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66" r:id="rId3"/>
    <p:sldId id="286" r:id="rId4"/>
    <p:sldId id="257" r:id="rId5"/>
    <p:sldId id="258" r:id="rId6"/>
    <p:sldId id="261" r:id="rId7"/>
    <p:sldId id="264" r:id="rId8"/>
    <p:sldId id="267" r:id="rId9"/>
    <p:sldId id="265" r:id="rId10"/>
    <p:sldId id="279" r:id="rId11"/>
    <p:sldId id="260" r:id="rId12"/>
    <p:sldId id="269" r:id="rId13"/>
    <p:sldId id="285" r:id="rId14"/>
    <p:sldId id="262" r:id="rId15"/>
    <p:sldId id="270" r:id="rId16"/>
    <p:sldId id="280" r:id="rId17"/>
    <p:sldId id="281" r:id="rId18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20"/>
      <p:bold r:id="rId21"/>
      <p:italic r:id="rId22"/>
      <p:boldItalic r:id="rId23"/>
    </p:embeddedFont>
    <p:embeddedFont>
      <p:font typeface="Fira Sans Extra Condensed SemiBold" panose="020B0604020202020204" charset="0"/>
      <p:regular r:id="rId24"/>
      <p:bold r:id="rId25"/>
      <p:italic r:id="rId26"/>
      <p:boldItalic r:id="rId27"/>
    </p:embeddedFont>
    <p:embeddedFont>
      <p:font typeface="Montserrat" panose="00000500000000000000" pitchFamily="2" charset="-52"/>
      <p:regular r:id="rId28"/>
      <p:bold r:id="rId29"/>
      <p:italic r:id="rId30"/>
      <p:boldItalic r:id="rId31"/>
    </p:embeddedFont>
    <p:embeddedFont>
      <p:font typeface="Roboto" panose="02000000000000000000" pitchFamily="2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BE6F11-697B-4D54-9A20-699A9C49576F}">
  <a:tblStyle styleId="{A2BE6F11-697B-4D54-9A20-699A9C49576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15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fadbf3db3d_0_39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3" name="Google Shape;2613;gfadbf3db3d_0_39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f642850ee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f642850ee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gfadbf3db3d_0_1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6" name="Google Shape;1526;gfadbf3db3d_0_1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5" name="Google Shape;3385;gfadbf3db3d_0_4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6" name="Google Shape;3386;gfadbf3db3d_0_4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fadbf3db3d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fadbf3db3d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" name="Google Shape;1775;gfadbf3db3d_0_2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6" name="Google Shape;1776;gfadbf3db3d_0_2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4" name="Google Shape;2704;gf75b679429_0_30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5" name="Google Shape;2705;gf75b679429_0_30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6" name="Google Shape;2806;gfadbf3db3d_0_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7" name="Google Shape;2807;gfadbf3db3d_0_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gfadbf3db3d_0_1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3" name="Google Shape;1263;gfadbf3db3d_0_1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9" name="Google Shape;3449;gfb48717e35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0" name="Google Shape;3450;gfb48717e35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f642850ee2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f642850ee2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f642850ee2_0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f642850ee2_0_5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fadbf3db3d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fadbf3db3d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fadbf3db3d_0_8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4" name="Google Shape;1024;gfadbf3db3d_0_8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gfadbf3db3d_0_1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8" name="Google Shape;1338;gfadbf3db3d_0_1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fadbf3db3d_0_1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2" name="Google Shape;1162;gfadbf3db3d_0_1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64100" y="1609725"/>
            <a:ext cx="4496400" cy="165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64100" y="3310375"/>
            <a:ext cx="4496400" cy="29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57200" y="26405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Fira Sans Extra Condensed SemiBold"/>
              <a:buNone/>
              <a:defRPr sz="28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ed24.uz/uz/uslugi/vaktsinatsiya/vaktsinatsiya-protiv-tuberkuleza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24.uz/uz/bolezn/tuberkulez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357571" y="1721793"/>
            <a:ext cx="4772287" cy="15296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 err="1"/>
              <a:t>Imbepillik</a:t>
            </a:r>
            <a:r>
              <a:rPr lang="en-US" sz="4500" dirty="0"/>
              <a:t>  </a:t>
            </a:r>
            <a:r>
              <a:rPr lang="en-US" sz="4500" dirty="0" err="1"/>
              <a:t>kasalligi</a:t>
            </a:r>
            <a:br>
              <a:rPr lang="en-US" sz="4500" dirty="0"/>
            </a:br>
            <a:r>
              <a:rPr lang="en-US" sz="1800" dirty="0" err="1"/>
              <a:t>sil</a:t>
            </a:r>
            <a:r>
              <a:rPr lang="en-US" sz="1800" dirty="0"/>
              <a:t> </a:t>
            </a:r>
            <a:r>
              <a:rPr lang="en-US" sz="1800" dirty="0" err="1"/>
              <a:t>yoki</a:t>
            </a:r>
            <a:r>
              <a:rPr lang="en-US" sz="1800" dirty="0"/>
              <a:t> </a:t>
            </a:r>
            <a:r>
              <a:rPr lang="en-US" sz="1800" dirty="0" err="1"/>
              <a:t>tuberkulyoz</a:t>
            </a:r>
            <a:endParaRPr sz="1800" dirty="0"/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245969" y="3251446"/>
            <a:ext cx="4995490" cy="29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1400" b="1" dirty="0">
                <a:solidFill>
                  <a:srgbClr val="084B5E"/>
                </a:solidFill>
                <a:latin typeface="Montserrat" panose="00000500000000000000" pitchFamily="2" charset="-52"/>
              </a:rPr>
              <a:t>ism:…….</a:t>
            </a:r>
            <a:endParaRPr lang="uz-Cyrl-UZ" sz="1400" b="1" dirty="0">
              <a:solidFill>
                <a:srgbClr val="084B5E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60" name="Google Shape;60;p15"/>
          <p:cNvGrpSpPr/>
          <p:nvPr/>
        </p:nvGrpSpPr>
        <p:grpSpPr>
          <a:xfrm>
            <a:off x="4048269" y="298950"/>
            <a:ext cx="1419081" cy="1504553"/>
            <a:chOff x="4048269" y="298950"/>
            <a:chExt cx="1419081" cy="1504553"/>
          </a:xfrm>
        </p:grpSpPr>
        <p:sp>
          <p:nvSpPr>
            <p:cNvPr id="61" name="Google Shape;61;p15"/>
            <p:cNvSpPr/>
            <p:nvPr/>
          </p:nvSpPr>
          <p:spPr>
            <a:xfrm flipH="1">
              <a:off x="4048269" y="298950"/>
              <a:ext cx="1419081" cy="1419081"/>
            </a:xfrm>
            <a:custGeom>
              <a:avLst/>
              <a:gdLst/>
              <a:ahLst/>
              <a:cxnLst/>
              <a:rect l="l" t="t" r="r" b="b"/>
              <a:pathLst>
                <a:path w="60638" h="60638" extrusionOk="0">
                  <a:moveTo>
                    <a:pt x="30319" y="1"/>
                  </a:moveTo>
                  <a:cubicBezTo>
                    <a:pt x="13589" y="1"/>
                    <a:pt x="1" y="13589"/>
                    <a:pt x="1" y="30319"/>
                  </a:cubicBezTo>
                  <a:cubicBezTo>
                    <a:pt x="1" y="47050"/>
                    <a:pt x="13589" y="60638"/>
                    <a:pt x="30319" y="60638"/>
                  </a:cubicBezTo>
                  <a:cubicBezTo>
                    <a:pt x="47050" y="60638"/>
                    <a:pt x="60638" y="47050"/>
                    <a:pt x="60638" y="30319"/>
                  </a:cubicBezTo>
                  <a:cubicBezTo>
                    <a:pt x="60638" y="13589"/>
                    <a:pt x="47050" y="1"/>
                    <a:pt x="30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5"/>
            <p:cNvSpPr/>
            <p:nvPr/>
          </p:nvSpPr>
          <p:spPr>
            <a:xfrm flipH="1">
              <a:off x="4806467" y="627991"/>
              <a:ext cx="416447" cy="744925"/>
            </a:xfrm>
            <a:custGeom>
              <a:avLst/>
              <a:gdLst/>
              <a:ahLst/>
              <a:cxnLst/>
              <a:rect l="l" t="t" r="r" b="b"/>
              <a:pathLst>
                <a:path w="17795" h="31831" extrusionOk="0">
                  <a:moveTo>
                    <a:pt x="14750" y="0"/>
                  </a:moveTo>
                  <a:cubicBezTo>
                    <a:pt x="11239" y="0"/>
                    <a:pt x="6493" y="5136"/>
                    <a:pt x="5223" y="7478"/>
                  </a:cubicBezTo>
                  <a:cubicBezTo>
                    <a:pt x="3744" y="10251"/>
                    <a:pt x="3744" y="14827"/>
                    <a:pt x="1896" y="18940"/>
                  </a:cubicBezTo>
                  <a:cubicBezTo>
                    <a:pt x="47" y="23007"/>
                    <a:pt x="1" y="28599"/>
                    <a:pt x="93" y="30679"/>
                  </a:cubicBezTo>
                  <a:cubicBezTo>
                    <a:pt x="112" y="31529"/>
                    <a:pt x="386" y="31831"/>
                    <a:pt x="952" y="31831"/>
                  </a:cubicBezTo>
                  <a:cubicBezTo>
                    <a:pt x="1771" y="31831"/>
                    <a:pt x="3203" y="31198"/>
                    <a:pt x="5362" y="30679"/>
                  </a:cubicBezTo>
                  <a:cubicBezTo>
                    <a:pt x="9013" y="29847"/>
                    <a:pt x="11416" y="29246"/>
                    <a:pt x="14328" y="28507"/>
                  </a:cubicBezTo>
                  <a:cubicBezTo>
                    <a:pt x="17194" y="27814"/>
                    <a:pt x="17009" y="26057"/>
                    <a:pt x="16639" y="23238"/>
                  </a:cubicBezTo>
                  <a:cubicBezTo>
                    <a:pt x="16315" y="20465"/>
                    <a:pt x="16408" y="18339"/>
                    <a:pt x="16962" y="13764"/>
                  </a:cubicBezTo>
                  <a:cubicBezTo>
                    <a:pt x="17563" y="9234"/>
                    <a:pt x="17794" y="6230"/>
                    <a:pt x="17610" y="3596"/>
                  </a:cubicBezTo>
                  <a:cubicBezTo>
                    <a:pt x="17425" y="1008"/>
                    <a:pt x="16362" y="453"/>
                    <a:pt x="16362" y="453"/>
                  </a:cubicBezTo>
                  <a:cubicBezTo>
                    <a:pt x="15872" y="139"/>
                    <a:pt x="15328" y="0"/>
                    <a:pt x="147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5"/>
            <p:cNvSpPr/>
            <p:nvPr/>
          </p:nvSpPr>
          <p:spPr>
            <a:xfrm flipH="1">
              <a:off x="4292719" y="627921"/>
              <a:ext cx="416447" cy="744995"/>
            </a:xfrm>
            <a:custGeom>
              <a:avLst/>
              <a:gdLst/>
              <a:ahLst/>
              <a:cxnLst/>
              <a:rect l="l" t="t" r="r" b="b"/>
              <a:pathLst>
                <a:path w="17795" h="31834" extrusionOk="0">
                  <a:moveTo>
                    <a:pt x="3054" y="1"/>
                  </a:moveTo>
                  <a:cubicBezTo>
                    <a:pt x="2473" y="1"/>
                    <a:pt x="1926" y="141"/>
                    <a:pt x="1434" y="456"/>
                  </a:cubicBezTo>
                  <a:cubicBezTo>
                    <a:pt x="1434" y="456"/>
                    <a:pt x="371" y="1011"/>
                    <a:pt x="186" y="3599"/>
                  </a:cubicBezTo>
                  <a:cubicBezTo>
                    <a:pt x="1" y="6233"/>
                    <a:pt x="232" y="9237"/>
                    <a:pt x="833" y="13767"/>
                  </a:cubicBezTo>
                  <a:cubicBezTo>
                    <a:pt x="1018" y="15430"/>
                    <a:pt x="1156" y="16771"/>
                    <a:pt x="1249" y="17926"/>
                  </a:cubicBezTo>
                  <a:cubicBezTo>
                    <a:pt x="1387" y="19682"/>
                    <a:pt x="1341" y="21485"/>
                    <a:pt x="1110" y="23241"/>
                  </a:cubicBezTo>
                  <a:cubicBezTo>
                    <a:pt x="787" y="26060"/>
                    <a:pt x="602" y="27817"/>
                    <a:pt x="3467" y="28510"/>
                  </a:cubicBezTo>
                  <a:cubicBezTo>
                    <a:pt x="4946" y="28880"/>
                    <a:pt x="6333" y="29249"/>
                    <a:pt x="7858" y="29619"/>
                  </a:cubicBezTo>
                  <a:lnTo>
                    <a:pt x="12433" y="30682"/>
                  </a:lnTo>
                  <a:cubicBezTo>
                    <a:pt x="14593" y="31201"/>
                    <a:pt x="16008" y="31834"/>
                    <a:pt x="16824" y="31834"/>
                  </a:cubicBezTo>
                  <a:cubicBezTo>
                    <a:pt x="17387" y="31834"/>
                    <a:pt x="17664" y="31532"/>
                    <a:pt x="17702" y="30682"/>
                  </a:cubicBezTo>
                  <a:cubicBezTo>
                    <a:pt x="17795" y="28602"/>
                    <a:pt x="17748" y="23010"/>
                    <a:pt x="15900" y="18943"/>
                  </a:cubicBezTo>
                  <a:cubicBezTo>
                    <a:pt x="14051" y="14830"/>
                    <a:pt x="14051" y="10254"/>
                    <a:pt x="12572" y="7481"/>
                  </a:cubicBezTo>
                  <a:cubicBezTo>
                    <a:pt x="11303" y="5102"/>
                    <a:pt x="6564" y="1"/>
                    <a:pt x="3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5"/>
            <p:cNvSpPr/>
            <p:nvPr/>
          </p:nvSpPr>
          <p:spPr>
            <a:xfrm flipH="1">
              <a:off x="4809721" y="851650"/>
              <a:ext cx="325505" cy="422766"/>
            </a:xfrm>
            <a:custGeom>
              <a:avLst/>
              <a:gdLst/>
              <a:ahLst/>
              <a:cxnLst/>
              <a:rect l="l" t="t" r="r" b="b"/>
              <a:pathLst>
                <a:path w="13909" h="18065" extrusionOk="0">
                  <a:moveTo>
                    <a:pt x="13539" y="1"/>
                  </a:moveTo>
                  <a:cubicBezTo>
                    <a:pt x="13539" y="1"/>
                    <a:pt x="13215" y="186"/>
                    <a:pt x="12615" y="417"/>
                  </a:cubicBezTo>
                  <a:cubicBezTo>
                    <a:pt x="12291" y="509"/>
                    <a:pt x="11875" y="648"/>
                    <a:pt x="11459" y="786"/>
                  </a:cubicBezTo>
                  <a:cubicBezTo>
                    <a:pt x="11043" y="925"/>
                    <a:pt x="10489" y="1018"/>
                    <a:pt x="9934" y="1249"/>
                  </a:cubicBezTo>
                  <a:cubicBezTo>
                    <a:pt x="9287" y="1433"/>
                    <a:pt x="8686" y="1711"/>
                    <a:pt x="8132" y="2034"/>
                  </a:cubicBezTo>
                  <a:cubicBezTo>
                    <a:pt x="7485" y="2404"/>
                    <a:pt x="6930" y="2912"/>
                    <a:pt x="6468" y="3467"/>
                  </a:cubicBezTo>
                  <a:cubicBezTo>
                    <a:pt x="5959" y="4068"/>
                    <a:pt x="5590" y="4761"/>
                    <a:pt x="5312" y="5501"/>
                  </a:cubicBezTo>
                  <a:cubicBezTo>
                    <a:pt x="5035" y="6240"/>
                    <a:pt x="4850" y="7026"/>
                    <a:pt x="4712" y="7811"/>
                  </a:cubicBezTo>
                  <a:cubicBezTo>
                    <a:pt x="4573" y="9383"/>
                    <a:pt x="4480" y="10908"/>
                    <a:pt x="4203" y="12295"/>
                  </a:cubicBezTo>
                  <a:cubicBezTo>
                    <a:pt x="3926" y="13681"/>
                    <a:pt x="3464" y="15021"/>
                    <a:pt x="2678" y="15807"/>
                  </a:cubicBezTo>
                  <a:cubicBezTo>
                    <a:pt x="2493" y="16038"/>
                    <a:pt x="2262" y="16177"/>
                    <a:pt x="2031" y="16316"/>
                  </a:cubicBezTo>
                  <a:lnTo>
                    <a:pt x="1338" y="16639"/>
                  </a:lnTo>
                  <a:cubicBezTo>
                    <a:pt x="968" y="16824"/>
                    <a:pt x="644" y="17101"/>
                    <a:pt x="413" y="17379"/>
                  </a:cubicBezTo>
                  <a:cubicBezTo>
                    <a:pt x="230" y="17607"/>
                    <a:pt x="92" y="17836"/>
                    <a:pt x="0" y="18065"/>
                  </a:cubicBezTo>
                  <a:lnTo>
                    <a:pt x="0" y="18065"/>
                  </a:lnTo>
                  <a:cubicBezTo>
                    <a:pt x="92" y="17836"/>
                    <a:pt x="230" y="17608"/>
                    <a:pt x="413" y="17425"/>
                  </a:cubicBezTo>
                  <a:cubicBezTo>
                    <a:pt x="691" y="17147"/>
                    <a:pt x="1014" y="16916"/>
                    <a:pt x="1384" y="16731"/>
                  </a:cubicBezTo>
                  <a:lnTo>
                    <a:pt x="2077" y="16454"/>
                  </a:lnTo>
                  <a:cubicBezTo>
                    <a:pt x="2354" y="16316"/>
                    <a:pt x="2586" y="16131"/>
                    <a:pt x="2770" y="15946"/>
                  </a:cubicBezTo>
                  <a:cubicBezTo>
                    <a:pt x="3233" y="15530"/>
                    <a:pt x="3602" y="14975"/>
                    <a:pt x="3880" y="14374"/>
                  </a:cubicBezTo>
                  <a:cubicBezTo>
                    <a:pt x="4157" y="13727"/>
                    <a:pt x="4388" y="13080"/>
                    <a:pt x="4527" y="12387"/>
                  </a:cubicBezTo>
                  <a:cubicBezTo>
                    <a:pt x="4896" y="10954"/>
                    <a:pt x="5035" y="9429"/>
                    <a:pt x="5266" y="7904"/>
                  </a:cubicBezTo>
                  <a:cubicBezTo>
                    <a:pt x="5405" y="7164"/>
                    <a:pt x="5590" y="6425"/>
                    <a:pt x="5913" y="5778"/>
                  </a:cubicBezTo>
                  <a:cubicBezTo>
                    <a:pt x="6144" y="5085"/>
                    <a:pt x="6514" y="4484"/>
                    <a:pt x="6976" y="3975"/>
                  </a:cubicBezTo>
                  <a:cubicBezTo>
                    <a:pt x="7854" y="3051"/>
                    <a:pt x="8963" y="2404"/>
                    <a:pt x="10165" y="2127"/>
                  </a:cubicBezTo>
                  <a:cubicBezTo>
                    <a:pt x="10674" y="1942"/>
                    <a:pt x="11228" y="1849"/>
                    <a:pt x="11690" y="1757"/>
                  </a:cubicBezTo>
                  <a:cubicBezTo>
                    <a:pt x="12152" y="1618"/>
                    <a:pt x="12568" y="1480"/>
                    <a:pt x="12892" y="1387"/>
                  </a:cubicBezTo>
                  <a:cubicBezTo>
                    <a:pt x="13539" y="1202"/>
                    <a:pt x="13909" y="1018"/>
                    <a:pt x="13909" y="1018"/>
                  </a:cubicBezTo>
                  <a:lnTo>
                    <a:pt x="13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5"/>
            <p:cNvSpPr/>
            <p:nvPr/>
          </p:nvSpPr>
          <p:spPr>
            <a:xfrm flipH="1">
              <a:off x="4851895" y="775942"/>
              <a:ext cx="133067" cy="104937"/>
            </a:xfrm>
            <a:custGeom>
              <a:avLst/>
              <a:gdLst/>
              <a:ahLst/>
              <a:cxnLst/>
              <a:rect l="l" t="t" r="r" b="b"/>
              <a:pathLst>
                <a:path w="5686" h="4484" extrusionOk="0">
                  <a:moveTo>
                    <a:pt x="1" y="1"/>
                  </a:moveTo>
                  <a:cubicBezTo>
                    <a:pt x="1" y="93"/>
                    <a:pt x="47" y="185"/>
                    <a:pt x="93" y="278"/>
                  </a:cubicBezTo>
                  <a:cubicBezTo>
                    <a:pt x="185" y="555"/>
                    <a:pt x="324" y="786"/>
                    <a:pt x="555" y="971"/>
                  </a:cubicBezTo>
                  <a:cubicBezTo>
                    <a:pt x="832" y="1248"/>
                    <a:pt x="1156" y="1479"/>
                    <a:pt x="1526" y="1618"/>
                  </a:cubicBezTo>
                  <a:cubicBezTo>
                    <a:pt x="1942" y="1757"/>
                    <a:pt x="2358" y="1942"/>
                    <a:pt x="2774" y="2127"/>
                  </a:cubicBezTo>
                  <a:cubicBezTo>
                    <a:pt x="3190" y="2311"/>
                    <a:pt x="3559" y="2542"/>
                    <a:pt x="3929" y="2774"/>
                  </a:cubicBezTo>
                  <a:cubicBezTo>
                    <a:pt x="4253" y="3005"/>
                    <a:pt x="4530" y="3282"/>
                    <a:pt x="4715" y="3559"/>
                  </a:cubicBezTo>
                  <a:cubicBezTo>
                    <a:pt x="4807" y="3652"/>
                    <a:pt x="4900" y="3790"/>
                    <a:pt x="4946" y="3929"/>
                  </a:cubicBezTo>
                  <a:cubicBezTo>
                    <a:pt x="4992" y="4021"/>
                    <a:pt x="5038" y="4114"/>
                    <a:pt x="5084" y="4206"/>
                  </a:cubicBezTo>
                  <a:lnTo>
                    <a:pt x="5177" y="4484"/>
                  </a:lnTo>
                  <a:lnTo>
                    <a:pt x="5685" y="4391"/>
                  </a:lnTo>
                  <a:cubicBezTo>
                    <a:pt x="5685" y="4391"/>
                    <a:pt x="5639" y="4253"/>
                    <a:pt x="5593" y="4021"/>
                  </a:cubicBezTo>
                  <a:cubicBezTo>
                    <a:pt x="5500" y="3929"/>
                    <a:pt x="5454" y="3790"/>
                    <a:pt x="5408" y="3698"/>
                  </a:cubicBezTo>
                  <a:cubicBezTo>
                    <a:pt x="5316" y="3513"/>
                    <a:pt x="5177" y="3421"/>
                    <a:pt x="5084" y="3282"/>
                  </a:cubicBezTo>
                  <a:cubicBezTo>
                    <a:pt x="4484" y="2635"/>
                    <a:pt x="3744" y="2173"/>
                    <a:pt x="2912" y="1895"/>
                  </a:cubicBezTo>
                  <a:cubicBezTo>
                    <a:pt x="2496" y="1711"/>
                    <a:pt x="2034" y="1572"/>
                    <a:pt x="1618" y="1479"/>
                  </a:cubicBezTo>
                  <a:cubicBezTo>
                    <a:pt x="1248" y="1341"/>
                    <a:pt x="925" y="1156"/>
                    <a:pt x="601" y="925"/>
                  </a:cubicBezTo>
                  <a:cubicBezTo>
                    <a:pt x="417" y="740"/>
                    <a:pt x="232" y="509"/>
                    <a:pt x="139" y="278"/>
                  </a:cubicBezTo>
                  <a:cubicBezTo>
                    <a:pt x="93" y="185"/>
                    <a:pt x="47" y="93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5"/>
            <p:cNvSpPr/>
            <p:nvPr/>
          </p:nvSpPr>
          <p:spPr>
            <a:xfrm flipH="1">
              <a:off x="4895166" y="937093"/>
              <a:ext cx="86542" cy="220686"/>
            </a:xfrm>
            <a:custGeom>
              <a:avLst/>
              <a:gdLst/>
              <a:ahLst/>
              <a:cxnLst/>
              <a:rect l="l" t="t" r="r" b="b"/>
              <a:pathLst>
                <a:path w="3698" h="9430" extrusionOk="0">
                  <a:moveTo>
                    <a:pt x="0" y="1"/>
                  </a:moveTo>
                  <a:lnTo>
                    <a:pt x="0" y="140"/>
                  </a:lnTo>
                  <a:lnTo>
                    <a:pt x="0" y="463"/>
                  </a:lnTo>
                  <a:cubicBezTo>
                    <a:pt x="0" y="879"/>
                    <a:pt x="93" y="1295"/>
                    <a:pt x="185" y="1711"/>
                  </a:cubicBezTo>
                  <a:cubicBezTo>
                    <a:pt x="324" y="2266"/>
                    <a:pt x="555" y="2774"/>
                    <a:pt x="832" y="3282"/>
                  </a:cubicBezTo>
                  <a:cubicBezTo>
                    <a:pt x="1017" y="3560"/>
                    <a:pt x="1202" y="3837"/>
                    <a:pt x="1433" y="4068"/>
                  </a:cubicBezTo>
                  <a:cubicBezTo>
                    <a:pt x="1710" y="4299"/>
                    <a:pt x="1941" y="4484"/>
                    <a:pt x="2172" y="4715"/>
                  </a:cubicBezTo>
                  <a:cubicBezTo>
                    <a:pt x="2635" y="5177"/>
                    <a:pt x="3004" y="5686"/>
                    <a:pt x="3282" y="6240"/>
                  </a:cubicBezTo>
                  <a:cubicBezTo>
                    <a:pt x="3466" y="6749"/>
                    <a:pt x="3605" y="7303"/>
                    <a:pt x="3605" y="7858"/>
                  </a:cubicBezTo>
                  <a:cubicBezTo>
                    <a:pt x="3605" y="8228"/>
                    <a:pt x="3605" y="8644"/>
                    <a:pt x="3513" y="9013"/>
                  </a:cubicBezTo>
                  <a:lnTo>
                    <a:pt x="3420" y="9429"/>
                  </a:lnTo>
                  <a:lnTo>
                    <a:pt x="3559" y="9013"/>
                  </a:lnTo>
                  <a:cubicBezTo>
                    <a:pt x="3651" y="8644"/>
                    <a:pt x="3698" y="8228"/>
                    <a:pt x="3698" y="7858"/>
                  </a:cubicBezTo>
                  <a:cubicBezTo>
                    <a:pt x="3698" y="7303"/>
                    <a:pt x="3605" y="6702"/>
                    <a:pt x="3420" y="6194"/>
                  </a:cubicBezTo>
                  <a:cubicBezTo>
                    <a:pt x="3143" y="5593"/>
                    <a:pt x="2819" y="5039"/>
                    <a:pt x="2357" y="4576"/>
                  </a:cubicBezTo>
                  <a:cubicBezTo>
                    <a:pt x="2126" y="4299"/>
                    <a:pt x="1895" y="4068"/>
                    <a:pt x="1664" y="3837"/>
                  </a:cubicBezTo>
                  <a:cubicBezTo>
                    <a:pt x="1479" y="3606"/>
                    <a:pt x="1294" y="3375"/>
                    <a:pt x="1156" y="3097"/>
                  </a:cubicBezTo>
                  <a:cubicBezTo>
                    <a:pt x="878" y="2635"/>
                    <a:pt x="693" y="2127"/>
                    <a:pt x="601" y="1572"/>
                  </a:cubicBezTo>
                  <a:cubicBezTo>
                    <a:pt x="555" y="1203"/>
                    <a:pt x="509" y="833"/>
                    <a:pt x="509" y="417"/>
                  </a:cubicBezTo>
                  <a:lnTo>
                    <a:pt x="509" y="140"/>
                  </a:lnTo>
                  <a:lnTo>
                    <a:pt x="5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5"/>
            <p:cNvSpPr/>
            <p:nvPr/>
          </p:nvSpPr>
          <p:spPr>
            <a:xfrm flipH="1">
              <a:off x="5006559" y="989023"/>
              <a:ext cx="155790" cy="160097"/>
            </a:xfrm>
            <a:custGeom>
              <a:avLst/>
              <a:gdLst/>
              <a:ahLst/>
              <a:cxnLst/>
              <a:rect l="l" t="t" r="r" b="b"/>
              <a:pathLst>
                <a:path w="6657" h="6841" extrusionOk="0">
                  <a:moveTo>
                    <a:pt x="6471" y="0"/>
                  </a:moveTo>
                  <a:cubicBezTo>
                    <a:pt x="6333" y="47"/>
                    <a:pt x="6194" y="93"/>
                    <a:pt x="6055" y="185"/>
                  </a:cubicBezTo>
                  <a:cubicBezTo>
                    <a:pt x="5732" y="370"/>
                    <a:pt x="5362" y="555"/>
                    <a:pt x="5039" y="786"/>
                  </a:cubicBezTo>
                  <a:cubicBezTo>
                    <a:pt x="4854" y="925"/>
                    <a:pt x="4623" y="1110"/>
                    <a:pt x="4438" y="1294"/>
                  </a:cubicBezTo>
                  <a:cubicBezTo>
                    <a:pt x="4253" y="1526"/>
                    <a:pt x="4068" y="1757"/>
                    <a:pt x="3929" y="2080"/>
                  </a:cubicBezTo>
                  <a:cubicBezTo>
                    <a:pt x="3698" y="2635"/>
                    <a:pt x="3560" y="3236"/>
                    <a:pt x="3282" y="3790"/>
                  </a:cubicBezTo>
                  <a:cubicBezTo>
                    <a:pt x="3144" y="4067"/>
                    <a:pt x="2959" y="4299"/>
                    <a:pt x="2774" y="4530"/>
                  </a:cubicBezTo>
                  <a:cubicBezTo>
                    <a:pt x="2543" y="4715"/>
                    <a:pt x="2312" y="4899"/>
                    <a:pt x="2034" y="5038"/>
                  </a:cubicBezTo>
                  <a:cubicBezTo>
                    <a:pt x="1572" y="5315"/>
                    <a:pt x="1156" y="5639"/>
                    <a:pt x="694" y="5962"/>
                  </a:cubicBezTo>
                  <a:cubicBezTo>
                    <a:pt x="417" y="6194"/>
                    <a:pt x="186" y="6471"/>
                    <a:pt x="1" y="6841"/>
                  </a:cubicBezTo>
                  <a:cubicBezTo>
                    <a:pt x="186" y="6517"/>
                    <a:pt x="463" y="6240"/>
                    <a:pt x="787" y="6009"/>
                  </a:cubicBezTo>
                  <a:cubicBezTo>
                    <a:pt x="1203" y="5685"/>
                    <a:pt x="1665" y="5454"/>
                    <a:pt x="2127" y="5177"/>
                  </a:cubicBezTo>
                  <a:cubicBezTo>
                    <a:pt x="2404" y="5038"/>
                    <a:pt x="2682" y="4853"/>
                    <a:pt x="2913" y="4668"/>
                  </a:cubicBezTo>
                  <a:cubicBezTo>
                    <a:pt x="3144" y="4437"/>
                    <a:pt x="3375" y="4206"/>
                    <a:pt x="3513" y="3929"/>
                  </a:cubicBezTo>
                  <a:cubicBezTo>
                    <a:pt x="3837" y="3374"/>
                    <a:pt x="4022" y="2727"/>
                    <a:pt x="4299" y="2265"/>
                  </a:cubicBezTo>
                  <a:cubicBezTo>
                    <a:pt x="4392" y="1988"/>
                    <a:pt x="4530" y="1803"/>
                    <a:pt x="4761" y="1618"/>
                  </a:cubicBezTo>
                  <a:cubicBezTo>
                    <a:pt x="4900" y="1479"/>
                    <a:pt x="5131" y="1294"/>
                    <a:pt x="5316" y="1202"/>
                  </a:cubicBezTo>
                  <a:cubicBezTo>
                    <a:pt x="5639" y="971"/>
                    <a:pt x="5963" y="832"/>
                    <a:pt x="6286" y="647"/>
                  </a:cubicBezTo>
                  <a:cubicBezTo>
                    <a:pt x="6425" y="601"/>
                    <a:pt x="6518" y="555"/>
                    <a:pt x="6656" y="509"/>
                  </a:cubicBezTo>
                  <a:lnTo>
                    <a:pt x="64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5"/>
            <p:cNvSpPr/>
            <p:nvPr/>
          </p:nvSpPr>
          <p:spPr>
            <a:xfrm flipH="1">
              <a:off x="4876773" y="884109"/>
              <a:ext cx="33559" cy="138473"/>
            </a:xfrm>
            <a:custGeom>
              <a:avLst/>
              <a:gdLst/>
              <a:ahLst/>
              <a:cxnLst/>
              <a:rect l="l" t="t" r="r" b="b"/>
              <a:pathLst>
                <a:path w="1434" h="5917" extrusionOk="0">
                  <a:moveTo>
                    <a:pt x="971" y="0"/>
                  </a:moveTo>
                  <a:lnTo>
                    <a:pt x="925" y="93"/>
                  </a:lnTo>
                  <a:cubicBezTo>
                    <a:pt x="925" y="139"/>
                    <a:pt x="879" y="185"/>
                    <a:pt x="832" y="278"/>
                  </a:cubicBezTo>
                  <a:cubicBezTo>
                    <a:pt x="740" y="509"/>
                    <a:pt x="648" y="740"/>
                    <a:pt x="555" y="971"/>
                  </a:cubicBezTo>
                  <a:cubicBezTo>
                    <a:pt x="509" y="1109"/>
                    <a:pt x="509" y="1294"/>
                    <a:pt x="463" y="1433"/>
                  </a:cubicBezTo>
                  <a:cubicBezTo>
                    <a:pt x="463" y="1618"/>
                    <a:pt x="463" y="1849"/>
                    <a:pt x="463" y="2034"/>
                  </a:cubicBezTo>
                  <a:cubicBezTo>
                    <a:pt x="509" y="2404"/>
                    <a:pt x="601" y="2773"/>
                    <a:pt x="740" y="3143"/>
                  </a:cubicBezTo>
                  <a:cubicBezTo>
                    <a:pt x="786" y="3328"/>
                    <a:pt x="832" y="3513"/>
                    <a:pt x="879" y="3698"/>
                  </a:cubicBezTo>
                  <a:cubicBezTo>
                    <a:pt x="879" y="3836"/>
                    <a:pt x="832" y="4021"/>
                    <a:pt x="786" y="4160"/>
                  </a:cubicBezTo>
                  <a:cubicBezTo>
                    <a:pt x="601" y="4483"/>
                    <a:pt x="416" y="4761"/>
                    <a:pt x="278" y="4992"/>
                  </a:cubicBezTo>
                  <a:cubicBezTo>
                    <a:pt x="93" y="5269"/>
                    <a:pt x="1" y="5593"/>
                    <a:pt x="1" y="5916"/>
                  </a:cubicBezTo>
                  <a:cubicBezTo>
                    <a:pt x="47" y="5593"/>
                    <a:pt x="139" y="5315"/>
                    <a:pt x="370" y="5038"/>
                  </a:cubicBezTo>
                  <a:cubicBezTo>
                    <a:pt x="509" y="4807"/>
                    <a:pt x="740" y="4576"/>
                    <a:pt x="879" y="4252"/>
                  </a:cubicBezTo>
                  <a:cubicBezTo>
                    <a:pt x="1017" y="4067"/>
                    <a:pt x="1064" y="3883"/>
                    <a:pt x="1064" y="3651"/>
                  </a:cubicBezTo>
                  <a:cubicBezTo>
                    <a:pt x="1064" y="3467"/>
                    <a:pt x="1017" y="3282"/>
                    <a:pt x="971" y="3097"/>
                  </a:cubicBezTo>
                  <a:cubicBezTo>
                    <a:pt x="879" y="2727"/>
                    <a:pt x="832" y="2357"/>
                    <a:pt x="832" y="2034"/>
                  </a:cubicBezTo>
                  <a:cubicBezTo>
                    <a:pt x="832" y="1849"/>
                    <a:pt x="832" y="1710"/>
                    <a:pt x="879" y="1525"/>
                  </a:cubicBezTo>
                  <a:cubicBezTo>
                    <a:pt x="925" y="1387"/>
                    <a:pt x="971" y="1248"/>
                    <a:pt x="1017" y="1109"/>
                  </a:cubicBezTo>
                  <a:cubicBezTo>
                    <a:pt x="1110" y="925"/>
                    <a:pt x="1202" y="740"/>
                    <a:pt x="1295" y="555"/>
                  </a:cubicBezTo>
                  <a:cubicBezTo>
                    <a:pt x="1341" y="509"/>
                    <a:pt x="1341" y="462"/>
                    <a:pt x="1387" y="416"/>
                  </a:cubicBezTo>
                  <a:lnTo>
                    <a:pt x="1433" y="370"/>
                  </a:lnTo>
                  <a:lnTo>
                    <a:pt x="9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5"/>
            <p:cNvSpPr/>
            <p:nvPr/>
          </p:nvSpPr>
          <p:spPr>
            <a:xfrm flipH="1">
              <a:off x="4845413" y="953334"/>
              <a:ext cx="46524" cy="77884"/>
            </a:xfrm>
            <a:custGeom>
              <a:avLst/>
              <a:gdLst/>
              <a:ahLst/>
              <a:cxnLst/>
              <a:rect l="l" t="t" r="r" b="b"/>
              <a:pathLst>
                <a:path w="1988" h="3328" extrusionOk="0">
                  <a:moveTo>
                    <a:pt x="93" y="0"/>
                  </a:moveTo>
                  <a:lnTo>
                    <a:pt x="0" y="231"/>
                  </a:lnTo>
                  <a:cubicBezTo>
                    <a:pt x="185" y="324"/>
                    <a:pt x="370" y="370"/>
                    <a:pt x="509" y="509"/>
                  </a:cubicBezTo>
                  <a:cubicBezTo>
                    <a:pt x="601" y="555"/>
                    <a:pt x="693" y="601"/>
                    <a:pt x="740" y="693"/>
                  </a:cubicBezTo>
                  <a:cubicBezTo>
                    <a:pt x="832" y="740"/>
                    <a:pt x="878" y="832"/>
                    <a:pt x="925" y="925"/>
                  </a:cubicBezTo>
                  <a:cubicBezTo>
                    <a:pt x="971" y="1156"/>
                    <a:pt x="1017" y="1387"/>
                    <a:pt x="1017" y="1618"/>
                  </a:cubicBezTo>
                  <a:cubicBezTo>
                    <a:pt x="1017" y="1756"/>
                    <a:pt x="1063" y="1849"/>
                    <a:pt x="1109" y="1988"/>
                  </a:cubicBezTo>
                  <a:cubicBezTo>
                    <a:pt x="1202" y="2080"/>
                    <a:pt x="1248" y="2172"/>
                    <a:pt x="1341" y="2265"/>
                  </a:cubicBezTo>
                  <a:cubicBezTo>
                    <a:pt x="1525" y="2403"/>
                    <a:pt x="1664" y="2542"/>
                    <a:pt x="1803" y="2727"/>
                  </a:cubicBezTo>
                  <a:cubicBezTo>
                    <a:pt x="1895" y="2912"/>
                    <a:pt x="1941" y="3097"/>
                    <a:pt x="1941" y="3328"/>
                  </a:cubicBezTo>
                  <a:cubicBezTo>
                    <a:pt x="1988" y="3097"/>
                    <a:pt x="1941" y="2866"/>
                    <a:pt x="1803" y="2681"/>
                  </a:cubicBezTo>
                  <a:cubicBezTo>
                    <a:pt x="1710" y="2496"/>
                    <a:pt x="1572" y="2357"/>
                    <a:pt x="1433" y="2219"/>
                  </a:cubicBezTo>
                  <a:cubicBezTo>
                    <a:pt x="1341" y="2126"/>
                    <a:pt x="1294" y="2034"/>
                    <a:pt x="1202" y="1941"/>
                  </a:cubicBezTo>
                  <a:cubicBezTo>
                    <a:pt x="1156" y="1803"/>
                    <a:pt x="1156" y="1710"/>
                    <a:pt x="1156" y="1572"/>
                  </a:cubicBezTo>
                  <a:cubicBezTo>
                    <a:pt x="1156" y="1340"/>
                    <a:pt x="1156" y="1063"/>
                    <a:pt x="1109" y="832"/>
                  </a:cubicBezTo>
                  <a:cubicBezTo>
                    <a:pt x="1063" y="693"/>
                    <a:pt x="971" y="601"/>
                    <a:pt x="925" y="509"/>
                  </a:cubicBezTo>
                  <a:cubicBezTo>
                    <a:pt x="832" y="416"/>
                    <a:pt x="740" y="370"/>
                    <a:pt x="647" y="324"/>
                  </a:cubicBezTo>
                  <a:cubicBezTo>
                    <a:pt x="509" y="185"/>
                    <a:pt x="278" y="46"/>
                    <a:pt x="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5"/>
            <p:cNvSpPr/>
            <p:nvPr/>
          </p:nvSpPr>
          <p:spPr>
            <a:xfrm flipH="1">
              <a:off x="4961137" y="1103673"/>
              <a:ext cx="71424" cy="161173"/>
            </a:xfrm>
            <a:custGeom>
              <a:avLst/>
              <a:gdLst/>
              <a:ahLst/>
              <a:cxnLst/>
              <a:rect l="l" t="t" r="r" b="b"/>
              <a:pathLst>
                <a:path w="3052" h="6887" extrusionOk="0">
                  <a:moveTo>
                    <a:pt x="463" y="0"/>
                  </a:moveTo>
                  <a:lnTo>
                    <a:pt x="1" y="278"/>
                  </a:lnTo>
                  <a:cubicBezTo>
                    <a:pt x="1" y="278"/>
                    <a:pt x="278" y="694"/>
                    <a:pt x="648" y="1295"/>
                  </a:cubicBezTo>
                  <a:cubicBezTo>
                    <a:pt x="879" y="1664"/>
                    <a:pt x="1064" y="1988"/>
                    <a:pt x="1203" y="2358"/>
                  </a:cubicBezTo>
                  <a:cubicBezTo>
                    <a:pt x="1295" y="2589"/>
                    <a:pt x="1388" y="2773"/>
                    <a:pt x="1388" y="3005"/>
                  </a:cubicBezTo>
                  <a:cubicBezTo>
                    <a:pt x="1388" y="3236"/>
                    <a:pt x="1388" y="3467"/>
                    <a:pt x="1341" y="3652"/>
                  </a:cubicBezTo>
                  <a:cubicBezTo>
                    <a:pt x="1203" y="4160"/>
                    <a:pt x="1203" y="4668"/>
                    <a:pt x="1341" y="5131"/>
                  </a:cubicBezTo>
                  <a:cubicBezTo>
                    <a:pt x="1526" y="5547"/>
                    <a:pt x="1803" y="5870"/>
                    <a:pt x="2127" y="6101"/>
                  </a:cubicBezTo>
                  <a:cubicBezTo>
                    <a:pt x="2404" y="6286"/>
                    <a:pt x="2635" y="6425"/>
                    <a:pt x="2866" y="6610"/>
                  </a:cubicBezTo>
                  <a:cubicBezTo>
                    <a:pt x="2635" y="6378"/>
                    <a:pt x="2451" y="6194"/>
                    <a:pt x="2173" y="6009"/>
                  </a:cubicBezTo>
                  <a:cubicBezTo>
                    <a:pt x="1896" y="5778"/>
                    <a:pt x="1619" y="5454"/>
                    <a:pt x="1480" y="5038"/>
                  </a:cubicBezTo>
                  <a:cubicBezTo>
                    <a:pt x="1434" y="4622"/>
                    <a:pt x="1434" y="4160"/>
                    <a:pt x="1572" y="3698"/>
                  </a:cubicBezTo>
                  <a:cubicBezTo>
                    <a:pt x="1665" y="3467"/>
                    <a:pt x="1665" y="3189"/>
                    <a:pt x="1711" y="2958"/>
                  </a:cubicBezTo>
                  <a:cubicBezTo>
                    <a:pt x="1711" y="2681"/>
                    <a:pt x="1665" y="2450"/>
                    <a:pt x="1572" y="2219"/>
                  </a:cubicBezTo>
                  <a:cubicBezTo>
                    <a:pt x="1388" y="1803"/>
                    <a:pt x="1249" y="1433"/>
                    <a:pt x="1064" y="1063"/>
                  </a:cubicBezTo>
                  <a:cubicBezTo>
                    <a:pt x="740" y="416"/>
                    <a:pt x="463" y="0"/>
                    <a:pt x="463" y="0"/>
                  </a:cubicBezTo>
                  <a:close/>
                  <a:moveTo>
                    <a:pt x="2866" y="6610"/>
                  </a:moveTo>
                  <a:lnTo>
                    <a:pt x="2866" y="6610"/>
                  </a:lnTo>
                  <a:cubicBezTo>
                    <a:pt x="2959" y="6702"/>
                    <a:pt x="3005" y="6794"/>
                    <a:pt x="3051" y="6887"/>
                  </a:cubicBezTo>
                  <a:cubicBezTo>
                    <a:pt x="3005" y="6794"/>
                    <a:pt x="2959" y="6656"/>
                    <a:pt x="2866" y="66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5"/>
            <p:cNvSpPr/>
            <p:nvPr/>
          </p:nvSpPr>
          <p:spPr>
            <a:xfrm flipH="1">
              <a:off x="4870290" y="693729"/>
              <a:ext cx="50854" cy="156867"/>
            </a:xfrm>
            <a:custGeom>
              <a:avLst/>
              <a:gdLst/>
              <a:ahLst/>
              <a:cxnLst/>
              <a:rect l="l" t="t" r="r" b="b"/>
              <a:pathLst>
                <a:path w="2173" h="6703" extrusionOk="0">
                  <a:moveTo>
                    <a:pt x="0" y="1"/>
                  </a:moveTo>
                  <a:lnTo>
                    <a:pt x="0" y="1"/>
                  </a:lnTo>
                  <a:cubicBezTo>
                    <a:pt x="39" y="40"/>
                    <a:pt x="110" y="110"/>
                    <a:pt x="186" y="160"/>
                  </a:cubicBezTo>
                  <a:lnTo>
                    <a:pt x="186" y="160"/>
                  </a:lnTo>
                  <a:cubicBezTo>
                    <a:pt x="136" y="94"/>
                    <a:pt x="68" y="35"/>
                    <a:pt x="0" y="1"/>
                  </a:cubicBezTo>
                  <a:close/>
                  <a:moveTo>
                    <a:pt x="186" y="160"/>
                  </a:moveTo>
                  <a:cubicBezTo>
                    <a:pt x="204" y="183"/>
                    <a:pt x="219" y="208"/>
                    <a:pt x="231" y="232"/>
                  </a:cubicBezTo>
                  <a:cubicBezTo>
                    <a:pt x="416" y="417"/>
                    <a:pt x="555" y="648"/>
                    <a:pt x="694" y="925"/>
                  </a:cubicBezTo>
                  <a:cubicBezTo>
                    <a:pt x="832" y="1249"/>
                    <a:pt x="878" y="1665"/>
                    <a:pt x="832" y="2035"/>
                  </a:cubicBezTo>
                  <a:cubicBezTo>
                    <a:pt x="740" y="2497"/>
                    <a:pt x="740" y="2959"/>
                    <a:pt x="832" y="3375"/>
                  </a:cubicBezTo>
                  <a:cubicBezTo>
                    <a:pt x="878" y="3606"/>
                    <a:pt x="1017" y="3837"/>
                    <a:pt x="1156" y="4022"/>
                  </a:cubicBezTo>
                  <a:lnTo>
                    <a:pt x="1526" y="4530"/>
                  </a:lnTo>
                  <a:cubicBezTo>
                    <a:pt x="1757" y="4854"/>
                    <a:pt x="1895" y="5177"/>
                    <a:pt x="1941" y="5593"/>
                  </a:cubicBezTo>
                  <a:cubicBezTo>
                    <a:pt x="1941" y="5732"/>
                    <a:pt x="1941" y="5871"/>
                    <a:pt x="1941" y="6009"/>
                  </a:cubicBezTo>
                  <a:cubicBezTo>
                    <a:pt x="1895" y="6148"/>
                    <a:pt x="1895" y="6287"/>
                    <a:pt x="1895" y="6379"/>
                  </a:cubicBezTo>
                  <a:lnTo>
                    <a:pt x="1849" y="6656"/>
                  </a:lnTo>
                  <a:lnTo>
                    <a:pt x="2126" y="6703"/>
                  </a:lnTo>
                  <a:lnTo>
                    <a:pt x="2173" y="6425"/>
                  </a:lnTo>
                  <a:lnTo>
                    <a:pt x="2173" y="6055"/>
                  </a:lnTo>
                  <a:cubicBezTo>
                    <a:pt x="2173" y="5871"/>
                    <a:pt x="2173" y="5686"/>
                    <a:pt x="2126" y="5547"/>
                  </a:cubicBezTo>
                  <a:cubicBezTo>
                    <a:pt x="2080" y="5131"/>
                    <a:pt x="1895" y="4761"/>
                    <a:pt x="1664" y="4438"/>
                  </a:cubicBezTo>
                  <a:lnTo>
                    <a:pt x="1248" y="3929"/>
                  </a:lnTo>
                  <a:cubicBezTo>
                    <a:pt x="1110" y="3745"/>
                    <a:pt x="1017" y="3560"/>
                    <a:pt x="925" y="3375"/>
                  </a:cubicBezTo>
                  <a:cubicBezTo>
                    <a:pt x="832" y="2913"/>
                    <a:pt x="832" y="2497"/>
                    <a:pt x="878" y="2035"/>
                  </a:cubicBezTo>
                  <a:cubicBezTo>
                    <a:pt x="925" y="1665"/>
                    <a:pt x="832" y="1249"/>
                    <a:pt x="694" y="879"/>
                  </a:cubicBezTo>
                  <a:cubicBezTo>
                    <a:pt x="555" y="648"/>
                    <a:pt x="416" y="417"/>
                    <a:pt x="231" y="186"/>
                  </a:cubicBezTo>
                  <a:cubicBezTo>
                    <a:pt x="216" y="178"/>
                    <a:pt x="201" y="169"/>
                    <a:pt x="186" y="1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5"/>
            <p:cNvSpPr/>
            <p:nvPr/>
          </p:nvSpPr>
          <p:spPr>
            <a:xfrm flipH="1">
              <a:off x="4963312" y="870653"/>
              <a:ext cx="128714" cy="59981"/>
            </a:xfrm>
            <a:custGeom>
              <a:avLst/>
              <a:gdLst/>
              <a:ahLst/>
              <a:cxnLst/>
              <a:rect l="l" t="t" r="r" b="b"/>
              <a:pathLst>
                <a:path w="5500" h="2563" extrusionOk="0">
                  <a:moveTo>
                    <a:pt x="2265" y="0"/>
                  </a:moveTo>
                  <a:cubicBezTo>
                    <a:pt x="2141" y="0"/>
                    <a:pt x="2018" y="21"/>
                    <a:pt x="1895" y="21"/>
                  </a:cubicBezTo>
                  <a:cubicBezTo>
                    <a:pt x="1525" y="67"/>
                    <a:pt x="1202" y="159"/>
                    <a:pt x="878" y="298"/>
                  </a:cubicBezTo>
                  <a:cubicBezTo>
                    <a:pt x="555" y="390"/>
                    <a:pt x="231" y="575"/>
                    <a:pt x="0" y="806"/>
                  </a:cubicBezTo>
                  <a:cubicBezTo>
                    <a:pt x="231" y="621"/>
                    <a:pt x="555" y="437"/>
                    <a:pt x="878" y="344"/>
                  </a:cubicBezTo>
                  <a:cubicBezTo>
                    <a:pt x="1202" y="252"/>
                    <a:pt x="1525" y="206"/>
                    <a:pt x="1895" y="206"/>
                  </a:cubicBezTo>
                  <a:cubicBezTo>
                    <a:pt x="1987" y="182"/>
                    <a:pt x="2080" y="171"/>
                    <a:pt x="2172" y="171"/>
                  </a:cubicBezTo>
                  <a:cubicBezTo>
                    <a:pt x="2265" y="171"/>
                    <a:pt x="2357" y="182"/>
                    <a:pt x="2450" y="206"/>
                  </a:cubicBezTo>
                  <a:lnTo>
                    <a:pt x="2727" y="252"/>
                  </a:lnTo>
                  <a:lnTo>
                    <a:pt x="3004" y="344"/>
                  </a:lnTo>
                  <a:cubicBezTo>
                    <a:pt x="3605" y="714"/>
                    <a:pt x="4113" y="1222"/>
                    <a:pt x="4483" y="1869"/>
                  </a:cubicBezTo>
                  <a:cubicBezTo>
                    <a:pt x="4576" y="1962"/>
                    <a:pt x="4668" y="2100"/>
                    <a:pt x="4807" y="2193"/>
                  </a:cubicBezTo>
                  <a:cubicBezTo>
                    <a:pt x="4899" y="2285"/>
                    <a:pt x="4992" y="2378"/>
                    <a:pt x="5084" y="2424"/>
                  </a:cubicBezTo>
                  <a:cubicBezTo>
                    <a:pt x="5176" y="2470"/>
                    <a:pt x="5315" y="2516"/>
                    <a:pt x="5454" y="2563"/>
                  </a:cubicBezTo>
                  <a:lnTo>
                    <a:pt x="5500" y="2008"/>
                  </a:lnTo>
                  <a:cubicBezTo>
                    <a:pt x="5454" y="2008"/>
                    <a:pt x="5407" y="2008"/>
                    <a:pt x="5315" y="1962"/>
                  </a:cubicBezTo>
                  <a:cubicBezTo>
                    <a:pt x="5269" y="1916"/>
                    <a:pt x="5176" y="1869"/>
                    <a:pt x="5130" y="1823"/>
                  </a:cubicBezTo>
                  <a:cubicBezTo>
                    <a:pt x="5038" y="1731"/>
                    <a:pt x="4945" y="1638"/>
                    <a:pt x="4853" y="1546"/>
                  </a:cubicBezTo>
                  <a:cubicBezTo>
                    <a:pt x="4622" y="1361"/>
                    <a:pt x="4437" y="1084"/>
                    <a:pt x="4160" y="806"/>
                  </a:cubicBezTo>
                  <a:cubicBezTo>
                    <a:pt x="3836" y="483"/>
                    <a:pt x="3513" y="252"/>
                    <a:pt x="3097" y="67"/>
                  </a:cubicBezTo>
                  <a:lnTo>
                    <a:pt x="2773" y="21"/>
                  </a:lnTo>
                  <a:lnTo>
                    <a:pt x="2450" y="21"/>
                  </a:lnTo>
                  <a:cubicBezTo>
                    <a:pt x="2388" y="5"/>
                    <a:pt x="2326" y="0"/>
                    <a:pt x="22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5"/>
            <p:cNvSpPr/>
            <p:nvPr/>
          </p:nvSpPr>
          <p:spPr>
            <a:xfrm flipH="1">
              <a:off x="5054160" y="1022559"/>
              <a:ext cx="94125" cy="54083"/>
            </a:xfrm>
            <a:custGeom>
              <a:avLst/>
              <a:gdLst/>
              <a:ahLst/>
              <a:cxnLst/>
              <a:rect l="l" t="t" r="r" b="b"/>
              <a:pathLst>
                <a:path w="4022" h="2311" extrusionOk="0">
                  <a:moveTo>
                    <a:pt x="3744" y="0"/>
                  </a:moveTo>
                  <a:cubicBezTo>
                    <a:pt x="3559" y="185"/>
                    <a:pt x="3421" y="324"/>
                    <a:pt x="3236" y="462"/>
                  </a:cubicBezTo>
                  <a:cubicBezTo>
                    <a:pt x="3051" y="647"/>
                    <a:pt x="2866" y="740"/>
                    <a:pt x="2635" y="878"/>
                  </a:cubicBezTo>
                  <a:cubicBezTo>
                    <a:pt x="2543" y="924"/>
                    <a:pt x="2404" y="971"/>
                    <a:pt x="2312" y="1017"/>
                  </a:cubicBezTo>
                  <a:cubicBezTo>
                    <a:pt x="2173" y="1109"/>
                    <a:pt x="2034" y="1109"/>
                    <a:pt x="1942" y="1156"/>
                  </a:cubicBezTo>
                  <a:cubicBezTo>
                    <a:pt x="1618" y="1202"/>
                    <a:pt x="1387" y="1294"/>
                    <a:pt x="1156" y="1479"/>
                  </a:cubicBezTo>
                  <a:cubicBezTo>
                    <a:pt x="925" y="1664"/>
                    <a:pt x="740" y="1849"/>
                    <a:pt x="602" y="1987"/>
                  </a:cubicBezTo>
                  <a:cubicBezTo>
                    <a:pt x="463" y="2080"/>
                    <a:pt x="324" y="2172"/>
                    <a:pt x="186" y="2219"/>
                  </a:cubicBezTo>
                  <a:cubicBezTo>
                    <a:pt x="93" y="2265"/>
                    <a:pt x="47" y="2311"/>
                    <a:pt x="1" y="2311"/>
                  </a:cubicBezTo>
                  <a:cubicBezTo>
                    <a:pt x="47" y="2311"/>
                    <a:pt x="139" y="2265"/>
                    <a:pt x="186" y="2265"/>
                  </a:cubicBezTo>
                  <a:cubicBezTo>
                    <a:pt x="324" y="2219"/>
                    <a:pt x="509" y="2126"/>
                    <a:pt x="648" y="2034"/>
                  </a:cubicBezTo>
                  <a:cubicBezTo>
                    <a:pt x="833" y="1895"/>
                    <a:pt x="1018" y="1756"/>
                    <a:pt x="1202" y="1618"/>
                  </a:cubicBezTo>
                  <a:cubicBezTo>
                    <a:pt x="1341" y="1525"/>
                    <a:pt x="1433" y="1479"/>
                    <a:pt x="1572" y="1433"/>
                  </a:cubicBezTo>
                  <a:cubicBezTo>
                    <a:pt x="1711" y="1387"/>
                    <a:pt x="1803" y="1387"/>
                    <a:pt x="1942" y="1387"/>
                  </a:cubicBezTo>
                  <a:cubicBezTo>
                    <a:pt x="2081" y="1340"/>
                    <a:pt x="2265" y="1340"/>
                    <a:pt x="2404" y="1294"/>
                  </a:cubicBezTo>
                  <a:cubicBezTo>
                    <a:pt x="2543" y="1248"/>
                    <a:pt x="2635" y="1202"/>
                    <a:pt x="2774" y="1156"/>
                  </a:cubicBezTo>
                  <a:cubicBezTo>
                    <a:pt x="3005" y="1017"/>
                    <a:pt x="3236" y="924"/>
                    <a:pt x="3421" y="786"/>
                  </a:cubicBezTo>
                  <a:cubicBezTo>
                    <a:pt x="3652" y="647"/>
                    <a:pt x="3837" y="462"/>
                    <a:pt x="4022" y="324"/>
                  </a:cubicBezTo>
                  <a:lnTo>
                    <a:pt x="37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5"/>
            <p:cNvSpPr/>
            <p:nvPr/>
          </p:nvSpPr>
          <p:spPr>
            <a:xfrm flipH="1">
              <a:off x="4933031" y="1033371"/>
              <a:ext cx="35712" cy="165502"/>
            </a:xfrm>
            <a:custGeom>
              <a:avLst/>
              <a:gdLst/>
              <a:ahLst/>
              <a:cxnLst/>
              <a:rect l="l" t="t" r="r" b="b"/>
              <a:pathLst>
                <a:path w="1526" h="7072" extrusionOk="0">
                  <a:moveTo>
                    <a:pt x="1341" y="0"/>
                  </a:moveTo>
                  <a:lnTo>
                    <a:pt x="1064" y="46"/>
                  </a:lnTo>
                  <a:cubicBezTo>
                    <a:pt x="1064" y="46"/>
                    <a:pt x="1110" y="185"/>
                    <a:pt x="1156" y="370"/>
                  </a:cubicBezTo>
                  <a:cubicBezTo>
                    <a:pt x="1202" y="647"/>
                    <a:pt x="1249" y="925"/>
                    <a:pt x="1249" y="1248"/>
                  </a:cubicBezTo>
                  <a:cubicBezTo>
                    <a:pt x="1295" y="1341"/>
                    <a:pt x="1295" y="1387"/>
                    <a:pt x="1249" y="1479"/>
                  </a:cubicBezTo>
                  <a:cubicBezTo>
                    <a:pt x="1249" y="1572"/>
                    <a:pt x="1202" y="1664"/>
                    <a:pt x="1156" y="1757"/>
                  </a:cubicBezTo>
                  <a:cubicBezTo>
                    <a:pt x="1064" y="1941"/>
                    <a:pt x="925" y="2080"/>
                    <a:pt x="740" y="2219"/>
                  </a:cubicBezTo>
                  <a:cubicBezTo>
                    <a:pt x="371" y="2588"/>
                    <a:pt x="139" y="3051"/>
                    <a:pt x="47" y="3513"/>
                  </a:cubicBezTo>
                  <a:cubicBezTo>
                    <a:pt x="1" y="4021"/>
                    <a:pt x="93" y="4530"/>
                    <a:pt x="324" y="4946"/>
                  </a:cubicBezTo>
                  <a:cubicBezTo>
                    <a:pt x="417" y="5177"/>
                    <a:pt x="555" y="5362"/>
                    <a:pt x="740" y="5500"/>
                  </a:cubicBezTo>
                  <a:cubicBezTo>
                    <a:pt x="879" y="5593"/>
                    <a:pt x="1018" y="5777"/>
                    <a:pt x="1156" y="5916"/>
                  </a:cubicBezTo>
                  <a:cubicBezTo>
                    <a:pt x="1064" y="5731"/>
                    <a:pt x="925" y="5593"/>
                    <a:pt x="786" y="5454"/>
                  </a:cubicBezTo>
                  <a:cubicBezTo>
                    <a:pt x="602" y="5315"/>
                    <a:pt x="463" y="5130"/>
                    <a:pt x="371" y="4946"/>
                  </a:cubicBezTo>
                  <a:cubicBezTo>
                    <a:pt x="186" y="4530"/>
                    <a:pt x="93" y="4021"/>
                    <a:pt x="186" y="3559"/>
                  </a:cubicBezTo>
                  <a:cubicBezTo>
                    <a:pt x="232" y="3328"/>
                    <a:pt x="324" y="3097"/>
                    <a:pt x="417" y="2912"/>
                  </a:cubicBezTo>
                  <a:cubicBezTo>
                    <a:pt x="555" y="2727"/>
                    <a:pt x="694" y="2542"/>
                    <a:pt x="879" y="2357"/>
                  </a:cubicBezTo>
                  <a:cubicBezTo>
                    <a:pt x="1064" y="2219"/>
                    <a:pt x="1249" y="2080"/>
                    <a:pt x="1341" y="1849"/>
                  </a:cubicBezTo>
                  <a:cubicBezTo>
                    <a:pt x="1480" y="1664"/>
                    <a:pt x="1526" y="1479"/>
                    <a:pt x="1526" y="1248"/>
                  </a:cubicBezTo>
                  <a:cubicBezTo>
                    <a:pt x="1526" y="925"/>
                    <a:pt x="1480" y="601"/>
                    <a:pt x="1434" y="324"/>
                  </a:cubicBezTo>
                  <a:cubicBezTo>
                    <a:pt x="1341" y="93"/>
                    <a:pt x="1341" y="0"/>
                    <a:pt x="1341" y="0"/>
                  </a:cubicBezTo>
                  <a:close/>
                  <a:moveTo>
                    <a:pt x="1156" y="5916"/>
                  </a:moveTo>
                  <a:lnTo>
                    <a:pt x="1156" y="5916"/>
                  </a:lnTo>
                  <a:cubicBezTo>
                    <a:pt x="1295" y="6194"/>
                    <a:pt x="1387" y="6471"/>
                    <a:pt x="1480" y="6748"/>
                  </a:cubicBezTo>
                  <a:cubicBezTo>
                    <a:pt x="1434" y="6471"/>
                    <a:pt x="1295" y="6194"/>
                    <a:pt x="1156" y="5916"/>
                  </a:cubicBezTo>
                  <a:close/>
                  <a:moveTo>
                    <a:pt x="1480" y="6748"/>
                  </a:moveTo>
                  <a:cubicBezTo>
                    <a:pt x="1480" y="6887"/>
                    <a:pt x="1526" y="6979"/>
                    <a:pt x="1526" y="7072"/>
                  </a:cubicBezTo>
                  <a:cubicBezTo>
                    <a:pt x="1526" y="6979"/>
                    <a:pt x="1526" y="6887"/>
                    <a:pt x="1480" y="6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5"/>
            <p:cNvSpPr/>
            <p:nvPr/>
          </p:nvSpPr>
          <p:spPr>
            <a:xfrm flipH="1">
              <a:off x="5002232" y="773883"/>
              <a:ext cx="33559" cy="108073"/>
            </a:xfrm>
            <a:custGeom>
              <a:avLst/>
              <a:gdLst/>
              <a:ahLst/>
              <a:cxnLst/>
              <a:rect l="l" t="t" r="r" b="b"/>
              <a:pathLst>
                <a:path w="1434" h="4618" extrusionOk="0">
                  <a:moveTo>
                    <a:pt x="0" y="0"/>
                  </a:moveTo>
                  <a:cubicBezTo>
                    <a:pt x="1" y="184"/>
                    <a:pt x="47" y="367"/>
                    <a:pt x="93" y="551"/>
                  </a:cubicBezTo>
                  <a:cubicBezTo>
                    <a:pt x="324" y="1105"/>
                    <a:pt x="601" y="1614"/>
                    <a:pt x="925" y="2122"/>
                  </a:cubicBezTo>
                  <a:cubicBezTo>
                    <a:pt x="1248" y="2584"/>
                    <a:pt x="1341" y="3185"/>
                    <a:pt x="1156" y="3740"/>
                  </a:cubicBezTo>
                  <a:cubicBezTo>
                    <a:pt x="1110" y="4017"/>
                    <a:pt x="1017" y="4248"/>
                    <a:pt x="878" y="4479"/>
                  </a:cubicBezTo>
                  <a:lnTo>
                    <a:pt x="1110" y="4618"/>
                  </a:lnTo>
                  <a:cubicBezTo>
                    <a:pt x="1202" y="4341"/>
                    <a:pt x="1294" y="4109"/>
                    <a:pt x="1387" y="3832"/>
                  </a:cubicBezTo>
                  <a:cubicBezTo>
                    <a:pt x="1433" y="3555"/>
                    <a:pt x="1433" y="3231"/>
                    <a:pt x="1433" y="2954"/>
                  </a:cubicBezTo>
                  <a:cubicBezTo>
                    <a:pt x="1341" y="2630"/>
                    <a:pt x="1202" y="2353"/>
                    <a:pt x="1017" y="2076"/>
                  </a:cubicBezTo>
                  <a:cubicBezTo>
                    <a:pt x="694" y="1567"/>
                    <a:pt x="416" y="1059"/>
                    <a:pt x="139" y="551"/>
                  </a:cubicBezTo>
                  <a:cubicBezTo>
                    <a:pt x="47" y="367"/>
                    <a:pt x="1" y="18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5"/>
            <p:cNvSpPr/>
            <p:nvPr/>
          </p:nvSpPr>
          <p:spPr>
            <a:xfrm flipH="1">
              <a:off x="5031436" y="1142614"/>
              <a:ext cx="153614" cy="64919"/>
            </a:xfrm>
            <a:custGeom>
              <a:avLst/>
              <a:gdLst/>
              <a:ahLst/>
              <a:cxnLst/>
              <a:rect l="l" t="t" r="r" b="b"/>
              <a:pathLst>
                <a:path w="6564" h="2774" extrusionOk="0">
                  <a:moveTo>
                    <a:pt x="6332" y="0"/>
                  </a:moveTo>
                  <a:cubicBezTo>
                    <a:pt x="6286" y="93"/>
                    <a:pt x="6193" y="185"/>
                    <a:pt x="6147" y="231"/>
                  </a:cubicBezTo>
                  <a:cubicBezTo>
                    <a:pt x="5962" y="416"/>
                    <a:pt x="5731" y="601"/>
                    <a:pt x="5500" y="694"/>
                  </a:cubicBezTo>
                  <a:cubicBezTo>
                    <a:pt x="5177" y="832"/>
                    <a:pt x="4807" y="925"/>
                    <a:pt x="4391" y="971"/>
                  </a:cubicBezTo>
                  <a:cubicBezTo>
                    <a:pt x="4329" y="958"/>
                    <a:pt x="4267" y="953"/>
                    <a:pt x="4205" y="953"/>
                  </a:cubicBezTo>
                  <a:cubicBezTo>
                    <a:pt x="4036" y="953"/>
                    <a:pt x="3867" y="996"/>
                    <a:pt x="3698" y="1063"/>
                  </a:cubicBezTo>
                  <a:cubicBezTo>
                    <a:pt x="3513" y="1156"/>
                    <a:pt x="3328" y="1341"/>
                    <a:pt x="3189" y="1572"/>
                  </a:cubicBezTo>
                  <a:cubicBezTo>
                    <a:pt x="3097" y="1757"/>
                    <a:pt x="2958" y="1941"/>
                    <a:pt x="2820" y="2126"/>
                  </a:cubicBezTo>
                  <a:cubicBezTo>
                    <a:pt x="2681" y="2311"/>
                    <a:pt x="2496" y="2450"/>
                    <a:pt x="2311" y="2542"/>
                  </a:cubicBezTo>
                  <a:cubicBezTo>
                    <a:pt x="2126" y="2588"/>
                    <a:pt x="1941" y="2635"/>
                    <a:pt x="1710" y="2681"/>
                  </a:cubicBezTo>
                  <a:cubicBezTo>
                    <a:pt x="1526" y="2727"/>
                    <a:pt x="1341" y="2727"/>
                    <a:pt x="1156" y="2727"/>
                  </a:cubicBezTo>
                  <a:cubicBezTo>
                    <a:pt x="740" y="2727"/>
                    <a:pt x="370" y="2727"/>
                    <a:pt x="1" y="2635"/>
                  </a:cubicBezTo>
                  <a:lnTo>
                    <a:pt x="1" y="2635"/>
                  </a:lnTo>
                  <a:cubicBezTo>
                    <a:pt x="370" y="2727"/>
                    <a:pt x="740" y="2773"/>
                    <a:pt x="1156" y="2773"/>
                  </a:cubicBezTo>
                  <a:cubicBezTo>
                    <a:pt x="1341" y="2773"/>
                    <a:pt x="1526" y="2773"/>
                    <a:pt x="1710" y="2727"/>
                  </a:cubicBezTo>
                  <a:cubicBezTo>
                    <a:pt x="1941" y="2727"/>
                    <a:pt x="2126" y="2681"/>
                    <a:pt x="2357" y="2635"/>
                  </a:cubicBezTo>
                  <a:cubicBezTo>
                    <a:pt x="2589" y="2542"/>
                    <a:pt x="2773" y="2404"/>
                    <a:pt x="2912" y="2219"/>
                  </a:cubicBezTo>
                  <a:cubicBezTo>
                    <a:pt x="3097" y="2034"/>
                    <a:pt x="3236" y="1849"/>
                    <a:pt x="3328" y="1664"/>
                  </a:cubicBezTo>
                  <a:cubicBezTo>
                    <a:pt x="3467" y="1479"/>
                    <a:pt x="3605" y="1294"/>
                    <a:pt x="3790" y="1202"/>
                  </a:cubicBezTo>
                  <a:cubicBezTo>
                    <a:pt x="4021" y="1156"/>
                    <a:pt x="4206" y="1156"/>
                    <a:pt x="4437" y="1156"/>
                  </a:cubicBezTo>
                  <a:cubicBezTo>
                    <a:pt x="4853" y="1156"/>
                    <a:pt x="5223" y="1063"/>
                    <a:pt x="5639" y="925"/>
                  </a:cubicBezTo>
                  <a:cubicBezTo>
                    <a:pt x="6009" y="740"/>
                    <a:pt x="6332" y="509"/>
                    <a:pt x="6563" y="139"/>
                  </a:cubicBezTo>
                  <a:lnTo>
                    <a:pt x="63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5"/>
            <p:cNvSpPr/>
            <p:nvPr/>
          </p:nvSpPr>
          <p:spPr>
            <a:xfrm flipH="1">
              <a:off x="4353285" y="852726"/>
              <a:ext cx="352629" cy="444577"/>
            </a:xfrm>
            <a:custGeom>
              <a:avLst/>
              <a:gdLst/>
              <a:ahLst/>
              <a:cxnLst/>
              <a:rect l="l" t="t" r="r" b="b"/>
              <a:pathLst>
                <a:path w="15068" h="18997" extrusionOk="0">
                  <a:moveTo>
                    <a:pt x="417" y="1"/>
                  </a:moveTo>
                  <a:lnTo>
                    <a:pt x="1" y="1018"/>
                  </a:lnTo>
                  <a:cubicBezTo>
                    <a:pt x="1" y="1018"/>
                    <a:pt x="417" y="1156"/>
                    <a:pt x="1110" y="1387"/>
                  </a:cubicBezTo>
                  <a:cubicBezTo>
                    <a:pt x="1480" y="1526"/>
                    <a:pt x="1896" y="1619"/>
                    <a:pt x="2404" y="1757"/>
                  </a:cubicBezTo>
                  <a:cubicBezTo>
                    <a:pt x="2866" y="1850"/>
                    <a:pt x="3421" y="1988"/>
                    <a:pt x="3975" y="2173"/>
                  </a:cubicBezTo>
                  <a:cubicBezTo>
                    <a:pt x="4622" y="2358"/>
                    <a:pt x="5177" y="2635"/>
                    <a:pt x="5732" y="2959"/>
                  </a:cubicBezTo>
                  <a:cubicBezTo>
                    <a:pt x="6332" y="3329"/>
                    <a:pt x="6841" y="3791"/>
                    <a:pt x="7257" y="4345"/>
                  </a:cubicBezTo>
                  <a:cubicBezTo>
                    <a:pt x="7673" y="4992"/>
                    <a:pt x="8042" y="5686"/>
                    <a:pt x="8274" y="6425"/>
                  </a:cubicBezTo>
                  <a:cubicBezTo>
                    <a:pt x="8412" y="6795"/>
                    <a:pt x="8505" y="7165"/>
                    <a:pt x="8597" y="7581"/>
                  </a:cubicBezTo>
                  <a:cubicBezTo>
                    <a:pt x="8643" y="7950"/>
                    <a:pt x="8736" y="8366"/>
                    <a:pt x="8782" y="8782"/>
                  </a:cubicBezTo>
                  <a:cubicBezTo>
                    <a:pt x="8921" y="9568"/>
                    <a:pt x="9013" y="10400"/>
                    <a:pt x="9152" y="11232"/>
                  </a:cubicBezTo>
                  <a:cubicBezTo>
                    <a:pt x="9244" y="12018"/>
                    <a:pt x="9475" y="12803"/>
                    <a:pt x="9799" y="13543"/>
                  </a:cubicBezTo>
                  <a:cubicBezTo>
                    <a:pt x="10168" y="14328"/>
                    <a:pt x="10862" y="14698"/>
                    <a:pt x="11324" y="15207"/>
                  </a:cubicBezTo>
                  <a:cubicBezTo>
                    <a:pt x="11555" y="15484"/>
                    <a:pt x="11786" y="15715"/>
                    <a:pt x="11971" y="15992"/>
                  </a:cubicBezTo>
                  <a:cubicBezTo>
                    <a:pt x="12063" y="16131"/>
                    <a:pt x="12156" y="16270"/>
                    <a:pt x="12248" y="16408"/>
                  </a:cubicBezTo>
                  <a:cubicBezTo>
                    <a:pt x="12341" y="16547"/>
                    <a:pt x="12387" y="16685"/>
                    <a:pt x="12433" y="16824"/>
                  </a:cubicBezTo>
                  <a:cubicBezTo>
                    <a:pt x="12479" y="17101"/>
                    <a:pt x="12526" y="17425"/>
                    <a:pt x="12618" y="17702"/>
                  </a:cubicBezTo>
                  <a:cubicBezTo>
                    <a:pt x="12664" y="17980"/>
                    <a:pt x="12803" y="18211"/>
                    <a:pt x="13034" y="18349"/>
                  </a:cubicBezTo>
                  <a:cubicBezTo>
                    <a:pt x="13450" y="18580"/>
                    <a:pt x="13866" y="18719"/>
                    <a:pt x="14282" y="18719"/>
                  </a:cubicBezTo>
                  <a:cubicBezTo>
                    <a:pt x="13866" y="18673"/>
                    <a:pt x="13450" y="18534"/>
                    <a:pt x="13080" y="18303"/>
                  </a:cubicBezTo>
                  <a:cubicBezTo>
                    <a:pt x="12572" y="18072"/>
                    <a:pt x="12664" y="17379"/>
                    <a:pt x="12479" y="16824"/>
                  </a:cubicBezTo>
                  <a:cubicBezTo>
                    <a:pt x="12479" y="16639"/>
                    <a:pt x="12387" y="16501"/>
                    <a:pt x="12341" y="16362"/>
                  </a:cubicBezTo>
                  <a:cubicBezTo>
                    <a:pt x="12248" y="16223"/>
                    <a:pt x="12156" y="16085"/>
                    <a:pt x="12063" y="15946"/>
                  </a:cubicBezTo>
                  <a:cubicBezTo>
                    <a:pt x="11878" y="15622"/>
                    <a:pt x="11694" y="15345"/>
                    <a:pt x="11463" y="15068"/>
                  </a:cubicBezTo>
                  <a:cubicBezTo>
                    <a:pt x="11000" y="14513"/>
                    <a:pt x="10307" y="14097"/>
                    <a:pt x="10030" y="13450"/>
                  </a:cubicBezTo>
                  <a:cubicBezTo>
                    <a:pt x="9752" y="12711"/>
                    <a:pt x="9568" y="11925"/>
                    <a:pt x="9521" y="11139"/>
                  </a:cubicBezTo>
                  <a:cubicBezTo>
                    <a:pt x="9429" y="10354"/>
                    <a:pt x="9337" y="9522"/>
                    <a:pt x="9290" y="8690"/>
                  </a:cubicBezTo>
                  <a:cubicBezTo>
                    <a:pt x="9244" y="8274"/>
                    <a:pt x="9198" y="7858"/>
                    <a:pt x="9152" y="7442"/>
                  </a:cubicBezTo>
                  <a:cubicBezTo>
                    <a:pt x="9059" y="7026"/>
                    <a:pt x="8967" y="6610"/>
                    <a:pt x="8828" y="6194"/>
                  </a:cubicBezTo>
                  <a:cubicBezTo>
                    <a:pt x="8597" y="5408"/>
                    <a:pt x="8274" y="4669"/>
                    <a:pt x="7811" y="3929"/>
                  </a:cubicBezTo>
                  <a:cubicBezTo>
                    <a:pt x="7395" y="3282"/>
                    <a:pt x="6841" y="2728"/>
                    <a:pt x="6148" y="2266"/>
                  </a:cubicBezTo>
                  <a:cubicBezTo>
                    <a:pt x="5593" y="1850"/>
                    <a:pt x="4946" y="1572"/>
                    <a:pt x="4299" y="1341"/>
                  </a:cubicBezTo>
                  <a:cubicBezTo>
                    <a:pt x="3652" y="1110"/>
                    <a:pt x="3097" y="925"/>
                    <a:pt x="2635" y="833"/>
                  </a:cubicBezTo>
                  <a:cubicBezTo>
                    <a:pt x="2173" y="694"/>
                    <a:pt x="1757" y="556"/>
                    <a:pt x="1433" y="417"/>
                  </a:cubicBezTo>
                  <a:cubicBezTo>
                    <a:pt x="740" y="186"/>
                    <a:pt x="417" y="1"/>
                    <a:pt x="417" y="1"/>
                  </a:cubicBezTo>
                  <a:close/>
                  <a:moveTo>
                    <a:pt x="14282" y="18719"/>
                  </a:moveTo>
                  <a:cubicBezTo>
                    <a:pt x="14559" y="18719"/>
                    <a:pt x="14836" y="18811"/>
                    <a:pt x="15067" y="18996"/>
                  </a:cubicBezTo>
                  <a:cubicBezTo>
                    <a:pt x="14836" y="18811"/>
                    <a:pt x="14605" y="18719"/>
                    <a:pt x="14282" y="187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5"/>
            <p:cNvSpPr/>
            <p:nvPr/>
          </p:nvSpPr>
          <p:spPr>
            <a:xfrm flipH="1">
              <a:off x="4531754" y="775942"/>
              <a:ext cx="67072" cy="122255"/>
            </a:xfrm>
            <a:custGeom>
              <a:avLst/>
              <a:gdLst/>
              <a:ahLst/>
              <a:cxnLst/>
              <a:rect l="l" t="t" r="r" b="b"/>
              <a:pathLst>
                <a:path w="2866" h="5224" extrusionOk="0">
                  <a:moveTo>
                    <a:pt x="2866" y="1"/>
                  </a:moveTo>
                  <a:cubicBezTo>
                    <a:pt x="2866" y="93"/>
                    <a:pt x="2819" y="185"/>
                    <a:pt x="2819" y="232"/>
                  </a:cubicBezTo>
                  <a:cubicBezTo>
                    <a:pt x="2866" y="185"/>
                    <a:pt x="2866" y="93"/>
                    <a:pt x="2866" y="1"/>
                  </a:cubicBezTo>
                  <a:close/>
                  <a:moveTo>
                    <a:pt x="2819" y="232"/>
                  </a:moveTo>
                  <a:lnTo>
                    <a:pt x="2819" y="232"/>
                  </a:lnTo>
                  <a:cubicBezTo>
                    <a:pt x="2727" y="463"/>
                    <a:pt x="2588" y="648"/>
                    <a:pt x="2403" y="832"/>
                  </a:cubicBezTo>
                  <a:cubicBezTo>
                    <a:pt x="2172" y="1064"/>
                    <a:pt x="1895" y="1248"/>
                    <a:pt x="1572" y="1387"/>
                  </a:cubicBezTo>
                  <a:cubicBezTo>
                    <a:pt x="1387" y="1433"/>
                    <a:pt x="1202" y="1479"/>
                    <a:pt x="971" y="1572"/>
                  </a:cubicBezTo>
                  <a:cubicBezTo>
                    <a:pt x="786" y="1664"/>
                    <a:pt x="601" y="1803"/>
                    <a:pt x="462" y="1942"/>
                  </a:cubicBezTo>
                  <a:cubicBezTo>
                    <a:pt x="277" y="2311"/>
                    <a:pt x="139" y="2727"/>
                    <a:pt x="185" y="3190"/>
                  </a:cubicBezTo>
                  <a:lnTo>
                    <a:pt x="139" y="4206"/>
                  </a:lnTo>
                  <a:cubicBezTo>
                    <a:pt x="139" y="4530"/>
                    <a:pt x="93" y="4807"/>
                    <a:pt x="0" y="5131"/>
                  </a:cubicBezTo>
                  <a:lnTo>
                    <a:pt x="509" y="5223"/>
                  </a:lnTo>
                  <a:cubicBezTo>
                    <a:pt x="601" y="4900"/>
                    <a:pt x="601" y="4530"/>
                    <a:pt x="601" y="4206"/>
                  </a:cubicBezTo>
                  <a:lnTo>
                    <a:pt x="509" y="3143"/>
                  </a:lnTo>
                  <a:cubicBezTo>
                    <a:pt x="462" y="2820"/>
                    <a:pt x="509" y="2450"/>
                    <a:pt x="693" y="2080"/>
                  </a:cubicBezTo>
                  <a:cubicBezTo>
                    <a:pt x="786" y="1942"/>
                    <a:pt x="924" y="1803"/>
                    <a:pt x="1063" y="1757"/>
                  </a:cubicBezTo>
                  <a:cubicBezTo>
                    <a:pt x="1248" y="1664"/>
                    <a:pt x="1433" y="1572"/>
                    <a:pt x="1618" y="1526"/>
                  </a:cubicBezTo>
                  <a:cubicBezTo>
                    <a:pt x="1895" y="1341"/>
                    <a:pt x="2219" y="1156"/>
                    <a:pt x="2450" y="879"/>
                  </a:cubicBezTo>
                  <a:cubicBezTo>
                    <a:pt x="2588" y="694"/>
                    <a:pt x="2727" y="463"/>
                    <a:pt x="2819" y="2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5"/>
            <p:cNvSpPr/>
            <p:nvPr/>
          </p:nvSpPr>
          <p:spPr>
            <a:xfrm flipH="1">
              <a:off x="4516612" y="964146"/>
              <a:ext cx="134143" cy="156844"/>
            </a:xfrm>
            <a:custGeom>
              <a:avLst/>
              <a:gdLst/>
              <a:ahLst/>
              <a:cxnLst/>
              <a:rect l="l" t="t" r="r" b="b"/>
              <a:pathLst>
                <a:path w="5732" h="6702" extrusionOk="0">
                  <a:moveTo>
                    <a:pt x="5269" y="0"/>
                  </a:moveTo>
                  <a:cubicBezTo>
                    <a:pt x="4854" y="47"/>
                    <a:pt x="4484" y="185"/>
                    <a:pt x="4160" y="416"/>
                  </a:cubicBezTo>
                  <a:cubicBezTo>
                    <a:pt x="3975" y="601"/>
                    <a:pt x="3791" y="786"/>
                    <a:pt x="3652" y="1017"/>
                  </a:cubicBezTo>
                  <a:cubicBezTo>
                    <a:pt x="3513" y="1248"/>
                    <a:pt x="3421" y="1479"/>
                    <a:pt x="3328" y="1757"/>
                  </a:cubicBezTo>
                  <a:cubicBezTo>
                    <a:pt x="3236" y="2034"/>
                    <a:pt x="3143" y="2311"/>
                    <a:pt x="3143" y="2589"/>
                  </a:cubicBezTo>
                  <a:cubicBezTo>
                    <a:pt x="3097" y="2866"/>
                    <a:pt x="3051" y="3143"/>
                    <a:pt x="2959" y="3420"/>
                  </a:cubicBezTo>
                  <a:cubicBezTo>
                    <a:pt x="2866" y="3652"/>
                    <a:pt x="2728" y="3883"/>
                    <a:pt x="2496" y="4067"/>
                  </a:cubicBezTo>
                  <a:cubicBezTo>
                    <a:pt x="2312" y="4252"/>
                    <a:pt x="2080" y="4391"/>
                    <a:pt x="1849" y="4530"/>
                  </a:cubicBezTo>
                  <a:cubicBezTo>
                    <a:pt x="1387" y="4761"/>
                    <a:pt x="1017" y="5084"/>
                    <a:pt x="648" y="5408"/>
                  </a:cubicBezTo>
                  <a:cubicBezTo>
                    <a:pt x="417" y="5685"/>
                    <a:pt x="232" y="6009"/>
                    <a:pt x="139" y="6332"/>
                  </a:cubicBezTo>
                  <a:cubicBezTo>
                    <a:pt x="278" y="6009"/>
                    <a:pt x="463" y="5731"/>
                    <a:pt x="740" y="5454"/>
                  </a:cubicBezTo>
                  <a:cubicBezTo>
                    <a:pt x="1064" y="5130"/>
                    <a:pt x="1480" y="4853"/>
                    <a:pt x="1942" y="4668"/>
                  </a:cubicBezTo>
                  <a:cubicBezTo>
                    <a:pt x="2173" y="4530"/>
                    <a:pt x="2450" y="4391"/>
                    <a:pt x="2681" y="4206"/>
                  </a:cubicBezTo>
                  <a:cubicBezTo>
                    <a:pt x="2912" y="4021"/>
                    <a:pt x="3097" y="3790"/>
                    <a:pt x="3236" y="3513"/>
                  </a:cubicBezTo>
                  <a:cubicBezTo>
                    <a:pt x="3328" y="3236"/>
                    <a:pt x="3421" y="2958"/>
                    <a:pt x="3467" y="2635"/>
                  </a:cubicBezTo>
                  <a:cubicBezTo>
                    <a:pt x="3513" y="2404"/>
                    <a:pt x="3559" y="2126"/>
                    <a:pt x="3698" y="1895"/>
                  </a:cubicBezTo>
                  <a:cubicBezTo>
                    <a:pt x="3744" y="1664"/>
                    <a:pt x="3883" y="1433"/>
                    <a:pt x="4022" y="1248"/>
                  </a:cubicBezTo>
                  <a:cubicBezTo>
                    <a:pt x="4160" y="1063"/>
                    <a:pt x="4299" y="925"/>
                    <a:pt x="4484" y="786"/>
                  </a:cubicBezTo>
                  <a:cubicBezTo>
                    <a:pt x="4715" y="647"/>
                    <a:pt x="4992" y="509"/>
                    <a:pt x="5316" y="509"/>
                  </a:cubicBezTo>
                  <a:lnTo>
                    <a:pt x="5639" y="509"/>
                  </a:lnTo>
                  <a:lnTo>
                    <a:pt x="5732" y="0"/>
                  </a:lnTo>
                  <a:close/>
                  <a:moveTo>
                    <a:pt x="139" y="6332"/>
                  </a:moveTo>
                  <a:lnTo>
                    <a:pt x="139" y="6332"/>
                  </a:lnTo>
                  <a:cubicBezTo>
                    <a:pt x="93" y="6425"/>
                    <a:pt x="47" y="6563"/>
                    <a:pt x="1" y="6702"/>
                  </a:cubicBezTo>
                  <a:cubicBezTo>
                    <a:pt x="47" y="6563"/>
                    <a:pt x="93" y="6471"/>
                    <a:pt x="139" y="63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5"/>
            <p:cNvSpPr/>
            <p:nvPr/>
          </p:nvSpPr>
          <p:spPr>
            <a:xfrm flipH="1">
              <a:off x="4355441" y="989023"/>
              <a:ext cx="154714" cy="131967"/>
            </a:xfrm>
            <a:custGeom>
              <a:avLst/>
              <a:gdLst/>
              <a:ahLst/>
              <a:cxnLst/>
              <a:rect l="l" t="t" r="r" b="b"/>
              <a:pathLst>
                <a:path w="6611" h="5639" extrusionOk="0">
                  <a:moveTo>
                    <a:pt x="186" y="0"/>
                  </a:moveTo>
                  <a:lnTo>
                    <a:pt x="1" y="509"/>
                  </a:lnTo>
                  <a:cubicBezTo>
                    <a:pt x="93" y="555"/>
                    <a:pt x="232" y="601"/>
                    <a:pt x="324" y="647"/>
                  </a:cubicBezTo>
                  <a:cubicBezTo>
                    <a:pt x="648" y="786"/>
                    <a:pt x="925" y="925"/>
                    <a:pt x="1203" y="1110"/>
                  </a:cubicBezTo>
                  <a:cubicBezTo>
                    <a:pt x="1434" y="1248"/>
                    <a:pt x="1619" y="1341"/>
                    <a:pt x="1803" y="1479"/>
                  </a:cubicBezTo>
                  <a:cubicBezTo>
                    <a:pt x="1988" y="1664"/>
                    <a:pt x="2219" y="1803"/>
                    <a:pt x="2358" y="1988"/>
                  </a:cubicBezTo>
                  <a:cubicBezTo>
                    <a:pt x="2728" y="2404"/>
                    <a:pt x="3005" y="2866"/>
                    <a:pt x="3190" y="3374"/>
                  </a:cubicBezTo>
                  <a:cubicBezTo>
                    <a:pt x="3282" y="3605"/>
                    <a:pt x="3375" y="3883"/>
                    <a:pt x="3421" y="4160"/>
                  </a:cubicBezTo>
                  <a:cubicBezTo>
                    <a:pt x="3421" y="4483"/>
                    <a:pt x="3560" y="4761"/>
                    <a:pt x="3837" y="4946"/>
                  </a:cubicBezTo>
                  <a:cubicBezTo>
                    <a:pt x="4068" y="5084"/>
                    <a:pt x="4345" y="5130"/>
                    <a:pt x="4623" y="5130"/>
                  </a:cubicBezTo>
                  <a:cubicBezTo>
                    <a:pt x="4854" y="5130"/>
                    <a:pt x="5085" y="5177"/>
                    <a:pt x="5316" y="5177"/>
                  </a:cubicBezTo>
                  <a:cubicBezTo>
                    <a:pt x="5639" y="5177"/>
                    <a:pt x="5963" y="5269"/>
                    <a:pt x="6287" y="5408"/>
                  </a:cubicBezTo>
                  <a:cubicBezTo>
                    <a:pt x="6009" y="5223"/>
                    <a:pt x="5639" y="5130"/>
                    <a:pt x="5316" y="5038"/>
                  </a:cubicBezTo>
                  <a:cubicBezTo>
                    <a:pt x="5085" y="5038"/>
                    <a:pt x="4854" y="4946"/>
                    <a:pt x="4623" y="4946"/>
                  </a:cubicBezTo>
                  <a:cubicBezTo>
                    <a:pt x="4392" y="4946"/>
                    <a:pt x="4161" y="4899"/>
                    <a:pt x="3929" y="4761"/>
                  </a:cubicBezTo>
                  <a:cubicBezTo>
                    <a:pt x="3745" y="4622"/>
                    <a:pt x="3652" y="4345"/>
                    <a:pt x="3652" y="4114"/>
                  </a:cubicBezTo>
                  <a:cubicBezTo>
                    <a:pt x="3606" y="3836"/>
                    <a:pt x="3560" y="3559"/>
                    <a:pt x="3467" y="3236"/>
                  </a:cubicBezTo>
                  <a:cubicBezTo>
                    <a:pt x="3329" y="2681"/>
                    <a:pt x="3051" y="2173"/>
                    <a:pt x="2682" y="1710"/>
                  </a:cubicBezTo>
                  <a:cubicBezTo>
                    <a:pt x="2497" y="1526"/>
                    <a:pt x="2312" y="1341"/>
                    <a:pt x="2081" y="1156"/>
                  </a:cubicBezTo>
                  <a:cubicBezTo>
                    <a:pt x="1896" y="971"/>
                    <a:pt x="1711" y="832"/>
                    <a:pt x="1526" y="740"/>
                  </a:cubicBezTo>
                  <a:cubicBezTo>
                    <a:pt x="1203" y="509"/>
                    <a:pt x="925" y="324"/>
                    <a:pt x="602" y="185"/>
                  </a:cubicBezTo>
                  <a:cubicBezTo>
                    <a:pt x="463" y="93"/>
                    <a:pt x="324" y="47"/>
                    <a:pt x="186" y="0"/>
                  </a:cubicBezTo>
                  <a:close/>
                  <a:moveTo>
                    <a:pt x="6287" y="5408"/>
                  </a:moveTo>
                  <a:lnTo>
                    <a:pt x="6287" y="5408"/>
                  </a:lnTo>
                  <a:cubicBezTo>
                    <a:pt x="6379" y="5500"/>
                    <a:pt x="6518" y="5546"/>
                    <a:pt x="6610" y="5639"/>
                  </a:cubicBezTo>
                  <a:cubicBezTo>
                    <a:pt x="6518" y="5546"/>
                    <a:pt x="6425" y="5454"/>
                    <a:pt x="6287" y="54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5"/>
            <p:cNvSpPr/>
            <p:nvPr/>
          </p:nvSpPr>
          <p:spPr>
            <a:xfrm flipH="1">
              <a:off x="4604208" y="889515"/>
              <a:ext cx="28153" cy="133067"/>
            </a:xfrm>
            <a:custGeom>
              <a:avLst/>
              <a:gdLst/>
              <a:ahLst/>
              <a:cxnLst/>
              <a:rect l="l" t="t" r="r" b="b"/>
              <a:pathLst>
                <a:path w="1203" h="5686" extrusionOk="0">
                  <a:moveTo>
                    <a:pt x="1017" y="0"/>
                  </a:moveTo>
                  <a:cubicBezTo>
                    <a:pt x="647" y="93"/>
                    <a:pt x="324" y="324"/>
                    <a:pt x="185" y="647"/>
                  </a:cubicBezTo>
                  <a:cubicBezTo>
                    <a:pt x="47" y="1017"/>
                    <a:pt x="0" y="1387"/>
                    <a:pt x="47" y="1757"/>
                  </a:cubicBezTo>
                  <a:cubicBezTo>
                    <a:pt x="139" y="2126"/>
                    <a:pt x="139" y="2450"/>
                    <a:pt x="93" y="2820"/>
                  </a:cubicBezTo>
                  <a:cubicBezTo>
                    <a:pt x="93" y="3004"/>
                    <a:pt x="47" y="3189"/>
                    <a:pt x="47" y="3420"/>
                  </a:cubicBezTo>
                  <a:cubicBezTo>
                    <a:pt x="47" y="3513"/>
                    <a:pt x="47" y="3605"/>
                    <a:pt x="93" y="3698"/>
                  </a:cubicBezTo>
                  <a:cubicBezTo>
                    <a:pt x="139" y="3790"/>
                    <a:pt x="139" y="3883"/>
                    <a:pt x="185" y="3975"/>
                  </a:cubicBezTo>
                  <a:cubicBezTo>
                    <a:pt x="416" y="4299"/>
                    <a:pt x="647" y="4530"/>
                    <a:pt x="786" y="4807"/>
                  </a:cubicBezTo>
                  <a:cubicBezTo>
                    <a:pt x="971" y="5038"/>
                    <a:pt x="1110" y="5362"/>
                    <a:pt x="1156" y="5685"/>
                  </a:cubicBezTo>
                  <a:cubicBezTo>
                    <a:pt x="1156" y="5593"/>
                    <a:pt x="1110" y="5500"/>
                    <a:pt x="1110" y="5408"/>
                  </a:cubicBezTo>
                  <a:cubicBezTo>
                    <a:pt x="1063" y="5177"/>
                    <a:pt x="971" y="4946"/>
                    <a:pt x="832" y="4761"/>
                  </a:cubicBezTo>
                  <a:cubicBezTo>
                    <a:pt x="694" y="4483"/>
                    <a:pt x="509" y="4206"/>
                    <a:pt x="370" y="3929"/>
                  </a:cubicBezTo>
                  <a:cubicBezTo>
                    <a:pt x="324" y="3836"/>
                    <a:pt x="278" y="3744"/>
                    <a:pt x="278" y="3652"/>
                  </a:cubicBezTo>
                  <a:cubicBezTo>
                    <a:pt x="278" y="3559"/>
                    <a:pt x="278" y="3513"/>
                    <a:pt x="278" y="3420"/>
                  </a:cubicBezTo>
                  <a:cubicBezTo>
                    <a:pt x="324" y="3236"/>
                    <a:pt x="370" y="3051"/>
                    <a:pt x="416" y="2866"/>
                  </a:cubicBezTo>
                  <a:cubicBezTo>
                    <a:pt x="509" y="2496"/>
                    <a:pt x="555" y="2126"/>
                    <a:pt x="509" y="1710"/>
                  </a:cubicBezTo>
                  <a:cubicBezTo>
                    <a:pt x="463" y="1433"/>
                    <a:pt x="509" y="1156"/>
                    <a:pt x="647" y="878"/>
                  </a:cubicBezTo>
                  <a:cubicBezTo>
                    <a:pt x="740" y="740"/>
                    <a:pt x="879" y="601"/>
                    <a:pt x="1017" y="555"/>
                  </a:cubicBezTo>
                  <a:cubicBezTo>
                    <a:pt x="1063" y="509"/>
                    <a:pt x="1156" y="509"/>
                    <a:pt x="1202" y="509"/>
                  </a:cubicBezTo>
                  <a:lnTo>
                    <a:pt x="11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5"/>
            <p:cNvSpPr/>
            <p:nvPr/>
          </p:nvSpPr>
          <p:spPr>
            <a:xfrm flipH="1">
              <a:off x="4623678" y="952234"/>
              <a:ext cx="46548" cy="77907"/>
            </a:xfrm>
            <a:custGeom>
              <a:avLst/>
              <a:gdLst/>
              <a:ahLst/>
              <a:cxnLst/>
              <a:rect l="l" t="t" r="r" b="b"/>
              <a:pathLst>
                <a:path w="1989" h="3329" extrusionOk="0">
                  <a:moveTo>
                    <a:pt x="1896" y="1"/>
                  </a:moveTo>
                  <a:cubicBezTo>
                    <a:pt x="1711" y="93"/>
                    <a:pt x="1480" y="186"/>
                    <a:pt x="1295" y="324"/>
                  </a:cubicBezTo>
                  <a:cubicBezTo>
                    <a:pt x="1249" y="417"/>
                    <a:pt x="1156" y="463"/>
                    <a:pt x="1064" y="556"/>
                  </a:cubicBezTo>
                  <a:cubicBezTo>
                    <a:pt x="971" y="648"/>
                    <a:pt x="925" y="740"/>
                    <a:pt x="879" y="879"/>
                  </a:cubicBezTo>
                  <a:cubicBezTo>
                    <a:pt x="833" y="1110"/>
                    <a:pt x="833" y="1387"/>
                    <a:pt x="833" y="1619"/>
                  </a:cubicBezTo>
                  <a:cubicBezTo>
                    <a:pt x="833" y="1757"/>
                    <a:pt x="833" y="1850"/>
                    <a:pt x="786" y="1942"/>
                  </a:cubicBezTo>
                  <a:cubicBezTo>
                    <a:pt x="694" y="2081"/>
                    <a:pt x="648" y="2173"/>
                    <a:pt x="555" y="2219"/>
                  </a:cubicBezTo>
                  <a:cubicBezTo>
                    <a:pt x="417" y="2404"/>
                    <a:pt x="278" y="2543"/>
                    <a:pt x="139" y="2728"/>
                  </a:cubicBezTo>
                  <a:cubicBezTo>
                    <a:pt x="47" y="2913"/>
                    <a:pt x="1" y="3144"/>
                    <a:pt x="47" y="3329"/>
                  </a:cubicBezTo>
                  <a:cubicBezTo>
                    <a:pt x="1" y="3144"/>
                    <a:pt x="93" y="2913"/>
                    <a:pt x="186" y="2774"/>
                  </a:cubicBezTo>
                  <a:cubicBezTo>
                    <a:pt x="324" y="2589"/>
                    <a:pt x="463" y="2450"/>
                    <a:pt x="602" y="2312"/>
                  </a:cubicBezTo>
                  <a:cubicBezTo>
                    <a:pt x="694" y="2219"/>
                    <a:pt x="786" y="2127"/>
                    <a:pt x="879" y="2035"/>
                  </a:cubicBezTo>
                  <a:cubicBezTo>
                    <a:pt x="925" y="1896"/>
                    <a:pt x="971" y="1757"/>
                    <a:pt x="971" y="1665"/>
                  </a:cubicBezTo>
                  <a:cubicBezTo>
                    <a:pt x="971" y="1387"/>
                    <a:pt x="1018" y="1156"/>
                    <a:pt x="1064" y="925"/>
                  </a:cubicBezTo>
                  <a:cubicBezTo>
                    <a:pt x="1110" y="833"/>
                    <a:pt x="1156" y="787"/>
                    <a:pt x="1249" y="694"/>
                  </a:cubicBezTo>
                  <a:cubicBezTo>
                    <a:pt x="1295" y="648"/>
                    <a:pt x="1387" y="602"/>
                    <a:pt x="1434" y="556"/>
                  </a:cubicBezTo>
                  <a:cubicBezTo>
                    <a:pt x="1618" y="417"/>
                    <a:pt x="1803" y="324"/>
                    <a:pt x="1988" y="278"/>
                  </a:cubicBezTo>
                  <a:lnTo>
                    <a:pt x="18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5"/>
            <p:cNvSpPr/>
            <p:nvPr/>
          </p:nvSpPr>
          <p:spPr>
            <a:xfrm flipH="1">
              <a:off x="4483078" y="1100420"/>
              <a:ext cx="48701" cy="197962"/>
            </a:xfrm>
            <a:custGeom>
              <a:avLst/>
              <a:gdLst/>
              <a:ahLst/>
              <a:cxnLst/>
              <a:rect l="l" t="t" r="r" b="b"/>
              <a:pathLst>
                <a:path w="2081" h="8459" extrusionOk="0">
                  <a:moveTo>
                    <a:pt x="1664" y="1"/>
                  </a:moveTo>
                  <a:cubicBezTo>
                    <a:pt x="1664" y="1"/>
                    <a:pt x="1526" y="93"/>
                    <a:pt x="1341" y="278"/>
                  </a:cubicBezTo>
                  <a:cubicBezTo>
                    <a:pt x="1064" y="555"/>
                    <a:pt x="833" y="833"/>
                    <a:pt x="601" y="1110"/>
                  </a:cubicBezTo>
                  <a:cubicBezTo>
                    <a:pt x="463" y="1341"/>
                    <a:pt x="324" y="1526"/>
                    <a:pt x="232" y="1757"/>
                  </a:cubicBezTo>
                  <a:cubicBezTo>
                    <a:pt x="139" y="1896"/>
                    <a:pt x="93" y="1988"/>
                    <a:pt x="47" y="2127"/>
                  </a:cubicBezTo>
                  <a:cubicBezTo>
                    <a:pt x="1" y="2265"/>
                    <a:pt x="1" y="2450"/>
                    <a:pt x="1" y="2589"/>
                  </a:cubicBezTo>
                  <a:cubicBezTo>
                    <a:pt x="47" y="3190"/>
                    <a:pt x="185" y="3744"/>
                    <a:pt x="417" y="4299"/>
                  </a:cubicBezTo>
                  <a:cubicBezTo>
                    <a:pt x="463" y="4576"/>
                    <a:pt x="555" y="4854"/>
                    <a:pt x="555" y="5131"/>
                  </a:cubicBezTo>
                  <a:cubicBezTo>
                    <a:pt x="555" y="5270"/>
                    <a:pt x="509" y="5408"/>
                    <a:pt x="509" y="5547"/>
                  </a:cubicBezTo>
                  <a:cubicBezTo>
                    <a:pt x="463" y="5686"/>
                    <a:pt x="463" y="5870"/>
                    <a:pt x="509" y="6009"/>
                  </a:cubicBezTo>
                  <a:cubicBezTo>
                    <a:pt x="555" y="6286"/>
                    <a:pt x="694" y="6517"/>
                    <a:pt x="879" y="6702"/>
                  </a:cubicBezTo>
                  <a:cubicBezTo>
                    <a:pt x="1064" y="6887"/>
                    <a:pt x="1248" y="7072"/>
                    <a:pt x="1433" y="7211"/>
                  </a:cubicBezTo>
                  <a:cubicBezTo>
                    <a:pt x="1711" y="7396"/>
                    <a:pt x="1896" y="7719"/>
                    <a:pt x="2034" y="8043"/>
                  </a:cubicBezTo>
                  <a:cubicBezTo>
                    <a:pt x="1942" y="7673"/>
                    <a:pt x="1757" y="7396"/>
                    <a:pt x="1480" y="7164"/>
                  </a:cubicBezTo>
                  <a:cubicBezTo>
                    <a:pt x="1110" y="6841"/>
                    <a:pt x="786" y="6471"/>
                    <a:pt x="648" y="6009"/>
                  </a:cubicBezTo>
                  <a:cubicBezTo>
                    <a:pt x="601" y="5870"/>
                    <a:pt x="601" y="5732"/>
                    <a:pt x="648" y="5639"/>
                  </a:cubicBezTo>
                  <a:cubicBezTo>
                    <a:pt x="694" y="5454"/>
                    <a:pt x="694" y="5316"/>
                    <a:pt x="694" y="5177"/>
                  </a:cubicBezTo>
                  <a:cubicBezTo>
                    <a:pt x="740" y="4900"/>
                    <a:pt x="694" y="4576"/>
                    <a:pt x="601" y="4299"/>
                  </a:cubicBezTo>
                  <a:cubicBezTo>
                    <a:pt x="417" y="3744"/>
                    <a:pt x="324" y="3190"/>
                    <a:pt x="324" y="2635"/>
                  </a:cubicBezTo>
                  <a:cubicBezTo>
                    <a:pt x="324" y="2543"/>
                    <a:pt x="370" y="2404"/>
                    <a:pt x="417" y="2312"/>
                  </a:cubicBezTo>
                  <a:cubicBezTo>
                    <a:pt x="463" y="2173"/>
                    <a:pt x="509" y="2081"/>
                    <a:pt x="555" y="1988"/>
                  </a:cubicBezTo>
                  <a:cubicBezTo>
                    <a:pt x="694" y="1803"/>
                    <a:pt x="786" y="1618"/>
                    <a:pt x="971" y="1434"/>
                  </a:cubicBezTo>
                  <a:cubicBezTo>
                    <a:pt x="1156" y="1156"/>
                    <a:pt x="1433" y="925"/>
                    <a:pt x="1664" y="740"/>
                  </a:cubicBezTo>
                  <a:cubicBezTo>
                    <a:pt x="1896" y="555"/>
                    <a:pt x="1988" y="463"/>
                    <a:pt x="1988" y="463"/>
                  </a:cubicBezTo>
                  <a:lnTo>
                    <a:pt x="1664" y="1"/>
                  </a:lnTo>
                  <a:close/>
                  <a:moveTo>
                    <a:pt x="2034" y="8043"/>
                  </a:moveTo>
                  <a:cubicBezTo>
                    <a:pt x="2034" y="8181"/>
                    <a:pt x="2034" y="8320"/>
                    <a:pt x="2034" y="8459"/>
                  </a:cubicBezTo>
                  <a:cubicBezTo>
                    <a:pt x="2080" y="8320"/>
                    <a:pt x="2080" y="8181"/>
                    <a:pt x="2034" y="80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5"/>
            <p:cNvSpPr/>
            <p:nvPr/>
          </p:nvSpPr>
          <p:spPr>
            <a:xfrm flipH="1">
              <a:off x="4587990" y="693752"/>
              <a:ext cx="34636" cy="146032"/>
            </a:xfrm>
            <a:custGeom>
              <a:avLst/>
              <a:gdLst/>
              <a:ahLst/>
              <a:cxnLst/>
              <a:rect l="l" t="t" r="r" b="b"/>
              <a:pathLst>
                <a:path w="1480" h="6240" extrusionOk="0">
                  <a:moveTo>
                    <a:pt x="1202" y="0"/>
                  </a:moveTo>
                  <a:cubicBezTo>
                    <a:pt x="1109" y="46"/>
                    <a:pt x="1017" y="139"/>
                    <a:pt x="925" y="185"/>
                  </a:cubicBezTo>
                  <a:cubicBezTo>
                    <a:pt x="740" y="416"/>
                    <a:pt x="601" y="601"/>
                    <a:pt x="509" y="832"/>
                  </a:cubicBezTo>
                  <a:cubicBezTo>
                    <a:pt x="324" y="1202"/>
                    <a:pt x="231" y="1571"/>
                    <a:pt x="278" y="1941"/>
                  </a:cubicBezTo>
                  <a:cubicBezTo>
                    <a:pt x="324" y="2357"/>
                    <a:pt x="324" y="2773"/>
                    <a:pt x="278" y="3235"/>
                  </a:cubicBezTo>
                  <a:cubicBezTo>
                    <a:pt x="231" y="3328"/>
                    <a:pt x="185" y="3420"/>
                    <a:pt x="139" y="3513"/>
                  </a:cubicBezTo>
                  <a:cubicBezTo>
                    <a:pt x="93" y="3605"/>
                    <a:pt x="47" y="3697"/>
                    <a:pt x="47" y="3836"/>
                  </a:cubicBezTo>
                  <a:cubicBezTo>
                    <a:pt x="0" y="4113"/>
                    <a:pt x="231" y="4252"/>
                    <a:pt x="324" y="4391"/>
                  </a:cubicBezTo>
                  <a:cubicBezTo>
                    <a:pt x="601" y="4622"/>
                    <a:pt x="832" y="4945"/>
                    <a:pt x="1017" y="5269"/>
                  </a:cubicBezTo>
                  <a:cubicBezTo>
                    <a:pt x="1110" y="5454"/>
                    <a:pt x="1202" y="5731"/>
                    <a:pt x="1202" y="5962"/>
                  </a:cubicBezTo>
                  <a:cubicBezTo>
                    <a:pt x="1202" y="6054"/>
                    <a:pt x="1202" y="6147"/>
                    <a:pt x="1202" y="6239"/>
                  </a:cubicBezTo>
                  <a:lnTo>
                    <a:pt x="1479" y="6239"/>
                  </a:lnTo>
                  <a:cubicBezTo>
                    <a:pt x="1479" y="6147"/>
                    <a:pt x="1479" y="6054"/>
                    <a:pt x="1479" y="5962"/>
                  </a:cubicBezTo>
                  <a:cubicBezTo>
                    <a:pt x="1433" y="5685"/>
                    <a:pt x="1387" y="5407"/>
                    <a:pt x="1248" y="5130"/>
                  </a:cubicBezTo>
                  <a:cubicBezTo>
                    <a:pt x="1063" y="4807"/>
                    <a:pt x="786" y="4529"/>
                    <a:pt x="463" y="4298"/>
                  </a:cubicBezTo>
                  <a:cubicBezTo>
                    <a:pt x="324" y="4160"/>
                    <a:pt x="185" y="4021"/>
                    <a:pt x="185" y="3836"/>
                  </a:cubicBezTo>
                  <a:cubicBezTo>
                    <a:pt x="231" y="3744"/>
                    <a:pt x="278" y="3651"/>
                    <a:pt x="324" y="3559"/>
                  </a:cubicBezTo>
                  <a:cubicBezTo>
                    <a:pt x="324" y="3420"/>
                    <a:pt x="370" y="3328"/>
                    <a:pt x="416" y="3235"/>
                  </a:cubicBezTo>
                  <a:cubicBezTo>
                    <a:pt x="463" y="2773"/>
                    <a:pt x="416" y="2357"/>
                    <a:pt x="370" y="1941"/>
                  </a:cubicBezTo>
                  <a:cubicBezTo>
                    <a:pt x="324" y="1571"/>
                    <a:pt x="370" y="1202"/>
                    <a:pt x="555" y="832"/>
                  </a:cubicBezTo>
                  <a:cubicBezTo>
                    <a:pt x="647" y="601"/>
                    <a:pt x="832" y="416"/>
                    <a:pt x="971" y="185"/>
                  </a:cubicBezTo>
                  <a:cubicBezTo>
                    <a:pt x="1063" y="139"/>
                    <a:pt x="1110" y="46"/>
                    <a:pt x="1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5"/>
            <p:cNvSpPr/>
            <p:nvPr/>
          </p:nvSpPr>
          <p:spPr>
            <a:xfrm flipH="1">
              <a:off x="4413853" y="869763"/>
              <a:ext cx="139549" cy="59793"/>
            </a:xfrm>
            <a:custGeom>
              <a:avLst/>
              <a:gdLst/>
              <a:ahLst/>
              <a:cxnLst/>
              <a:rect l="l" t="t" r="r" b="b"/>
              <a:pathLst>
                <a:path w="5963" h="2555" extrusionOk="0">
                  <a:moveTo>
                    <a:pt x="3038" y="0"/>
                  </a:moveTo>
                  <a:cubicBezTo>
                    <a:pt x="2995" y="0"/>
                    <a:pt x="2953" y="4"/>
                    <a:pt x="2912" y="12"/>
                  </a:cubicBezTo>
                  <a:cubicBezTo>
                    <a:pt x="2404" y="59"/>
                    <a:pt x="1988" y="244"/>
                    <a:pt x="1618" y="613"/>
                  </a:cubicBezTo>
                  <a:cubicBezTo>
                    <a:pt x="1341" y="844"/>
                    <a:pt x="1063" y="1168"/>
                    <a:pt x="786" y="1445"/>
                  </a:cubicBezTo>
                  <a:cubicBezTo>
                    <a:pt x="647" y="1676"/>
                    <a:pt x="416" y="1815"/>
                    <a:pt x="231" y="1954"/>
                  </a:cubicBezTo>
                  <a:cubicBezTo>
                    <a:pt x="139" y="2000"/>
                    <a:pt x="93" y="2046"/>
                    <a:pt x="0" y="2046"/>
                  </a:cubicBezTo>
                  <a:lnTo>
                    <a:pt x="93" y="2554"/>
                  </a:lnTo>
                  <a:lnTo>
                    <a:pt x="185" y="2554"/>
                  </a:lnTo>
                  <a:cubicBezTo>
                    <a:pt x="324" y="2554"/>
                    <a:pt x="416" y="2508"/>
                    <a:pt x="462" y="2462"/>
                  </a:cubicBezTo>
                  <a:cubicBezTo>
                    <a:pt x="740" y="2277"/>
                    <a:pt x="925" y="2046"/>
                    <a:pt x="1109" y="1769"/>
                  </a:cubicBezTo>
                  <a:cubicBezTo>
                    <a:pt x="1341" y="1445"/>
                    <a:pt x="1572" y="1168"/>
                    <a:pt x="1849" y="891"/>
                  </a:cubicBezTo>
                  <a:cubicBezTo>
                    <a:pt x="2126" y="567"/>
                    <a:pt x="2496" y="336"/>
                    <a:pt x="2912" y="244"/>
                  </a:cubicBezTo>
                  <a:cubicBezTo>
                    <a:pt x="2961" y="231"/>
                    <a:pt x="3014" y="225"/>
                    <a:pt x="3069" y="225"/>
                  </a:cubicBezTo>
                  <a:cubicBezTo>
                    <a:pt x="3217" y="225"/>
                    <a:pt x="3377" y="268"/>
                    <a:pt x="3513" y="336"/>
                  </a:cubicBezTo>
                  <a:cubicBezTo>
                    <a:pt x="3651" y="475"/>
                    <a:pt x="3836" y="613"/>
                    <a:pt x="4021" y="752"/>
                  </a:cubicBezTo>
                  <a:cubicBezTo>
                    <a:pt x="4206" y="891"/>
                    <a:pt x="4391" y="983"/>
                    <a:pt x="4576" y="1075"/>
                  </a:cubicBezTo>
                  <a:cubicBezTo>
                    <a:pt x="4668" y="1099"/>
                    <a:pt x="4772" y="1110"/>
                    <a:pt x="4876" y="1110"/>
                  </a:cubicBezTo>
                  <a:cubicBezTo>
                    <a:pt x="4980" y="1110"/>
                    <a:pt x="5084" y="1099"/>
                    <a:pt x="5177" y="1075"/>
                  </a:cubicBezTo>
                  <a:cubicBezTo>
                    <a:pt x="5454" y="1075"/>
                    <a:pt x="5731" y="983"/>
                    <a:pt x="5962" y="844"/>
                  </a:cubicBezTo>
                  <a:lnTo>
                    <a:pt x="5962" y="844"/>
                  </a:lnTo>
                  <a:cubicBezTo>
                    <a:pt x="5731" y="937"/>
                    <a:pt x="5454" y="983"/>
                    <a:pt x="5177" y="983"/>
                  </a:cubicBezTo>
                  <a:cubicBezTo>
                    <a:pt x="5122" y="997"/>
                    <a:pt x="5068" y="1002"/>
                    <a:pt x="5014" y="1002"/>
                  </a:cubicBezTo>
                  <a:cubicBezTo>
                    <a:pt x="4883" y="1002"/>
                    <a:pt x="4753" y="969"/>
                    <a:pt x="4622" y="937"/>
                  </a:cubicBezTo>
                  <a:cubicBezTo>
                    <a:pt x="4437" y="891"/>
                    <a:pt x="4298" y="752"/>
                    <a:pt x="4160" y="613"/>
                  </a:cubicBezTo>
                  <a:cubicBezTo>
                    <a:pt x="3975" y="475"/>
                    <a:pt x="3790" y="336"/>
                    <a:pt x="3605" y="197"/>
                  </a:cubicBezTo>
                  <a:cubicBezTo>
                    <a:pt x="3453" y="83"/>
                    <a:pt x="3238" y="0"/>
                    <a:pt x="30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5"/>
            <p:cNvSpPr/>
            <p:nvPr/>
          </p:nvSpPr>
          <p:spPr>
            <a:xfrm flipH="1">
              <a:off x="4391154" y="999835"/>
              <a:ext cx="67072" cy="33559"/>
            </a:xfrm>
            <a:custGeom>
              <a:avLst/>
              <a:gdLst/>
              <a:ahLst/>
              <a:cxnLst/>
              <a:rect l="l" t="t" r="r" b="b"/>
              <a:pathLst>
                <a:path w="2866" h="1434" extrusionOk="0">
                  <a:moveTo>
                    <a:pt x="2866" y="1"/>
                  </a:moveTo>
                  <a:lnTo>
                    <a:pt x="2866" y="1"/>
                  </a:lnTo>
                  <a:cubicBezTo>
                    <a:pt x="2727" y="47"/>
                    <a:pt x="2589" y="139"/>
                    <a:pt x="2496" y="232"/>
                  </a:cubicBezTo>
                  <a:cubicBezTo>
                    <a:pt x="2404" y="416"/>
                    <a:pt x="2311" y="601"/>
                    <a:pt x="2219" y="786"/>
                  </a:cubicBezTo>
                  <a:cubicBezTo>
                    <a:pt x="2126" y="971"/>
                    <a:pt x="1988" y="1110"/>
                    <a:pt x="1803" y="1202"/>
                  </a:cubicBezTo>
                  <a:cubicBezTo>
                    <a:pt x="1572" y="1202"/>
                    <a:pt x="1387" y="1202"/>
                    <a:pt x="1156" y="1156"/>
                  </a:cubicBezTo>
                  <a:lnTo>
                    <a:pt x="601" y="1017"/>
                  </a:lnTo>
                  <a:lnTo>
                    <a:pt x="0" y="925"/>
                  </a:lnTo>
                  <a:lnTo>
                    <a:pt x="0" y="1387"/>
                  </a:lnTo>
                  <a:lnTo>
                    <a:pt x="555" y="1387"/>
                  </a:lnTo>
                  <a:lnTo>
                    <a:pt x="1156" y="1433"/>
                  </a:lnTo>
                  <a:lnTo>
                    <a:pt x="1479" y="1433"/>
                  </a:lnTo>
                  <a:cubicBezTo>
                    <a:pt x="1618" y="1433"/>
                    <a:pt x="1757" y="1433"/>
                    <a:pt x="1849" y="1387"/>
                  </a:cubicBezTo>
                  <a:cubicBezTo>
                    <a:pt x="2080" y="1248"/>
                    <a:pt x="2265" y="1064"/>
                    <a:pt x="2311" y="786"/>
                  </a:cubicBezTo>
                  <a:cubicBezTo>
                    <a:pt x="2404" y="601"/>
                    <a:pt x="2496" y="416"/>
                    <a:pt x="2542" y="278"/>
                  </a:cubicBezTo>
                  <a:cubicBezTo>
                    <a:pt x="2635" y="139"/>
                    <a:pt x="2727" y="47"/>
                    <a:pt x="28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5"/>
            <p:cNvSpPr/>
            <p:nvPr/>
          </p:nvSpPr>
          <p:spPr>
            <a:xfrm flipH="1">
              <a:off x="4538237" y="985770"/>
              <a:ext cx="32483" cy="227168"/>
            </a:xfrm>
            <a:custGeom>
              <a:avLst/>
              <a:gdLst/>
              <a:ahLst/>
              <a:cxnLst/>
              <a:rect l="l" t="t" r="r" b="b"/>
              <a:pathLst>
                <a:path w="1388" h="9707" extrusionOk="0">
                  <a:moveTo>
                    <a:pt x="509" y="1"/>
                  </a:moveTo>
                  <a:lnTo>
                    <a:pt x="417" y="278"/>
                  </a:lnTo>
                  <a:lnTo>
                    <a:pt x="509" y="278"/>
                  </a:lnTo>
                  <a:cubicBezTo>
                    <a:pt x="602" y="324"/>
                    <a:pt x="694" y="370"/>
                    <a:pt x="786" y="463"/>
                  </a:cubicBezTo>
                  <a:cubicBezTo>
                    <a:pt x="925" y="555"/>
                    <a:pt x="1018" y="648"/>
                    <a:pt x="1110" y="833"/>
                  </a:cubicBezTo>
                  <a:cubicBezTo>
                    <a:pt x="1156" y="1017"/>
                    <a:pt x="1156" y="1249"/>
                    <a:pt x="1018" y="1433"/>
                  </a:cubicBezTo>
                  <a:cubicBezTo>
                    <a:pt x="925" y="1665"/>
                    <a:pt x="786" y="1896"/>
                    <a:pt x="602" y="2080"/>
                  </a:cubicBezTo>
                  <a:cubicBezTo>
                    <a:pt x="371" y="2358"/>
                    <a:pt x="232" y="2635"/>
                    <a:pt x="93" y="2959"/>
                  </a:cubicBezTo>
                  <a:cubicBezTo>
                    <a:pt x="47" y="3097"/>
                    <a:pt x="1" y="3282"/>
                    <a:pt x="1" y="3467"/>
                  </a:cubicBezTo>
                  <a:cubicBezTo>
                    <a:pt x="47" y="3652"/>
                    <a:pt x="93" y="3837"/>
                    <a:pt x="139" y="3975"/>
                  </a:cubicBezTo>
                  <a:cubicBezTo>
                    <a:pt x="278" y="4299"/>
                    <a:pt x="463" y="4622"/>
                    <a:pt x="602" y="4946"/>
                  </a:cubicBezTo>
                  <a:cubicBezTo>
                    <a:pt x="740" y="5223"/>
                    <a:pt x="833" y="5547"/>
                    <a:pt x="879" y="5917"/>
                  </a:cubicBezTo>
                  <a:cubicBezTo>
                    <a:pt x="925" y="6240"/>
                    <a:pt x="879" y="6564"/>
                    <a:pt x="740" y="6887"/>
                  </a:cubicBezTo>
                  <a:cubicBezTo>
                    <a:pt x="602" y="7164"/>
                    <a:pt x="417" y="7442"/>
                    <a:pt x="278" y="7673"/>
                  </a:cubicBezTo>
                  <a:cubicBezTo>
                    <a:pt x="139" y="7950"/>
                    <a:pt x="47" y="8227"/>
                    <a:pt x="93" y="8505"/>
                  </a:cubicBezTo>
                  <a:cubicBezTo>
                    <a:pt x="93" y="8227"/>
                    <a:pt x="186" y="7950"/>
                    <a:pt x="324" y="7673"/>
                  </a:cubicBezTo>
                  <a:cubicBezTo>
                    <a:pt x="509" y="7442"/>
                    <a:pt x="648" y="7164"/>
                    <a:pt x="786" y="6887"/>
                  </a:cubicBezTo>
                  <a:cubicBezTo>
                    <a:pt x="925" y="6564"/>
                    <a:pt x="1018" y="6240"/>
                    <a:pt x="971" y="5870"/>
                  </a:cubicBezTo>
                  <a:cubicBezTo>
                    <a:pt x="971" y="5547"/>
                    <a:pt x="879" y="5177"/>
                    <a:pt x="694" y="4900"/>
                  </a:cubicBezTo>
                  <a:cubicBezTo>
                    <a:pt x="602" y="4530"/>
                    <a:pt x="417" y="4253"/>
                    <a:pt x="278" y="3929"/>
                  </a:cubicBezTo>
                  <a:cubicBezTo>
                    <a:pt x="232" y="3791"/>
                    <a:pt x="232" y="3606"/>
                    <a:pt x="186" y="3467"/>
                  </a:cubicBezTo>
                  <a:cubicBezTo>
                    <a:pt x="186" y="3282"/>
                    <a:pt x="232" y="3143"/>
                    <a:pt x="278" y="3005"/>
                  </a:cubicBezTo>
                  <a:cubicBezTo>
                    <a:pt x="417" y="2728"/>
                    <a:pt x="555" y="2450"/>
                    <a:pt x="740" y="2219"/>
                  </a:cubicBezTo>
                  <a:cubicBezTo>
                    <a:pt x="971" y="2034"/>
                    <a:pt x="1156" y="1757"/>
                    <a:pt x="1249" y="1526"/>
                  </a:cubicBezTo>
                  <a:cubicBezTo>
                    <a:pt x="1387" y="1249"/>
                    <a:pt x="1387" y="971"/>
                    <a:pt x="1341" y="740"/>
                  </a:cubicBezTo>
                  <a:cubicBezTo>
                    <a:pt x="1249" y="509"/>
                    <a:pt x="1110" y="370"/>
                    <a:pt x="925" y="232"/>
                  </a:cubicBezTo>
                  <a:cubicBezTo>
                    <a:pt x="833" y="186"/>
                    <a:pt x="740" y="93"/>
                    <a:pt x="602" y="47"/>
                  </a:cubicBezTo>
                  <a:lnTo>
                    <a:pt x="509" y="1"/>
                  </a:lnTo>
                  <a:close/>
                  <a:moveTo>
                    <a:pt x="93" y="8505"/>
                  </a:moveTo>
                  <a:cubicBezTo>
                    <a:pt x="93" y="8921"/>
                    <a:pt x="186" y="9337"/>
                    <a:pt x="417" y="9706"/>
                  </a:cubicBezTo>
                  <a:cubicBezTo>
                    <a:pt x="232" y="9337"/>
                    <a:pt x="93" y="8921"/>
                    <a:pt x="93" y="85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5"/>
            <p:cNvSpPr/>
            <p:nvPr/>
          </p:nvSpPr>
          <p:spPr>
            <a:xfrm flipH="1">
              <a:off x="4480925" y="772806"/>
              <a:ext cx="33536" cy="108073"/>
            </a:xfrm>
            <a:custGeom>
              <a:avLst/>
              <a:gdLst/>
              <a:ahLst/>
              <a:cxnLst/>
              <a:rect l="l" t="t" r="r" b="b"/>
              <a:pathLst>
                <a:path w="1433" h="4618" extrusionOk="0">
                  <a:moveTo>
                    <a:pt x="1433" y="0"/>
                  </a:moveTo>
                  <a:cubicBezTo>
                    <a:pt x="1432" y="185"/>
                    <a:pt x="1386" y="413"/>
                    <a:pt x="1294" y="597"/>
                  </a:cubicBezTo>
                  <a:cubicBezTo>
                    <a:pt x="1017" y="1105"/>
                    <a:pt x="740" y="1613"/>
                    <a:pt x="416" y="2076"/>
                  </a:cubicBezTo>
                  <a:cubicBezTo>
                    <a:pt x="231" y="2353"/>
                    <a:pt x="93" y="2676"/>
                    <a:pt x="0" y="3000"/>
                  </a:cubicBezTo>
                  <a:cubicBezTo>
                    <a:pt x="0" y="3277"/>
                    <a:pt x="0" y="3555"/>
                    <a:pt x="46" y="3832"/>
                  </a:cubicBezTo>
                  <a:cubicBezTo>
                    <a:pt x="93" y="4109"/>
                    <a:pt x="185" y="4387"/>
                    <a:pt x="324" y="4618"/>
                  </a:cubicBezTo>
                  <a:lnTo>
                    <a:pt x="555" y="4479"/>
                  </a:lnTo>
                  <a:cubicBezTo>
                    <a:pt x="416" y="4248"/>
                    <a:pt x="324" y="4017"/>
                    <a:pt x="277" y="3786"/>
                  </a:cubicBezTo>
                  <a:cubicBezTo>
                    <a:pt x="185" y="3508"/>
                    <a:pt x="185" y="3231"/>
                    <a:pt x="185" y="3000"/>
                  </a:cubicBezTo>
                  <a:cubicBezTo>
                    <a:pt x="231" y="2676"/>
                    <a:pt x="324" y="2399"/>
                    <a:pt x="508" y="2122"/>
                  </a:cubicBezTo>
                  <a:cubicBezTo>
                    <a:pt x="786" y="1613"/>
                    <a:pt x="1063" y="1105"/>
                    <a:pt x="1340" y="597"/>
                  </a:cubicBezTo>
                  <a:cubicBezTo>
                    <a:pt x="1386" y="413"/>
                    <a:pt x="1432" y="185"/>
                    <a:pt x="14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5"/>
            <p:cNvSpPr/>
            <p:nvPr/>
          </p:nvSpPr>
          <p:spPr>
            <a:xfrm flipH="1">
              <a:off x="4331664" y="1142614"/>
              <a:ext cx="153614" cy="64919"/>
            </a:xfrm>
            <a:custGeom>
              <a:avLst/>
              <a:gdLst/>
              <a:ahLst/>
              <a:cxnLst/>
              <a:rect l="l" t="t" r="r" b="b"/>
              <a:pathLst>
                <a:path w="6564" h="2774" extrusionOk="0">
                  <a:moveTo>
                    <a:pt x="232" y="0"/>
                  </a:moveTo>
                  <a:lnTo>
                    <a:pt x="1" y="139"/>
                  </a:lnTo>
                  <a:cubicBezTo>
                    <a:pt x="232" y="462"/>
                    <a:pt x="556" y="740"/>
                    <a:pt x="972" y="878"/>
                  </a:cubicBezTo>
                  <a:cubicBezTo>
                    <a:pt x="1341" y="1063"/>
                    <a:pt x="1711" y="1156"/>
                    <a:pt x="2127" y="1156"/>
                  </a:cubicBezTo>
                  <a:cubicBezTo>
                    <a:pt x="2195" y="1142"/>
                    <a:pt x="2258" y="1137"/>
                    <a:pt x="2320" y="1137"/>
                  </a:cubicBezTo>
                  <a:cubicBezTo>
                    <a:pt x="2470" y="1137"/>
                    <a:pt x="2611" y="1169"/>
                    <a:pt x="2774" y="1202"/>
                  </a:cubicBezTo>
                  <a:cubicBezTo>
                    <a:pt x="2959" y="1294"/>
                    <a:pt x="3098" y="1433"/>
                    <a:pt x="3236" y="1618"/>
                  </a:cubicBezTo>
                  <a:cubicBezTo>
                    <a:pt x="3375" y="1803"/>
                    <a:pt x="3513" y="2034"/>
                    <a:pt x="3652" y="2219"/>
                  </a:cubicBezTo>
                  <a:cubicBezTo>
                    <a:pt x="3791" y="2357"/>
                    <a:pt x="4022" y="2496"/>
                    <a:pt x="4207" y="2588"/>
                  </a:cubicBezTo>
                  <a:cubicBezTo>
                    <a:pt x="4438" y="2681"/>
                    <a:pt x="4623" y="2727"/>
                    <a:pt x="4854" y="2727"/>
                  </a:cubicBezTo>
                  <a:cubicBezTo>
                    <a:pt x="5039" y="2727"/>
                    <a:pt x="5224" y="2773"/>
                    <a:pt x="5408" y="2773"/>
                  </a:cubicBezTo>
                  <a:cubicBezTo>
                    <a:pt x="5824" y="2773"/>
                    <a:pt x="6194" y="2727"/>
                    <a:pt x="6564" y="2588"/>
                  </a:cubicBezTo>
                  <a:lnTo>
                    <a:pt x="6564" y="2588"/>
                  </a:lnTo>
                  <a:cubicBezTo>
                    <a:pt x="6194" y="2681"/>
                    <a:pt x="5824" y="2727"/>
                    <a:pt x="5408" y="2727"/>
                  </a:cubicBezTo>
                  <a:cubicBezTo>
                    <a:pt x="5224" y="2727"/>
                    <a:pt x="5039" y="2681"/>
                    <a:pt x="4854" y="2635"/>
                  </a:cubicBezTo>
                  <a:cubicBezTo>
                    <a:pt x="4623" y="2635"/>
                    <a:pt x="4438" y="2588"/>
                    <a:pt x="4253" y="2496"/>
                  </a:cubicBezTo>
                  <a:cubicBezTo>
                    <a:pt x="4068" y="2404"/>
                    <a:pt x="3883" y="2265"/>
                    <a:pt x="3745" y="2126"/>
                  </a:cubicBezTo>
                  <a:cubicBezTo>
                    <a:pt x="3606" y="1941"/>
                    <a:pt x="3467" y="1757"/>
                    <a:pt x="3375" y="1525"/>
                  </a:cubicBezTo>
                  <a:cubicBezTo>
                    <a:pt x="3236" y="1341"/>
                    <a:pt x="3051" y="1156"/>
                    <a:pt x="2866" y="1017"/>
                  </a:cubicBezTo>
                  <a:cubicBezTo>
                    <a:pt x="2635" y="971"/>
                    <a:pt x="2404" y="925"/>
                    <a:pt x="2173" y="925"/>
                  </a:cubicBezTo>
                  <a:cubicBezTo>
                    <a:pt x="1803" y="925"/>
                    <a:pt x="1387" y="832"/>
                    <a:pt x="1064" y="694"/>
                  </a:cubicBezTo>
                  <a:cubicBezTo>
                    <a:pt x="833" y="555"/>
                    <a:pt x="602" y="416"/>
                    <a:pt x="417" y="231"/>
                  </a:cubicBezTo>
                  <a:cubicBezTo>
                    <a:pt x="371" y="139"/>
                    <a:pt x="278" y="93"/>
                    <a:pt x="2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5"/>
            <p:cNvSpPr/>
            <p:nvPr/>
          </p:nvSpPr>
          <p:spPr>
            <a:xfrm flipH="1">
              <a:off x="4525270" y="1047413"/>
              <a:ext cx="170908" cy="272592"/>
            </a:xfrm>
            <a:custGeom>
              <a:avLst/>
              <a:gdLst/>
              <a:ahLst/>
              <a:cxnLst/>
              <a:rect l="l" t="t" r="r" b="b"/>
              <a:pathLst>
                <a:path w="7303" h="11648" extrusionOk="0">
                  <a:moveTo>
                    <a:pt x="718" y="1"/>
                  </a:moveTo>
                  <a:cubicBezTo>
                    <a:pt x="705" y="1"/>
                    <a:pt x="697" y="1"/>
                    <a:pt x="694" y="1"/>
                  </a:cubicBezTo>
                  <a:cubicBezTo>
                    <a:pt x="832" y="1757"/>
                    <a:pt x="786" y="3560"/>
                    <a:pt x="555" y="5316"/>
                  </a:cubicBezTo>
                  <a:cubicBezTo>
                    <a:pt x="185" y="8135"/>
                    <a:pt x="1" y="9892"/>
                    <a:pt x="2912" y="10585"/>
                  </a:cubicBezTo>
                  <a:cubicBezTo>
                    <a:pt x="4391" y="10955"/>
                    <a:pt x="5778" y="11324"/>
                    <a:pt x="7303" y="11648"/>
                  </a:cubicBezTo>
                  <a:cubicBezTo>
                    <a:pt x="5362" y="10724"/>
                    <a:pt x="4807" y="8921"/>
                    <a:pt x="4437" y="6472"/>
                  </a:cubicBezTo>
                  <a:cubicBezTo>
                    <a:pt x="4021" y="4068"/>
                    <a:pt x="1618" y="4484"/>
                    <a:pt x="1711" y="2404"/>
                  </a:cubicBezTo>
                  <a:cubicBezTo>
                    <a:pt x="1883" y="81"/>
                    <a:pt x="893" y="1"/>
                    <a:pt x="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5"/>
            <p:cNvSpPr/>
            <p:nvPr/>
          </p:nvSpPr>
          <p:spPr>
            <a:xfrm flipH="1">
              <a:off x="4625851" y="468760"/>
              <a:ext cx="265010" cy="428336"/>
            </a:xfrm>
            <a:custGeom>
              <a:avLst/>
              <a:gdLst/>
              <a:ahLst/>
              <a:cxnLst/>
              <a:rect l="l" t="t" r="r" b="b"/>
              <a:pathLst>
                <a:path w="11324" h="18303" extrusionOk="0">
                  <a:moveTo>
                    <a:pt x="5639" y="1"/>
                  </a:moveTo>
                  <a:cubicBezTo>
                    <a:pt x="4992" y="1"/>
                    <a:pt x="4437" y="232"/>
                    <a:pt x="4437" y="463"/>
                  </a:cubicBezTo>
                  <a:lnTo>
                    <a:pt x="4437" y="12156"/>
                  </a:lnTo>
                  <a:cubicBezTo>
                    <a:pt x="4437" y="13034"/>
                    <a:pt x="4252" y="13912"/>
                    <a:pt x="3975" y="14790"/>
                  </a:cubicBezTo>
                  <a:cubicBezTo>
                    <a:pt x="3790" y="15160"/>
                    <a:pt x="3605" y="15530"/>
                    <a:pt x="3328" y="15900"/>
                  </a:cubicBezTo>
                  <a:cubicBezTo>
                    <a:pt x="2542" y="16870"/>
                    <a:pt x="0" y="17563"/>
                    <a:pt x="0" y="17563"/>
                  </a:cubicBezTo>
                  <a:lnTo>
                    <a:pt x="185" y="18303"/>
                  </a:lnTo>
                  <a:cubicBezTo>
                    <a:pt x="1710" y="18210"/>
                    <a:pt x="3189" y="17748"/>
                    <a:pt x="4576" y="17055"/>
                  </a:cubicBezTo>
                  <a:cubicBezTo>
                    <a:pt x="4899" y="16847"/>
                    <a:pt x="5269" y="16743"/>
                    <a:pt x="5645" y="16743"/>
                  </a:cubicBezTo>
                  <a:cubicBezTo>
                    <a:pt x="6020" y="16743"/>
                    <a:pt x="6402" y="16847"/>
                    <a:pt x="6748" y="17055"/>
                  </a:cubicBezTo>
                  <a:cubicBezTo>
                    <a:pt x="8088" y="17748"/>
                    <a:pt x="9614" y="18210"/>
                    <a:pt x="11139" y="18303"/>
                  </a:cubicBezTo>
                  <a:lnTo>
                    <a:pt x="11324" y="17563"/>
                  </a:lnTo>
                  <a:cubicBezTo>
                    <a:pt x="11324" y="17563"/>
                    <a:pt x="8828" y="16870"/>
                    <a:pt x="7950" y="15900"/>
                  </a:cubicBezTo>
                  <a:cubicBezTo>
                    <a:pt x="7719" y="15530"/>
                    <a:pt x="7488" y="15160"/>
                    <a:pt x="7349" y="14790"/>
                  </a:cubicBezTo>
                  <a:cubicBezTo>
                    <a:pt x="7025" y="13958"/>
                    <a:pt x="6887" y="13034"/>
                    <a:pt x="6887" y="12156"/>
                  </a:cubicBezTo>
                  <a:lnTo>
                    <a:pt x="6887" y="463"/>
                  </a:lnTo>
                  <a:cubicBezTo>
                    <a:pt x="6887" y="232"/>
                    <a:pt x="6332" y="1"/>
                    <a:pt x="56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5"/>
            <p:cNvSpPr/>
            <p:nvPr/>
          </p:nvSpPr>
          <p:spPr>
            <a:xfrm flipH="1">
              <a:off x="4858399" y="798666"/>
              <a:ext cx="252022" cy="252022"/>
            </a:xfrm>
            <a:custGeom>
              <a:avLst/>
              <a:gdLst/>
              <a:ahLst/>
              <a:cxnLst/>
              <a:rect l="l" t="t" r="r" b="b"/>
              <a:pathLst>
                <a:path w="10769" h="10769" fill="none" extrusionOk="0">
                  <a:moveTo>
                    <a:pt x="10769" y="5361"/>
                  </a:moveTo>
                  <a:cubicBezTo>
                    <a:pt x="10769" y="8365"/>
                    <a:pt x="8366" y="10769"/>
                    <a:pt x="5362" y="10769"/>
                  </a:cubicBezTo>
                  <a:cubicBezTo>
                    <a:pt x="2404" y="10769"/>
                    <a:pt x="0" y="8365"/>
                    <a:pt x="0" y="5361"/>
                  </a:cubicBezTo>
                  <a:cubicBezTo>
                    <a:pt x="0" y="2403"/>
                    <a:pt x="2404" y="0"/>
                    <a:pt x="5362" y="0"/>
                  </a:cubicBezTo>
                  <a:cubicBezTo>
                    <a:pt x="8366" y="0"/>
                    <a:pt x="10769" y="2403"/>
                    <a:pt x="10769" y="5361"/>
                  </a:cubicBezTo>
                  <a:close/>
                </a:path>
              </a:pathLst>
            </a:custGeom>
            <a:noFill/>
            <a:ln w="8100" cap="flat" cmpd="sng">
              <a:solidFill>
                <a:srgbClr val="FFFFFF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5"/>
            <p:cNvSpPr/>
            <p:nvPr/>
          </p:nvSpPr>
          <p:spPr>
            <a:xfrm flipH="1">
              <a:off x="4837829" y="1580665"/>
              <a:ext cx="223915" cy="222839"/>
            </a:xfrm>
            <a:custGeom>
              <a:avLst/>
              <a:gdLst/>
              <a:ahLst/>
              <a:cxnLst/>
              <a:rect l="l" t="t" r="r" b="b"/>
              <a:pathLst>
                <a:path w="9568" h="9522" extrusionOk="0">
                  <a:moveTo>
                    <a:pt x="4807" y="0"/>
                  </a:moveTo>
                  <a:cubicBezTo>
                    <a:pt x="2126" y="0"/>
                    <a:pt x="0" y="2126"/>
                    <a:pt x="0" y="4761"/>
                  </a:cubicBezTo>
                  <a:cubicBezTo>
                    <a:pt x="0" y="7395"/>
                    <a:pt x="2126" y="9521"/>
                    <a:pt x="4807" y="9521"/>
                  </a:cubicBezTo>
                  <a:cubicBezTo>
                    <a:pt x="7441" y="9521"/>
                    <a:pt x="9567" y="7395"/>
                    <a:pt x="9567" y="4761"/>
                  </a:cubicBezTo>
                  <a:cubicBezTo>
                    <a:pt x="9567" y="2126"/>
                    <a:pt x="7441" y="0"/>
                    <a:pt x="48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94;p15"/>
          <p:cNvGrpSpPr/>
          <p:nvPr/>
        </p:nvGrpSpPr>
        <p:grpSpPr>
          <a:xfrm>
            <a:off x="4488435" y="680902"/>
            <a:ext cx="4374660" cy="3972196"/>
            <a:chOff x="4488435" y="680902"/>
            <a:chExt cx="4374660" cy="3972196"/>
          </a:xfrm>
        </p:grpSpPr>
        <p:sp>
          <p:nvSpPr>
            <p:cNvPr id="95" name="Google Shape;95;p15"/>
            <p:cNvSpPr/>
            <p:nvPr/>
          </p:nvSpPr>
          <p:spPr>
            <a:xfrm flipH="1">
              <a:off x="5121529" y="1251727"/>
              <a:ext cx="3041842" cy="3041842"/>
            </a:xfrm>
            <a:custGeom>
              <a:avLst/>
              <a:gdLst/>
              <a:ahLst/>
              <a:cxnLst/>
              <a:rect l="l" t="t" r="r" b="b"/>
              <a:pathLst>
                <a:path w="160329" h="160329" extrusionOk="0">
                  <a:moveTo>
                    <a:pt x="80188" y="1"/>
                  </a:moveTo>
                  <a:cubicBezTo>
                    <a:pt x="35912" y="1"/>
                    <a:pt x="1" y="35912"/>
                    <a:pt x="1" y="80188"/>
                  </a:cubicBezTo>
                  <a:cubicBezTo>
                    <a:pt x="1" y="124464"/>
                    <a:pt x="35912" y="160329"/>
                    <a:pt x="80188" y="160329"/>
                  </a:cubicBezTo>
                  <a:cubicBezTo>
                    <a:pt x="124464" y="160329"/>
                    <a:pt x="160329" y="124464"/>
                    <a:pt x="160329" y="80188"/>
                  </a:cubicBezTo>
                  <a:cubicBezTo>
                    <a:pt x="160329" y="35912"/>
                    <a:pt x="124464" y="1"/>
                    <a:pt x="80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5"/>
            <p:cNvSpPr/>
            <p:nvPr/>
          </p:nvSpPr>
          <p:spPr>
            <a:xfrm flipH="1">
              <a:off x="8776277" y="2695041"/>
              <a:ext cx="86818" cy="86837"/>
            </a:xfrm>
            <a:custGeom>
              <a:avLst/>
              <a:gdLst/>
              <a:ahLst/>
              <a:cxnLst/>
              <a:rect l="l" t="t" r="r" b="b"/>
              <a:pathLst>
                <a:path w="4576" h="4577" fill="none" extrusionOk="0">
                  <a:moveTo>
                    <a:pt x="4576" y="2265"/>
                  </a:moveTo>
                  <a:cubicBezTo>
                    <a:pt x="4576" y="3513"/>
                    <a:pt x="3559" y="4576"/>
                    <a:pt x="2311" y="4576"/>
                  </a:cubicBezTo>
                  <a:cubicBezTo>
                    <a:pt x="1063" y="4576"/>
                    <a:pt x="0" y="3513"/>
                    <a:pt x="0" y="2265"/>
                  </a:cubicBezTo>
                  <a:cubicBezTo>
                    <a:pt x="0" y="1017"/>
                    <a:pt x="1063" y="1"/>
                    <a:pt x="2311" y="1"/>
                  </a:cubicBezTo>
                  <a:cubicBezTo>
                    <a:pt x="3559" y="1"/>
                    <a:pt x="4576" y="1017"/>
                    <a:pt x="4576" y="2265"/>
                  </a:cubicBezTo>
                  <a:close/>
                </a:path>
              </a:pathLst>
            </a:custGeom>
            <a:noFill/>
            <a:ln w="15025" cap="flat" cmpd="sng">
              <a:solidFill>
                <a:srgbClr val="FF7178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5"/>
            <p:cNvSpPr/>
            <p:nvPr/>
          </p:nvSpPr>
          <p:spPr>
            <a:xfrm flipH="1">
              <a:off x="7539024" y="704561"/>
              <a:ext cx="173636" cy="173636"/>
            </a:xfrm>
            <a:custGeom>
              <a:avLst/>
              <a:gdLst/>
              <a:ahLst/>
              <a:cxnLst/>
              <a:rect l="l" t="t" r="r" b="b"/>
              <a:pathLst>
                <a:path w="9152" h="9152" fill="none" extrusionOk="0">
                  <a:moveTo>
                    <a:pt x="9151" y="4576"/>
                  </a:moveTo>
                  <a:cubicBezTo>
                    <a:pt x="9151" y="7118"/>
                    <a:pt x="7118" y="9152"/>
                    <a:pt x="4576" y="9152"/>
                  </a:cubicBezTo>
                  <a:cubicBezTo>
                    <a:pt x="2080" y="9152"/>
                    <a:pt x="0" y="7118"/>
                    <a:pt x="0" y="4576"/>
                  </a:cubicBezTo>
                  <a:cubicBezTo>
                    <a:pt x="0" y="2034"/>
                    <a:pt x="2080" y="1"/>
                    <a:pt x="4576" y="1"/>
                  </a:cubicBezTo>
                  <a:cubicBezTo>
                    <a:pt x="7118" y="1"/>
                    <a:pt x="9151" y="2034"/>
                    <a:pt x="9151" y="4576"/>
                  </a:cubicBezTo>
                  <a:close/>
                </a:path>
              </a:pathLst>
            </a:custGeom>
            <a:noFill/>
            <a:ln w="15025" cap="flat" cmpd="sng">
              <a:solidFill>
                <a:schemeClr val="accent1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5"/>
            <p:cNvSpPr/>
            <p:nvPr/>
          </p:nvSpPr>
          <p:spPr>
            <a:xfrm flipH="1">
              <a:off x="7537278" y="1088640"/>
              <a:ext cx="299898" cy="299898"/>
            </a:xfrm>
            <a:custGeom>
              <a:avLst/>
              <a:gdLst/>
              <a:ahLst/>
              <a:cxnLst/>
              <a:rect l="l" t="t" r="r" b="b"/>
              <a:pathLst>
                <a:path w="15807" h="15807" extrusionOk="0">
                  <a:moveTo>
                    <a:pt x="7904" y="0"/>
                  </a:moveTo>
                  <a:cubicBezTo>
                    <a:pt x="3513" y="0"/>
                    <a:pt x="1" y="3559"/>
                    <a:pt x="1" y="7903"/>
                  </a:cubicBezTo>
                  <a:cubicBezTo>
                    <a:pt x="1" y="12294"/>
                    <a:pt x="3513" y="15806"/>
                    <a:pt x="7904" y="15806"/>
                  </a:cubicBezTo>
                  <a:cubicBezTo>
                    <a:pt x="12248" y="15806"/>
                    <a:pt x="15807" y="12294"/>
                    <a:pt x="15807" y="7903"/>
                  </a:cubicBezTo>
                  <a:cubicBezTo>
                    <a:pt x="15807" y="3559"/>
                    <a:pt x="12248" y="0"/>
                    <a:pt x="79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5"/>
            <p:cNvSpPr/>
            <p:nvPr/>
          </p:nvSpPr>
          <p:spPr>
            <a:xfrm flipH="1">
              <a:off x="8148439" y="1065835"/>
              <a:ext cx="103495" cy="104368"/>
            </a:xfrm>
            <a:custGeom>
              <a:avLst/>
              <a:gdLst/>
              <a:ahLst/>
              <a:cxnLst/>
              <a:rect l="l" t="t" r="r" b="b"/>
              <a:pathLst>
                <a:path w="5455" h="5501" extrusionOk="0">
                  <a:moveTo>
                    <a:pt x="2728" y="0"/>
                  </a:moveTo>
                  <a:cubicBezTo>
                    <a:pt x="1202" y="0"/>
                    <a:pt x="1" y="1248"/>
                    <a:pt x="1" y="2774"/>
                  </a:cubicBezTo>
                  <a:cubicBezTo>
                    <a:pt x="1" y="4252"/>
                    <a:pt x="1202" y="5500"/>
                    <a:pt x="2728" y="5500"/>
                  </a:cubicBezTo>
                  <a:cubicBezTo>
                    <a:pt x="4253" y="5500"/>
                    <a:pt x="5454" y="4252"/>
                    <a:pt x="5454" y="2774"/>
                  </a:cubicBezTo>
                  <a:cubicBezTo>
                    <a:pt x="5454" y="1248"/>
                    <a:pt x="4253" y="0"/>
                    <a:pt x="2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5"/>
            <p:cNvSpPr/>
            <p:nvPr/>
          </p:nvSpPr>
          <p:spPr>
            <a:xfrm flipH="1">
              <a:off x="5752858" y="4471569"/>
              <a:ext cx="180656" cy="181529"/>
            </a:xfrm>
            <a:custGeom>
              <a:avLst/>
              <a:gdLst/>
              <a:ahLst/>
              <a:cxnLst/>
              <a:rect l="l" t="t" r="r" b="b"/>
              <a:pathLst>
                <a:path w="9522" h="9568" extrusionOk="0">
                  <a:moveTo>
                    <a:pt x="4761" y="0"/>
                  </a:moveTo>
                  <a:cubicBezTo>
                    <a:pt x="2126" y="0"/>
                    <a:pt x="0" y="2172"/>
                    <a:pt x="0" y="4807"/>
                  </a:cubicBezTo>
                  <a:cubicBezTo>
                    <a:pt x="0" y="7441"/>
                    <a:pt x="2126" y="9567"/>
                    <a:pt x="4761" y="9567"/>
                  </a:cubicBezTo>
                  <a:cubicBezTo>
                    <a:pt x="7395" y="9567"/>
                    <a:pt x="9521" y="7441"/>
                    <a:pt x="9521" y="4807"/>
                  </a:cubicBezTo>
                  <a:cubicBezTo>
                    <a:pt x="9521" y="2172"/>
                    <a:pt x="7395" y="0"/>
                    <a:pt x="4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5"/>
            <p:cNvSpPr/>
            <p:nvPr/>
          </p:nvSpPr>
          <p:spPr>
            <a:xfrm flipH="1">
              <a:off x="8385197" y="680902"/>
              <a:ext cx="180656" cy="181529"/>
            </a:xfrm>
            <a:custGeom>
              <a:avLst/>
              <a:gdLst/>
              <a:ahLst/>
              <a:cxnLst/>
              <a:rect l="l" t="t" r="r" b="b"/>
              <a:pathLst>
                <a:path w="9522" h="9568" extrusionOk="0">
                  <a:moveTo>
                    <a:pt x="4761" y="0"/>
                  </a:moveTo>
                  <a:cubicBezTo>
                    <a:pt x="2127" y="0"/>
                    <a:pt x="1" y="2126"/>
                    <a:pt x="1" y="4760"/>
                  </a:cubicBezTo>
                  <a:cubicBezTo>
                    <a:pt x="1" y="7395"/>
                    <a:pt x="2127" y="9567"/>
                    <a:pt x="4761" y="9567"/>
                  </a:cubicBezTo>
                  <a:cubicBezTo>
                    <a:pt x="7396" y="9567"/>
                    <a:pt x="9522" y="7395"/>
                    <a:pt x="9522" y="4760"/>
                  </a:cubicBezTo>
                  <a:cubicBezTo>
                    <a:pt x="9522" y="2126"/>
                    <a:pt x="7396" y="0"/>
                    <a:pt x="4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5"/>
            <p:cNvSpPr/>
            <p:nvPr/>
          </p:nvSpPr>
          <p:spPr>
            <a:xfrm flipH="1">
              <a:off x="4488435" y="3073846"/>
              <a:ext cx="96475" cy="96475"/>
            </a:xfrm>
            <a:custGeom>
              <a:avLst/>
              <a:gdLst/>
              <a:ahLst/>
              <a:cxnLst/>
              <a:rect l="l" t="t" r="r" b="b"/>
              <a:pathLst>
                <a:path w="5085" h="5085" extrusionOk="0">
                  <a:moveTo>
                    <a:pt x="2543" y="0"/>
                  </a:moveTo>
                  <a:cubicBezTo>
                    <a:pt x="1156" y="0"/>
                    <a:pt x="1" y="1156"/>
                    <a:pt x="1" y="2542"/>
                  </a:cubicBezTo>
                  <a:cubicBezTo>
                    <a:pt x="1" y="3929"/>
                    <a:pt x="1156" y="5084"/>
                    <a:pt x="2543" y="5084"/>
                  </a:cubicBezTo>
                  <a:cubicBezTo>
                    <a:pt x="3929" y="5084"/>
                    <a:pt x="5085" y="3929"/>
                    <a:pt x="5085" y="2542"/>
                  </a:cubicBezTo>
                  <a:cubicBezTo>
                    <a:pt x="5085" y="1156"/>
                    <a:pt x="3929" y="0"/>
                    <a:pt x="2543" y="0"/>
                  </a:cubicBezTo>
                  <a:close/>
                </a:path>
              </a:pathLst>
            </a:custGeom>
            <a:solidFill>
              <a:srgbClr val="FF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5"/>
            <p:cNvSpPr/>
            <p:nvPr/>
          </p:nvSpPr>
          <p:spPr>
            <a:xfrm flipH="1">
              <a:off x="8606170" y="2332894"/>
              <a:ext cx="95583" cy="95602"/>
            </a:xfrm>
            <a:custGeom>
              <a:avLst/>
              <a:gdLst/>
              <a:ahLst/>
              <a:cxnLst/>
              <a:rect l="l" t="t" r="r" b="b"/>
              <a:pathLst>
                <a:path w="5038" h="5039" extrusionOk="0">
                  <a:moveTo>
                    <a:pt x="2496" y="1"/>
                  </a:moveTo>
                  <a:cubicBezTo>
                    <a:pt x="1110" y="1"/>
                    <a:pt x="0" y="1110"/>
                    <a:pt x="0" y="2496"/>
                  </a:cubicBezTo>
                  <a:cubicBezTo>
                    <a:pt x="0" y="3929"/>
                    <a:pt x="1110" y="5038"/>
                    <a:pt x="2496" y="5038"/>
                  </a:cubicBezTo>
                  <a:cubicBezTo>
                    <a:pt x="3929" y="5038"/>
                    <a:pt x="5038" y="3929"/>
                    <a:pt x="5038" y="2496"/>
                  </a:cubicBezTo>
                  <a:cubicBezTo>
                    <a:pt x="5038" y="1110"/>
                    <a:pt x="3929" y="1"/>
                    <a:pt x="2496" y="1"/>
                  </a:cubicBezTo>
                  <a:close/>
                </a:path>
              </a:pathLst>
            </a:custGeom>
            <a:solidFill>
              <a:srgbClr val="FFDE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5"/>
            <p:cNvSpPr/>
            <p:nvPr/>
          </p:nvSpPr>
          <p:spPr>
            <a:xfrm flipH="1">
              <a:off x="7504835" y="4476825"/>
              <a:ext cx="96456" cy="95602"/>
            </a:xfrm>
            <a:custGeom>
              <a:avLst/>
              <a:gdLst/>
              <a:ahLst/>
              <a:cxnLst/>
              <a:rect l="l" t="t" r="r" b="b"/>
              <a:pathLst>
                <a:path w="5084" h="5039" extrusionOk="0">
                  <a:moveTo>
                    <a:pt x="2542" y="0"/>
                  </a:moveTo>
                  <a:cubicBezTo>
                    <a:pt x="1155" y="0"/>
                    <a:pt x="0" y="1110"/>
                    <a:pt x="0" y="2542"/>
                  </a:cubicBezTo>
                  <a:cubicBezTo>
                    <a:pt x="0" y="3929"/>
                    <a:pt x="1155" y="5038"/>
                    <a:pt x="2542" y="5038"/>
                  </a:cubicBezTo>
                  <a:cubicBezTo>
                    <a:pt x="3929" y="5038"/>
                    <a:pt x="5084" y="3929"/>
                    <a:pt x="5084" y="2542"/>
                  </a:cubicBezTo>
                  <a:cubicBezTo>
                    <a:pt x="5084" y="1110"/>
                    <a:pt x="3929" y="0"/>
                    <a:pt x="25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5"/>
            <p:cNvSpPr/>
            <p:nvPr/>
          </p:nvSpPr>
          <p:spPr>
            <a:xfrm flipH="1">
              <a:off x="4488435" y="2072478"/>
              <a:ext cx="96475" cy="96475"/>
            </a:xfrm>
            <a:custGeom>
              <a:avLst/>
              <a:gdLst/>
              <a:ahLst/>
              <a:cxnLst/>
              <a:rect l="l" t="t" r="r" b="b"/>
              <a:pathLst>
                <a:path w="5085" h="5085" extrusionOk="0">
                  <a:moveTo>
                    <a:pt x="2543" y="0"/>
                  </a:moveTo>
                  <a:cubicBezTo>
                    <a:pt x="1156" y="0"/>
                    <a:pt x="1" y="1156"/>
                    <a:pt x="1" y="2542"/>
                  </a:cubicBezTo>
                  <a:cubicBezTo>
                    <a:pt x="1" y="3929"/>
                    <a:pt x="1156" y="5084"/>
                    <a:pt x="2543" y="5084"/>
                  </a:cubicBezTo>
                  <a:cubicBezTo>
                    <a:pt x="3929" y="5084"/>
                    <a:pt x="5085" y="3929"/>
                    <a:pt x="5085" y="2542"/>
                  </a:cubicBezTo>
                  <a:cubicBezTo>
                    <a:pt x="5085" y="1156"/>
                    <a:pt x="3929" y="0"/>
                    <a:pt x="25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5"/>
            <p:cNvSpPr/>
            <p:nvPr/>
          </p:nvSpPr>
          <p:spPr>
            <a:xfrm flipH="1">
              <a:off x="8336969" y="2612625"/>
              <a:ext cx="181529" cy="181529"/>
            </a:xfrm>
            <a:custGeom>
              <a:avLst/>
              <a:gdLst/>
              <a:ahLst/>
              <a:cxnLst/>
              <a:rect l="l" t="t" r="r" b="b"/>
              <a:pathLst>
                <a:path w="9568" h="9568" extrusionOk="0">
                  <a:moveTo>
                    <a:pt x="4761" y="0"/>
                  </a:moveTo>
                  <a:cubicBezTo>
                    <a:pt x="2127" y="0"/>
                    <a:pt x="1" y="2126"/>
                    <a:pt x="1" y="4807"/>
                  </a:cubicBezTo>
                  <a:cubicBezTo>
                    <a:pt x="1" y="7441"/>
                    <a:pt x="2127" y="9567"/>
                    <a:pt x="4761" y="9567"/>
                  </a:cubicBezTo>
                  <a:cubicBezTo>
                    <a:pt x="7395" y="9567"/>
                    <a:pt x="9568" y="7441"/>
                    <a:pt x="9568" y="4807"/>
                  </a:cubicBezTo>
                  <a:cubicBezTo>
                    <a:pt x="9568" y="2126"/>
                    <a:pt x="7395" y="0"/>
                    <a:pt x="4761" y="0"/>
                  </a:cubicBezTo>
                  <a:close/>
                </a:path>
              </a:pathLst>
            </a:custGeom>
            <a:solidFill>
              <a:srgbClr val="FF71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5"/>
            <p:cNvSpPr/>
            <p:nvPr/>
          </p:nvSpPr>
          <p:spPr>
            <a:xfrm flipH="1">
              <a:off x="7095333" y="4301443"/>
              <a:ext cx="135065" cy="135065"/>
            </a:xfrm>
            <a:custGeom>
              <a:avLst/>
              <a:gdLst/>
              <a:ahLst/>
              <a:cxnLst/>
              <a:rect l="l" t="t" r="r" b="b"/>
              <a:pathLst>
                <a:path w="7119" h="7119" extrusionOk="0">
                  <a:moveTo>
                    <a:pt x="3560" y="1"/>
                  </a:moveTo>
                  <a:cubicBezTo>
                    <a:pt x="1619" y="1"/>
                    <a:pt x="1" y="1572"/>
                    <a:pt x="1" y="3560"/>
                  </a:cubicBezTo>
                  <a:cubicBezTo>
                    <a:pt x="1" y="5501"/>
                    <a:pt x="1619" y="7118"/>
                    <a:pt x="3560" y="7118"/>
                  </a:cubicBezTo>
                  <a:cubicBezTo>
                    <a:pt x="5547" y="7118"/>
                    <a:pt x="7118" y="5501"/>
                    <a:pt x="7118" y="3560"/>
                  </a:cubicBezTo>
                  <a:cubicBezTo>
                    <a:pt x="7118" y="1572"/>
                    <a:pt x="5547" y="1"/>
                    <a:pt x="3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5"/>
            <p:cNvSpPr/>
            <p:nvPr/>
          </p:nvSpPr>
          <p:spPr>
            <a:xfrm flipH="1">
              <a:off x="6212334" y="899237"/>
              <a:ext cx="134174" cy="135046"/>
            </a:xfrm>
            <a:custGeom>
              <a:avLst/>
              <a:gdLst/>
              <a:ahLst/>
              <a:cxnLst/>
              <a:rect l="l" t="t" r="r" b="b"/>
              <a:pathLst>
                <a:path w="7072" h="7118" extrusionOk="0">
                  <a:moveTo>
                    <a:pt x="3513" y="0"/>
                  </a:moveTo>
                  <a:cubicBezTo>
                    <a:pt x="1571" y="0"/>
                    <a:pt x="0" y="1572"/>
                    <a:pt x="0" y="3559"/>
                  </a:cubicBezTo>
                  <a:cubicBezTo>
                    <a:pt x="0" y="5500"/>
                    <a:pt x="1571" y="7118"/>
                    <a:pt x="3513" y="7118"/>
                  </a:cubicBezTo>
                  <a:cubicBezTo>
                    <a:pt x="5500" y="7118"/>
                    <a:pt x="7071" y="5500"/>
                    <a:pt x="7071" y="3559"/>
                  </a:cubicBezTo>
                  <a:cubicBezTo>
                    <a:pt x="7071" y="1572"/>
                    <a:pt x="5500" y="0"/>
                    <a:pt x="35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5"/>
            <p:cNvSpPr/>
            <p:nvPr/>
          </p:nvSpPr>
          <p:spPr>
            <a:xfrm flipH="1">
              <a:off x="6157978" y="4451402"/>
              <a:ext cx="135046" cy="135046"/>
            </a:xfrm>
            <a:custGeom>
              <a:avLst/>
              <a:gdLst/>
              <a:ahLst/>
              <a:cxnLst/>
              <a:rect l="l" t="t" r="r" b="b"/>
              <a:pathLst>
                <a:path w="7118" h="7118" extrusionOk="0">
                  <a:moveTo>
                    <a:pt x="3559" y="0"/>
                  </a:moveTo>
                  <a:cubicBezTo>
                    <a:pt x="1618" y="0"/>
                    <a:pt x="0" y="1572"/>
                    <a:pt x="0" y="3559"/>
                  </a:cubicBezTo>
                  <a:cubicBezTo>
                    <a:pt x="0" y="5500"/>
                    <a:pt x="1618" y="7118"/>
                    <a:pt x="3559" y="7118"/>
                  </a:cubicBezTo>
                  <a:cubicBezTo>
                    <a:pt x="5546" y="7118"/>
                    <a:pt x="7118" y="5500"/>
                    <a:pt x="7118" y="3559"/>
                  </a:cubicBezTo>
                  <a:cubicBezTo>
                    <a:pt x="7118" y="1572"/>
                    <a:pt x="5546" y="0"/>
                    <a:pt x="35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5"/>
            <p:cNvSpPr/>
            <p:nvPr/>
          </p:nvSpPr>
          <p:spPr>
            <a:xfrm flipH="1">
              <a:off x="8235258" y="3813926"/>
              <a:ext cx="64905" cy="65778"/>
            </a:xfrm>
            <a:custGeom>
              <a:avLst/>
              <a:gdLst/>
              <a:ahLst/>
              <a:cxnLst/>
              <a:rect l="l" t="t" r="r" b="b"/>
              <a:pathLst>
                <a:path w="3421" h="3467" extrusionOk="0">
                  <a:moveTo>
                    <a:pt x="1711" y="0"/>
                  </a:moveTo>
                  <a:cubicBezTo>
                    <a:pt x="740" y="0"/>
                    <a:pt x="1" y="786"/>
                    <a:pt x="1" y="1710"/>
                  </a:cubicBezTo>
                  <a:cubicBezTo>
                    <a:pt x="1" y="2681"/>
                    <a:pt x="740" y="3466"/>
                    <a:pt x="1711" y="3466"/>
                  </a:cubicBezTo>
                  <a:cubicBezTo>
                    <a:pt x="2681" y="3466"/>
                    <a:pt x="3421" y="2681"/>
                    <a:pt x="3421" y="1710"/>
                  </a:cubicBezTo>
                  <a:cubicBezTo>
                    <a:pt x="3421" y="786"/>
                    <a:pt x="2681" y="0"/>
                    <a:pt x="1711" y="0"/>
                  </a:cubicBezTo>
                  <a:close/>
                </a:path>
              </a:pathLst>
            </a:custGeom>
            <a:solidFill>
              <a:srgbClr val="FF71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5"/>
            <p:cNvSpPr/>
            <p:nvPr/>
          </p:nvSpPr>
          <p:spPr>
            <a:xfrm flipH="1">
              <a:off x="5550307" y="2176827"/>
              <a:ext cx="64905" cy="65778"/>
            </a:xfrm>
            <a:custGeom>
              <a:avLst/>
              <a:gdLst/>
              <a:ahLst/>
              <a:cxnLst/>
              <a:rect l="l" t="t" r="r" b="b"/>
              <a:pathLst>
                <a:path w="3421" h="3467" extrusionOk="0">
                  <a:moveTo>
                    <a:pt x="1710" y="0"/>
                  </a:moveTo>
                  <a:cubicBezTo>
                    <a:pt x="786" y="0"/>
                    <a:pt x="0" y="786"/>
                    <a:pt x="0" y="1756"/>
                  </a:cubicBezTo>
                  <a:cubicBezTo>
                    <a:pt x="0" y="2681"/>
                    <a:pt x="786" y="3466"/>
                    <a:pt x="1710" y="3466"/>
                  </a:cubicBezTo>
                  <a:cubicBezTo>
                    <a:pt x="2681" y="3466"/>
                    <a:pt x="3420" y="2681"/>
                    <a:pt x="3420" y="1756"/>
                  </a:cubicBezTo>
                  <a:cubicBezTo>
                    <a:pt x="3420" y="786"/>
                    <a:pt x="2681" y="0"/>
                    <a:pt x="17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5"/>
            <p:cNvSpPr/>
            <p:nvPr/>
          </p:nvSpPr>
          <p:spPr>
            <a:xfrm flipH="1">
              <a:off x="7724916" y="2613498"/>
              <a:ext cx="65778" cy="65778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10" y="0"/>
                  </a:moveTo>
                  <a:cubicBezTo>
                    <a:pt x="786" y="0"/>
                    <a:pt x="0" y="786"/>
                    <a:pt x="0" y="1757"/>
                  </a:cubicBezTo>
                  <a:cubicBezTo>
                    <a:pt x="0" y="2681"/>
                    <a:pt x="786" y="3467"/>
                    <a:pt x="1710" y="3467"/>
                  </a:cubicBezTo>
                  <a:cubicBezTo>
                    <a:pt x="2681" y="3467"/>
                    <a:pt x="3466" y="2681"/>
                    <a:pt x="3466" y="1757"/>
                  </a:cubicBezTo>
                  <a:cubicBezTo>
                    <a:pt x="3466" y="786"/>
                    <a:pt x="2681" y="0"/>
                    <a:pt x="17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5"/>
            <p:cNvSpPr/>
            <p:nvPr/>
          </p:nvSpPr>
          <p:spPr>
            <a:xfrm flipH="1">
              <a:off x="5426683" y="3489477"/>
              <a:ext cx="115751" cy="115770"/>
            </a:xfrm>
            <a:custGeom>
              <a:avLst/>
              <a:gdLst/>
              <a:ahLst/>
              <a:cxnLst/>
              <a:rect l="l" t="t" r="r" b="b"/>
              <a:pathLst>
                <a:path w="6101" h="6102" extrusionOk="0">
                  <a:moveTo>
                    <a:pt x="3051" y="1"/>
                  </a:moveTo>
                  <a:cubicBezTo>
                    <a:pt x="1387" y="1"/>
                    <a:pt x="0" y="1387"/>
                    <a:pt x="0" y="3051"/>
                  </a:cubicBezTo>
                  <a:cubicBezTo>
                    <a:pt x="0" y="4761"/>
                    <a:pt x="1387" y="6101"/>
                    <a:pt x="3051" y="6101"/>
                  </a:cubicBezTo>
                  <a:cubicBezTo>
                    <a:pt x="4761" y="6101"/>
                    <a:pt x="6101" y="4761"/>
                    <a:pt x="6101" y="3051"/>
                  </a:cubicBezTo>
                  <a:cubicBezTo>
                    <a:pt x="6101" y="1387"/>
                    <a:pt x="4761" y="1"/>
                    <a:pt x="30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 flipH="1">
              <a:off x="4792697" y="3022108"/>
              <a:ext cx="74562" cy="74562"/>
            </a:xfrm>
            <a:custGeom>
              <a:avLst/>
              <a:gdLst/>
              <a:ahLst/>
              <a:cxnLst/>
              <a:rect l="l" t="t" r="r" b="b"/>
              <a:pathLst>
                <a:path w="3930" h="3930" extrusionOk="0">
                  <a:moveTo>
                    <a:pt x="1988" y="1"/>
                  </a:moveTo>
                  <a:cubicBezTo>
                    <a:pt x="879" y="1"/>
                    <a:pt x="1" y="879"/>
                    <a:pt x="1" y="1942"/>
                  </a:cubicBezTo>
                  <a:cubicBezTo>
                    <a:pt x="1" y="3051"/>
                    <a:pt x="879" y="3929"/>
                    <a:pt x="1988" y="3929"/>
                  </a:cubicBezTo>
                  <a:cubicBezTo>
                    <a:pt x="3051" y="3929"/>
                    <a:pt x="3929" y="3051"/>
                    <a:pt x="3929" y="1942"/>
                  </a:cubicBezTo>
                  <a:cubicBezTo>
                    <a:pt x="3929" y="879"/>
                    <a:pt x="3051" y="1"/>
                    <a:pt x="1988" y="1"/>
                  </a:cubicBezTo>
                  <a:close/>
                </a:path>
              </a:pathLst>
            </a:custGeom>
            <a:solidFill>
              <a:srgbClr val="FF71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 flipH="1">
              <a:off x="6506958" y="815056"/>
              <a:ext cx="74562" cy="74543"/>
            </a:xfrm>
            <a:custGeom>
              <a:avLst/>
              <a:gdLst/>
              <a:ahLst/>
              <a:cxnLst/>
              <a:rect l="l" t="t" r="r" b="b"/>
              <a:pathLst>
                <a:path w="3930" h="3929" extrusionOk="0">
                  <a:moveTo>
                    <a:pt x="1988" y="0"/>
                  </a:moveTo>
                  <a:cubicBezTo>
                    <a:pt x="879" y="0"/>
                    <a:pt x="1" y="878"/>
                    <a:pt x="1" y="1941"/>
                  </a:cubicBezTo>
                  <a:cubicBezTo>
                    <a:pt x="1" y="3051"/>
                    <a:pt x="879" y="3929"/>
                    <a:pt x="1988" y="3929"/>
                  </a:cubicBezTo>
                  <a:cubicBezTo>
                    <a:pt x="3051" y="3929"/>
                    <a:pt x="3929" y="3051"/>
                    <a:pt x="3929" y="1941"/>
                  </a:cubicBezTo>
                  <a:cubicBezTo>
                    <a:pt x="3929" y="878"/>
                    <a:pt x="3051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5"/>
            <p:cNvSpPr/>
            <p:nvPr/>
          </p:nvSpPr>
          <p:spPr>
            <a:xfrm flipH="1">
              <a:off x="5582750" y="4226046"/>
              <a:ext cx="224502" cy="225374"/>
            </a:xfrm>
            <a:custGeom>
              <a:avLst/>
              <a:gdLst/>
              <a:ahLst/>
              <a:cxnLst/>
              <a:rect l="l" t="t" r="r" b="b"/>
              <a:pathLst>
                <a:path w="11833" h="11879" extrusionOk="0">
                  <a:moveTo>
                    <a:pt x="5917" y="0"/>
                  </a:moveTo>
                  <a:cubicBezTo>
                    <a:pt x="2635" y="0"/>
                    <a:pt x="1" y="2681"/>
                    <a:pt x="1" y="5962"/>
                  </a:cubicBezTo>
                  <a:cubicBezTo>
                    <a:pt x="1" y="9198"/>
                    <a:pt x="2635" y="11878"/>
                    <a:pt x="5917" y="11878"/>
                  </a:cubicBezTo>
                  <a:cubicBezTo>
                    <a:pt x="9198" y="11878"/>
                    <a:pt x="11832" y="9198"/>
                    <a:pt x="11832" y="5962"/>
                  </a:cubicBezTo>
                  <a:cubicBezTo>
                    <a:pt x="11832" y="2681"/>
                    <a:pt x="9198" y="0"/>
                    <a:pt x="59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5"/>
            <p:cNvSpPr/>
            <p:nvPr/>
          </p:nvSpPr>
          <p:spPr>
            <a:xfrm flipH="1">
              <a:off x="5201327" y="4339160"/>
              <a:ext cx="225355" cy="224483"/>
            </a:xfrm>
            <a:custGeom>
              <a:avLst/>
              <a:gdLst/>
              <a:ahLst/>
              <a:cxnLst/>
              <a:rect l="l" t="t" r="r" b="b"/>
              <a:pathLst>
                <a:path w="11878" h="11832" fill="none" extrusionOk="0">
                  <a:moveTo>
                    <a:pt x="11878" y="5916"/>
                  </a:moveTo>
                  <a:cubicBezTo>
                    <a:pt x="11878" y="9198"/>
                    <a:pt x="9197" y="11832"/>
                    <a:pt x="5916" y="11832"/>
                  </a:cubicBezTo>
                  <a:cubicBezTo>
                    <a:pt x="2681" y="11832"/>
                    <a:pt x="0" y="9198"/>
                    <a:pt x="0" y="5916"/>
                  </a:cubicBezTo>
                  <a:cubicBezTo>
                    <a:pt x="0" y="2635"/>
                    <a:pt x="2681" y="0"/>
                    <a:pt x="5916" y="0"/>
                  </a:cubicBezTo>
                  <a:cubicBezTo>
                    <a:pt x="9197" y="0"/>
                    <a:pt x="11878" y="2635"/>
                    <a:pt x="11878" y="5916"/>
                  </a:cubicBezTo>
                  <a:close/>
                </a:path>
              </a:pathLst>
            </a:custGeom>
            <a:noFill/>
            <a:ln w="15025" cap="flat" cmpd="sng">
              <a:solidFill>
                <a:schemeClr val="accent1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5"/>
            <p:cNvSpPr/>
            <p:nvPr/>
          </p:nvSpPr>
          <p:spPr>
            <a:xfrm flipH="1">
              <a:off x="4773421" y="2127707"/>
              <a:ext cx="126281" cy="126300"/>
            </a:xfrm>
            <a:custGeom>
              <a:avLst/>
              <a:gdLst/>
              <a:ahLst/>
              <a:cxnLst/>
              <a:rect l="l" t="t" r="r" b="b"/>
              <a:pathLst>
                <a:path w="6656" h="6657" fill="none" extrusionOk="0">
                  <a:moveTo>
                    <a:pt x="6656" y="3328"/>
                  </a:moveTo>
                  <a:cubicBezTo>
                    <a:pt x="6656" y="5177"/>
                    <a:pt x="5177" y="6656"/>
                    <a:pt x="3328" y="6656"/>
                  </a:cubicBezTo>
                  <a:cubicBezTo>
                    <a:pt x="1480" y="6656"/>
                    <a:pt x="1" y="5177"/>
                    <a:pt x="1" y="3328"/>
                  </a:cubicBezTo>
                  <a:cubicBezTo>
                    <a:pt x="1" y="1480"/>
                    <a:pt x="1480" y="1"/>
                    <a:pt x="3328" y="1"/>
                  </a:cubicBezTo>
                  <a:cubicBezTo>
                    <a:pt x="5177" y="1"/>
                    <a:pt x="6656" y="1480"/>
                    <a:pt x="6656" y="3328"/>
                  </a:cubicBezTo>
                  <a:close/>
                </a:path>
              </a:pathLst>
            </a:custGeom>
            <a:noFill/>
            <a:ln w="15025" cap="flat" cmpd="sng">
              <a:solidFill>
                <a:srgbClr val="FF7178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5"/>
            <p:cNvSpPr/>
            <p:nvPr/>
          </p:nvSpPr>
          <p:spPr>
            <a:xfrm flipH="1">
              <a:off x="8392198" y="1420962"/>
              <a:ext cx="126300" cy="126281"/>
            </a:xfrm>
            <a:custGeom>
              <a:avLst/>
              <a:gdLst/>
              <a:ahLst/>
              <a:cxnLst/>
              <a:rect l="l" t="t" r="r" b="b"/>
              <a:pathLst>
                <a:path w="6657" h="6656" fill="none" extrusionOk="0">
                  <a:moveTo>
                    <a:pt x="6656" y="3328"/>
                  </a:moveTo>
                  <a:cubicBezTo>
                    <a:pt x="6656" y="5177"/>
                    <a:pt x="5177" y="6656"/>
                    <a:pt x="3328" y="6656"/>
                  </a:cubicBezTo>
                  <a:cubicBezTo>
                    <a:pt x="1480" y="6656"/>
                    <a:pt x="1" y="5177"/>
                    <a:pt x="1" y="3328"/>
                  </a:cubicBezTo>
                  <a:cubicBezTo>
                    <a:pt x="1" y="1480"/>
                    <a:pt x="1480" y="1"/>
                    <a:pt x="3328" y="1"/>
                  </a:cubicBezTo>
                  <a:cubicBezTo>
                    <a:pt x="5177" y="1"/>
                    <a:pt x="6656" y="1480"/>
                    <a:pt x="6656" y="3328"/>
                  </a:cubicBezTo>
                  <a:close/>
                </a:path>
              </a:pathLst>
            </a:custGeom>
            <a:noFill/>
            <a:ln w="15025" cap="flat" cmpd="sng">
              <a:solidFill>
                <a:schemeClr val="accent1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5"/>
            <p:cNvSpPr/>
            <p:nvPr/>
          </p:nvSpPr>
          <p:spPr>
            <a:xfrm flipH="1">
              <a:off x="6605178" y="2045290"/>
              <a:ext cx="632221" cy="834790"/>
            </a:xfrm>
            <a:custGeom>
              <a:avLst/>
              <a:gdLst/>
              <a:ahLst/>
              <a:cxnLst/>
              <a:rect l="l" t="t" r="r" b="b"/>
              <a:pathLst>
                <a:path w="33323" h="44000" extrusionOk="0">
                  <a:moveTo>
                    <a:pt x="14744" y="0"/>
                  </a:moveTo>
                  <a:cubicBezTo>
                    <a:pt x="14744" y="0"/>
                    <a:pt x="11786" y="17840"/>
                    <a:pt x="7580" y="25744"/>
                  </a:cubicBezTo>
                  <a:cubicBezTo>
                    <a:pt x="5731" y="28378"/>
                    <a:pt x="3051" y="30273"/>
                    <a:pt x="0" y="31151"/>
                  </a:cubicBezTo>
                  <a:cubicBezTo>
                    <a:pt x="0" y="31151"/>
                    <a:pt x="9382" y="43953"/>
                    <a:pt x="24819" y="43999"/>
                  </a:cubicBezTo>
                  <a:cubicBezTo>
                    <a:pt x="30457" y="43999"/>
                    <a:pt x="33323" y="39563"/>
                    <a:pt x="32999" y="33924"/>
                  </a:cubicBezTo>
                  <a:cubicBezTo>
                    <a:pt x="32999" y="33916"/>
                    <a:pt x="32982" y="33913"/>
                    <a:pt x="32949" y="33913"/>
                  </a:cubicBezTo>
                  <a:cubicBezTo>
                    <a:pt x="32910" y="33913"/>
                    <a:pt x="32849" y="33917"/>
                    <a:pt x="32772" y="33917"/>
                  </a:cubicBezTo>
                  <a:cubicBezTo>
                    <a:pt x="32201" y="33917"/>
                    <a:pt x="30707" y="33739"/>
                    <a:pt x="30041" y="30781"/>
                  </a:cubicBezTo>
                  <a:cubicBezTo>
                    <a:pt x="29949" y="30458"/>
                    <a:pt x="29903" y="30134"/>
                    <a:pt x="29810" y="29764"/>
                  </a:cubicBezTo>
                  <a:cubicBezTo>
                    <a:pt x="29718" y="29256"/>
                    <a:pt x="29626" y="28609"/>
                    <a:pt x="29533" y="28054"/>
                  </a:cubicBezTo>
                  <a:cubicBezTo>
                    <a:pt x="29025" y="24588"/>
                    <a:pt x="28886" y="20798"/>
                    <a:pt x="28886" y="20798"/>
                  </a:cubicBezTo>
                  <a:lnTo>
                    <a:pt x="22138" y="16824"/>
                  </a:lnTo>
                  <a:lnTo>
                    <a:pt x="147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5"/>
            <p:cNvSpPr/>
            <p:nvPr/>
          </p:nvSpPr>
          <p:spPr>
            <a:xfrm flipH="1">
              <a:off x="6671810" y="2321492"/>
              <a:ext cx="228012" cy="289388"/>
            </a:xfrm>
            <a:custGeom>
              <a:avLst/>
              <a:gdLst/>
              <a:ahLst/>
              <a:cxnLst/>
              <a:rect l="l" t="t" r="r" b="b"/>
              <a:pathLst>
                <a:path w="12018" h="1525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2358" y="12295"/>
                    <a:pt x="12017" y="15253"/>
                  </a:cubicBezTo>
                  <a:cubicBezTo>
                    <a:pt x="11879" y="14698"/>
                    <a:pt x="11833" y="14097"/>
                    <a:pt x="11740" y="13496"/>
                  </a:cubicBezTo>
                  <a:cubicBezTo>
                    <a:pt x="11232" y="10030"/>
                    <a:pt x="11093" y="6240"/>
                    <a:pt x="11093" y="6240"/>
                  </a:cubicBezTo>
                  <a:lnTo>
                    <a:pt x="4345" y="22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5"/>
            <p:cNvSpPr/>
            <p:nvPr/>
          </p:nvSpPr>
          <p:spPr>
            <a:xfrm flipH="1">
              <a:off x="6236011" y="1732472"/>
              <a:ext cx="816368" cy="889602"/>
            </a:xfrm>
            <a:custGeom>
              <a:avLst/>
              <a:gdLst/>
              <a:ahLst/>
              <a:cxnLst/>
              <a:rect l="l" t="t" r="r" b="b"/>
              <a:pathLst>
                <a:path w="43029" h="46889" extrusionOk="0">
                  <a:moveTo>
                    <a:pt x="25661" y="0"/>
                  </a:moveTo>
                  <a:cubicBezTo>
                    <a:pt x="22795" y="0"/>
                    <a:pt x="19870" y="459"/>
                    <a:pt x="17193" y="1237"/>
                  </a:cubicBezTo>
                  <a:cubicBezTo>
                    <a:pt x="7765" y="3917"/>
                    <a:pt x="0" y="19816"/>
                    <a:pt x="7302" y="30123"/>
                  </a:cubicBezTo>
                  <a:cubicBezTo>
                    <a:pt x="13519" y="38857"/>
                    <a:pt x="21912" y="46888"/>
                    <a:pt x="29575" y="46888"/>
                  </a:cubicBezTo>
                  <a:cubicBezTo>
                    <a:pt x="30913" y="46888"/>
                    <a:pt x="32229" y="46643"/>
                    <a:pt x="33508" y="46114"/>
                  </a:cubicBezTo>
                  <a:cubicBezTo>
                    <a:pt x="42797" y="42278"/>
                    <a:pt x="43028" y="19308"/>
                    <a:pt x="41272" y="10804"/>
                  </a:cubicBezTo>
                  <a:cubicBezTo>
                    <a:pt x="39654" y="2876"/>
                    <a:pt x="32841" y="0"/>
                    <a:pt x="25661" y="0"/>
                  </a:cubicBezTo>
                  <a:close/>
                </a:path>
              </a:pathLst>
            </a:custGeom>
            <a:solidFill>
              <a:srgbClr val="FFB3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5"/>
            <p:cNvSpPr/>
            <p:nvPr/>
          </p:nvSpPr>
          <p:spPr>
            <a:xfrm flipH="1">
              <a:off x="5637125" y="2530208"/>
              <a:ext cx="2547286" cy="1838208"/>
            </a:xfrm>
            <a:custGeom>
              <a:avLst/>
              <a:gdLst/>
              <a:ahLst/>
              <a:cxnLst/>
              <a:rect l="l" t="t" r="r" b="b"/>
              <a:pathLst>
                <a:path w="134262" h="96888" extrusionOk="0">
                  <a:moveTo>
                    <a:pt x="53385" y="1"/>
                  </a:moveTo>
                  <a:cubicBezTo>
                    <a:pt x="51043" y="1"/>
                    <a:pt x="50331" y="3558"/>
                    <a:pt x="50331" y="3558"/>
                  </a:cubicBezTo>
                  <a:cubicBezTo>
                    <a:pt x="50331" y="3558"/>
                    <a:pt x="39932" y="4437"/>
                    <a:pt x="35218" y="6932"/>
                  </a:cubicBezTo>
                  <a:cubicBezTo>
                    <a:pt x="1" y="25835"/>
                    <a:pt x="11555" y="84162"/>
                    <a:pt x="11555" y="84162"/>
                  </a:cubicBezTo>
                  <a:cubicBezTo>
                    <a:pt x="11555" y="84162"/>
                    <a:pt x="15499" y="96888"/>
                    <a:pt x="26502" y="96888"/>
                  </a:cubicBezTo>
                  <a:cubicBezTo>
                    <a:pt x="29439" y="96888"/>
                    <a:pt x="32879" y="95981"/>
                    <a:pt x="36882" y="93682"/>
                  </a:cubicBezTo>
                  <a:cubicBezTo>
                    <a:pt x="40025" y="91880"/>
                    <a:pt x="43815" y="88136"/>
                    <a:pt x="46449" y="85040"/>
                  </a:cubicBezTo>
                  <a:lnTo>
                    <a:pt x="46495" y="84947"/>
                  </a:lnTo>
                  <a:cubicBezTo>
                    <a:pt x="57439" y="90239"/>
                    <a:pt x="69361" y="92929"/>
                    <a:pt x="81357" y="92929"/>
                  </a:cubicBezTo>
                  <a:cubicBezTo>
                    <a:pt x="87802" y="92929"/>
                    <a:pt x="94268" y="92153"/>
                    <a:pt x="100616" y="90586"/>
                  </a:cubicBezTo>
                  <a:lnTo>
                    <a:pt x="100662" y="90540"/>
                  </a:lnTo>
                  <a:lnTo>
                    <a:pt x="100708" y="90540"/>
                  </a:lnTo>
                  <a:cubicBezTo>
                    <a:pt x="105653" y="89338"/>
                    <a:pt x="110460" y="87628"/>
                    <a:pt x="115082" y="85456"/>
                  </a:cubicBezTo>
                  <a:lnTo>
                    <a:pt x="115128" y="85456"/>
                  </a:lnTo>
                  <a:cubicBezTo>
                    <a:pt x="115359" y="85363"/>
                    <a:pt x="115636" y="85225"/>
                    <a:pt x="115867" y="85086"/>
                  </a:cubicBezTo>
                  <a:cubicBezTo>
                    <a:pt x="116468" y="84855"/>
                    <a:pt x="116977" y="84578"/>
                    <a:pt x="117531" y="84300"/>
                  </a:cubicBezTo>
                  <a:lnTo>
                    <a:pt x="118687" y="83699"/>
                  </a:lnTo>
                  <a:cubicBezTo>
                    <a:pt x="119334" y="83376"/>
                    <a:pt x="119934" y="83052"/>
                    <a:pt x="120535" y="82729"/>
                  </a:cubicBezTo>
                  <a:lnTo>
                    <a:pt x="121044" y="82405"/>
                  </a:lnTo>
                  <a:cubicBezTo>
                    <a:pt x="121321" y="82267"/>
                    <a:pt x="121645" y="82128"/>
                    <a:pt x="121876" y="81943"/>
                  </a:cubicBezTo>
                  <a:cubicBezTo>
                    <a:pt x="123771" y="78893"/>
                    <a:pt x="125342" y="75658"/>
                    <a:pt x="126451" y="72238"/>
                  </a:cubicBezTo>
                  <a:cubicBezTo>
                    <a:pt x="130195" y="61700"/>
                    <a:pt x="131766" y="48482"/>
                    <a:pt x="131997" y="47141"/>
                  </a:cubicBezTo>
                  <a:cubicBezTo>
                    <a:pt x="133846" y="37297"/>
                    <a:pt x="134262" y="23802"/>
                    <a:pt x="130888" y="19503"/>
                  </a:cubicBezTo>
                  <a:cubicBezTo>
                    <a:pt x="127585" y="15296"/>
                    <a:pt x="120739" y="15251"/>
                    <a:pt x="120452" y="15251"/>
                  </a:cubicBezTo>
                  <a:cubicBezTo>
                    <a:pt x="120446" y="15251"/>
                    <a:pt x="120443" y="15251"/>
                    <a:pt x="120443" y="15251"/>
                  </a:cubicBezTo>
                  <a:cubicBezTo>
                    <a:pt x="120443" y="15251"/>
                    <a:pt x="120440" y="15251"/>
                    <a:pt x="120435" y="15251"/>
                  </a:cubicBezTo>
                  <a:cubicBezTo>
                    <a:pt x="120181" y="15251"/>
                    <a:pt x="113427" y="15385"/>
                    <a:pt x="109120" y="29486"/>
                  </a:cubicBezTo>
                  <a:cubicBezTo>
                    <a:pt x="108889" y="30272"/>
                    <a:pt x="108473" y="31289"/>
                    <a:pt x="107964" y="32491"/>
                  </a:cubicBezTo>
                  <a:cubicBezTo>
                    <a:pt x="107363" y="32491"/>
                    <a:pt x="106763" y="32629"/>
                    <a:pt x="106208" y="32906"/>
                  </a:cubicBezTo>
                  <a:cubicBezTo>
                    <a:pt x="104174" y="25281"/>
                    <a:pt x="102048" y="19041"/>
                    <a:pt x="100015" y="16176"/>
                  </a:cubicBezTo>
                  <a:cubicBezTo>
                    <a:pt x="93452" y="7903"/>
                    <a:pt x="83839" y="8226"/>
                    <a:pt x="83377" y="7579"/>
                  </a:cubicBezTo>
                  <a:cubicBezTo>
                    <a:pt x="82961" y="6978"/>
                    <a:pt x="83469" y="5130"/>
                    <a:pt x="82822" y="3882"/>
                  </a:cubicBezTo>
                  <a:cubicBezTo>
                    <a:pt x="82560" y="3392"/>
                    <a:pt x="82198" y="3240"/>
                    <a:pt x="81850" y="3240"/>
                  </a:cubicBezTo>
                  <a:cubicBezTo>
                    <a:pt x="81278" y="3240"/>
                    <a:pt x="80742" y="3651"/>
                    <a:pt x="80742" y="3651"/>
                  </a:cubicBezTo>
                  <a:cubicBezTo>
                    <a:pt x="77715" y="5130"/>
                    <a:pt x="74616" y="5688"/>
                    <a:pt x="71662" y="5688"/>
                  </a:cubicBezTo>
                  <a:cubicBezTo>
                    <a:pt x="62621" y="5688"/>
                    <a:pt x="54953" y="462"/>
                    <a:pt x="54953" y="462"/>
                  </a:cubicBezTo>
                  <a:cubicBezTo>
                    <a:pt x="54364" y="137"/>
                    <a:pt x="53843" y="1"/>
                    <a:pt x="533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5"/>
            <p:cNvSpPr/>
            <p:nvPr/>
          </p:nvSpPr>
          <p:spPr>
            <a:xfrm flipH="1">
              <a:off x="6472390" y="3092212"/>
              <a:ext cx="294150" cy="171056"/>
            </a:xfrm>
            <a:custGeom>
              <a:avLst/>
              <a:gdLst/>
              <a:ahLst/>
              <a:cxnLst/>
              <a:rect l="l" t="t" r="r" b="b"/>
              <a:pathLst>
                <a:path w="15504" h="9016" extrusionOk="0">
                  <a:moveTo>
                    <a:pt x="14091" y="1"/>
                  </a:moveTo>
                  <a:cubicBezTo>
                    <a:pt x="14063" y="1"/>
                    <a:pt x="14034" y="2"/>
                    <a:pt x="14005" y="3"/>
                  </a:cubicBezTo>
                  <a:cubicBezTo>
                    <a:pt x="13080" y="49"/>
                    <a:pt x="11093" y="1297"/>
                    <a:pt x="10400" y="1806"/>
                  </a:cubicBezTo>
                  <a:cubicBezTo>
                    <a:pt x="9337" y="2499"/>
                    <a:pt x="5455" y="3839"/>
                    <a:pt x="5455" y="3839"/>
                  </a:cubicBezTo>
                  <a:lnTo>
                    <a:pt x="1" y="5272"/>
                  </a:lnTo>
                  <a:lnTo>
                    <a:pt x="602" y="9015"/>
                  </a:lnTo>
                  <a:lnTo>
                    <a:pt x="6795" y="6705"/>
                  </a:lnTo>
                  <a:cubicBezTo>
                    <a:pt x="6795" y="6705"/>
                    <a:pt x="10446" y="5226"/>
                    <a:pt x="11463" y="4440"/>
                  </a:cubicBezTo>
                  <a:cubicBezTo>
                    <a:pt x="12618" y="3562"/>
                    <a:pt x="13681" y="2637"/>
                    <a:pt x="14698" y="1621"/>
                  </a:cubicBezTo>
                  <a:cubicBezTo>
                    <a:pt x="15504" y="681"/>
                    <a:pt x="14966" y="1"/>
                    <a:pt x="140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5"/>
            <p:cNvSpPr/>
            <p:nvPr/>
          </p:nvSpPr>
          <p:spPr>
            <a:xfrm flipH="1">
              <a:off x="6484172" y="3177209"/>
              <a:ext cx="292878" cy="113247"/>
            </a:xfrm>
            <a:custGeom>
              <a:avLst/>
              <a:gdLst/>
              <a:ahLst/>
              <a:cxnLst/>
              <a:rect l="l" t="t" r="r" b="b"/>
              <a:pathLst>
                <a:path w="15437" h="5969" extrusionOk="0">
                  <a:moveTo>
                    <a:pt x="13985" y="0"/>
                  </a:moveTo>
                  <a:cubicBezTo>
                    <a:pt x="13101" y="0"/>
                    <a:pt x="11755" y="992"/>
                    <a:pt x="11046" y="1346"/>
                  </a:cubicBezTo>
                  <a:cubicBezTo>
                    <a:pt x="9429" y="1855"/>
                    <a:pt x="7857" y="2271"/>
                    <a:pt x="6240" y="2594"/>
                  </a:cubicBezTo>
                  <a:lnTo>
                    <a:pt x="786" y="3195"/>
                  </a:lnTo>
                  <a:lnTo>
                    <a:pt x="0" y="5968"/>
                  </a:lnTo>
                  <a:lnTo>
                    <a:pt x="6933" y="5321"/>
                  </a:lnTo>
                  <a:cubicBezTo>
                    <a:pt x="6933" y="5321"/>
                    <a:pt x="10584" y="4535"/>
                    <a:pt x="11693" y="3935"/>
                  </a:cubicBezTo>
                  <a:cubicBezTo>
                    <a:pt x="12710" y="3288"/>
                    <a:pt x="13681" y="2502"/>
                    <a:pt x="14559" y="1624"/>
                  </a:cubicBezTo>
                  <a:cubicBezTo>
                    <a:pt x="15437" y="838"/>
                    <a:pt x="14975" y="99"/>
                    <a:pt x="14097" y="6"/>
                  </a:cubicBezTo>
                  <a:cubicBezTo>
                    <a:pt x="14060" y="2"/>
                    <a:pt x="14023" y="0"/>
                    <a:pt x="139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5"/>
            <p:cNvSpPr/>
            <p:nvPr/>
          </p:nvSpPr>
          <p:spPr>
            <a:xfrm flipH="1">
              <a:off x="6582373" y="3278901"/>
              <a:ext cx="218355" cy="56272"/>
            </a:xfrm>
            <a:custGeom>
              <a:avLst/>
              <a:gdLst/>
              <a:ahLst/>
              <a:cxnLst/>
              <a:rect l="l" t="t" r="r" b="b"/>
              <a:pathLst>
                <a:path w="11509" h="2966" extrusionOk="0">
                  <a:moveTo>
                    <a:pt x="10320" y="1"/>
                  </a:moveTo>
                  <a:cubicBezTo>
                    <a:pt x="9574" y="1"/>
                    <a:pt x="8273" y="423"/>
                    <a:pt x="8273" y="423"/>
                  </a:cubicBezTo>
                  <a:lnTo>
                    <a:pt x="4761" y="238"/>
                  </a:lnTo>
                  <a:lnTo>
                    <a:pt x="694" y="331"/>
                  </a:lnTo>
                  <a:lnTo>
                    <a:pt x="0" y="2596"/>
                  </a:lnTo>
                  <a:lnTo>
                    <a:pt x="4668" y="2965"/>
                  </a:lnTo>
                  <a:lnTo>
                    <a:pt x="8227" y="2457"/>
                  </a:lnTo>
                  <a:cubicBezTo>
                    <a:pt x="8227" y="2457"/>
                    <a:pt x="9891" y="1717"/>
                    <a:pt x="10677" y="1301"/>
                  </a:cubicBezTo>
                  <a:cubicBezTo>
                    <a:pt x="11509" y="885"/>
                    <a:pt x="11277" y="238"/>
                    <a:pt x="10677" y="54"/>
                  </a:cubicBezTo>
                  <a:cubicBezTo>
                    <a:pt x="10587" y="16"/>
                    <a:pt x="10464" y="1"/>
                    <a:pt x="10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5"/>
            <p:cNvSpPr/>
            <p:nvPr/>
          </p:nvSpPr>
          <p:spPr>
            <a:xfrm flipH="1">
              <a:off x="6539401" y="2985264"/>
              <a:ext cx="482300" cy="411286"/>
            </a:xfrm>
            <a:custGeom>
              <a:avLst/>
              <a:gdLst/>
              <a:ahLst/>
              <a:cxnLst/>
              <a:rect l="l" t="t" r="r" b="b"/>
              <a:pathLst>
                <a:path w="25421" h="21678" extrusionOk="0">
                  <a:moveTo>
                    <a:pt x="11226" y="1"/>
                  </a:moveTo>
                  <a:cubicBezTo>
                    <a:pt x="10856" y="1"/>
                    <a:pt x="6329" y="8047"/>
                    <a:pt x="5685" y="8690"/>
                  </a:cubicBezTo>
                  <a:cubicBezTo>
                    <a:pt x="4761" y="9615"/>
                    <a:pt x="3883" y="10585"/>
                    <a:pt x="3051" y="11556"/>
                  </a:cubicBezTo>
                  <a:lnTo>
                    <a:pt x="1" y="15438"/>
                  </a:lnTo>
                  <a:lnTo>
                    <a:pt x="5454" y="21678"/>
                  </a:lnTo>
                  <a:cubicBezTo>
                    <a:pt x="5454" y="21678"/>
                    <a:pt x="7904" y="18442"/>
                    <a:pt x="9799" y="18257"/>
                  </a:cubicBezTo>
                  <a:cubicBezTo>
                    <a:pt x="10538" y="18188"/>
                    <a:pt x="11289" y="18153"/>
                    <a:pt x="12046" y="18153"/>
                  </a:cubicBezTo>
                  <a:cubicBezTo>
                    <a:pt x="12803" y="18153"/>
                    <a:pt x="13565" y="18188"/>
                    <a:pt x="14328" y="18257"/>
                  </a:cubicBezTo>
                  <a:lnTo>
                    <a:pt x="14236" y="17241"/>
                  </a:lnTo>
                  <a:lnTo>
                    <a:pt x="14744" y="17657"/>
                  </a:lnTo>
                  <a:lnTo>
                    <a:pt x="15530" y="16039"/>
                  </a:lnTo>
                  <a:lnTo>
                    <a:pt x="15715" y="14375"/>
                  </a:lnTo>
                  <a:lnTo>
                    <a:pt x="15114" y="10955"/>
                  </a:lnTo>
                  <a:lnTo>
                    <a:pt x="18118" y="9199"/>
                  </a:lnTo>
                  <a:cubicBezTo>
                    <a:pt x="20151" y="8321"/>
                    <a:pt x="22000" y="7073"/>
                    <a:pt x="23572" y="5548"/>
                  </a:cubicBezTo>
                  <a:cubicBezTo>
                    <a:pt x="25097" y="4115"/>
                    <a:pt x="25420" y="3560"/>
                    <a:pt x="25004" y="2867"/>
                  </a:cubicBezTo>
                  <a:cubicBezTo>
                    <a:pt x="24923" y="2731"/>
                    <a:pt x="24766" y="2673"/>
                    <a:pt x="24559" y="2673"/>
                  </a:cubicBezTo>
                  <a:cubicBezTo>
                    <a:pt x="23354" y="2673"/>
                    <a:pt x="20429" y="4623"/>
                    <a:pt x="20429" y="4623"/>
                  </a:cubicBezTo>
                  <a:cubicBezTo>
                    <a:pt x="20429" y="4623"/>
                    <a:pt x="16546" y="6842"/>
                    <a:pt x="15299" y="7350"/>
                  </a:cubicBezTo>
                  <a:cubicBezTo>
                    <a:pt x="14591" y="7687"/>
                    <a:pt x="13491" y="8294"/>
                    <a:pt x="12552" y="8294"/>
                  </a:cubicBezTo>
                  <a:cubicBezTo>
                    <a:pt x="12203" y="8294"/>
                    <a:pt x="11877" y="8210"/>
                    <a:pt x="11601" y="7997"/>
                  </a:cubicBezTo>
                  <a:cubicBezTo>
                    <a:pt x="10816" y="7443"/>
                    <a:pt x="11093" y="5825"/>
                    <a:pt x="12017" y="3468"/>
                  </a:cubicBezTo>
                  <a:cubicBezTo>
                    <a:pt x="13034" y="972"/>
                    <a:pt x="11555" y="140"/>
                    <a:pt x="11232" y="2"/>
                  </a:cubicBezTo>
                  <a:cubicBezTo>
                    <a:pt x="11230" y="1"/>
                    <a:pt x="11228" y="1"/>
                    <a:pt x="11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5"/>
            <p:cNvSpPr/>
            <p:nvPr/>
          </p:nvSpPr>
          <p:spPr>
            <a:xfrm flipH="1">
              <a:off x="6883125" y="3251770"/>
              <a:ext cx="180656" cy="178968"/>
            </a:xfrm>
            <a:custGeom>
              <a:avLst/>
              <a:gdLst/>
              <a:ahLst/>
              <a:cxnLst/>
              <a:rect l="l" t="t" r="r" b="b"/>
              <a:pathLst>
                <a:path w="9522" h="9433" extrusionOk="0">
                  <a:moveTo>
                    <a:pt x="2407" y="0"/>
                  </a:moveTo>
                  <a:cubicBezTo>
                    <a:pt x="923" y="0"/>
                    <a:pt x="0" y="1252"/>
                    <a:pt x="0" y="1252"/>
                  </a:cubicBezTo>
                  <a:lnTo>
                    <a:pt x="7719" y="9433"/>
                  </a:lnTo>
                  <a:cubicBezTo>
                    <a:pt x="7719" y="9433"/>
                    <a:pt x="9521" y="7631"/>
                    <a:pt x="9059" y="6059"/>
                  </a:cubicBezTo>
                  <a:cubicBezTo>
                    <a:pt x="8643" y="4488"/>
                    <a:pt x="5223" y="744"/>
                    <a:pt x="3282" y="143"/>
                  </a:cubicBezTo>
                  <a:cubicBezTo>
                    <a:pt x="2973" y="43"/>
                    <a:pt x="2680" y="0"/>
                    <a:pt x="2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5"/>
            <p:cNvSpPr/>
            <p:nvPr/>
          </p:nvSpPr>
          <p:spPr>
            <a:xfrm flipH="1">
              <a:off x="5689736" y="2776339"/>
              <a:ext cx="247288" cy="112507"/>
            </a:xfrm>
            <a:custGeom>
              <a:avLst/>
              <a:gdLst/>
              <a:ahLst/>
              <a:cxnLst/>
              <a:rect l="l" t="t" r="r" b="b"/>
              <a:pathLst>
                <a:path w="13034" h="5930" extrusionOk="0">
                  <a:moveTo>
                    <a:pt x="3763" y="0"/>
                  </a:moveTo>
                  <a:cubicBezTo>
                    <a:pt x="1944" y="0"/>
                    <a:pt x="330" y="1303"/>
                    <a:pt x="1" y="3157"/>
                  </a:cubicBezTo>
                  <a:lnTo>
                    <a:pt x="11509" y="5930"/>
                  </a:lnTo>
                  <a:cubicBezTo>
                    <a:pt x="13034" y="2094"/>
                    <a:pt x="7765" y="430"/>
                    <a:pt x="4437" y="60"/>
                  </a:cubicBezTo>
                  <a:cubicBezTo>
                    <a:pt x="4211" y="20"/>
                    <a:pt x="3986" y="0"/>
                    <a:pt x="37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5"/>
            <p:cNvSpPr/>
            <p:nvPr/>
          </p:nvSpPr>
          <p:spPr>
            <a:xfrm flipH="1">
              <a:off x="5715216" y="2790226"/>
              <a:ext cx="177089" cy="75112"/>
            </a:xfrm>
            <a:custGeom>
              <a:avLst/>
              <a:gdLst/>
              <a:ahLst/>
              <a:cxnLst/>
              <a:rect l="l" t="t" r="r" b="b"/>
              <a:pathLst>
                <a:path w="9334" h="3959" extrusionOk="0">
                  <a:moveTo>
                    <a:pt x="1142" y="1"/>
                  </a:moveTo>
                  <a:cubicBezTo>
                    <a:pt x="745" y="1"/>
                    <a:pt x="417" y="98"/>
                    <a:pt x="324" y="391"/>
                  </a:cubicBezTo>
                  <a:cubicBezTo>
                    <a:pt x="1" y="1269"/>
                    <a:pt x="1387" y="2609"/>
                    <a:pt x="3790" y="3441"/>
                  </a:cubicBezTo>
                  <a:cubicBezTo>
                    <a:pt x="4818" y="3789"/>
                    <a:pt x="5874" y="3959"/>
                    <a:pt x="6735" y="3959"/>
                  </a:cubicBezTo>
                  <a:cubicBezTo>
                    <a:pt x="8392" y="3959"/>
                    <a:pt x="9334" y="3333"/>
                    <a:pt x="7996" y="2147"/>
                  </a:cubicBezTo>
                  <a:lnTo>
                    <a:pt x="3005" y="391"/>
                  </a:lnTo>
                  <a:cubicBezTo>
                    <a:pt x="3005" y="391"/>
                    <a:pt x="1937" y="1"/>
                    <a:pt x="11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5"/>
            <p:cNvSpPr/>
            <p:nvPr/>
          </p:nvSpPr>
          <p:spPr>
            <a:xfrm flipH="1">
              <a:off x="5638871" y="2417018"/>
              <a:ext cx="336743" cy="437734"/>
            </a:xfrm>
            <a:custGeom>
              <a:avLst/>
              <a:gdLst/>
              <a:ahLst/>
              <a:cxnLst/>
              <a:rect l="l" t="t" r="r" b="b"/>
              <a:pathLst>
                <a:path w="17749" h="23072" extrusionOk="0">
                  <a:moveTo>
                    <a:pt x="5880" y="1"/>
                  </a:moveTo>
                  <a:cubicBezTo>
                    <a:pt x="5861" y="1"/>
                    <a:pt x="5843" y="2"/>
                    <a:pt x="5824" y="4"/>
                  </a:cubicBezTo>
                  <a:cubicBezTo>
                    <a:pt x="4854" y="50"/>
                    <a:pt x="2682" y="2777"/>
                    <a:pt x="2450" y="3377"/>
                  </a:cubicBezTo>
                  <a:cubicBezTo>
                    <a:pt x="2266" y="3978"/>
                    <a:pt x="2081" y="4071"/>
                    <a:pt x="2081" y="4071"/>
                  </a:cubicBezTo>
                  <a:cubicBezTo>
                    <a:pt x="2066" y="4069"/>
                    <a:pt x="2050" y="4069"/>
                    <a:pt x="2035" y="4069"/>
                  </a:cubicBezTo>
                  <a:cubicBezTo>
                    <a:pt x="949" y="4069"/>
                    <a:pt x="139" y="7319"/>
                    <a:pt x="93" y="8277"/>
                  </a:cubicBezTo>
                  <a:cubicBezTo>
                    <a:pt x="1" y="9201"/>
                    <a:pt x="1619" y="13314"/>
                    <a:pt x="2728" y="14839"/>
                  </a:cubicBezTo>
                  <a:cubicBezTo>
                    <a:pt x="3791" y="16411"/>
                    <a:pt x="5408" y="17520"/>
                    <a:pt x="5408" y="18306"/>
                  </a:cubicBezTo>
                  <a:cubicBezTo>
                    <a:pt x="5316" y="18907"/>
                    <a:pt x="5177" y="19507"/>
                    <a:pt x="4992" y="20108"/>
                  </a:cubicBezTo>
                  <a:cubicBezTo>
                    <a:pt x="4946" y="20247"/>
                    <a:pt x="4946" y="20432"/>
                    <a:pt x="5039" y="20570"/>
                  </a:cubicBezTo>
                  <a:cubicBezTo>
                    <a:pt x="5445" y="21158"/>
                    <a:pt x="7794" y="23069"/>
                    <a:pt x="11654" y="23069"/>
                  </a:cubicBezTo>
                  <a:cubicBezTo>
                    <a:pt x="11744" y="23069"/>
                    <a:pt x="11834" y="23068"/>
                    <a:pt x="11925" y="23066"/>
                  </a:cubicBezTo>
                  <a:cubicBezTo>
                    <a:pt x="11953" y="23070"/>
                    <a:pt x="11981" y="23072"/>
                    <a:pt x="12008" y="23072"/>
                  </a:cubicBezTo>
                  <a:cubicBezTo>
                    <a:pt x="12302" y="23072"/>
                    <a:pt x="12580" y="22853"/>
                    <a:pt x="12665" y="22558"/>
                  </a:cubicBezTo>
                  <a:cubicBezTo>
                    <a:pt x="13450" y="19785"/>
                    <a:pt x="15160" y="17520"/>
                    <a:pt x="15761" y="15625"/>
                  </a:cubicBezTo>
                  <a:cubicBezTo>
                    <a:pt x="16316" y="14239"/>
                    <a:pt x="17748" y="8461"/>
                    <a:pt x="15206" y="7583"/>
                  </a:cubicBezTo>
                  <a:cubicBezTo>
                    <a:pt x="14210" y="5591"/>
                    <a:pt x="12837" y="5454"/>
                    <a:pt x="12476" y="5454"/>
                  </a:cubicBezTo>
                  <a:cubicBezTo>
                    <a:pt x="12419" y="5454"/>
                    <a:pt x="12387" y="5457"/>
                    <a:pt x="12387" y="5457"/>
                  </a:cubicBezTo>
                  <a:cubicBezTo>
                    <a:pt x="12387" y="5457"/>
                    <a:pt x="13127" y="3193"/>
                    <a:pt x="11093" y="2546"/>
                  </a:cubicBezTo>
                  <a:cubicBezTo>
                    <a:pt x="10481" y="2352"/>
                    <a:pt x="9846" y="2271"/>
                    <a:pt x="9205" y="2271"/>
                  </a:cubicBezTo>
                  <a:cubicBezTo>
                    <a:pt x="8926" y="2271"/>
                    <a:pt x="8646" y="2286"/>
                    <a:pt x="8366" y="2314"/>
                  </a:cubicBezTo>
                  <a:cubicBezTo>
                    <a:pt x="8366" y="2314"/>
                    <a:pt x="6854" y="1"/>
                    <a:pt x="58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5"/>
            <p:cNvSpPr/>
            <p:nvPr/>
          </p:nvSpPr>
          <p:spPr>
            <a:xfrm flipH="1">
              <a:off x="5836489" y="2590693"/>
              <a:ext cx="39615" cy="27814"/>
            </a:xfrm>
            <a:custGeom>
              <a:avLst/>
              <a:gdLst/>
              <a:ahLst/>
              <a:cxnLst/>
              <a:rect l="l" t="t" r="r" b="b"/>
              <a:pathLst>
                <a:path w="2088" h="1466" extrusionOk="0">
                  <a:moveTo>
                    <a:pt x="302" y="1"/>
                  </a:moveTo>
                  <a:cubicBezTo>
                    <a:pt x="210" y="1"/>
                    <a:pt x="163" y="93"/>
                    <a:pt x="163" y="139"/>
                  </a:cubicBezTo>
                  <a:lnTo>
                    <a:pt x="163" y="278"/>
                  </a:lnTo>
                  <a:cubicBezTo>
                    <a:pt x="0" y="890"/>
                    <a:pt x="449" y="1465"/>
                    <a:pt x="1033" y="1465"/>
                  </a:cubicBezTo>
                  <a:cubicBezTo>
                    <a:pt x="1111" y="1465"/>
                    <a:pt x="1191" y="1455"/>
                    <a:pt x="1273" y="1433"/>
                  </a:cubicBezTo>
                  <a:cubicBezTo>
                    <a:pt x="1504" y="1433"/>
                    <a:pt x="1735" y="1433"/>
                    <a:pt x="1920" y="1341"/>
                  </a:cubicBezTo>
                  <a:cubicBezTo>
                    <a:pt x="2088" y="1299"/>
                    <a:pt x="2026" y="1104"/>
                    <a:pt x="1910" y="1104"/>
                  </a:cubicBezTo>
                  <a:cubicBezTo>
                    <a:pt x="1898" y="1104"/>
                    <a:pt x="1886" y="1106"/>
                    <a:pt x="1873" y="1110"/>
                  </a:cubicBezTo>
                  <a:cubicBezTo>
                    <a:pt x="1686" y="1151"/>
                    <a:pt x="1499" y="1174"/>
                    <a:pt x="1313" y="1174"/>
                  </a:cubicBezTo>
                  <a:cubicBezTo>
                    <a:pt x="1084" y="1174"/>
                    <a:pt x="855" y="1140"/>
                    <a:pt x="626" y="1064"/>
                  </a:cubicBezTo>
                  <a:cubicBezTo>
                    <a:pt x="487" y="833"/>
                    <a:pt x="394" y="555"/>
                    <a:pt x="441" y="278"/>
                  </a:cubicBezTo>
                  <a:lnTo>
                    <a:pt x="441" y="139"/>
                  </a:lnTo>
                  <a:cubicBezTo>
                    <a:pt x="441" y="47"/>
                    <a:pt x="348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5"/>
            <p:cNvSpPr/>
            <p:nvPr/>
          </p:nvSpPr>
          <p:spPr>
            <a:xfrm flipH="1">
              <a:off x="5811616" y="2460352"/>
              <a:ext cx="63159" cy="76004"/>
            </a:xfrm>
            <a:custGeom>
              <a:avLst/>
              <a:gdLst/>
              <a:ahLst/>
              <a:cxnLst/>
              <a:rect l="l" t="t" r="r" b="b"/>
              <a:pathLst>
                <a:path w="3329" h="4006" extrusionOk="0">
                  <a:moveTo>
                    <a:pt x="3223" y="0"/>
                  </a:moveTo>
                  <a:cubicBezTo>
                    <a:pt x="3129" y="0"/>
                    <a:pt x="2983" y="23"/>
                    <a:pt x="2820" y="77"/>
                  </a:cubicBezTo>
                  <a:lnTo>
                    <a:pt x="2497" y="169"/>
                  </a:lnTo>
                  <a:cubicBezTo>
                    <a:pt x="1526" y="493"/>
                    <a:pt x="417" y="1001"/>
                    <a:pt x="140" y="2249"/>
                  </a:cubicBezTo>
                  <a:cubicBezTo>
                    <a:pt x="47" y="2757"/>
                    <a:pt x="1" y="3312"/>
                    <a:pt x="1" y="3820"/>
                  </a:cubicBezTo>
                  <a:lnTo>
                    <a:pt x="1" y="3867"/>
                  </a:lnTo>
                  <a:cubicBezTo>
                    <a:pt x="1" y="3959"/>
                    <a:pt x="47" y="4005"/>
                    <a:pt x="140" y="4005"/>
                  </a:cubicBezTo>
                  <a:cubicBezTo>
                    <a:pt x="232" y="4005"/>
                    <a:pt x="278" y="3959"/>
                    <a:pt x="278" y="3867"/>
                  </a:cubicBezTo>
                  <a:lnTo>
                    <a:pt x="278" y="3820"/>
                  </a:lnTo>
                  <a:cubicBezTo>
                    <a:pt x="278" y="3404"/>
                    <a:pt x="324" y="2526"/>
                    <a:pt x="371" y="2295"/>
                  </a:cubicBezTo>
                  <a:cubicBezTo>
                    <a:pt x="648" y="1186"/>
                    <a:pt x="1665" y="678"/>
                    <a:pt x="2635" y="308"/>
                  </a:cubicBezTo>
                  <a:lnTo>
                    <a:pt x="2913" y="215"/>
                  </a:lnTo>
                  <a:cubicBezTo>
                    <a:pt x="3190" y="77"/>
                    <a:pt x="3329" y="77"/>
                    <a:pt x="3329" y="30"/>
                  </a:cubicBezTo>
                  <a:cubicBezTo>
                    <a:pt x="3329" y="11"/>
                    <a:pt x="3289" y="0"/>
                    <a:pt x="32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5"/>
            <p:cNvSpPr/>
            <p:nvPr/>
          </p:nvSpPr>
          <p:spPr>
            <a:xfrm flipH="1">
              <a:off x="5731817" y="2519508"/>
              <a:ext cx="111388" cy="153639"/>
            </a:xfrm>
            <a:custGeom>
              <a:avLst/>
              <a:gdLst/>
              <a:ahLst/>
              <a:cxnLst/>
              <a:rect l="l" t="t" r="r" b="b"/>
              <a:pathLst>
                <a:path w="5871" h="8098" extrusionOk="0">
                  <a:moveTo>
                    <a:pt x="4823" y="0"/>
                  </a:moveTo>
                  <a:cubicBezTo>
                    <a:pt x="3693" y="0"/>
                    <a:pt x="2563" y="137"/>
                    <a:pt x="1434" y="379"/>
                  </a:cubicBezTo>
                  <a:cubicBezTo>
                    <a:pt x="1064" y="517"/>
                    <a:pt x="833" y="1257"/>
                    <a:pt x="509" y="2366"/>
                  </a:cubicBezTo>
                  <a:lnTo>
                    <a:pt x="509" y="2459"/>
                  </a:lnTo>
                  <a:cubicBezTo>
                    <a:pt x="139" y="3753"/>
                    <a:pt x="1" y="5093"/>
                    <a:pt x="93" y="6433"/>
                  </a:cubicBezTo>
                  <a:cubicBezTo>
                    <a:pt x="93" y="6757"/>
                    <a:pt x="186" y="7127"/>
                    <a:pt x="371" y="7450"/>
                  </a:cubicBezTo>
                  <a:cubicBezTo>
                    <a:pt x="786" y="7820"/>
                    <a:pt x="1387" y="8051"/>
                    <a:pt x="1988" y="8097"/>
                  </a:cubicBezTo>
                  <a:lnTo>
                    <a:pt x="2081" y="8097"/>
                  </a:lnTo>
                  <a:cubicBezTo>
                    <a:pt x="2127" y="8097"/>
                    <a:pt x="2173" y="8051"/>
                    <a:pt x="2173" y="7958"/>
                  </a:cubicBezTo>
                  <a:cubicBezTo>
                    <a:pt x="2173" y="7866"/>
                    <a:pt x="2127" y="7820"/>
                    <a:pt x="2034" y="7820"/>
                  </a:cubicBezTo>
                  <a:cubicBezTo>
                    <a:pt x="1526" y="7820"/>
                    <a:pt x="1018" y="7589"/>
                    <a:pt x="602" y="7311"/>
                  </a:cubicBezTo>
                  <a:cubicBezTo>
                    <a:pt x="463" y="6988"/>
                    <a:pt x="371" y="6711"/>
                    <a:pt x="417" y="6387"/>
                  </a:cubicBezTo>
                  <a:cubicBezTo>
                    <a:pt x="278" y="5093"/>
                    <a:pt x="417" y="3753"/>
                    <a:pt x="786" y="2505"/>
                  </a:cubicBezTo>
                  <a:lnTo>
                    <a:pt x="786" y="2412"/>
                  </a:lnTo>
                  <a:cubicBezTo>
                    <a:pt x="971" y="1719"/>
                    <a:pt x="1249" y="749"/>
                    <a:pt x="1526" y="656"/>
                  </a:cubicBezTo>
                  <a:cubicBezTo>
                    <a:pt x="2774" y="333"/>
                    <a:pt x="4022" y="194"/>
                    <a:pt x="5270" y="148"/>
                  </a:cubicBezTo>
                  <a:cubicBezTo>
                    <a:pt x="5316" y="148"/>
                    <a:pt x="5454" y="159"/>
                    <a:pt x="5582" y="159"/>
                  </a:cubicBezTo>
                  <a:cubicBezTo>
                    <a:pt x="5709" y="159"/>
                    <a:pt x="5824" y="148"/>
                    <a:pt x="5824" y="101"/>
                  </a:cubicBezTo>
                  <a:cubicBezTo>
                    <a:pt x="5870" y="55"/>
                    <a:pt x="5408" y="9"/>
                    <a:pt x="5316" y="9"/>
                  </a:cubicBezTo>
                  <a:cubicBezTo>
                    <a:pt x="5151" y="3"/>
                    <a:pt x="4987" y="0"/>
                    <a:pt x="48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5"/>
            <p:cNvSpPr/>
            <p:nvPr/>
          </p:nvSpPr>
          <p:spPr>
            <a:xfrm flipH="1">
              <a:off x="5687099" y="2560887"/>
              <a:ext cx="121898" cy="130664"/>
            </a:xfrm>
            <a:custGeom>
              <a:avLst/>
              <a:gdLst/>
              <a:ahLst/>
              <a:cxnLst/>
              <a:rect l="l" t="t" r="r" b="b"/>
              <a:pathLst>
                <a:path w="6425" h="6887" extrusionOk="0">
                  <a:moveTo>
                    <a:pt x="5731" y="0"/>
                  </a:moveTo>
                  <a:cubicBezTo>
                    <a:pt x="3883" y="139"/>
                    <a:pt x="2357" y="370"/>
                    <a:pt x="2357" y="370"/>
                  </a:cubicBezTo>
                  <a:cubicBezTo>
                    <a:pt x="2330" y="369"/>
                    <a:pt x="2302" y="368"/>
                    <a:pt x="2274" y="368"/>
                  </a:cubicBezTo>
                  <a:cubicBezTo>
                    <a:pt x="1433" y="368"/>
                    <a:pt x="737" y="1045"/>
                    <a:pt x="647" y="1895"/>
                  </a:cubicBezTo>
                  <a:lnTo>
                    <a:pt x="185" y="4437"/>
                  </a:lnTo>
                  <a:cubicBezTo>
                    <a:pt x="46" y="5130"/>
                    <a:pt x="0" y="5870"/>
                    <a:pt x="462" y="6378"/>
                  </a:cubicBezTo>
                  <a:cubicBezTo>
                    <a:pt x="740" y="6656"/>
                    <a:pt x="1156" y="6840"/>
                    <a:pt x="1618" y="6887"/>
                  </a:cubicBezTo>
                  <a:lnTo>
                    <a:pt x="2080" y="6887"/>
                  </a:lnTo>
                  <a:cubicBezTo>
                    <a:pt x="3374" y="6887"/>
                    <a:pt x="4437" y="6378"/>
                    <a:pt x="4483" y="6055"/>
                  </a:cubicBezTo>
                  <a:cubicBezTo>
                    <a:pt x="4530" y="5315"/>
                    <a:pt x="4021" y="4668"/>
                    <a:pt x="3282" y="4576"/>
                  </a:cubicBezTo>
                  <a:cubicBezTo>
                    <a:pt x="3282" y="4298"/>
                    <a:pt x="3374" y="4021"/>
                    <a:pt x="3420" y="3790"/>
                  </a:cubicBezTo>
                  <a:cubicBezTo>
                    <a:pt x="4114" y="3513"/>
                    <a:pt x="4807" y="3374"/>
                    <a:pt x="5500" y="3282"/>
                  </a:cubicBezTo>
                  <a:cubicBezTo>
                    <a:pt x="5568" y="3295"/>
                    <a:pt x="5632" y="3301"/>
                    <a:pt x="5694" y="3301"/>
                  </a:cubicBezTo>
                  <a:cubicBezTo>
                    <a:pt x="5843" y="3301"/>
                    <a:pt x="5984" y="3268"/>
                    <a:pt x="6147" y="3235"/>
                  </a:cubicBezTo>
                  <a:cubicBezTo>
                    <a:pt x="5916" y="3189"/>
                    <a:pt x="5731" y="3189"/>
                    <a:pt x="5500" y="3189"/>
                  </a:cubicBezTo>
                  <a:cubicBezTo>
                    <a:pt x="4853" y="3189"/>
                    <a:pt x="3235" y="3420"/>
                    <a:pt x="3189" y="3651"/>
                  </a:cubicBezTo>
                  <a:lnTo>
                    <a:pt x="3189" y="3698"/>
                  </a:lnTo>
                  <a:cubicBezTo>
                    <a:pt x="2958" y="4530"/>
                    <a:pt x="3004" y="4668"/>
                    <a:pt x="3051" y="4761"/>
                  </a:cubicBezTo>
                  <a:lnTo>
                    <a:pt x="3097" y="4807"/>
                  </a:lnTo>
                  <a:lnTo>
                    <a:pt x="3143" y="4807"/>
                  </a:lnTo>
                  <a:cubicBezTo>
                    <a:pt x="3929" y="4946"/>
                    <a:pt x="4298" y="5500"/>
                    <a:pt x="4252" y="5962"/>
                  </a:cubicBezTo>
                  <a:cubicBezTo>
                    <a:pt x="4211" y="6170"/>
                    <a:pt x="3311" y="6676"/>
                    <a:pt x="2056" y="6676"/>
                  </a:cubicBezTo>
                  <a:cubicBezTo>
                    <a:pt x="1914" y="6676"/>
                    <a:pt x="1768" y="6670"/>
                    <a:pt x="1618" y="6656"/>
                  </a:cubicBezTo>
                  <a:cubicBezTo>
                    <a:pt x="1248" y="6609"/>
                    <a:pt x="925" y="6471"/>
                    <a:pt x="647" y="6193"/>
                  </a:cubicBezTo>
                  <a:cubicBezTo>
                    <a:pt x="278" y="5777"/>
                    <a:pt x="324" y="5130"/>
                    <a:pt x="462" y="4483"/>
                  </a:cubicBezTo>
                  <a:lnTo>
                    <a:pt x="925" y="1941"/>
                  </a:lnTo>
                  <a:cubicBezTo>
                    <a:pt x="969" y="1184"/>
                    <a:pt x="1615" y="599"/>
                    <a:pt x="2323" y="599"/>
                  </a:cubicBezTo>
                  <a:cubicBezTo>
                    <a:pt x="2350" y="599"/>
                    <a:pt x="2377" y="599"/>
                    <a:pt x="2404" y="601"/>
                  </a:cubicBezTo>
                  <a:cubicBezTo>
                    <a:pt x="2450" y="601"/>
                    <a:pt x="3698" y="370"/>
                    <a:pt x="5777" y="139"/>
                  </a:cubicBezTo>
                  <a:cubicBezTo>
                    <a:pt x="5870" y="139"/>
                    <a:pt x="6424" y="139"/>
                    <a:pt x="6424" y="46"/>
                  </a:cubicBezTo>
                  <a:cubicBezTo>
                    <a:pt x="6424" y="0"/>
                    <a:pt x="5824" y="0"/>
                    <a:pt x="57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5"/>
            <p:cNvSpPr/>
            <p:nvPr/>
          </p:nvSpPr>
          <p:spPr>
            <a:xfrm flipH="1">
              <a:off x="5705521" y="2630971"/>
              <a:ext cx="43200" cy="14988"/>
            </a:xfrm>
            <a:custGeom>
              <a:avLst/>
              <a:gdLst/>
              <a:ahLst/>
              <a:cxnLst/>
              <a:rect l="l" t="t" r="r" b="b"/>
              <a:pathLst>
                <a:path w="2277" h="790" extrusionOk="0">
                  <a:moveTo>
                    <a:pt x="202" y="1"/>
                  </a:moveTo>
                  <a:cubicBezTo>
                    <a:pt x="105" y="1"/>
                    <a:pt x="1" y="131"/>
                    <a:pt x="105" y="235"/>
                  </a:cubicBezTo>
                  <a:cubicBezTo>
                    <a:pt x="474" y="604"/>
                    <a:pt x="937" y="789"/>
                    <a:pt x="1445" y="789"/>
                  </a:cubicBezTo>
                  <a:cubicBezTo>
                    <a:pt x="1861" y="789"/>
                    <a:pt x="2277" y="604"/>
                    <a:pt x="2231" y="512"/>
                  </a:cubicBezTo>
                  <a:cubicBezTo>
                    <a:pt x="2224" y="505"/>
                    <a:pt x="2212" y="503"/>
                    <a:pt x="2195" y="503"/>
                  </a:cubicBezTo>
                  <a:cubicBezTo>
                    <a:pt x="2093" y="503"/>
                    <a:pt x="1821" y="604"/>
                    <a:pt x="1584" y="604"/>
                  </a:cubicBezTo>
                  <a:cubicBezTo>
                    <a:pt x="1121" y="604"/>
                    <a:pt x="659" y="373"/>
                    <a:pt x="290" y="50"/>
                  </a:cubicBezTo>
                  <a:cubicBezTo>
                    <a:pt x="266" y="15"/>
                    <a:pt x="235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5"/>
            <p:cNvSpPr/>
            <p:nvPr/>
          </p:nvSpPr>
          <p:spPr>
            <a:xfrm flipH="1">
              <a:off x="5847568" y="2490954"/>
              <a:ext cx="125408" cy="112033"/>
            </a:xfrm>
            <a:custGeom>
              <a:avLst/>
              <a:gdLst/>
              <a:ahLst/>
              <a:cxnLst/>
              <a:rect l="l" t="t" r="r" b="b"/>
              <a:pathLst>
                <a:path w="6610" h="5905" extrusionOk="0">
                  <a:moveTo>
                    <a:pt x="2179" y="0"/>
                  </a:moveTo>
                  <a:cubicBezTo>
                    <a:pt x="2083" y="0"/>
                    <a:pt x="1988" y="12"/>
                    <a:pt x="1896" y="35"/>
                  </a:cubicBezTo>
                  <a:cubicBezTo>
                    <a:pt x="1387" y="266"/>
                    <a:pt x="971" y="636"/>
                    <a:pt x="740" y="1098"/>
                  </a:cubicBezTo>
                  <a:cubicBezTo>
                    <a:pt x="417" y="1930"/>
                    <a:pt x="139" y="2808"/>
                    <a:pt x="47" y="3732"/>
                  </a:cubicBezTo>
                  <a:cubicBezTo>
                    <a:pt x="47" y="3779"/>
                    <a:pt x="1" y="3871"/>
                    <a:pt x="47" y="3871"/>
                  </a:cubicBezTo>
                  <a:cubicBezTo>
                    <a:pt x="139" y="3871"/>
                    <a:pt x="139" y="3825"/>
                    <a:pt x="139" y="3732"/>
                  </a:cubicBezTo>
                  <a:cubicBezTo>
                    <a:pt x="324" y="2901"/>
                    <a:pt x="601" y="2022"/>
                    <a:pt x="971" y="1237"/>
                  </a:cubicBezTo>
                  <a:cubicBezTo>
                    <a:pt x="1202" y="821"/>
                    <a:pt x="1526" y="497"/>
                    <a:pt x="1988" y="312"/>
                  </a:cubicBezTo>
                  <a:cubicBezTo>
                    <a:pt x="2049" y="292"/>
                    <a:pt x="2110" y="283"/>
                    <a:pt x="2170" y="283"/>
                  </a:cubicBezTo>
                  <a:cubicBezTo>
                    <a:pt x="2387" y="283"/>
                    <a:pt x="2603" y="399"/>
                    <a:pt x="2820" y="543"/>
                  </a:cubicBezTo>
                  <a:cubicBezTo>
                    <a:pt x="3837" y="1283"/>
                    <a:pt x="4853" y="2069"/>
                    <a:pt x="5778" y="2854"/>
                  </a:cubicBezTo>
                  <a:cubicBezTo>
                    <a:pt x="6009" y="2993"/>
                    <a:pt x="6148" y="3178"/>
                    <a:pt x="6240" y="3409"/>
                  </a:cubicBezTo>
                  <a:cubicBezTo>
                    <a:pt x="6286" y="3686"/>
                    <a:pt x="6240" y="4010"/>
                    <a:pt x="6101" y="4287"/>
                  </a:cubicBezTo>
                  <a:cubicBezTo>
                    <a:pt x="5870" y="4842"/>
                    <a:pt x="5408" y="5350"/>
                    <a:pt x="4853" y="5581"/>
                  </a:cubicBezTo>
                  <a:cubicBezTo>
                    <a:pt x="4628" y="5633"/>
                    <a:pt x="4396" y="5659"/>
                    <a:pt x="4165" y="5659"/>
                  </a:cubicBezTo>
                  <a:cubicBezTo>
                    <a:pt x="3780" y="5659"/>
                    <a:pt x="3398" y="5587"/>
                    <a:pt x="3051" y="5443"/>
                  </a:cubicBezTo>
                  <a:cubicBezTo>
                    <a:pt x="3024" y="5416"/>
                    <a:pt x="2982" y="5389"/>
                    <a:pt x="2942" y="5389"/>
                  </a:cubicBezTo>
                  <a:cubicBezTo>
                    <a:pt x="2913" y="5389"/>
                    <a:pt x="2886" y="5403"/>
                    <a:pt x="2866" y="5443"/>
                  </a:cubicBezTo>
                  <a:cubicBezTo>
                    <a:pt x="2866" y="5489"/>
                    <a:pt x="2959" y="5581"/>
                    <a:pt x="3005" y="5581"/>
                  </a:cubicBezTo>
                  <a:cubicBezTo>
                    <a:pt x="3467" y="5766"/>
                    <a:pt x="3883" y="5858"/>
                    <a:pt x="4345" y="5905"/>
                  </a:cubicBezTo>
                  <a:cubicBezTo>
                    <a:pt x="4576" y="5905"/>
                    <a:pt x="4761" y="5858"/>
                    <a:pt x="4946" y="5812"/>
                  </a:cubicBezTo>
                  <a:cubicBezTo>
                    <a:pt x="5593" y="5535"/>
                    <a:pt x="6101" y="5027"/>
                    <a:pt x="6332" y="4380"/>
                  </a:cubicBezTo>
                  <a:cubicBezTo>
                    <a:pt x="6563" y="4056"/>
                    <a:pt x="6610" y="3640"/>
                    <a:pt x="6517" y="3317"/>
                  </a:cubicBezTo>
                  <a:cubicBezTo>
                    <a:pt x="6379" y="3039"/>
                    <a:pt x="6240" y="2808"/>
                    <a:pt x="6009" y="2623"/>
                  </a:cubicBezTo>
                  <a:cubicBezTo>
                    <a:pt x="5038" y="1838"/>
                    <a:pt x="4022" y="1052"/>
                    <a:pt x="3005" y="312"/>
                  </a:cubicBezTo>
                  <a:cubicBezTo>
                    <a:pt x="2762" y="104"/>
                    <a:pt x="2467" y="0"/>
                    <a:pt x="2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5"/>
            <p:cNvSpPr/>
            <p:nvPr/>
          </p:nvSpPr>
          <p:spPr>
            <a:xfrm flipH="1">
              <a:off x="6883125" y="3242208"/>
              <a:ext cx="180656" cy="188530"/>
            </a:xfrm>
            <a:custGeom>
              <a:avLst/>
              <a:gdLst/>
              <a:ahLst/>
              <a:cxnLst/>
              <a:rect l="l" t="t" r="r" b="b"/>
              <a:pathLst>
                <a:path w="9522" h="9937" fill="none" extrusionOk="0">
                  <a:moveTo>
                    <a:pt x="0" y="1756"/>
                  </a:moveTo>
                  <a:cubicBezTo>
                    <a:pt x="0" y="1756"/>
                    <a:pt x="1294" y="0"/>
                    <a:pt x="3282" y="647"/>
                  </a:cubicBezTo>
                  <a:cubicBezTo>
                    <a:pt x="5223" y="1248"/>
                    <a:pt x="8643" y="4992"/>
                    <a:pt x="9059" y="6563"/>
                  </a:cubicBezTo>
                  <a:cubicBezTo>
                    <a:pt x="9521" y="8135"/>
                    <a:pt x="7719" y="9937"/>
                    <a:pt x="7719" y="9937"/>
                  </a:cubicBezTo>
                </a:path>
              </a:pathLst>
            </a:custGeom>
            <a:solidFill>
              <a:schemeClr val="lt1"/>
            </a:solidFill>
            <a:ln w="12700" cap="flat" cmpd="sng">
              <a:solidFill>
                <a:srgbClr val="FFFFFF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5"/>
            <p:cNvSpPr/>
            <p:nvPr/>
          </p:nvSpPr>
          <p:spPr>
            <a:xfrm flipH="1">
              <a:off x="6892782" y="3218531"/>
              <a:ext cx="775159" cy="833917"/>
            </a:xfrm>
            <a:custGeom>
              <a:avLst/>
              <a:gdLst/>
              <a:ahLst/>
              <a:cxnLst/>
              <a:rect l="l" t="t" r="r" b="b"/>
              <a:pathLst>
                <a:path w="40857" h="43954" fill="none" extrusionOk="0">
                  <a:moveTo>
                    <a:pt x="23433" y="43953"/>
                  </a:moveTo>
                  <a:cubicBezTo>
                    <a:pt x="25512" y="41319"/>
                    <a:pt x="27685" y="38592"/>
                    <a:pt x="28933" y="36789"/>
                  </a:cubicBezTo>
                  <a:cubicBezTo>
                    <a:pt x="34802" y="28563"/>
                    <a:pt x="40857" y="16500"/>
                    <a:pt x="39563" y="11185"/>
                  </a:cubicBezTo>
                  <a:cubicBezTo>
                    <a:pt x="38268" y="5870"/>
                    <a:pt x="31844" y="3004"/>
                    <a:pt x="31844" y="3004"/>
                  </a:cubicBezTo>
                  <a:cubicBezTo>
                    <a:pt x="31844" y="3004"/>
                    <a:pt x="25605" y="0"/>
                    <a:pt x="15576" y="11185"/>
                  </a:cubicBezTo>
                  <a:cubicBezTo>
                    <a:pt x="13265" y="13773"/>
                    <a:pt x="6610" y="19735"/>
                    <a:pt x="1" y="26529"/>
                  </a:cubicBezTo>
                </a:path>
              </a:pathLst>
            </a:custGeom>
            <a:solidFill>
              <a:schemeClr val="lt1"/>
            </a:solidFill>
            <a:ln w="12700" cap="rnd" cmpd="sng">
              <a:solidFill>
                <a:srgbClr val="FFFFFF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5"/>
            <p:cNvSpPr/>
            <p:nvPr/>
          </p:nvSpPr>
          <p:spPr>
            <a:xfrm flipH="1">
              <a:off x="7231252" y="2960732"/>
              <a:ext cx="208698" cy="538402"/>
            </a:xfrm>
            <a:custGeom>
              <a:avLst/>
              <a:gdLst/>
              <a:ahLst/>
              <a:cxnLst/>
              <a:rect l="l" t="t" r="r" b="b"/>
              <a:pathLst>
                <a:path w="11000" h="28378" fill="none" extrusionOk="0">
                  <a:moveTo>
                    <a:pt x="6748" y="0"/>
                  </a:moveTo>
                  <a:cubicBezTo>
                    <a:pt x="6748" y="0"/>
                    <a:pt x="11000" y="6055"/>
                    <a:pt x="0" y="28378"/>
                  </a:cubicBezTo>
                </a:path>
              </a:pathLst>
            </a:custGeom>
            <a:solidFill>
              <a:schemeClr val="lt1"/>
            </a:solidFill>
            <a:ln w="12700" cap="rnd" cmpd="sng">
              <a:solidFill>
                <a:srgbClr val="FFFFFF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5"/>
            <p:cNvSpPr/>
            <p:nvPr/>
          </p:nvSpPr>
          <p:spPr>
            <a:xfrm flipH="1">
              <a:off x="7457480" y="3504389"/>
              <a:ext cx="192040" cy="76307"/>
            </a:xfrm>
            <a:custGeom>
              <a:avLst/>
              <a:gdLst/>
              <a:ahLst/>
              <a:cxnLst/>
              <a:rect l="l" t="t" r="r" b="b"/>
              <a:pathLst>
                <a:path w="10122" h="4022" fill="none" extrusionOk="0">
                  <a:moveTo>
                    <a:pt x="0" y="4021"/>
                  </a:moveTo>
                  <a:cubicBezTo>
                    <a:pt x="0" y="4021"/>
                    <a:pt x="5731" y="0"/>
                    <a:pt x="10122" y="555"/>
                  </a:cubicBezTo>
                </a:path>
              </a:pathLst>
            </a:custGeom>
            <a:solidFill>
              <a:schemeClr val="lt1"/>
            </a:solidFill>
            <a:ln w="12700" cap="rnd" cmpd="sng">
              <a:solidFill>
                <a:srgbClr val="FFFFFF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5"/>
            <p:cNvSpPr/>
            <p:nvPr/>
          </p:nvSpPr>
          <p:spPr>
            <a:xfrm flipH="1">
              <a:off x="6382441" y="3058934"/>
              <a:ext cx="65797" cy="1095226"/>
            </a:xfrm>
            <a:custGeom>
              <a:avLst/>
              <a:gdLst/>
              <a:ahLst/>
              <a:cxnLst/>
              <a:rect l="l" t="t" r="r" b="b"/>
              <a:pathLst>
                <a:path w="3468" h="57727" fill="none" extrusionOk="0">
                  <a:moveTo>
                    <a:pt x="971" y="1"/>
                  </a:moveTo>
                  <a:cubicBezTo>
                    <a:pt x="971" y="1"/>
                    <a:pt x="3467" y="33601"/>
                    <a:pt x="1" y="57726"/>
                  </a:cubicBezTo>
                </a:path>
              </a:pathLst>
            </a:custGeom>
            <a:solidFill>
              <a:schemeClr val="lt1"/>
            </a:solidFill>
            <a:ln w="12700" cap="rnd" cmpd="sng">
              <a:solidFill>
                <a:srgbClr val="FFFFFF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5"/>
            <p:cNvSpPr/>
            <p:nvPr/>
          </p:nvSpPr>
          <p:spPr>
            <a:xfrm flipH="1">
              <a:off x="5734454" y="2847618"/>
              <a:ext cx="197314" cy="77180"/>
            </a:xfrm>
            <a:custGeom>
              <a:avLst/>
              <a:gdLst/>
              <a:ahLst/>
              <a:cxnLst/>
              <a:rect l="l" t="t" r="r" b="b"/>
              <a:pathLst>
                <a:path w="10400" h="4068" fill="none" extrusionOk="0">
                  <a:moveTo>
                    <a:pt x="1" y="0"/>
                  </a:moveTo>
                  <a:cubicBezTo>
                    <a:pt x="2589" y="2958"/>
                    <a:pt x="6702" y="4068"/>
                    <a:pt x="10400" y="2681"/>
                  </a:cubicBezTo>
                </a:path>
              </a:pathLst>
            </a:custGeom>
            <a:solidFill>
              <a:schemeClr val="lt1"/>
            </a:solidFill>
            <a:ln w="12700" cap="rnd" cmpd="sng">
              <a:solidFill>
                <a:srgbClr val="FFFFFF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5"/>
            <p:cNvSpPr/>
            <p:nvPr/>
          </p:nvSpPr>
          <p:spPr>
            <a:xfrm flipH="1">
              <a:off x="6104494" y="3058934"/>
              <a:ext cx="206079" cy="697998"/>
            </a:xfrm>
            <a:custGeom>
              <a:avLst/>
              <a:gdLst/>
              <a:ahLst/>
              <a:cxnLst/>
              <a:rect l="l" t="t" r="r" b="b"/>
              <a:pathLst>
                <a:path w="10862" h="36790" fill="none" extrusionOk="0">
                  <a:moveTo>
                    <a:pt x="10862" y="1"/>
                  </a:moveTo>
                  <a:cubicBezTo>
                    <a:pt x="10862" y="1"/>
                    <a:pt x="972" y="25097"/>
                    <a:pt x="1" y="36790"/>
                  </a:cubicBezTo>
                </a:path>
              </a:pathLst>
            </a:custGeom>
            <a:solidFill>
              <a:schemeClr val="lt1"/>
            </a:solidFill>
            <a:ln w="12700" cap="rnd" cmpd="sng">
              <a:solidFill>
                <a:srgbClr val="FFFFFF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5"/>
            <p:cNvSpPr/>
            <p:nvPr/>
          </p:nvSpPr>
          <p:spPr>
            <a:xfrm flipH="1">
              <a:off x="6138682" y="3146625"/>
              <a:ext cx="172764" cy="206079"/>
            </a:xfrm>
            <a:custGeom>
              <a:avLst/>
              <a:gdLst/>
              <a:ahLst/>
              <a:cxnLst/>
              <a:rect l="l" t="t" r="r" b="b"/>
              <a:pathLst>
                <a:path w="9106" h="10862" fill="none" extrusionOk="0">
                  <a:moveTo>
                    <a:pt x="9106" y="1"/>
                  </a:moveTo>
                  <a:cubicBezTo>
                    <a:pt x="9106" y="1"/>
                    <a:pt x="3698" y="370"/>
                    <a:pt x="1" y="10862"/>
                  </a:cubicBezTo>
                </a:path>
              </a:pathLst>
            </a:custGeom>
            <a:solidFill>
              <a:schemeClr val="lt1"/>
            </a:solidFill>
            <a:ln w="12700" cap="rnd" cmpd="sng">
              <a:solidFill>
                <a:srgbClr val="FFFFFF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5"/>
            <p:cNvSpPr/>
            <p:nvPr/>
          </p:nvSpPr>
          <p:spPr>
            <a:xfrm flipH="1">
              <a:off x="5991665" y="1483894"/>
              <a:ext cx="1179103" cy="766603"/>
            </a:xfrm>
            <a:custGeom>
              <a:avLst/>
              <a:gdLst/>
              <a:ahLst/>
              <a:cxnLst/>
              <a:rect l="l" t="t" r="r" b="b"/>
              <a:pathLst>
                <a:path w="62148" h="40406" extrusionOk="0">
                  <a:moveTo>
                    <a:pt x="19872" y="1"/>
                  </a:moveTo>
                  <a:cubicBezTo>
                    <a:pt x="18908" y="1"/>
                    <a:pt x="18012" y="185"/>
                    <a:pt x="17194" y="612"/>
                  </a:cubicBezTo>
                  <a:cubicBezTo>
                    <a:pt x="12572" y="3015"/>
                    <a:pt x="14236" y="9024"/>
                    <a:pt x="14790" y="10734"/>
                  </a:cubicBezTo>
                  <a:cubicBezTo>
                    <a:pt x="14790" y="10734"/>
                    <a:pt x="12223" y="9560"/>
                    <a:pt x="9527" y="9560"/>
                  </a:cubicBezTo>
                  <a:cubicBezTo>
                    <a:pt x="7437" y="9560"/>
                    <a:pt x="5270" y="10265"/>
                    <a:pt x="4160" y="12767"/>
                  </a:cubicBezTo>
                  <a:cubicBezTo>
                    <a:pt x="1618" y="18498"/>
                    <a:pt x="6980" y="21040"/>
                    <a:pt x="6333" y="22473"/>
                  </a:cubicBezTo>
                  <a:cubicBezTo>
                    <a:pt x="5639" y="23952"/>
                    <a:pt x="879" y="22935"/>
                    <a:pt x="417" y="27048"/>
                  </a:cubicBezTo>
                  <a:cubicBezTo>
                    <a:pt x="1" y="31116"/>
                    <a:pt x="9013" y="40405"/>
                    <a:pt x="9013" y="40405"/>
                  </a:cubicBezTo>
                  <a:lnTo>
                    <a:pt x="11832" y="39989"/>
                  </a:lnTo>
                  <a:cubicBezTo>
                    <a:pt x="11832" y="39989"/>
                    <a:pt x="9660" y="32872"/>
                    <a:pt x="12526" y="29868"/>
                  </a:cubicBezTo>
                  <a:cubicBezTo>
                    <a:pt x="13546" y="28796"/>
                    <a:pt x="14509" y="28409"/>
                    <a:pt x="15366" y="28409"/>
                  </a:cubicBezTo>
                  <a:cubicBezTo>
                    <a:pt x="17577" y="28409"/>
                    <a:pt x="19089" y="30977"/>
                    <a:pt x="19089" y="30977"/>
                  </a:cubicBezTo>
                  <a:lnTo>
                    <a:pt x="25790" y="22750"/>
                  </a:lnTo>
                  <a:cubicBezTo>
                    <a:pt x="26319" y="22558"/>
                    <a:pt x="26911" y="22474"/>
                    <a:pt x="27570" y="22474"/>
                  </a:cubicBezTo>
                  <a:cubicBezTo>
                    <a:pt x="31521" y="22474"/>
                    <a:pt x="37915" y="25517"/>
                    <a:pt x="47974" y="26864"/>
                  </a:cubicBezTo>
                  <a:cubicBezTo>
                    <a:pt x="48519" y="26935"/>
                    <a:pt x="49044" y="26970"/>
                    <a:pt x="49548" y="26970"/>
                  </a:cubicBezTo>
                  <a:cubicBezTo>
                    <a:pt x="60396" y="26970"/>
                    <a:pt x="62148" y="11019"/>
                    <a:pt x="58835" y="7221"/>
                  </a:cubicBezTo>
                  <a:cubicBezTo>
                    <a:pt x="57856" y="6085"/>
                    <a:pt x="56741" y="5702"/>
                    <a:pt x="55432" y="5702"/>
                  </a:cubicBezTo>
                  <a:cubicBezTo>
                    <a:pt x="52708" y="5702"/>
                    <a:pt x="49146" y="7362"/>
                    <a:pt x="44229" y="7362"/>
                  </a:cubicBezTo>
                  <a:cubicBezTo>
                    <a:pt x="43142" y="7362"/>
                    <a:pt x="41989" y="7281"/>
                    <a:pt x="40764" y="7082"/>
                  </a:cubicBezTo>
                  <a:cubicBezTo>
                    <a:pt x="32803" y="5788"/>
                    <a:pt x="25274" y="1"/>
                    <a:pt x="19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5"/>
            <p:cNvSpPr/>
            <p:nvPr/>
          </p:nvSpPr>
          <p:spPr>
            <a:xfrm flipH="1">
              <a:off x="6048316" y="1898747"/>
              <a:ext cx="654608" cy="117364"/>
            </a:xfrm>
            <a:custGeom>
              <a:avLst/>
              <a:gdLst/>
              <a:ahLst/>
              <a:cxnLst/>
              <a:rect l="l" t="t" r="r" b="b"/>
              <a:pathLst>
                <a:path w="34503" h="6186" extrusionOk="0">
                  <a:moveTo>
                    <a:pt x="34144" y="1"/>
                  </a:moveTo>
                  <a:cubicBezTo>
                    <a:pt x="34065" y="1"/>
                    <a:pt x="33989" y="43"/>
                    <a:pt x="33945" y="145"/>
                  </a:cubicBezTo>
                  <a:cubicBezTo>
                    <a:pt x="31819" y="4268"/>
                    <a:pt x="28194" y="5554"/>
                    <a:pt x="24255" y="5554"/>
                  </a:cubicBezTo>
                  <a:cubicBezTo>
                    <a:pt x="21172" y="5554"/>
                    <a:pt x="17897" y="4766"/>
                    <a:pt x="14996" y="3935"/>
                  </a:cubicBezTo>
                  <a:cubicBezTo>
                    <a:pt x="11992" y="3103"/>
                    <a:pt x="9080" y="2040"/>
                    <a:pt x="6076" y="1254"/>
                  </a:cubicBezTo>
                  <a:cubicBezTo>
                    <a:pt x="4840" y="937"/>
                    <a:pt x="3429" y="555"/>
                    <a:pt x="2069" y="555"/>
                  </a:cubicBezTo>
                  <a:cubicBezTo>
                    <a:pt x="1446" y="555"/>
                    <a:pt x="833" y="635"/>
                    <a:pt x="253" y="838"/>
                  </a:cubicBezTo>
                  <a:cubicBezTo>
                    <a:pt x="1" y="922"/>
                    <a:pt x="54" y="1312"/>
                    <a:pt x="275" y="1312"/>
                  </a:cubicBezTo>
                  <a:cubicBezTo>
                    <a:pt x="297" y="1312"/>
                    <a:pt x="320" y="1308"/>
                    <a:pt x="345" y="1300"/>
                  </a:cubicBezTo>
                  <a:lnTo>
                    <a:pt x="345" y="1254"/>
                  </a:lnTo>
                  <a:cubicBezTo>
                    <a:pt x="920" y="1055"/>
                    <a:pt x="1531" y="972"/>
                    <a:pt x="2159" y="972"/>
                  </a:cubicBezTo>
                  <a:cubicBezTo>
                    <a:pt x="4306" y="972"/>
                    <a:pt x="6656" y="1940"/>
                    <a:pt x="8480" y="2548"/>
                  </a:cubicBezTo>
                  <a:cubicBezTo>
                    <a:pt x="11992" y="3657"/>
                    <a:pt x="15458" y="4859"/>
                    <a:pt x="19063" y="5598"/>
                  </a:cubicBezTo>
                  <a:cubicBezTo>
                    <a:pt x="20761" y="5956"/>
                    <a:pt x="22507" y="6185"/>
                    <a:pt x="24204" y="6185"/>
                  </a:cubicBezTo>
                  <a:cubicBezTo>
                    <a:pt x="28422" y="6185"/>
                    <a:pt x="32331" y="4772"/>
                    <a:pt x="34407" y="422"/>
                  </a:cubicBezTo>
                  <a:cubicBezTo>
                    <a:pt x="34502" y="200"/>
                    <a:pt x="34316" y="1"/>
                    <a:pt x="34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5"/>
            <p:cNvSpPr/>
            <p:nvPr/>
          </p:nvSpPr>
          <p:spPr>
            <a:xfrm flipH="1">
              <a:off x="6352635" y="2356743"/>
              <a:ext cx="163998" cy="151818"/>
            </a:xfrm>
            <a:custGeom>
              <a:avLst/>
              <a:gdLst/>
              <a:ahLst/>
              <a:cxnLst/>
              <a:rect l="l" t="t" r="r" b="b"/>
              <a:pathLst>
                <a:path w="8644" h="8002" extrusionOk="0">
                  <a:moveTo>
                    <a:pt x="5295" y="1"/>
                  </a:moveTo>
                  <a:cubicBezTo>
                    <a:pt x="4327" y="1"/>
                    <a:pt x="3362" y="198"/>
                    <a:pt x="2450" y="592"/>
                  </a:cubicBezTo>
                  <a:cubicBezTo>
                    <a:pt x="1618" y="916"/>
                    <a:pt x="925" y="1563"/>
                    <a:pt x="463" y="2302"/>
                  </a:cubicBezTo>
                  <a:cubicBezTo>
                    <a:pt x="93" y="2950"/>
                    <a:pt x="1" y="3689"/>
                    <a:pt x="186" y="4382"/>
                  </a:cubicBezTo>
                  <a:cubicBezTo>
                    <a:pt x="942" y="7169"/>
                    <a:pt x="3962" y="8001"/>
                    <a:pt x="5582" y="8001"/>
                  </a:cubicBezTo>
                  <a:cubicBezTo>
                    <a:pt x="5843" y="8001"/>
                    <a:pt x="6067" y="7979"/>
                    <a:pt x="6240" y="7941"/>
                  </a:cubicBezTo>
                  <a:cubicBezTo>
                    <a:pt x="6702" y="7802"/>
                    <a:pt x="6933" y="7386"/>
                    <a:pt x="7026" y="6832"/>
                  </a:cubicBezTo>
                  <a:cubicBezTo>
                    <a:pt x="7211" y="5907"/>
                    <a:pt x="7211" y="4613"/>
                    <a:pt x="7719" y="3735"/>
                  </a:cubicBezTo>
                  <a:cubicBezTo>
                    <a:pt x="7904" y="3458"/>
                    <a:pt x="8644" y="2256"/>
                    <a:pt x="8505" y="1378"/>
                  </a:cubicBezTo>
                  <a:cubicBezTo>
                    <a:pt x="8459" y="962"/>
                    <a:pt x="8181" y="592"/>
                    <a:pt x="7812" y="454"/>
                  </a:cubicBezTo>
                  <a:cubicBezTo>
                    <a:pt x="6992" y="152"/>
                    <a:pt x="6142" y="1"/>
                    <a:pt x="52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5"/>
            <p:cNvSpPr/>
            <p:nvPr/>
          </p:nvSpPr>
          <p:spPr>
            <a:xfrm flipH="1">
              <a:off x="6392383" y="2490594"/>
              <a:ext cx="109927" cy="37983"/>
            </a:xfrm>
            <a:custGeom>
              <a:avLst/>
              <a:gdLst/>
              <a:ahLst/>
              <a:cxnLst/>
              <a:rect l="l" t="t" r="r" b="b"/>
              <a:pathLst>
                <a:path w="5794" h="2002" extrusionOk="0">
                  <a:moveTo>
                    <a:pt x="218" y="1"/>
                  </a:moveTo>
                  <a:cubicBezTo>
                    <a:pt x="97" y="1"/>
                    <a:pt x="0" y="157"/>
                    <a:pt x="124" y="239"/>
                  </a:cubicBezTo>
                  <a:cubicBezTo>
                    <a:pt x="817" y="747"/>
                    <a:pt x="1557" y="1163"/>
                    <a:pt x="2296" y="1579"/>
                  </a:cubicBezTo>
                  <a:cubicBezTo>
                    <a:pt x="2909" y="1858"/>
                    <a:pt x="3588" y="2002"/>
                    <a:pt x="4264" y="2002"/>
                  </a:cubicBezTo>
                  <a:cubicBezTo>
                    <a:pt x="4710" y="2002"/>
                    <a:pt x="5155" y="1939"/>
                    <a:pt x="5578" y="1810"/>
                  </a:cubicBezTo>
                  <a:cubicBezTo>
                    <a:pt x="5793" y="1767"/>
                    <a:pt x="5727" y="1482"/>
                    <a:pt x="5567" y="1482"/>
                  </a:cubicBezTo>
                  <a:cubicBezTo>
                    <a:pt x="5556" y="1482"/>
                    <a:pt x="5544" y="1484"/>
                    <a:pt x="5531" y="1487"/>
                  </a:cubicBezTo>
                  <a:cubicBezTo>
                    <a:pt x="5114" y="1591"/>
                    <a:pt x="4691" y="1643"/>
                    <a:pt x="4273" y="1643"/>
                  </a:cubicBezTo>
                  <a:cubicBezTo>
                    <a:pt x="3396" y="1643"/>
                    <a:pt x="2539" y="1417"/>
                    <a:pt x="1788" y="978"/>
                  </a:cubicBezTo>
                  <a:cubicBezTo>
                    <a:pt x="1233" y="701"/>
                    <a:pt x="771" y="285"/>
                    <a:pt x="263" y="8"/>
                  </a:cubicBezTo>
                  <a:cubicBezTo>
                    <a:pt x="248" y="3"/>
                    <a:pt x="233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5"/>
            <p:cNvSpPr/>
            <p:nvPr/>
          </p:nvSpPr>
          <p:spPr>
            <a:xfrm flipH="1">
              <a:off x="6355273" y="2356743"/>
              <a:ext cx="114878" cy="42821"/>
            </a:xfrm>
            <a:custGeom>
              <a:avLst/>
              <a:gdLst/>
              <a:ahLst/>
              <a:cxnLst/>
              <a:rect l="l" t="t" r="r" b="b"/>
              <a:pathLst>
                <a:path w="6055" h="2257" extrusionOk="0">
                  <a:moveTo>
                    <a:pt x="2845" y="1"/>
                  </a:moveTo>
                  <a:cubicBezTo>
                    <a:pt x="1877" y="1"/>
                    <a:pt x="912" y="198"/>
                    <a:pt x="0" y="592"/>
                  </a:cubicBezTo>
                  <a:cubicBezTo>
                    <a:pt x="1294" y="1239"/>
                    <a:pt x="3513" y="2164"/>
                    <a:pt x="5269" y="2256"/>
                  </a:cubicBezTo>
                  <a:cubicBezTo>
                    <a:pt x="5593" y="2256"/>
                    <a:pt x="5824" y="1840"/>
                    <a:pt x="6055" y="1332"/>
                  </a:cubicBezTo>
                  <a:cubicBezTo>
                    <a:pt x="6009" y="916"/>
                    <a:pt x="5731" y="592"/>
                    <a:pt x="5362" y="454"/>
                  </a:cubicBezTo>
                  <a:cubicBezTo>
                    <a:pt x="4542" y="152"/>
                    <a:pt x="3692" y="1"/>
                    <a:pt x="28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5"/>
            <p:cNvSpPr/>
            <p:nvPr/>
          </p:nvSpPr>
          <p:spPr>
            <a:xfrm flipH="1">
              <a:off x="6383333" y="2400417"/>
              <a:ext cx="133301" cy="108143"/>
            </a:xfrm>
            <a:custGeom>
              <a:avLst/>
              <a:gdLst/>
              <a:ahLst/>
              <a:cxnLst/>
              <a:rect l="l" t="t" r="r" b="b"/>
              <a:pathLst>
                <a:path w="7026" h="5700" extrusionOk="0">
                  <a:moveTo>
                    <a:pt x="463" y="0"/>
                  </a:moveTo>
                  <a:cubicBezTo>
                    <a:pt x="93" y="648"/>
                    <a:pt x="1" y="1387"/>
                    <a:pt x="186" y="2080"/>
                  </a:cubicBezTo>
                  <a:cubicBezTo>
                    <a:pt x="942" y="4867"/>
                    <a:pt x="3962" y="5699"/>
                    <a:pt x="5582" y="5699"/>
                  </a:cubicBezTo>
                  <a:cubicBezTo>
                    <a:pt x="5843" y="5699"/>
                    <a:pt x="6067" y="5677"/>
                    <a:pt x="6240" y="5639"/>
                  </a:cubicBezTo>
                  <a:cubicBezTo>
                    <a:pt x="6702" y="5500"/>
                    <a:pt x="6933" y="5084"/>
                    <a:pt x="7026" y="4530"/>
                  </a:cubicBezTo>
                  <a:cubicBezTo>
                    <a:pt x="6194" y="2219"/>
                    <a:pt x="2312" y="648"/>
                    <a:pt x="4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5"/>
            <p:cNvSpPr/>
            <p:nvPr/>
          </p:nvSpPr>
          <p:spPr>
            <a:xfrm flipH="1">
              <a:off x="6857702" y="2083823"/>
              <a:ext cx="48399" cy="108086"/>
            </a:xfrm>
            <a:custGeom>
              <a:avLst/>
              <a:gdLst/>
              <a:ahLst/>
              <a:cxnLst/>
              <a:rect l="l" t="t" r="r" b="b"/>
              <a:pathLst>
                <a:path w="2551" h="5697" extrusionOk="0">
                  <a:moveTo>
                    <a:pt x="2025" y="1"/>
                  </a:moveTo>
                  <a:cubicBezTo>
                    <a:pt x="1888" y="1"/>
                    <a:pt x="1737" y="116"/>
                    <a:pt x="1765" y="280"/>
                  </a:cubicBezTo>
                  <a:lnTo>
                    <a:pt x="1718" y="280"/>
                  </a:lnTo>
                  <a:cubicBezTo>
                    <a:pt x="1996" y="2221"/>
                    <a:pt x="1302" y="3793"/>
                    <a:pt x="147" y="5272"/>
                  </a:cubicBezTo>
                  <a:cubicBezTo>
                    <a:pt x="0" y="5455"/>
                    <a:pt x="144" y="5696"/>
                    <a:pt x="349" y="5696"/>
                  </a:cubicBezTo>
                  <a:cubicBezTo>
                    <a:pt x="402" y="5696"/>
                    <a:pt x="459" y="5680"/>
                    <a:pt x="517" y="5641"/>
                  </a:cubicBezTo>
                  <a:cubicBezTo>
                    <a:pt x="2042" y="4301"/>
                    <a:pt x="2550" y="2083"/>
                    <a:pt x="2227" y="188"/>
                  </a:cubicBezTo>
                  <a:cubicBezTo>
                    <a:pt x="2208" y="56"/>
                    <a:pt x="2120" y="1"/>
                    <a:pt x="2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5"/>
            <p:cNvSpPr/>
            <p:nvPr/>
          </p:nvSpPr>
          <p:spPr>
            <a:xfrm flipH="1">
              <a:off x="6866468" y="2104409"/>
              <a:ext cx="34132" cy="57468"/>
            </a:xfrm>
            <a:custGeom>
              <a:avLst/>
              <a:gdLst/>
              <a:ahLst/>
              <a:cxnLst/>
              <a:rect l="l" t="t" r="r" b="b"/>
              <a:pathLst>
                <a:path w="1799" h="3029" extrusionOk="0">
                  <a:moveTo>
                    <a:pt x="383" y="0"/>
                  </a:moveTo>
                  <a:cubicBezTo>
                    <a:pt x="184" y="0"/>
                    <a:pt x="1" y="264"/>
                    <a:pt x="181" y="443"/>
                  </a:cubicBezTo>
                  <a:cubicBezTo>
                    <a:pt x="689" y="1090"/>
                    <a:pt x="966" y="1922"/>
                    <a:pt x="874" y="2754"/>
                  </a:cubicBezTo>
                  <a:cubicBezTo>
                    <a:pt x="874" y="2934"/>
                    <a:pt x="1003" y="3029"/>
                    <a:pt x="1133" y="3029"/>
                  </a:cubicBezTo>
                  <a:cubicBezTo>
                    <a:pt x="1237" y="3029"/>
                    <a:pt x="1341" y="2969"/>
                    <a:pt x="1382" y="2846"/>
                  </a:cubicBezTo>
                  <a:cubicBezTo>
                    <a:pt x="1798" y="1876"/>
                    <a:pt x="1244" y="720"/>
                    <a:pt x="550" y="73"/>
                  </a:cubicBezTo>
                  <a:cubicBezTo>
                    <a:pt x="499" y="22"/>
                    <a:pt x="440" y="0"/>
                    <a:pt x="3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5"/>
            <p:cNvSpPr/>
            <p:nvPr/>
          </p:nvSpPr>
          <p:spPr>
            <a:xfrm flipH="1">
              <a:off x="6454783" y="2133683"/>
              <a:ext cx="125712" cy="38988"/>
            </a:xfrm>
            <a:custGeom>
              <a:avLst/>
              <a:gdLst/>
              <a:ahLst/>
              <a:cxnLst/>
              <a:rect l="l" t="t" r="r" b="b"/>
              <a:pathLst>
                <a:path w="6626" h="2055" extrusionOk="0">
                  <a:moveTo>
                    <a:pt x="522" y="1"/>
                  </a:moveTo>
                  <a:cubicBezTo>
                    <a:pt x="245" y="1"/>
                    <a:pt x="0" y="425"/>
                    <a:pt x="270" y="656"/>
                  </a:cubicBezTo>
                  <a:lnTo>
                    <a:pt x="270" y="610"/>
                  </a:lnTo>
                  <a:cubicBezTo>
                    <a:pt x="1433" y="1547"/>
                    <a:pt x="2867" y="2055"/>
                    <a:pt x="4335" y="2055"/>
                  </a:cubicBezTo>
                  <a:cubicBezTo>
                    <a:pt x="4967" y="2055"/>
                    <a:pt x="5606" y="1960"/>
                    <a:pt x="6232" y="1766"/>
                  </a:cubicBezTo>
                  <a:cubicBezTo>
                    <a:pt x="6625" y="1635"/>
                    <a:pt x="6606" y="926"/>
                    <a:pt x="6174" y="926"/>
                  </a:cubicBezTo>
                  <a:cubicBezTo>
                    <a:pt x="6148" y="926"/>
                    <a:pt x="6122" y="929"/>
                    <a:pt x="6094" y="934"/>
                  </a:cubicBezTo>
                  <a:cubicBezTo>
                    <a:pt x="5471" y="1010"/>
                    <a:pt x="4854" y="1066"/>
                    <a:pt x="4247" y="1066"/>
                  </a:cubicBezTo>
                  <a:cubicBezTo>
                    <a:pt x="3004" y="1066"/>
                    <a:pt x="1804" y="832"/>
                    <a:pt x="686" y="56"/>
                  </a:cubicBezTo>
                  <a:cubicBezTo>
                    <a:pt x="633" y="17"/>
                    <a:pt x="577" y="1"/>
                    <a:pt x="5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5"/>
            <p:cNvSpPr/>
            <p:nvPr/>
          </p:nvSpPr>
          <p:spPr>
            <a:xfrm flipH="1">
              <a:off x="6456225" y="2156374"/>
              <a:ext cx="96912" cy="25632"/>
            </a:xfrm>
            <a:custGeom>
              <a:avLst/>
              <a:gdLst/>
              <a:ahLst/>
              <a:cxnLst/>
              <a:rect l="l" t="t" r="r" b="b"/>
              <a:pathLst>
                <a:path w="5108" h="1351" extrusionOk="0">
                  <a:moveTo>
                    <a:pt x="4792" y="1"/>
                  </a:moveTo>
                  <a:cubicBezTo>
                    <a:pt x="4744" y="1"/>
                    <a:pt x="4694" y="19"/>
                    <a:pt x="4652" y="61"/>
                  </a:cubicBezTo>
                  <a:cubicBezTo>
                    <a:pt x="4000" y="571"/>
                    <a:pt x="2983" y="890"/>
                    <a:pt x="2017" y="890"/>
                  </a:cubicBezTo>
                  <a:cubicBezTo>
                    <a:pt x="1408" y="890"/>
                    <a:pt x="818" y="763"/>
                    <a:pt x="353" y="477"/>
                  </a:cubicBezTo>
                  <a:cubicBezTo>
                    <a:pt x="337" y="473"/>
                    <a:pt x="321" y="471"/>
                    <a:pt x="305" y="471"/>
                  </a:cubicBezTo>
                  <a:cubicBezTo>
                    <a:pt x="139" y="471"/>
                    <a:pt x="0" y="674"/>
                    <a:pt x="169" y="801"/>
                  </a:cubicBezTo>
                  <a:cubicBezTo>
                    <a:pt x="733" y="1163"/>
                    <a:pt x="1507" y="1350"/>
                    <a:pt x="2290" y="1350"/>
                  </a:cubicBezTo>
                  <a:cubicBezTo>
                    <a:pt x="3303" y="1350"/>
                    <a:pt x="4329" y="1037"/>
                    <a:pt x="4929" y="385"/>
                  </a:cubicBezTo>
                  <a:cubicBezTo>
                    <a:pt x="5107" y="207"/>
                    <a:pt x="4956" y="1"/>
                    <a:pt x="47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5"/>
            <p:cNvSpPr/>
            <p:nvPr/>
          </p:nvSpPr>
          <p:spPr>
            <a:xfrm flipH="1">
              <a:off x="6420652" y="2086574"/>
              <a:ext cx="156789" cy="47033"/>
            </a:xfrm>
            <a:custGeom>
              <a:avLst/>
              <a:gdLst/>
              <a:ahLst/>
              <a:cxnLst/>
              <a:rect l="l" t="t" r="r" b="b"/>
              <a:pathLst>
                <a:path w="8264" h="2479" extrusionOk="0">
                  <a:moveTo>
                    <a:pt x="242" y="0"/>
                  </a:moveTo>
                  <a:cubicBezTo>
                    <a:pt x="119" y="0"/>
                    <a:pt x="1" y="165"/>
                    <a:pt x="109" y="274"/>
                  </a:cubicBezTo>
                  <a:cubicBezTo>
                    <a:pt x="1210" y="1619"/>
                    <a:pt x="3382" y="2479"/>
                    <a:pt x="5369" y="2479"/>
                  </a:cubicBezTo>
                  <a:cubicBezTo>
                    <a:pt x="6386" y="2479"/>
                    <a:pt x="7354" y="2254"/>
                    <a:pt x="8105" y="1753"/>
                  </a:cubicBezTo>
                  <a:cubicBezTo>
                    <a:pt x="8264" y="1673"/>
                    <a:pt x="8184" y="1457"/>
                    <a:pt x="8011" y="1457"/>
                  </a:cubicBezTo>
                  <a:cubicBezTo>
                    <a:pt x="7983" y="1457"/>
                    <a:pt x="7952" y="1463"/>
                    <a:pt x="7920" y="1476"/>
                  </a:cubicBezTo>
                  <a:cubicBezTo>
                    <a:pt x="7205" y="1864"/>
                    <a:pt x="6290" y="2049"/>
                    <a:pt x="5332" y="2049"/>
                  </a:cubicBezTo>
                  <a:cubicBezTo>
                    <a:pt x="3443" y="2049"/>
                    <a:pt x="1383" y="1331"/>
                    <a:pt x="340" y="43"/>
                  </a:cubicBezTo>
                  <a:cubicBezTo>
                    <a:pt x="310" y="13"/>
                    <a:pt x="276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5"/>
            <p:cNvSpPr/>
            <p:nvPr/>
          </p:nvSpPr>
          <p:spPr>
            <a:xfrm flipH="1">
              <a:off x="6260733" y="2157361"/>
              <a:ext cx="112450" cy="30489"/>
            </a:xfrm>
            <a:custGeom>
              <a:avLst/>
              <a:gdLst/>
              <a:ahLst/>
              <a:cxnLst/>
              <a:rect l="l" t="t" r="r" b="b"/>
              <a:pathLst>
                <a:path w="5927" h="1607" extrusionOk="0">
                  <a:moveTo>
                    <a:pt x="624" y="0"/>
                  </a:moveTo>
                  <a:cubicBezTo>
                    <a:pt x="217" y="0"/>
                    <a:pt x="1" y="579"/>
                    <a:pt x="389" y="795"/>
                  </a:cubicBezTo>
                  <a:cubicBezTo>
                    <a:pt x="1311" y="1307"/>
                    <a:pt x="2304" y="1606"/>
                    <a:pt x="3289" y="1606"/>
                  </a:cubicBezTo>
                  <a:cubicBezTo>
                    <a:pt x="4082" y="1606"/>
                    <a:pt x="4870" y="1413"/>
                    <a:pt x="5612" y="980"/>
                  </a:cubicBezTo>
                  <a:cubicBezTo>
                    <a:pt x="5927" y="744"/>
                    <a:pt x="5739" y="339"/>
                    <a:pt x="5447" y="339"/>
                  </a:cubicBezTo>
                  <a:cubicBezTo>
                    <a:pt x="5397" y="339"/>
                    <a:pt x="5343" y="352"/>
                    <a:pt x="5288" y="379"/>
                  </a:cubicBezTo>
                  <a:lnTo>
                    <a:pt x="5288" y="333"/>
                  </a:lnTo>
                  <a:cubicBezTo>
                    <a:pt x="4774" y="606"/>
                    <a:pt x="4237" y="712"/>
                    <a:pt x="3695" y="712"/>
                  </a:cubicBezTo>
                  <a:cubicBezTo>
                    <a:pt x="2680" y="712"/>
                    <a:pt x="1647" y="341"/>
                    <a:pt x="713" y="9"/>
                  </a:cubicBezTo>
                  <a:cubicBezTo>
                    <a:pt x="682" y="3"/>
                    <a:pt x="653" y="0"/>
                    <a:pt x="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5"/>
            <p:cNvSpPr/>
            <p:nvPr/>
          </p:nvSpPr>
          <p:spPr>
            <a:xfrm flipH="1">
              <a:off x="6282722" y="2161630"/>
              <a:ext cx="87938" cy="37926"/>
            </a:xfrm>
            <a:custGeom>
              <a:avLst/>
              <a:gdLst/>
              <a:ahLst/>
              <a:cxnLst/>
              <a:rect l="l" t="t" r="r" b="b"/>
              <a:pathLst>
                <a:path w="4635" h="1999" extrusionOk="0">
                  <a:moveTo>
                    <a:pt x="282" y="1"/>
                  </a:moveTo>
                  <a:cubicBezTo>
                    <a:pt x="147" y="1"/>
                    <a:pt x="0" y="197"/>
                    <a:pt x="71" y="339"/>
                  </a:cubicBezTo>
                  <a:cubicBezTo>
                    <a:pt x="574" y="1308"/>
                    <a:pt x="2164" y="1999"/>
                    <a:pt x="3456" y="1999"/>
                  </a:cubicBezTo>
                  <a:cubicBezTo>
                    <a:pt x="3827" y="1999"/>
                    <a:pt x="4173" y="1942"/>
                    <a:pt x="4462" y="1818"/>
                  </a:cubicBezTo>
                  <a:cubicBezTo>
                    <a:pt x="4635" y="1775"/>
                    <a:pt x="4525" y="1490"/>
                    <a:pt x="4359" y="1490"/>
                  </a:cubicBezTo>
                  <a:cubicBezTo>
                    <a:pt x="4348" y="1490"/>
                    <a:pt x="4336" y="1491"/>
                    <a:pt x="4323" y="1494"/>
                  </a:cubicBezTo>
                  <a:cubicBezTo>
                    <a:pt x="4118" y="1576"/>
                    <a:pt x="3885" y="1613"/>
                    <a:pt x="3637" y="1613"/>
                  </a:cubicBezTo>
                  <a:cubicBezTo>
                    <a:pt x="2487" y="1613"/>
                    <a:pt x="1003" y="822"/>
                    <a:pt x="395" y="62"/>
                  </a:cubicBezTo>
                  <a:cubicBezTo>
                    <a:pt x="363" y="19"/>
                    <a:pt x="323" y="1"/>
                    <a:pt x="2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5"/>
            <p:cNvSpPr/>
            <p:nvPr/>
          </p:nvSpPr>
          <p:spPr>
            <a:xfrm flipH="1">
              <a:off x="6255876" y="2117101"/>
              <a:ext cx="133965" cy="33543"/>
            </a:xfrm>
            <a:custGeom>
              <a:avLst/>
              <a:gdLst/>
              <a:ahLst/>
              <a:cxnLst/>
              <a:rect l="l" t="t" r="r" b="b"/>
              <a:pathLst>
                <a:path w="7061" h="1768" extrusionOk="0">
                  <a:moveTo>
                    <a:pt x="261" y="1"/>
                  </a:moveTo>
                  <a:cubicBezTo>
                    <a:pt x="140" y="1"/>
                    <a:pt x="1" y="153"/>
                    <a:pt x="66" y="283"/>
                  </a:cubicBezTo>
                  <a:cubicBezTo>
                    <a:pt x="548" y="1316"/>
                    <a:pt x="1931" y="1767"/>
                    <a:pt x="3360" y="1767"/>
                  </a:cubicBezTo>
                  <a:cubicBezTo>
                    <a:pt x="4807" y="1767"/>
                    <a:pt x="6301" y="1304"/>
                    <a:pt x="6952" y="514"/>
                  </a:cubicBezTo>
                  <a:cubicBezTo>
                    <a:pt x="7061" y="405"/>
                    <a:pt x="6942" y="240"/>
                    <a:pt x="6819" y="240"/>
                  </a:cubicBezTo>
                  <a:cubicBezTo>
                    <a:pt x="6785" y="240"/>
                    <a:pt x="6751" y="252"/>
                    <a:pt x="6721" y="283"/>
                  </a:cubicBezTo>
                  <a:lnTo>
                    <a:pt x="6767" y="283"/>
                  </a:lnTo>
                  <a:cubicBezTo>
                    <a:pt x="6153" y="965"/>
                    <a:pt x="4832" y="1334"/>
                    <a:pt x="3534" y="1334"/>
                  </a:cubicBezTo>
                  <a:cubicBezTo>
                    <a:pt x="2196" y="1334"/>
                    <a:pt x="882" y="942"/>
                    <a:pt x="389" y="98"/>
                  </a:cubicBezTo>
                  <a:cubicBezTo>
                    <a:pt x="361" y="28"/>
                    <a:pt x="313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5"/>
            <p:cNvSpPr/>
            <p:nvPr/>
          </p:nvSpPr>
          <p:spPr>
            <a:xfrm flipH="1">
              <a:off x="6363488" y="2291629"/>
              <a:ext cx="49234" cy="15804"/>
            </a:xfrm>
            <a:custGeom>
              <a:avLst/>
              <a:gdLst/>
              <a:ahLst/>
              <a:cxnLst/>
              <a:rect l="l" t="t" r="r" b="b"/>
              <a:pathLst>
                <a:path w="2595" h="833" extrusionOk="0">
                  <a:moveTo>
                    <a:pt x="174" y="1"/>
                  </a:moveTo>
                  <a:cubicBezTo>
                    <a:pt x="87" y="1"/>
                    <a:pt x="1" y="131"/>
                    <a:pt x="70" y="235"/>
                  </a:cubicBezTo>
                  <a:lnTo>
                    <a:pt x="70" y="188"/>
                  </a:lnTo>
                  <a:cubicBezTo>
                    <a:pt x="393" y="611"/>
                    <a:pt x="877" y="833"/>
                    <a:pt x="1362" y="833"/>
                  </a:cubicBezTo>
                  <a:cubicBezTo>
                    <a:pt x="1780" y="833"/>
                    <a:pt x="2199" y="669"/>
                    <a:pt x="2519" y="327"/>
                  </a:cubicBezTo>
                  <a:cubicBezTo>
                    <a:pt x="2595" y="214"/>
                    <a:pt x="2486" y="71"/>
                    <a:pt x="2369" y="71"/>
                  </a:cubicBezTo>
                  <a:cubicBezTo>
                    <a:pt x="2342" y="71"/>
                    <a:pt x="2314" y="79"/>
                    <a:pt x="2288" y="96"/>
                  </a:cubicBezTo>
                  <a:cubicBezTo>
                    <a:pt x="2023" y="362"/>
                    <a:pt x="1672" y="489"/>
                    <a:pt x="1318" y="489"/>
                  </a:cubicBezTo>
                  <a:cubicBezTo>
                    <a:pt x="933" y="489"/>
                    <a:pt x="544" y="339"/>
                    <a:pt x="255" y="50"/>
                  </a:cubicBezTo>
                  <a:cubicBezTo>
                    <a:pt x="232" y="15"/>
                    <a:pt x="203" y="1"/>
                    <a:pt x="1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5"/>
            <p:cNvSpPr/>
            <p:nvPr/>
          </p:nvSpPr>
          <p:spPr>
            <a:xfrm flipH="1">
              <a:off x="6028433" y="2462609"/>
              <a:ext cx="258197" cy="51871"/>
            </a:xfrm>
            <a:custGeom>
              <a:avLst/>
              <a:gdLst/>
              <a:ahLst/>
              <a:cxnLst/>
              <a:rect l="l" t="t" r="r" b="b"/>
              <a:pathLst>
                <a:path w="13609" h="2734" extrusionOk="0">
                  <a:moveTo>
                    <a:pt x="408" y="1"/>
                  </a:moveTo>
                  <a:cubicBezTo>
                    <a:pt x="114" y="1"/>
                    <a:pt x="1" y="468"/>
                    <a:pt x="310" y="512"/>
                  </a:cubicBezTo>
                  <a:cubicBezTo>
                    <a:pt x="4609" y="1390"/>
                    <a:pt x="8999" y="2130"/>
                    <a:pt x="13297" y="2731"/>
                  </a:cubicBezTo>
                  <a:cubicBezTo>
                    <a:pt x="13309" y="2733"/>
                    <a:pt x="13321" y="2734"/>
                    <a:pt x="13332" y="2734"/>
                  </a:cubicBezTo>
                  <a:cubicBezTo>
                    <a:pt x="13578" y="2734"/>
                    <a:pt x="13609" y="2267"/>
                    <a:pt x="13344" y="2222"/>
                  </a:cubicBezTo>
                  <a:cubicBezTo>
                    <a:pt x="9092" y="1298"/>
                    <a:pt x="4747" y="836"/>
                    <a:pt x="449" y="4"/>
                  </a:cubicBezTo>
                  <a:cubicBezTo>
                    <a:pt x="435" y="2"/>
                    <a:pt x="421" y="1"/>
                    <a:pt x="4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5"/>
            <p:cNvSpPr/>
            <p:nvPr/>
          </p:nvSpPr>
          <p:spPr>
            <a:xfrm flipH="1">
              <a:off x="6102369" y="2509528"/>
              <a:ext cx="202266" cy="101598"/>
            </a:xfrm>
            <a:custGeom>
              <a:avLst/>
              <a:gdLst/>
              <a:ahLst/>
              <a:cxnLst/>
              <a:rect l="l" t="t" r="r" b="b"/>
              <a:pathLst>
                <a:path w="10661" h="5355" extrusionOk="0">
                  <a:moveTo>
                    <a:pt x="415" y="1"/>
                  </a:moveTo>
                  <a:cubicBezTo>
                    <a:pt x="181" y="1"/>
                    <a:pt x="1" y="368"/>
                    <a:pt x="243" y="489"/>
                  </a:cubicBezTo>
                  <a:cubicBezTo>
                    <a:pt x="3570" y="2153"/>
                    <a:pt x="6805" y="3955"/>
                    <a:pt x="10225" y="5342"/>
                  </a:cubicBezTo>
                  <a:cubicBezTo>
                    <a:pt x="10253" y="5351"/>
                    <a:pt x="10279" y="5355"/>
                    <a:pt x="10304" y="5355"/>
                  </a:cubicBezTo>
                  <a:cubicBezTo>
                    <a:pt x="10535" y="5355"/>
                    <a:pt x="10661" y="5000"/>
                    <a:pt x="10410" y="4833"/>
                  </a:cubicBezTo>
                  <a:cubicBezTo>
                    <a:pt x="7221" y="3077"/>
                    <a:pt x="3848" y="1552"/>
                    <a:pt x="520" y="27"/>
                  </a:cubicBezTo>
                  <a:cubicBezTo>
                    <a:pt x="484" y="9"/>
                    <a:pt x="449" y="1"/>
                    <a:pt x="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5"/>
            <p:cNvSpPr/>
            <p:nvPr/>
          </p:nvSpPr>
          <p:spPr>
            <a:xfrm flipH="1">
              <a:off x="6143236" y="2637536"/>
              <a:ext cx="104102" cy="105487"/>
            </a:xfrm>
            <a:custGeom>
              <a:avLst/>
              <a:gdLst/>
              <a:ahLst/>
              <a:cxnLst/>
              <a:rect l="l" t="t" r="r" b="b"/>
              <a:pathLst>
                <a:path w="5487" h="5560" extrusionOk="0">
                  <a:moveTo>
                    <a:pt x="365" y="0"/>
                  </a:moveTo>
                  <a:cubicBezTo>
                    <a:pt x="156" y="0"/>
                    <a:pt x="1" y="264"/>
                    <a:pt x="180" y="443"/>
                  </a:cubicBezTo>
                  <a:lnTo>
                    <a:pt x="134" y="443"/>
                  </a:lnTo>
                  <a:cubicBezTo>
                    <a:pt x="1659" y="2246"/>
                    <a:pt x="3231" y="3910"/>
                    <a:pt x="4941" y="5481"/>
                  </a:cubicBezTo>
                  <a:cubicBezTo>
                    <a:pt x="5007" y="5536"/>
                    <a:pt x="5076" y="5560"/>
                    <a:pt x="5140" y="5560"/>
                  </a:cubicBezTo>
                  <a:cubicBezTo>
                    <a:pt x="5341" y="5560"/>
                    <a:pt x="5486" y="5322"/>
                    <a:pt x="5311" y="5111"/>
                  </a:cubicBezTo>
                  <a:cubicBezTo>
                    <a:pt x="3878" y="3355"/>
                    <a:pt x="2122" y="1737"/>
                    <a:pt x="550" y="74"/>
                  </a:cubicBezTo>
                  <a:cubicBezTo>
                    <a:pt x="488" y="22"/>
                    <a:pt x="424" y="0"/>
                    <a:pt x="3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5"/>
            <p:cNvSpPr/>
            <p:nvPr/>
          </p:nvSpPr>
          <p:spPr>
            <a:xfrm flipH="1">
              <a:off x="6245649" y="2555518"/>
              <a:ext cx="79609" cy="78546"/>
            </a:xfrm>
            <a:custGeom>
              <a:avLst/>
              <a:gdLst/>
              <a:ahLst/>
              <a:cxnLst/>
              <a:rect l="l" t="t" r="r" b="b"/>
              <a:pathLst>
                <a:path w="4196" h="4140" extrusionOk="0">
                  <a:moveTo>
                    <a:pt x="356" y="0"/>
                  </a:moveTo>
                  <a:cubicBezTo>
                    <a:pt x="165" y="0"/>
                    <a:pt x="1" y="260"/>
                    <a:pt x="174" y="468"/>
                  </a:cubicBezTo>
                  <a:cubicBezTo>
                    <a:pt x="1237" y="1716"/>
                    <a:pt x="2393" y="2918"/>
                    <a:pt x="3640" y="4073"/>
                  </a:cubicBezTo>
                  <a:cubicBezTo>
                    <a:pt x="3687" y="4119"/>
                    <a:pt x="3747" y="4140"/>
                    <a:pt x="3809" y="4140"/>
                  </a:cubicBezTo>
                  <a:cubicBezTo>
                    <a:pt x="3996" y="4140"/>
                    <a:pt x="4195" y="3958"/>
                    <a:pt x="4056" y="3750"/>
                  </a:cubicBezTo>
                  <a:cubicBezTo>
                    <a:pt x="2993" y="2409"/>
                    <a:pt x="1792" y="1208"/>
                    <a:pt x="544" y="98"/>
                  </a:cubicBezTo>
                  <a:cubicBezTo>
                    <a:pt x="486" y="29"/>
                    <a:pt x="420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5" name="Google Shape;2615;p38"/>
          <p:cNvGrpSpPr/>
          <p:nvPr/>
        </p:nvGrpSpPr>
        <p:grpSpPr>
          <a:xfrm>
            <a:off x="295339" y="1152138"/>
            <a:ext cx="3496825" cy="3536525"/>
            <a:chOff x="238125" y="863225"/>
            <a:chExt cx="3496825" cy="3536525"/>
          </a:xfrm>
        </p:grpSpPr>
        <p:sp>
          <p:nvSpPr>
            <p:cNvPr id="2616" name="Google Shape;2616;p38"/>
            <p:cNvSpPr/>
            <p:nvPr/>
          </p:nvSpPr>
          <p:spPr>
            <a:xfrm>
              <a:off x="238125" y="863225"/>
              <a:ext cx="3496825" cy="3496825"/>
            </a:xfrm>
            <a:custGeom>
              <a:avLst/>
              <a:gdLst/>
              <a:ahLst/>
              <a:cxnLst/>
              <a:rect l="l" t="t" r="r" b="b"/>
              <a:pathLst>
                <a:path w="139873" h="139873" extrusionOk="0">
                  <a:moveTo>
                    <a:pt x="69936" y="0"/>
                  </a:moveTo>
                  <a:cubicBezTo>
                    <a:pt x="31304" y="0"/>
                    <a:pt x="0" y="31304"/>
                    <a:pt x="0" y="69936"/>
                  </a:cubicBezTo>
                  <a:cubicBezTo>
                    <a:pt x="0" y="108547"/>
                    <a:pt x="31304" y="139872"/>
                    <a:pt x="69936" y="139872"/>
                  </a:cubicBezTo>
                  <a:cubicBezTo>
                    <a:pt x="108547" y="139872"/>
                    <a:pt x="139873" y="108547"/>
                    <a:pt x="139873" y="69936"/>
                  </a:cubicBezTo>
                  <a:cubicBezTo>
                    <a:pt x="139873" y="31304"/>
                    <a:pt x="108547" y="0"/>
                    <a:pt x="699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38"/>
            <p:cNvSpPr/>
            <p:nvPr/>
          </p:nvSpPr>
          <p:spPr>
            <a:xfrm>
              <a:off x="2178575" y="2316350"/>
              <a:ext cx="1137500" cy="1950425"/>
            </a:xfrm>
            <a:custGeom>
              <a:avLst/>
              <a:gdLst/>
              <a:ahLst/>
              <a:cxnLst/>
              <a:rect l="l" t="t" r="r" b="b"/>
              <a:pathLst>
                <a:path w="45500" h="78017" extrusionOk="0">
                  <a:moveTo>
                    <a:pt x="14284" y="1"/>
                  </a:moveTo>
                  <a:cubicBezTo>
                    <a:pt x="14284" y="1391"/>
                    <a:pt x="13842" y="2871"/>
                    <a:pt x="13335" y="4195"/>
                  </a:cubicBezTo>
                  <a:cubicBezTo>
                    <a:pt x="12165" y="7308"/>
                    <a:pt x="10730" y="10310"/>
                    <a:pt x="9030" y="13158"/>
                  </a:cubicBezTo>
                  <a:cubicBezTo>
                    <a:pt x="7374" y="15939"/>
                    <a:pt x="5409" y="18633"/>
                    <a:pt x="2804" y="20597"/>
                  </a:cubicBezTo>
                  <a:cubicBezTo>
                    <a:pt x="1943" y="21238"/>
                    <a:pt x="994" y="21789"/>
                    <a:pt x="1" y="22253"/>
                  </a:cubicBezTo>
                  <a:cubicBezTo>
                    <a:pt x="266" y="22827"/>
                    <a:pt x="508" y="23423"/>
                    <a:pt x="729" y="24019"/>
                  </a:cubicBezTo>
                  <a:cubicBezTo>
                    <a:pt x="994" y="25123"/>
                    <a:pt x="1215" y="26205"/>
                    <a:pt x="1392" y="27331"/>
                  </a:cubicBezTo>
                  <a:cubicBezTo>
                    <a:pt x="1656" y="28898"/>
                    <a:pt x="1701" y="30532"/>
                    <a:pt x="2186" y="32055"/>
                  </a:cubicBezTo>
                  <a:cubicBezTo>
                    <a:pt x="2650" y="33600"/>
                    <a:pt x="3555" y="34903"/>
                    <a:pt x="4239" y="36315"/>
                  </a:cubicBezTo>
                  <a:cubicBezTo>
                    <a:pt x="4526" y="36867"/>
                    <a:pt x="4769" y="37419"/>
                    <a:pt x="5012" y="37971"/>
                  </a:cubicBezTo>
                  <a:cubicBezTo>
                    <a:pt x="5277" y="39141"/>
                    <a:pt x="5520" y="40333"/>
                    <a:pt x="5740" y="41525"/>
                  </a:cubicBezTo>
                  <a:cubicBezTo>
                    <a:pt x="5785" y="41658"/>
                    <a:pt x="5807" y="41790"/>
                    <a:pt x="5829" y="41945"/>
                  </a:cubicBezTo>
                  <a:cubicBezTo>
                    <a:pt x="6204" y="43932"/>
                    <a:pt x="6579" y="45896"/>
                    <a:pt x="6999" y="47861"/>
                  </a:cubicBezTo>
                  <a:cubicBezTo>
                    <a:pt x="7462" y="50223"/>
                    <a:pt x="7970" y="52563"/>
                    <a:pt x="8522" y="54903"/>
                  </a:cubicBezTo>
                  <a:cubicBezTo>
                    <a:pt x="8853" y="56360"/>
                    <a:pt x="9206" y="57817"/>
                    <a:pt x="9582" y="59274"/>
                  </a:cubicBezTo>
                  <a:cubicBezTo>
                    <a:pt x="10200" y="61681"/>
                    <a:pt x="10884" y="64087"/>
                    <a:pt x="11613" y="66493"/>
                  </a:cubicBezTo>
                  <a:cubicBezTo>
                    <a:pt x="12054" y="67906"/>
                    <a:pt x="12518" y="69319"/>
                    <a:pt x="13003" y="70732"/>
                  </a:cubicBezTo>
                  <a:cubicBezTo>
                    <a:pt x="13842" y="73182"/>
                    <a:pt x="14792" y="75610"/>
                    <a:pt x="15807" y="78017"/>
                  </a:cubicBezTo>
                  <a:cubicBezTo>
                    <a:pt x="20222" y="76405"/>
                    <a:pt x="24417" y="74264"/>
                    <a:pt x="28302" y="71637"/>
                  </a:cubicBezTo>
                  <a:cubicBezTo>
                    <a:pt x="27419" y="70577"/>
                    <a:pt x="26779" y="69341"/>
                    <a:pt x="26470" y="67994"/>
                  </a:cubicBezTo>
                  <a:cubicBezTo>
                    <a:pt x="26050" y="66162"/>
                    <a:pt x="26227" y="64175"/>
                    <a:pt x="25344" y="62541"/>
                  </a:cubicBezTo>
                  <a:cubicBezTo>
                    <a:pt x="24880" y="61658"/>
                    <a:pt x="24152" y="60952"/>
                    <a:pt x="23754" y="60047"/>
                  </a:cubicBezTo>
                  <a:cubicBezTo>
                    <a:pt x="22893" y="58215"/>
                    <a:pt x="23512" y="56051"/>
                    <a:pt x="24086" y="54109"/>
                  </a:cubicBezTo>
                  <a:cubicBezTo>
                    <a:pt x="24615" y="52320"/>
                    <a:pt x="25057" y="50289"/>
                    <a:pt x="24284" y="48634"/>
                  </a:cubicBezTo>
                  <a:lnTo>
                    <a:pt x="24284" y="48634"/>
                  </a:lnTo>
                  <a:lnTo>
                    <a:pt x="29869" y="56029"/>
                  </a:lnTo>
                  <a:cubicBezTo>
                    <a:pt x="31326" y="57950"/>
                    <a:pt x="32850" y="59937"/>
                    <a:pt x="34925" y="61195"/>
                  </a:cubicBezTo>
                  <a:cubicBezTo>
                    <a:pt x="36100" y="61907"/>
                    <a:pt x="37502" y="62344"/>
                    <a:pt x="38865" y="62344"/>
                  </a:cubicBezTo>
                  <a:cubicBezTo>
                    <a:pt x="39910" y="62344"/>
                    <a:pt x="40932" y="62088"/>
                    <a:pt x="41812" y="61504"/>
                  </a:cubicBezTo>
                  <a:cubicBezTo>
                    <a:pt x="44020" y="60003"/>
                    <a:pt x="44616" y="57023"/>
                    <a:pt x="44815" y="54373"/>
                  </a:cubicBezTo>
                  <a:cubicBezTo>
                    <a:pt x="45499" y="45433"/>
                    <a:pt x="44086" y="36536"/>
                    <a:pt x="42342" y="27728"/>
                  </a:cubicBezTo>
                  <a:cubicBezTo>
                    <a:pt x="42011" y="26072"/>
                    <a:pt x="41680" y="24417"/>
                    <a:pt x="41349" y="22761"/>
                  </a:cubicBezTo>
                  <a:cubicBezTo>
                    <a:pt x="40907" y="20708"/>
                    <a:pt x="40488" y="18633"/>
                    <a:pt x="39583" y="16734"/>
                  </a:cubicBezTo>
                  <a:cubicBezTo>
                    <a:pt x="39185" y="15851"/>
                    <a:pt x="38678" y="15012"/>
                    <a:pt x="38523" y="14063"/>
                  </a:cubicBezTo>
                  <a:cubicBezTo>
                    <a:pt x="38236" y="12297"/>
                    <a:pt x="39163" y="10178"/>
                    <a:pt x="37905" y="8919"/>
                  </a:cubicBezTo>
                  <a:cubicBezTo>
                    <a:pt x="37000" y="8036"/>
                    <a:pt x="35300" y="8036"/>
                    <a:pt x="34814" y="6866"/>
                  </a:cubicBezTo>
                  <a:cubicBezTo>
                    <a:pt x="34594" y="6336"/>
                    <a:pt x="34726" y="5740"/>
                    <a:pt x="34572" y="5211"/>
                  </a:cubicBezTo>
                  <a:cubicBezTo>
                    <a:pt x="34285" y="4173"/>
                    <a:pt x="33137" y="3687"/>
                    <a:pt x="32099" y="3400"/>
                  </a:cubicBezTo>
                  <a:cubicBezTo>
                    <a:pt x="26249" y="1767"/>
                    <a:pt x="19803" y="2473"/>
                    <a:pt x="14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38"/>
            <p:cNvSpPr/>
            <p:nvPr/>
          </p:nvSpPr>
          <p:spPr>
            <a:xfrm>
              <a:off x="2889425" y="3023325"/>
              <a:ext cx="314050" cy="410650"/>
            </a:xfrm>
            <a:custGeom>
              <a:avLst/>
              <a:gdLst/>
              <a:ahLst/>
              <a:cxnLst/>
              <a:rect l="l" t="t" r="r" b="b"/>
              <a:pathLst>
                <a:path w="12562" h="16426" extrusionOk="0">
                  <a:moveTo>
                    <a:pt x="0" y="1"/>
                  </a:moveTo>
                  <a:lnTo>
                    <a:pt x="0" y="1"/>
                  </a:lnTo>
                  <a:cubicBezTo>
                    <a:pt x="199" y="663"/>
                    <a:pt x="354" y="1369"/>
                    <a:pt x="442" y="2054"/>
                  </a:cubicBezTo>
                  <a:cubicBezTo>
                    <a:pt x="928" y="4880"/>
                    <a:pt x="1965" y="7573"/>
                    <a:pt x="3488" y="10001"/>
                  </a:cubicBezTo>
                  <a:lnTo>
                    <a:pt x="3533" y="10001"/>
                  </a:lnTo>
                  <a:cubicBezTo>
                    <a:pt x="4261" y="10112"/>
                    <a:pt x="4990" y="10376"/>
                    <a:pt x="5608" y="10774"/>
                  </a:cubicBezTo>
                  <a:cubicBezTo>
                    <a:pt x="8124" y="12209"/>
                    <a:pt x="10200" y="14306"/>
                    <a:pt x="12186" y="16425"/>
                  </a:cubicBezTo>
                  <a:lnTo>
                    <a:pt x="12407" y="16227"/>
                  </a:lnTo>
                  <a:cubicBezTo>
                    <a:pt x="12562" y="12827"/>
                    <a:pt x="12010" y="9427"/>
                    <a:pt x="10818" y="6248"/>
                  </a:cubicBezTo>
                  <a:cubicBezTo>
                    <a:pt x="10685" y="5807"/>
                    <a:pt x="10442" y="5409"/>
                    <a:pt x="10111" y="5100"/>
                  </a:cubicBezTo>
                  <a:cubicBezTo>
                    <a:pt x="9912" y="4939"/>
                    <a:pt x="9643" y="4840"/>
                    <a:pt x="9387" y="4840"/>
                  </a:cubicBezTo>
                  <a:cubicBezTo>
                    <a:pt x="9188" y="4840"/>
                    <a:pt x="8997" y="4899"/>
                    <a:pt x="8853" y="5034"/>
                  </a:cubicBezTo>
                  <a:cubicBezTo>
                    <a:pt x="8698" y="5233"/>
                    <a:pt x="8566" y="5454"/>
                    <a:pt x="8456" y="5674"/>
                  </a:cubicBezTo>
                  <a:cubicBezTo>
                    <a:pt x="8338" y="5825"/>
                    <a:pt x="8158" y="5963"/>
                    <a:pt x="7981" y="5963"/>
                  </a:cubicBezTo>
                  <a:cubicBezTo>
                    <a:pt x="7924" y="5963"/>
                    <a:pt x="7869" y="5949"/>
                    <a:pt x="7815" y="5917"/>
                  </a:cubicBezTo>
                  <a:cubicBezTo>
                    <a:pt x="7727" y="5851"/>
                    <a:pt x="7661" y="5763"/>
                    <a:pt x="7617" y="5674"/>
                  </a:cubicBezTo>
                  <a:cubicBezTo>
                    <a:pt x="7109" y="4725"/>
                    <a:pt x="7021" y="3599"/>
                    <a:pt x="6557" y="2628"/>
                  </a:cubicBezTo>
                  <a:cubicBezTo>
                    <a:pt x="6187" y="1834"/>
                    <a:pt x="5380" y="1139"/>
                    <a:pt x="4575" y="1139"/>
                  </a:cubicBezTo>
                  <a:cubicBezTo>
                    <a:pt x="4372" y="1139"/>
                    <a:pt x="4170" y="1183"/>
                    <a:pt x="3974" y="1281"/>
                  </a:cubicBezTo>
                  <a:cubicBezTo>
                    <a:pt x="3709" y="1458"/>
                    <a:pt x="3444" y="1634"/>
                    <a:pt x="3157" y="1767"/>
                  </a:cubicBezTo>
                  <a:cubicBezTo>
                    <a:pt x="3057" y="1799"/>
                    <a:pt x="2959" y="1813"/>
                    <a:pt x="2863" y="1813"/>
                  </a:cubicBezTo>
                  <a:cubicBezTo>
                    <a:pt x="1825" y="1813"/>
                    <a:pt x="1052" y="102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38"/>
            <p:cNvSpPr/>
            <p:nvPr/>
          </p:nvSpPr>
          <p:spPr>
            <a:xfrm>
              <a:off x="1601850" y="4084625"/>
              <a:ext cx="972475" cy="261625"/>
            </a:xfrm>
            <a:custGeom>
              <a:avLst/>
              <a:gdLst/>
              <a:ahLst/>
              <a:cxnLst/>
              <a:rect l="l" t="t" r="r" b="b"/>
              <a:pathLst>
                <a:path w="38899" h="10465" extrusionOk="0">
                  <a:moveTo>
                    <a:pt x="36072" y="1"/>
                  </a:moveTo>
                  <a:cubicBezTo>
                    <a:pt x="35101" y="177"/>
                    <a:pt x="34130" y="310"/>
                    <a:pt x="33136" y="420"/>
                  </a:cubicBezTo>
                  <a:cubicBezTo>
                    <a:pt x="22385" y="1855"/>
                    <a:pt x="11657" y="3489"/>
                    <a:pt x="972" y="5365"/>
                  </a:cubicBezTo>
                  <a:cubicBezTo>
                    <a:pt x="685" y="7065"/>
                    <a:pt x="354" y="8765"/>
                    <a:pt x="0" y="10465"/>
                  </a:cubicBezTo>
                  <a:cubicBezTo>
                    <a:pt x="12915" y="10332"/>
                    <a:pt x="25829" y="9317"/>
                    <a:pt x="38611" y="7396"/>
                  </a:cubicBezTo>
                  <a:lnTo>
                    <a:pt x="38898" y="7286"/>
                  </a:lnTo>
                  <a:cubicBezTo>
                    <a:pt x="37861" y="4879"/>
                    <a:pt x="36933" y="2451"/>
                    <a:pt x="360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38"/>
            <p:cNvSpPr/>
            <p:nvPr/>
          </p:nvSpPr>
          <p:spPr>
            <a:xfrm>
              <a:off x="1607925" y="2199900"/>
              <a:ext cx="927750" cy="698875"/>
            </a:xfrm>
            <a:custGeom>
              <a:avLst/>
              <a:gdLst/>
              <a:ahLst/>
              <a:cxnLst/>
              <a:rect l="l" t="t" r="r" b="b"/>
              <a:pathLst>
                <a:path w="37110" h="27955" extrusionOk="0">
                  <a:moveTo>
                    <a:pt x="32644" y="0"/>
                  </a:moveTo>
                  <a:cubicBezTo>
                    <a:pt x="32317" y="0"/>
                    <a:pt x="31986" y="36"/>
                    <a:pt x="31657" y="111"/>
                  </a:cubicBezTo>
                  <a:lnTo>
                    <a:pt x="31458" y="155"/>
                  </a:lnTo>
                  <a:cubicBezTo>
                    <a:pt x="30664" y="1016"/>
                    <a:pt x="29803" y="1789"/>
                    <a:pt x="28898" y="2517"/>
                  </a:cubicBezTo>
                  <a:cubicBezTo>
                    <a:pt x="25697" y="5100"/>
                    <a:pt x="22275" y="7396"/>
                    <a:pt x="18654" y="9339"/>
                  </a:cubicBezTo>
                  <a:cubicBezTo>
                    <a:pt x="15034" y="11259"/>
                    <a:pt x="11127" y="12893"/>
                    <a:pt x="7020" y="12915"/>
                  </a:cubicBezTo>
                  <a:cubicBezTo>
                    <a:pt x="5497" y="12915"/>
                    <a:pt x="3908" y="12672"/>
                    <a:pt x="2671" y="11855"/>
                  </a:cubicBezTo>
                  <a:cubicBezTo>
                    <a:pt x="2429" y="11767"/>
                    <a:pt x="2208" y="11679"/>
                    <a:pt x="1987" y="11546"/>
                  </a:cubicBezTo>
                  <a:cubicBezTo>
                    <a:pt x="331" y="12738"/>
                    <a:pt x="0" y="15299"/>
                    <a:pt x="839" y="17220"/>
                  </a:cubicBezTo>
                  <a:cubicBezTo>
                    <a:pt x="1722" y="19251"/>
                    <a:pt x="3555" y="20708"/>
                    <a:pt x="5365" y="21988"/>
                  </a:cubicBezTo>
                  <a:cubicBezTo>
                    <a:pt x="6557" y="22849"/>
                    <a:pt x="7793" y="23644"/>
                    <a:pt x="9029" y="24417"/>
                  </a:cubicBezTo>
                  <a:cubicBezTo>
                    <a:pt x="9603" y="24770"/>
                    <a:pt x="10177" y="25123"/>
                    <a:pt x="10751" y="25454"/>
                  </a:cubicBezTo>
                  <a:cubicBezTo>
                    <a:pt x="12561" y="26514"/>
                    <a:pt x="14438" y="27507"/>
                    <a:pt x="16513" y="27838"/>
                  </a:cubicBezTo>
                  <a:cubicBezTo>
                    <a:pt x="17048" y="27916"/>
                    <a:pt x="17588" y="27954"/>
                    <a:pt x="18127" y="27954"/>
                  </a:cubicBezTo>
                  <a:cubicBezTo>
                    <a:pt x="19743" y="27954"/>
                    <a:pt x="21353" y="27606"/>
                    <a:pt x="22827" y="26911"/>
                  </a:cubicBezTo>
                  <a:cubicBezTo>
                    <a:pt x="23820" y="26470"/>
                    <a:pt x="24769" y="25918"/>
                    <a:pt x="25630" y="25255"/>
                  </a:cubicBezTo>
                  <a:cubicBezTo>
                    <a:pt x="28235" y="23291"/>
                    <a:pt x="30200" y="20619"/>
                    <a:pt x="31856" y="17816"/>
                  </a:cubicBezTo>
                  <a:cubicBezTo>
                    <a:pt x="33556" y="14968"/>
                    <a:pt x="34991" y="11966"/>
                    <a:pt x="36161" y="8853"/>
                  </a:cubicBezTo>
                  <a:cubicBezTo>
                    <a:pt x="36668" y="7529"/>
                    <a:pt x="37110" y="6072"/>
                    <a:pt x="37110" y="4659"/>
                  </a:cubicBezTo>
                  <a:cubicBezTo>
                    <a:pt x="37110" y="4570"/>
                    <a:pt x="37110" y="4482"/>
                    <a:pt x="37088" y="4372"/>
                  </a:cubicBezTo>
                  <a:cubicBezTo>
                    <a:pt x="37066" y="3643"/>
                    <a:pt x="36889" y="2959"/>
                    <a:pt x="36558" y="2319"/>
                  </a:cubicBezTo>
                  <a:cubicBezTo>
                    <a:pt x="35769" y="870"/>
                    <a:pt x="34250" y="0"/>
                    <a:pt x="32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38"/>
            <p:cNvSpPr/>
            <p:nvPr/>
          </p:nvSpPr>
          <p:spPr>
            <a:xfrm>
              <a:off x="1626125" y="3978675"/>
              <a:ext cx="877550" cy="240100"/>
            </a:xfrm>
            <a:custGeom>
              <a:avLst/>
              <a:gdLst/>
              <a:ahLst/>
              <a:cxnLst/>
              <a:rect l="l" t="t" r="r" b="b"/>
              <a:pathLst>
                <a:path w="35102" h="9604" extrusionOk="0">
                  <a:moveTo>
                    <a:pt x="33711" y="0"/>
                  </a:moveTo>
                  <a:cubicBezTo>
                    <a:pt x="23236" y="1484"/>
                    <a:pt x="12660" y="2256"/>
                    <a:pt x="2060" y="2256"/>
                  </a:cubicBezTo>
                  <a:cubicBezTo>
                    <a:pt x="1624" y="2256"/>
                    <a:pt x="1188" y="2254"/>
                    <a:pt x="751" y="2252"/>
                  </a:cubicBezTo>
                  <a:cubicBezTo>
                    <a:pt x="707" y="3488"/>
                    <a:pt x="619" y="4768"/>
                    <a:pt x="486" y="5983"/>
                  </a:cubicBezTo>
                  <a:cubicBezTo>
                    <a:pt x="354" y="7197"/>
                    <a:pt x="199" y="8389"/>
                    <a:pt x="1" y="9603"/>
                  </a:cubicBezTo>
                  <a:cubicBezTo>
                    <a:pt x="10686" y="7727"/>
                    <a:pt x="21414" y="6093"/>
                    <a:pt x="32165" y="4680"/>
                  </a:cubicBezTo>
                  <a:cubicBezTo>
                    <a:pt x="33137" y="4548"/>
                    <a:pt x="34130" y="4415"/>
                    <a:pt x="35101" y="4239"/>
                  </a:cubicBezTo>
                  <a:cubicBezTo>
                    <a:pt x="34616" y="2826"/>
                    <a:pt x="34152" y="1413"/>
                    <a:pt x="33711" y="0"/>
                  </a:cubicBezTo>
                  <a:close/>
                </a:path>
              </a:pathLst>
            </a:custGeom>
            <a:solidFill>
              <a:srgbClr val="ED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38"/>
            <p:cNvSpPr/>
            <p:nvPr/>
          </p:nvSpPr>
          <p:spPr>
            <a:xfrm>
              <a:off x="1645450" y="3797650"/>
              <a:ext cx="823450" cy="237375"/>
            </a:xfrm>
            <a:custGeom>
              <a:avLst/>
              <a:gdLst/>
              <a:ahLst/>
              <a:cxnLst/>
              <a:rect l="l" t="t" r="r" b="b"/>
              <a:pathLst>
                <a:path w="32938" h="9495" extrusionOk="0">
                  <a:moveTo>
                    <a:pt x="30907" y="0"/>
                  </a:moveTo>
                  <a:cubicBezTo>
                    <a:pt x="29207" y="309"/>
                    <a:pt x="27485" y="508"/>
                    <a:pt x="25763" y="707"/>
                  </a:cubicBezTo>
                  <a:cubicBezTo>
                    <a:pt x="17153" y="1744"/>
                    <a:pt x="8588" y="3267"/>
                    <a:pt x="133" y="5254"/>
                  </a:cubicBezTo>
                  <a:cubicBezTo>
                    <a:pt x="111" y="6667"/>
                    <a:pt x="67" y="8080"/>
                    <a:pt x="0" y="9493"/>
                  </a:cubicBezTo>
                  <a:cubicBezTo>
                    <a:pt x="306" y="9494"/>
                    <a:pt x="612" y="9495"/>
                    <a:pt x="918" y="9495"/>
                  </a:cubicBezTo>
                  <a:cubicBezTo>
                    <a:pt x="11628" y="9495"/>
                    <a:pt x="22335" y="8743"/>
                    <a:pt x="32938" y="7219"/>
                  </a:cubicBezTo>
                  <a:cubicBezTo>
                    <a:pt x="32209" y="4835"/>
                    <a:pt x="31525" y="2429"/>
                    <a:pt x="309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38"/>
            <p:cNvSpPr/>
            <p:nvPr/>
          </p:nvSpPr>
          <p:spPr>
            <a:xfrm>
              <a:off x="1674700" y="2110925"/>
              <a:ext cx="740675" cy="412425"/>
            </a:xfrm>
            <a:custGeom>
              <a:avLst/>
              <a:gdLst/>
              <a:ahLst/>
              <a:cxnLst/>
              <a:rect l="l" t="t" r="r" b="b"/>
              <a:pathLst>
                <a:path w="29627" h="16497" extrusionOk="0">
                  <a:moveTo>
                    <a:pt x="27603" y="0"/>
                  </a:moveTo>
                  <a:cubicBezTo>
                    <a:pt x="27141" y="0"/>
                    <a:pt x="26661" y="207"/>
                    <a:pt x="26205" y="381"/>
                  </a:cubicBezTo>
                  <a:lnTo>
                    <a:pt x="26116" y="425"/>
                  </a:lnTo>
                  <a:cubicBezTo>
                    <a:pt x="24174" y="4708"/>
                    <a:pt x="20730" y="8196"/>
                    <a:pt x="16690" y="10646"/>
                  </a:cubicBezTo>
                  <a:cubicBezTo>
                    <a:pt x="12650" y="13096"/>
                    <a:pt x="8058" y="14531"/>
                    <a:pt x="3422" y="15370"/>
                  </a:cubicBezTo>
                  <a:cubicBezTo>
                    <a:pt x="2761" y="15500"/>
                    <a:pt x="2071" y="15601"/>
                    <a:pt x="1402" y="15601"/>
                  </a:cubicBezTo>
                  <a:cubicBezTo>
                    <a:pt x="1044" y="15601"/>
                    <a:pt x="692" y="15572"/>
                    <a:pt x="354" y="15503"/>
                  </a:cubicBezTo>
                  <a:cubicBezTo>
                    <a:pt x="221" y="15481"/>
                    <a:pt x="111" y="15436"/>
                    <a:pt x="0" y="15436"/>
                  </a:cubicBezTo>
                  <a:cubicBezTo>
                    <a:pt x="1237" y="16253"/>
                    <a:pt x="2848" y="16496"/>
                    <a:pt x="4349" y="16496"/>
                  </a:cubicBezTo>
                  <a:cubicBezTo>
                    <a:pt x="8456" y="16474"/>
                    <a:pt x="12363" y="14840"/>
                    <a:pt x="15983" y="12920"/>
                  </a:cubicBezTo>
                  <a:cubicBezTo>
                    <a:pt x="19604" y="10977"/>
                    <a:pt x="23026" y="8703"/>
                    <a:pt x="26227" y="6098"/>
                  </a:cubicBezTo>
                  <a:cubicBezTo>
                    <a:pt x="27132" y="5392"/>
                    <a:pt x="27993" y="4597"/>
                    <a:pt x="28787" y="3736"/>
                  </a:cubicBezTo>
                  <a:lnTo>
                    <a:pt x="28986" y="3692"/>
                  </a:lnTo>
                  <a:cubicBezTo>
                    <a:pt x="29626" y="2875"/>
                    <a:pt x="29428" y="1573"/>
                    <a:pt x="28809" y="690"/>
                  </a:cubicBezTo>
                  <a:cubicBezTo>
                    <a:pt x="28633" y="447"/>
                    <a:pt x="28412" y="248"/>
                    <a:pt x="28147" y="116"/>
                  </a:cubicBezTo>
                  <a:cubicBezTo>
                    <a:pt x="27970" y="34"/>
                    <a:pt x="27788" y="0"/>
                    <a:pt x="27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8"/>
            <p:cNvSpPr/>
            <p:nvPr/>
          </p:nvSpPr>
          <p:spPr>
            <a:xfrm>
              <a:off x="1648750" y="3688375"/>
              <a:ext cx="769375" cy="240650"/>
            </a:xfrm>
            <a:custGeom>
              <a:avLst/>
              <a:gdLst/>
              <a:ahLst/>
              <a:cxnLst/>
              <a:rect l="l" t="t" r="r" b="b"/>
              <a:pathLst>
                <a:path w="30775" h="9626" extrusionOk="0">
                  <a:moveTo>
                    <a:pt x="29715" y="0"/>
                  </a:moveTo>
                  <a:lnTo>
                    <a:pt x="354" y="111"/>
                  </a:lnTo>
                  <a:cubicBezTo>
                    <a:pt x="89" y="3267"/>
                    <a:pt x="67" y="6446"/>
                    <a:pt x="1" y="9625"/>
                  </a:cubicBezTo>
                  <a:cubicBezTo>
                    <a:pt x="8456" y="7638"/>
                    <a:pt x="17021" y="6137"/>
                    <a:pt x="25631" y="5078"/>
                  </a:cubicBezTo>
                  <a:cubicBezTo>
                    <a:pt x="27353" y="4879"/>
                    <a:pt x="29075" y="4680"/>
                    <a:pt x="30775" y="4371"/>
                  </a:cubicBezTo>
                  <a:cubicBezTo>
                    <a:pt x="30399" y="2936"/>
                    <a:pt x="30046" y="1479"/>
                    <a:pt x="29715" y="0"/>
                  </a:cubicBezTo>
                  <a:close/>
                </a:path>
              </a:pathLst>
            </a:custGeom>
            <a:solidFill>
              <a:srgbClr val="ED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8"/>
            <p:cNvSpPr/>
            <p:nvPr/>
          </p:nvSpPr>
          <p:spPr>
            <a:xfrm>
              <a:off x="1657600" y="3512875"/>
              <a:ext cx="734050" cy="178275"/>
            </a:xfrm>
            <a:custGeom>
              <a:avLst/>
              <a:gdLst/>
              <a:ahLst/>
              <a:cxnLst/>
              <a:rect l="l" t="t" r="r" b="b"/>
              <a:pathLst>
                <a:path w="29362" h="7131" extrusionOk="0">
                  <a:moveTo>
                    <a:pt x="27838" y="0"/>
                  </a:moveTo>
                  <a:cubicBezTo>
                    <a:pt x="24416" y="486"/>
                    <a:pt x="20928" y="530"/>
                    <a:pt x="17462" y="729"/>
                  </a:cubicBezTo>
                  <a:cubicBezTo>
                    <a:pt x="11744" y="1060"/>
                    <a:pt x="6071" y="1832"/>
                    <a:pt x="486" y="3047"/>
                  </a:cubicBezTo>
                  <a:cubicBezTo>
                    <a:pt x="331" y="4106"/>
                    <a:pt x="177" y="5166"/>
                    <a:pt x="88" y="6225"/>
                  </a:cubicBezTo>
                  <a:cubicBezTo>
                    <a:pt x="44" y="6534"/>
                    <a:pt x="22" y="6821"/>
                    <a:pt x="0" y="7131"/>
                  </a:cubicBezTo>
                  <a:lnTo>
                    <a:pt x="29361" y="7020"/>
                  </a:lnTo>
                  <a:cubicBezTo>
                    <a:pt x="28809" y="4702"/>
                    <a:pt x="28323" y="2340"/>
                    <a:pt x="27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8"/>
            <p:cNvSpPr/>
            <p:nvPr/>
          </p:nvSpPr>
          <p:spPr>
            <a:xfrm>
              <a:off x="1669725" y="3364950"/>
              <a:ext cx="683825" cy="224100"/>
            </a:xfrm>
            <a:custGeom>
              <a:avLst/>
              <a:gdLst/>
              <a:ahLst/>
              <a:cxnLst/>
              <a:rect l="l" t="t" r="r" b="b"/>
              <a:pathLst>
                <a:path w="27353" h="8964" extrusionOk="0">
                  <a:moveTo>
                    <a:pt x="26183" y="1"/>
                  </a:moveTo>
                  <a:lnTo>
                    <a:pt x="1921" y="685"/>
                  </a:lnTo>
                  <a:cubicBezTo>
                    <a:pt x="1083" y="3400"/>
                    <a:pt x="442" y="6160"/>
                    <a:pt x="1" y="8964"/>
                  </a:cubicBezTo>
                  <a:cubicBezTo>
                    <a:pt x="5586" y="7771"/>
                    <a:pt x="11259" y="6977"/>
                    <a:pt x="16977" y="6646"/>
                  </a:cubicBezTo>
                  <a:cubicBezTo>
                    <a:pt x="20443" y="6447"/>
                    <a:pt x="23931" y="6403"/>
                    <a:pt x="27353" y="5917"/>
                  </a:cubicBezTo>
                  <a:cubicBezTo>
                    <a:pt x="26955" y="3952"/>
                    <a:pt x="26558" y="1965"/>
                    <a:pt x="26183" y="1"/>
                  </a:cubicBezTo>
                  <a:close/>
                </a:path>
              </a:pathLst>
            </a:custGeom>
            <a:solidFill>
              <a:srgbClr val="ED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8"/>
            <p:cNvSpPr/>
            <p:nvPr/>
          </p:nvSpPr>
          <p:spPr>
            <a:xfrm>
              <a:off x="1643250" y="2062975"/>
              <a:ext cx="683825" cy="437975"/>
            </a:xfrm>
            <a:custGeom>
              <a:avLst/>
              <a:gdLst/>
              <a:ahLst/>
              <a:cxnLst/>
              <a:rect l="l" t="t" r="r" b="b"/>
              <a:pathLst>
                <a:path w="27353" h="17519" extrusionOk="0">
                  <a:moveTo>
                    <a:pt x="24896" y="0"/>
                  </a:moveTo>
                  <a:cubicBezTo>
                    <a:pt x="24727" y="0"/>
                    <a:pt x="24559" y="15"/>
                    <a:pt x="24394" y="47"/>
                  </a:cubicBezTo>
                  <a:cubicBezTo>
                    <a:pt x="23114" y="246"/>
                    <a:pt x="21966" y="908"/>
                    <a:pt x="21127" y="1901"/>
                  </a:cubicBezTo>
                  <a:lnTo>
                    <a:pt x="20972" y="1946"/>
                  </a:lnTo>
                  <a:cubicBezTo>
                    <a:pt x="21370" y="3380"/>
                    <a:pt x="21789" y="4793"/>
                    <a:pt x="22208" y="6228"/>
                  </a:cubicBezTo>
                  <a:cubicBezTo>
                    <a:pt x="22010" y="7045"/>
                    <a:pt x="21612" y="7840"/>
                    <a:pt x="21061" y="8502"/>
                  </a:cubicBezTo>
                  <a:cubicBezTo>
                    <a:pt x="20310" y="9429"/>
                    <a:pt x="19427" y="10224"/>
                    <a:pt x="18411" y="10842"/>
                  </a:cubicBezTo>
                  <a:cubicBezTo>
                    <a:pt x="17153" y="11593"/>
                    <a:pt x="15806" y="12145"/>
                    <a:pt x="14394" y="12498"/>
                  </a:cubicBezTo>
                  <a:cubicBezTo>
                    <a:pt x="13156" y="13323"/>
                    <a:pt x="11706" y="13763"/>
                    <a:pt x="10224" y="13763"/>
                  </a:cubicBezTo>
                  <a:cubicBezTo>
                    <a:pt x="10120" y="13763"/>
                    <a:pt x="10016" y="13760"/>
                    <a:pt x="9912" y="13756"/>
                  </a:cubicBezTo>
                  <a:cubicBezTo>
                    <a:pt x="8544" y="13690"/>
                    <a:pt x="7219" y="13403"/>
                    <a:pt x="5961" y="12917"/>
                  </a:cubicBezTo>
                  <a:cubicBezTo>
                    <a:pt x="5343" y="12719"/>
                    <a:pt x="4746" y="12454"/>
                    <a:pt x="4172" y="12189"/>
                  </a:cubicBezTo>
                  <a:cubicBezTo>
                    <a:pt x="3334" y="11791"/>
                    <a:pt x="2517" y="11350"/>
                    <a:pt x="1744" y="10842"/>
                  </a:cubicBezTo>
                  <a:lnTo>
                    <a:pt x="1678" y="10952"/>
                  </a:lnTo>
                  <a:cubicBezTo>
                    <a:pt x="839" y="11571"/>
                    <a:pt x="265" y="12520"/>
                    <a:pt x="111" y="13557"/>
                  </a:cubicBezTo>
                  <a:cubicBezTo>
                    <a:pt x="88" y="13668"/>
                    <a:pt x="88" y="13800"/>
                    <a:pt x="88" y="13911"/>
                  </a:cubicBezTo>
                  <a:cubicBezTo>
                    <a:pt x="0" y="14948"/>
                    <a:pt x="265" y="15986"/>
                    <a:pt x="817" y="16869"/>
                  </a:cubicBezTo>
                  <a:lnTo>
                    <a:pt x="905" y="17001"/>
                  </a:lnTo>
                  <a:cubicBezTo>
                    <a:pt x="1148" y="17134"/>
                    <a:pt x="1391" y="17266"/>
                    <a:pt x="1612" y="17421"/>
                  </a:cubicBezTo>
                  <a:cubicBezTo>
                    <a:pt x="1958" y="17490"/>
                    <a:pt x="2315" y="17519"/>
                    <a:pt x="2675" y="17519"/>
                  </a:cubicBezTo>
                  <a:cubicBezTo>
                    <a:pt x="3349" y="17519"/>
                    <a:pt x="4033" y="17418"/>
                    <a:pt x="4680" y="17288"/>
                  </a:cubicBezTo>
                  <a:cubicBezTo>
                    <a:pt x="9316" y="16449"/>
                    <a:pt x="13930" y="15014"/>
                    <a:pt x="17948" y="12564"/>
                  </a:cubicBezTo>
                  <a:cubicBezTo>
                    <a:pt x="21966" y="10136"/>
                    <a:pt x="25432" y="6648"/>
                    <a:pt x="27352" y="2365"/>
                  </a:cubicBezTo>
                  <a:lnTo>
                    <a:pt x="27352" y="2365"/>
                  </a:lnTo>
                  <a:cubicBezTo>
                    <a:pt x="27308" y="2387"/>
                    <a:pt x="27253" y="2398"/>
                    <a:pt x="27198" y="2398"/>
                  </a:cubicBezTo>
                  <a:cubicBezTo>
                    <a:pt x="27142" y="2398"/>
                    <a:pt x="27087" y="2387"/>
                    <a:pt x="27043" y="2365"/>
                  </a:cubicBezTo>
                  <a:cubicBezTo>
                    <a:pt x="26844" y="2233"/>
                    <a:pt x="26911" y="1946"/>
                    <a:pt x="26955" y="1703"/>
                  </a:cubicBezTo>
                  <a:cubicBezTo>
                    <a:pt x="26977" y="1107"/>
                    <a:pt x="26668" y="533"/>
                    <a:pt x="26116" y="268"/>
                  </a:cubicBezTo>
                  <a:cubicBezTo>
                    <a:pt x="25738" y="95"/>
                    <a:pt x="25315" y="0"/>
                    <a:pt x="248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8"/>
            <p:cNvSpPr/>
            <p:nvPr/>
          </p:nvSpPr>
          <p:spPr>
            <a:xfrm>
              <a:off x="1717750" y="3256775"/>
              <a:ext cx="606550" cy="125325"/>
            </a:xfrm>
            <a:custGeom>
              <a:avLst/>
              <a:gdLst/>
              <a:ahLst/>
              <a:cxnLst/>
              <a:rect l="l" t="t" r="r" b="b"/>
              <a:pathLst>
                <a:path w="24262" h="5013" extrusionOk="0">
                  <a:moveTo>
                    <a:pt x="23357" y="1"/>
                  </a:moveTo>
                  <a:cubicBezTo>
                    <a:pt x="16027" y="420"/>
                    <a:pt x="8676" y="840"/>
                    <a:pt x="1325" y="1259"/>
                  </a:cubicBezTo>
                  <a:cubicBezTo>
                    <a:pt x="839" y="2495"/>
                    <a:pt x="398" y="3754"/>
                    <a:pt x="0" y="5012"/>
                  </a:cubicBezTo>
                  <a:lnTo>
                    <a:pt x="24262" y="4328"/>
                  </a:lnTo>
                  <a:cubicBezTo>
                    <a:pt x="24240" y="4173"/>
                    <a:pt x="24218" y="4041"/>
                    <a:pt x="24196" y="3908"/>
                  </a:cubicBezTo>
                  <a:cubicBezTo>
                    <a:pt x="23953" y="2606"/>
                    <a:pt x="23688" y="1303"/>
                    <a:pt x="23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8"/>
            <p:cNvSpPr/>
            <p:nvPr/>
          </p:nvSpPr>
          <p:spPr>
            <a:xfrm>
              <a:off x="1750850" y="3111075"/>
              <a:ext cx="550825" cy="177200"/>
            </a:xfrm>
            <a:custGeom>
              <a:avLst/>
              <a:gdLst/>
              <a:ahLst/>
              <a:cxnLst/>
              <a:rect l="l" t="t" r="r" b="b"/>
              <a:pathLst>
                <a:path w="22033" h="7088" extrusionOk="0">
                  <a:moveTo>
                    <a:pt x="19516" y="1"/>
                  </a:moveTo>
                  <a:lnTo>
                    <a:pt x="9273" y="1105"/>
                  </a:lnTo>
                  <a:lnTo>
                    <a:pt x="2142" y="1988"/>
                  </a:lnTo>
                  <a:cubicBezTo>
                    <a:pt x="1524" y="3511"/>
                    <a:pt x="840" y="5012"/>
                    <a:pt x="222" y="6535"/>
                  </a:cubicBezTo>
                  <a:cubicBezTo>
                    <a:pt x="133" y="6712"/>
                    <a:pt x="67" y="6911"/>
                    <a:pt x="1" y="7087"/>
                  </a:cubicBezTo>
                  <a:cubicBezTo>
                    <a:pt x="7352" y="6668"/>
                    <a:pt x="14703" y="6248"/>
                    <a:pt x="22033" y="5829"/>
                  </a:cubicBezTo>
                  <a:cubicBezTo>
                    <a:pt x="21503" y="3732"/>
                    <a:pt x="20774" y="1723"/>
                    <a:pt x="19516" y="1"/>
                  </a:cubicBezTo>
                  <a:close/>
                </a:path>
              </a:pathLst>
            </a:custGeom>
            <a:solidFill>
              <a:srgbClr val="ED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8"/>
            <p:cNvSpPr/>
            <p:nvPr/>
          </p:nvSpPr>
          <p:spPr>
            <a:xfrm>
              <a:off x="1590250" y="4269525"/>
              <a:ext cx="976350" cy="130225"/>
            </a:xfrm>
            <a:custGeom>
              <a:avLst/>
              <a:gdLst/>
              <a:ahLst/>
              <a:cxnLst/>
              <a:rect l="l" t="t" r="r" b="b"/>
              <a:pathLst>
                <a:path w="39054" h="5209" extrusionOk="0">
                  <a:moveTo>
                    <a:pt x="39053" y="0"/>
                  </a:moveTo>
                  <a:cubicBezTo>
                    <a:pt x="26271" y="1921"/>
                    <a:pt x="13379" y="2936"/>
                    <a:pt x="442" y="3069"/>
                  </a:cubicBezTo>
                  <a:cubicBezTo>
                    <a:pt x="310" y="3775"/>
                    <a:pt x="155" y="4481"/>
                    <a:pt x="1" y="5188"/>
                  </a:cubicBezTo>
                  <a:cubicBezTo>
                    <a:pt x="1073" y="5201"/>
                    <a:pt x="2144" y="5209"/>
                    <a:pt x="3216" y="5209"/>
                  </a:cubicBezTo>
                  <a:cubicBezTo>
                    <a:pt x="10911" y="5209"/>
                    <a:pt x="18607" y="4820"/>
                    <a:pt x="26183" y="3444"/>
                  </a:cubicBezTo>
                  <a:cubicBezTo>
                    <a:pt x="30554" y="2671"/>
                    <a:pt x="34881" y="1523"/>
                    <a:pt x="39053" y="0"/>
                  </a:cubicBezTo>
                  <a:close/>
                </a:path>
              </a:pathLst>
            </a:custGeom>
            <a:solidFill>
              <a:srgbClr val="ED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8"/>
            <p:cNvSpPr/>
            <p:nvPr/>
          </p:nvSpPr>
          <p:spPr>
            <a:xfrm>
              <a:off x="1804400" y="2971450"/>
              <a:ext cx="434375" cy="189325"/>
            </a:xfrm>
            <a:custGeom>
              <a:avLst/>
              <a:gdLst/>
              <a:ahLst/>
              <a:cxnLst/>
              <a:rect l="l" t="t" r="r" b="b"/>
              <a:pathLst>
                <a:path w="17375" h="7573" extrusionOk="0">
                  <a:moveTo>
                    <a:pt x="16447" y="1"/>
                  </a:moveTo>
                  <a:cubicBezTo>
                    <a:pt x="11678" y="950"/>
                    <a:pt x="6800" y="1458"/>
                    <a:pt x="1943" y="1502"/>
                  </a:cubicBezTo>
                  <a:cubicBezTo>
                    <a:pt x="1855" y="1943"/>
                    <a:pt x="1766" y="2385"/>
                    <a:pt x="1656" y="2804"/>
                  </a:cubicBezTo>
                  <a:cubicBezTo>
                    <a:pt x="1214" y="4438"/>
                    <a:pt x="663" y="6027"/>
                    <a:pt x="0" y="7573"/>
                  </a:cubicBezTo>
                  <a:lnTo>
                    <a:pt x="7131" y="6690"/>
                  </a:lnTo>
                  <a:lnTo>
                    <a:pt x="7131" y="6668"/>
                  </a:lnTo>
                  <a:lnTo>
                    <a:pt x="17374" y="5586"/>
                  </a:lnTo>
                  <a:cubicBezTo>
                    <a:pt x="17352" y="5520"/>
                    <a:pt x="16469" y="67"/>
                    <a:pt x="16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8"/>
            <p:cNvSpPr/>
            <p:nvPr/>
          </p:nvSpPr>
          <p:spPr>
            <a:xfrm>
              <a:off x="1833650" y="2810300"/>
              <a:ext cx="381925" cy="198700"/>
            </a:xfrm>
            <a:custGeom>
              <a:avLst/>
              <a:gdLst/>
              <a:ahLst/>
              <a:cxnLst/>
              <a:rect l="l" t="t" r="r" b="b"/>
              <a:pathLst>
                <a:path w="15277" h="7948" extrusionOk="0">
                  <a:moveTo>
                    <a:pt x="0" y="1"/>
                  </a:moveTo>
                  <a:cubicBezTo>
                    <a:pt x="1170" y="2429"/>
                    <a:pt x="1259" y="5255"/>
                    <a:pt x="773" y="7948"/>
                  </a:cubicBezTo>
                  <a:cubicBezTo>
                    <a:pt x="5652" y="7904"/>
                    <a:pt x="10508" y="7396"/>
                    <a:pt x="15277" y="6447"/>
                  </a:cubicBezTo>
                  <a:cubicBezTo>
                    <a:pt x="14857" y="5100"/>
                    <a:pt x="14372" y="3775"/>
                    <a:pt x="13798" y="2473"/>
                  </a:cubicBezTo>
                  <a:cubicBezTo>
                    <a:pt x="12311" y="3175"/>
                    <a:pt x="10686" y="3535"/>
                    <a:pt x="9055" y="3535"/>
                  </a:cubicBezTo>
                  <a:cubicBezTo>
                    <a:pt x="8530" y="3535"/>
                    <a:pt x="8005" y="3498"/>
                    <a:pt x="7484" y="3422"/>
                  </a:cubicBezTo>
                  <a:cubicBezTo>
                    <a:pt x="5409" y="3091"/>
                    <a:pt x="3532" y="2098"/>
                    <a:pt x="1722" y="1060"/>
                  </a:cubicBezTo>
                  <a:cubicBezTo>
                    <a:pt x="1148" y="707"/>
                    <a:pt x="574" y="376"/>
                    <a:pt x="0" y="1"/>
                  </a:cubicBezTo>
                  <a:close/>
                </a:path>
              </a:pathLst>
            </a:custGeom>
            <a:solidFill>
              <a:srgbClr val="EDF8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8"/>
            <p:cNvSpPr/>
            <p:nvPr/>
          </p:nvSpPr>
          <p:spPr>
            <a:xfrm>
              <a:off x="1770175" y="2458200"/>
              <a:ext cx="426650" cy="269175"/>
            </a:xfrm>
            <a:custGeom>
              <a:avLst/>
              <a:gdLst/>
              <a:ahLst/>
              <a:cxnLst/>
              <a:rect l="l" t="t" r="r" b="b"/>
              <a:pathLst>
                <a:path w="17066" h="10767" extrusionOk="0">
                  <a:moveTo>
                    <a:pt x="17065" y="0"/>
                  </a:moveTo>
                  <a:lnTo>
                    <a:pt x="17065" y="0"/>
                  </a:lnTo>
                  <a:cubicBezTo>
                    <a:pt x="16469" y="861"/>
                    <a:pt x="15586" y="1479"/>
                    <a:pt x="14725" y="2053"/>
                  </a:cubicBezTo>
                  <a:cubicBezTo>
                    <a:pt x="12518" y="3510"/>
                    <a:pt x="10156" y="4746"/>
                    <a:pt x="7639" y="5497"/>
                  </a:cubicBezTo>
                  <a:cubicBezTo>
                    <a:pt x="6111" y="5947"/>
                    <a:pt x="4508" y="6203"/>
                    <a:pt x="2917" y="6203"/>
                  </a:cubicBezTo>
                  <a:cubicBezTo>
                    <a:pt x="1933" y="6203"/>
                    <a:pt x="954" y="6105"/>
                    <a:pt x="1" y="5894"/>
                  </a:cubicBezTo>
                  <a:lnTo>
                    <a:pt x="1" y="5916"/>
                  </a:lnTo>
                  <a:cubicBezTo>
                    <a:pt x="1259" y="7307"/>
                    <a:pt x="2915" y="8279"/>
                    <a:pt x="4548" y="9184"/>
                  </a:cubicBezTo>
                  <a:cubicBezTo>
                    <a:pt x="5630" y="9824"/>
                    <a:pt x="6778" y="10287"/>
                    <a:pt x="7970" y="10619"/>
                  </a:cubicBezTo>
                  <a:cubicBezTo>
                    <a:pt x="8408" y="10714"/>
                    <a:pt x="8861" y="10767"/>
                    <a:pt x="9312" y="10767"/>
                  </a:cubicBezTo>
                  <a:cubicBezTo>
                    <a:pt x="10112" y="10767"/>
                    <a:pt x="10907" y="10602"/>
                    <a:pt x="11613" y="10221"/>
                  </a:cubicBezTo>
                  <a:cubicBezTo>
                    <a:pt x="12716" y="9625"/>
                    <a:pt x="13467" y="8566"/>
                    <a:pt x="14085" y="7484"/>
                  </a:cubicBezTo>
                  <a:cubicBezTo>
                    <a:pt x="15454" y="5166"/>
                    <a:pt x="16469" y="2627"/>
                    <a:pt x="170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8"/>
            <p:cNvSpPr/>
            <p:nvPr/>
          </p:nvSpPr>
          <p:spPr>
            <a:xfrm>
              <a:off x="488675" y="2224175"/>
              <a:ext cx="1376450" cy="2175050"/>
            </a:xfrm>
            <a:custGeom>
              <a:avLst/>
              <a:gdLst/>
              <a:ahLst/>
              <a:cxnLst/>
              <a:rect l="l" t="t" r="r" b="b"/>
              <a:pathLst>
                <a:path w="55058" h="87002" extrusionOk="0">
                  <a:moveTo>
                    <a:pt x="17772" y="1"/>
                  </a:moveTo>
                  <a:lnTo>
                    <a:pt x="17661" y="156"/>
                  </a:lnTo>
                  <a:cubicBezTo>
                    <a:pt x="16624" y="1215"/>
                    <a:pt x="15321" y="1988"/>
                    <a:pt x="14041" y="2716"/>
                  </a:cubicBezTo>
                  <a:cubicBezTo>
                    <a:pt x="11590" y="4107"/>
                    <a:pt x="8853" y="5674"/>
                    <a:pt x="8014" y="8368"/>
                  </a:cubicBezTo>
                  <a:cubicBezTo>
                    <a:pt x="7131" y="11193"/>
                    <a:pt x="8676" y="14394"/>
                    <a:pt x="7595" y="17154"/>
                  </a:cubicBezTo>
                  <a:cubicBezTo>
                    <a:pt x="7219" y="18147"/>
                    <a:pt x="6535" y="18964"/>
                    <a:pt x="5983" y="19869"/>
                  </a:cubicBezTo>
                  <a:cubicBezTo>
                    <a:pt x="4173" y="22739"/>
                    <a:pt x="3533" y="26161"/>
                    <a:pt x="2539" y="29428"/>
                  </a:cubicBezTo>
                  <a:cubicBezTo>
                    <a:pt x="1700" y="32210"/>
                    <a:pt x="596" y="34925"/>
                    <a:pt x="287" y="37817"/>
                  </a:cubicBezTo>
                  <a:cubicBezTo>
                    <a:pt x="0" y="40709"/>
                    <a:pt x="641" y="43888"/>
                    <a:pt x="2804" y="45830"/>
                  </a:cubicBezTo>
                  <a:cubicBezTo>
                    <a:pt x="4340" y="47205"/>
                    <a:pt x="6450" y="47765"/>
                    <a:pt x="8524" y="47765"/>
                  </a:cubicBezTo>
                  <a:cubicBezTo>
                    <a:pt x="8715" y="47765"/>
                    <a:pt x="8906" y="47760"/>
                    <a:pt x="9096" y="47751"/>
                  </a:cubicBezTo>
                  <a:cubicBezTo>
                    <a:pt x="11237" y="47641"/>
                    <a:pt x="13334" y="47000"/>
                    <a:pt x="15365" y="46316"/>
                  </a:cubicBezTo>
                  <a:cubicBezTo>
                    <a:pt x="15586" y="46184"/>
                    <a:pt x="15807" y="46051"/>
                    <a:pt x="16028" y="45919"/>
                  </a:cubicBezTo>
                  <a:cubicBezTo>
                    <a:pt x="17087" y="45588"/>
                    <a:pt x="18169" y="45279"/>
                    <a:pt x="19295" y="44947"/>
                  </a:cubicBezTo>
                  <a:cubicBezTo>
                    <a:pt x="25079" y="43292"/>
                    <a:pt x="31591" y="41570"/>
                    <a:pt x="36911" y="40510"/>
                  </a:cubicBezTo>
                  <a:lnTo>
                    <a:pt x="36911" y="40510"/>
                  </a:lnTo>
                  <a:cubicBezTo>
                    <a:pt x="36668" y="41813"/>
                    <a:pt x="36558" y="43159"/>
                    <a:pt x="36580" y="44484"/>
                  </a:cubicBezTo>
                  <a:cubicBezTo>
                    <a:pt x="36691" y="47023"/>
                    <a:pt x="37441" y="49539"/>
                    <a:pt x="36955" y="52034"/>
                  </a:cubicBezTo>
                  <a:lnTo>
                    <a:pt x="36867" y="52034"/>
                  </a:lnTo>
                  <a:cubicBezTo>
                    <a:pt x="36668" y="53734"/>
                    <a:pt x="34461" y="55544"/>
                    <a:pt x="35189" y="57288"/>
                  </a:cubicBezTo>
                  <a:cubicBezTo>
                    <a:pt x="35543" y="58171"/>
                    <a:pt x="36646" y="58833"/>
                    <a:pt x="36492" y="59782"/>
                  </a:cubicBezTo>
                  <a:cubicBezTo>
                    <a:pt x="36404" y="60290"/>
                    <a:pt x="35962" y="60754"/>
                    <a:pt x="36094" y="61239"/>
                  </a:cubicBezTo>
                  <a:cubicBezTo>
                    <a:pt x="36183" y="61681"/>
                    <a:pt x="36668" y="61880"/>
                    <a:pt x="36955" y="62189"/>
                  </a:cubicBezTo>
                  <a:cubicBezTo>
                    <a:pt x="37441" y="62696"/>
                    <a:pt x="37441" y="63447"/>
                    <a:pt x="37441" y="64109"/>
                  </a:cubicBezTo>
                  <a:cubicBezTo>
                    <a:pt x="37242" y="71438"/>
                    <a:pt x="34284" y="78768"/>
                    <a:pt x="35631" y="85920"/>
                  </a:cubicBezTo>
                  <a:cubicBezTo>
                    <a:pt x="37331" y="86825"/>
                    <a:pt x="39384" y="86914"/>
                    <a:pt x="41326" y="86958"/>
                  </a:cubicBezTo>
                  <a:cubicBezTo>
                    <a:pt x="42254" y="86980"/>
                    <a:pt x="43159" y="87002"/>
                    <a:pt x="44064" y="87002"/>
                  </a:cubicBezTo>
                  <a:cubicBezTo>
                    <a:pt x="44218" y="86295"/>
                    <a:pt x="44373" y="85589"/>
                    <a:pt x="44527" y="84883"/>
                  </a:cubicBezTo>
                  <a:cubicBezTo>
                    <a:pt x="44881" y="83183"/>
                    <a:pt x="45234" y="81483"/>
                    <a:pt x="45499" y="79783"/>
                  </a:cubicBezTo>
                  <a:cubicBezTo>
                    <a:pt x="45697" y="78569"/>
                    <a:pt x="45874" y="77399"/>
                    <a:pt x="46007" y="76163"/>
                  </a:cubicBezTo>
                  <a:cubicBezTo>
                    <a:pt x="46139" y="74926"/>
                    <a:pt x="46205" y="73668"/>
                    <a:pt x="46271" y="72432"/>
                  </a:cubicBezTo>
                  <a:cubicBezTo>
                    <a:pt x="46360" y="71019"/>
                    <a:pt x="46382" y="69606"/>
                    <a:pt x="46426" y="68193"/>
                  </a:cubicBezTo>
                  <a:cubicBezTo>
                    <a:pt x="46492" y="65036"/>
                    <a:pt x="46492" y="61835"/>
                    <a:pt x="46757" y="58679"/>
                  </a:cubicBezTo>
                  <a:cubicBezTo>
                    <a:pt x="46779" y="58369"/>
                    <a:pt x="46823" y="58082"/>
                    <a:pt x="46845" y="57773"/>
                  </a:cubicBezTo>
                  <a:cubicBezTo>
                    <a:pt x="46956" y="56714"/>
                    <a:pt x="47088" y="55654"/>
                    <a:pt x="47243" y="54595"/>
                  </a:cubicBezTo>
                  <a:cubicBezTo>
                    <a:pt x="47684" y="51791"/>
                    <a:pt x="48325" y="49031"/>
                    <a:pt x="49185" y="46316"/>
                  </a:cubicBezTo>
                  <a:cubicBezTo>
                    <a:pt x="49561" y="45058"/>
                    <a:pt x="50002" y="43799"/>
                    <a:pt x="50488" y="42563"/>
                  </a:cubicBezTo>
                  <a:cubicBezTo>
                    <a:pt x="50576" y="42387"/>
                    <a:pt x="50642" y="42188"/>
                    <a:pt x="50709" y="42011"/>
                  </a:cubicBezTo>
                  <a:cubicBezTo>
                    <a:pt x="51327" y="40510"/>
                    <a:pt x="52011" y="38987"/>
                    <a:pt x="52651" y="37464"/>
                  </a:cubicBezTo>
                  <a:cubicBezTo>
                    <a:pt x="53314" y="35918"/>
                    <a:pt x="53866" y="34329"/>
                    <a:pt x="54307" y="32695"/>
                  </a:cubicBezTo>
                  <a:cubicBezTo>
                    <a:pt x="54395" y="32276"/>
                    <a:pt x="54506" y="31834"/>
                    <a:pt x="54572" y="31393"/>
                  </a:cubicBezTo>
                  <a:cubicBezTo>
                    <a:pt x="55058" y="28700"/>
                    <a:pt x="54969" y="25874"/>
                    <a:pt x="53799" y="23446"/>
                  </a:cubicBezTo>
                  <a:cubicBezTo>
                    <a:pt x="52541" y="22673"/>
                    <a:pt x="51327" y="21878"/>
                    <a:pt x="50135" y="21017"/>
                  </a:cubicBezTo>
                  <a:cubicBezTo>
                    <a:pt x="48302" y="19737"/>
                    <a:pt x="46470" y="18280"/>
                    <a:pt x="45587" y="16249"/>
                  </a:cubicBezTo>
                  <a:cubicBezTo>
                    <a:pt x="44770" y="14328"/>
                    <a:pt x="45101" y="11767"/>
                    <a:pt x="46757" y="10575"/>
                  </a:cubicBezTo>
                  <a:cubicBezTo>
                    <a:pt x="46801" y="10531"/>
                    <a:pt x="46845" y="10509"/>
                    <a:pt x="46912" y="10465"/>
                  </a:cubicBezTo>
                  <a:cubicBezTo>
                    <a:pt x="46890" y="10465"/>
                    <a:pt x="46890" y="10443"/>
                    <a:pt x="46868" y="10443"/>
                  </a:cubicBezTo>
                  <a:cubicBezTo>
                    <a:pt x="46205" y="10068"/>
                    <a:pt x="45521" y="9736"/>
                    <a:pt x="44837" y="9449"/>
                  </a:cubicBezTo>
                  <a:cubicBezTo>
                    <a:pt x="44550" y="9295"/>
                    <a:pt x="44240" y="9229"/>
                    <a:pt x="43909" y="9229"/>
                  </a:cubicBezTo>
                  <a:cubicBezTo>
                    <a:pt x="42938" y="9361"/>
                    <a:pt x="42828" y="10708"/>
                    <a:pt x="42960" y="11679"/>
                  </a:cubicBezTo>
                  <a:cubicBezTo>
                    <a:pt x="41967" y="10951"/>
                    <a:pt x="40907" y="10200"/>
                    <a:pt x="39693" y="10001"/>
                  </a:cubicBezTo>
                  <a:cubicBezTo>
                    <a:pt x="39526" y="9974"/>
                    <a:pt x="39355" y="9960"/>
                    <a:pt x="39183" y="9960"/>
                  </a:cubicBezTo>
                  <a:cubicBezTo>
                    <a:pt x="38103" y="9960"/>
                    <a:pt x="36986" y="10493"/>
                    <a:pt x="36624" y="11502"/>
                  </a:cubicBezTo>
                  <a:cubicBezTo>
                    <a:pt x="36514" y="11812"/>
                    <a:pt x="36470" y="12143"/>
                    <a:pt x="36337" y="12452"/>
                  </a:cubicBezTo>
                  <a:cubicBezTo>
                    <a:pt x="35852" y="13578"/>
                    <a:pt x="34328" y="13710"/>
                    <a:pt x="33114" y="13820"/>
                  </a:cubicBezTo>
                  <a:cubicBezTo>
                    <a:pt x="32849" y="13843"/>
                    <a:pt x="32606" y="13865"/>
                    <a:pt x="32342" y="13909"/>
                  </a:cubicBezTo>
                  <a:cubicBezTo>
                    <a:pt x="29891" y="14218"/>
                    <a:pt x="27529" y="15101"/>
                    <a:pt x="25432" y="16470"/>
                  </a:cubicBezTo>
                  <a:cubicBezTo>
                    <a:pt x="26359" y="15498"/>
                    <a:pt x="27507" y="14726"/>
                    <a:pt x="28169" y="13578"/>
                  </a:cubicBezTo>
                  <a:cubicBezTo>
                    <a:pt x="28942" y="12209"/>
                    <a:pt x="28920" y="10531"/>
                    <a:pt x="28125" y="9185"/>
                  </a:cubicBezTo>
                  <a:lnTo>
                    <a:pt x="28258" y="9052"/>
                  </a:lnTo>
                  <a:cubicBezTo>
                    <a:pt x="27639" y="8412"/>
                    <a:pt x="26999" y="7794"/>
                    <a:pt x="26359" y="7176"/>
                  </a:cubicBezTo>
                  <a:cubicBezTo>
                    <a:pt x="23842" y="4791"/>
                    <a:pt x="21193" y="2540"/>
                    <a:pt x="18412" y="465"/>
                  </a:cubicBezTo>
                  <a:cubicBezTo>
                    <a:pt x="18191" y="310"/>
                    <a:pt x="17992" y="156"/>
                    <a:pt x="177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8"/>
            <p:cNvSpPr/>
            <p:nvPr/>
          </p:nvSpPr>
          <p:spPr>
            <a:xfrm>
              <a:off x="889350" y="2823000"/>
              <a:ext cx="579525" cy="549150"/>
            </a:xfrm>
            <a:custGeom>
              <a:avLst/>
              <a:gdLst/>
              <a:ahLst/>
              <a:cxnLst/>
              <a:rect l="l" t="t" r="r" b="b"/>
              <a:pathLst>
                <a:path w="23181" h="21966" extrusionOk="0">
                  <a:moveTo>
                    <a:pt x="22518" y="0"/>
                  </a:moveTo>
                  <a:cubicBezTo>
                    <a:pt x="22363" y="22"/>
                    <a:pt x="22231" y="89"/>
                    <a:pt x="22121" y="199"/>
                  </a:cubicBezTo>
                  <a:cubicBezTo>
                    <a:pt x="18412" y="3157"/>
                    <a:pt x="15983" y="7374"/>
                    <a:pt x="13665" y="11480"/>
                  </a:cubicBezTo>
                  <a:cubicBezTo>
                    <a:pt x="13489" y="10950"/>
                    <a:pt x="13246" y="10442"/>
                    <a:pt x="12915" y="10023"/>
                  </a:cubicBezTo>
                  <a:cubicBezTo>
                    <a:pt x="12622" y="9657"/>
                    <a:pt x="12193" y="9443"/>
                    <a:pt x="11741" y="9443"/>
                  </a:cubicBezTo>
                  <a:cubicBezTo>
                    <a:pt x="11647" y="9443"/>
                    <a:pt x="11553" y="9452"/>
                    <a:pt x="11458" y="9471"/>
                  </a:cubicBezTo>
                  <a:cubicBezTo>
                    <a:pt x="10928" y="9581"/>
                    <a:pt x="10553" y="10089"/>
                    <a:pt x="10288" y="10575"/>
                  </a:cubicBezTo>
                  <a:cubicBezTo>
                    <a:pt x="9758" y="11480"/>
                    <a:pt x="9405" y="12473"/>
                    <a:pt x="9206" y="13489"/>
                  </a:cubicBezTo>
                  <a:cubicBezTo>
                    <a:pt x="8787" y="13003"/>
                    <a:pt x="8235" y="12583"/>
                    <a:pt x="7573" y="12583"/>
                  </a:cubicBezTo>
                  <a:cubicBezTo>
                    <a:pt x="6976" y="12628"/>
                    <a:pt x="6447" y="12959"/>
                    <a:pt x="6138" y="13467"/>
                  </a:cubicBezTo>
                  <a:cubicBezTo>
                    <a:pt x="5806" y="13952"/>
                    <a:pt x="5564" y="14482"/>
                    <a:pt x="5387" y="15056"/>
                  </a:cubicBezTo>
                  <a:cubicBezTo>
                    <a:pt x="4305" y="17815"/>
                    <a:pt x="2473" y="20332"/>
                    <a:pt x="1" y="21966"/>
                  </a:cubicBezTo>
                  <a:cubicBezTo>
                    <a:pt x="1038" y="21657"/>
                    <a:pt x="2120" y="21326"/>
                    <a:pt x="3246" y="21016"/>
                  </a:cubicBezTo>
                  <a:cubicBezTo>
                    <a:pt x="9030" y="19339"/>
                    <a:pt x="15564" y="17639"/>
                    <a:pt x="20862" y="16579"/>
                  </a:cubicBezTo>
                  <a:cubicBezTo>
                    <a:pt x="21105" y="15144"/>
                    <a:pt x="21436" y="13709"/>
                    <a:pt x="21745" y="12297"/>
                  </a:cubicBezTo>
                  <a:cubicBezTo>
                    <a:pt x="22562" y="8323"/>
                    <a:pt x="23048" y="4283"/>
                    <a:pt x="23180" y="243"/>
                  </a:cubicBezTo>
                  <a:cubicBezTo>
                    <a:pt x="22981" y="133"/>
                    <a:pt x="22739" y="44"/>
                    <a:pt x="225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8"/>
            <p:cNvSpPr/>
            <p:nvPr/>
          </p:nvSpPr>
          <p:spPr>
            <a:xfrm>
              <a:off x="874450" y="2571875"/>
              <a:ext cx="422775" cy="651825"/>
            </a:xfrm>
            <a:custGeom>
              <a:avLst/>
              <a:gdLst/>
              <a:ahLst/>
              <a:cxnLst/>
              <a:rect l="l" t="t" r="r" b="b"/>
              <a:pathLst>
                <a:path w="16911" h="26073" extrusionOk="0">
                  <a:moveTo>
                    <a:pt x="16911" y="1"/>
                  </a:moveTo>
                  <a:cubicBezTo>
                    <a:pt x="14438" y="310"/>
                    <a:pt x="12076" y="1193"/>
                    <a:pt x="10001" y="2562"/>
                  </a:cubicBezTo>
                  <a:cubicBezTo>
                    <a:pt x="9515" y="3025"/>
                    <a:pt x="9140" y="3577"/>
                    <a:pt x="8875" y="4195"/>
                  </a:cubicBezTo>
                  <a:cubicBezTo>
                    <a:pt x="8544" y="5034"/>
                    <a:pt x="8544" y="5983"/>
                    <a:pt x="8433" y="6888"/>
                  </a:cubicBezTo>
                  <a:cubicBezTo>
                    <a:pt x="7683" y="12827"/>
                    <a:pt x="2054" y="17043"/>
                    <a:pt x="420" y="22805"/>
                  </a:cubicBezTo>
                  <a:cubicBezTo>
                    <a:pt x="133" y="23865"/>
                    <a:pt x="0" y="25101"/>
                    <a:pt x="508" y="26072"/>
                  </a:cubicBezTo>
                  <a:cubicBezTo>
                    <a:pt x="574" y="24108"/>
                    <a:pt x="1634" y="22297"/>
                    <a:pt x="2981" y="20818"/>
                  </a:cubicBezTo>
                  <a:cubicBezTo>
                    <a:pt x="4349" y="19339"/>
                    <a:pt x="5961" y="18125"/>
                    <a:pt x="7396" y="16734"/>
                  </a:cubicBezTo>
                  <a:cubicBezTo>
                    <a:pt x="8853" y="15343"/>
                    <a:pt x="10133" y="13666"/>
                    <a:pt x="10531" y="11701"/>
                  </a:cubicBezTo>
                  <a:cubicBezTo>
                    <a:pt x="10773" y="10553"/>
                    <a:pt x="10707" y="9361"/>
                    <a:pt x="10862" y="8213"/>
                  </a:cubicBezTo>
                  <a:cubicBezTo>
                    <a:pt x="11149" y="6359"/>
                    <a:pt x="11944" y="4615"/>
                    <a:pt x="13180" y="3180"/>
                  </a:cubicBezTo>
                  <a:cubicBezTo>
                    <a:pt x="14239" y="1921"/>
                    <a:pt x="15498" y="840"/>
                    <a:pt x="169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8"/>
            <p:cNvSpPr/>
            <p:nvPr/>
          </p:nvSpPr>
          <p:spPr>
            <a:xfrm>
              <a:off x="915150" y="2231700"/>
              <a:ext cx="56625" cy="57375"/>
            </a:xfrm>
            <a:custGeom>
              <a:avLst/>
              <a:gdLst/>
              <a:ahLst/>
              <a:cxnLst/>
              <a:rect l="l" t="t" r="r" b="b"/>
              <a:pathLst>
                <a:path w="2265" h="2295" extrusionOk="0">
                  <a:moveTo>
                    <a:pt x="2024" y="1"/>
                  </a:moveTo>
                  <a:cubicBezTo>
                    <a:pt x="1984" y="1"/>
                    <a:pt x="1942" y="16"/>
                    <a:pt x="1905" y="53"/>
                  </a:cubicBezTo>
                  <a:cubicBezTo>
                    <a:pt x="1286" y="693"/>
                    <a:pt x="690" y="1356"/>
                    <a:pt x="116" y="2018"/>
                  </a:cubicBezTo>
                  <a:cubicBezTo>
                    <a:pt x="1" y="2150"/>
                    <a:pt x="120" y="2294"/>
                    <a:pt x="242" y="2294"/>
                  </a:cubicBezTo>
                  <a:cubicBezTo>
                    <a:pt x="284" y="2294"/>
                    <a:pt x="326" y="2278"/>
                    <a:pt x="359" y="2239"/>
                  </a:cubicBezTo>
                  <a:cubicBezTo>
                    <a:pt x="955" y="1576"/>
                    <a:pt x="1551" y="914"/>
                    <a:pt x="2147" y="274"/>
                  </a:cubicBezTo>
                  <a:cubicBezTo>
                    <a:pt x="2265" y="156"/>
                    <a:pt x="2153" y="1"/>
                    <a:pt x="20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8"/>
            <p:cNvSpPr/>
            <p:nvPr/>
          </p:nvSpPr>
          <p:spPr>
            <a:xfrm>
              <a:off x="957775" y="2252675"/>
              <a:ext cx="32050" cy="34125"/>
            </a:xfrm>
            <a:custGeom>
              <a:avLst/>
              <a:gdLst/>
              <a:ahLst/>
              <a:cxnLst/>
              <a:rect l="l" t="t" r="r" b="b"/>
              <a:pathLst>
                <a:path w="1282" h="1365" extrusionOk="0">
                  <a:moveTo>
                    <a:pt x="1107" y="0"/>
                  </a:moveTo>
                  <a:cubicBezTo>
                    <a:pt x="1059" y="0"/>
                    <a:pt x="1009" y="17"/>
                    <a:pt x="972" y="53"/>
                  </a:cubicBezTo>
                  <a:cubicBezTo>
                    <a:pt x="707" y="428"/>
                    <a:pt x="398" y="782"/>
                    <a:pt x="67" y="1091"/>
                  </a:cubicBezTo>
                  <a:cubicBezTo>
                    <a:pt x="1" y="1157"/>
                    <a:pt x="1" y="1267"/>
                    <a:pt x="67" y="1333"/>
                  </a:cubicBezTo>
                  <a:cubicBezTo>
                    <a:pt x="107" y="1353"/>
                    <a:pt x="147" y="1364"/>
                    <a:pt x="184" y="1364"/>
                  </a:cubicBezTo>
                  <a:cubicBezTo>
                    <a:pt x="230" y="1364"/>
                    <a:pt x="274" y="1348"/>
                    <a:pt x="310" y="1311"/>
                  </a:cubicBezTo>
                  <a:cubicBezTo>
                    <a:pt x="641" y="980"/>
                    <a:pt x="950" y="649"/>
                    <a:pt x="1237" y="274"/>
                  </a:cubicBezTo>
                  <a:cubicBezTo>
                    <a:pt x="1281" y="208"/>
                    <a:pt x="1281" y="97"/>
                    <a:pt x="1215" y="31"/>
                  </a:cubicBezTo>
                  <a:cubicBezTo>
                    <a:pt x="1185" y="11"/>
                    <a:pt x="1147" y="0"/>
                    <a:pt x="1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8"/>
            <p:cNvSpPr/>
            <p:nvPr/>
          </p:nvSpPr>
          <p:spPr>
            <a:xfrm>
              <a:off x="959825" y="2273100"/>
              <a:ext cx="67150" cy="63900"/>
            </a:xfrm>
            <a:custGeom>
              <a:avLst/>
              <a:gdLst/>
              <a:ahLst/>
              <a:cxnLst/>
              <a:rect l="l" t="t" r="r" b="b"/>
              <a:pathLst>
                <a:path w="2686" h="2556" extrusionOk="0">
                  <a:moveTo>
                    <a:pt x="2436" y="0"/>
                  </a:moveTo>
                  <a:cubicBezTo>
                    <a:pt x="2396" y="0"/>
                    <a:pt x="2357" y="16"/>
                    <a:pt x="2325" y="53"/>
                  </a:cubicBezTo>
                  <a:lnTo>
                    <a:pt x="118" y="2283"/>
                  </a:lnTo>
                  <a:cubicBezTo>
                    <a:pt x="0" y="2400"/>
                    <a:pt x="112" y="2556"/>
                    <a:pt x="241" y="2556"/>
                  </a:cubicBezTo>
                  <a:cubicBezTo>
                    <a:pt x="281" y="2556"/>
                    <a:pt x="323" y="2540"/>
                    <a:pt x="360" y="2503"/>
                  </a:cubicBezTo>
                  <a:lnTo>
                    <a:pt x="2568" y="274"/>
                  </a:lnTo>
                  <a:cubicBezTo>
                    <a:pt x="2686" y="156"/>
                    <a:pt x="2561" y="0"/>
                    <a:pt x="24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8"/>
            <p:cNvSpPr/>
            <p:nvPr/>
          </p:nvSpPr>
          <p:spPr>
            <a:xfrm>
              <a:off x="1027325" y="2299025"/>
              <a:ext cx="38650" cy="41300"/>
            </a:xfrm>
            <a:custGeom>
              <a:avLst/>
              <a:gdLst/>
              <a:ahLst/>
              <a:cxnLst/>
              <a:rect l="l" t="t" r="r" b="b"/>
              <a:pathLst>
                <a:path w="1546" h="1652" extrusionOk="0">
                  <a:moveTo>
                    <a:pt x="1372" y="1"/>
                  </a:moveTo>
                  <a:cubicBezTo>
                    <a:pt x="1323" y="1"/>
                    <a:pt x="1273" y="17"/>
                    <a:pt x="1237" y="53"/>
                  </a:cubicBezTo>
                  <a:cubicBezTo>
                    <a:pt x="884" y="539"/>
                    <a:pt x="486" y="981"/>
                    <a:pt x="67" y="1378"/>
                  </a:cubicBezTo>
                  <a:cubicBezTo>
                    <a:pt x="0" y="1444"/>
                    <a:pt x="23" y="1555"/>
                    <a:pt x="89" y="1621"/>
                  </a:cubicBezTo>
                  <a:cubicBezTo>
                    <a:pt x="119" y="1641"/>
                    <a:pt x="153" y="1652"/>
                    <a:pt x="187" y="1652"/>
                  </a:cubicBezTo>
                  <a:cubicBezTo>
                    <a:pt x="230" y="1652"/>
                    <a:pt x="273" y="1635"/>
                    <a:pt x="310" y="1599"/>
                  </a:cubicBezTo>
                  <a:cubicBezTo>
                    <a:pt x="751" y="1201"/>
                    <a:pt x="1148" y="738"/>
                    <a:pt x="1502" y="274"/>
                  </a:cubicBezTo>
                  <a:cubicBezTo>
                    <a:pt x="1546" y="208"/>
                    <a:pt x="1546" y="98"/>
                    <a:pt x="1480" y="31"/>
                  </a:cubicBezTo>
                  <a:cubicBezTo>
                    <a:pt x="1450" y="12"/>
                    <a:pt x="1411" y="1"/>
                    <a:pt x="13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8"/>
            <p:cNvSpPr/>
            <p:nvPr/>
          </p:nvSpPr>
          <p:spPr>
            <a:xfrm>
              <a:off x="1028250" y="2331600"/>
              <a:ext cx="65625" cy="68325"/>
            </a:xfrm>
            <a:custGeom>
              <a:avLst/>
              <a:gdLst/>
              <a:ahLst/>
              <a:cxnLst/>
              <a:rect l="l" t="t" r="r" b="b"/>
              <a:pathLst>
                <a:path w="2625" h="2733" extrusionOk="0">
                  <a:moveTo>
                    <a:pt x="2379" y="0"/>
                  </a:moveTo>
                  <a:cubicBezTo>
                    <a:pt x="2339" y="0"/>
                    <a:pt x="2296" y="16"/>
                    <a:pt x="2259" y="53"/>
                  </a:cubicBezTo>
                  <a:cubicBezTo>
                    <a:pt x="1553" y="870"/>
                    <a:pt x="847" y="1664"/>
                    <a:pt x="118" y="2459"/>
                  </a:cubicBezTo>
                  <a:cubicBezTo>
                    <a:pt x="1" y="2577"/>
                    <a:pt x="126" y="2732"/>
                    <a:pt x="250" y="2732"/>
                  </a:cubicBezTo>
                  <a:cubicBezTo>
                    <a:pt x="290" y="2732"/>
                    <a:pt x="329" y="2717"/>
                    <a:pt x="361" y="2680"/>
                  </a:cubicBezTo>
                  <a:cubicBezTo>
                    <a:pt x="1089" y="1885"/>
                    <a:pt x="1818" y="1090"/>
                    <a:pt x="2524" y="274"/>
                  </a:cubicBezTo>
                  <a:cubicBezTo>
                    <a:pt x="2625" y="156"/>
                    <a:pt x="2509" y="0"/>
                    <a:pt x="23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8"/>
            <p:cNvSpPr/>
            <p:nvPr/>
          </p:nvSpPr>
          <p:spPr>
            <a:xfrm>
              <a:off x="1079200" y="2363750"/>
              <a:ext cx="43625" cy="42800"/>
            </a:xfrm>
            <a:custGeom>
              <a:avLst/>
              <a:gdLst/>
              <a:ahLst/>
              <a:cxnLst/>
              <a:rect l="l" t="t" r="r" b="b"/>
              <a:pathLst>
                <a:path w="1745" h="1712" extrusionOk="0">
                  <a:moveTo>
                    <a:pt x="1558" y="0"/>
                  </a:moveTo>
                  <a:cubicBezTo>
                    <a:pt x="1513" y="0"/>
                    <a:pt x="1471" y="22"/>
                    <a:pt x="1436" y="69"/>
                  </a:cubicBezTo>
                  <a:lnTo>
                    <a:pt x="67" y="1438"/>
                  </a:lnTo>
                  <a:cubicBezTo>
                    <a:pt x="1" y="1504"/>
                    <a:pt x="1" y="1615"/>
                    <a:pt x="89" y="1681"/>
                  </a:cubicBezTo>
                  <a:cubicBezTo>
                    <a:pt x="119" y="1701"/>
                    <a:pt x="153" y="1712"/>
                    <a:pt x="188" y="1712"/>
                  </a:cubicBezTo>
                  <a:cubicBezTo>
                    <a:pt x="230" y="1712"/>
                    <a:pt x="273" y="1695"/>
                    <a:pt x="310" y="1659"/>
                  </a:cubicBezTo>
                  <a:lnTo>
                    <a:pt x="1700" y="268"/>
                  </a:lnTo>
                  <a:cubicBezTo>
                    <a:pt x="1745" y="202"/>
                    <a:pt x="1745" y="91"/>
                    <a:pt x="1678" y="47"/>
                  </a:cubicBezTo>
                  <a:cubicBezTo>
                    <a:pt x="1637" y="17"/>
                    <a:pt x="1596" y="0"/>
                    <a:pt x="15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8"/>
            <p:cNvSpPr/>
            <p:nvPr/>
          </p:nvSpPr>
          <p:spPr>
            <a:xfrm>
              <a:off x="1092325" y="2392775"/>
              <a:ext cx="51200" cy="55800"/>
            </a:xfrm>
            <a:custGeom>
              <a:avLst/>
              <a:gdLst/>
              <a:ahLst/>
              <a:cxnLst/>
              <a:rect l="l" t="t" r="r" b="b"/>
              <a:pathLst>
                <a:path w="2048" h="2232" extrusionOk="0">
                  <a:moveTo>
                    <a:pt x="1819" y="1"/>
                  </a:moveTo>
                  <a:cubicBezTo>
                    <a:pt x="1779" y="1"/>
                    <a:pt x="1739" y="17"/>
                    <a:pt x="1705" y="56"/>
                  </a:cubicBezTo>
                  <a:cubicBezTo>
                    <a:pt x="1198" y="719"/>
                    <a:pt x="668" y="1359"/>
                    <a:pt x="116" y="1977"/>
                  </a:cubicBezTo>
                  <a:cubicBezTo>
                    <a:pt x="1" y="2092"/>
                    <a:pt x="118" y="2232"/>
                    <a:pt x="240" y="2232"/>
                  </a:cubicBezTo>
                  <a:cubicBezTo>
                    <a:pt x="282" y="2232"/>
                    <a:pt x="325" y="2215"/>
                    <a:pt x="359" y="2176"/>
                  </a:cubicBezTo>
                  <a:cubicBezTo>
                    <a:pt x="911" y="1580"/>
                    <a:pt x="1440" y="939"/>
                    <a:pt x="1948" y="277"/>
                  </a:cubicBezTo>
                  <a:cubicBezTo>
                    <a:pt x="2047" y="145"/>
                    <a:pt x="1936" y="1"/>
                    <a:pt x="18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8"/>
            <p:cNvSpPr/>
            <p:nvPr/>
          </p:nvSpPr>
          <p:spPr>
            <a:xfrm>
              <a:off x="1138800" y="2415725"/>
              <a:ext cx="49950" cy="52325"/>
            </a:xfrm>
            <a:custGeom>
              <a:avLst/>
              <a:gdLst/>
              <a:ahLst/>
              <a:cxnLst/>
              <a:rect l="l" t="t" r="r" b="b"/>
              <a:pathLst>
                <a:path w="1998" h="2093" extrusionOk="0">
                  <a:moveTo>
                    <a:pt x="1756" y="0"/>
                  </a:moveTo>
                  <a:cubicBezTo>
                    <a:pt x="1713" y="0"/>
                    <a:pt x="1669" y="19"/>
                    <a:pt x="1634" y="66"/>
                  </a:cubicBezTo>
                  <a:cubicBezTo>
                    <a:pt x="1171" y="684"/>
                    <a:pt x="641" y="1280"/>
                    <a:pt x="67" y="1832"/>
                  </a:cubicBezTo>
                  <a:cubicBezTo>
                    <a:pt x="1" y="1898"/>
                    <a:pt x="23" y="1986"/>
                    <a:pt x="89" y="2052"/>
                  </a:cubicBezTo>
                  <a:cubicBezTo>
                    <a:pt x="117" y="2080"/>
                    <a:pt x="152" y="2092"/>
                    <a:pt x="187" y="2092"/>
                  </a:cubicBezTo>
                  <a:cubicBezTo>
                    <a:pt x="236" y="2092"/>
                    <a:pt x="284" y="2069"/>
                    <a:pt x="310" y="2030"/>
                  </a:cubicBezTo>
                  <a:cubicBezTo>
                    <a:pt x="884" y="1478"/>
                    <a:pt x="1414" y="904"/>
                    <a:pt x="1899" y="264"/>
                  </a:cubicBezTo>
                  <a:cubicBezTo>
                    <a:pt x="1997" y="150"/>
                    <a:pt x="1879" y="0"/>
                    <a:pt x="17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8"/>
            <p:cNvSpPr/>
            <p:nvPr/>
          </p:nvSpPr>
          <p:spPr>
            <a:xfrm>
              <a:off x="2794050" y="3474925"/>
              <a:ext cx="44275" cy="56550"/>
            </a:xfrm>
            <a:custGeom>
              <a:avLst/>
              <a:gdLst/>
              <a:ahLst/>
              <a:cxnLst/>
              <a:rect l="l" t="t" r="r" b="b"/>
              <a:pathLst>
                <a:path w="1771" h="2262" extrusionOk="0">
                  <a:moveTo>
                    <a:pt x="224" y="0"/>
                  </a:moveTo>
                  <a:cubicBezTo>
                    <a:pt x="113" y="0"/>
                    <a:pt x="0" y="135"/>
                    <a:pt x="63" y="260"/>
                  </a:cubicBezTo>
                  <a:cubicBezTo>
                    <a:pt x="482" y="922"/>
                    <a:pt x="924" y="1562"/>
                    <a:pt x="1409" y="2202"/>
                  </a:cubicBezTo>
                  <a:cubicBezTo>
                    <a:pt x="1445" y="2244"/>
                    <a:pt x="1490" y="2262"/>
                    <a:pt x="1535" y="2262"/>
                  </a:cubicBezTo>
                  <a:cubicBezTo>
                    <a:pt x="1656" y="2262"/>
                    <a:pt x="1771" y="2133"/>
                    <a:pt x="1674" y="2004"/>
                  </a:cubicBezTo>
                  <a:cubicBezTo>
                    <a:pt x="1211" y="1386"/>
                    <a:pt x="769" y="745"/>
                    <a:pt x="350" y="83"/>
                  </a:cubicBezTo>
                  <a:cubicBezTo>
                    <a:pt x="317" y="24"/>
                    <a:pt x="271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8"/>
            <p:cNvSpPr/>
            <p:nvPr/>
          </p:nvSpPr>
          <p:spPr>
            <a:xfrm>
              <a:off x="2830625" y="3461925"/>
              <a:ext cx="37050" cy="50025"/>
            </a:xfrm>
            <a:custGeom>
              <a:avLst/>
              <a:gdLst/>
              <a:ahLst/>
              <a:cxnLst/>
              <a:rect l="l" t="t" r="r" b="b"/>
              <a:pathLst>
                <a:path w="1482" h="2001" extrusionOk="0">
                  <a:moveTo>
                    <a:pt x="222" y="1"/>
                  </a:moveTo>
                  <a:cubicBezTo>
                    <a:pt x="111" y="1"/>
                    <a:pt x="0" y="131"/>
                    <a:pt x="79" y="272"/>
                  </a:cubicBezTo>
                  <a:lnTo>
                    <a:pt x="1116" y="1928"/>
                  </a:lnTo>
                  <a:cubicBezTo>
                    <a:pt x="1155" y="1979"/>
                    <a:pt x="1204" y="2000"/>
                    <a:pt x="1252" y="2000"/>
                  </a:cubicBezTo>
                  <a:cubicBezTo>
                    <a:pt x="1371" y="2000"/>
                    <a:pt x="1482" y="1870"/>
                    <a:pt x="1403" y="1729"/>
                  </a:cubicBezTo>
                  <a:lnTo>
                    <a:pt x="344" y="73"/>
                  </a:lnTo>
                  <a:cubicBezTo>
                    <a:pt x="312" y="22"/>
                    <a:pt x="267" y="1"/>
                    <a:pt x="2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8"/>
            <p:cNvSpPr/>
            <p:nvPr/>
          </p:nvSpPr>
          <p:spPr>
            <a:xfrm>
              <a:off x="2863200" y="3424375"/>
              <a:ext cx="49175" cy="69375"/>
            </a:xfrm>
            <a:custGeom>
              <a:avLst/>
              <a:gdLst/>
              <a:ahLst/>
              <a:cxnLst/>
              <a:rect l="l" t="t" r="r" b="b"/>
              <a:pathLst>
                <a:path w="1967" h="2775" extrusionOk="0">
                  <a:moveTo>
                    <a:pt x="229" y="1"/>
                  </a:moveTo>
                  <a:cubicBezTo>
                    <a:pt x="121" y="1"/>
                    <a:pt x="0" y="126"/>
                    <a:pt x="78" y="251"/>
                  </a:cubicBezTo>
                  <a:cubicBezTo>
                    <a:pt x="564" y="1090"/>
                    <a:pt x="1072" y="1906"/>
                    <a:pt x="1623" y="2701"/>
                  </a:cubicBezTo>
                  <a:cubicBezTo>
                    <a:pt x="1656" y="2753"/>
                    <a:pt x="1701" y="2774"/>
                    <a:pt x="1747" y="2774"/>
                  </a:cubicBezTo>
                  <a:cubicBezTo>
                    <a:pt x="1857" y="2774"/>
                    <a:pt x="1966" y="2649"/>
                    <a:pt x="1888" y="2525"/>
                  </a:cubicBezTo>
                  <a:cubicBezTo>
                    <a:pt x="1359" y="1708"/>
                    <a:pt x="851" y="891"/>
                    <a:pt x="343" y="74"/>
                  </a:cubicBezTo>
                  <a:cubicBezTo>
                    <a:pt x="317" y="22"/>
                    <a:pt x="274" y="1"/>
                    <a:pt x="2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8"/>
            <p:cNvSpPr/>
            <p:nvPr/>
          </p:nvSpPr>
          <p:spPr>
            <a:xfrm>
              <a:off x="2894200" y="3396900"/>
              <a:ext cx="65075" cy="75775"/>
            </a:xfrm>
            <a:custGeom>
              <a:avLst/>
              <a:gdLst/>
              <a:ahLst/>
              <a:cxnLst/>
              <a:rect l="l" t="t" r="r" b="b"/>
              <a:pathLst>
                <a:path w="2603" h="3031" extrusionOk="0">
                  <a:moveTo>
                    <a:pt x="240" y="0"/>
                  </a:moveTo>
                  <a:cubicBezTo>
                    <a:pt x="112" y="0"/>
                    <a:pt x="1" y="134"/>
                    <a:pt x="96" y="246"/>
                  </a:cubicBezTo>
                  <a:cubicBezTo>
                    <a:pt x="869" y="1129"/>
                    <a:pt x="1355" y="2233"/>
                    <a:pt x="2260" y="2983"/>
                  </a:cubicBezTo>
                  <a:cubicBezTo>
                    <a:pt x="2298" y="3017"/>
                    <a:pt x="2337" y="3030"/>
                    <a:pt x="2373" y="3030"/>
                  </a:cubicBezTo>
                  <a:cubicBezTo>
                    <a:pt x="2505" y="3030"/>
                    <a:pt x="2602" y="2845"/>
                    <a:pt x="2481" y="2741"/>
                  </a:cubicBezTo>
                  <a:cubicBezTo>
                    <a:pt x="1598" y="1990"/>
                    <a:pt x="1112" y="908"/>
                    <a:pt x="383" y="69"/>
                  </a:cubicBezTo>
                  <a:cubicBezTo>
                    <a:pt x="340" y="20"/>
                    <a:pt x="289" y="0"/>
                    <a:pt x="2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8"/>
            <p:cNvSpPr/>
            <p:nvPr/>
          </p:nvSpPr>
          <p:spPr>
            <a:xfrm>
              <a:off x="2916475" y="3366600"/>
              <a:ext cx="39200" cy="42550"/>
            </a:xfrm>
            <a:custGeom>
              <a:avLst/>
              <a:gdLst/>
              <a:ahLst/>
              <a:cxnLst/>
              <a:rect l="l" t="t" r="r" b="b"/>
              <a:pathLst>
                <a:path w="1568" h="1702" extrusionOk="0">
                  <a:moveTo>
                    <a:pt x="187" y="0"/>
                  </a:moveTo>
                  <a:cubicBezTo>
                    <a:pt x="160" y="0"/>
                    <a:pt x="134" y="7"/>
                    <a:pt x="111" y="23"/>
                  </a:cubicBezTo>
                  <a:cubicBezTo>
                    <a:pt x="22" y="89"/>
                    <a:pt x="0" y="178"/>
                    <a:pt x="66" y="266"/>
                  </a:cubicBezTo>
                  <a:lnTo>
                    <a:pt x="1236" y="1635"/>
                  </a:lnTo>
                  <a:cubicBezTo>
                    <a:pt x="1279" y="1677"/>
                    <a:pt x="1331" y="1702"/>
                    <a:pt x="1386" y="1702"/>
                  </a:cubicBezTo>
                  <a:cubicBezTo>
                    <a:pt x="1417" y="1702"/>
                    <a:pt x="1448" y="1694"/>
                    <a:pt x="1479" y="1679"/>
                  </a:cubicBezTo>
                  <a:cubicBezTo>
                    <a:pt x="1545" y="1612"/>
                    <a:pt x="1568" y="1524"/>
                    <a:pt x="1523" y="1458"/>
                  </a:cubicBezTo>
                  <a:lnTo>
                    <a:pt x="331" y="67"/>
                  </a:lnTo>
                  <a:cubicBezTo>
                    <a:pt x="289" y="24"/>
                    <a:pt x="237" y="0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8"/>
            <p:cNvSpPr/>
            <p:nvPr/>
          </p:nvSpPr>
          <p:spPr>
            <a:xfrm>
              <a:off x="2938550" y="3335150"/>
              <a:ext cx="66950" cy="69075"/>
            </a:xfrm>
            <a:custGeom>
              <a:avLst/>
              <a:gdLst/>
              <a:ahLst/>
              <a:cxnLst/>
              <a:rect l="l" t="t" r="r" b="b"/>
              <a:pathLst>
                <a:path w="2678" h="2763" extrusionOk="0">
                  <a:moveTo>
                    <a:pt x="199" y="1"/>
                  </a:moveTo>
                  <a:cubicBezTo>
                    <a:pt x="111" y="1"/>
                    <a:pt x="44" y="45"/>
                    <a:pt x="22" y="133"/>
                  </a:cubicBezTo>
                  <a:cubicBezTo>
                    <a:pt x="0" y="221"/>
                    <a:pt x="66" y="310"/>
                    <a:pt x="155" y="332"/>
                  </a:cubicBezTo>
                  <a:cubicBezTo>
                    <a:pt x="265" y="332"/>
                    <a:pt x="331" y="442"/>
                    <a:pt x="376" y="530"/>
                  </a:cubicBezTo>
                  <a:lnTo>
                    <a:pt x="662" y="840"/>
                  </a:lnTo>
                  <a:lnTo>
                    <a:pt x="1214" y="1458"/>
                  </a:lnTo>
                  <a:lnTo>
                    <a:pt x="2318" y="2716"/>
                  </a:lnTo>
                  <a:cubicBezTo>
                    <a:pt x="2345" y="2749"/>
                    <a:pt x="2383" y="2763"/>
                    <a:pt x="2423" y="2763"/>
                  </a:cubicBezTo>
                  <a:cubicBezTo>
                    <a:pt x="2543" y="2763"/>
                    <a:pt x="2677" y="2634"/>
                    <a:pt x="2561" y="2517"/>
                  </a:cubicBezTo>
                  <a:lnTo>
                    <a:pt x="1369" y="1149"/>
                  </a:lnTo>
                  <a:lnTo>
                    <a:pt x="795" y="508"/>
                  </a:lnTo>
                  <a:cubicBezTo>
                    <a:pt x="640" y="332"/>
                    <a:pt x="464" y="23"/>
                    <a:pt x="1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8"/>
            <p:cNvSpPr/>
            <p:nvPr/>
          </p:nvSpPr>
          <p:spPr>
            <a:xfrm>
              <a:off x="2954050" y="3299450"/>
              <a:ext cx="67850" cy="60175"/>
            </a:xfrm>
            <a:custGeom>
              <a:avLst/>
              <a:gdLst/>
              <a:ahLst/>
              <a:cxnLst/>
              <a:rect l="l" t="t" r="r" b="b"/>
              <a:pathLst>
                <a:path w="2714" h="2407" extrusionOk="0">
                  <a:moveTo>
                    <a:pt x="259" y="0"/>
                  </a:moveTo>
                  <a:cubicBezTo>
                    <a:pt x="98" y="0"/>
                    <a:pt x="1" y="245"/>
                    <a:pt x="175" y="303"/>
                  </a:cubicBezTo>
                  <a:cubicBezTo>
                    <a:pt x="396" y="413"/>
                    <a:pt x="594" y="568"/>
                    <a:pt x="749" y="744"/>
                  </a:cubicBezTo>
                  <a:cubicBezTo>
                    <a:pt x="926" y="899"/>
                    <a:pt x="1124" y="1075"/>
                    <a:pt x="1301" y="1252"/>
                  </a:cubicBezTo>
                  <a:cubicBezTo>
                    <a:pt x="1676" y="1605"/>
                    <a:pt x="2029" y="1958"/>
                    <a:pt x="2383" y="2334"/>
                  </a:cubicBezTo>
                  <a:cubicBezTo>
                    <a:pt x="2408" y="2385"/>
                    <a:pt x="2457" y="2407"/>
                    <a:pt x="2506" y="2407"/>
                  </a:cubicBezTo>
                  <a:cubicBezTo>
                    <a:pt x="2541" y="2407"/>
                    <a:pt x="2576" y="2396"/>
                    <a:pt x="2603" y="2378"/>
                  </a:cubicBezTo>
                  <a:cubicBezTo>
                    <a:pt x="2692" y="2334"/>
                    <a:pt x="2714" y="2223"/>
                    <a:pt x="2670" y="2157"/>
                  </a:cubicBezTo>
                  <a:cubicBezTo>
                    <a:pt x="2294" y="1760"/>
                    <a:pt x="1919" y="1362"/>
                    <a:pt x="1522" y="1009"/>
                  </a:cubicBezTo>
                  <a:cubicBezTo>
                    <a:pt x="1345" y="811"/>
                    <a:pt x="1146" y="634"/>
                    <a:pt x="948" y="479"/>
                  </a:cubicBezTo>
                  <a:cubicBezTo>
                    <a:pt x="771" y="281"/>
                    <a:pt x="550" y="126"/>
                    <a:pt x="329" y="16"/>
                  </a:cubicBezTo>
                  <a:cubicBezTo>
                    <a:pt x="305" y="5"/>
                    <a:pt x="281" y="0"/>
                    <a:pt x="2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8"/>
            <p:cNvSpPr/>
            <p:nvPr/>
          </p:nvSpPr>
          <p:spPr>
            <a:xfrm>
              <a:off x="2966275" y="3275400"/>
              <a:ext cx="56000" cy="43575"/>
            </a:xfrm>
            <a:custGeom>
              <a:avLst/>
              <a:gdLst/>
              <a:ahLst/>
              <a:cxnLst/>
              <a:rect l="l" t="t" r="r" b="b"/>
              <a:pathLst>
                <a:path w="2240" h="1743" extrusionOk="0">
                  <a:moveTo>
                    <a:pt x="255" y="1"/>
                  </a:moveTo>
                  <a:cubicBezTo>
                    <a:pt x="112" y="1"/>
                    <a:pt x="0" y="184"/>
                    <a:pt x="127" y="293"/>
                  </a:cubicBezTo>
                  <a:cubicBezTo>
                    <a:pt x="746" y="735"/>
                    <a:pt x="1320" y="1199"/>
                    <a:pt x="1894" y="1706"/>
                  </a:cubicBezTo>
                  <a:cubicBezTo>
                    <a:pt x="1923" y="1732"/>
                    <a:pt x="1955" y="1742"/>
                    <a:pt x="1986" y="1742"/>
                  </a:cubicBezTo>
                  <a:cubicBezTo>
                    <a:pt x="2119" y="1742"/>
                    <a:pt x="2239" y="1549"/>
                    <a:pt x="2114" y="1441"/>
                  </a:cubicBezTo>
                  <a:cubicBezTo>
                    <a:pt x="1540" y="956"/>
                    <a:pt x="944" y="470"/>
                    <a:pt x="348" y="29"/>
                  </a:cubicBezTo>
                  <a:cubicBezTo>
                    <a:pt x="317" y="9"/>
                    <a:pt x="285" y="1"/>
                    <a:pt x="2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8"/>
            <p:cNvSpPr/>
            <p:nvPr/>
          </p:nvSpPr>
          <p:spPr>
            <a:xfrm>
              <a:off x="1428250" y="2553050"/>
              <a:ext cx="154850" cy="195475"/>
            </a:xfrm>
            <a:custGeom>
              <a:avLst/>
              <a:gdLst/>
              <a:ahLst/>
              <a:cxnLst/>
              <a:rect l="l" t="t" r="r" b="b"/>
              <a:pathLst>
                <a:path w="6194" h="7819" extrusionOk="0">
                  <a:moveTo>
                    <a:pt x="4734" y="0"/>
                  </a:moveTo>
                  <a:cubicBezTo>
                    <a:pt x="4602" y="0"/>
                    <a:pt x="4505" y="186"/>
                    <a:pt x="4626" y="290"/>
                  </a:cubicBezTo>
                  <a:cubicBezTo>
                    <a:pt x="5178" y="776"/>
                    <a:pt x="5576" y="1416"/>
                    <a:pt x="5752" y="2122"/>
                  </a:cubicBezTo>
                  <a:cubicBezTo>
                    <a:pt x="5773" y="2248"/>
                    <a:pt x="5953" y="2990"/>
                    <a:pt x="5708" y="2990"/>
                  </a:cubicBezTo>
                  <a:cubicBezTo>
                    <a:pt x="5694" y="2990"/>
                    <a:pt x="5680" y="2988"/>
                    <a:pt x="5664" y="2983"/>
                  </a:cubicBezTo>
                  <a:cubicBezTo>
                    <a:pt x="5465" y="2917"/>
                    <a:pt x="5289" y="2807"/>
                    <a:pt x="5134" y="2674"/>
                  </a:cubicBezTo>
                  <a:cubicBezTo>
                    <a:pt x="4958" y="2564"/>
                    <a:pt x="4803" y="2454"/>
                    <a:pt x="4626" y="2321"/>
                  </a:cubicBezTo>
                  <a:cubicBezTo>
                    <a:pt x="4472" y="2211"/>
                    <a:pt x="4317" y="2078"/>
                    <a:pt x="4185" y="1946"/>
                  </a:cubicBezTo>
                  <a:cubicBezTo>
                    <a:pt x="4075" y="1813"/>
                    <a:pt x="3942" y="1725"/>
                    <a:pt x="3788" y="1659"/>
                  </a:cubicBezTo>
                  <a:cubicBezTo>
                    <a:pt x="3767" y="1656"/>
                    <a:pt x="3748" y="1655"/>
                    <a:pt x="3729" y="1655"/>
                  </a:cubicBezTo>
                  <a:cubicBezTo>
                    <a:pt x="3427" y="1655"/>
                    <a:pt x="3372" y="1982"/>
                    <a:pt x="3434" y="2211"/>
                  </a:cubicBezTo>
                  <a:cubicBezTo>
                    <a:pt x="3677" y="3072"/>
                    <a:pt x="3942" y="3933"/>
                    <a:pt x="4185" y="4772"/>
                  </a:cubicBezTo>
                  <a:cubicBezTo>
                    <a:pt x="4472" y="5633"/>
                    <a:pt x="4693" y="6516"/>
                    <a:pt x="4825" y="7421"/>
                  </a:cubicBezTo>
                  <a:cubicBezTo>
                    <a:pt x="4384" y="7200"/>
                    <a:pt x="4008" y="6869"/>
                    <a:pt x="3721" y="6471"/>
                  </a:cubicBezTo>
                  <a:cubicBezTo>
                    <a:pt x="3346" y="5942"/>
                    <a:pt x="3037" y="5390"/>
                    <a:pt x="2684" y="4860"/>
                  </a:cubicBezTo>
                  <a:lnTo>
                    <a:pt x="344" y="1239"/>
                  </a:lnTo>
                  <a:cubicBezTo>
                    <a:pt x="311" y="1188"/>
                    <a:pt x="266" y="1166"/>
                    <a:pt x="220" y="1166"/>
                  </a:cubicBezTo>
                  <a:cubicBezTo>
                    <a:pt x="110" y="1166"/>
                    <a:pt x="1" y="1291"/>
                    <a:pt x="79" y="1416"/>
                  </a:cubicBezTo>
                  <a:lnTo>
                    <a:pt x="2529" y="5257"/>
                  </a:lnTo>
                  <a:cubicBezTo>
                    <a:pt x="3147" y="6229"/>
                    <a:pt x="3788" y="7509"/>
                    <a:pt x="4980" y="7818"/>
                  </a:cubicBezTo>
                  <a:cubicBezTo>
                    <a:pt x="5090" y="7818"/>
                    <a:pt x="5178" y="7752"/>
                    <a:pt x="5178" y="7641"/>
                  </a:cubicBezTo>
                  <a:cubicBezTo>
                    <a:pt x="5068" y="6736"/>
                    <a:pt x="4869" y="5853"/>
                    <a:pt x="4582" y="5014"/>
                  </a:cubicBezTo>
                  <a:lnTo>
                    <a:pt x="3810" y="2343"/>
                  </a:lnTo>
                  <a:cubicBezTo>
                    <a:pt x="3810" y="2299"/>
                    <a:pt x="3699" y="2056"/>
                    <a:pt x="3721" y="2034"/>
                  </a:cubicBezTo>
                  <a:cubicBezTo>
                    <a:pt x="3724" y="2032"/>
                    <a:pt x="3727" y="2031"/>
                    <a:pt x="3731" y="2031"/>
                  </a:cubicBezTo>
                  <a:cubicBezTo>
                    <a:pt x="3767" y="2031"/>
                    <a:pt x="3859" y="2105"/>
                    <a:pt x="3898" y="2145"/>
                  </a:cubicBezTo>
                  <a:cubicBezTo>
                    <a:pt x="4053" y="2277"/>
                    <a:pt x="4229" y="2409"/>
                    <a:pt x="4406" y="2564"/>
                  </a:cubicBezTo>
                  <a:cubicBezTo>
                    <a:pt x="4715" y="2807"/>
                    <a:pt x="5068" y="3028"/>
                    <a:pt x="5421" y="3226"/>
                  </a:cubicBezTo>
                  <a:cubicBezTo>
                    <a:pt x="5506" y="3288"/>
                    <a:pt x="5601" y="3317"/>
                    <a:pt x="5694" y="3317"/>
                  </a:cubicBezTo>
                  <a:cubicBezTo>
                    <a:pt x="5868" y="3317"/>
                    <a:pt x="6034" y="3215"/>
                    <a:pt x="6106" y="3028"/>
                  </a:cubicBezTo>
                  <a:cubicBezTo>
                    <a:pt x="6194" y="2741"/>
                    <a:pt x="6172" y="2409"/>
                    <a:pt x="6084" y="2122"/>
                  </a:cubicBezTo>
                  <a:cubicBezTo>
                    <a:pt x="5907" y="1306"/>
                    <a:pt x="5465" y="577"/>
                    <a:pt x="4847" y="47"/>
                  </a:cubicBezTo>
                  <a:cubicBezTo>
                    <a:pt x="4809" y="14"/>
                    <a:pt x="4770" y="0"/>
                    <a:pt x="47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8"/>
            <p:cNvSpPr/>
            <p:nvPr/>
          </p:nvSpPr>
          <p:spPr>
            <a:xfrm>
              <a:off x="2589750" y="2428350"/>
              <a:ext cx="236325" cy="264675"/>
            </a:xfrm>
            <a:custGeom>
              <a:avLst/>
              <a:gdLst/>
              <a:ahLst/>
              <a:cxnLst/>
              <a:rect l="l" t="t" r="r" b="b"/>
              <a:pathLst>
                <a:path w="9453" h="10587" extrusionOk="0">
                  <a:moveTo>
                    <a:pt x="1910" y="0"/>
                  </a:moveTo>
                  <a:cubicBezTo>
                    <a:pt x="1712" y="0"/>
                    <a:pt x="1596" y="281"/>
                    <a:pt x="1524" y="444"/>
                  </a:cubicBezTo>
                  <a:cubicBezTo>
                    <a:pt x="618" y="2541"/>
                    <a:pt x="111" y="4815"/>
                    <a:pt x="44" y="7110"/>
                  </a:cubicBezTo>
                  <a:cubicBezTo>
                    <a:pt x="0" y="7773"/>
                    <a:pt x="66" y="8457"/>
                    <a:pt x="221" y="9097"/>
                  </a:cubicBezTo>
                  <a:cubicBezTo>
                    <a:pt x="309" y="9406"/>
                    <a:pt x="420" y="9693"/>
                    <a:pt x="596" y="9980"/>
                  </a:cubicBezTo>
                  <a:cubicBezTo>
                    <a:pt x="729" y="10245"/>
                    <a:pt x="972" y="10466"/>
                    <a:pt x="1259" y="10576"/>
                  </a:cubicBezTo>
                  <a:cubicBezTo>
                    <a:pt x="1294" y="10583"/>
                    <a:pt x="1327" y="10587"/>
                    <a:pt x="1358" y="10587"/>
                  </a:cubicBezTo>
                  <a:cubicBezTo>
                    <a:pt x="1622" y="10587"/>
                    <a:pt x="1758" y="10352"/>
                    <a:pt x="1877" y="10135"/>
                  </a:cubicBezTo>
                  <a:cubicBezTo>
                    <a:pt x="2075" y="9804"/>
                    <a:pt x="2230" y="9451"/>
                    <a:pt x="2407" y="9119"/>
                  </a:cubicBezTo>
                  <a:cubicBezTo>
                    <a:pt x="2738" y="8413"/>
                    <a:pt x="3025" y="7707"/>
                    <a:pt x="3290" y="6956"/>
                  </a:cubicBezTo>
                  <a:cubicBezTo>
                    <a:pt x="3731" y="5676"/>
                    <a:pt x="4062" y="4263"/>
                    <a:pt x="4945" y="3203"/>
                  </a:cubicBezTo>
                  <a:cubicBezTo>
                    <a:pt x="5011" y="4307"/>
                    <a:pt x="5188" y="5389"/>
                    <a:pt x="5409" y="6448"/>
                  </a:cubicBezTo>
                  <a:cubicBezTo>
                    <a:pt x="5436" y="6517"/>
                    <a:pt x="5499" y="6552"/>
                    <a:pt x="5563" y="6552"/>
                  </a:cubicBezTo>
                  <a:cubicBezTo>
                    <a:pt x="5601" y="6552"/>
                    <a:pt x="5641" y="6539"/>
                    <a:pt x="5674" y="6514"/>
                  </a:cubicBezTo>
                  <a:cubicBezTo>
                    <a:pt x="6468" y="5963"/>
                    <a:pt x="6601" y="4969"/>
                    <a:pt x="7042" y="4174"/>
                  </a:cubicBezTo>
                  <a:cubicBezTo>
                    <a:pt x="7241" y="3755"/>
                    <a:pt x="7616" y="3446"/>
                    <a:pt x="8080" y="3335"/>
                  </a:cubicBezTo>
                  <a:cubicBezTo>
                    <a:pt x="8323" y="3335"/>
                    <a:pt x="8588" y="3291"/>
                    <a:pt x="8831" y="3225"/>
                  </a:cubicBezTo>
                  <a:cubicBezTo>
                    <a:pt x="9029" y="3115"/>
                    <a:pt x="9206" y="2960"/>
                    <a:pt x="9338" y="2762"/>
                  </a:cubicBezTo>
                  <a:cubicBezTo>
                    <a:pt x="9453" y="2631"/>
                    <a:pt x="9337" y="2476"/>
                    <a:pt x="9225" y="2476"/>
                  </a:cubicBezTo>
                  <a:cubicBezTo>
                    <a:pt x="9185" y="2476"/>
                    <a:pt x="9146" y="2495"/>
                    <a:pt x="9118" y="2541"/>
                  </a:cubicBezTo>
                  <a:cubicBezTo>
                    <a:pt x="8985" y="2762"/>
                    <a:pt x="8764" y="2916"/>
                    <a:pt x="8522" y="2960"/>
                  </a:cubicBezTo>
                  <a:cubicBezTo>
                    <a:pt x="8279" y="2982"/>
                    <a:pt x="8036" y="3004"/>
                    <a:pt x="7793" y="3071"/>
                  </a:cubicBezTo>
                  <a:cubicBezTo>
                    <a:pt x="7396" y="3225"/>
                    <a:pt x="7065" y="3512"/>
                    <a:pt x="6844" y="3887"/>
                  </a:cubicBezTo>
                  <a:cubicBezTo>
                    <a:pt x="6402" y="4572"/>
                    <a:pt x="6270" y="5499"/>
                    <a:pt x="5674" y="6095"/>
                  </a:cubicBezTo>
                  <a:cubicBezTo>
                    <a:pt x="5453" y="5013"/>
                    <a:pt x="5298" y="3909"/>
                    <a:pt x="5254" y="2806"/>
                  </a:cubicBezTo>
                  <a:cubicBezTo>
                    <a:pt x="5240" y="2720"/>
                    <a:pt x="5161" y="2662"/>
                    <a:pt x="5082" y="2662"/>
                  </a:cubicBezTo>
                  <a:cubicBezTo>
                    <a:pt x="5040" y="2662"/>
                    <a:pt x="4998" y="2679"/>
                    <a:pt x="4967" y="2717"/>
                  </a:cubicBezTo>
                  <a:cubicBezTo>
                    <a:pt x="4151" y="3490"/>
                    <a:pt x="3753" y="4550"/>
                    <a:pt x="3400" y="5609"/>
                  </a:cubicBezTo>
                  <a:cubicBezTo>
                    <a:pt x="3025" y="6801"/>
                    <a:pt x="2561" y="7971"/>
                    <a:pt x="2031" y="9119"/>
                  </a:cubicBezTo>
                  <a:cubicBezTo>
                    <a:pt x="1899" y="9406"/>
                    <a:pt x="1744" y="9693"/>
                    <a:pt x="1590" y="9958"/>
                  </a:cubicBezTo>
                  <a:cubicBezTo>
                    <a:pt x="1532" y="10092"/>
                    <a:pt x="1475" y="10258"/>
                    <a:pt x="1333" y="10258"/>
                  </a:cubicBezTo>
                  <a:cubicBezTo>
                    <a:pt x="1310" y="10258"/>
                    <a:pt x="1286" y="10254"/>
                    <a:pt x="1259" y="10245"/>
                  </a:cubicBezTo>
                  <a:cubicBezTo>
                    <a:pt x="1126" y="10157"/>
                    <a:pt x="1016" y="10047"/>
                    <a:pt x="927" y="9914"/>
                  </a:cubicBezTo>
                  <a:cubicBezTo>
                    <a:pt x="618" y="9428"/>
                    <a:pt x="420" y="8877"/>
                    <a:pt x="376" y="8303"/>
                  </a:cubicBezTo>
                  <a:cubicBezTo>
                    <a:pt x="287" y="7044"/>
                    <a:pt x="376" y="5786"/>
                    <a:pt x="618" y="4528"/>
                  </a:cubicBezTo>
                  <a:cubicBezTo>
                    <a:pt x="751" y="3821"/>
                    <a:pt x="927" y="3093"/>
                    <a:pt x="1148" y="2386"/>
                  </a:cubicBezTo>
                  <a:cubicBezTo>
                    <a:pt x="1259" y="2011"/>
                    <a:pt x="1391" y="1658"/>
                    <a:pt x="1524" y="1327"/>
                  </a:cubicBezTo>
                  <a:cubicBezTo>
                    <a:pt x="1590" y="1128"/>
                    <a:pt x="1656" y="951"/>
                    <a:pt x="1744" y="797"/>
                  </a:cubicBezTo>
                  <a:lnTo>
                    <a:pt x="1855" y="532"/>
                  </a:lnTo>
                  <a:lnTo>
                    <a:pt x="1877" y="466"/>
                  </a:lnTo>
                  <a:cubicBezTo>
                    <a:pt x="1899" y="466"/>
                    <a:pt x="1943" y="488"/>
                    <a:pt x="1965" y="488"/>
                  </a:cubicBezTo>
                  <a:cubicBezTo>
                    <a:pt x="2186" y="444"/>
                    <a:pt x="2252" y="157"/>
                    <a:pt x="2053" y="46"/>
                  </a:cubicBezTo>
                  <a:cubicBezTo>
                    <a:pt x="2001" y="14"/>
                    <a:pt x="1953" y="0"/>
                    <a:pt x="19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8"/>
            <p:cNvSpPr/>
            <p:nvPr/>
          </p:nvSpPr>
          <p:spPr>
            <a:xfrm>
              <a:off x="1513150" y="2789475"/>
              <a:ext cx="322175" cy="1595275"/>
            </a:xfrm>
            <a:custGeom>
              <a:avLst/>
              <a:gdLst/>
              <a:ahLst/>
              <a:cxnLst/>
              <a:rect l="l" t="t" r="r" b="b"/>
              <a:pathLst>
                <a:path w="12887" h="63811" extrusionOk="0">
                  <a:moveTo>
                    <a:pt x="10830" y="0"/>
                  </a:moveTo>
                  <a:cubicBezTo>
                    <a:pt x="10725" y="0"/>
                    <a:pt x="10623" y="90"/>
                    <a:pt x="10679" y="215"/>
                  </a:cubicBezTo>
                  <a:cubicBezTo>
                    <a:pt x="12511" y="3770"/>
                    <a:pt x="12158" y="7986"/>
                    <a:pt x="10988" y="11695"/>
                  </a:cubicBezTo>
                  <a:cubicBezTo>
                    <a:pt x="9708" y="15757"/>
                    <a:pt x="7588" y="19466"/>
                    <a:pt x="6153" y="23461"/>
                  </a:cubicBezTo>
                  <a:cubicBezTo>
                    <a:pt x="4718" y="27457"/>
                    <a:pt x="3769" y="31607"/>
                    <a:pt x="3372" y="35824"/>
                  </a:cubicBezTo>
                  <a:cubicBezTo>
                    <a:pt x="2930" y="40283"/>
                    <a:pt x="3173" y="44764"/>
                    <a:pt x="2820" y="49224"/>
                  </a:cubicBezTo>
                  <a:cubicBezTo>
                    <a:pt x="2467" y="53573"/>
                    <a:pt x="1694" y="57855"/>
                    <a:pt x="502" y="62050"/>
                  </a:cubicBezTo>
                  <a:cubicBezTo>
                    <a:pt x="347" y="62580"/>
                    <a:pt x="193" y="63109"/>
                    <a:pt x="38" y="63617"/>
                  </a:cubicBezTo>
                  <a:cubicBezTo>
                    <a:pt x="1" y="63742"/>
                    <a:pt x="90" y="63810"/>
                    <a:pt x="187" y="63810"/>
                  </a:cubicBezTo>
                  <a:cubicBezTo>
                    <a:pt x="262" y="63810"/>
                    <a:pt x="341" y="63770"/>
                    <a:pt x="370" y="63683"/>
                  </a:cubicBezTo>
                  <a:cubicBezTo>
                    <a:pt x="1672" y="59489"/>
                    <a:pt x="2555" y="55162"/>
                    <a:pt x="3019" y="50791"/>
                  </a:cubicBezTo>
                  <a:cubicBezTo>
                    <a:pt x="3239" y="48584"/>
                    <a:pt x="3350" y="46376"/>
                    <a:pt x="3394" y="44168"/>
                  </a:cubicBezTo>
                  <a:cubicBezTo>
                    <a:pt x="3416" y="41895"/>
                    <a:pt x="3416" y="39599"/>
                    <a:pt x="3571" y="37325"/>
                  </a:cubicBezTo>
                  <a:cubicBezTo>
                    <a:pt x="3880" y="32998"/>
                    <a:pt x="4718" y="28737"/>
                    <a:pt x="6109" y="24631"/>
                  </a:cubicBezTo>
                  <a:cubicBezTo>
                    <a:pt x="7478" y="20569"/>
                    <a:pt x="9553" y="16816"/>
                    <a:pt x="10966" y="12799"/>
                  </a:cubicBezTo>
                  <a:cubicBezTo>
                    <a:pt x="12224" y="9178"/>
                    <a:pt x="12887" y="5116"/>
                    <a:pt x="11562" y="1430"/>
                  </a:cubicBezTo>
                  <a:cubicBezTo>
                    <a:pt x="11407" y="966"/>
                    <a:pt x="11209" y="524"/>
                    <a:pt x="10988" y="105"/>
                  </a:cubicBezTo>
                  <a:cubicBezTo>
                    <a:pt x="10955" y="31"/>
                    <a:pt x="10892" y="0"/>
                    <a:pt x="108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8"/>
            <p:cNvSpPr/>
            <p:nvPr/>
          </p:nvSpPr>
          <p:spPr>
            <a:xfrm>
              <a:off x="1046100" y="1152700"/>
              <a:ext cx="1275450" cy="1293950"/>
            </a:xfrm>
            <a:custGeom>
              <a:avLst/>
              <a:gdLst/>
              <a:ahLst/>
              <a:cxnLst/>
              <a:rect l="l" t="t" r="r" b="b"/>
              <a:pathLst>
                <a:path w="51018" h="51758" extrusionOk="0">
                  <a:moveTo>
                    <a:pt x="28136" y="302"/>
                  </a:moveTo>
                  <a:cubicBezTo>
                    <a:pt x="29246" y="302"/>
                    <a:pt x="30340" y="521"/>
                    <a:pt x="31370" y="960"/>
                  </a:cubicBezTo>
                  <a:cubicBezTo>
                    <a:pt x="32694" y="1556"/>
                    <a:pt x="33577" y="2660"/>
                    <a:pt x="34637" y="3609"/>
                  </a:cubicBezTo>
                  <a:cubicBezTo>
                    <a:pt x="35145" y="4095"/>
                    <a:pt x="35741" y="4514"/>
                    <a:pt x="36381" y="4823"/>
                  </a:cubicBezTo>
                  <a:cubicBezTo>
                    <a:pt x="37043" y="5110"/>
                    <a:pt x="37750" y="5309"/>
                    <a:pt x="38456" y="5419"/>
                  </a:cubicBezTo>
                  <a:cubicBezTo>
                    <a:pt x="39185" y="5530"/>
                    <a:pt x="39913" y="5552"/>
                    <a:pt x="40642" y="5596"/>
                  </a:cubicBezTo>
                  <a:cubicBezTo>
                    <a:pt x="41348" y="5618"/>
                    <a:pt x="42033" y="5728"/>
                    <a:pt x="42695" y="5993"/>
                  </a:cubicBezTo>
                  <a:cubicBezTo>
                    <a:pt x="43997" y="6567"/>
                    <a:pt x="44549" y="7936"/>
                    <a:pt x="44726" y="9261"/>
                  </a:cubicBezTo>
                  <a:cubicBezTo>
                    <a:pt x="44792" y="9790"/>
                    <a:pt x="44814" y="10342"/>
                    <a:pt x="44770" y="10872"/>
                  </a:cubicBezTo>
                  <a:cubicBezTo>
                    <a:pt x="44637" y="10099"/>
                    <a:pt x="44328" y="9393"/>
                    <a:pt x="43843" y="8775"/>
                  </a:cubicBezTo>
                  <a:cubicBezTo>
                    <a:pt x="42033" y="6567"/>
                    <a:pt x="38633" y="6832"/>
                    <a:pt x="35962" y="5817"/>
                  </a:cubicBezTo>
                  <a:cubicBezTo>
                    <a:pt x="33864" y="5022"/>
                    <a:pt x="32143" y="3366"/>
                    <a:pt x="30067" y="2505"/>
                  </a:cubicBezTo>
                  <a:cubicBezTo>
                    <a:pt x="28983" y="2060"/>
                    <a:pt x="27840" y="1841"/>
                    <a:pt x="26701" y="1841"/>
                  </a:cubicBezTo>
                  <a:cubicBezTo>
                    <a:pt x="25127" y="1841"/>
                    <a:pt x="23560" y="2260"/>
                    <a:pt x="22164" y="3079"/>
                  </a:cubicBezTo>
                  <a:cubicBezTo>
                    <a:pt x="21038" y="3742"/>
                    <a:pt x="20067" y="4669"/>
                    <a:pt x="19118" y="5574"/>
                  </a:cubicBezTo>
                  <a:cubicBezTo>
                    <a:pt x="19339" y="5287"/>
                    <a:pt x="19559" y="5000"/>
                    <a:pt x="19780" y="4735"/>
                  </a:cubicBezTo>
                  <a:cubicBezTo>
                    <a:pt x="20685" y="3587"/>
                    <a:pt x="21656" y="2483"/>
                    <a:pt x="22915" y="1711"/>
                  </a:cubicBezTo>
                  <a:cubicBezTo>
                    <a:pt x="24195" y="960"/>
                    <a:pt x="25630" y="496"/>
                    <a:pt x="27109" y="364"/>
                  </a:cubicBezTo>
                  <a:cubicBezTo>
                    <a:pt x="27452" y="322"/>
                    <a:pt x="27795" y="302"/>
                    <a:pt x="28136" y="302"/>
                  </a:cubicBezTo>
                  <a:close/>
                  <a:moveTo>
                    <a:pt x="3113" y="16170"/>
                  </a:moveTo>
                  <a:lnTo>
                    <a:pt x="3113" y="16170"/>
                  </a:lnTo>
                  <a:cubicBezTo>
                    <a:pt x="3047" y="16259"/>
                    <a:pt x="3002" y="16325"/>
                    <a:pt x="2958" y="16413"/>
                  </a:cubicBezTo>
                  <a:cubicBezTo>
                    <a:pt x="2495" y="17186"/>
                    <a:pt x="2186" y="18047"/>
                    <a:pt x="2053" y="18952"/>
                  </a:cubicBezTo>
                  <a:cubicBezTo>
                    <a:pt x="1678" y="20166"/>
                    <a:pt x="1722" y="21469"/>
                    <a:pt x="2164" y="22683"/>
                  </a:cubicBezTo>
                  <a:cubicBezTo>
                    <a:pt x="2274" y="22992"/>
                    <a:pt x="2428" y="23301"/>
                    <a:pt x="2627" y="23588"/>
                  </a:cubicBezTo>
                  <a:cubicBezTo>
                    <a:pt x="2848" y="24051"/>
                    <a:pt x="3157" y="24493"/>
                    <a:pt x="3488" y="24868"/>
                  </a:cubicBezTo>
                  <a:cubicBezTo>
                    <a:pt x="3974" y="25398"/>
                    <a:pt x="4504" y="25862"/>
                    <a:pt x="5011" y="26369"/>
                  </a:cubicBezTo>
                  <a:cubicBezTo>
                    <a:pt x="5983" y="27230"/>
                    <a:pt x="6711" y="28334"/>
                    <a:pt x="7153" y="29548"/>
                  </a:cubicBezTo>
                  <a:cubicBezTo>
                    <a:pt x="7329" y="30100"/>
                    <a:pt x="7418" y="30696"/>
                    <a:pt x="7395" y="31292"/>
                  </a:cubicBezTo>
                  <a:cubicBezTo>
                    <a:pt x="7263" y="31116"/>
                    <a:pt x="7086" y="30961"/>
                    <a:pt x="6932" y="30829"/>
                  </a:cubicBezTo>
                  <a:cubicBezTo>
                    <a:pt x="6270" y="30255"/>
                    <a:pt x="5563" y="29747"/>
                    <a:pt x="4791" y="29305"/>
                  </a:cubicBezTo>
                  <a:cubicBezTo>
                    <a:pt x="4018" y="28864"/>
                    <a:pt x="3289" y="28356"/>
                    <a:pt x="2583" y="27804"/>
                  </a:cubicBezTo>
                  <a:cubicBezTo>
                    <a:pt x="1280" y="26634"/>
                    <a:pt x="618" y="24890"/>
                    <a:pt x="486" y="23168"/>
                  </a:cubicBezTo>
                  <a:cubicBezTo>
                    <a:pt x="375" y="21358"/>
                    <a:pt x="795" y="19548"/>
                    <a:pt x="1722" y="17981"/>
                  </a:cubicBezTo>
                  <a:cubicBezTo>
                    <a:pt x="2097" y="17318"/>
                    <a:pt x="2561" y="16722"/>
                    <a:pt x="3113" y="16170"/>
                  </a:cubicBezTo>
                  <a:close/>
                  <a:moveTo>
                    <a:pt x="10552" y="43765"/>
                  </a:moveTo>
                  <a:cubicBezTo>
                    <a:pt x="10641" y="44074"/>
                    <a:pt x="10685" y="44383"/>
                    <a:pt x="10685" y="44692"/>
                  </a:cubicBezTo>
                  <a:cubicBezTo>
                    <a:pt x="10707" y="45553"/>
                    <a:pt x="10552" y="46436"/>
                    <a:pt x="10795" y="47253"/>
                  </a:cubicBezTo>
                  <a:cubicBezTo>
                    <a:pt x="11082" y="48180"/>
                    <a:pt x="11744" y="48909"/>
                    <a:pt x="12605" y="49306"/>
                  </a:cubicBezTo>
                  <a:cubicBezTo>
                    <a:pt x="13213" y="49565"/>
                    <a:pt x="13853" y="49697"/>
                    <a:pt x="14495" y="49697"/>
                  </a:cubicBezTo>
                  <a:cubicBezTo>
                    <a:pt x="14785" y="49697"/>
                    <a:pt x="15076" y="49670"/>
                    <a:pt x="15365" y="49615"/>
                  </a:cubicBezTo>
                  <a:cubicBezTo>
                    <a:pt x="16419" y="49430"/>
                    <a:pt x="17458" y="48936"/>
                    <a:pt x="18494" y="48936"/>
                  </a:cubicBezTo>
                  <a:cubicBezTo>
                    <a:pt x="18694" y="48936"/>
                    <a:pt x="18895" y="48954"/>
                    <a:pt x="19096" y="48997"/>
                  </a:cubicBezTo>
                  <a:cubicBezTo>
                    <a:pt x="20023" y="49174"/>
                    <a:pt x="20773" y="49836"/>
                    <a:pt x="21634" y="50211"/>
                  </a:cubicBezTo>
                  <a:cubicBezTo>
                    <a:pt x="21971" y="50362"/>
                    <a:pt x="22368" y="50452"/>
                    <a:pt x="22753" y="50452"/>
                  </a:cubicBezTo>
                  <a:cubicBezTo>
                    <a:pt x="23100" y="50452"/>
                    <a:pt x="23437" y="50379"/>
                    <a:pt x="23710" y="50211"/>
                  </a:cubicBezTo>
                  <a:cubicBezTo>
                    <a:pt x="23984" y="50244"/>
                    <a:pt x="24259" y="50264"/>
                    <a:pt x="24534" y="50264"/>
                  </a:cubicBezTo>
                  <a:cubicBezTo>
                    <a:pt x="24634" y="50264"/>
                    <a:pt x="24735" y="50261"/>
                    <a:pt x="24835" y="50255"/>
                  </a:cubicBezTo>
                  <a:lnTo>
                    <a:pt x="24835" y="50255"/>
                  </a:lnTo>
                  <a:cubicBezTo>
                    <a:pt x="24637" y="50520"/>
                    <a:pt x="24394" y="50763"/>
                    <a:pt x="24129" y="50940"/>
                  </a:cubicBezTo>
                  <a:lnTo>
                    <a:pt x="24129" y="50962"/>
                  </a:lnTo>
                  <a:cubicBezTo>
                    <a:pt x="23652" y="51274"/>
                    <a:pt x="23101" y="51440"/>
                    <a:pt x="22550" y="51440"/>
                  </a:cubicBezTo>
                  <a:cubicBezTo>
                    <a:pt x="22361" y="51440"/>
                    <a:pt x="22173" y="51421"/>
                    <a:pt x="21988" y="51381"/>
                  </a:cubicBezTo>
                  <a:cubicBezTo>
                    <a:pt x="20464" y="51138"/>
                    <a:pt x="19140" y="50189"/>
                    <a:pt x="17595" y="50035"/>
                  </a:cubicBezTo>
                  <a:cubicBezTo>
                    <a:pt x="17457" y="50021"/>
                    <a:pt x="17320" y="50014"/>
                    <a:pt x="17182" y="50014"/>
                  </a:cubicBezTo>
                  <a:cubicBezTo>
                    <a:pt x="15920" y="50014"/>
                    <a:pt x="14669" y="50552"/>
                    <a:pt x="13419" y="50552"/>
                  </a:cubicBezTo>
                  <a:cubicBezTo>
                    <a:pt x="13104" y="50552"/>
                    <a:pt x="12788" y="50518"/>
                    <a:pt x="12473" y="50432"/>
                  </a:cubicBezTo>
                  <a:cubicBezTo>
                    <a:pt x="11016" y="50013"/>
                    <a:pt x="10023" y="48688"/>
                    <a:pt x="10045" y="47165"/>
                  </a:cubicBezTo>
                  <a:cubicBezTo>
                    <a:pt x="10067" y="46149"/>
                    <a:pt x="10464" y="45156"/>
                    <a:pt x="10552" y="44140"/>
                  </a:cubicBezTo>
                  <a:cubicBezTo>
                    <a:pt x="10552" y="44008"/>
                    <a:pt x="10552" y="43898"/>
                    <a:pt x="10552" y="43765"/>
                  </a:cubicBezTo>
                  <a:close/>
                  <a:moveTo>
                    <a:pt x="28039" y="0"/>
                  </a:moveTo>
                  <a:cubicBezTo>
                    <a:pt x="26704" y="0"/>
                    <a:pt x="25392" y="244"/>
                    <a:pt x="24151" y="717"/>
                  </a:cubicBezTo>
                  <a:cubicBezTo>
                    <a:pt x="22782" y="1291"/>
                    <a:pt x="21546" y="2152"/>
                    <a:pt x="20575" y="3256"/>
                  </a:cubicBezTo>
                  <a:cubicBezTo>
                    <a:pt x="19537" y="4360"/>
                    <a:pt x="18676" y="5662"/>
                    <a:pt x="17683" y="6854"/>
                  </a:cubicBezTo>
                  <a:cubicBezTo>
                    <a:pt x="17528" y="6987"/>
                    <a:pt x="17374" y="7119"/>
                    <a:pt x="17219" y="7230"/>
                  </a:cubicBezTo>
                  <a:cubicBezTo>
                    <a:pt x="14968" y="9018"/>
                    <a:pt x="12208" y="9989"/>
                    <a:pt x="9603" y="11181"/>
                  </a:cubicBezTo>
                  <a:cubicBezTo>
                    <a:pt x="7616" y="12108"/>
                    <a:pt x="5629" y="13234"/>
                    <a:pt x="4150" y="14824"/>
                  </a:cubicBezTo>
                  <a:cubicBezTo>
                    <a:pt x="1854" y="16546"/>
                    <a:pt x="287" y="19151"/>
                    <a:pt x="133" y="22065"/>
                  </a:cubicBezTo>
                  <a:cubicBezTo>
                    <a:pt x="0" y="23831"/>
                    <a:pt x="464" y="25575"/>
                    <a:pt x="1457" y="27032"/>
                  </a:cubicBezTo>
                  <a:cubicBezTo>
                    <a:pt x="2517" y="28533"/>
                    <a:pt x="4217" y="29239"/>
                    <a:pt x="5651" y="30255"/>
                  </a:cubicBezTo>
                  <a:cubicBezTo>
                    <a:pt x="6292" y="30696"/>
                    <a:pt x="6888" y="31204"/>
                    <a:pt x="7395" y="31800"/>
                  </a:cubicBezTo>
                  <a:cubicBezTo>
                    <a:pt x="7329" y="32440"/>
                    <a:pt x="7219" y="33058"/>
                    <a:pt x="7042" y="33699"/>
                  </a:cubicBezTo>
                  <a:cubicBezTo>
                    <a:pt x="6711" y="34957"/>
                    <a:pt x="6292" y="36215"/>
                    <a:pt x="6248" y="37562"/>
                  </a:cubicBezTo>
                  <a:cubicBezTo>
                    <a:pt x="6225" y="38732"/>
                    <a:pt x="6512" y="39924"/>
                    <a:pt x="7329" y="40785"/>
                  </a:cubicBezTo>
                  <a:cubicBezTo>
                    <a:pt x="7793" y="41204"/>
                    <a:pt x="8279" y="41602"/>
                    <a:pt x="8830" y="41933"/>
                  </a:cubicBezTo>
                  <a:cubicBezTo>
                    <a:pt x="9338" y="42286"/>
                    <a:pt x="9802" y="42705"/>
                    <a:pt x="10199" y="43169"/>
                  </a:cubicBezTo>
                  <a:lnTo>
                    <a:pt x="10221" y="43213"/>
                  </a:lnTo>
                  <a:cubicBezTo>
                    <a:pt x="10420" y="44449"/>
                    <a:pt x="9780" y="45884"/>
                    <a:pt x="9736" y="47076"/>
                  </a:cubicBezTo>
                  <a:cubicBezTo>
                    <a:pt x="9669" y="48600"/>
                    <a:pt x="10574" y="50013"/>
                    <a:pt x="11987" y="50609"/>
                  </a:cubicBezTo>
                  <a:cubicBezTo>
                    <a:pt x="12445" y="50796"/>
                    <a:pt x="12903" y="50866"/>
                    <a:pt x="13361" y="50866"/>
                  </a:cubicBezTo>
                  <a:cubicBezTo>
                    <a:pt x="14625" y="50866"/>
                    <a:pt x="15889" y="50338"/>
                    <a:pt x="17153" y="50322"/>
                  </a:cubicBezTo>
                  <a:cubicBezTo>
                    <a:pt x="18831" y="50322"/>
                    <a:pt x="20244" y="51403"/>
                    <a:pt x="21855" y="51690"/>
                  </a:cubicBezTo>
                  <a:cubicBezTo>
                    <a:pt x="22072" y="51736"/>
                    <a:pt x="22292" y="51758"/>
                    <a:pt x="22511" y="51758"/>
                  </a:cubicBezTo>
                  <a:cubicBezTo>
                    <a:pt x="23140" y="51758"/>
                    <a:pt x="23765" y="51576"/>
                    <a:pt x="24306" y="51249"/>
                  </a:cubicBezTo>
                  <a:cubicBezTo>
                    <a:pt x="24681" y="50984"/>
                    <a:pt x="25012" y="50631"/>
                    <a:pt x="25255" y="50233"/>
                  </a:cubicBezTo>
                  <a:cubicBezTo>
                    <a:pt x="25873" y="50189"/>
                    <a:pt x="26491" y="50057"/>
                    <a:pt x="27065" y="49880"/>
                  </a:cubicBezTo>
                  <a:cubicBezTo>
                    <a:pt x="27749" y="49659"/>
                    <a:pt x="28390" y="49350"/>
                    <a:pt x="28986" y="48975"/>
                  </a:cubicBezTo>
                  <a:cubicBezTo>
                    <a:pt x="29560" y="48578"/>
                    <a:pt x="30089" y="48158"/>
                    <a:pt x="30575" y="47673"/>
                  </a:cubicBezTo>
                  <a:cubicBezTo>
                    <a:pt x="31591" y="46701"/>
                    <a:pt x="32628" y="45686"/>
                    <a:pt x="34041" y="45355"/>
                  </a:cubicBezTo>
                  <a:cubicBezTo>
                    <a:pt x="34744" y="45232"/>
                    <a:pt x="35461" y="45165"/>
                    <a:pt x="36180" y="45165"/>
                  </a:cubicBezTo>
                  <a:cubicBezTo>
                    <a:pt x="36365" y="45165"/>
                    <a:pt x="36550" y="45169"/>
                    <a:pt x="36734" y="45178"/>
                  </a:cubicBezTo>
                  <a:cubicBezTo>
                    <a:pt x="36820" y="45181"/>
                    <a:pt x="36905" y="45182"/>
                    <a:pt x="36991" y="45182"/>
                  </a:cubicBezTo>
                  <a:cubicBezTo>
                    <a:pt x="37568" y="45182"/>
                    <a:pt x="38144" y="45120"/>
                    <a:pt x="38721" y="45023"/>
                  </a:cubicBezTo>
                  <a:cubicBezTo>
                    <a:pt x="41525" y="44449"/>
                    <a:pt x="43909" y="42330"/>
                    <a:pt x="44461" y="39460"/>
                  </a:cubicBezTo>
                  <a:cubicBezTo>
                    <a:pt x="44593" y="38732"/>
                    <a:pt x="44593" y="37959"/>
                    <a:pt x="44483" y="37231"/>
                  </a:cubicBezTo>
                  <a:cubicBezTo>
                    <a:pt x="44373" y="36392"/>
                    <a:pt x="44196" y="35597"/>
                    <a:pt x="44152" y="34758"/>
                  </a:cubicBezTo>
                  <a:cubicBezTo>
                    <a:pt x="44041" y="33235"/>
                    <a:pt x="44593" y="31822"/>
                    <a:pt x="45322" y="30498"/>
                  </a:cubicBezTo>
                  <a:cubicBezTo>
                    <a:pt x="45719" y="29813"/>
                    <a:pt x="46161" y="29129"/>
                    <a:pt x="46602" y="28467"/>
                  </a:cubicBezTo>
                  <a:cubicBezTo>
                    <a:pt x="47066" y="27848"/>
                    <a:pt x="47551" y="27230"/>
                    <a:pt x="47993" y="26590"/>
                  </a:cubicBezTo>
                  <a:cubicBezTo>
                    <a:pt x="49715" y="24206"/>
                    <a:pt x="51017" y="21093"/>
                    <a:pt x="50046" y="18290"/>
                  </a:cubicBezTo>
                  <a:cubicBezTo>
                    <a:pt x="49207" y="15994"/>
                    <a:pt x="47066" y="14426"/>
                    <a:pt x="44637" y="14338"/>
                  </a:cubicBezTo>
                  <a:cubicBezTo>
                    <a:pt x="44792" y="13720"/>
                    <a:pt x="44880" y="13058"/>
                    <a:pt x="44902" y="12417"/>
                  </a:cubicBezTo>
                  <a:cubicBezTo>
                    <a:pt x="45035" y="11777"/>
                    <a:pt x="45123" y="11137"/>
                    <a:pt x="45123" y="10497"/>
                  </a:cubicBezTo>
                  <a:cubicBezTo>
                    <a:pt x="45145" y="9150"/>
                    <a:pt x="44902" y="7649"/>
                    <a:pt x="44019" y="6589"/>
                  </a:cubicBezTo>
                  <a:cubicBezTo>
                    <a:pt x="43070" y="5441"/>
                    <a:pt x="41613" y="5309"/>
                    <a:pt x="40222" y="5243"/>
                  </a:cubicBezTo>
                  <a:cubicBezTo>
                    <a:pt x="38699" y="5177"/>
                    <a:pt x="37110" y="4978"/>
                    <a:pt x="35807" y="4117"/>
                  </a:cubicBezTo>
                  <a:cubicBezTo>
                    <a:pt x="34593" y="3344"/>
                    <a:pt x="33732" y="2130"/>
                    <a:pt x="32562" y="1291"/>
                  </a:cubicBezTo>
                  <a:cubicBezTo>
                    <a:pt x="31370" y="474"/>
                    <a:pt x="29979" y="33"/>
                    <a:pt x="28522" y="11"/>
                  </a:cubicBezTo>
                  <a:cubicBezTo>
                    <a:pt x="28361" y="4"/>
                    <a:pt x="28199" y="0"/>
                    <a:pt x="280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8"/>
            <p:cNvSpPr/>
            <p:nvPr/>
          </p:nvSpPr>
          <p:spPr>
            <a:xfrm>
              <a:off x="2103525" y="1937750"/>
              <a:ext cx="94950" cy="395725"/>
            </a:xfrm>
            <a:custGeom>
              <a:avLst/>
              <a:gdLst/>
              <a:ahLst/>
              <a:cxnLst/>
              <a:rect l="l" t="t" r="r" b="b"/>
              <a:pathLst>
                <a:path w="3798" h="15829" extrusionOk="0">
                  <a:moveTo>
                    <a:pt x="817" y="1"/>
                  </a:moveTo>
                  <a:lnTo>
                    <a:pt x="817" y="1"/>
                  </a:lnTo>
                  <a:cubicBezTo>
                    <a:pt x="1193" y="2274"/>
                    <a:pt x="1303" y="4548"/>
                    <a:pt x="1170" y="6844"/>
                  </a:cubicBezTo>
                  <a:cubicBezTo>
                    <a:pt x="994" y="9846"/>
                    <a:pt x="508" y="12827"/>
                    <a:pt x="0" y="15807"/>
                  </a:cubicBezTo>
                  <a:lnTo>
                    <a:pt x="0" y="15829"/>
                  </a:lnTo>
                  <a:cubicBezTo>
                    <a:pt x="1016" y="15211"/>
                    <a:pt x="1921" y="14416"/>
                    <a:pt x="2650" y="13489"/>
                  </a:cubicBezTo>
                  <a:cubicBezTo>
                    <a:pt x="3201" y="12827"/>
                    <a:pt x="3599" y="12054"/>
                    <a:pt x="3797" y="11215"/>
                  </a:cubicBezTo>
                  <a:cubicBezTo>
                    <a:pt x="3378" y="9780"/>
                    <a:pt x="2959" y="8367"/>
                    <a:pt x="2583" y="6932"/>
                  </a:cubicBezTo>
                  <a:cubicBezTo>
                    <a:pt x="2274" y="5829"/>
                    <a:pt x="1987" y="4725"/>
                    <a:pt x="1700" y="3621"/>
                  </a:cubicBezTo>
                  <a:cubicBezTo>
                    <a:pt x="1391" y="2429"/>
                    <a:pt x="1104" y="1215"/>
                    <a:pt x="8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8"/>
            <p:cNvSpPr/>
            <p:nvPr/>
          </p:nvSpPr>
          <p:spPr>
            <a:xfrm>
              <a:off x="2003075" y="1919550"/>
              <a:ext cx="133025" cy="454775"/>
            </a:xfrm>
            <a:custGeom>
              <a:avLst/>
              <a:gdLst/>
              <a:ahLst/>
              <a:cxnLst/>
              <a:rect l="l" t="t" r="r" b="b"/>
              <a:pathLst>
                <a:path w="5321" h="18191" extrusionOk="0">
                  <a:moveTo>
                    <a:pt x="4703" y="0"/>
                  </a:moveTo>
                  <a:cubicBezTo>
                    <a:pt x="5100" y="2340"/>
                    <a:pt x="5166" y="4746"/>
                    <a:pt x="4879" y="7109"/>
                  </a:cubicBezTo>
                  <a:cubicBezTo>
                    <a:pt x="4548" y="9758"/>
                    <a:pt x="3798" y="12363"/>
                    <a:pt x="2628" y="14769"/>
                  </a:cubicBezTo>
                  <a:cubicBezTo>
                    <a:pt x="2142" y="15873"/>
                    <a:pt x="1458" y="16866"/>
                    <a:pt x="619" y="17705"/>
                  </a:cubicBezTo>
                  <a:cubicBezTo>
                    <a:pt x="420" y="17882"/>
                    <a:pt x="221" y="18036"/>
                    <a:pt x="1" y="18191"/>
                  </a:cubicBezTo>
                  <a:cubicBezTo>
                    <a:pt x="1413" y="17859"/>
                    <a:pt x="2760" y="17286"/>
                    <a:pt x="3996" y="16535"/>
                  </a:cubicBezTo>
                  <a:lnTo>
                    <a:pt x="3996" y="16513"/>
                  </a:lnTo>
                  <a:cubicBezTo>
                    <a:pt x="4504" y="13555"/>
                    <a:pt x="4990" y="10574"/>
                    <a:pt x="5166" y="7550"/>
                  </a:cubicBezTo>
                  <a:cubicBezTo>
                    <a:pt x="5321" y="5276"/>
                    <a:pt x="5211" y="2980"/>
                    <a:pt x="4835" y="729"/>
                  </a:cubicBezTo>
                  <a:cubicBezTo>
                    <a:pt x="4791" y="486"/>
                    <a:pt x="4747" y="243"/>
                    <a:pt x="4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8"/>
            <p:cNvSpPr/>
            <p:nvPr/>
          </p:nvSpPr>
          <p:spPr>
            <a:xfrm>
              <a:off x="2320425" y="2880050"/>
              <a:ext cx="657325" cy="624550"/>
            </a:xfrm>
            <a:custGeom>
              <a:avLst/>
              <a:gdLst/>
              <a:ahLst/>
              <a:cxnLst/>
              <a:rect l="l" t="t" r="r" b="b"/>
              <a:pathLst>
                <a:path w="26293" h="24982" extrusionOk="0">
                  <a:moveTo>
                    <a:pt x="12914" y="1"/>
                  </a:moveTo>
                  <a:cubicBezTo>
                    <a:pt x="12775" y="1"/>
                    <a:pt x="12635" y="5"/>
                    <a:pt x="12495" y="14"/>
                  </a:cubicBezTo>
                  <a:lnTo>
                    <a:pt x="11436" y="14"/>
                  </a:lnTo>
                  <a:lnTo>
                    <a:pt x="6844" y="36"/>
                  </a:lnTo>
                  <a:lnTo>
                    <a:pt x="4217" y="36"/>
                  </a:lnTo>
                  <a:cubicBezTo>
                    <a:pt x="3841" y="36"/>
                    <a:pt x="3444" y="58"/>
                    <a:pt x="3157" y="323"/>
                  </a:cubicBezTo>
                  <a:cubicBezTo>
                    <a:pt x="2958" y="544"/>
                    <a:pt x="2848" y="853"/>
                    <a:pt x="2914" y="1140"/>
                  </a:cubicBezTo>
                  <a:cubicBezTo>
                    <a:pt x="2936" y="1339"/>
                    <a:pt x="3025" y="1515"/>
                    <a:pt x="3135" y="1670"/>
                  </a:cubicBezTo>
                  <a:cubicBezTo>
                    <a:pt x="3422" y="2067"/>
                    <a:pt x="6159" y="3061"/>
                    <a:pt x="6601" y="3281"/>
                  </a:cubicBezTo>
                  <a:cubicBezTo>
                    <a:pt x="6027" y="3281"/>
                    <a:pt x="5453" y="3237"/>
                    <a:pt x="4857" y="3149"/>
                  </a:cubicBezTo>
                  <a:cubicBezTo>
                    <a:pt x="4857" y="3149"/>
                    <a:pt x="2671" y="2707"/>
                    <a:pt x="1568" y="2575"/>
                  </a:cubicBezTo>
                  <a:cubicBezTo>
                    <a:pt x="1449" y="2563"/>
                    <a:pt x="1326" y="2554"/>
                    <a:pt x="1203" y="2554"/>
                  </a:cubicBezTo>
                  <a:cubicBezTo>
                    <a:pt x="889" y="2554"/>
                    <a:pt x="575" y="2612"/>
                    <a:pt x="353" y="2818"/>
                  </a:cubicBezTo>
                  <a:cubicBezTo>
                    <a:pt x="89" y="3083"/>
                    <a:pt x="0" y="3480"/>
                    <a:pt x="111" y="3833"/>
                  </a:cubicBezTo>
                  <a:cubicBezTo>
                    <a:pt x="155" y="4054"/>
                    <a:pt x="265" y="4275"/>
                    <a:pt x="398" y="4451"/>
                  </a:cubicBezTo>
                  <a:cubicBezTo>
                    <a:pt x="486" y="4562"/>
                    <a:pt x="552" y="4672"/>
                    <a:pt x="640" y="4760"/>
                  </a:cubicBezTo>
                  <a:cubicBezTo>
                    <a:pt x="1259" y="5445"/>
                    <a:pt x="2009" y="5997"/>
                    <a:pt x="2848" y="6372"/>
                  </a:cubicBezTo>
                  <a:cubicBezTo>
                    <a:pt x="3488" y="6659"/>
                    <a:pt x="4151" y="6880"/>
                    <a:pt x="4857" y="7012"/>
                  </a:cubicBezTo>
                  <a:cubicBezTo>
                    <a:pt x="5604" y="7126"/>
                    <a:pt x="6360" y="7187"/>
                    <a:pt x="7118" y="7187"/>
                  </a:cubicBezTo>
                  <a:cubicBezTo>
                    <a:pt x="7972" y="7187"/>
                    <a:pt x="8827" y="7110"/>
                    <a:pt x="9669" y="6946"/>
                  </a:cubicBezTo>
                  <a:cubicBezTo>
                    <a:pt x="9747" y="6935"/>
                    <a:pt x="9818" y="6929"/>
                    <a:pt x="9890" y="6929"/>
                  </a:cubicBezTo>
                  <a:cubicBezTo>
                    <a:pt x="9962" y="6929"/>
                    <a:pt x="10034" y="6935"/>
                    <a:pt x="10111" y="6946"/>
                  </a:cubicBezTo>
                  <a:cubicBezTo>
                    <a:pt x="10288" y="7034"/>
                    <a:pt x="10442" y="7145"/>
                    <a:pt x="10553" y="7321"/>
                  </a:cubicBezTo>
                  <a:cubicBezTo>
                    <a:pt x="10972" y="7785"/>
                    <a:pt x="11413" y="8182"/>
                    <a:pt x="11921" y="8557"/>
                  </a:cubicBezTo>
                  <a:cubicBezTo>
                    <a:pt x="10663" y="8337"/>
                    <a:pt x="9382" y="8204"/>
                    <a:pt x="8124" y="8094"/>
                  </a:cubicBezTo>
                  <a:cubicBezTo>
                    <a:pt x="8005" y="8085"/>
                    <a:pt x="7883" y="8079"/>
                    <a:pt x="7759" y="8079"/>
                  </a:cubicBezTo>
                  <a:cubicBezTo>
                    <a:pt x="7585" y="8079"/>
                    <a:pt x="7409" y="8090"/>
                    <a:pt x="7241" y="8116"/>
                  </a:cubicBezTo>
                  <a:cubicBezTo>
                    <a:pt x="6844" y="8271"/>
                    <a:pt x="6446" y="8469"/>
                    <a:pt x="6115" y="8756"/>
                  </a:cubicBezTo>
                  <a:cubicBezTo>
                    <a:pt x="4680" y="9772"/>
                    <a:pt x="2958" y="10191"/>
                    <a:pt x="1369" y="10920"/>
                  </a:cubicBezTo>
                  <a:cubicBezTo>
                    <a:pt x="1060" y="11052"/>
                    <a:pt x="729" y="11273"/>
                    <a:pt x="729" y="11604"/>
                  </a:cubicBezTo>
                  <a:cubicBezTo>
                    <a:pt x="773" y="11825"/>
                    <a:pt x="883" y="12023"/>
                    <a:pt x="1082" y="12156"/>
                  </a:cubicBezTo>
                  <a:cubicBezTo>
                    <a:pt x="2027" y="12904"/>
                    <a:pt x="3269" y="13160"/>
                    <a:pt x="4482" y="13160"/>
                  </a:cubicBezTo>
                  <a:cubicBezTo>
                    <a:pt x="4630" y="13160"/>
                    <a:pt x="4777" y="13156"/>
                    <a:pt x="4923" y="13149"/>
                  </a:cubicBezTo>
                  <a:cubicBezTo>
                    <a:pt x="6358" y="13105"/>
                    <a:pt x="7771" y="12774"/>
                    <a:pt x="9073" y="12200"/>
                  </a:cubicBezTo>
                  <a:cubicBezTo>
                    <a:pt x="9371" y="12021"/>
                    <a:pt x="9687" y="11932"/>
                    <a:pt x="10021" y="11932"/>
                  </a:cubicBezTo>
                  <a:cubicBezTo>
                    <a:pt x="10058" y="11932"/>
                    <a:pt x="10096" y="11933"/>
                    <a:pt x="10133" y="11935"/>
                  </a:cubicBezTo>
                  <a:cubicBezTo>
                    <a:pt x="10310" y="11979"/>
                    <a:pt x="10464" y="12023"/>
                    <a:pt x="10597" y="12090"/>
                  </a:cubicBezTo>
                  <a:cubicBezTo>
                    <a:pt x="11855" y="12642"/>
                    <a:pt x="13180" y="13039"/>
                    <a:pt x="14526" y="13282"/>
                  </a:cubicBezTo>
                  <a:cubicBezTo>
                    <a:pt x="13629" y="13420"/>
                    <a:pt x="12724" y="13489"/>
                    <a:pt x="11815" y="13489"/>
                  </a:cubicBezTo>
                  <a:cubicBezTo>
                    <a:pt x="11270" y="13489"/>
                    <a:pt x="10724" y="13464"/>
                    <a:pt x="10177" y="13414"/>
                  </a:cubicBezTo>
                  <a:cubicBezTo>
                    <a:pt x="9803" y="13383"/>
                    <a:pt x="9423" y="13342"/>
                    <a:pt x="9051" y="13342"/>
                  </a:cubicBezTo>
                  <a:cubicBezTo>
                    <a:pt x="8632" y="13342"/>
                    <a:pt x="8222" y="13394"/>
                    <a:pt x="7837" y="13569"/>
                  </a:cubicBezTo>
                  <a:cubicBezTo>
                    <a:pt x="7418" y="13767"/>
                    <a:pt x="7042" y="14054"/>
                    <a:pt x="6733" y="14386"/>
                  </a:cubicBezTo>
                  <a:cubicBezTo>
                    <a:pt x="5961" y="15158"/>
                    <a:pt x="5232" y="15975"/>
                    <a:pt x="4570" y="16858"/>
                  </a:cubicBezTo>
                  <a:cubicBezTo>
                    <a:pt x="4415" y="17035"/>
                    <a:pt x="4283" y="17300"/>
                    <a:pt x="4393" y="17498"/>
                  </a:cubicBezTo>
                  <a:cubicBezTo>
                    <a:pt x="4482" y="17609"/>
                    <a:pt x="4592" y="17697"/>
                    <a:pt x="4724" y="17719"/>
                  </a:cubicBezTo>
                  <a:cubicBezTo>
                    <a:pt x="5042" y="17823"/>
                    <a:pt x="5369" y="17872"/>
                    <a:pt x="5698" y="17872"/>
                  </a:cubicBezTo>
                  <a:cubicBezTo>
                    <a:pt x="6831" y="17872"/>
                    <a:pt x="7977" y="17294"/>
                    <a:pt x="8764" y="16439"/>
                  </a:cubicBezTo>
                  <a:lnTo>
                    <a:pt x="8809" y="16483"/>
                  </a:lnTo>
                  <a:cubicBezTo>
                    <a:pt x="10508" y="16924"/>
                    <a:pt x="12252" y="17211"/>
                    <a:pt x="14018" y="17322"/>
                  </a:cubicBezTo>
                  <a:cubicBezTo>
                    <a:pt x="13974" y="19971"/>
                    <a:pt x="15166" y="22465"/>
                    <a:pt x="17219" y="24121"/>
                  </a:cubicBezTo>
                  <a:cubicBezTo>
                    <a:pt x="17661" y="24518"/>
                    <a:pt x="18213" y="24805"/>
                    <a:pt x="18787" y="24982"/>
                  </a:cubicBezTo>
                  <a:cubicBezTo>
                    <a:pt x="22275" y="22885"/>
                    <a:pt x="24924" y="19640"/>
                    <a:pt x="26293" y="15798"/>
                  </a:cubicBezTo>
                  <a:lnTo>
                    <a:pt x="26271" y="15754"/>
                  </a:lnTo>
                  <a:cubicBezTo>
                    <a:pt x="24747" y="13326"/>
                    <a:pt x="23710" y="10633"/>
                    <a:pt x="23224" y="7807"/>
                  </a:cubicBezTo>
                  <a:cubicBezTo>
                    <a:pt x="23136" y="7100"/>
                    <a:pt x="22981" y="6416"/>
                    <a:pt x="22783" y="5732"/>
                  </a:cubicBezTo>
                  <a:cubicBezTo>
                    <a:pt x="22628" y="5158"/>
                    <a:pt x="22275" y="4628"/>
                    <a:pt x="21833" y="4209"/>
                  </a:cubicBezTo>
                  <a:cubicBezTo>
                    <a:pt x="21392" y="3899"/>
                    <a:pt x="20906" y="3635"/>
                    <a:pt x="20398" y="3458"/>
                  </a:cubicBezTo>
                  <a:cubicBezTo>
                    <a:pt x="19317" y="2994"/>
                    <a:pt x="18301" y="2420"/>
                    <a:pt x="17330" y="1758"/>
                  </a:cubicBezTo>
                  <a:cubicBezTo>
                    <a:pt x="16447" y="1162"/>
                    <a:pt x="15586" y="456"/>
                    <a:pt x="14526" y="191"/>
                  </a:cubicBezTo>
                  <a:cubicBezTo>
                    <a:pt x="13999" y="68"/>
                    <a:pt x="13458" y="1"/>
                    <a:pt x="129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8"/>
            <p:cNvSpPr/>
            <p:nvPr/>
          </p:nvSpPr>
          <p:spPr>
            <a:xfrm>
              <a:off x="2740400" y="2745250"/>
              <a:ext cx="114825" cy="65625"/>
            </a:xfrm>
            <a:custGeom>
              <a:avLst/>
              <a:gdLst/>
              <a:ahLst/>
              <a:cxnLst/>
              <a:rect l="l" t="t" r="r" b="b"/>
              <a:pathLst>
                <a:path w="4593" h="2625" extrusionOk="0">
                  <a:moveTo>
                    <a:pt x="3852" y="1"/>
                  </a:moveTo>
                  <a:cubicBezTo>
                    <a:pt x="2861" y="1"/>
                    <a:pt x="1891" y="355"/>
                    <a:pt x="972" y="726"/>
                  </a:cubicBezTo>
                  <a:cubicBezTo>
                    <a:pt x="641" y="859"/>
                    <a:pt x="332" y="991"/>
                    <a:pt x="1" y="1123"/>
                  </a:cubicBezTo>
                  <a:cubicBezTo>
                    <a:pt x="200" y="1190"/>
                    <a:pt x="376" y="1366"/>
                    <a:pt x="420" y="1587"/>
                  </a:cubicBezTo>
                  <a:cubicBezTo>
                    <a:pt x="553" y="1896"/>
                    <a:pt x="641" y="2227"/>
                    <a:pt x="663" y="2580"/>
                  </a:cubicBezTo>
                  <a:lnTo>
                    <a:pt x="685" y="2625"/>
                  </a:lnTo>
                  <a:cubicBezTo>
                    <a:pt x="1657" y="2139"/>
                    <a:pt x="2628" y="1653"/>
                    <a:pt x="3599" y="1146"/>
                  </a:cubicBezTo>
                  <a:cubicBezTo>
                    <a:pt x="4019" y="925"/>
                    <a:pt x="4460" y="660"/>
                    <a:pt x="4593" y="218"/>
                  </a:cubicBezTo>
                  <a:cubicBezTo>
                    <a:pt x="4549" y="64"/>
                    <a:pt x="4372" y="20"/>
                    <a:pt x="4240" y="20"/>
                  </a:cubicBezTo>
                  <a:cubicBezTo>
                    <a:pt x="4110" y="7"/>
                    <a:pt x="3981" y="1"/>
                    <a:pt x="38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8"/>
            <p:cNvSpPr/>
            <p:nvPr/>
          </p:nvSpPr>
          <p:spPr>
            <a:xfrm>
              <a:off x="2490950" y="2772775"/>
              <a:ext cx="266600" cy="107650"/>
            </a:xfrm>
            <a:custGeom>
              <a:avLst/>
              <a:gdLst/>
              <a:ahLst/>
              <a:cxnLst/>
              <a:rect l="l" t="t" r="r" b="b"/>
              <a:pathLst>
                <a:path w="10664" h="4306" extrusionOk="0">
                  <a:moveTo>
                    <a:pt x="9979" y="0"/>
                  </a:moveTo>
                  <a:cubicBezTo>
                    <a:pt x="6601" y="1347"/>
                    <a:pt x="3290" y="2782"/>
                    <a:pt x="1" y="4305"/>
                  </a:cubicBezTo>
                  <a:lnTo>
                    <a:pt x="4592" y="4283"/>
                  </a:lnTo>
                  <a:cubicBezTo>
                    <a:pt x="6646" y="3422"/>
                    <a:pt x="8677" y="2517"/>
                    <a:pt x="10663" y="1524"/>
                  </a:cubicBezTo>
                  <a:lnTo>
                    <a:pt x="10641" y="1479"/>
                  </a:lnTo>
                  <a:cubicBezTo>
                    <a:pt x="10619" y="1126"/>
                    <a:pt x="10531" y="795"/>
                    <a:pt x="10398" y="464"/>
                  </a:cubicBezTo>
                  <a:cubicBezTo>
                    <a:pt x="10332" y="243"/>
                    <a:pt x="10178" y="89"/>
                    <a:pt x="99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8"/>
            <p:cNvSpPr/>
            <p:nvPr/>
          </p:nvSpPr>
          <p:spPr>
            <a:xfrm>
              <a:off x="2043925" y="2908550"/>
              <a:ext cx="441525" cy="187100"/>
            </a:xfrm>
            <a:custGeom>
              <a:avLst/>
              <a:gdLst/>
              <a:ahLst/>
              <a:cxnLst/>
              <a:rect l="l" t="t" r="r" b="b"/>
              <a:pathLst>
                <a:path w="17661" h="7484" extrusionOk="0">
                  <a:moveTo>
                    <a:pt x="13974" y="0"/>
                  </a:moveTo>
                  <a:cubicBezTo>
                    <a:pt x="13753" y="132"/>
                    <a:pt x="13533" y="243"/>
                    <a:pt x="13290" y="331"/>
                  </a:cubicBezTo>
                  <a:cubicBezTo>
                    <a:pt x="11215" y="1170"/>
                    <a:pt x="9051" y="1921"/>
                    <a:pt x="6954" y="2759"/>
                  </a:cubicBezTo>
                  <a:cubicBezTo>
                    <a:pt x="4504" y="3731"/>
                    <a:pt x="2142" y="4835"/>
                    <a:pt x="0" y="6314"/>
                  </a:cubicBezTo>
                  <a:cubicBezTo>
                    <a:pt x="44" y="6314"/>
                    <a:pt x="66" y="6314"/>
                    <a:pt x="89" y="6336"/>
                  </a:cubicBezTo>
                  <a:lnTo>
                    <a:pt x="1501" y="7484"/>
                  </a:lnTo>
                  <a:cubicBezTo>
                    <a:pt x="4570" y="5607"/>
                    <a:pt x="8212" y="4901"/>
                    <a:pt x="11436" y="3311"/>
                  </a:cubicBezTo>
                  <a:cubicBezTo>
                    <a:pt x="11303" y="3113"/>
                    <a:pt x="11215" y="2914"/>
                    <a:pt x="11149" y="2693"/>
                  </a:cubicBezTo>
                  <a:cubicBezTo>
                    <a:pt x="11038" y="2318"/>
                    <a:pt x="11126" y="1943"/>
                    <a:pt x="11391" y="1678"/>
                  </a:cubicBezTo>
                  <a:cubicBezTo>
                    <a:pt x="11629" y="1472"/>
                    <a:pt x="11935" y="1414"/>
                    <a:pt x="12253" y="1414"/>
                  </a:cubicBezTo>
                  <a:cubicBezTo>
                    <a:pt x="12377" y="1414"/>
                    <a:pt x="12503" y="1423"/>
                    <a:pt x="12628" y="1435"/>
                  </a:cubicBezTo>
                  <a:cubicBezTo>
                    <a:pt x="13731" y="1567"/>
                    <a:pt x="15917" y="2009"/>
                    <a:pt x="15917" y="2009"/>
                  </a:cubicBezTo>
                  <a:cubicBezTo>
                    <a:pt x="16491" y="2097"/>
                    <a:pt x="17065" y="2141"/>
                    <a:pt x="17661" y="2141"/>
                  </a:cubicBezTo>
                  <a:cubicBezTo>
                    <a:pt x="17197" y="1899"/>
                    <a:pt x="14438" y="927"/>
                    <a:pt x="14173" y="530"/>
                  </a:cubicBezTo>
                  <a:cubicBezTo>
                    <a:pt x="14063" y="375"/>
                    <a:pt x="13996" y="199"/>
                    <a:pt x="139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8"/>
            <p:cNvSpPr/>
            <p:nvPr/>
          </p:nvSpPr>
          <p:spPr>
            <a:xfrm>
              <a:off x="2082000" y="2991325"/>
              <a:ext cx="309650" cy="181600"/>
            </a:xfrm>
            <a:custGeom>
              <a:avLst/>
              <a:gdLst/>
              <a:ahLst/>
              <a:cxnLst/>
              <a:rect l="l" t="t" r="r" b="b"/>
              <a:pathLst>
                <a:path w="12386" h="7264" extrusionOk="0">
                  <a:moveTo>
                    <a:pt x="9935" y="0"/>
                  </a:moveTo>
                  <a:cubicBezTo>
                    <a:pt x="6712" y="1590"/>
                    <a:pt x="3047" y="2296"/>
                    <a:pt x="0" y="4173"/>
                  </a:cubicBezTo>
                  <a:lnTo>
                    <a:pt x="67" y="4239"/>
                  </a:lnTo>
                  <a:cubicBezTo>
                    <a:pt x="133" y="5232"/>
                    <a:pt x="243" y="6248"/>
                    <a:pt x="376" y="7263"/>
                  </a:cubicBezTo>
                  <a:cubicBezTo>
                    <a:pt x="1590" y="6866"/>
                    <a:pt x="2760" y="6358"/>
                    <a:pt x="3908" y="5828"/>
                  </a:cubicBezTo>
                  <a:cubicBezTo>
                    <a:pt x="4703" y="5497"/>
                    <a:pt x="5475" y="5144"/>
                    <a:pt x="6248" y="4791"/>
                  </a:cubicBezTo>
                  <a:cubicBezTo>
                    <a:pt x="8323" y="3864"/>
                    <a:pt x="10354" y="2892"/>
                    <a:pt x="12385" y="1921"/>
                  </a:cubicBezTo>
                  <a:cubicBezTo>
                    <a:pt x="11546" y="1546"/>
                    <a:pt x="10796" y="994"/>
                    <a:pt x="10177" y="309"/>
                  </a:cubicBezTo>
                  <a:cubicBezTo>
                    <a:pt x="10089" y="199"/>
                    <a:pt x="10001" y="111"/>
                    <a:pt x="99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8"/>
            <p:cNvSpPr/>
            <p:nvPr/>
          </p:nvSpPr>
          <p:spPr>
            <a:xfrm>
              <a:off x="2035100" y="3095625"/>
              <a:ext cx="56300" cy="86675"/>
            </a:xfrm>
            <a:custGeom>
              <a:avLst/>
              <a:gdLst/>
              <a:ahLst/>
              <a:cxnLst/>
              <a:rect l="l" t="t" r="r" b="b"/>
              <a:pathLst>
                <a:path w="2252" h="3467" extrusionOk="0">
                  <a:moveTo>
                    <a:pt x="1876" y="1"/>
                  </a:moveTo>
                  <a:cubicBezTo>
                    <a:pt x="1810" y="45"/>
                    <a:pt x="1744" y="89"/>
                    <a:pt x="1678" y="133"/>
                  </a:cubicBezTo>
                  <a:cubicBezTo>
                    <a:pt x="1104" y="486"/>
                    <a:pt x="530" y="950"/>
                    <a:pt x="265" y="1568"/>
                  </a:cubicBezTo>
                  <a:cubicBezTo>
                    <a:pt x="0" y="2208"/>
                    <a:pt x="155" y="3069"/>
                    <a:pt x="773" y="3356"/>
                  </a:cubicBezTo>
                  <a:lnTo>
                    <a:pt x="773" y="3467"/>
                  </a:lnTo>
                  <a:cubicBezTo>
                    <a:pt x="1192" y="3400"/>
                    <a:pt x="1589" y="3312"/>
                    <a:pt x="1987" y="3180"/>
                  </a:cubicBezTo>
                  <a:lnTo>
                    <a:pt x="2252" y="3091"/>
                  </a:lnTo>
                  <a:cubicBezTo>
                    <a:pt x="2119" y="2076"/>
                    <a:pt x="2009" y="1060"/>
                    <a:pt x="1943" y="67"/>
                  </a:cubicBezTo>
                  <a:lnTo>
                    <a:pt x="1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8"/>
            <p:cNvSpPr/>
            <p:nvPr/>
          </p:nvSpPr>
          <p:spPr>
            <a:xfrm>
              <a:off x="1982650" y="3066375"/>
              <a:ext cx="99375" cy="117100"/>
            </a:xfrm>
            <a:custGeom>
              <a:avLst/>
              <a:gdLst/>
              <a:ahLst/>
              <a:cxnLst/>
              <a:rect l="l" t="t" r="r" b="b"/>
              <a:pathLst>
                <a:path w="3975" h="4684" extrusionOk="0">
                  <a:moveTo>
                    <a:pt x="2451" y="1"/>
                  </a:moveTo>
                  <a:cubicBezTo>
                    <a:pt x="2054" y="288"/>
                    <a:pt x="1657" y="575"/>
                    <a:pt x="1281" y="884"/>
                  </a:cubicBezTo>
                  <a:cubicBezTo>
                    <a:pt x="641" y="1391"/>
                    <a:pt x="1" y="2054"/>
                    <a:pt x="1" y="2871"/>
                  </a:cubicBezTo>
                  <a:lnTo>
                    <a:pt x="1" y="2893"/>
                  </a:lnTo>
                  <a:cubicBezTo>
                    <a:pt x="23" y="3732"/>
                    <a:pt x="773" y="4416"/>
                    <a:pt x="1568" y="4615"/>
                  </a:cubicBezTo>
                  <a:cubicBezTo>
                    <a:pt x="1793" y="4662"/>
                    <a:pt x="2024" y="4684"/>
                    <a:pt x="2258" y="4684"/>
                  </a:cubicBezTo>
                  <a:cubicBezTo>
                    <a:pt x="2461" y="4684"/>
                    <a:pt x="2666" y="4667"/>
                    <a:pt x="2871" y="4637"/>
                  </a:cubicBezTo>
                  <a:lnTo>
                    <a:pt x="2871" y="4526"/>
                  </a:lnTo>
                  <a:cubicBezTo>
                    <a:pt x="2253" y="4239"/>
                    <a:pt x="2076" y="3378"/>
                    <a:pt x="2341" y="2738"/>
                  </a:cubicBezTo>
                  <a:cubicBezTo>
                    <a:pt x="2606" y="2120"/>
                    <a:pt x="3180" y="1656"/>
                    <a:pt x="3754" y="1303"/>
                  </a:cubicBezTo>
                  <a:cubicBezTo>
                    <a:pt x="3820" y="1259"/>
                    <a:pt x="3886" y="1215"/>
                    <a:pt x="3974" y="1171"/>
                  </a:cubicBezTo>
                  <a:lnTo>
                    <a:pt x="2540" y="23"/>
                  </a:lnTo>
                  <a:cubicBezTo>
                    <a:pt x="2517" y="1"/>
                    <a:pt x="2495" y="1"/>
                    <a:pt x="24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8"/>
            <p:cNvSpPr/>
            <p:nvPr/>
          </p:nvSpPr>
          <p:spPr>
            <a:xfrm>
              <a:off x="2328425" y="2938700"/>
              <a:ext cx="418125" cy="76050"/>
            </a:xfrm>
            <a:custGeom>
              <a:avLst/>
              <a:gdLst/>
              <a:ahLst/>
              <a:cxnLst/>
              <a:rect l="l" t="t" r="r" b="b"/>
              <a:pathLst>
                <a:path w="16725" h="3042" extrusionOk="0">
                  <a:moveTo>
                    <a:pt x="1312" y="0"/>
                  </a:moveTo>
                  <a:cubicBezTo>
                    <a:pt x="925" y="0"/>
                    <a:pt x="541" y="80"/>
                    <a:pt x="166" y="295"/>
                  </a:cubicBezTo>
                  <a:cubicBezTo>
                    <a:pt x="0" y="387"/>
                    <a:pt x="111" y="586"/>
                    <a:pt x="254" y="586"/>
                  </a:cubicBezTo>
                  <a:cubicBezTo>
                    <a:pt x="283" y="586"/>
                    <a:pt x="313" y="578"/>
                    <a:pt x="343" y="560"/>
                  </a:cubicBezTo>
                  <a:cubicBezTo>
                    <a:pt x="661" y="374"/>
                    <a:pt x="995" y="304"/>
                    <a:pt x="1336" y="304"/>
                  </a:cubicBezTo>
                  <a:cubicBezTo>
                    <a:pt x="2129" y="304"/>
                    <a:pt x="2957" y="684"/>
                    <a:pt x="3698" y="869"/>
                  </a:cubicBezTo>
                  <a:cubicBezTo>
                    <a:pt x="4400" y="1018"/>
                    <a:pt x="5118" y="1092"/>
                    <a:pt x="5837" y="1092"/>
                  </a:cubicBezTo>
                  <a:cubicBezTo>
                    <a:pt x="6295" y="1092"/>
                    <a:pt x="6753" y="1062"/>
                    <a:pt x="7208" y="1002"/>
                  </a:cubicBezTo>
                  <a:cubicBezTo>
                    <a:pt x="8422" y="891"/>
                    <a:pt x="9614" y="693"/>
                    <a:pt x="10829" y="626"/>
                  </a:cubicBezTo>
                  <a:cubicBezTo>
                    <a:pt x="10884" y="624"/>
                    <a:pt x="10939" y="623"/>
                    <a:pt x="10995" y="623"/>
                  </a:cubicBezTo>
                  <a:cubicBezTo>
                    <a:pt x="11495" y="623"/>
                    <a:pt x="12007" y="712"/>
                    <a:pt x="12484" y="891"/>
                  </a:cubicBezTo>
                  <a:cubicBezTo>
                    <a:pt x="12926" y="1068"/>
                    <a:pt x="13345" y="1289"/>
                    <a:pt x="13743" y="1576"/>
                  </a:cubicBezTo>
                  <a:cubicBezTo>
                    <a:pt x="14604" y="2150"/>
                    <a:pt x="15442" y="2790"/>
                    <a:pt x="16480" y="3033"/>
                  </a:cubicBezTo>
                  <a:cubicBezTo>
                    <a:pt x="16498" y="3039"/>
                    <a:pt x="16515" y="3041"/>
                    <a:pt x="16530" y="3041"/>
                  </a:cubicBezTo>
                  <a:cubicBezTo>
                    <a:pt x="16688" y="3041"/>
                    <a:pt x="16725" y="2764"/>
                    <a:pt x="16524" y="2724"/>
                  </a:cubicBezTo>
                  <a:cubicBezTo>
                    <a:pt x="15553" y="2481"/>
                    <a:pt x="14758" y="1863"/>
                    <a:pt x="13941" y="1333"/>
                  </a:cubicBezTo>
                  <a:cubicBezTo>
                    <a:pt x="13124" y="781"/>
                    <a:pt x="12263" y="361"/>
                    <a:pt x="11270" y="317"/>
                  </a:cubicBezTo>
                  <a:cubicBezTo>
                    <a:pt x="11167" y="314"/>
                    <a:pt x="11065" y="312"/>
                    <a:pt x="10962" y="312"/>
                  </a:cubicBezTo>
                  <a:cubicBezTo>
                    <a:pt x="9803" y="312"/>
                    <a:pt x="8631" y="527"/>
                    <a:pt x="7495" y="648"/>
                  </a:cubicBezTo>
                  <a:cubicBezTo>
                    <a:pt x="6968" y="725"/>
                    <a:pt x="6437" y="764"/>
                    <a:pt x="5905" y="764"/>
                  </a:cubicBezTo>
                  <a:cubicBezTo>
                    <a:pt x="5212" y="764"/>
                    <a:pt x="4518" y="698"/>
                    <a:pt x="3831" y="560"/>
                  </a:cubicBezTo>
                  <a:cubicBezTo>
                    <a:pt x="3014" y="379"/>
                    <a:pt x="2155" y="0"/>
                    <a:pt x="1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8"/>
            <p:cNvSpPr/>
            <p:nvPr/>
          </p:nvSpPr>
          <p:spPr>
            <a:xfrm>
              <a:off x="2423625" y="3209875"/>
              <a:ext cx="301350" cy="123375"/>
            </a:xfrm>
            <a:custGeom>
              <a:avLst/>
              <a:gdLst/>
              <a:ahLst/>
              <a:cxnLst/>
              <a:rect l="l" t="t" r="r" b="b"/>
              <a:pathLst>
                <a:path w="12054" h="4935" extrusionOk="0">
                  <a:moveTo>
                    <a:pt x="11899" y="0"/>
                  </a:moveTo>
                  <a:cubicBezTo>
                    <a:pt x="10155" y="111"/>
                    <a:pt x="8411" y="155"/>
                    <a:pt x="6667" y="177"/>
                  </a:cubicBezTo>
                  <a:cubicBezTo>
                    <a:pt x="6093" y="177"/>
                    <a:pt x="5519" y="167"/>
                    <a:pt x="4945" y="167"/>
                  </a:cubicBezTo>
                  <a:cubicBezTo>
                    <a:pt x="4658" y="167"/>
                    <a:pt x="4371" y="170"/>
                    <a:pt x="4084" y="177"/>
                  </a:cubicBezTo>
                  <a:cubicBezTo>
                    <a:pt x="3731" y="177"/>
                    <a:pt x="3378" y="287"/>
                    <a:pt x="3113" y="530"/>
                  </a:cubicBezTo>
                  <a:cubicBezTo>
                    <a:pt x="2826" y="795"/>
                    <a:pt x="2561" y="1082"/>
                    <a:pt x="2296" y="1391"/>
                  </a:cubicBezTo>
                  <a:lnTo>
                    <a:pt x="486" y="3268"/>
                  </a:lnTo>
                  <a:cubicBezTo>
                    <a:pt x="265" y="3510"/>
                    <a:pt x="0" y="3775"/>
                    <a:pt x="23" y="4129"/>
                  </a:cubicBezTo>
                  <a:cubicBezTo>
                    <a:pt x="23" y="4460"/>
                    <a:pt x="332" y="4636"/>
                    <a:pt x="596" y="4769"/>
                  </a:cubicBezTo>
                  <a:cubicBezTo>
                    <a:pt x="939" y="4879"/>
                    <a:pt x="1292" y="4934"/>
                    <a:pt x="1642" y="4934"/>
                  </a:cubicBezTo>
                  <a:cubicBezTo>
                    <a:pt x="1993" y="4934"/>
                    <a:pt x="2340" y="4879"/>
                    <a:pt x="2672" y="4769"/>
                  </a:cubicBezTo>
                  <a:cubicBezTo>
                    <a:pt x="3356" y="4570"/>
                    <a:pt x="3952" y="4217"/>
                    <a:pt x="4460" y="3731"/>
                  </a:cubicBezTo>
                  <a:cubicBezTo>
                    <a:pt x="4564" y="3644"/>
                    <a:pt x="4627" y="3585"/>
                    <a:pt x="4735" y="3585"/>
                  </a:cubicBezTo>
                  <a:cubicBezTo>
                    <a:pt x="4765" y="3585"/>
                    <a:pt x="4797" y="3589"/>
                    <a:pt x="4835" y="3599"/>
                  </a:cubicBezTo>
                  <a:cubicBezTo>
                    <a:pt x="4945" y="3621"/>
                    <a:pt x="5056" y="3643"/>
                    <a:pt x="5166" y="3665"/>
                  </a:cubicBezTo>
                  <a:cubicBezTo>
                    <a:pt x="5409" y="3731"/>
                    <a:pt x="5652" y="3775"/>
                    <a:pt x="5873" y="3820"/>
                  </a:cubicBezTo>
                  <a:cubicBezTo>
                    <a:pt x="6336" y="3908"/>
                    <a:pt x="6822" y="3974"/>
                    <a:pt x="7285" y="4040"/>
                  </a:cubicBezTo>
                  <a:cubicBezTo>
                    <a:pt x="8235" y="4151"/>
                    <a:pt x="9162" y="4217"/>
                    <a:pt x="10111" y="4239"/>
                  </a:cubicBezTo>
                  <a:cubicBezTo>
                    <a:pt x="10332" y="4239"/>
                    <a:pt x="10288" y="3908"/>
                    <a:pt x="10089" y="3908"/>
                  </a:cubicBezTo>
                  <a:cubicBezTo>
                    <a:pt x="8500" y="3886"/>
                    <a:pt x="6910" y="3687"/>
                    <a:pt x="5365" y="3356"/>
                  </a:cubicBezTo>
                  <a:cubicBezTo>
                    <a:pt x="5175" y="3315"/>
                    <a:pt x="4961" y="3241"/>
                    <a:pt x="4757" y="3241"/>
                  </a:cubicBezTo>
                  <a:cubicBezTo>
                    <a:pt x="4628" y="3241"/>
                    <a:pt x="4504" y="3271"/>
                    <a:pt x="4394" y="3356"/>
                  </a:cubicBezTo>
                  <a:cubicBezTo>
                    <a:pt x="4107" y="3555"/>
                    <a:pt x="3908" y="3797"/>
                    <a:pt x="3621" y="3974"/>
                  </a:cubicBezTo>
                  <a:cubicBezTo>
                    <a:pt x="3047" y="4327"/>
                    <a:pt x="2385" y="4548"/>
                    <a:pt x="1722" y="4570"/>
                  </a:cubicBezTo>
                  <a:cubicBezTo>
                    <a:pt x="1663" y="4574"/>
                    <a:pt x="1604" y="4575"/>
                    <a:pt x="1546" y="4575"/>
                  </a:cubicBezTo>
                  <a:cubicBezTo>
                    <a:pt x="1235" y="4575"/>
                    <a:pt x="938" y="4524"/>
                    <a:pt x="641" y="4394"/>
                  </a:cubicBezTo>
                  <a:cubicBezTo>
                    <a:pt x="508" y="4327"/>
                    <a:pt x="332" y="4217"/>
                    <a:pt x="354" y="4018"/>
                  </a:cubicBezTo>
                  <a:cubicBezTo>
                    <a:pt x="398" y="3864"/>
                    <a:pt x="486" y="3709"/>
                    <a:pt x="619" y="3577"/>
                  </a:cubicBezTo>
                  <a:cubicBezTo>
                    <a:pt x="1170" y="2981"/>
                    <a:pt x="1744" y="2407"/>
                    <a:pt x="2318" y="1811"/>
                  </a:cubicBezTo>
                  <a:lnTo>
                    <a:pt x="3113" y="950"/>
                  </a:lnTo>
                  <a:cubicBezTo>
                    <a:pt x="3356" y="663"/>
                    <a:pt x="3709" y="508"/>
                    <a:pt x="4062" y="486"/>
                  </a:cubicBezTo>
                  <a:cubicBezTo>
                    <a:pt x="4230" y="481"/>
                    <a:pt x="4398" y="480"/>
                    <a:pt x="4566" y="480"/>
                  </a:cubicBezTo>
                  <a:cubicBezTo>
                    <a:pt x="5025" y="480"/>
                    <a:pt x="5484" y="492"/>
                    <a:pt x="5943" y="492"/>
                  </a:cubicBezTo>
                  <a:cubicBezTo>
                    <a:pt x="6111" y="492"/>
                    <a:pt x="6279" y="491"/>
                    <a:pt x="6447" y="486"/>
                  </a:cubicBezTo>
                  <a:cubicBezTo>
                    <a:pt x="8279" y="486"/>
                    <a:pt x="10089" y="420"/>
                    <a:pt x="11921" y="309"/>
                  </a:cubicBezTo>
                  <a:cubicBezTo>
                    <a:pt x="12054" y="243"/>
                    <a:pt x="12032" y="45"/>
                    <a:pt x="118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8"/>
            <p:cNvSpPr/>
            <p:nvPr/>
          </p:nvSpPr>
          <p:spPr>
            <a:xfrm>
              <a:off x="2338075" y="3081350"/>
              <a:ext cx="368250" cy="102700"/>
            </a:xfrm>
            <a:custGeom>
              <a:avLst/>
              <a:gdLst/>
              <a:ahLst/>
              <a:cxnLst/>
              <a:rect l="l" t="t" r="r" b="b"/>
              <a:pathLst>
                <a:path w="14730" h="4108" extrusionOk="0">
                  <a:moveTo>
                    <a:pt x="7004" y="1"/>
                  </a:moveTo>
                  <a:cubicBezTo>
                    <a:pt x="6711" y="1"/>
                    <a:pt x="6428" y="43"/>
                    <a:pt x="6160" y="196"/>
                  </a:cubicBezTo>
                  <a:cubicBezTo>
                    <a:pt x="5696" y="483"/>
                    <a:pt x="5277" y="815"/>
                    <a:pt x="4813" y="1079"/>
                  </a:cubicBezTo>
                  <a:cubicBezTo>
                    <a:pt x="3842" y="1587"/>
                    <a:pt x="2848" y="2029"/>
                    <a:pt x="1833" y="2360"/>
                  </a:cubicBezTo>
                  <a:cubicBezTo>
                    <a:pt x="1281" y="2536"/>
                    <a:pt x="751" y="2801"/>
                    <a:pt x="288" y="3133"/>
                  </a:cubicBezTo>
                  <a:cubicBezTo>
                    <a:pt x="111" y="3265"/>
                    <a:pt x="1" y="3464"/>
                    <a:pt x="1" y="3684"/>
                  </a:cubicBezTo>
                  <a:cubicBezTo>
                    <a:pt x="1" y="3883"/>
                    <a:pt x="155" y="4060"/>
                    <a:pt x="354" y="4104"/>
                  </a:cubicBezTo>
                  <a:cubicBezTo>
                    <a:pt x="368" y="4107"/>
                    <a:pt x="381" y="4108"/>
                    <a:pt x="393" y="4108"/>
                  </a:cubicBezTo>
                  <a:cubicBezTo>
                    <a:pt x="582" y="4108"/>
                    <a:pt x="627" y="3814"/>
                    <a:pt x="420" y="3773"/>
                  </a:cubicBezTo>
                  <a:cubicBezTo>
                    <a:pt x="266" y="3751"/>
                    <a:pt x="332" y="3596"/>
                    <a:pt x="376" y="3508"/>
                  </a:cubicBezTo>
                  <a:cubicBezTo>
                    <a:pt x="464" y="3420"/>
                    <a:pt x="553" y="3331"/>
                    <a:pt x="663" y="3287"/>
                  </a:cubicBezTo>
                  <a:cubicBezTo>
                    <a:pt x="862" y="3155"/>
                    <a:pt x="1082" y="3022"/>
                    <a:pt x="1325" y="2934"/>
                  </a:cubicBezTo>
                  <a:cubicBezTo>
                    <a:pt x="1745" y="2735"/>
                    <a:pt x="2164" y="2581"/>
                    <a:pt x="2606" y="2426"/>
                  </a:cubicBezTo>
                  <a:cubicBezTo>
                    <a:pt x="3511" y="2117"/>
                    <a:pt x="4394" y="1698"/>
                    <a:pt x="5233" y="1212"/>
                  </a:cubicBezTo>
                  <a:cubicBezTo>
                    <a:pt x="5431" y="1079"/>
                    <a:pt x="5630" y="947"/>
                    <a:pt x="5829" y="815"/>
                  </a:cubicBezTo>
                  <a:cubicBezTo>
                    <a:pt x="6027" y="660"/>
                    <a:pt x="6226" y="528"/>
                    <a:pt x="6447" y="417"/>
                  </a:cubicBezTo>
                  <a:cubicBezTo>
                    <a:pt x="6635" y="323"/>
                    <a:pt x="6851" y="293"/>
                    <a:pt x="7074" y="293"/>
                  </a:cubicBezTo>
                  <a:cubicBezTo>
                    <a:pt x="7376" y="293"/>
                    <a:pt x="7691" y="348"/>
                    <a:pt x="7970" y="373"/>
                  </a:cubicBezTo>
                  <a:cubicBezTo>
                    <a:pt x="9008" y="483"/>
                    <a:pt x="10045" y="660"/>
                    <a:pt x="11083" y="881"/>
                  </a:cubicBezTo>
                  <a:cubicBezTo>
                    <a:pt x="12231" y="1124"/>
                    <a:pt x="13357" y="1411"/>
                    <a:pt x="14505" y="1698"/>
                  </a:cubicBezTo>
                  <a:cubicBezTo>
                    <a:pt x="14522" y="1704"/>
                    <a:pt x="14539" y="1706"/>
                    <a:pt x="14555" y="1706"/>
                  </a:cubicBezTo>
                  <a:cubicBezTo>
                    <a:pt x="14709" y="1706"/>
                    <a:pt x="14729" y="1429"/>
                    <a:pt x="14549" y="1389"/>
                  </a:cubicBezTo>
                  <a:cubicBezTo>
                    <a:pt x="12275" y="815"/>
                    <a:pt x="10001" y="219"/>
                    <a:pt x="7661" y="42"/>
                  </a:cubicBezTo>
                  <a:cubicBezTo>
                    <a:pt x="7438" y="23"/>
                    <a:pt x="7218" y="1"/>
                    <a:pt x="70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8"/>
            <p:cNvSpPr/>
            <p:nvPr/>
          </p:nvSpPr>
          <p:spPr>
            <a:xfrm>
              <a:off x="1430750" y="1482225"/>
              <a:ext cx="751725" cy="924275"/>
            </a:xfrm>
            <a:custGeom>
              <a:avLst/>
              <a:gdLst/>
              <a:ahLst/>
              <a:cxnLst/>
              <a:rect l="l" t="t" r="r" b="b"/>
              <a:pathLst>
                <a:path w="30069" h="36971" extrusionOk="0">
                  <a:moveTo>
                    <a:pt x="11551" y="1"/>
                  </a:moveTo>
                  <a:cubicBezTo>
                    <a:pt x="10887" y="1"/>
                    <a:pt x="10217" y="97"/>
                    <a:pt x="9560" y="296"/>
                  </a:cubicBezTo>
                  <a:lnTo>
                    <a:pt x="9516" y="318"/>
                  </a:lnTo>
                  <a:cubicBezTo>
                    <a:pt x="10156" y="2945"/>
                    <a:pt x="9648" y="5727"/>
                    <a:pt x="8059" y="7956"/>
                  </a:cubicBezTo>
                  <a:cubicBezTo>
                    <a:pt x="8081" y="8045"/>
                    <a:pt x="8081" y="8133"/>
                    <a:pt x="8081" y="8221"/>
                  </a:cubicBezTo>
                  <a:cubicBezTo>
                    <a:pt x="8037" y="8928"/>
                    <a:pt x="7838" y="9612"/>
                    <a:pt x="7529" y="10252"/>
                  </a:cubicBezTo>
                  <a:cubicBezTo>
                    <a:pt x="7507" y="10296"/>
                    <a:pt x="7485" y="10363"/>
                    <a:pt x="7441" y="10363"/>
                  </a:cubicBezTo>
                  <a:cubicBezTo>
                    <a:pt x="7418" y="10363"/>
                    <a:pt x="7396" y="10341"/>
                    <a:pt x="7396" y="10318"/>
                  </a:cubicBezTo>
                  <a:lnTo>
                    <a:pt x="7330" y="10363"/>
                  </a:lnTo>
                  <a:cubicBezTo>
                    <a:pt x="7463" y="10517"/>
                    <a:pt x="7529" y="10738"/>
                    <a:pt x="7463" y="10937"/>
                  </a:cubicBezTo>
                  <a:cubicBezTo>
                    <a:pt x="7352" y="11091"/>
                    <a:pt x="7198" y="11202"/>
                    <a:pt x="6999" y="11246"/>
                  </a:cubicBezTo>
                  <a:cubicBezTo>
                    <a:pt x="6844" y="11290"/>
                    <a:pt x="6712" y="11356"/>
                    <a:pt x="6557" y="11422"/>
                  </a:cubicBezTo>
                  <a:cubicBezTo>
                    <a:pt x="6138" y="12107"/>
                    <a:pt x="5674" y="12747"/>
                    <a:pt x="5123" y="13365"/>
                  </a:cubicBezTo>
                  <a:lnTo>
                    <a:pt x="5056" y="13409"/>
                  </a:lnTo>
                  <a:cubicBezTo>
                    <a:pt x="5608" y="14314"/>
                    <a:pt x="6315" y="15131"/>
                    <a:pt x="7154" y="15793"/>
                  </a:cubicBezTo>
                  <a:cubicBezTo>
                    <a:pt x="5674" y="16500"/>
                    <a:pt x="4041" y="16676"/>
                    <a:pt x="2385" y="16809"/>
                  </a:cubicBezTo>
                  <a:lnTo>
                    <a:pt x="1215" y="19988"/>
                  </a:lnTo>
                  <a:cubicBezTo>
                    <a:pt x="862" y="21003"/>
                    <a:pt x="442" y="21997"/>
                    <a:pt x="1" y="22946"/>
                  </a:cubicBezTo>
                  <a:lnTo>
                    <a:pt x="133" y="23034"/>
                  </a:lnTo>
                  <a:cubicBezTo>
                    <a:pt x="2716" y="27339"/>
                    <a:pt x="6072" y="31379"/>
                    <a:pt x="10244" y="34072"/>
                  </a:cubicBezTo>
                  <a:cubicBezTo>
                    <a:pt x="11039" y="34558"/>
                    <a:pt x="11834" y="34999"/>
                    <a:pt x="12672" y="35397"/>
                  </a:cubicBezTo>
                  <a:cubicBezTo>
                    <a:pt x="13246" y="35684"/>
                    <a:pt x="13843" y="35926"/>
                    <a:pt x="14461" y="36147"/>
                  </a:cubicBezTo>
                  <a:cubicBezTo>
                    <a:pt x="15719" y="36633"/>
                    <a:pt x="17066" y="36920"/>
                    <a:pt x="18412" y="36964"/>
                  </a:cubicBezTo>
                  <a:cubicBezTo>
                    <a:pt x="18516" y="36968"/>
                    <a:pt x="18620" y="36971"/>
                    <a:pt x="18724" y="36971"/>
                  </a:cubicBezTo>
                  <a:cubicBezTo>
                    <a:pt x="20206" y="36971"/>
                    <a:pt x="21656" y="36531"/>
                    <a:pt x="22894" y="35706"/>
                  </a:cubicBezTo>
                  <a:cubicBezTo>
                    <a:pt x="23114" y="35551"/>
                    <a:pt x="23335" y="35397"/>
                    <a:pt x="23534" y="35198"/>
                  </a:cubicBezTo>
                  <a:cubicBezTo>
                    <a:pt x="24373" y="34359"/>
                    <a:pt x="25057" y="33366"/>
                    <a:pt x="25543" y="32284"/>
                  </a:cubicBezTo>
                  <a:cubicBezTo>
                    <a:pt x="26691" y="29856"/>
                    <a:pt x="27463" y="27273"/>
                    <a:pt x="27772" y="24602"/>
                  </a:cubicBezTo>
                  <a:cubicBezTo>
                    <a:pt x="28059" y="22239"/>
                    <a:pt x="27993" y="19855"/>
                    <a:pt x="27596" y="17493"/>
                  </a:cubicBezTo>
                  <a:cubicBezTo>
                    <a:pt x="27507" y="16985"/>
                    <a:pt x="27397" y="16478"/>
                    <a:pt x="27265" y="15970"/>
                  </a:cubicBezTo>
                  <a:lnTo>
                    <a:pt x="27243" y="15926"/>
                  </a:lnTo>
                  <a:cubicBezTo>
                    <a:pt x="27706" y="15639"/>
                    <a:pt x="28104" y="15241"/>
                    <a:pt x="28368" y="14756"/>
                  </a:cubicBezTo>
                  <a:cubicBezTo>
                    <a:pt x="29538" y="12769"/>
                    <a:pt x="30068" y="10451"/>
                    <a:pt x="29825" y="8177"/>
                  </a:cubicBezTo>
                  <a:cubicBezTo>
                    <a:pt x="29715" y="7272"/>
                    <a:pt x="29494" y="6345"/>
                    <a:pt x="28920" y="5638"/>
                  </a:cubicBezTo>
                  <a:cubicBezTo>
                    <a:pt x="28476" y="5088"/>
                    <a:pt x="27760" y="4680"/>
                    <a:pt x="27049" y="4680"/>
                  </a:cubicBezTo>
                  <a:cubicBezTo>
                    <a:pt x="26876" y="4680"/>
                    <a:pt x="26704" y="4704"/>
                    <a:pt x="26536" y="4755"/>
                  </a:cubicBezTo>
                  <a:cubicBezTo>
                    <a:pt x="25741" y="4998"/>
                    <a:pt x="25190" y="5771"/>
                    <a:pt x="24991" y="6566"/>
                  </a:cubicBezTo>
                  <a:cubicBezTo>
                    <a:pt x="24858" y="7162"/>
                    <a:pt x="24814" y="7758"/>
                    <a:pt x="24880" y="8376"/>
                  </a:cubicBezTo>
                  <a:cubicBezTo>
                    <a:pt x="22187" y="8089"/>
                    <a:pt x="19715" y="6676"/>
                    <a:pt x="18125" y="4468"/>
                  </a:cubicBezTo>
                  <a:cubicBezTo>
                    <a:pt x="17662" y="3828"/>
                    <a:pt x="17286" y="3100"/>
                    <a:pt x="16779" y="2459"/>
                  </a:cubicBezTo>
                  <a:cubicBezTo>
                    <a:pt x="15471" y="870"/>
                    <a:pt x="13542" y="1"/>
                    <a:pt x="11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8"/>
            <p:cNvSpPr/>
            <p:nvPr/>
          </p:nvSpPr>
          <p:spPr>
            <a:xfrm>
              <a:off x="1530850" y="1603800"/>
              <a:ext cx="599200" cy="762800"/>
            </a:xfrm>
            <a:custGeom>
              <a:avLst/>
              <a:gdLst/>
              <a:ahLst/>
              <a:cxnLst/>
              <a:rect l="l" t="t" r="r" b="b"/>
              <a:pathLst>
                <a:path w="23968" h="30512" extrusionOk="0">
                  <a:moveTo>
                    <a:pt x="21253" y="0"/>
                  </a:moveTo>
                  <a:cubicBezTo>
                    <a:pt x="21212" y="0"/>
                    <a:pt x="21172" y="20"/>
                    <a:pt x="21141" y="69"/>
                  </a:cubicBezTo>
                  <a:cubicBezTo>
                    <a:pt x="20589" y="886"/>
                    <a:pt x="20325" y="1857"/>
                    <a:pt x="20082" y="2828"/>
                  </a:cubicBezTo>
                  <a:cubicBezTo>
                    <a:pt x="19773" y="3866"/>
                    <a:pt x="19508" y="4926"/>
                    <a:pt x="19265" y="5985"/>
                  </a:cubicBezTo>
                  <a:cubicBezTo>
                    <a:pt x="18757" y="8105"/>
                    <a:pt x="18316" y="10246"/>
                    <a:pt x="17985" y="12409"/>
                  </a:cubicBezTo>
                  <a:cubicBezTo>
                    <a:pt x="17830" y="13359"/>
                    <a:pt x="17698" y="14308"/>
                    <a:pt x="17587" y="15257"/>
                  </a:cubicBezTo>
                  <a:cubicBezTo>
                    <a:pt x="17154" y="15240"/>
                    <a:pt x="16721" y="15231"/>
                    <a:pt x="16289" y="15231"/>
                  </a:cubicBezTo>
                  <a:cubicBezTo>
                    <a:pt x="13970" y="15231"/>
                    <a:pt x="11671" y="15480"/>
                    <a:pt x="9419" y="15964"/>
                  </a:cubicBezTo>
                  <a:cubicBezTo>
                    <a:pt x="8580" y="16140"/>
                    <a:pt x="7763" y="16383"/>
                    <a:pt x="6969" y="16758"/>
                  </a:cubicBezTo>
                  <a:cubicBezTo>
                    <a:pt x="6196" y="17112"/>
                    <a:pt x="5512" y="17663"/>
                    <a:pt x="5026" y="18392"/>
                  </a:cubicBezTo>
                  <a:cubicBezTo>
                    <a:pt x="4761" y="18833"/>
                    <a:pt x="4540" y="19319"/>
                    <a:pt x="4386" y="19805"/>
                  </a:cubicBezTo>
                  <a:cubicBezTo>
                    <a:pt x="3834" y="21372"/>
                    <a:pt x="3437" y="23006"/>
                    <a:pt x="3194" y="24639"/>
                  </a:cubicBezTo>
                  <a:cubicBezTo>
                    <a:pt x="2802" y="24684"/>
                    <a:pt x="2407" y="24707"/>
                    <a:pt x="2011" y="24707"/>
                  </a:cubicBezTo>
                  <a:cubicBezTo>
                    <a:pt x="1425" y="24707"/>
                    <a:pt x="837" y="24656"/>
                    <a:pt x="258" y="24551"/>
                  </a:cubicBezTo>
                  <a:cubicBezTo>
                    <a:pt x="250" y="24550"/>
                    <a:pt x="243" y="24550"/>
                    <a:pt x="236" y="24550"/>
                  </a:cubicBezTo>
                  <a:cubicBezTo>
                    <a:pt x="54" y="24550"/>
                    <a:pt x="0" y="24818"/>
                    <a:pt x="191" y="24860"/>
                  </a:cubicBezTo>
                  <a:cubicBezTo>
                    <a:pt x="797" y="24961"/>
                    <a:pt x="1410" y="25012"/>
                    <a:pt x="2021" y="25012"/>
                  </a:cubicBezTo>
                  <a:cubicBezTo>
                    <a:pt x="2480" y="25012"/>
                    <a:pt x="2938" y="24983"/>
                    <a:pt x="3392" y="24926"/>
                  </a:cubicBezTo>
                  <a:cubicBezTo>
                    <a:pt x="4960" y="27024"/>
                    <a:pt x="6792" y="28900"/>
                    <a:pt x="8867" y="30512"/>
                  </a:cubicBezTo>
                  <a:cubicBezTo>
                    <a:pt x="11075" y="30512"/>
                    <a:pt x="13282" y="30467"/>
                    <a:pt x="15424" y="29916"/>
                  </a:cubicBezTo>
                  <a:cubicBezTo>
                    <a:pt x="17609" y="29364"/>
                    <a:pt x="19729" y="28216"/>
                    <a:pt x="20987" y="26339"/>
                  </a:cubicBezTo>
                  <a:cubicBezTo>
                    <a:pt x="21362" y="25721"/>
                    <a:pt x="21715" y="25103"/>
                    <a:pt x="21980" y="24419"/>
                  </a:cubicBezTo>
                  <a:cubicBezTo>
                    <a:pt x="22643" y="22917"/>
                    <a:pt x="23216" y="21372"/>
                    <a:pt x="23724" y="19805"/>
                  </a:cubicBezTo>
                  <a:cubicBezTo>
                    <a:pt x="23901" y="19231"/>
                    <a:pt x="23967" y="18635"/>
                    <a:pt x="23879" y="18039"/>
                  </a:cubicBezTo>
                  <a:cubicBezTo>
                    <a:pt x="23857" y="17288"/>
                    <a:pt x="23790" y="16515"/>
                    <a:pt x="23746" y="15765"/>
                  </a:cubicBezTo>
                  <a:lnTo>
                    <a:pt x="23481" y="11085"/>
                  </a:lnTo>
                  <a:cubicBezTo>
                    <a:pt x="23471" y="10991"/>
                    <a:pt x="23397" y="10946"/>
                    <a:pt x="23323" y="10946"/>
                  </a:cubicBezTo>
                  <a:cubicBezTo>
                    <a:pt x="23241" y="10946"/>
                    <a:pt x="23161" y="11002"/>
                    <a:pt x="23172" y="11107"/>
                  </a:cubicBezTo>
                  <a:lnTo>
                    <a:pt x="23437" y="15632"/>
                  </a:lnTo>
                  <a:lnTo>
                    <a:pt x="23570" y="17862"/>
                  </a:lnTo>
                  <a:cubicBezTo>
                    <a:pt x="23636" y="18414"/>
                    <a:pt x="23614" y="18966"/>
                    <a:pt x="23481" y="19518"/>
                  </a:cubicBezTo>
                  <a:cubicBezTo>
                    <a:pt x="21980" y="17708"/>
                    <a:pt x="19971" y="16383"/>
                    <a:pt x="17896" y="15279"/>
                  </a:cubicBezTo>
                  <a:lnTo>
                    <a:pt x="17896" y="15257"/>
                  </a:lnTo>
                  <a:cubicBezTo>
                    <a:pt x="18404" y="11284"/>
                    <a:pt x="19177" y="7354"/>
                    <a:pt x="20214" y="3491"/>
                  </a:cubicBezTo>
                  <a:cubicBezTo>
                    <a:pt x="20501" y="2387"/>
                    <a:pt x="20766" y="1239"/>
                    <a:pt x="21384" y="268"/>
                  </a:cubicBezTo>
                  <a:cubicBezTo>
                    <a:pt x="21464" y="140"/>
                    <a:pt x="21359" y="0"/>
                    <a:pt x="21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8"/>
            <p:cNvSpPr/>
            <p:nvPr/>
          </p:nvSpPr>
          <p:spPr>
            <a:xfrm>
              <a:off x="1653175" y="2011750"/>
              <a:ext cx="304125" cy="189825"/>
            </a:xfrm>
            <a:custGeom>
              <a:avLst/>
              <a:gdLst/>
              <a:ahLst/>
              <a:cxnLst/>
              <a:rect l="l" t="t" r="r" b="b"/>
              <a:pathLst>
                <a:path w="12165" h="7593" extrusionOk="0">
                  <a:moveTo>
                    <a:pt x="10137" y="1"/>
                  </a:moveTo>
                  <a:cubicBezTo>
                    <a:pt x="9385" y="1"/>
                    <a:pt x="8635" y="90"/>
                    <a:pt x="7904" y="264"/>
                  </a:cubicBezTo>
                  <a:cubicBezTo>
                    <a:pt x="6403" y="661"/>
                    <a:pt x="4968" y="1301"/>
                    <a:pt x="3687" y="2206"/>
                  </a:cubicBezTo>
                  <a:cubicBezTo>
                    <a:pt x="2694" y="2869"/>
                    <a:pt x="1811" y="3708"/>
                    <a:pt x="1104" y="4679"/>
                  </a:cubicBezTo>
                  <a:cubicBezTo>
                    <a:pt x="486" y="5540"/>
                    <a:pt x="111" y="6555"/>
                    <a:pt x="1" y="7593"/>
                  </a:cubicBezTo>
                  <a:cubicBezTo>
                    <a:pt x="574" y="6379"/>
                    <a:pt x="1369" y="5275"/>
                    <a:pt x="2385" y="4370"/>
                  </a:cubicBezTo>
                  <a:cubicBezTo>
                    <a:pt x="3511" y="3376"/>
                    <a:pt x="4769" y="2560"/>
                    <a:pt x="6116" y="1919"/>
                  </a:cubicBezTo>
                  <a:cubicBezTo>
                    <a:pt x="8014" y="970"/>
                    <a:pt x="10067" y="396"/>
                    <a:pt x="12164" y="220"/>
                  </a:cubicBezTo>
                  <a:cubicBezTo>
                    <a:pt x="11494" y="73"/>
                    <a:pt x="10815" y="1"/>
                    <a:pt x="101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8"/>
            <p:cNvSpPr/>
            <p:nvPr/>
          </p:nvSpPr>
          <p:spPr>
            <a:xfrm>
              <a:off x="1662000" y="2049225"/>
              <a:ext cx="296950" cy="193600"/>
            </a:xfrm>
            <a:custGeom>
              <a:avLst/>
              <a:gdLst/>
              <a:ahLst/>
              <a:cxnLst/>
              <a:rect l="l" t="t" r="r" b="b"/>
              <a:pathLst>
                <a:path w="11878" h="7744" extrusionOk="0">
                  <a:moveTo>
                    <a:pt x="11878" y="1"/>
                  </a:moveTo>
                  <a:lnTo>
                    <a:pt x="11878" y="1"/>
                  </a:lnTo>
                  <a:cubicBezTo>
                    <a:pt x="11723" y="155"/>
                    <a:pt x="11546" y="332"/>
                    <a:pt x="11392" y="487"/>
                  </a:cubicBezTo>
                  <a:cubicBezTo>
                    <a:pt x="8743" y="2959"/>
                    <a:pt x="5785" y="5189"/>
                    <a:pt x="2451" y="6668"/>
                  </a:cubicBezTo>
                  <a:cubicBezTo>
                    <a:pt x="1634" y="7021"/>
                    <a:pt x="795" y="7330"/>
                    <a:pt x="1" y="7727"/>
                  </a:cubicBezTo>
                  <a:cubicBezTo>
                    <a:pt x="333" y="7738"/>
                    <a:pt x="666" y="7744"/>
                    <a:pt x="1000" y="7744"/>
                  </a:cubicBezTo>
                  <a:cubicBezTo>
                    <a:pt x="2042" y="7744"/>
                    <a:pt x="3087" y="7690"/>
                    <a:pt x="4107" y="7573"/>
                  </a:cubicBezTo>
                  <a:cubicBezTo>
                    <a:pt x="5498" y="7396"/>
                    <a:pt x="6800" y="6867"/>
                    <a:pt x="7926" y="6050"/>
                  </a:cubicBezTo>
                  <a:cubicBezTo>
                    <a:pt x="8500" y="5586"/>
                    <a:pt x="9030" y="5034"/>
                    <a:pt x="9471" y="4438"/>
                  </a:cubicBezTo>
                  <a:cubicBezTo>
                    <a:pt x="10509" y="3092"/>
                    <a:pt x="11326" y="1590"/>
                    <a:pt x="11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8"/>
            <p:cNvSpPr/>
            <p:nvPr/>
          </p:nvSpPr>
          <p:spPr>
            <a:xfrm>
              <a:off x="1729900" y="2119875"/>
              <a:ext cx="268800" cy="206450"/>
            </a:xfrm>
            <a:custGeom>
              <a:avLst/>
              <a:gdLst/>
              <a:ahLst/>
              <a:cxnLst/>
              <a:rect l="l" t="t" r="r" b="b"/>
              <a:pathLst>
                <a:path w="10752" h="8258" extrusionOk="0">
                  <a:moveTo>
                    <a:pt x="10685" y="1"/>
                  </a:moveTo>
                  <a:lnTo>
                    <a:pt x="10685" y="1"/>
                  </a:lnTo>
                  <a:cubicBezTo>
                    <a:pt x="10199" y="1060"/>
                    <a:pt x="9559" y="2076"/>
                    <a:pt x="8830" y="3025"/>
                  </a:cubicBezTo>
                  <a:cubicBezTo>
                    <a:pt x="7903" y="4217"/>
                    <a:pt x="6711" y="5188"/>
                    <a:pt x="5365" y="5851"/>
                  </a:cubicBezTo>
                  <a:cubicBezTo>
                    <a:pt x="3709" y="6645"/>
                    <a:pt x="1832" y="6866"/>
                    <a:pt x="0" y="7021"/>
                  </a:cubicBezTo>
                  <a:cubicBezTo>
                    <a:pt x="751" y="7617"/>
                    <a:pt x="1634" y="7992"/>
                    <a:pt x="2605" y="8125"/>
                  </a:cubicBezTo>
                  <a:cubicBezTo>
                    <a:pt x="3085" y="8209"/>
                    <a:pt x="3575" y="8258"/>
                    <a:pt x="4061" y="8258"/>
                  </a:cubicBezTo>
                  <a:cubicBezTo>
                    <a:pt x="4849" y="8258"/>
                    <a:pt x="5626" y="8129"/>
                    <a:pt x="6336" y="7816"/>
                  </a:cubicBezTo>
                  <a:cubicBezTo>
                    <a:pt x="7086" y="7440"/>
                    <a:pt x="7771" y="6932"/>
                    <a:pt x="8323" y="6314"/>
                  </a:cubicBezTo>
                  <a:cubicBezTo>
                    <a:pt x="9890" y="4592"/>
                    <a:pt x="10751" y="2319"/>
                    <a:pt x="106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8"/>
            <p:cNvSpPr/>
            <p:nvPr/>
          </p:nvSpPr>
          <p:spPr>
            <a:xfrm>
              <a:off x="2077025" y="1649025"/>
              <a:ext cx="76200" cy="161475"/>
            </a:xfrm>
            <a:custGeom>
              <a:avLst/>
              <a:gdLst/>
              <a:ahLst/>
              <a:cxnLst/>
              <a:rect l="l" t="t" r="r" b="b"/>
              <a:pathLst>
                <a:path w="3048" h="6459" extrusionOk="0">
                  <a:moveTo>
                    <a:pt x="1515" y="0"/>
                  </a:moveTo>
                  <a:cubicBezTo>
                    <a:pt x="1398" y="0"/>
                    <a:pt x="1280" y="30"/>
                    <a:pt x="1171" y="92"/>
                  </a:cubicBezTo>
                  <a:cubicBezTo>
                    <a:pt x="840" y="313"/>
                    <a:pt x="597" y="644"/>
                    <a:pt x="509" y="1042"/>
                  </a:cubicBezTo>
                  <a:cubicBezTo>
                    <a:pt x="23" y="2300"/>
                    <a:pt x="1" y="3691"/>
                    <a:pt x="420" y="4971"/>
                  </a:cubicBezTo>
                  <a:cubicBezTo>
                    <a:pt x="553" y="5457"/>
                    <a:pt x="818" y="5876"/>
                    <a:pt x="1215" y="6207"/>
                  </a:cubicBezTo>
                  <a:cubicBezTo>
                    <a:pt x="1417" y="6376"/>
                    <a:pt x="1665" y="6458"/>
                    <a:pt x="1912" y="6458"/>
                  </a:cubicBezTo>
                  <a:cubicBezTo>
                    <a:pt x="2151" y="6458"/>
                    <a:pt x="2388" y="6381"/>
                    <a:pt x="2584" y="6229"/>
                  </a:cubicBezTo>
                  <a:cubicBezTo>
                    <a:pt x="2804" y="5987"/>
                    <a:pt x="2937" y="5700"/>
                    <a:pt x="2959" y="5390"/>
                  </a:cubicBezTo>
                  <a:cubicBezTo>
                    <a:pt x="3025" y="5015"/>
                    <a:pt x="3047" y="4640"/>
                    <a:pt x="3003" y="4265"/>
                  </a:cubicBezTo>
                  <a:cubicBezTo>
                    <a:pt x="2981" y="4176"/>
                    <a:pt x="2959" y="4066"/>
                    <a:pt x="2849" y="4044"/>
                  </a:cubicBezTo>
                  <a:cubicBezTo>
                    <a:pt x="2804" y="4044"/>
                    <a:pt x="2738" y="4066"/>
                    <a:pt x="2694" y="4088"/>
                  </a:cubicBezTo>
                  <a:cubicBezTo>
                    <a:pt x="2451" y="4227"/>
                    <a:pt x="2180" y="4393"/>
                    <a:pt x="1925" y="4393"/>
                  </a:cubicBezTo>
                  <a:cubicBezTo>
                    <a:pt x="1856" y="4393"/>
                    <a:pt x="1789" y="4381"/>
                    <a:pt x="1723" y="4353"/>
                  </a:cubicBezTo>
                  <a:cubicBezTo>
                    <a:pt x="1546" y="4265"/>
                    <a:pt x="1436" y="4132"/>
                    <a:pt x="1347" y="3978"/>
                  </a:cubicBezTo>
                  <a:cubicBezTo>
                    <a:pt x="862" y="3073"/>
                    <a:pt x="1038" y="1969"/>
                    <a:pt x="1414" y="1019"/>
                  </a:cubicBezTo>
                  <a:cubicBezTo>
                    <a:pt x="1480" y="821"/>
                    <a:pt x="1568" y="644"/>
                    <a:pt x="1701" y="490"/>
                  </a:cubicBezTo>
                  <a:cubicBezTo>
                    <a:pt x="1811" y="357"/>
                    <a:pt x="1943" y="291"/>
                    <a:pt x="2098" y="269"/>
                  </a:cubicBezTo>
                  <a:cubicBezTo>
                    <a:pt x="1941" y="98"/>
                    <a:pt x="1729" y="0"/>
                    <a:pt x="15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8"/>
            <p:cNvSpPr/>
            <p:nvPr/>
          </p:nvSpPr>
          <p:spPr>
            <a:xfrm>
              <a:off x="1863075" y="1640200"/>
              <a:ext cx="93675" cy="130775"/>
            </a:xfrm>
            <a:custGeom>
              <a:avLst/>
              <a:gdLst/>
              <a:ahLst/>
              <a:cxnLst/>
              <a:rect l="l" t="t" r="r" b="b"/>
              <a:pathLst>
                <a:path w="3747" h="5231" extrusionOk="0">
                  <a:moveTo>
                    <a:pt x="297" y="1"/>
                  </a:moveTo>
                  <a:cubicBezTo>
                    <a:pt x="270" y="1"/>
                    <a:pt x="242" y="2"/>
                    <a:pt x="214" y="4"/>
                  </a:cubicBezTo>
                  <a:cubicBezTo>
                    <a:pt x="1" y="25"/>
                    <a:pt x="35" y="314"/>
                    <a:pt x="216" y="314"/>
                  </a:cubicBezTo>
                  <a:cubicBezTo>
                    <a:pt x="223" y="314"/>
                    <a:pt x="229" y="314"/>
                    <a:pt x="236" y="313"/>
                  </a:cubicBezTo>
                  <a:cubicBezTo>
                    <a:pt x="257" y="311"/>
                    <a:pt x="277" y="311"/>
                    <a:pt x="297" y="311"/>
                  </a:cubicBezTo>
                  <a:cubicBezTo>
                    <a:pt x="903" y="311"/>
                    <a:pt x="1302" y="948"/>
                    <a:pt x="1495" y="1461"/>
                  </a:cubicBezTo>
                  <a:cubicBezTo>
                    <a:pt x="1605" y="1748"/>
                    <a:pt x="1671" y="2057"/>
                    <a:pt x="1693" y="2366"/>
                  </a:cubicBezTo>
                  <a:cubicBezTo>
                    <a:pt x="1693" y="2719"/>
                    <a:pt x="1671" y="3050"/>
                    <a:pt x="1627" y="3381"/>
                  </a:cubicBezTo>
                  <a:cubicBezTo>
                    <a:pt x="1561" y="3911"/>
                    <a:pt x="1583" y="4551"/>
                    <a:pt x="2002" y="4949"/>
                  </a:cubicBezTo>
                  <a:cubicBezTo>
                    <a:pt x="2168" y="5136"/>
                    <a:pt x="2400" y="5230"/>
                    <a:pt x="2634" y="5230"/>
                  </a:cubicBezTo>
                  <a:cubicBezTo>
                    <a:pt x="2869" y="5230"/>
                    <a:pt x="3106" y="5136"/>
                    <a:pt x="3283" y="4949"/>
                  </a:cubicBezTo>
                  <a:cubicBezTo>
                    <a:pt x="3724" y="4463"/>
                    <a:pt x="3746" y="3646"/>
                    <a:pt x="3548" y="3050"/>
                  </a:cubicBezTo>
                  <a:cubicBezTo>
                    <a:pt x="3523" y="2977"/>
                    <a:pt x="3468" y="2945"/>
                    <a:pt x="3412" y="2945"/>
                  </a:cubicBezTo>
                  <a:cubicBezTo>
                    <a:pt x="3317" y="2945"/>
                    <a:pt x="3219" y="3036"/>
                    <a:pt x="3261" y="3161"/>
                  </a:cubicBezTo>
                  <a:cubicBezTo>
                    <a:pt x="3349" y="3426"/>
                    <a:pt x="3393" y="3735"/>
                    <a:pt x="3349" y="4044"/>
                  </a:cubicBezTo>
                  <a:cubicBezTo>
                    <a:pt x="3327" y="4353"/>
                    <a:pt x="3194" y="4618"/>
                    <a:pt x="2974" y="4838"/>
                  </a:cubicBezTo>
                  <a:cubicBezTo>
                    <a:pt x="2879" y="4895"/>
                    <a:pt x="2772" y="4924"/>
                    <a:pt x="2667" y="4924"/>
                  </a:cubicBezTo>
                  <a:cubicBezTo>
                    <a:pt x="2527" y="4924"/>
                    <a:pt x="2390" y="4873"/>
                    <a:pt x="2289" y="4772"/>
                  </a:cubicBezTo>
                  <a:cubicBezTo>
                    <a:pt x="2068" y="4596"/>
                    <a:pt x="1958" y="4353"/>
                    <a:pt x="1936" y="4088"/>
                  </a:cubicBezTo>
                  <a:cubicBezTo>
                    <a:pt x="1848" y="3514"/>
                    <a:pt x="2046" y="2940"/>
                    <a:pt x="2024" y="2344"/>
                  </a:cubicBezTo>
                  <a:cubicBezTo>
                    <a:pt x="1980" y="1814"/>
                    <a:pt x="1826" y="1284"/>
                    <a:pt x="1539" y="843"/>
                  </a:cubicBezTo>
                  <a:cubicBezTo>
                    <a:pt x="1266" y="402"/>
                    <a:pt x="833" y="1"/>
                    <a:pt x="2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8"/>
            <p:cNvSpPr/>
            <p:nvPr/>
          </p:nvSpPr>
          <p:spPr>
            <a:xfrm>
              <a:off x="1951750" y="1778800"/>
              <a:ext cx="35900" cy="37500"/>
            </a:xfrm>
            <a:custGeom>
              <a:avLst/>
              <a:gdLst/>
              <a:ahLst/>
              <a:cxnLst/>
              <a:rect l="l" t="t" r="r" b="b"/>
              <a:pathLst>
                <a:path w="1436" h="1500" extrusionOk="0">
                  <a:moveTo>
                    <a:pt x="177" y="1"/>
                  </a:moveTo>
                  <a:cubicBezTo>
                    <a:pt x="111" y="1"/>
                    <a:pt x="23" y="45"/>
                    <a:pt x="1" y="133"/>
                  </a:cubicBezTo>
                  <a:cubicBezTo>
                    <a:pt x="1" y="376"/>
                    <a:pt x="23" y="597"/>
                    <a:pt x="89" y="840"/>
                  </a:cubicBezTo>
                  <a:cubicBezTo>
                    <a:pt x="155" y="1038"/>
                    <a:pt x="265" y="1237"/>
                    <a:pt x="420" y="1392"/>
                  </a:cubicBezTo>
                  <a:cubicBezTo>
                    <a:pt x="525" y="1457"/>
                    <a:pt x="646" y="1500"/>
                    <a:pt x="769" y="1500"/>
                  </a:cubicBezTo>
                  <a:cubicBezTo>
                    <a:pt x="852" y="1500"/>
                    <a:pt x="936" y="1480"/>
                    <a:pt x="1016" y="1436"/>
                  </a:cubicBezTo>
                  <a:cubicBezTo>
                    <a:pt x="1193" y="1347"/>
                    <a:pt x="1325" y="1171"/>
                    <a:pt x="1391" y="972"/>
                  </a:cubicBezTo>
                  <a:cubicBezTo>
                    <a:pt x="1435" y="729"/>
                    <a:pt x="1435" y="464"/>
                    <a:pt x="1369" y="222"/>
                  </a:cubicBezTo>
                  <a:cubicBezTo>
                    <a:pt x="1347" y="133"/>
                    <a:pt x="1281" y="67"/>
                    <a:pt x="1193" y="67"/>
                  </a:cubicBezTo>
                  <a:cubicBezTo>
                    <a:pt x="1104" y="67"/>
                    <a:pt x="1038" y="155"/>
                    <a:pt x="1060" y="244"/>
                  </a:cubicBezTo>
                  <a:cubicBezTo>
                    <a:pt x="1104" y="420"/>
                    <a:pt x="1126" y="597"/>
                    <a:pt x="1126" y="796"/>
                  </a:cubicBezTo>
                  <a:cubicBezTo>
                    <a:pt x="1104" y="862"/>
                    <a:pt x="1082" y="950"/>
                    <a:pt x="1060" y="1016"/>
                  </a:cubicBezTo>
                  <a:cubicBezTo>
                    <a:pt x="1016" y="1060"/>
                    <a:pt x="972" y="1105"/>
                    <a:pt x="928" y="1149"/>
                  </a:cubicBezTo>
                  <a:lnTo>
                    <a:pt x="884" y="1171"/>
                  </a:lnTo>
                  <a:lnTo>
                    <a:pt x="862" y="1171"/>
                  </a:lnTo>
                  <a:lnTo>
                    <a:pt x="817" y="1193"/>
                  </a:lnTo>
                  <a:lnTo>
                    <a:pt x="795" y="1193"/>
                  </a:lnTo>
                  <a:cubicBezTo>
                    <a:pt x="729" y="1193"/>
                    <a:pt x="685" y="1193"/>
                    <a:pt x="641" y="1149"/>
                  </a:cubicBezTo>
                  <a:cubicBezTo>
                    <a:pt x="530" y="1060"/>
                    <a:pt x="442" y="928"/>
                    <a:pt x="398" y="773"/>
                  </a:cubicBezTo>
                  <a:cubicBezTo>
                    <a:pt x="332" y="575"/>
                    <a:pt x="310" y="376"/>
                    <a:pt x="310" y="199"/>
                  </a:cubicBezTo>
                  <a:cubicBezTo>
                    <a:pt x="332" y="111"/>
                    <a:pt x="265" y="23"/>
                    <a:pt x="1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8"/>
            <p:cNvSpPr/>
            <p:nvPr/>
          </p:nvSpPr>
          <p:spPr>
            <a:xfrm>
              <a:off x="1746450" y="1819775"/>
              <a:ext cx="107850" cy="108600"/>
            </a:xfrm>
            <a:custGeom>
              <a:avLst/>
              <a:gdLst/>
              <a:ahLst/>
              <a:cxnLst/>
              <a:rect l="l" t="t" r="r" b="b"/>
              <a:pathLst>
                <a:path w="4314" h="4344" extrusionOk="0">
                  <a:moveTo>
                    <a:pt x="2763" y="0"/>
                  </a:moveTo>
                  <a:cubicBezTo>
                    <a:pt x="2681" y="0"/>
                    <a:pt x="2600" y="33"/>
                    <a:pt x="2539" y="106"/>
                  </a:cubicBezTo>
                  <a:cubicBezTo>
                    <a:pt x="1744" y="878"/>
                    <a:pt x="1060" y="1761"/>
                    <a:pt x="552" y="2755"/>
                  </a:cubicBezTo>
                  <a:cubicBezTo>
                    <a:pt x="420" y="2998"/>
                    <a:pt x="309" y="3263"/>
                    <a:pt x="221" y="3528"/>
                  </a:cubicBezTo>
                  <a:cubicBezTo>
                    <a:pt x="111" y="3770"/>
                    <a:pt x="0" y="4079"/>
                    <a:pt x="287" y="4278"/>
                  </a:cubicBezTo>
                  <a:cubicBezTo>
                    <a:pt x="355" y="4326"/>
                    <a:pt x="431" y="4344"/>
                    <a:pt x="511" y="4344"/>
                  </a:cubicBezTo>
                  <a:cubicBezTo>
                    <a:pt x="690" y="4344"/>
                    <a:pt x="885" y="4251"/>
                    <a:pt x="1038" y="4190"/>
                  </a:cubicBezTo>
                  <a:cubicBezTo>
                    <a:pt x="1325" y="4102"/>
                    <a:pt x="1634" y="4013"/>
                    <a:pt x="1921" y="3947"/>
                  </a:cubicBezTo>
                  <a:cubicBezTo>
                    <a:pt x="2583" y="3792"/>
                    <a:pt x="3268" y="3660"/>
                    <a:pt x="3952" y="3594"/>
                  </a:cubicBezTo>
                  <a:cubicBezTo>
                    <a:pt x="4313" y="3530"/>
                    <a:pt x="4286" y="2995"/>
                    <a:pt x="3948" y="2995"/>
                  </a:cubicBezTo>
                  <a:cubicBezTo>
                    <a:pt x="3935" y="2995"/>
                    <a:pt x="3922" y="2996"/>
                    <a:pt x="3908" y="2998"/>
                  </a:cubicBezTo>
                  <a:cubicBezTo>
                    <a:pt x="3312" y="3086"/>
                    <a:pt x="2716" y="3196"/>
                    <a:pt x="2120" y="3329"/>
                  </a:cubicBezTo>
                  <a:cubicBezTo>
                    <a:pt x="1833" y="3395"/>
                    <a:pt x="1546" y="3461"/>
                    <a:pt x="1259" y="3550"/>
                  </a:cubicBezTo>
                  <a:lnTo>
                    <a:pt x="839" y="3660"/>
                  </a:lnTo>
                  <a:lnTo>
                    <a:pt x="795" y="3682"/>
                  </a:lnTo>
                  <a:lnTo>
                    <a:pt x="861" y="3528"/>
                  </a:lnTo>
                  <a:cubicBezTo>
                    <a:pt x="928" y="3351"/>
                    <a:pt x="1016" y="3196"/>
                    <a:pt x="1082" y="3042"/>
                  </a:cubicBezTo>
                  <a:cubicBezTo>
                    <a:pt x="1237" y="2711"/>
                    <a:pt x="1413" y="2424"/>
                    <a:pt x="1612" y="2115"/>
                  </a:cubicBezTo>
                  <a:cubicBezTo>
                    <a:pt x="2009" y="1519"/>
                    <a:pt x="2473" y="989"/>
                    <a:pt x="3003" y="503"/>
                  </a:cubicBezTo>
                  <a:cubicBezTo>
                    <a:pt x="3113" y="371"/>
                    <a:pt x="3091" y="172"/>
                    <a:pt x="2959" y="62"/>
                  </a:cubicBezTo>
                  <a:cubicBezTo>
                    <a:pt x="2899" y="22"/>
                    <a:pt x="2831" y="0"/>
                    <a:pt x="2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8"/>
            <p:cNvSpPr/>
            <p:nvPr/>
          </p:nvSpPr>
          <p:spPr>
            <a:xfrm>
              <a:off x="1689600" y="1753500"/>
              <a:ext cx="134700" cy="82175"/>
            </a:xfrm>
            <a:custGeom>
              <a:avLst/>
              <a:gdLst/>
              <a:ahLst/>
              <a:cxnLst/>
              <a:rect l="l" t="t" r="r" b="b"/>
              <a:pathLst>
                <a:path w="5388" h="3287" extrusionOk="0">
                  <a:moveTo>
                    <a:pt x="3601" y="0"/>
                  </a:moveTo>
                  <a:cubicBezTo>
                    <a:pt x="3446" y="0"/>
                    <a:pt x="3290" y="14"/>
                    <a:pt x="3135" y="41"/>
                  </a:cubicBezTo>
                  <a:cubicBezTo>
                    <a:pt x="2451" y="174"/>
                    <a:pt x="1833" y="461"/>
                    <a:pt x="1281" y="880"/>
                  </a:cubicBezTo>
                  <a:cubicBezTo>
                    <a:pt x="839" y="1189"/>
                    <a:pt x="111" y="1719"/>
                    <a:pt x="111" y="2359"/>
                  </a:cubicBezTo>
                  <a:cubicBezTo>
                    <a:pt x="89" y="2404"/>
                    <a:pt x="89" y="2448"/>
                    <a:pt x="89" y="2492"/>
                  </a:cubicBezTo>
                  <a:cubicBezTo>
                    <a:pt x="1" y="2889"/>
                    <a:pt x="265" y="3265"/>
                    <a:pt x="663" y="3287"/>
                  </a:cubicBezTo>
                  <a:cubicBezTo>
                    <a:pt x="994" y="3287"/>
                    <a:pt x="1303" y="3154"/>
                    <a:pt x="1546" y="2955"/>
                  </a:cubicBezTo>
                  <a:cubicBezTo>
                    <a:pt x="1833" y="2735"/>
                    <a:pt x="2120" y="2536"/>
                    <a:pt x="2451" y="2382"/>
                  </a:cubicBezTo>
                  <a:cubicBezTo>
                    <a:pt x="3069" y="2095"/>
                    <a:pt x="3753" y="1984"/>
                    <a:pt x="4394" y="1763"/>
                  </a:cubicBezTo>
                  <a:cubicBezTo>
                    <a:pt x="4681" y="1697"/>
                    <a:pt x="4946" y="1543"/>
                    <a:pt x="5166" y="1344"/>
                  </a:cubicBezTo>
                  <a:cubicBezTo>
                    <a:pt x="5387" y="1013"/>
                    <a:pt x="5277" y="549"/>
                    <a:pt x="4946" y="373"/>
                  </a:cubicBezTo>
                  <a:cubicBezTo>
                    <a:pt x="4532" y="124"/>
                    <a:pt x="4068" y="0"/>
                    <a:pt x="3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8"/>
            <p:cNvSpPr/>
            <p:nvPr/>
          </p:nvSpPr>
          <p:spPr>
            <a:xfrm>
              <a:off x="1493675" y="2017950"/>
              <a:ext cx="125850" cy="87150"/>
            </a:xfrm>
            <a:custGeom>
              <a:avLst/>
              <a:gdLst/>
              <a:ahLst/>
              <a:cxnLst/>
              <a:rect l="l" t="t" r="r" b="b"/>
              <a:pathLst>
                <a:path w="5034" h="3486" extrusionOk="0">
                  <a:moveTo>
                    <a:pt x="3049" y="1"/>
                  </a:moveTo>
                  <a:cubicBezTo>
                    <a:pt x="2109" y="1"/>
                    <a:pt x="1160" y="154"/>
                    <a:pt x="243" y="435"/>
                  </a:cubicBezTo>
                  <a:cubicBezTo>
                    <a:pt x="89" y="479"/>
                    <a:pt x="1" y="612"/>
                    <a:pt x="23" y="788"/>
                  </a:cubicBezTo>
                  <a:cubicBezTo>
                    <a:pt x="42" y="927"/>
                    <a:pt x="169" y="1012"/>
                    <a:pt x="323" y="1012"/>
                  </a:cubicBezTo>
                  <a:cubicBezTo>
                    <a:pt x="340" y="1012"/>
                    <a:pt x="358" y="1011"/>
                    <a:pt x="376" y="1009"/>
                  </a:cubicBezTo>
                  <a:cubicBezTo>
                    <a:pt x="1038" y="788"/>
                    <a:pt x="1745" y="656"/>
                    <a:pt x="2451" y="612"/>
                  </a:cubicBezTo>
                  <a:cubicBezTo>
                    <a:pt x="2658" y="586"/>
                    <a:pt x="2865" y="575"/>
                    <a:pt x="3072" y="575"/>
                  </a:cubicBezTo>
                  <a:cubicBezTo>
                    <a:pt x="3218" y="575"/>
                    <a:pt x="3364" y="581"/>
                    <a:pt x="3511" y="590"/>
                  </a:cubicBezTo>
                  <a:cubicBezTo>
                    <a:pt x="3687" y="590"/>
                    <a:pt x="3864" y="612"/>
                    <a:pt x="4040" y="634"/>
                  </a:cubicBezTo>
                  <a:lnTo>
                    <a:pt x="4217" y="656"/>
                  </a:lnTo>
                  <a:lnTo>
                    <a:pt x="4173" y="700"/>
                  </a:lnTo>
                  <a:lnTo>
                    <a:pt x="3864" y="1009"/>
                  </a:lnTo>
                  <a:cubicBezTo>
                    <a:pt x="3643" y="1208"/>
                    <a:pt x="3444" y="1429"/>
                    <a:pt x="3268" y="1627"/>
                  </a:cubicBezTo>
                  <a:cubicBezTo>
                    <a:pt x="2848" y="2091"/>
                    <a:pt x="2473" y="2554"/>
                    <a:pt x="2098" y="3040"/>
                  </a:cubicBezTo>
                  <a:cubicBezTo>
                    <a:pt x="1939" y="3263"/>
                    <a:pt x="2146" y="3485"/>
                    <a:pt x="2357" y="3485"/>
                  </a:cubicBezTo>
                  <a:cubicBezTo>
                    <a:pt x="2439" y="3485"/>
                    <a:pt x="2522" y="3452"/>
                    <a:pt x="2583" y="3371"/>
                  </a:cubicBezTo>
                  <a:cubicBezTo>
                    <a:pt x="3003" y="2819"/>
                    <a:pt x="3444" y="2290"/>
                    <a:pt x="3930" y="1782"/>
                  </a:cubicBezTo>
                  <a:cubicBezTo>
                    <a:pt x="4129" y="1561"/>
                    <a:pt x="4350" y="1340"/>
                    <a:pt x="4570" y="1142"/>
                  </a:cubicBezTo>
                  <a:cubicBezTo>
                    <a:pt x="4747" y="965"/>
                    <a:pt x="5034" y="788"/>
                    <a:pt x="5012" y="523"/>
                  </a:cubicBezTo>
                  <a:cubicBezTo>
                    <a:pt x="4990" y="170"/>
                    <a:pt x="4659" y="126"/>
                    <a:pt x="4394" y="82"/>
                  </a:cubicBezTo>
                  <a:cubicBezTo>
                    <a:pt x="4107" y="38"/>
                    <a:pt x="3842" y="16"/>
                    <a:pt x="3555" y="16"/>
                  </a:cubicBezTo>
                  <a:cubicBezTo>
                    <a:pt x="3387" y="6"/>
                    <a:pt x="3218" y="1"/>
                    <a:pt x="30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8"/>
            <p:cNvSpPr/>
            <p:nvPr/>
          </p:nvSpPr>
          <p:spPr>
            <a:xfrm>
              <a:off x="1446225" y="1918275"/>
              <a:ext cx="120325" cy="100650"/>
            </a:xfrm>
            <a:custGeom>
              <a:avLst/>
              <a:gdLst/>
              <a:ahLst/>
              <a:cxnLst/>
              <a:rect l="l" t="t" r="r" b="b"/>
              <a:pathLst>
                <a:path w="4813" h="4026" extrusionOk="0">
                  <a:moveTo>
                    <a:pt x="3614" y="1"/>
                  </a:moveTo>
                  <a:cubicBezTo>
                    <a:pt x="3137" y="1"/>
                    <a:pt x="2601" y="249"/>
                    <a:pt x="2230" y="426"/>
                  </a:cubicBezTo>
                  <a:cubicBezTo>
                    <a:pt x="1612" y="691"/>
                    <a:pt x="1060" y="1111"/>
                    <a:pt x="618" y="1619"/>
                  </a:cubicBezTo>
                  <a:cubicBezTo>
                    <a:pt x="199" y="2104"/>
                    <a:pt x="0" y="2722"/>
                    <a:pt x="22" y="3363"/>
                  </a:cubicBezTo>
                  <a:cubicBezTo>
                    <a:pt x="22" y="3746"/>
                    <a:pt x="330" y="4026"/>
                    <a:pt x="688" y="4026"/>
                  </a:cubicBezTo>
                  <a:cubicBezTo>
                    <a:pt x="702" y="4026"/>
                    <a:pt x="715" y="4026"/>
                    <a:pt x="729" y="4025"/>
                  </a:cubicBezTo>
                  <a:cubicBezTo>
                    <a:pt x="1016" y="3959"/>
                    <a:pt x="1280" y="3782"/>
                    <a:pt x="1479" y="3561"/>
                  </a:cubicBezTo>
                  <a:cubicBezTo>
                    <a:pt x="1987" y="3098"/>
                    <a:pt x="2428" y="2568"/>
                    <a:pt x="2980" y="2170"/>
                  </a:cubicBezTo>
                  <a:cubicBezTo>
                    <a:pt x="3267" y="1972"/>
                    <a:pt x="3598" y="1795"/>
                    <a:pt x="3930" y="1663"/>
                  </a:cubicBezTo>
                  <a:cubicBezTo>
                    <a:pt x="4217" y="1552"/>
                    <a:pt x="4481" y="1332"/>
                    <a:pt x="4658" y="1067"/>
                  </a:cubicBezTo>
                  <a:cubicBezTo>
                    <a:pt x="4813" y="713"/>
                    <a:pt x="4614" y="272"/>
                    <a:pt x="4239" y="162"/>
                  </a:cubicBezTo>
                  <a:cubicBezTo>
                    <a:pt x="4194" y="139"/>
                    <a:pt x="4150" y="139"/>
                    <a:pt x="4106" y="117"/>
                  </a:cubicBezTo>
                  <a:cubicBezTo>
                    <a:pt x="3958" y="34"/>
                    <a:pt x="3790" y="1"/>
                    <a:pt x="3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8"/>
            <p:cNvSpPr/>
            <p:nvPr/>
          </p:nvSpPr>
          <p:spPr>
            <a:xfrm>
              <a:off x="1637875" y="1963400"/>
              <a:ext cx="52500" cy="77875"/>
            </a:xfrm>
            <a:custGeom>
              <a:avLst/>
              <a:gdLst/>
              <a:ahLst/>
              <a:cxnLst/>
              <a:rect l="l" t="t" r="r" b="b"/>
              <a:pathLst>
                <a:path w="2100" h="3115" extrusionOk="0">
                  <a:moveTo>
                    <a:pt x="593" y="0"/>
                  </a:moveTo>
                  <a:cubicBezTo>
                    <a:pt x="301" y="0"/>
                    <a:pt x="1" y="266"/>
                    <a:pt x="127" y="630"/>
                  </a:cubicBezTo>
                  <a:cubicBezTo>
                    <a:pt x="458" y="1359"/>
                    <a:pt x="767" y="2087"/>
                    <a:pt x="1098" y="2816"/>
                  </a:cubicBezTo>
                  <a:cubicBezTo>
                    <a:pt x="1171" y="3026"/>
                    <a:pt x="1335" y="3115"/>
                    <a:pt x="1504" y="3115"/>
                  </a:cubicBezTo>
                  <a:cubicBezTo>
                    <a:pt x="1796" y="3115"/>
                    <a:pt x="2099" y="2849"/>
                    <a:pt x="1959" y="2485"/>
                  </a:cubicBezTo>
                  <a:cubicBezTo>
                    <a:pt x="1650" y="1756"/>
                    <a:pt x="1319" y="1028"/>
                    <a:pt x="1010" y="299"/>
                  </a:cubicBezTo>
                  <a:cubicBezTo>
                    <a:pt x="929" y="89"/>
                    <a:pt x="762" y="0"/>
                    <a:pt x="5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8"/>
            <p:cNvSpPr/>
            <p:nvPr/>
          </p:nvSpPr>
          <p:spPr>
            <a:xfrm>
              <a:off x="948400" y="1654075"/>
              <a:ext cx="687150" cy="750600"/>
            </a:xfrm>
            <a:custGeom>
              <a:avLst/>
              <a:gdLst/>
              <a:ahLst/>
              <a:cxnLst/>
              <a:rect l="l" t="t" r="r" b="b"/>
              <a:pathLst>
                <a:path w="27486" h="30024" extrusionOk="0">
                  <a:moveTo>
                    <a:pt x="23379" y="1"/>
                  </a:moveTo>
                  <a:cubicBezTo>
                    <a:pt x="23313" y="1"/>
                    <a:pt x="23247" y="8"/>
                    <a:pt x="23180" y="23"/>
                  </a:cubicBezTo>
                  <a:lnTo>
                    <a:pt x="16800" y="1104"/>
                  </a:lnTo>
                  <a:lnTo>
                    <a:pt x="16293" y="707"/>
                  </a:lnTo>
                  <a:cubicBezTo>
                    <a:pt x="15974" y="468"/>
                    <a:pt x="15602" y="212"/>
                    <a:pt x="15209" y="212"/>
                  </a:cubicBezTo>
                  <a:cubicBezTo>
                    <a:pt x="15166" y="212"/>
                    <a:pt x="15122" y="215"/>
                    <a:pt x="15078" y="221"/>
                  </a:cubicBezTo>
                  <a:cubicBezTo>
                    <a:pt x="14703" y="310"/>
                    <a:pt x="14372" y="530"/>
                    <a:pt x="14129" y="840"/>
                  </a:cubicBezTo>
                  <a:lnTo>
                    <a:pt x="11855" y="3202"/>
                  </a:lnTo>
                  <a:lnTo>
                    <a:pt x="11436" y="2672"/>
                  </a:lnTo>
                  <a:cubicBezTo>
                    <a:pt x="11245" y="2417"/>
                    <a:pt x="10993" y="2163"/>
                    <a:pt x="10699" y="2163"/>
                  </a:cubicBezTo>
                  <a:cubicBezTo>
                    <a:pt x="10687" y="2163"/>
                    <a:pt x="10675" y="2163"/>
                    <a:pt x="10663" y="2164"/>
                  </a:cubicBezTo>
                  <a:cubicBezTo>
                    <a:pt x="10465" y="2186"/>
                    <a:pt x="10310" y="2274"/>
                    <a:pt x="10178" y="2407"/>
                  </a:cubicBezTo>
                  <a:cubicBezTo>
                    <a:pt x="9383" y="3003"/>
                    <a:pt x="8588" y="3643"/>
                    <a:pt x="7838" y="4261"/>
                  </a:cubicBezTo>
                  <a:cubicBezTo>
                    <a:pt x="7484" y="4548"/>
                    <a:pt x="7153" y="4835"/>
                    <a:pt x="6800" y="5122"/>
                  </a:cubicBezTo>
                  <a:cubicBezTo>
                    <a:pt x="5983" y="5762"/>
                    <a:pt x="5255" y="6513"/>
                    <a:pt x="4614" y="7330"/>
                  </a:cubicBezTo>
                  <a:cubicBezTo>
                    <a:pt x="3312" y="9184"/>
                    <a:pt x="3025" y="11546"/>
                    <a:pt x="2650" y="13776"/>
                  </a:cubicBezTo>
                  <a:cubicBezTo>
                    <a:pt x="2076" y="17043"/>
                    <a:pt x="1193" y="20222"/>
                    <a:pt x="1" y="23313"/>
                  </a:cubicBezTo>
                  <a:cubicBezTo>
                    <a:pt x="2782" y="25388"/>
                    <a:pt x="5431" y="27640"/>
                    <a:pt x="7948" y="30024"/>
                  </a:cubicBezTo>
                  <a:cubicBezTo>
                    <a:pt x="8456" y="29229"/>
                    <a:pt x="8963" y="28434"/>
                    <a:pt x="9449" y="27640"/>
                  </a:cubicBezTo>
                  <a:cubicBezTo>
                    <a:pt x="10067" y="26602"/>
                    <a:pt x="10774" y="25609"/>
                    <a:pt x="11524" y="24659"/>
                  </a:cubicBezTo>
                  <a:cubicBezTo>
                    <a:pt x="12187" y="23865"/>
                    <a:pt x="12893" y="23136"/>
                    <a:pt x="13666" y="22452"/>
                  </a:cubicBezTo>
                  <a:cubicBezTo>
                    <a:pt x="15388" y="20884"/>
                    <a:pt x="17242" y="19405"/>
                    <a:pt x="18500" y="17485"/>
                  </a:cubicBezTo>
                  <a:cubicBezTo>
                    <a:pt x="18787" y="17043"/>
                    <a:pt x="19052" y="16580"/>
                    <a:pt x="19295" y="16094"/>
                  </a:cubicBezTo>
                  <a:cubicBezTo>
                    <a:pt x="19736" y="15145"/>
                    <a:pt x="20134" y="14151"/>
                    <a:pt x="20509" y="13136"/>
                  </a:cubicBezTo>
                  <a:cubicBezTo>
                    <a:pt x="20796" y="12341"/>
                    <a:pt x="21083" y="11546"/>
                    <a:pt x="21392" y="10752"/>
                  </a:cubicBezTo>
                  <a:cubicBezTo>
                    <a:pt x="22032" y="9692"/>
                    <a:pt x="22761" y="8676"/>
                    <a:pt x="23534" y="7727"/>
                  </a:cubicBezTo>
                  <a:cubicBezTo>
                    <a:pt x="24968" y="5983"/>
                    <a:pt x="26646" y="4328"/>
                    <a:pt x="27441" y="2164"/>
                  </a:cubicBezTo>
                  <a:cubicBezTo>
                    <a:pt x="27485" y="2032"/>
                    <a:pt x="27441" y="1899"/>
                    <a:pt x="27353" y="1811"/>
                  </a:cubicBezTo>
                  <a:cubicBezTo>
                    <a:pt x="27375" y="1656"/>
                    <a:pt x="27375" y="1524"/>
                    <a:pt x="27397" y="1369"/>
                  </a:cubicBezTo>
                  <a:cubicBezTo>
                    <a:pt x="27397" y="1281"/>
                    <a:pt x="27375" y="1193"/>
                    <a:pt x="27375" y="1104"/>
                  </a:cubicBezTo>
                  <a:cubicBezTo>
                    <a:pt x="27353" y="840"/>
                    <a:pt x="27242" y="619"/>
                    <a:pt x="27088" y="420"/>
                  </a:cubicBezTo>
                  <a:cubicBezTo>
                    <a:pt x="26880" y="193"/>
                    <a:pt x="26574" y="80"/>
                    <a:pt x="26269" y="80"/>
                  </a:cubicBezTo>
                  <a:cubicBezTo>
                    <a:pt x="26218" y="80"/>
                    <a:pt x="26167" y="83"/>
                    <a:pt x="26116" y="89"/>
                  </a:cubicBezTo>
                  <a:cubicBezTo>
                    <a:pt x="25763" y="133"/>
                    <a:pt x="25410" y="266"/>
                    <a:pt x="25123" y="486"/>
                  </a:cubicBezTo>
                  <a:lnTo>
                    <a:pt x="25079" y="530"/>
                  </a:lnTo>
                  <a:cubicBezTo>
                    <a:pt x="24924" y="641"/>
                    <a:pt x="24792" y="751"/>
                    <a:pt x="24681" y="884"/>
                  </a:cubicBezTo>
                  <a:cubicBezTo>
                    <a:pt x="24483" y="1060"/>
                    <a:pt x="24306" y="1281"/>
                    <a:pt x="24152" y="1502"/>
                  </a:cubicBezTo>
                  <a:lnTo>
                    <a:pt x="24196" y="1502"/>
                  </a:lnTo>
                  <a:cubicBezTo>
                    <a:pt x="24041" y="1789"/>
                    <a:pt x="23887" y="2054"/>
                    <a:pt x="23732" y="2341"/>
                  </a:cubicBezTo>
                  <a:cubicBezTo>
                    <a:pt x="23269" y="3202"/>
                    <a:pt x="22827" y="4085"/>
                    <a:pt x="22275" y="4924"/>
                  </a:cubicBezTo>
                  <a:cubicBezTo>
                    <a:pt x="22054" y="5255"/>
                    <a:pt x="21767" y="5564"/>
                    <a:pt x="21458" y="5807"/>
                  </a:cubicBezTo>
                  <a:cubicBezTo>
                    <a:pt x="21278" y="5927"/>
                    <a:pt x="20956" y="6108"/>
                    <a:pt x="20698" y="6108"/>
                  </a:cubicBezTo>
                  <a:cubicBezTo>
                    <a:pt x="20577" y="6108"/>
                    <a:pt x="20470" y="6067"/>
                    <a:pt x="20399" y="5961"/>
                  </a:cubicBezTo>
                  <a:cubicBezTo>
                    <a:pt x="20178" y="5608"/>
                    <a:pt x="20310" y="5012"/>
                    <a:pt x="20421" y="4637"/>
                  </a:cubicBezTo>
                  <a:cubicBezTo>
                    <a:pt x="20531" y="4283"/>
                    <a:pt x="20664" y="3952"/>
                    <a:pt x="20840" y="3621"/>
                  </a:cubicBezTo>
                  <a:cubicBezTo>
                    <a:pt x="21392" y="3422"/>
                    <a:pt x="21922" y="3158"/>
                    <a:pt x="22430" y="2871"/>
                  </a:cubicBezTo>
                  <a:cubicBezTo>
                    <a:pt x="22893" y="2606"/>
                    <a:pt x="23291" y="2274"/>
                    <a:pt x="23600" y="1877"/>
                  </a:cubicBezTo>
                  <a:cubicBezTo>
                    <a:pt x="23710" y="1745"/>
                    <a:pt x="23776" y="1590"/>
                    <a:pt x="23843" y="1458"/>
                  </a:cubicBezTo>
                  <a:cubicBezTo>
                    <a:pt x="23997" y="1127"/>
                    <a:pt x="24019" y="751"/>
                    <a:pt x="23931" y="420"/>
                  </a:cubicBezTo>
                  <a:cubicBezTo>
                    <a:pt x="23909" y="288"/>
                    <a:pt x="23865" y="177"/>
                    <a:pt x="23776" y="89"/>
                  </a:cubicBezTo>
                  <a:cubicBezTo>
                    <a:pt x="23644" y="30"/>
                    <a:pt x="23511" y="1"/>
                    <a:pt x="233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8"/>
            <p:cNvSpPr/>
            <p:nvPr/>
          </p:nvSpPr>
          <p:spPr>
            <a:xfrm>
              <a:off x="1222150" y="1690500"/>
              <a:ext cx="396825" cy="357100"/>
            </a:xfrm>
            <a:custGeom>
              <a:avLst/>
              <a:gdLst/>
              <a:ahLst/>
              <a:cxnLst/>
              <a:rect l="l" t="t" r="r" b="b"/>
              <a:pathLst>
                <a:path w="15873" h="14284" extrusionOk="0">
                  <a:moveTo>
                    <a:pt x="12893" y="1"/>
                  </a:moveTo>
                  <a:cubicBezTo>
                    <a:pt x="12826" y="155"/>
                    <a:pt x="12760" y="288"/>
                    <a:pt x="12650" y="420"/>
                  </a:cubicBezTo>
                  <a:cubicBezTo>
                    <a:pt x="12341" y="817"/>
                    <a:pt x="11943" y="1171"/>
                    <a:pt x="11480" y="1414"/>
                  </a:cubicBezTo>
                  <a:cubicBezTo>
                    <a:pt x="10575" y="1965"/>
                    <a:pt x="9559" y="2363"/>
                    <a:pt x="8522" y="2584"/>
                  </a:cubicBezTo>
                  <a:cubicBezTo>
                    <a:pt x="8455" y="3798"/>
                    <a:pt x="8367" y="5012"/>
                    <a:pt x="8301" y="6204"/>
                  </a:cubicBezTo>
                  <a:cubicBezTo>
                    <a:pt x="8287" y="6204"/>
                    <a:pt x="8274" y="6204"/>
                    <a:pt x="8261" y="6204"/>
                  </a:cubicBezTo>
                  <a:cubicBezTo>
                    <a:pt x="6756" y="6204"/>
                    <a:pt x="5541" y="4976"/>
                    <a:pt x="5541" y="3467"/>
                  </a:cubicBezTo>
                  <a:cubicBezTo>
                    <a:pt x="4747" y="3776"/>
                    <a:pt x="3930" y="4107"/>
                    <a:pt x="3135" y="4460"/>
                  </a:cubicBezTo>
                  <a:lnTo>
                    <a:pt x="3003" y="4548"/>
                  </a:lnTo>
                  <a:cubicBezTo>
                    <a:pt x="3510" y="5255"/>
                    <a:pt x="3996" y="5983"/>
                    <a:pt x="4482" y="6690"/>
                  </a:cubicBezTo>
                  <a:cubicBezTo>
                    <a:pt x="4658" y="6955"/>
                    <a:pt x="4835" y="7286"/>
                    <a:pt x="4702" y="7551"/>
                  </a:cubicBezTo>
                  <a:cubicBezTo>
                    <a:pt x="4570" y="7793"/>
                    <a:pt x="4327" y="7926"/>
                    <a:pt x="4062" y="7970"/>
                  </a:cubicBezTo>
                  <a:cubicBezTo>
                    <a:pt x="3812" y="8017"/>
                    <a:pt x="3560" y="8039"/>
                    <a:pt x="3310" y="8039"/>
                  </a:cubicBezTo>
                  <a:cubicBezTo>
                    <a:pt x="2019" y="8039"/>
                    <a:pt x="777" y="7431"/>
                    <a:pt x="0" y="6359"/>
                  </a:cubicBezTo>
                  <a:lnTo>
                    <a:pt x="0" y="6359"/>
                  </a:lnTo>
                  <a:cubicBezTo>
                    <a:pt x="89" y="9118"/>
                    <a:pt x="817" y="11811"/>
                    <a:pt x="2075" y="14284"/>
                  </a:cubicBezTo>
                  <a:cubicBezTo>
                    <a:pt x="2340" y="12827"/>
                    <a:pt x="2782" y="11348"/>
                    <a:pt x="3841" y="10332"/>
                  </a:cubicBezTo>
                  <a:cubicBezTo>
                    <a:pt x="4526" y="9714"/>
                    <a:pt x="5343" y="9273"/>
                    <a:pt x="6226" y="9074"/>
                  </a:cubicBezTo>
                  <a:cubicBezTo>
                    <a:pt x="6645" y="8941"/>
                    <a:pt x="7065" y="8853"/>
                    <a:pt x="7506" y="8787"/>
                  </a:cubicBezTo>
                  <a:cubicBezTo>
                    <a:pt x="8566" y="8632"/>
                    <a:pt x="9647" y="8566"/>
                    <a:pt x="10751" y="8478"/>
                  </a:cubicBezTo>
                  <a:cubicBezTo>
                    <a:pt x="12385" y="8345"/>
                    <a:pt x="14018" y="8169"/>
                    <a:pt x="15520" y="7462"/>
                  </a:cubicBezTo>
                  <a:cubicBezTo>
                    <a:pt x="14659" y="6800"/>
                    <a:pt x="13952" y="5983"/>
                    <a:pt x="13422" y="5078"/>
                  </a:cubicBezTo>
                  <a:cubicBezTo>
                    <a:pt x="13246" y="4791"/>
                    <a:pt x="13113" y="4504"/>
                    <a:pt x="12981" y="4217"/>
                  </a:cubicBezTo>
                  <a:lnTo>
                    <a:pt x="12959" y="4151"/>
                  </a:lnTo>
                  <a:cubicBezTo>
                    <a:pt x="13555" y="3709"/>
                    <a:pt x="14217" y="3356"/>
                    <a:pt x="14901" y="3069"/>
                  </a:cubicBezTo>
                  <a:cubicBezTo>
                    <a:pt x="15056" y="3003"/>
                    <a:pt x="15211" y="2959"/>
                    <a:pt x="15343" y="2915"/>
                  </a:cubicBezTo>
                  <a:cubicBezTo>
                    <a:pt x="15542" y="2871"/>
                    <a:pt x="15696" y="2760"/>
                    <a:pt x="15807" y="2606"/>
                  </a:cubicBezTo>
                  <a:cubicBezTo>
                    <a:pt x="15873" y="2385"/>
                    <a:pt x="15829" y="2164"/>
                    <a:pt x="15696" y="2010"/>
                  </a:cubicBezTo>
                  <a:lnTo>
                    <a:pt x="15652" y="1965"/>
                  </a:lnTo>
                  <a:cubicBezTo>
                    <a:pt x="15233" y="1325"/>
                    <a:pt x="14813" y="663"/>
                    <a:pt x="14129" y="310"/>
                  </a:cubicBezTo>
                  <a:cubicBezTo>
                    <a:pt x="13842" y="155"/>
                    <a:pt x="13533" y="67"/>
                    <a:pt x="13202" y="23"/>
                  </a:cubicBezTo>
                  <a:cubicBezTo>
                    <a:pt x="13091" y="23"/>
                    <a:pt x="13003" y="1"/>
                    <a:pt x="128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8"/>
            <p:cNvSpPr/>
            <p:nvPr/>
          </p:nvSpPr>
          <p:spPr>
            <a:xfrm>
              <a:off x="1168050" y="1843375"/>
              <a:ext cx="209200" cy="273225"/>
            </a:xfrm>
            <a:custGeom>
              <a:avLst/>
              <a:gdLst/>
              <a:ahLst/>
              <a:cxnLst/>
              <a:rect l="l" t="t" r="r" b="b"/>
              <a:pathLst>
                <a:path w="8368" h="10929" extrusionOk="0">
                  <a:moveTo>
                    <a:pt x="2032" y="1"/>
                  </a:moveTo>
                  <a:cubicBezTo>
                    <a:pt x="1767" y="1458"/>
                    <a:pt x="1149" y="2826"/>
                    <a:pt x="222" y="3974"/>
                  </a:cubicBezTo>
                  <a:cubicBezTo>
                    <a:pt x="111" y="4085"/>
                    <a:pt x="45" y="4217"/>
                    <a:pt x="1" y="4350"/>
                  </a:cubicBezTo>
                  <a:cubicBezTo>
                    <a:pt x="1" y="4526"/>
                    <a:pt x="45" y="4703"/>
                    <a:pt x="133" y="4857"/>
                  </a:cubicBezTo>
                  <a:cubicBezTo>
                    <a:pt x="950" y="6756"/>
                    <a:pt x="1149" y="8897"/>
                    <a:pt x="685" y="10928"/>
                  </a:cubicBezTo>
                  <a:cubicBezTo>
                    <a:pt x="2424" y="9945"/>
                    <a:pt x="4386" y="9436"/>
                    <a:pt x="6383" y="9436"/>
                  </a:cubicBezTo>
                  <a:cubicBezTo>
                    <a:pt x="6896" y="9436"/>
                    <a:pt x="7412" y="9470"/>
                    <a:pt x="7926" y="9537"/>
                  </a:cubicBezTo>
                  <a:cubicBezTo>
                    <a:pt x="7043" y="7396"/>
                    <a:pt x="7198" y="4968"/>
                    <a:pt x="8368" y="2959"/>
                  </a:cubicBezTo>
                  <a:lnTo>
                    <a:pt x="8368" y="2959"/>
                  </a:lnTo>
                  <a:cubicBezTo>
                    <a:pt x="7485" y="3180"/>
                    <a:pt x="6690" y="3599"/>
                    <a:pt x="6005" y="4217"/>
                  </a:cubicBezTo>
                  <a:cubicBezTo>
                    <a:pt x="4946" y="5233"/>
                    <a:pt x="4504" y="6712"/>
                    <a:pt x="4239" y="8169"/>
                  </a:cubicBezTo>
                  <a:cubicBezTo>
                    <a:pt x="2981" y="5696"/>
                    <a:pt x="2275" y="3003"/>
                    <a:pt x="2164" y="221"/>
                  </a:cubicBezTo>
                  <a:cubicBezTo>
                    <a:pt x="2120" y="155"/>
                    <a:pt x="2076" y="89"/>
                    <a:pt x="20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8"/>
            <p:cNvSpPr/>
            <p:nvPr/>
          </p:nvSpPr>
          <p:spPr>
            <a:xfrm>
              <a:off x="1553675" y="1671075"/>
              <a:ext cx="90150" cy="156550"/>
            </a:xfrm>
            <a:custGeom>
              <a:avLst/>
              <a:gdLst/>
              <a:ahLst/>
              <a:cxnLst/>
              <a:rect l="l" t="t" r="r" b="b"/>
              <a:pathLst>
                <a:path w="3606" h="6262" extrusionOk="0">
                  <a:moveTo>
                    <a:pt x="3237" y="1"/>
                  </a:moveTo>
                  <a:cubicBezTo>
                    <a:pt x="3139" y="1"/>
                    <a:pt x="3025" y="100"/>
                    <a:pt x="3053" y="226"/>
                  </a:cubicBezTo>
                  <a:cubicBezTo>
                    <a:pt x="3605" y="2588"/>
                    <a:pt x="1663" y="4531"/>
                    <a:pt x="117" y="6010"/>
                  </a:cubicBezTo>
                  <a:cubicBezTo>
                    <a:pt x="0" y="6110"/>
                    <a:pt x="124" y="6261"/>
                    <a:pt x="258" y="6261"/>
                  </a:cubicBezTo>
                  <a:cubicBezTo>
                    <a:pt x="301" y="6261"/>
                    <a:pt x="345" y="6246"/>
                    <a:pt x="382" y="6208"/>
                  </a:cubicBezTo>
                  <a:cubicBezTo>
                    <a:pt x="1265" y="5392"/>
                    <a:pt x="2148" y="4508"/>
                    <a:pt x="2766" y="3449"/>
                  </a:cubicBezTo>
                  <a:cubicBezTo>
                    <a:pt x="3384" y="2455"/>
                    <a:pt x="3583" y="1263"/>
                    <a:pt x="3362" y="115"/>
                  </a:cubicBezTo>
                  <a:cubicBezTo>
                    <a:pt x="3346" y="34"/>
                    <a:pt x="3294" y="1"/>
                    <a:pt x="3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86" name="Google Shape;2686;p38"/>
          <p:cNvSpPr txBox="1">
            <a:spLocks noGrp="1"/>
          </p:cNvSpPr>
          <p:nvPr>
            <p:ph type="title"/>
          </p:nvPr>
        </p:nvSpPr>
        <p:spPr>
          <a:xfrm>
            <a:off x="304801" y="26405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dirty="0" err="1"/>
              <a:t>Mantu</a:t>
            </a:r>
            <a:r>
              <a:rPr lang="en-US" dirty="0"/>
              <a:t> </a:t>
            </a:r>
            <a:r>
              <a:rPr lang="en-US" dirty="0" err="1"/>
              <a:t>testi</a:t>
            </a:r>
            <a:r>
              <a:rPr lang="en-US" dirty="0"/>
              <a:t> (</a:t>
            </a:r>
            <a:r>
              <a:rPr lang="en-US" dirty="0" err="1"/>
              <a:t>tuberkulyoz</a:t>
            </a:r>
            <a:r>
              <a:rPr lang="en-US" dirty="0"/>
              <a:t> </a:t>
            </a:r>
            <a:r>
              <a:rPr lang="en-US" dirty="0" err="1"/>
              <a:t>testi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</p:txBody>
      </p:sp>
      <p:grpSp>
        <p:nvGrpSpPr>
          <p:cNvPr id="2687" name="Google Shape;2687;p38"/>
          <p:cNvGrpSpPr/>
          <p:nvPr/>
        </p:nvGrpSpPr>
        <p:grpSpPr>
          <a:xfrm>
            <a:off x="3373289" y="1282675"/>
            <a:ext cx="5170575" cy="785038"/>
            <a:chOff x="3525688" y="1292200"/>
            <a:chExt cx="5170575" cy="785038"/>
          </a:xfrm>
        </p:grpSpPr>
        <p:sp>
          <p:nvSpPr>
            <p:cNvPr id="2689" name="Google Shape;2689;p38"/>
            <p:cNvSpPr txBox="1"/>
            <p:nvPr/>
          </p:nvSpPr>
          <p:spPr>
            <a:xfrm>
              <a:off x="5618563" y="1292200"/>
              <a:ext cx="3077700" cy="32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91440" marR="9144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 err="1"/>
                <a:t>Mantu</a:t>
              </a:r>
              <a:r>
                <a:rPr lang="en-US" dirty="0"/>
                <a:t> </a:t>
              </a:r>
              <a:r>
                <a:rPr lang="en-US" dirty="0" err="1"/>
                <a:t>testi-bu</a:t>
              </a:r>
              <a:r>
                <a:rPr lang="en-US" dirty="0"/>
                <a:t> </a:t>
              </a:r>
              <a:r>
                <a:rPr lang="en-US" dirty="0" err="1"/>
                <a:t>patogenning</a:t>
              </a:r>
              <a:r>
                <a:rPr lang="en-US" dirty="0"/>
                <a:t> </a:t>
              </a:r>
              <a:r>
                <a:rPr lang="en-US" dirty="0" err="1"/>
                <a:t>oqsillarga</a:t>
              </a:r>
              <a:r>
                <a:rPr lang="en-US" dirty="0"/>
                <a:t> </a:t>
              </a:r>
              <a:r>
                <a:rPr lang="en-US" dirty="0" err="1"/>
                <a:t>sezgirligini</a:t>
              </a:r>
              <a:r>
                <a:rPr lang="en-US" dirty="0"/>
                <a:t> </a:t>
              </a:r>
              <a:r>
                <a:rPr lang="en-US" dirty="0" err="1"/>
                <a:t>ko'rsatadigan</a:t>
              </a:r>
              <a:r>
                <a:rPr lang="en-US" dirty="0"/>
                <a:t> </a:t>
              </a:r>
              <a:r>
                <a:rPr lang="en-US" dirty="0" err="1"/>
                <a:t>test.Mikobakteriyaning</a:t>
              </a:r>
              <a:r>
                <a:rPr lang="en-US" dirty="0"/>
                <a:t> </a:t>
              </a:r>
              <a:r>
                <a:rPr lang="en-US" dirty="0" err="1"/>
                <a:t>atipik</a:t>
              </a:r>
              <a:r>
                <a:rPr lang="en-US" dirty="0"/>
                <a:t> </a:t>
              </a:r>
              <a:r>
                <a:rPr lang="en-US" dirty="0" err="1"/>
                <a:t>shakli</a:t>
              </a:r>
              <a:r>
                <a:rPr lang="en-US" dirty="0"/>
                <a:t> </a:t>
              </a:r>
              <a:r>
                <a:rPr lang="en-US" dirty="0" err="1"/>
                <a:t>bilan</a:t>
              </a:r>
              <a:r>
                <a:rPr lang="en-US" dirty="0"/>
                <a:t> </a:t>
              </a:r>
              <a:r>
                <a:rPr lang="en-US" dirty="0" err="1"/>
                <a:t>kasallanganda</a:t>
              </a:r>
              <a:r>
                <a:rPr lang="en-US" dirty="0"/>
                <a:t> </a:t>
              </a:r>
              <a:r>
                <a:rPr lang="en-US" dirty="0" err="1"/>
                <a:t>yoki</a:t>
              </a:r>
              <a:r>
                <a:rPr lang="en-US" dirty="0"/>
                <a:t> </a:t>
              </a:r>
              <a:r>
                <a:rPr lang="en-US" dirty="0" err="1"/>
                <a:t>emlashdan</a:t>
              </a:r>
              <a:r>
                <a:rPr lang="en-US" dirty="0"/>
                <a:t> </a:t>
              </a:r>
              <a:r>
                <a:rPr lang="en-US" dirty="0" err="1"/>
                <a:t>keyin</a:t>
              </a:r>
              <a:r>
                <a:rPr lang="en-US" dirty="0"/>
                <a:t> </a:t>
              </a:r>
              <a:r>
                <a:rPr lang="en-US" dirty="0" err="1"/>
                <a:t>yuqori</a:t>
              </a:r>
              <a:r>
                <a:rPr lang="en-US" dirty="0"/>
                <a:t> </a:t>
              </a:r>
              <a:r>
                <a:rPr lang="en-US" dirty="0" err="1"/>
                <a:t>sezgirlik</a:t>
              </a:r>
              <a:r>
                <a:rPr lang="en-US" dirty="0"/>
                <a:t> </a:t>
              </a:r>
              <a:r>
                <a:rPr lang="en-US" dirty="0" err="1"/>
                <a:t>mavjud</a:t>
              </a:r>
              <a:r>
                <a:rPr lang="en-US" dirty="0"/>
                <a:t> </a:t>
              </a:r>
              <a:r>
                <a:rPr lang="en-US" dirty="0" err="1"/>
                <a:t>bo’ladi.Substrat</a:t>
              </a:r>
              <a:r>
                <a:rPr lang="en-US" dirty="0"/>
                <a:t> t-</a:t>
              </a:r>
              <a:r>
                <a:rPr lang="en-US" dirty="0" err="1"/>
                <a:t>limfotsitlar</a:t>
              </a:r>
              <a:r>
                <a:rPr lang="en-US" dirty="0"/>
                <a:t> </a:t>
              </a:r>
              <a:r>
                <a:rPr lang="en-US" dirty="0" err="1"/>
                <a:t>tomonidan</a:t>
              </a:r>
              <a:r>
                <a:rPr lang="en-US" dirty="0"/>
                <a:t> </a:t>
              </a:r>
              <a:r>
                <a:rPr lang="en-US" dirty="0" err="1"/>
                <a:t>hosil</a:t>
              </a:r>
              <a:r>
                <a:rPr lang="en-US" dirty="0"/>
                <a:t> </a:t>
              </a:r>
              <a:r>
                <a:rPr lang="en-US" dirty="0" err="1"/>
                <a:t>bo'ladi.Ular</a:t>
              </a:r>
              <a:r>
                <a:rPr lang="en-US" dirty="0"/>
                <a:t> </a:t>
              </a:r>
              <a:r>
                <a:rPr lang="en-US" dirty="0" err="1"/>
                <a:t>faollashganda</a:t>
              </a:r>
              <a:r>
                <a:rPr lang="en-US" dirty="0"/>
                <a:t>, </a:t>
              </a:r>
              <a:r>
                <a:rPr lang="en-US" dirty="0" err="1"/>
                <a:t>kechiktirilgan</a:t>
              </a:r>
              <a:r>
                <a:rPr lang="en-US" dirty="0"/>
                <a:t> </a:t>
              </a:r>
              <a:r>
                <a:rPr lang="en-US" dirty="0" err="1"/>
                <a:t>turdagi</a:t>
              </a:r>
              <a:r>
                <a:rPr lang="en-US" dirty="0"/>
                <a:t> </a:t>
              </a:r>
              <a:r>
                <a:rPr lang="en-US" dirty="0" err="1"/>
                <a:t>allergik</a:t>
              </a:r>
              <a:r>
                <a:rPr lang="en-US" dirty="0"/>
                <a:t> </a:t>
              </a:r>
              <a:r>
                <a:rPr lang="en-US" dirty="0" err="1"/>
                <a:t>reaktsiya</a:t>
              </a:r>
              <a:r>
                <a:rPr lang="en-US" dirty="0"/>
                <a:t> </a:t>
              </a:r>
              <a:r>
                <a:rPr lang="en-US" dirty="0" err="1"/>
                <a:t>rivojlanadi</a:t>
              </a:r>
              <a:r>
                <a:rPr lang="en-US" dirty="0"/>
                <a:t>.</a:t>
              </a:r>
              <a:endParaRPr lang="en-US" dirty="0">
                <a:sym typeface="Roboto"/>
              </a:endParaRPr>
            </a:p>
          </p:txBody>
        </p:sp>
        <p:cxnSp>
          <p:nvCxnSpPr>
            <p:cNvPr id="2690" name="Google Shape;2690;p38"/>
            <p:cNvCxnSpPr>
              <a:cxnSpLocks/>
              <a:endCxn id="2689" idx="1"/>
            </p:cNvCxnSpPr>
            <p:nvPr/>
          </p:nvCxnSpPr>
          <p:spPr>
            <a:xfrm flipV="1">
              <a:off x="3525688" y="1453600"/>
              <a:ext cx="2092875" cy="623638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2699" name="Google Shape;2699;p38"/>
          <p:cNvGrpSpPr/>
          <p:nvPr/>
        </p:nvGrpSpPr>
        <p:grpSpPr>
          <a:xfrm>
            <a:off x="3493476" y="3168963"/>
            <a:ext cx="5591908" cy="876725"/>
            <a:chOff x="3687786" y="3618864"/>
            <a:chExt cx="4977929" cy="876725"/>
          </a:xfrm>
        </p:grpSpPr>
        <p:sp>
          <p:nvSpPr>
            <p:cNvPr id="2701" name="Google Shape;2701;p38"/>
            <p:cNvSpPr txBox="1"/>
            <p:nvPr/>
          </p:nvSpPr>
          <p:spPr>
            <a:xfrm>
              <a:off x="5389058" y="4172789"/>
              <a:ext cx="3276657" cy="32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91440" marR="9144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Mantu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testi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yallig'lanish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reaksiyalarini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keltirib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chiqaradigan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mexanizmlarni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faollashtiradi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ular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hujayralarning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to'planishi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bilan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tavsiflanadi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–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terida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shish,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qizarish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paydo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bo'ladi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Tuberkulyoz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testining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asosini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tirik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mikobakteriyalar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emas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balki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ularning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parchalanish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mahsulotlari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(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tuberkulin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)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tashkil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etadi.Teri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ostiga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yuborish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paytida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kichik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papula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(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taxminan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5 mm)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hosil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bo'ladi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u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tez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orada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eriydi.3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kundan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keyin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shifokor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natijalarni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baholaydi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</a:t>
              </a:r>
              <a:endParaRPr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endParaRPr>
            </a:p>
          </p:txBody>
        </p:sp>
        <p:cxnSp>
          <p:nvCxnSpPr>
            <p:cNvPr id="2702" name="Google Shape;2702;p38"/>
            <p:cNvCxnSpPr>
              <a:cxnSpLocks/>
              <a:endCxn id="2701" idx="1"/>
            </p:cNvCxnSpPr>
            <p:nvPr/>
          </p:nvCxnSpPr>
          <p:spPr>
            <a:xfrm>
              <a:off x="3687786" y="3618864"/>
              <a:ext cx="1701272" cy="715325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4" name="Google Shape;1676;p28">
            <a:extLst>
              <a:ext uri="{FF2B5EF4-FFF2-40B4-BE49-F238E27FC236}">
                <a16:creationId xmlns:a16="http://schemas.microsoft.com/office/drawing/2014/main" id="{982846A3-297B-54D6-615F-6647048D4EC2}"/>
              </a:ext>
            </a:extLst>
          </p:cNvPr>
          <p:cNvSpPr/>
          <p:nvPr/>
        </p:nvSpPr>
        <p:spPr>
          <a:xfrm>
            <a:off x="3337689" y="3018796"/>
            <a:ext cx="310975" cy="294833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676;p28">
            <a:extLst>
              <a:ext uri="{FF2B5EF4-FFF2-40B4-BE49-F238E27FC236}">
                <a16:creationId xmlns:a16="http://schemas.microsoft.com/office/drawing/2014/main" id="{A99B75D9-E4D6-D4BD-DE1B-F2299456F5B5}"/>
              </a:ext>
            </a:extLst>
          </p:cNvPr>
          <p:cNvSpPr/>
          <p:nvPr/>
        </p:nvSpPr>
        <p:spPr>
          <a:xfrm>
            <a:off x="3181788" y="1914492"/>
            <a:ext cx="311687" cy="28872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"/>
          <p:cNvSpPr txBox="1">
            <a:spLocks noGrp="1"/>
          </p:cNvSpPr>
          <p:nvPr>
            <p:ph type="title"/>
          </p:nvPr>
        </p:nvSpPr>
        <p:spPr>
          <a:xfrm>
            <a:off x="449100" y="145073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Sil </a:t>
            </a:r>
            <a:r>
              <a:rPr lang="en-US" dirty="0" err="1"/>
              <a:t>kasalligini</a:t>
            </a:r>
            <a:r>
              <a:rPr lang="en-US" dirty="0"/>
              <a:t> </a:t>
            </a:r>
            <a:r>
              <a:rPr lang="en-US" dirty="0" err="1"/>
              <a:t>davolash</a:t>
            </a:r>
            <a:endParaRPr lang="en-US" dirty="0"/>
          </a:p>
        </p:txBody>
      </p:sp>
      <p:graphicFrame>
        <p:nvGraphicFramePr>
          <p:cNvPr id="434" name="Google Shape;434;p19"/>
          <p:cNvGraphicFramePr/>
          <p:nvPr>
            <p:extLst>
              <p:ext uri="{D42A27DB-BD31-4B8C-83A1-F6EECF244321}">
                <p14:modId xmlns:p14="http://schemas.microsoft.com/office/powerpoint/2010/main" val="3490143288"/>
              </p:ext>
            </p:extLst>
          </p:nvPr>
        </p:nvGraphicFramePr>
        <p:xfrm>
          <a:off x="453150" y="1823679"/>
          <a:ext cx="8237700" cy="3202275"/>
        </p:xfrm>
        <a:graphic>
          <a:graphicData uri="http://schemas.openxmlformats.org/drawingml/2006/table">
            <a:tbl>
              <a:tblPr>
                <a:noFill/>
                <a:tableStyleId>{A2BE6F11-697B-4D54-9A20-699A9C49576F}</a:tableStyleId>
              </a:tblPr>
              <a:tblGrid>
                <a:gridCol w="192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9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0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6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70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ea typeface="Arial"/>
                          <a:cs typeface="Arial"/>
                          <a:sym typeface="Arial"/>
                        </a:rPr>
                        <a:t>Sil </a:t>
                      </a:r>
                      <a:r>
                        <a:rPr lang="en-US" sz="16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ea typeface="Arial"/>
                          <a:cs typeface="Arial"/>
                          <a:sym typeface="Arial"/>
                        </a:rPr>
                        <a:t>kasalligida</a:t>
                      </a:r>
                      <a:r>
                        <a:rPr lang="en-US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ea typeface="Arial"/>
                          <a:cs typeface="Arial"/>
                          <a:sym typeface="Arial"/>
                        </a:rPr>
                        <a:t>qabul</a:t>
                      </a:r>
                      <a:r>
                        <a:rPr lang="en-US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ea typeface="Arial"/>
                          <a:cs typeface="Arial"/>
                          <a:sym typeface="Arial"/>
                        </a:rPr>
                        <a:t>qilish</a:t>
                      </a:r>
                      <a:r>
                        <a:rPr lang="en-US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ea typeface="Arial"/>
                          <a:cs typeface="Arial"/>
                          <a:sym typeface="Arial"/>
                        </a:rPr>
                        <a:t>mumkin</a:t>
                      </a:r>
                      <a:r>
                        <a:rPr lang="en-US" sz="16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ea typeface="Arial"/>
                          <a:cs typeface="Arial"/>
                          <a:sym typeface="Arial"/>
                        </a:rPr>
                        <a:t>:</a:t>
                      </a:r>
                      <a:endParaRPr sz="1600" b="1" dirty="0">
                        <a:solidFill>
                          <a:schemeClr val="dk1"/>
                        </a:solidFill>
                        <a:latin typeface="Fira Sans Extra Condensed Medium" panose="020B0604020202020204" charset="0"/>
                        <a:ea typeface="Fira Sans Extra Condensed SemiBold"/>
                        <a:cs typeface="Fira Sans Extra Condensed SemiBold"/>
                        <a:sym typeface="Fira Sans Extra Condensed SemiBold"/>
                      </a:endParaRPr>
                    </a:p>
                  </a:txBody>
                  <a:tcPr marL="182875" marR="182875" marT="91425" marB="9142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600" b="1" dirty="0">
                          <a:latin typeface="Fira Sans Extra Condensed Medium" panose="020B0604020202020204" charset="0"/>
                          <a:sym typeface="Arial"/>
                        </a:rPr>
                        <a:t>Sil kasalligini davolash uchun dorilar:</a:t>
                      </a:r>
                      <a:endParaRPr lang="it-IT" sz="1600" b="1" dirty="0">
                        <a:latin typeface="Fira Sans Extra Condensed Medium" panose="020B0604020202020204" charset="0"/>
                        <a:sym typeface="Fira Sans Extra Condensed SemiBold"/>
                      </a:endParaRPr>
                    </a:p>
                  </a:txBody>
                  <a:tcPr marL="182875" marR="182875" marT="91425" marB="9142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Rifmapitsin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";"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Etambutol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";"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Izoniazid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";"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Pirazinamid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". "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Streptomitsin"tomir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ichiga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yuboriladi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.</a:t>
                      </a:r>
                      <a:endParaRPr sz="14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Protionamid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";"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Sikloserin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";"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Etionomid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". </a:t>
                      </a:r>
                      <a:endParaRPr sz="14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Tomirga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yuboriladi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:"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Amikatsin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";"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Kanamitsin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";"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Vomitsin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Arial"/>
                        </a:rPr>
                        <a:t>".</a:t>
                      </a:r>
                      <a:endParaRPr sz="1400" dirty="0">
                        <a:solidFill>
                          <a:schemeClr val="dk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  <a:sym typeface="Roboto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250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Ushbu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dorilar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bakteriyalarning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toksinlarini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emas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balki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o'zlarini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yo'q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qiladi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mikobakteriyalarning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faol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dori-darmonlarga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chidamliligi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rivojlanishiga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to'sqinlik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qiladi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Fira Sans Extra Condensed Medium" panose="020B0604020202020204" charset="0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82875" marR="182875" marT="91425" marB="9142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35" name="Google Shape;435;p19"/>
          <p:cNvGrpSpPr/>
          <p:nvPr/>
        </p:nvGrpSpPr>
        <p:grpSpPr>
          <a:xfrm>
            <a:off x="5289919" y="2109911"/>
            <a:ext cx="340438" cy="672183"/>
            <a:chOff x="2270825" y="1305600"/>
            <a:chExt cx="726500" cy="1434450"/>
          </a:xfrm>
        </p:grpSpPr>
        <p:sp>
          <p:nvSpPr>
            <p:cNvPr id="436" name="Google Shape;436;p19"/>
            <p:cNvSpPr/>
            <p:nvPr/>
          </p:nvSpPr>
          <p:spPr>
            <a:xfrm>
              <a:off x="2270825" y="1305600"/>
              <a:ext cx="484125" cy="404350"/>
            </a:xfrm>
            <a:custGeom>
              <a:avLst/>
              <a:gdLst/>
              <a:ahLst/>
              <a:cxnLst/>
              <a:rect l="l" t="t" r="r" b="b"/>
              <a:pathLst>
                <a:path w="19365" h="16174" extrusionOk="0">
                  <a:moveTo>
                    <a:pt x="2235" y="1"/>
                  </a:moveTo>
                  <a:cubicBezTo>
                    <a:pt x="1004" y="1"/>
                    <a:pt x="0" y="993"/>
                    <a:pt x="0" y="2236"/>
                  </a:cubicBezTo>
                  <a:lnTo>
                    <a:pt x="0" y="13425"/>
                  </a:lnTo>
                  <a:lnTo>
                    <a:pt x="14524" y="16174"/>
                  </a:lnTo>
                  <a:lnTo>
                    <a:pt x="19365" y="8081"/>
                  </a:lnTo>
                  <a:lnTo>
                    <a:pt x="14524" y="1"/>
                  </a:lnTo>
                  <a:lnTo>
                    <a:pt x="13687" y="730"/>
                  </a:lnTo>
                  <a:lnTo>
                    <a:pt x="12850" y="1"/>
                  </a:lnTo>
                  <a:lnTo>
                    <a:pt x="8894" y="1"/>
                  </a:lnTo>
                  <a:lnTo>
                    <a:pt x="7220" y="742"/>
                  </a:lnTo>
                  <a:lnTo>
                    <a:pt x="553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9"/>
            <p:cNvSpPr/>
            <p:nvPr/>
          </p:nvSpPr>
          <p:spPr>
            <a:xfrm>
              <a:off x="2633900" y="1305600"/>
              <a:ext cx="363425" cy="404350"/>
            </a:xfrm>
            <a:custGeom>
              <a:avLst/>
              <a:gdLst/>
              <a:ahLst/>
              <a:cxnLst/>
              <a:rect l="l" t="t" r="r" b="b"/>
              <a:pathLst>
                <a:path w="14537" h="16174" extrusionOk="0">
                  <a:moveTo>
                    <a:pt x="1" y="1"/>
                  </a:moveTo>
                  <a:lnTo>
                    <a:pt x="1" y="16174"/>
                  </a:lnTo>
                  <a:lnTo>
                    <a:pt x="14536" y="13437"/>
                  </a:lnTo>
                  <a:lnTo>
                    <a:pt x="14536" y="2236"/>
                  </a:lnTo>
                  <a:cubicBezTo>
                    <a:pt x="14536" y="993"/>
                    <a:pt x="13532" y="1"/>
                    <a:pt x="12301" y="1"/>
                  </a:cubicBezTo>
                  <a:lnTo>
                    <a:pt x="9002" y="1"/>
                  </a:lnTo>
                  <a:lnTo>
                    <a:pt x="7316" y="969"/>
                  </a:lnTo>
                  <a:lnTo>
                    <a:pt x="5631" y="1"/>
                  </a:lnTo>
                  <a:lnTo>
                    <a:pt x="1686" y="1"/>
                  </a:lnTo>
                  <a:lnTo>
                    <a:pt x="849" y="74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9"/>
            <p:cNvSpPr/>
            <p:nvPr/>
          </p:nvSpPr>
          <p:spPr>
            <a:xfrm>
              <a:off x="2592075" y="1305600"/>
              <a:ext cx="41850" cy="156325"/>
            </a:xfrm>
            <a:custGeom>
              <a:avLst/>
              <a:gdLst/>
              <a:ahLst/>
              <a:cxnLst/>
              <a:rect l="l" t="t" r="r" b="b"/>
              <a:pathLst>
                <a:path w="1674" h="6253" extrusionOk="0">
                  <a:moveTo>
                    <a:pt x="0" y="1"/>
                  </a:moveTo>
                  <a:lnTo>
                    <a:pt x="0" y="4579"/>
                  </a:lnTo>
                  <a:cubicBezTo>
                    <a:pt x="0" y="5499"/>
                    <a:pt x="753" y="6252"/>
                    <a:pt x="1674" y="6252"/>
                  </a:cubicBezTo>
                  <a:lnTo>
                    <a:pt x="167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9"/>
            <p:cNvSpPr/>
            <p:nvPr/>
          </p:nvSpPr>
          <p:spPr>
            <a:xfrm>
              <a:off x="2633900" y="1305600"/>
              <a:ext cx="42175" cy="156325"/>
            </a:xfrm>
            <a:custGeom>
              <a:avLst/>
              <a:gdLst/>
              <a:ahLst/>
              <a:cxnLst/>
              <a:rect l="l" t="t" r="r" b="b"/>
              <a:pathLst>
                <a:path w="1687" h="6253" extrusionOk="0">
                  <a:moveTo>
                    <a:pt x="1" y="1"/>
                  </a:moveTo>
                  <a:lnTo>
                    <a:pt x="1" y="6252"/>
                  </a:lnTo>
                  <a:cubicBezTo>
                    <a:pt x="933" y="6252"/>
                    <a:pt x="1686" y="5499"/>
                    <a:pt x="1686" y="4579"/>
                  </a:cubicBezTo>
                  <a:lnTo>
                    <a:pt x="168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9"/>
            <p:cNvSpPr/>
            <p:nvPr/>
          </p:nvSpPr>
          <p:spPr>
            <a:xfrm>
              <a:off x="2409175" y="1305600"/>
              <a:ext cx="84000" cy="156325"/>
            </a:xfrm>
            <a:custGeom>
              <a:avLst/>
              <a:gdLst/>
              <a:ahLst/>
              <a:cxnLst/>
              <a:rect l="l" t="t" r="r" b="b"/>
              <a:pathLst>
                <a:path w="3360" h="6253" extrusionOk="0">
                  <a:moveTo>
                    <a:pt x="1" y="1"/>
                  </a:moveTo>
                  <a:lnTo>
                    <a:pt x="1" y="4579"/>
                  </a:lnTo>
                  <a:cubicBezTo>
                    <a:pt x="1" y="5499"/>
                    <a:pt x="754" y="6252"/>
                    <a:pt x="1686" y="6252"/>
                  </a:cubicBezTo>
                  <a:cubicBezTo>
                    <a:pt x="2607" y="6252"/>
                    <a:pt x="3360" y="5499"/>
                    <a:pt x="3360" y="4579"/>
                  </a:cubicBezTo>
                  <a:lnTo>
                    <a:pt x="33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9"/>
            <p:cNvSpPr/>
            <p:nvPr/>
          </p:nvSpPr>
          <p:spPr>
            <a:xfrm>
              <a:off x="2774650" y="1305600"/>
              <a:ext cx="84300" cy="156325"/>
            </a:xfrm>
            <a:custGeom>
              <a:avLst/>
              <a:gdLst/>
              <a:ahLst/>
              <a:cxnLst/>
              <a:rect l="l" t="t" r="r" b="b"/>
              <a:pathLst>
                <a:path w="3372" h="6253" extrusionOk="0">
                  <a:moveTo>
                    <a:pt x="1" y="1"/>
                  </a:moveTo>
                  <a:lnTo>
                    <a:pt x="1" y="4579"/>
                  </a:lnTo>
                  <a:cubicBezTo>
                    <a:pt x="1" y="5499"/>
                    <a:pt x="754" y="6252"/>
                    <a:pt x="1686" y="6252"/>
                  </a:cubicBezTo>
                  <a:cubicBezTo>
                    <a:pt x="2619" y="6252"/>
                    <a:pt x="3372" y="5499"/>
                    <a:pt x="3372" y="4579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9"/>
            <p:cNvSpPr/>
            <p:nvPr/>
          </p:nvSpPr>
          <p:spPr>
            <a:xfrm>
              <a:off x="2270825" y="1641200"/>
              <a:ext cx="405250" cy="1098850"/>
            </a:xfrm>
            <a:custGeom>
              <a:avLst/>
              <a:gdLst/>
              <a:ahLst/>
              <a:cxnLst/>
              <a:rect l="l" t="t" r="r" b="b"/>
              <a:pathLst>
                <a:path w="16210" h="43954" extrusionOk="0">
                  <a:moveTo>
                    <a:pt x="0" y="1"/>
                  </a:moveTo>
                  <a:lnTo>
                    <a:pt x="0" y="11488"/>
                  </a:lnTo>
                  <a:lnTo>
                    <a:pt x="2761" y="21589"/>
                  </a:lnTo>
                  <a:lnTo>
                    <a:pt x="0" y="31666"/>
                  </a:lnTo>
                  <a:lnTo>
                    <a:pt x="0" y="41706"/>
                  </a:lnTo>
                  <a:cubicBezTo>
                    <a:pt x="0" y="42950"/>
                    <a:pt x="1004" y="43954"/>
                    <a:pt x="2235" y="43954"/>
                  </a:cubicBezTo>
                  <a:lnTo>
                    <a:pt x="14524" y="43954"/>
                  </a:lnTo>
                  <a:lnTo>
                    <a:pt x="16209" y="21625"/>
                  </a:lnTo>
                  <a:lnTo>
                    <a:pt x="14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9"/>
            <p:cNvSpPr/>
            <p:nvPr/>
          </p:nvSpPr>
          <p:spPr>
            <a:xfrm>
              <a:off x="2633900" y="1641200"/>
              <a:ext cx="363425" cy="1098850"/>
            </a:xfrm>
            <a:custGeom>
              <a:avLst/>
              <a:gdLst/>
              <a:ahLst/>
              <a:cxnLst/>
              <a:rect l="l" t="t" r="r" b="b"/>
              <a:pathLst>
                <a:path w="14537" h="43954" extrusionOk="0">
                  <a:moveTo>
                    <a:pt x="1" y="1"/>
                  </a:moveTo>
                  <a:lnTo>
                    <a:pt x="1" y="43954"/>
                  </a:lnTo>
                  <a:lnTo>
                    <a:pt x="12289" y="43954"/>
                  </a:lnTo>
                  <a:cubicBezTo>
                    <a:pt x="13532" y="43954"/>
                    <a:pt x="14536" y="42950"/>
                    <a:pt x="14536" y="41706"/>
                  </a:cubicBezTo>
                  <a:lnTo>
                    <a:pt x="1453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9"/>
            <p:cNvSpPr/>
            <p:nvPr/>
          </p:nvSpPr>
          <p:spPr>
            <a:xfrm>
              <a:off x="2270825" y="1928675"/>
              <a:ext cx="405250" cy="504475"/>
            </a:xfrm>
            <a:custGeom>
              <a:avLst/>
              <a:gdLst/>
              <a:ahLst/>
              <a:cxnLst/>
              <a:rect l="l" t="t" r="r" b="b"/>
              <a:pathLst>
                <a:path w="16210" h="20179" extrusionOk="0">
                  <a:moveTo>
                    <a:pt x="0" y="1"/>
                  </a:moveTo>
                  <a:lnTo>
                    <a:pt x="0" y="20178"/>
                  </a:lnTo>
                  <a:lnTo>
                    <a:pt x="14524" y="20178"/>
                  </a:lnTo>
                  <a:lnTo>
                    <a:pt x="16209" y="10126"/>
                  </a:lnTo>
                  <a:lnTo>
                    <a:pt x="145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9"/>
            <p:cNvSpPr/>
            <p:nvPr/>
          </p:nvSpPr>
          <p:spPr>
            <a:xfrm>
              <a:off x="2633900" y="1928975"/>
              <a:ext cx="144975" cy="504175"/>
            </a:xfrm>
            <a:custGeom>
              <a:avLst/>
              <a:gdLst/>
              <a:ahLst/>
              <a:cxnLst/>
              <a:rect l="l" t="t" r="r" b="b"/>
              <a:pathLst>
                <a:path w="5799" h="20167" extrusionOk="0">
                  <a:moveTo>
                    <a:pt x="1" y="1"/>
                  </a:moveTo>
                  <a:lnTo>
                    <a:pt x="1" y="20166"/>
                  </a:lnTo>
                  <a:lnTo>
                    <a:pt x="3551" y="20166"/>
                  </a:lnTo>
                  <a:cubicBezTo>
                    <a:pt x="4794" y="20166"/>
                    <a:pt x="5798" y="19162"/>
                    <a:pt x="5798" y="17931"/>
                  </a:cubicBezTo>
                  <a:lnTo>
                    <a:pt x="5798" y="2236"/>
                  </a:lnTo>
                  <a:cubicBezTo>
                    <a:pt x="5798" y="1005"/>
                    <a:pt x="4794" y="1"/>
                    <a:pt x="35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9"/>
            <p:cNvSpPr/>
            <p:nvPr/>
          </p:nvSpPr>
          <p:spPr>
            <a:xfrm>
              <a:off x="2381975" y="2055100"/>
              <a:ext cx="251950" cy="251650"/>
            </a:xfrm>
            <a:custGeom>
              <a:avLst/>
              <a:gdLst/>
              <a:ahLst/>
              <a:cxnLst/>
              <a:rect l="l" t="t" r="r" b="b"/>
              <a:pathLst>
                <a:path w="10078" h="10066" extrusionOk="0">
                  <a:moveTo>
                    <a:pt x="5033" y="0"/>
                  </a:moveTo>
                  <a:cubicBezTo>
                    <a:pt x="4113" y="0"/>
                    <a:pt x="3360" y="741"/>
                    <a:pt x="3360" y="1674"/>
                  </a:cubicBezTo>
                  <a:lnTo>
                    <a:pt x="3360" y="3347"/>
                  </a:lnTo>
                  <a:lnTo>
                    <a:pt x="1674" y="3347"/>
                  </a:lnTo>
                  <a:cubicBezTo>
                    <a:pt x="742" y="3347"/>
                    <a:pt x="1" y="4100"/>
                    <a:pt x="1" y="5033"/>
                  </a:cubicBezTo>
                  <a:cubicBezTo>
                    <a:pt x="1" y="5965"/>
                    <a:pt x="742" y="6718"/>
                    <a:pt x="1674" y="6718"/>
                  </a:cubicBezTo>
                  <a:lnTo>
                    <a:pt x="3360" y="6718"/>
                  </a:lnTo>
                  <a:lnTo>
                    <a:pt x="3360" y="8380"/>
                  </a:lnTo>
                  <a:cubicBezTo>
                    <a:pt x="3360" y="9312"/>
                    <a:pt x="4113" y="10065"/>
                    <a:pt x="5033" y="10065"/>
                  </a:cubicBezTo>
                  <a:cubicBezTo>
                    <a:pt x="5966" y="10065"/>
                    <a:pt x="6719" y="9312"/>
                    <a:pt x="6719" y="8380"/>
                  </a:cubicBezTo>
                  <a:lnTo>
                    <a:pt x="6719" y="6718"/>
                  </a:lnTo>
                  <a:lnTo>
                    <a:pt x="8404" y="6718"/>
                  </a:lnTo>
                  <a:cubicBezTo>
                    <a:pt x="9325" y="6718"/>
                    <a:pt x="10078" y="5965"/>
                    <a:pt x="10078" y="5033"/>
                  </a:cubicBezTo>
                  <a:cubicBezTo>
                    <a:pt x="10078" y="4100"/>
                    <a:pt x="9325" y="3359"/>
                    <a:pt x="8404" y="3359"/>
                  </a:cubicBezTo>
                  <a:lnTo>
                    <a:pt x="6719" y="3359"/>
                  </a:lnTo>
                  <a:lnTo>
                    <a:pt x="6719" y="1674"/>
                  </a:lnTo>
                  <a:cubicBezTo>
                    <a:pt x="6719" y="741"/>
                    <a:pt x="5966" y="0"/>
                    <a:pt x="50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7" name="Google Shape;447;p19"/>
          <p:cNvGrpSpPr/>
          <p:nvPr/>
        </p:nvGrpSpPr>
        <p:grpSpPr>
          <a:xfrm>
            <a:off x="7325370" y="2133928"/>
            <a:ext cx="613784" cy="672183"/>
            <a:chOff x="2083750" y="3034975"/>
            <a:chExt cx="1309825" cy="1434450"/>
          </a:xfrm>
        </p:grpSpPr>
        <p:sp>
          <p:nvSpPr>
            <p:cNvPr id="448" name="Google Shape;448;p19"/>
            <p:cNvSpPr/>
            <p:nvPr/>
          </p:nvSpPr>
          <p:spPr>
            <a:xfrm>
              <a:off x="2083750" y="3034975"/>
              <a:ext cx="778200" cy="1434450"/>
            </a:xfrm>
            <a:custGeom>
              <a:avLst/>
              <a:gdLst/>
              <a:ahLst/>
              <a:cxnLst/>
              <a:rect l="l" t="t" r="r" b="b"/>
              <a:pathLst>
                <a:path w="31128" h="57378" extrusionOk="0">
                  <a:moveTo>
                    <a:pt x="5045" y="1"/>
                  </a:moveTo>
                  <a:cubicBezTo>
                    <a:pt x="2259" y="1"/>
                    <a:pt x="0" y="2260"/>
                    <a:pt x="0" y="5045"/>
                  </a:cubicBezTo>
                  <a:lnTo>
                    <a:pt x="0" y="52333"/>
                  </a:lnTo>
                  <a:cubicBezTo>
                    <a:pt x="0" y="55119"/>
                    <a:pt x="2259" y="57378"/>
                    <a:pt x="5045" y="57378"/>
                  </a:cubicBezTo>
                  <a:lnTo>
                    <a:pt x="26190" y="57378"/>
                  </a:lnTo>
                  <a:lnTo>
                    <a:pt x="31127" y="28689"/>
                  </a:lnTo>
                  <a:lnTo>
                    <a:pt x="261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9"/>
            <p:cNvSpPr/>
            <p:nvPr/>
          </p:nvSpPr>
          <p:spPr>
            <a:xfrm>
              <a:off x="2738500" y="3034975"/>
              <a:ext cx="655075" cy="1434450"/>
            </a:xfrm>
            <a:custGeom>
              <a:avLst/>
              <a:gdLst/>
              <a:ahLst/>
              <a:cxnLst/>
              <a:rect l="l" t="t" r="r" b="b"/>
              <a:pathLst>
                <a:path w="26203" h="57378" extrusionOk="0">
                  <a:moveTo>
                    <a:pt x="0" y="1"/>
                  </a:moveTo>
                  <a:lnTo>
                    <a:pt x="0" y="57378"/>
                  </a:lnTo>
                  <a:lnTo>
                    <a:pt x="21158" y="57378"/>
                  </a:lnTo>
                  <a:cubicBezTo>
                    <a:pt x="23943" y="57378"/>
                    <a:pt x="26191" y="55119"/>
                    <a:pt x="26203" y="52333"/>
                  </a:cubicBezTo>
                  <a:lnTo>
                    <a:pt x="26203" y="5045"/>
                  </a:lnTo>
                  <a:cubicBezTo>
                    <a:pt x="26191" y="2260"/>
                    <a:pt x="23943" y="1"/>
                    <a:pt x="211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9"/>
            <p:cNvSpPr/>
            <p:nvPr/>
          </p:nvSpPr>
          <p:spPr>
            <a:xfrm>
              <a:off x="2259450" y="3203825"/>
              <a:ext cx="292300" cy="268975"/>
            </a:xfrm>
            <a:custGeom>
              <a:avLst/>
              <a:gdLst/>
              <a:ahLst/>
              <a:cxnLst/>
              <a:rect l="l" t="t" r="r" b="b"/>
              <a:pathLst>
                <a:path w="11692" h="10759" extrusionOk="0">
                  <a:moveTo>
                    <a:pt x="5380" y="1"/>
                  </a:moveTo>
                  <a:cubicBezTo>
                    <a:pt x="2404" y="1"/>
                    <a:pt x="1" y="2403"/>
                    <a:pt x="1" y="5380"/>
                  </a:cubicBezTo>
                  <a:cubicBezTo>
                    <a:pt x="1" y="8344"/>
                    <a:pt x="2404" y="10759"/>
                    <a:pt x="5380" y="10759"/>
                  </a:cubicBezTo>
                  <a:lnTo>
                    <a:pt x="8727" y="10759"/>
                  </a:lnTo>
                  <a:lnTo>
                    <a:pt x="11692" y="5380"/>
                  </a:lnTo>
                  <a:lnTo>
                    <a:pt x="87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9"/>
            <p:cNvSpPr/>
            <p:nvPr/>
          </p:nvSpPr>
          <p:spPr>
            <a:xfrm>
              <a:off x="2477625" y="3203825"/>
              <a:ext cx="218175" cy="268975"/>
            </a:xfrm>
            <a:custGeom>
              <a:avLst/>
              <a:gdLst/>
              <a:ahLst/>
              <a:cxnLst/>
              <a:rect l="l" t="t" r="r" b="b"/>
              <a:pathLst>
                <a:path w="8727" h="10759" extrusionOk="0">
                  <a:moveTo>
                    <a:pt x="0" y="1"/>
                  </a:moveTo>
                  <a:lnTo>
                    <a:pt x="0" y="10759"/>
                  </a:lnTo>
                  <a:lnTo>
                    <a:pt x="3347" y="10759"/>
                  </a:lnTo>
                  <a:cubicBezTo>
                    <a:pt x="6323" y="10759"/>
                    <a:pt x="8726" y="8344"/>
                    <a:pt x="8726" y="5380"/>
                  </a:cubicBezTo>
                  <a:cubicBezTo>
                    <a:pt x="8726" y="2403"/>
                    <a:pt x="6323" y="1"/>
                    <a:pt x="33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9"/>
            <p:cNvSpPr/>
            <p:nvPr/>
          </p:nvSpPr>
          <p:spPr>
            <a:xfrm>
              <a:off x="2781225" y="3203825"/>
              <a:ext cx="292600" cy="268975"/>
            </a:xfrm>
            <a:custGeom>
              <a:avLst/>
              <a:gdLst/>
              <a:ahLst/>
              <a:cxnLst/>
              <a:rect l="l" t="t" r="r" b="b"/>
              <a:pathLst>
                <a:path w="11704" h="10759" extrusionOk="0">
                  <a:moveTo>
                    <a:pt x="5380" y="1"/>
                  </a:moveTo>
                  <a:cubicBezTo>
                    <a:pt x="2415" y="1"/>
                    <a:pt x="1" y="2403"/>
                    <a:pt x="1" y="5380"/>
                  </a:cubicBezTo>
                  <a:cubicBezTo>
                    <a:pt x="1" y="8344"/>
                    <a:pt x="2415" y="10759"/>
                    <a:pt x="5380" y="10759"/>
                  </a:cubicBezTo>
                  <a:lnTo>
                    <a:pt x="8739" y="10759"/>
                  </a:lnTo>
                  <a:lnTo>
                    <a:pt x="11703" y="5380"/>
                  </a:lnTo>
                  <a:lnTo>
                    <a:pt x="87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9"/>
            <p:cNvSpPr/>
            <p:nvPr/>
          </p:nvSpPr>
          <p:spPr>
            <a:xfrm>
              <a:off x="2999675" y="3203825"/>
              <a:ext cx="218200" cy="268975"/>
            </a:xfrm>
            <a:custGeom>
              <a:avLst/>
              <a:gdLst/>
              <a:ahLst/>
              <a:cxnLst/>
              <a:rect l="l" t="t" r="r" b="b"/>
              <a:pathLst>
                <a:path w="8728" h="10759" extrusionOk="0">
                  <a:moveTo>
                    <a:pt x="1" y="1"/>
                  </a:moveTo>
                  <a:lnTo>
                    <a:pt x="1" y="10759"/>
                  </a:lnTo>
                  <a:lnTo>
                    <a:pt x="3348" y="10759"/>
                  </a:lnTo>
                  <a:cubicBezTo>
                    <a:pt x="6312" y="10759"/>
                    <a:pt x="8727" y="8344"/>
                    <a:pt x="8727" y="5380"/>
                  </a:cubicBezTo>
                  <a:cubicBezTo>
                    <a:pt x="8727" y="2403"/>
                    <a:pt x="6312" y="1"/>
                    <a:pt x="33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9"/>
            <p:cNvSpPr/>
            <p:nvPr/>
          </p:nvSpPr>
          <p:spPr>
            <a:xfrm>
              <a:off x="2259450" y="3617725"/>
              <a:ext cx="292300" cy="268975"/>
            </a:xfrm>
            <a:custGeom>
              <a:avLst/>
              <a:gdLst/>
              <a:ahLst/>
              <a:cxnLst/>
              <a:rect l="l" t="t" r="r" b="b"/>
              <a:pathLst>
                <a:path w="11692" h="10759" extrusionOk="0">
                  <a:moveTo>
                    <a:pt x="5380" y="0"/>
                  </a:moveTo>
                  <a:cubicBezTo>
                    <a:pt x="2404" y="0"/>
                    <a:pt x="1" y="2403"/>
                    <a:pt x="1" y="5379"/>
                  </a:cubicBezTo>
                  <a:cubicBezTo>
                    <a:pt x="1" y="8356"/>
                    <a:pt x="2404" y="10758"/>
                    <a:pt x="5380" y="10758"/>
                  </a:cubicBezTo>
                  <a:lnTo>
                    <a:pt x="8727" y="10758"/>
                  </a:lnTo>
                  <a:lnTo>
                    <a:pt x="11692" y="5379"/>
                  </a:lnTo>
                  <a:lnTo>
                    <a:pt x="87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9"/>
            <p:cNvSpPr/>
            <p:nvPr/>
          </p:nvSpPr>
          <p:spPr>
            <a:xfrm>
              <a:off x="2477625" y="3617725"/>
              <a:ext cx="218175" cy="268975"/>
            </a:xfrm>
            <a:custGeom>
              <a:avLst/>
              <a:gdLst/>
              <a:ahLst/>
              <a:cxnLst/>
              <a:rect l="l" t="t" r="r" b="b"/>
              <a:pathLst>
                <a:path w="8727" h="10759" extrusionOk="0">
                  <a:moveTo>
                    <a:pt x="0" y="0"/>
                  </a:moveTo>
                  <a:lnTo>
                    <a:pt x="0" y="10758"/>
                  </a:lnTo>
                  <a:lnTo>
                    <a:pt x="3347" y="10758"/>
                  </a:lnTo>
                  <a:cubicBezTo>
                    <a:pt x="6323" y="10758"/>
                    <a:pt x="8726" y="8356"/>
                    <a:pt x="8726" y="5379"/>
                  </a:cubicBezTo>
                  <a:cubicBezTo>
                    <a:pt x="8726" y="2403"/>
                    <a:pt x="6323" y="0"/>
                    <a:pt x="3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9"/>
            <p:cNvSpPr/>
            <p:nvPr/>
          </p:nvSpPr>
          <p:spPr>
            <a:xfrm>
              <a:off x="2781225" y="3617725"/>
              <a:ext cx="292600" cy="268975"/>
            </a:xfrm>
            <a:custGeom>
              <a:avLst/>
              <a:gdLst/>
              <a:ahLst/>
              <a:cxnLst/>
              <a:rect l="l" t="t" r="r" b="b"/>
              <a:pathLst>
                <a:path w="11704" h="10759" extrusionOk="0">
                  <a:moveTo>
                    <a:pt x="5380" y="0"/>
                  </a:moveTo>
                  <a:cubicBezTo>
                    <a:pt x="2415" y="0"/>
                    <a:pt x="1" y="2403"/>
                    <a:pt x="1" y="5379"/>
                  </a:cubicBezTo>
                  <a:cubicBezTo>
                    <a:pt x="1" y="8356"/>
                    <a:pt x="2415" y="10758"/>
                    <a:pt x="5380" y="10758"/>
                  </a:cubicBezTo>
                  <a:lnTo>
                    <a:pt x="8739" y="10758"/>
                  </a:lnTo>
                  <a:lnTo>
                    <a:pt x="11703" y="5379"/>
                  </a:lnTo>
                  <a:lnTo>
                    <a:pt x="87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9"/>
            <p:cNvSpPr/>
            <p:nvPr/>
          </p:nvSpPr>
          <p:spPr>
            <a:xfrm>
              <a:off x="2999675" y="3617725"/>
              <a:ext cx="218200" cy="268975"/>
            </a:xfrm>
            <a:custGeom>
              <a:avLst/>
              <a:gdLst/>
              <a:ahLst/>
              <a:cxnLst/>
              <a:rect l="l" t="t" r="r" b="b"/>
              <a:pathLst>
                <a:path w="8728" h="10759" extrusionOk="0">
                  <a:moveTo>
                    <a:pt x="1" y="0"/>
                  </a:moveTo>
                  <a:lnTo>
                    <a:pt x="1" y="10758"/>
                  </a:lnTo>
                  <a:lnTo>
                    <a:pt x="3348" y="10758"/>
                  </a:lnTo>
                  <a:cubicBezTo>
                    <a:pt x="6312" y="10758"/>
                    <a:pt x="8727" y="8356"/>
                    <a:pt x="8727" y="5379"/>
                  </a:cubicBezTo>
                  <a:cubicBezTo>
                    <a:pt x="8727" y="2403"/>
                    <a:pt x="6312" y="0"/>
                    <a:pt x="33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9"/>
            <p:cNvSpPr/>
            <p:nvPr/>
          </p:nvSpPr>
          <p:spPr>
            <a:xfrm>
              <a:off x="2259450" y="4031600"/>
              <a:ext cx="292300" cy="269000"/>
            </a:xfrm>
            <a:custGeom>
              <a:avLst/>
              <a:gdLst/>
              <a:ahLst/>
              <a:cxnLst/>
              <a:rect l="l" t="t" r="r" b="b"/>
              <a:pathLst>
                <a:path w="11692" h="10760" extrusionOk="0">
                  <a:moveTo>
                    <a:pt x="5380" y="1"/>
                  </a:moveTo>
                  <a:cubicBezTo>
                    <a:pt x="2404" y="1"/>
                    <a:pt x="1" y="2416"/>
                    <a:pt x="1" y="5380"/>
                  </a:cubicBezTo>
                  <a:cubicBezTo>
                    <a:pt x="1" y="8356"/>
                    <a:pt x="2404" y="10759"/>
                    <a:pt x="5380" y="10759"/>
                  </a:cubicBezTo>
                  <a:lnTo>
                    <a:pt x="8727" y="10759"/>
                  </a:lnTo>
                  <a:lnTo>
                    <a:pt x="11692" y="5380"/>
                  </a:lnTo>
                  <a:lnTo>
                    <a:pt x="87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9"/>
            <p:cNvSpPr/>
            <p:nvPr/>
          </p:nvSpPr>
          <p:spPr>
            <a:xfrm>
              <a:off x="2477625" y="4031600"/>
              <a:ext cx="218175" cy="269000"/>
            </a:xfrm>
            <a:custGeom>
              <a:avLst/>
              <a:gdLst/>
              <a:ahLst/>
              <a:cxnLst/>
              <a:rect l="l" t="t" r="r" b="b"/>
              <a:pathLst>
                <a:path w="8727" h="10760" extrusionOk="0">
                  <a:moveTo>
                    <a:pt x="0" y="1"/>
                  </a:moveTo>
                  <a:lnTo>
                    <a:pt x="0" y="10759"/>
                  </a:lnTo>
                  <a:lnTo>
                    <a:pt x="3347" y="10759"/>
                  </a:lnTo>
                  <a:cubicBezTo>
                    <a:pt x="6323" y="10759"/>
                    <a:pt x="8726" y="8356"/>
                    <a:pt x="8726" y="5380"/>
                  </a:cubicBezTo>
                  <a:cubicBezTo>
                    <a:pt x="8726" y="2416"/>
                    <a:pt x="6323" y="1"/>
                    <a:pt x="33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9"/>
            <p:cNvSpPr/>
            <p:nvPr/>
          </p:nvSpPr>
          <p:spPr>
            <a:xfrm>
              <a:off x="2781225" y="4031600"/>
              <a:ext cx="292600" cy="269000"/>
            </a:xfrm>
            <a:custGeom>
              <a:avLst/>
              <a:gdLst/>
              <a:ahLst/>
              <a:cxnLst/>
              <a:rect l="l" t="t" r="r" b="b"/>
              <a:pathLst>
                <a:path w="11704" h="10760" extrusionOk="0">
                  <a:moveTo>
                    <a:pt x="5380" y="1"/>
                  </a:moveTo>
                  <a:cubicBezTo>
                    <a:pt x="2415" y="1"/>
                    <a:pt x="1" y="2416"/>
                    <a:pt x="1" y="5380"/>
                  </a:cubicBezTo>
                  <a:cubicBezTo>
                    <a:pt x="1" y="8356"/>
                    <a:pt x="2415" y="10759"/>
                    <a:pt x="5380" y="10759"/>
                  </a:cubicBezTo>
                  <a:lnTo>
                    <a:pt x="8739" y="10759"/>
                  </a:lnTo>
                  <a:lnTo>
                    <a:pt x="11703" y="5380"/>
                  </a:lnTo>
                  <a:lnTo>
                    <a:pt x="87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9"/>
            <p:cNvSpPr/>
            <p:nvPr/>
          </p:nvSpPr>
          <p:spPr>
            <a:xfrm>
              <a:off x="2999675" y="4031600"/>
              <a:ext cx="218200" cy="269000"/>
            </a:xfrm>
            <a:custGeom>
              <a:avLst/>
              <a:gdLst/>
              <a:ahLst/>
              <a:cxnLst/>
              <a:rect l="l" t="t" r="r" b="b"/>
              <a:pathLst>
                <a:path w="8728" h="10760" extrusionOk="0">
                  <a:moveTo>
                    <a:pt x="1" y="1"/>
                  </a:moveTo>
                  <a:lnTo>
                    <a:pt x="1" y="10759"/>
                  </a:lnTo>
                  <a:lnTo>
                    <a:pt x="3348" y="10759"/>
                  </a:lnTo>
                  <a:cubicBezTo>
                    <a:pt x="6312" y="10759"/>
                    <a:pt x="8727" y="8356"/>
                    <a:pt x="8727" y="5380"/>
                  </a:cubicBezTo>
                  <a:cubicBezTo>
                    <a:pt x="8727" y="2416"/>
                    <a:pt x="6312" y="1"/>
                    <a:pt x="33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2" name="Google Shape;462;p19"/>
          <p:cNvGrpSpPr/>
          <p:nvPr/>
        </p:nvGrpSpPr>
        <p:grpSpPr>
          <a:xfrm>
            <a:off x="2985316" y="2024218"/>
            <a:ext cx="657059" cy="672078"/>
            <a:chOff x="233925" y="1227025"/>
            <a:chExt cx="1402175" cy="1434225"/>
          </a:xfrm>
        </p:grpSpPr>
        <p:sp>
          <p:nvSpPr>
            <p:cNvPr id="463" name="Google Shape;463;p19"/>
            <p:cNvSpPr/>
            <p:nvPr/>
          </p:nvSpPr>
          <p:spPr>
            <a:xfrm>
              <a:off x="988500" y="2168050"/>
              <a:ext cx="346075" cy="356550"/>
            </a:xfrm>
            <a:custGeom>
              <a:avLst/>
              <a:gdLst/>
              <a:ahLst/>
              <a:cxnLst/>
              <a:rect l="l" t="t" r="r" b="b"/>
              <a:pathLst>
                <a:path w="13843" h="14262" extrusionOk="0">
                  <a:moveTo>
                    <a:pt x="6527" y="1"/>
                  </a:moveTo>
                  <a:lnTo>
                    <a:pt x="0" y="6719"/>
                  </a:lnTo>
                  <a:lnTo>
                    <a:pt x="7316" y="14261"/>
                  </a:lnTo>
                  <a:lnTo>
                    <a:pt x="13843" y="7531"/>
                  </a:lnTo>
                  <a:lnTo>
                    <a:pt x="11368" y="2535"/>
                  </a:lnTo>
                  <a:lnTo>
                    <a:pt x="65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9"/>
            <p:cNvSpPr/>
            <p:nvPr/>
          </p:nvSpPr>
          <p:spPr>
            <a:xfrm>
              <a:off x="1151675" y="2000100"/>
              <a:ext cx="346075" cy="356550"/>
            </a:xfrm>
            <a:custGeom>
              <a:avLst/>
              <a:gdLst/>
              <a:ahLst/>
              <a:cxnLst/>
              <a:rect l="l" t="t" r="r" b="b"/>
              <a:pathLst>
                <a:path w="13843" h="14262" extrusionOk="0">
                  <a:moveTo>
                    <a:pt x="6515" y="1"/>
                  </a:moveTo>
                  <a:lnTo>
                    <a:pt x="0" y="6719"/>
                  </a:lnTo>
                  <a:lnTo>
                    <a:pt x="7316" y="14261"/>
                  </a:lnTo>
                  <a:lnTo>
                    <a:pt x="13842" y="7532"/>
                  </a:lnTo>
                  <a:lnTo>
                    <a:pt x="65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9"/>
            <p:cNvSpPr/>
            <p:nvPr/>
          </p:nvSpPr>
          <p:spPr>
            <a:xfrm>
              <a:off x="233925" y="1239575"/>
              <a:ext cx="353550" cy="360125"/>
            </a:xfrm>
            <a:custGeom>
              <a:avLst/>
              <a:gdLst/>
              <a:ahLst/>
              <a:cxnLst/>
              <a:rect l="l" t="t" r="r" b="b"/>
              <a:pathLst>
                <a:path w="14142" h="14405" extrusionOk="0">
                  <a:moveTo>
                    <a:pt x="658" y="0"/>
                  </a:moveTo>
                  <a:cubicBezTo>
                    <a:pt x="1" y="693"/>
                    <a:pt x="1" y="1769"/>
                    <a:pt x="658" y="2451"/>
                  </a:cubicBezTo>
                  <a:lnTo>
                    <a:pt x="11763" y="13902"/>
                  </a:lnTo>
                  <a:cubicBezTo>
                    <a:pt x="12086" y="14237"/>
                    <a:pt x="12519" y="14404"/>
                    <a:pt x="12952" y="14404"/>
                  </a:cubicBezTo>
                  <a:cubicBezTo>
                    <a:pt x="13386" y="14404"/>
                    <a:pt x="13819" y="14237"/>
                    <a:pt x="14142" y="13902"/>
                  </a:cubicBezTo>
                  <a:lnTo>
                    <a:pt x="7998" y="6335"/>
                  </a:lnTo>
                  <a:lnTo>
                    <a:pt x="6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9"/>
            <p:cNvSpPr/>
            <p:nvPr/>
          </p:nvSpPr>
          <p:spPr>
            <a:xfrm>
              <a:off x="250375" y="1227025"/>
              <a:ext cx="353550" cy="360125"/>
            </a:xfrm>
            <a:custGeom>
              <a:avLst/>
              <a:gdLst/>
              <a:ahLst/>
              <a:cxnLst/>
              <a:rect l="l" t="t" r="r" b="b"/>
              <a:pathLst>
                <a:path w="14142" h="14405" extrusionOk="0">
                  <a:moveTo>
                    <a:pt x="1189" y="0"/>
                  </a:moveTo>
                  <a:cubicBezTo>
                    <a:pt x="756" y="0"/>
                    <a:pt x="323" y="167"/>
                    <a:pt x="0" y="502"/>
                  </a:cubicBezTo>
                  <a:lnTo>
                    <a:pt x="13484" y="14404"/>
                  </a:lnTo>
                  <a:cubicBezTo>
                    <a:pt x="14141" y="13723"/>
                    <a:pt x="14141" y="12635"/>
                    <a:pt x="13484" y="11954"/>
                  </a:cubicBezTo>
                  <a:lnTo>
                    <a:pt x="2379" y="502"/>
                  </a:lnTo>
                  <a:cubicBezTo>
                    <a:pt x="2056" y="167"/>
                    <a:pt x="1623" y="0"/>
                    <a:pt x="1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9"/>
            <p:cNvSpPr/>
            <p:nvPr/>
          </p:nvSpPr>
          <p:spPr>
            <a:xfrm>
              <a:off x="1102050" y="2326450"/>
              <a:ext cx="330550" cy="334800"/>
            </a:xfrm>
            <a:custGeom>
              <a:avLst/>
              <a:gdLst/>
              <a:ahLst/>
              <a:cxnLst/>
              <a:rect l="l" t="t" r="r" b="b"/>
              <a:pathLst>
                <a:path w="13222" h="13392" extrusionOk="0">
                  <a:moveTo>
                    <a:pt x="8129" y="0"/>
                  </a:moveTo>
                  <a:lnTo>
                    <a:pt x="873" y="7471"/>
                  </a:lnTo>
                  <a:cubicBezTo>
                    <a:pt x="1" y="8379"/>
                    <a:pt x="1" y="9826"/>
                    <a:pt x="873" y="10734"/>
                  </a:cubicBezTo>
                  <a:lnTo>
                    <a:pt x="2798" y="12719"/>
                  </a:lnTo>
                  <a:cubicBezTo>
                    <a:pt x="3228" y="13167"/>
                    <a:pt x="3805" y="13391"/>
                    <a:pt x="4382" y="13391"/>
                  </a:cubicBezTo>
                  <a:cubicBezTo>
                    <a:pt x="4959" y="13391"/>
                    <a:pt x="5535" y="13167"/>
                    <a:pt x="5966" y="12719"/>
                  </a:cubicBezTo>
                  <a:lnTo>
                    <a:pt x="13221" y="5248"/>
                  </a:lnTo>
                  <a:lnTo>
                    <a:pt x="11871" y="1399"/>
                  </a:lnTo>
                  <a:lnTo>
                    <a:pt x="81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9"/>
            <p:cNvSpPr/>
            <p:nvPr/>
          </p:nvSpPr>
          <p:spPr>
            <a:xfrm>
              <a:off x="1305275" y="2122550"/>
              <a:ext cx="330825" cy="335100"/>
            </a:xfrm>
            <a:custGeom>
              <a:avLst/>
              <a:gdLst/>
              <a:ahLst/>
              <a:cxnLst/>
              <a:rect l="l" t="t" r="r" b="b"/>
              <a:pathLst>
                <a:path w="13233" h="13404" extrusionOk="0">
                  <a:moveTo>
                    <a:pt x="8846" y="1"/>
                  </a:moveTo>
                  <a:cubicBezTo>
                    <a:pt x="8269" y="1"/>
                    <a:pt x="7692" y="225"/>
                    <a:pt x="7256" y="673"/>
                  </a:cubicBezTo>
                  <a:lnTo>
                    <a:pt x="0" y="8144"/>
                  </a:lnTo>
                  <a:lnTo>
                    <a:pt x="5104" y="13404"/>
                  </a:lnTo>
                  <a:lnTo>
                    <a:pt x="12360" y="5921"/>
                  </a:lnTo>
                  <a:cubicBezTo>
                    <a:pt x="13233" y="5012"/>
                    <a:pt x="13233" y="3578"/>
                    <a:pt x="12360" y="2657"/>
                  </a:cubicBezTo>
                  <a:lnTo>
                    <a:pt x="10436" y="673"/>
                  </a:lnTo>
                  <a:cubicBezTo>
                    <a:pt x="9999" y="225"/>
                    <a:pt x="9423" y="1"/>
                    <a:pt x="8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9"/>
            <p:cNvSpPr/>
            <p:nvPr/>
          </p:nvSpPr>
          <p:spPr>
            <a:xfrm>
              <a:off x="770950" y="2064050"/>
              <a:ext cx="407025" cy="413325"/>
            </a:xfrm>
            <a:custGeom>
              <a:avLst/>
              <a:gdLst/>
              <a:ahLst/>
              <a:cxnLst/>
              <a:rect l="l" t="t" r="r" b="b"/>
              <a:pathLst>
                <a:path w="16281" h="16533" extrusionOk="0">
                  <a:moveTo>
                    <a:pt x="11189" y="1"/>
                  </a:moveTo>
                  <a:lnTo>
                    <a:pt x="873" y="10604"/>
                  </a:lnTo>
                  <a:cubicBezTo>
                    <a:pt x="0" y="11524"/>
                    <a:pt x="0" y="12958"/>
                    <a:pt x="873" y="13867"/>
                  </a:cubicBezTo>
                  <a:lnTo>
                    <a:pt x="2797" y="15851"/>
                  </a:lnTo>
                  <a:cubicBezTo>
                    <a:pt x="3234" y="16305"/>
                    <a:pt x="3810" y="16533"/>
                    <a:pt x="4386" y="16533"/>
                  </a:cubicBezTo>
                  <a:cubicBezTo>
                    <a:pt x="4961" y="16533"/>
                    <a:pt x="5535" y="16305"/>
                    <a:pt x="5965" y="15851"/>
                  </a:cubicBezTo>
                  <a:lnTo>
                    <a:pt x="16281" y="5248"/>
                  </a:lnTo>
                  <a:lnTo>
                    <a:pt x="14918" y="1399"/>
                  </a:lnTo>
                  <a:lnTo>
                    <a:pt x="11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9"/>
            <p:cNvSpPr/>
            <p:nvPr/>
          </p:nvSpPr>
          <p:spPr>
            <a:xfrm>
              <a:off x="1050350" y="1781650"/>
              <a:ext cx="407050" cy="413325"/>
            </a:xfrm>
            <a:custGeom>
              <a:avLst/>
              <a:gdLst/>
              <a:ahLst/>
              <a:cxnLst/>
              <a:rect l="l" t="t" r="r" b="b"/>
              <a:pathLst>
                <a:path w="16282" h="16533" extrusionOk="0">
                  <a:moveTo>
                    <a:pt x="11901" y="1"/>
                  </a:moveTo>
                  <a:cubicBezTo>
                    <a:pt x="11324" y="1"/>
                    <a:pt x="10747" y="228"/>
                    <a:pt x="10317" y="682"/>
                  </a:cubicBezTo>
                  <a:lnTo>
                    <a:pt x="1" y="11285"/>
                  </a:lnTo>
                  <a:lnTo>
                    <a:pt x="5093" y="16533"/>
                  </a:lnTo>
                  <a:lnTo>
                    <a:pt x="15409" y="5930"/>
                  </a:lnTo>
                  <a:cubicBezTo>
                    <a:pt x="16282" y="5009"/>
                    <a:pt x="16282" y="3575"/>
                    <a:pt x="15409" y="2666"/>
                  </a:cubicBezTo>
                  <a:lnTo>
                    <a:pt x="13484" y="682"/>
                  </a:lnTo>
                  <a:cubicBezTo>
                    <a:pt x="13054" y="228"/>
                    <a:pt x="12477" y="1"/>
                    <a:pt x="119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9"/>
            <p:cNvSpPr/>
            <p:nvPr/>
          </p:nvSpPr>
          <p:spPr>
            <a:xfrm>
              <a:off x="459550" y="1468775"/>
              <a:ext cx="591125" cy="763250"/>
            </a:xfrm>
            <a:custGeom>
              <a:avLst/>
              <a:gdLst/>
              <a:ahLst/>
              <a:cxnLst/>
              <a:rect l="l" t="t" r="r" b="b"/>
              <a:pathLst>
                <a:path w="23645" h="30530" extrusionOk="0">
                  <a:moveTo>
                    <a:pt x="527" y="0"/>
                  </a:moveTo>
                  <a:cubicBezTo>
                    <a:pt x="180" y="359"/>
                    <a:pt x="1" y="837"/>
                    <a:pt x="13" y="1327"/>
                  </a:cubicBezTo>
                  <a:lnTo>
                    <a:pt x="13" y="1925"/>
                  </a:lnTo>
                  <a:lnTo>
                    <a:pt x="168" y="12145"/>
                  </a:lnTo>
                  <a:cubicBezTo>
                    <a:pt x="180" y="12743"/>
                    <a:pt x="419" y="13317"/>
                    <a:pt x="825" y="13747"/>
                  </a:cubicBezTo>
                  <a:lnTo>
                    <a:pt x="3969" y="16986"/>
                  </a:lnTo>
                  <a:lnTo>
                    <a:pt x="6204" y="17118"/>
                  </a:lnTo>
                  <a:lnTo>
                    <a:pt x="6336" y="19437"/>
                  </a:lnTo>
                  <a:lnTo>
                    <a:pt x="9982" y="23190"/>
                  </a:lnTo>
                  <a:lnTo>
                    <a:pt x="12444" y="23107"/>
                  </a:lnTo>
                  <a:lnTo>
                    <a:pt x="12361" y="25641"/>
                  </a:lnTo>
                  <a:lnTo>
                    <a:pt x="17118" y="30530"/>
                  </a:lnTo>
                  <a:lnTo>
                    <a:pt x="23645" y="23812"/>
                  </a:lnTo>
                  <a:lnTo>
                    <a:pt x="14178" y="9755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9"/>
            <p:cNvSpPr/>
            <p:nvPr/>
          </p:nvSpPr>
          <p:spPr>
            <a:xfrm>
              <a:off x="472700" y="1455325"/>
              <a:ext cx="740850" cy="608750"/>
            </a:xfrm>
            <a:custGeom>
              <a:avLst/>
              <a:gdLst/>
              <a:ahLst/>
              <a:cxnLst/>
              <a:rect l="l" t="t" r="r" b="b"/>
              <a:pathLst>
                <a:path w="29634" h="24350" extrusionOk="0">
                  <a:moveTo>
                    <a:pt x="1252" y="0"/>
                  </a:moveTo>
                  <a:cubicBezTo>
                    <a:pt x="787" y="0"/>
                    <a:pt x="338" y="201"/>
                    <a:pt x="1" y="538"/>
                  </a:cubicBezTo>
                  <a:lnTo>
                    <a:pt x="23119" y="24350"/>
                  </a:lnTo>
                  <a:lnTo>
                    <a:pt x="29633" y="17632"/>
                  </a:lnTo>
                  <a:lnTo>
                    <a:pt x="13341" y="837"/>
                  </a:lnTo>
                  <a:cubicBezTo>
                    <a:pt x="12934" y="407"/>
                    <a:pt x="12372" y="168"/>
                    <a:pt x="11787" y="156"/>
                  </a:cubicBezTo>
                  <a:lnTo>
                    <a:pt x="1865" y="12"/>
                  </a:lnTo>
                  <a:lnTo>
                    <a:pt x="1292" y="1"/>
                  </a:lnTo>
                  <a:cubicBezTo>
                    <a:pt x="1278" y="0"/>
                    <a:pt x="1265" y="0"/>
                    <a:pt x="12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9"/>
            <p:cNvSpPr/>
            <p:nvPr/>
          </p:nvSpPr>
          <p:spPr>
            <a:xfrm>
              <a:off x="709075" y="1913525"/>
              <a:ext cx="194575" cy="195975"/>
            </a:xfrm>
            <a:custGeom>
              <a:avLst/>
              <a:gdLst/>
              <a:ahLst/>
              <a:cxnLst/>
              <a:rect l="l" t="t" r="r" b="b"/>
              <a:pathLst>
                <a:path w="7783" h="7839" extrusionOk="0">
                  <a:moveTo>
                    <a:pt x="5936" y="0"/>
                  </a:moveTo>
                  <a:cubicBezTo>
                    <a:pt x="5502" y="0"/>
                    <a:pt x="5069" y="171"/>
                    <a:pt x="4746" y="511"/>
                  </a:cubicBezTo>
                  <a:lnTo>
                    <a:pt x="1" y="5388"/>
                  </a:lnTo>
                  <a:lnTo>
                    <a:pt x="2380" y="7839"/>
                  </a:lnTo>
                  <a:lnTo>
                    <a:pt x="7125" y="2962"/>
                  </a:lnTo>
                  <a:cubicBezTo>
                    <a:pt x="7783" y="2268"/>
                    <a:pt x="7783" y="1193"/>
                    <a:pt x="7125" y="511"/>
                  </a:cubicBezTo>
                  <a:cubicBezTo>
                    <a:pt x="6802" y="171"/>
                    <a:pt x="6369" y="0"/>
                    <a:pt x="59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9"/>
            <p:cNvSpPr/>
            <p:nvPr/>
          </p:nvSpPr>
          <p:spPr>
            <a:xfrm>
              <a:off x="558775" y="1758425"/>
              <a:ext cx="194250" cy="195975"/>
            </a:xfrm>
            <a:custGeom>
              <a:avLst/>
              <a:gdLst/>
              <a:ahLst/>
              <a:cxnLst/>
              <a:rect l="l" t="t" r="r" b="b"/>
              <a:pathLst>
                <a:path w="7770" h="7839" extrusionOk="0">
                  <a:moveTo>
                    <a:pt x="5923" y="0"/>
                  </a:moveTo>
                  <a:cubicBezTo>
                    <a:pt x="5490" y="0"/>
                    <a:pt x="5057" y="171"/>
                    <a:pt x="4734" y="511"/>
                  </a:cubicBezTo>
                  <a:lnTo>
                    <a:pt x="0" y="5388"/>
                  </a:lnTo>
                  <a:lnTo>
                    <a:pt x="2379" y="7839"/>
                  </a:lnTo>
                  <a:lnTo>
                    <a:pt x="7113" y="2962"/>
                  </a:lnTo>
                  <a:cubicBezTo>
                    <a:pt x="7770" y="2269"/>
                    <a:pt x="7770" y="1193"/>
                    <a:pt x="7113" y="511"/>
                  </a:cubicBezTo>
                  <a:cubicBezTo>
                    <a:pt x="6790" y="171"/>
                    <a:pt x="6356" y="0"/>
                    <a:pt x="59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5" name="Google Shape;475;p19"/>
          <p:cNvSpPr txBox="1"/>
          <p:nvPr/>
        </p:nvSpPr>
        <p:spPr>
          <a:xfrm>
            <a:off x="938424" y="1152126"/>
            <a:ext cx="7267151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Davolash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paytida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bemor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chekish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va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spirtli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ichimliklardan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voz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kechishi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,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gigiena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qoidalariga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rioya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qilishi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Fira Sans Extra Condensed Medium" panose="020B0604020202020204" charset="0"/>
              </a:rPr>
              <a:t>kerak</a:t>
            </a:r>
            <a:r>
              <a:rPr lang="en-US" sz="1600" dirty="0">
                <a:solidFill>
                  <a:srgbClr val="0070C0"/>
                </a:solidFill>
                <a:latin typeface="Fira Sans Extra Condensed Medium" panose="020B0604020202020204" charset="0"/>
              </a:rPr>
              <a:t>.</a:t>
            </a:r>
            <a:endParaRPr sz="1600" dirty="0">
              <a:solidFill>
                <a:srgbClr val="0070C0"/>
              </a:solidFill>
              <a:latin typeface="Fira Sans Extra Condensed Medium" panose="020B0604020202020204" charset="0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p28"/>
          <p:cNvGrpSpPr/>
          <p:nvPr/>
        </p:nvGrpSpPr>
        <p:grpSpPr>
          <a:xfrm>
            <a:off x="-60760" y="1148109"/>
            <a:ext cx="3254131" cy="3861175"/>
            <a:chOff x="714342" y="1233666"/>
            <a:chExt cx="3254131" cy="3861175"/>
          </a:xfrm>
        </p:grpSpPr>
        <p:sp>
          <p:nvSpPr>
            <p:cNvPr id="1529" name="Google Shape;1529;p28"/>
            <p:cNvSpPr/>
            <p:nvPr/>
          </p:nvSpPr>
          <p:spPr>
            <a:xfrm>
              <a:off x="809600" y="1448976"/>
              <a:ext cx="3158873" cy="3158873"/>
            </a:xfrm>
            <a:custGeom>
              <a:avLst/>
              <a:gdLst/>
              <a:ahLst/>
              <a:cxnLst/>
              <a:rect l="l" t="t" r="r" b="b"/>
              <a:pathLst>
                <a:path w="84490" h="84490" extrusionOk="0">
                  <a:moveTo>
                    <a:pt x="42235" y="1"/>
                  </a:moveTo>
                  <a:cubicBezTo>
                    <a:pt x="18909" y="1"/>
                    <a:pt x="0" y="18910"/>
                    <a:pt x="0" y="42236"/>
                  </a:cubicBezTo>
                  <a:cubicBezTo>
                    <a:pt x="0" y="65581"/>
                    <a:pt x="18909" y="84490"/>
                    <a:pt x="42235" y="84490"/>
                  </a:cubicBezTo>
                  <a:cubicBezTo>
                    <a:pt x="65580" y="84490"/>
                    <a:pt x="84489" y="65581"/>
                    <a:pt x="84489" y="42236"/>
                  </a:cubicBezTo>
                  <a:cubicBezTo>
                    <a:pt x="84489" y="18910"/>
                    <a:pt x="65580" y="1"/>
                    <a:pt x="4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8"/>
            <p:cNvSpPr/>
            <p:nvPr/>
          </p:nvSpPr>
          <p:spPr>
            <a:xfrm>
              <a:off x="3542563" y="2452866"/>
              <a:ext cx="58978" cy="52843"/>
            </a:xfrm>
            <a:custGeom>
              <a:avLst/>
              <a:gdLst/>
              <a:ahLst/>
              <a:cxnLst/>
              <a:rect l="l" t="t" r="r" b="b"/>
              <a:pathLst>
                <a:path w="1913" h="1714" extrusionOk="0">
                  <a:moveTo>
                    <a:pt x="954" y="0"/>
                  </a:moveTo>
                  <a:cubicBezTo>
                    <a:pt x="749" y="0"/>
                    <a:pt x="544" y="72"/>
                    <a:pt x="382" y="216"/>
                  </a:cubicBezTo>
                  <a:cubicBezTo>
                    <a:pt x="19" y="541"/>
                    <a:pt x="0" y="1096"/>
                    <a:pt x="325" y="1440"/>
                  </a:cubicBezTo>
                  <a:cubicBezTo>
                    <a:pt x="497" y="1622"/>
                    <a:pt x="728" y="1713"/>
                    <a:pt x="959" y="1713"/>
                  </a:cubicBezTo>
                  <a:cubicBezTo>
                    <a:pt x="1163" y="1713"/>
                    <a:pt x="1368" y="1641"/>
                    <a:pt x="1530" y="1497"/>
                  </a:cubicBezTo>
                  <a:cubicBezTo>
                    <a:pt x="1893" y="1172"/>
                    <a:pt x="1912" y="618"/>
                    <a:pt x="1587" y="274"/>
                  </a:cubicBezTo>
                  <a:cubicBezTo>
                    <a:pt x="1415" y="92"/>
                    <a:pt x="1184" y="0"/>
                    <a:pt x="9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8"/>
            <p:cNvSpPr/>
            <p:nvPr/>
          </p:nvSpPr>
          <p:spPr>
            <a:xfrm>
              <a:off x="2968085" y="2045582"/>
              <a:ext cx="317151" cy="318275"/>
            </a:xfrm>
            <a:custGeom>
              <a:avLst/>
              <a:gdLst/>
              <a:ahLst/>
              <a:cxnLst/>
              <a:rect l="l" t="t" r="r" b="b"/>
              <a:pathLst>
                <a:path w="5240" h="5259" extrusionOk="0">
                  <a:moveTo>
                    <a:pt x="2620" y="1"/>
                  </a:moveTo>
                  <a:cubicBezTo>
                    <a:pt x="1167" y="1"/>
                    <a:pt x="0" y="1186"/>
                    <a:pt x="0" y="2639"/>
                  </a:cubicBezTo>
                  <a:cubicBezTo>
                    <a:pt x="0" y="4073"/>
                    <a:pt x="1167" y="5258"/>
                    <a:pt x="2620" y="5258"/>
                  </a:cubicBezTo>
                  <a:cubicBezTo>
                    <a:pt x="4073" y="5258"/>
                    <a:pt x="5239" y="4073"/>
                    <a:pt x="5239" y="2639"/>
                  </a:cubicBezTo>
                  <a:cubicBezTo>
                    <a:pt x="5239" y="1186"/>
                    <a:pt x="4073" y="1"/>
                    <a:pt x="26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8"/>
            <p:cNvSpPr/>
            <p:nvPr/>
          </p:nvSpPr>
          <p:spPr>
            <a:xfrm>
              <a:off x="3390201" y="3012789"/>
              <a:ext cx="363732" cy="364318"/>
            </a:xfrm>
            <a:custGeom>
              <a:avLst/>
              <a:gdLst/>
              <a:ahLst/>
              <a:cxnLst/>
              <a:rect l="l" t="t" r="r" b="b"/>
              <a:pathLst>
                <a:path w="11798" h="11817" extrusionOk="0">
                  <a:moveTo>
                    <a:pt x="5909" y="1"/>
                  </a:moveTo>
                  <a:cubicBezTo>
                    <a:pt x="2639" y="1"/>
                    <a:pt x="1" y="2659"/>
                    <a:pt x="1" y="5909"/>
                  </a:cubicBezTo>
                  <a:cubicBezTo>
                    <a:pt x="1" y="9178"/>
                    <a:pt x="2639" y="11817"/>
                    <a:pt x="5909" y="11817"/>
                  </a:cubicBezTo>
                  <a:cubicBezTo>
                    <a:pt x="9159" y="11817"/>
                    <a:pt x="11797" y="9178"/>
                    <a:pt x="11797" y="5909"/>
                  </a:cubicBezTo>
                  <a:cubicBezTo>
                    <a:pt x="11797" y="2659"/>
                    <a:pt x="9159" y="1"/>
                    <a:pt x="59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8"/>
            <p:cNvSpPr/>
            <p:nvPr/>
          </p:nvSpPr>
          <p:spPr>
            <a:xfrm>
              <a:off x="2776838" y="4347922"/>
              <a:ext cx="124430" cy="124399"/>
            </a:xfrm>
            <a:custGeom>
              <a:avLst/>
              <a:gdLst/>
              <a:ahLst/>
              <a:cxnLst/>
              <a:rect l="l" t="t" r="r" b="b"/>
              <a:pathLst>
                <a:path w="4036" h="4035" extrusionOk="0">
                  <a:moveTo>
                    <a:pt x="2008" y="1"/>
                  </a:moveTo>
                  <a:cubicBezTo>
                    <a:pt x="900" y="1"/>
                    <a:pt x="1" y="899"/>
                    <a:pt x="1" y="2008"/>
                  </a:cubicBezTo>
                  <a:cubicBezTo>
                    <a:pt x="1" y="3136"/>
                    <a:pt x="900" y="4035"/>
                    <a:pt x="2008" y="4035"/>
                  </a:cubicBezTo>
                  <a:cubicBezTo>
                    <a:pt x="3137" y="4035"/>
                    <a:pt x="4035" y="3136"/>
                    <a:pt x="4035" y="2008"/>
                  </a:cubicBezTo>
                  <a:cubicBezTo>
                    <a:pt x="4035" y="899"/>
                    <a:pt x="3137" y="1"/>
                    <a:pt x="2008" y="1"/>
                  </a:cubicBezTo>
                  <a:close/>
                </a:path>
              </a:pathLst>
            </a:custGeom>
            <a:solidFill>
              <a:srgbClr val="3672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8"/>
            <p:cNvSpPr/>
            <p:nvPr/>
          </p:nvSpPr>
          <p:spPr>
            <a:xfrm>
              <a:off x="714342" y="2471701"/>
              <a:ext cx="353127" cy="353096"/>
            </a:xfrm>
            <a:custGeom>
              <a:avLst/>
              <a:gdLst/>
              <a:ahLst/>
              <a:cxnLst/>
              <a:rect l="l" t="t" r="r" b="b"/>
              <a:pathLst>
                <a:path w="11454" h="11453" extrusionOk="0">
                  <a:moveTo>
                    <a:pt x="5737" y="0"/>
                  </a:moveTo>
                  <a:cubicBezTo>
                    <a:pt x="2563" y="0"/>
                    <a:pt x="1" y="2562"/>
                    <a:pt x="1" y="5717"/>
                  </a:cubicBezTo>
                  <a:cubicBezTo>
                    <a:pt x="1" y="8891"/>
                    <a:pt x="2563" y="11453"/>
                    <a:pt x="5737" y="11453"/>
                  </a:cubicBezTo>
                  <a:cubicBezTo>
                    <a:pt x="8892" y="11453"/>
                    <a:pt x="11454" y="8891"/>
                    <a:pt x="11454" y="5717"/>
                  </a:cubicBezTo>
                  <a:cubicBezTo>
                    <a:pt x="11454" y="2562"/>
                    <a:pt x="8892" y="0"/>
                    <a:pt x="5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8"/>
            <p:cNvSpPr/>
            <p:nvPr/>
          </p:nvSpPr>
          <p:spPr>
            <a:xfrm>
              <a:off x="1362759" y="1595173"/>
              <a:ext cx="189235" cy="189235"/>
            </a:xfrm>
            <a:custGeom>
              <a:avLst/>
              <a:gdLst/>
              <a:ahLst/>
              <a:cxnLst/>
              <a:rect l="l" t="t" r="r" b="b"/>
              <a:pathLst>
                <a:path w="6138" h="6138" extrusionOk="0">
                  <a:moveTo>
                    <a:pt x="3079" y="0"/>
                  </a:moveTo>
                  <a:cubicBezTo>
                    <a:pt x="1377" y="0"/>
                    <a:pt x="0" y="1377"/>
                    <a:pt x="0" y="3059"/>
                  </a:cubicBezTo>
                  <a:cubicBezTo>
                    <a:pt x="0" y="4761"/>
                    <a:pt x="1377" y="6138"/>
                    <a:pt x="3079" y="6138"/>
                  </a:cubicBezTo>
                  <a:cubicBezTo>
                    <a:pt x="4761" y="6138"/>
                    <a:pt x="6138" y="4761"/>
                    <a:pt x="6138" y="3059"/>
                  </a:cubicBezTo>
                  <a:cubicBezTo>
                    <a:pt x="6138" y="1377"/>
                    <a:pt x="4761" y="0"/>
                    <a:pt x="30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8"/>
            <p:cNvSpPr/>
            <p:nvPr/>
          </p:nvSpPr>
          <p:spPr>
            <a:xfrm>
              <a:off x="1856717" y="1683378"/>
              <a:ext cx="853313" cy="940623"/>
            </a:xfrm>
            <a:custGeom>
              <a:avLst/>
              <a:gdLst/>
              <a:ahLst/>
              <a:cxnLst/>
              <a:rect l="l" t="t" r="r" b="b"/>
              <a:pathLst>
                <a:path w="27678" h="30510" extrusionOk="0">
                  <a:moveTo>
                    <a:pt x="14194" y="0"/>
                  </a:moveTo>
                  <a:cubicBezTo>
                    <a:pt x="9629" y="0"/>
                    <a:pt x="5332" y="2930"/>
                    <a:pt x="4207" y="8783"/>
                  </a:cubicBezTo>
                  <a:cubicBezTo>
                    <a:pt x="4207" y="8783"/>
                    <a:pt x="0" y="27673"/>
                    <a:pt x="10535" y="29585"/>
                  </a:cubicBezTo>
                  <a:cubicBezTo>
                    <a:pt x="13359" y="30093"/>
                    <a:pt x="15921" y="30509"/>
                    <a:pt x="18139" y="30509"/>
                  </a:cubicBezTo>
                  <a:cubicBezTo>
                    <a:pt x="24182" y="30509"/>
                    <a:pt x="27677" y="27423"/>
                    <a:pt x="26978" y="14710"/>
                  </a:cubicBezTo>
                  <a:cubicBezTo>
                    <a:pt x="26450" y="4899"/>
                    <a:pt x="20097" y="0"/>
                    <a:pt x="14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8"/>
            <p:cNvSpPr/>
            <p:nvPr/>
          </p:nvSpPr>
          <p:spPr>
            <a:xfrm>
              <a:off x="2610726" y="2009559"/>
              <a:ext cx="392497" cy="660564"/>
            </a:xfrm>
            <a:custGeom>
              <a:avLst/>
              <a:gdLst/>
              <a:ahLst/>
              <a:cxnLst/>
              <a:rect l="l" t="t" r="r" b="b"/>
              <a:pathLst>
                <a:path w="12731" h="21426" extrusionOk="0">
                  <a:moveTo>
                    <a:pt x="4892" y="0"/>
                  </a:moveTo>
                  <a:lnTo>
                    <a:pt x="303" y="6463"/>
                  </a:lnTo>
                  <a:cubicBezTo>
                    <a:pt x="1" y="14254"/>
                    <a:pt x="5169" y="21425"/>
                    <a:pt x="8466" y="21425"/>
                  </a:cubicBezTo>
                  <a:cubicBezTo>
                    <a:pt x="8923" y="21425"/>
                    <a:pt x="9344" y="21287"/>
                    <a:pt x="9710" y="20994"/>
                  </a:cubicBezTo>
                  <a:cubicBezTo>
                    <a:pt x="12731" y="18565"/>
                    <a:pt x="9022" y="15315"/>
                    <a:pt x="5829" y="10879"/>
                  </a:cubicBezTo>
                  <a:cubicBezTo>
                    <a:pt x="2636" y="6425"/>
                    <a:pt x="4892" y="1"/>
                    <a:pt x="48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8"/>
            <p:cNvSpPr/>
            <p:nvPr/>
          </p:nvSpPr>
          <p:spPr>
            <a:xfrm>
              <a:off x="2617108" y="1776669"/>
              <a:ext cx="272352" cy="276021"/>
            </a:xfrm>
            <a:custGeom>
              <a:avLst/>
              <a:gdLst/>
              <a:ahLst/>
              <a:cxnLst/>
              <a:rect l="l" t="t" r="r" b="b"/>
              <a:pathLst>
                <a:path w="8834" h="8953" extrusionOk="0">
                  <a:moveTo>
                    <a:pt x="5198" y="1"/>
                  </a:moveTo>
                  <a:cubicBezTo>
                    <a:pt x="3849" y="1"/>
                    <a:pt x="2416" y="809"/>
                    <a:pt x="1511" y="2220"/>
                  </a:cubicBezTo>
                  <a:cubicBezTo>
                    <a:pt x="211" y="4266"/>
                    <a:pt x="1" y="7535"/>
                    <a:pt x="1683" y="8606"/>
                  </a:cubicBezTo>
                  <a:cubicBezTo>
                    <a:pt x="2055" y="8845"/>
                    <a:pt x="2488" y="8953"/>
                    <a:pt x="2951" y="8953"/>
                  </a:cubicBezTo>
                  <a:cubicBezTo>
                    <a:pt x="4558" y="8953"/>
                    <a:pt x="6524" y="7656"/>
                    <a:pt x="7534" y="6082"/>
                  </a:cubicBezTo>
                  <a:cubicBezTo>
                    <a:pt x="8834" y="4056"/>
                    <a:pt x="8528" y="1532"/>
                    <a:pt x="6864" y="480"/>
                  </a:cubicBezTo>
                  <a:cubicBezTo>
                    <a:pt x="6359" y="155"/>
                    <a:pt x="5786" y="1"/>
                    <a:pt x="5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8"/>
            <p:cNvSpPr/>
            <p:nvPr/>
          </p:nvSpPr>
          <p:spPr>
            <a:xfrm>
              <a:off x="2748567" y="1864535"/>
              <a:ext cx="78771" cy="91596"/>
            </a:xfrm>
            <a:custGeom>
              <a:avLst/>
              <a:gdLst/>
              <a:ahLst/>
              <a:cxnLst/>
              <a:rect l="l" t="t" r="r" b="b"/>
              <a:pathLst>
                <a:path w="2555" h="2971" extrusionOk="0">
                  <a:moveTo>
                    <a:pt x="1989" y="1"/>
                  </a:moveTo>
                  <a:cubicBezTo>
                    <a:pt x="841" y="154"/>
                    <a:pt x="0" y="1225"/>
                    <a:pt x="421" y="2372"/>
                  </a:cubicBezTo>
                  <a:cubicBezTo>
                    <a:pt x="574" y="2801"/>
                    <a:pt x="887" y="2970"/>
                    <a:pt x="1212" y="2970"/>
                  </a:cubicBezTo>
                  <a:cubicBezTo>
                    <a:pt x="1858" y="2970"/>
                    <a:pt x="2555" y="2300"/>
                    <a:pt x="2161" y="1664"/>
                  </a:cubicBezTo>
                  <a:cubicBezTo>
                    <a:pt x="2015" y="1426"/>
                    <a:pt x="1782" y="1330"/>
                    <a:pt x="1534" y="1330"/>
                  </a:cubicBezTo>
                  <a:cubicBezTo>
                    <a:pt x="1165" y="1330"/>
                    <a:pt x="760" y="1543"/>
                    <a:pt x="555" y="1817"/>
                  </a:cubicBezTo>
                  <a:cubicBezTo>
                    <a:pt x="501" y="1885"/>
                    <a:pt x="561" y="1953"/>
                    <a:pt x="628" y="1953"/>
                  </a:cubicBezTo>
                  <a:cubicBezTo>
                    <a:pt x="656" y="1953"/>
                    <a:pt x="685" y="1941"/>
                    <a:pt x="708" y="1913"/>
                  </a:cubicBezTo>
                  <a:cubicBezTo>
                    <a:pt x="883" y="1676"/>
                    <a:pt x="1199" y="1558"/>
                    <a:pt x="1484" y="1558"/>
                  </a:cubicBezTo>
                  <a:cubicBezTo>
                    <a:pt x="1912" y="1558"/>
                    <a:pt x="2268" y="1825"/>
                    <a:pt x="1970" y="2353"/>
                  </a:cubicBezTo>
                  <a:cubicBezTo>
                    <a:pt x="1806" y="2638"/>
                    <a:pt x="1513" y="2804"/>
                    <a:pt x="1234" y="2804"/>
                  </a:cubicBezTo>
                  <a:cubicBezTo>
                    <a:pt x="990" y="2804"/>
                    <a:pt x="756" y="2677"/>
                    <a:pt x="631" y="2391"/>
                  </a:cubicBezTo>
                  <a:cubicBezTo>
                    <a:pt x="153" y="1339"/>
                    <a:pt x="994" y="326"/>
                    <a:pt x="1989" y="192"/>
                  </a:cubicBezTo>
                  <a:cubicBezTo>
                    <a:pt x="2103" y="173"/>
                    <a:pt x="2103" y="1"/>
                    <a:pt x="1989" y="1"/>
                  </a:cubicBezTo>
                  <a:close/>
                </a:path>
              </a:pathLst>
            </a:custGeom>
            <a:solidFill>
              <a:srgbClr val="D68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8"/>
            <p:cNvSpPr/>
            <p:nvPr/>
          </p:nvSpPr>
          <p:spPr>
            <a:xfrm>
              <a:off x="1690482" y="4722815"/>
              <a:ext cx="321865" cy="372026"/>
            </a:xfrm>
            <a:custGeom>
              <a:avLst/>
              <a:gdLst/>
              <a:ahLst/>
              <a:cxnLst/>
              <a:rect l="l" t="t" r="r" b="b"/>
              <a:pathLst>
                <a:path w="10440" h="12067" extrusionOk="0">
                  <a:moveTo>
                    <a:pt x="2410" y="1"/>
                  </a:moveTo>
                  <a:cubicBezTo>
                    <a:pt x="2410" y="1"/>
                    <a:pt x="632" y="2869"/>
                    <a:pt x="3003" y="5985"/>
                  </a:cubicBezTo>
                  <a:lnTo>
                    <a:pt x="2219" y="8012"/>
                  </a:lnTo>
                  <a:cubicBezTo>
                    <a:pt x="2219" y="8012"/>
                    <a:pt x="1862" y="7587"/>
                    <a:pt x="1414" y="7587"/>
                  </a:cubicBezTo>
                  <a:cubicBezTo>
                    <a:pt x="1190" y="7587"/>
                    <a:pt x="944" y="7693"/>
                    <a:pt x="708" y="8012"/>
                  </a:cubicBezTo>
                  <a:cubicBezTo>
                    <a:pt x="1" y="8968"/>
                    <a:pt x="1339" y="10459"/>
                    <a:pt x="1339" y="10459"/>
                  </a:cubicBezTo>
                  <a:cubicBezTo>
                    <a:pt x="1339" y="10459"/>
                    <a:pt x="746" y="11319"/>
                    <a:pt x="1760" y="11893"/>
                  </a:cubicBezTo>
                  <a:cubicBezTo>
                    <a:pt x="1988" y="12018"/>
                    <a:pt x="2253" y="12066"/>
                    <a:pt x="2528" y="12066"/>
                  </a:cubicBezTo>
                  <a:cubicBezTo>
                    <a:pt x="3475" y="12066"/>
                    <a:pt x="4532" y="11491"/>
                    <a:pt x="4532" y="11491"/>
                  </a:cubicBezTo>
                  <a:cubicBezTo>
                    <a:pt x="4532" y="11491"/>
                    <a:pt x="4551" y="12046"/>
                    <a:pt x="5240" y="12065"/>
                  </a:cubicBezTo>
                  <a:cubicBezTo>
                    <a:pt x="5253" y="12066"/>
                    <a:pt x="5267" y="12066"/>
                    <a:pt x="5281" y="12066"/>
                  </a:cubicBezTo>
                  <a:cubicBezTo>
                    <a:pt x="5960" y="12066"/>
                    <a:pt x="6731" y="11166"/>
                    <a:pt x="6731" y="11166"/>
                  </a:cubicBezTo>
                  <a:lnTo>
                    <a:pt x="6731" y="11166"/>
                  </a:lnTo>
                  <a:cubicBezTo>
                    <a:pt x="6731" y="11166"/>
                    <a:pt x="6693" y="11568"/>
                    <a:pt x="7266" y="11568"/>
                  </a:cubicBezTo>
                  <a:cubicBezTo>
                    <a:pt x="7821" y="11568"/>
                    <a:pt x="9618" y="9331"/>
                    <a:pt x="10019" y="7782"/>
                  </a:cubicBezTo>
                  <a:cubicBezTo>
                    <a:pt x="10440" y="6234"/>
                    <a:pt x="10019" y="268"/>
                    <a:pt x="10019" y="268"/>
                  </a:cubicBezTo>
                  <a:lnTo>
                    <a:pt x="241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8"/>
            <p:cNvSpPr/>
            <p:nvPr/>
          </p:nvSpPr>
          <p:spPr>
            <a:xfrm>
              <a:off x="1598855" y="4087717"/>
              <a:ext cx="1547019" cy="407357"/>
            </a:xfrm>
            <a:custGeom>
              <a:avLst/>
              <a:gdLst/>
              <a:ahLst/>
              <a:cxnLst/>
              <a:rect l="l" t="t" r="r" b="b"/>
              <a:pathLst>
                <a:path w="50179" h="13213" extrusionOk="0">
                  <a:moveTo>
                    <a:pt x="12488" y="1"/>
                  </a:moveTo>
                  <a:cubicBezTo>
                    <a:pt x="6777" y="1"/>
                    <a:pt x="0" y="1051"/>
                    <a:pt x="5497" y="6777"/>
                  </a:cubicBezTo>
                  <a:cubicBezTo>
                    <a:pt x="9912" y="11368"/>
                    <a:pt x="20126" y="13212"/>
                    <a:pt x="29411" y="13212"/>
                  </a:cubicBezTo>
                  <a:cubicBezTo>
                    <a:pt x="38379" y="13212"/>
                    <a:pt x="46481" y="11491"/>
                    <a:pt x="47655" y="8861"/>
                  </a:cubicBezTo>
                  <a:cubicBezTo>
                    <a:pt x="50179" y="3202"/>
                    <a:pt x="46087" y="353"/>
                    <a:pt x="46087" y="353"/>
                  </a:cubicBezTo>
                  <a:lnTo>
                    <a:pt x="18746" y="353"/>
                  </a:lnTo>
                  <a:cubicBezTo>
                    <a:pt x="18746" y="353"/>
                    <a:pt x="15796" y="1"/>
                    <a:pt x="12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8"/>
            <p:cNvSpPr/>
            <p:nvPr/>
          </p:nvSpPr>
          <p:spPr>
            <a:xfrm>
              <a:off x="1681048" y="4593144"/>
              <a:ext cx="438002" cy="259743"/>
            </a:xfrm>
            <a:custGeom>
              <a:avLst/>
              <a:gdLst/>
              <a:ahLst/>
              <a:cxnLst/>
              <a:rect l="l" t="t" r="r" b="b"/>
              <a:pathLst>
                <a:path w="14207" h="8425" extrusionOk="0">
                  <a:moveTo>
                    <a:pt x="11721" y="0"/>
                  </a:moveTo>
                  <a:lnTo>
                    <a:pt x="1435" y="2505"/>
                  </a:lnTo>
                  <a:cubicBezTo>
                    <a:pt x="1435" y="2505"/>
                    <a:pt x="1" y="6138"/>
                    <a:pt x="1435" y="7266"/>
                  </a:cubicBezTo>
                  <a:cubicBezTo>
                    <a:pt x="2203" y="7870"/>
                    <a:pt x="4656" y="8425"/>
                    <a:pt x="7079" y="8425"/>
                  </a:cubicBezTo>
                  <a:cubicBezTo>
                    <a:pt x="9179" y="8425"/>
                    <a:pt x="11258" y="8008"/>
                    <a:pt x="12199" y="6845"/>
                  </a:cubicBezTo>
                  <a:cubicBezTo>
                    <a:pt x="14207" y="4340"/>
                    <a:pt x="11721" y="0"/>
                    <a:pt x="11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8"/>
            <p:cNvSpPr/>
            <p:nvPr/>
          </p:nvSpPr>
          <p:spPr>
            <a:xfrm>
              <a:off x="1933946" y="2883713"/>
              <a:ext cx="1204867" cy="1383650"/>
            </a:xfrm>
            <a:custGeom>
              <a:avLst/>
              <a:gdLst/>
              <a:ahLst/>
              <a:cxnLst/>
              <a:rect l="l" t="t" r="r" b="b"/>
              <a:pathLst>
                <a:path w="39081" h="44880" extrusionOk="0">
                  <a:moveTo>
                    <a:pt x="0" y="1"/>
                  </a:moveTo>
                  <a:lnTo>
                    <a:pt x="860" y="41069"/>
                  </a:lnTo>
                  <a:cubicBezTo>
                    <a:pt x="860" y="41069"/>
                    <a:pt x="10592" y="44880"/>
                    <a:pt x="21410" y="44880"/>
                  </a:cubicBezTo>
                  <a:cubicBezTo>
                    <a:pt x="26033" y="44880"/>
                    <a:pt x="30854" y="44184"/>
                    <a:pt x="35199" y="42197"/>
                  </a:cubicBezTo>
                  <a:cubicBezTo>
                    <a:pt x="35199" y="42197"/>
                    <a:pt x="39080" y="40821"/>
                    <a:pt x="35830" y="23040"/>
                  </a:cubicBezTo>
                  <a:cubicBezTo>
                    <a:pt x="32427" y="4455"/>
                    <a:pt x="31700" y="1"/>
                    <a:pt x="317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8"/>
            <p:cNvSpPr/>
            <p:nvPr/>
          </p:nvSpPr>
          <p:spPr>
            <a:xfrm>
              <a:off x="1885019" y="3594005"/>
              <a:ext cx="1175980" cy="206345"/>
            </a:xfrm>
            <a:custGeom>
              <a:avLst/>
              <a:gdLst/>
              <a:ahLst/>
              <a:cxnLst/>
              <a:rect l="l" t="t" r="r" b="b"/>
              <a:pathLst>
                <a:path w="38144" h="6693" extrusionOk="0">
                  <a:moveTo>
                    <a:pt x="37417" y="1"/>
                  </a:moveTo>
                  <a:lnTo>
                    <a:pt x="0" y="6693"/>
                  </a:lnTo>
                  <a:cubicBezTo>
                    <a:pt x="0" y="6693"/>
                    <a:pt x="22700" y="4262"/>
                    <a:pt x="33193" y="4262"/>
                  </a:cubicBezTo>
                  <a:cubicBezTo>
                    <a:pt x="35695" y="4262"/>
                    <a:pt x="37503" y="4400"/>
                    <a:pt x="38144" y="4742"/>
                  </a:cubicBezTo>
                  <a:lnTo>
                    <a:pt x="374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8"/>
            <p:cNvSpPr/>
            <p:nvPr/>
          </p:nvSpPr>
          <p:spPr>
            <a:xfrm>
              <a:off x="1694613" y="2136887"/>
              <a:ext cx="1453049" cy="774573"/>
            </a:xfrm>
            <a:custGeom>
              <a:avLst/>
              <a:gdLst/>
              <a:ahLst/>
              <a:cxnLst/>
              <a:rect l="l" t="t" r="r" b="b"/>
              <a:pathLst>
                <a:path w="47131" h="25124" extrusionOk="0">
                  <a:moveTo>
                    <a:pt x="24034" y="0"/>
                  </a:moveTo>
                  <a:lnTo>
                    <a:pt x="23670" y="58"/>
                  </a:lnTo>
                  <a:lnTo>
                    <a:pt x="23326" y="38"/>
                  </a:lnTo>
                  <a:lnTo>
                    <a:pt x="23326" y="134"/>
                  </a:lnTo>
                  <a:lnTo>
                    <a:pt x="18757" y="994"/>
                  </a:lnTo>
                  <a:cubicBezTo>
                    <a:pt x="18757" y="994"/>
                    <a:pt x="18260" y="9483"/>
                    <a:pt x="8509" y="13250"/>
                  </a:cubicBezTo>
                  <a:cubicBezTo>
                    <a:pt x="823" y="16214"/>
                    <a:pt x="1" y="18336"/>
                    <a:pt x="20" y="25123"/>
                  </a:cubicBezTo>
                  <a:cubicBezTo>
                    <a:pt x="11554" y="24969"/>
                    <a:pt x="23088" y="24536"/>
                    <a:pt x="34608" y="24536"/>
                  </a:cubicBezTo>
                  <a:cubicBezTo>
                    <a:pt x="38784" y="24536"/>
                    <a:pt x="42958" y="24593"/>
                    <a:pt x="47130" y="24741"/>
                  </a:cubicBezTo>
                  <a:cubicBezTo>
                    <a:pt x="46862" y="16386"/>
                    <a:pt x="45371" y="12734"/>
                    <a:pt x="36978" y="10707"/>
                  </a:cubicBezTo>
                  <a:cubicBezTo>
                    <a:pt x="26806" y="8279"/>
                    <a:pt x="28661" y="344"/>
                    <a:pt x="28661" y="344"/>
                  </a:cubicBezTo>
                  <a:lnTo>
                    <a:pt x="24034" y="77"/>
                  </a:lnTo>
                  <a:lnTo>
                    <a:pt x="240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8"/>
            <p:cNvSpPr/>
            <p:nvPr/>
          </p:nvSpPr>
          <p:spPr>
            <a:xfrm>
              <a:off x="2261083" y="2136887"/>
              <a:ext cx="317148" cy="207208"/>
            </a:xfrm>
            <a:custGeom>
              <a:avLst/>
              <a:gdLst/>
              <a:ahLst/>
              <a:cxnLst/>
              <a:rect l="l" t="t" r="r" b="b"/>
              <a:pathLst>
                <a:path w="10287" h="6721" extrusionOk="0">
                  <a:moveTo>
                    <a:pt x="5660" y="0"/>
                  </a:moveTo>
                  <a:lnTo>
                    <a:pt x="5296" y="77"/>
                  </a:lnTo>
                  <a:lnTo>
                    <a:pt x="4952" y="58"/>
                  </a:lnTo>
                  <a:lnTo>
                    <a:pt x="4952" y="134"/>
                  </a:lnTo>
                  <a:lnTo>
                    <a:pt x="383" y="1014"/>
                  </a:lnTo>
                  <a:cubicBezTo>
                    <a:pt x="287" y="1683"/>
                    <a:pt x="172" y="2352"/>
                    <a:pt x="0" y="3021"/>
                  </a:cubicBezTo>
                  <a:cubicBezTo>
                    <a:pt x="2310" y="5785"/>
                    <a:pt x="4467" y="6720"/>
                    <a:pt x="6210" y="6720"/>
                  </a:cubicBezTo>
                  <a:cubicBezTo>
                    <a:pt x="8277" y="6720"/>
                    <a:pt x="9763" y="5405"/>
                    <a:pt x="10229" y="4264"/>
                  </a:cubicBezTo>
                  <a:cubicBezTo>
                    <a:pt x="10057" y="2964"/>
                    <a:pt x="10076" y="1644"/>
                    <a:pt x="10287" y="344"/>
                  </a:cubicBezTo>
                  <a:lnTo>
                    <a:pt x="5660" y="96"/>
                  </a:lnTo>
                  <a:lnTo>
                    <a:pt x="56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8"/>
            <p:cNvSpPr/>
            <p:nvPr/>
          </p:nvSpPr>
          <p:spPr>
            <a:xfrm>
              <a:off x="2626542" y="2370301"/>
              <a:ext cx="2374" cy="1202"/>
            </a:xfrm>
            <a:custGeom>
              <a:avLst/>
              <a:gdLst/>
              <a:ahLst/>
              <a:cxnLst/>
              <a:rect l="l" t="t" r="r" b="b"/>
              <a:pathLst>
                <a:path w="77" h="39" extrusionOk="0">
                  <a:moveTo>
                    <a:pt x="77" y="39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8"/>
            <p:cNvSpPr/>
            <p:nvPr/>
          </p:nvSpPr>
          <p:spPr>
            <a:xfrm>
              <a:off x="2596483" y="235673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8"/>
            <p:cNvSpPr/>
            <p:nvPr/>
          </p:nvSpPr>
          <p:spPr>
            <a:xfrm>
              <a:off x="2621239" y="2367958"/>
              <a:ext cx="5334" cy="2374"/>
            </a:xfrm>
            <a:custGeom>
              <a:avLst/>
              <a:gdLst/>
              <a:ahLst/>
              <a:cxnLst/>
              <a:rect l="l" t="t" r="r" b="b"/>
              <a:pathLst>
                <a:path w="173" h="77" extrusionOk="0">
                  <a:moveTo>
                    <a:pt x="172" y="77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8"/>
            <p:cNvSpPr/>
            <p:nvPr/>
          </p:nvSpPr>
          <p:spPr>
            <a:xfrm>
              <a:off x="2596483" y="2356736"/>
              <a:ext cx="1202" cy="31"/>
            </a:xfrm>
            <a:custGeom>
              <a:avLst/>
              <a:gdLst/>
              <a:ahLst/>
              <a:cxnLst/>
              <a:rect l="l" t="t" r="r" b="b"/>
              <a:pathLst>
                <a:path w="39" h="1" extrusionOk="0">
                  <a:moveTo>
                    <a:pt x="39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8"/>
            <p:cNvSpPr/>
            <p:nvPr/>
          </p:nvSpPr>
          <p:spPr>
            <a:xfrm>
              <a:off x="2597654" y="2356736"/>
              <a:ext cx="17727" cy="8879"/>
            </a:xfrm>
            <a:custGeom>
              <a:avLst/>
              <a:gdLst/>
              <a:ahLst/>
              <a:cxnLst/>
              <a:rect l="l" t="t" r="r" b="b"/>
              <a:pathLst>
                <a:path w="575" h="288" extrusionOk="0">
                  <a:moveTo>
                    <a:pt x="574" y="288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8"/>
            <p:cNvSpPr/>
            <p:nvPr/>
          </p:nvSpPr>
          <p:spPr>
            <a:xfrm>
              <a:off x="2615351" y="2365584"/>
              <a:ext cx="5919" cy="2405"/>
            </a:xfrm>
            <a:custGeom>
              <a:avLst/>
              <a:gdLst/>
              <a:ahLst/>
              <a:cxnLst/>
              <a:rect l="l" t="t" r="r" b="b"/>
              <a:pathLst>
                <a:path w="192" h="78" extrusionOk="0">
                  <a:moveTo>
                    <a:pt x="191" y="7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8"/>
            <p:cNvSpPr/>
            <p:nvPr/>
          </p:nvSpPr>
          <p:spPr>
            <a:xfrm>
              <a:off x="2628885" y="2371472"/>
              <a:ext cx="3576" cy="1819"/>
            </a:xfrm>
            <a:custGeom>
              <a:avLst/>
              <a:gdLst/>
              <a:ahLst/>
              <a:cxnLst/>
              <a:rect l="l" t="t" r="r" b="b"/>
              <a:pathLst>
                <a:path w="116" h="59" extrusionOk="0">
                  <a:moveTo>
                    <a:pt x="116" y="58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8"/>
            <p:cNvSpPr/>
            <p:nvPr/>
          </p:nvSpPr>
          <p:spPr>
            <a:xfrm>
              <a:off x="2637733" y="2375604"/>
              <a:ext cx="4162" cy="1788"/>
            </a:xfrm>
            <a:custGeom>
              <a:avLst/>
              <a:gdLst/>
              <a:ahLst/>
              <a:cxnLst/>
              <a:rect l="l" t="t" r="r" b="b"/>
              <a:pathLst>
                <a:path w="135" h="58" extrusionOk="0">
                  <a:moveTo>
                    <a:pt x="135" y="58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8"/>
            <p:cNvSpPr/>
            <p:nvPr/>
          </p:nvSpPr>
          <p:spPr>
            <a:xfrm>
              <a:off x="2635976" y="2375018"/>
              <a:ext cx="1788" cy="617"/>
            </a:xfrm>
            <a:custGeom>
              <a:avLst/>
              <a:gdLst/>
              <a:ahLst/>
              <a:cxnLst/>
              <a:rect l="l" t="t" r="r" b="b"/>
              <a:pathLst>
                <a:path w="58" h="20" extrusionOk="0">
                  <a:moveTo>
                    <a:pt x="58" y="2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8"/>
            <p:cNvSpPr/>
            <p:nvPr/>
          </p:nvSpPr>
          <p:spPr>
            <a:xfrm>
              <a:off x="2634804" y="2374432"/>
              <a:ext cx="1202" cy="617"/>
            </a:xfrm>
            <a:custGeom>
              <a:avLst/>
              <a:gdLst/>
              <a:ahLst/>
              <a:cxnLst/>
              <a:rect l="l" t="t" r="r" b="b"/>
              <a:pathLst>
                <a:path w="39" h="20" extrusionOk="0">
                  <a:moveTo>
                    <a:pt x="38" y="19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28"/>
            <p:cNvSpPr/>
            <p:nvPr/>
          </p:nvSpPr>
          <p:spPr>
            <a:xfrm>
              <a:off x="2632431" y="2373261"/>
              <a:ext cx="2405" cy="1202"/>
            </a:xfrm>
            <a:custGeom>
              <a:avLst/>
              <a:gdLst/>
              <a:ahLst/>
              <a:cxnLst/>
              <a:rect l="l" t="t" r="r" b="b"/>
              <a:pathLst>
                <a:path w="78" h="39" extrusionOk="0">
                  <a:moveTo>
                    <a:pt x="77" y="3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8"/>
            <p:cNvSpPr/>
            <p:nvPr/>
          </p:nvSpPr>
          <p:spPr>
            <a:xfrm>
              <a:off x="1595001" y="2377361"/>
              <a:ext cx="1279137" cy="2364723"/>
            </a:xfrm>
            <a:custGeom>
              <a:avLst/>
              <a:gdLst/>
              <a:ahLst/>
              <a:cxnLst/>
              <a:rect l="l" t="t" r="r" b="b"/>
              <a:pathLst>
                <a:path w="41490" h="76702" extrusionOk="0">
                  <a:moveTo>
                    <a:pt x="19215" y="1"/>
                  </a:moveTo>
                  <a:cubicBezTo>
                    <a:pt x="19215" y="1"/>
                    <a:pt x="12963" y="3385"/>
                    <a:pt x="7075" y="6712"/>
                  </a:cubicBezTo>
                  <a:cubicBezTo>
                    <a:pt x="2180" y="9484"/>
                    <a:pt x="0" y="14914"/>
                    <a:pt x="937" y="37246"/>
                  </a:cubicBezTo>
                  <a:cubicBezTo>
                    <a:pt x="5736" y="39750"/>
                    <a:pt x="7285" y="45276"/>
                    <a:pt x="5813" y="50247"/>
                  </a:cubicBezTo>
                  <a:cubicBezTo>
                    <a:pt x="5105" y="52159"/>
                    <a:pt x="4207" y="54434"/>
                    <a:pt x="2429" y="55830"/>
                  </a:cubicBezTo>
                  <a:cubicBezTo>
                    <a:pt x="2945" y="60897"/>
                    <a:pt x="3365" y="67588"/>
                    <a:pt x="2907" y="72636"/>
                  </a:cubicBezTo>
                  <a:cubicBezTo>
                    <a:pt x="2907" y="72636"/>
                    <a:pt x="2142" y="76441"/>
                    <a:pt x="8681" y="76670"/>
                  </a:cubicBezTo>
                  <a:cubicBezTo>
                    <a:pt x="9180" y="76689"/>
                    <a:pt x="9659" y="76702"/>
                    <a:pt x="10116" y="76702"/>
                  </a:cubicBezTo>
                  <a:cubicBezTo>
                    <a:pt x="15660" y="76702"/>
                    <a:pt x="17994" y="74880"/>
                    <a:pt x="15009" y="60820"/>
                  </a:cubicBezTo>
                  <a:cubicBezTo>
                    <a:pt x="11759" y="45601"/>
                    <a:pt x="12849" y="25143"/>
                    <a:pt x="14684" y="19675"/>
                  </a:cubicBezTo>
                  <a:lnTo>
                    <a:pt x="41490" y="19560"/>
                  </a:lnTo>
                  <a:cubicBezTo>
                    <a:pt x="41490" y="19560"/>
                    <a:pt x="40266" y="2926"/>
                    <a:pt x="33957" y="1"/>
                  </a:cubicBezTo>
                  <a:cubicBezTo>
                    <a:pt x="33957" y="1"/>
                    <a:pt x="31696" y="1480"/>
                    <a:pt x="27328" y="1480"/>
                  </a:cubicBezTo>
                  <a:cubicBezTo>
                    <a:pt x="25145" y="1480"/>
                    <a:pt x="22434" y="1110"/>
                    <a:pt x="192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8"/>
            <p:cNvSpPr/>
            <p:nvPr/>
          </p:nvSpPr>
          <p:spPr>
            <a:xfrm>
              <a:off x="2555232" y="2337868"/>
              <a:ext cx="617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9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8"/>
            <p:cNvSpPr/>
            <p:nvPr/>
          </p:nvSpPr>
          <p:spPr>
            <a:xfrm>
              <a:off x="2561121" y="2340242"/>
              <a:ext cx="2960" cy="1202"/>
            </a:xfrm>
            <a:custGeom>
              <a:avLst/>
              <a:gdLst/>
              <a:ahLst/>
              <a:cxnLst/>
              <a:rect l="l" t="t" r="r" b="b"/>
              <a:pathLst>
                <a:path w="96" h="39" extrusionOk="0">
                  <a:moveTo>
                    <a:pt x="96" y="39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8"/>
            <p:cNvSpPr/>
            <p:nvPr/>
          </p:nvSpPr>
          <p:spPr>
            <a:xfrm>
              <a:off x="2592352" y="2354393"/>
              <a:ext cx="4162" cy="1788"/>
            </a:xfrm>
            <a:custGeom>
              <a:avLst/>
              <a:gdLst/>
              <a:ahLst/>
              <a:cxnLst/>
              <a:rect l="l" t="t" r="r" b="b"/>
              <a:pathLst>
                <a:path w="135" h="58" extrusionOk="0">
                  <a:moveTo>
                    <a:pt x="134" y="5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8"/>
            <p:cNvSpPr/>
            <p:nvPr/>
          </p:nvSpPr>
          <p:spPr>
            <a:xfrm>
              <a:off x="1623889" y="3525624"/>
              <a:ext cx="195709" cy="572390"/>
            </a:xfrm>
            <a:custGeom>
              <a:avLst/>
              <a:gdLst/>
              <a:ahLst/>
              <a:cxnLst/>
              <a:rect l="l" t="t" r="r" b="b"/>
              <a:pathLst>
                <a:path w="6348" h="18566" extrusionOk="0">
                  <a:moveTo>
                    <a:pt x="0" y="1"/>
                  </a:moveTo>
                  <a:lnTo>
                    <a:pt x="0" y="1"/>
                  </a:lnTo>
                  <a:cubicBezTo>
                    <a:pt x="134" y="3347"/>
                    <a:pt x="344" y="7056"/>
                    <a:pt x="612" y="11205"/>
                  </a:cubicBezTo>
                  <a:cubicBezTo>
                    <a:pt x="612" y="11205"/>
                    <a:pt x="1090" y="14321"/>
                    <a:pt x="1492" y="18566"/>
                  </a:cubicBezTo>
                  <a:cubicBezTo>
                    <a:pt x="3270" y="17189"/>
                    <a:pt x="4168" y="14914"/>
                    <a:pt x="4895" y="13002"/>
                  </a:cubicBezTo>
                  <a:cubicBezTo>
                    <a:pt x="6348" y="8031"/>
                    <a:pt x="4799" y="2486"/>
                    <a:pt x="0" y="1"/>
                  </a:cubicBezTo>
                  <a:close/>
                </a:path>
              </a:pathLst>
            </a:custGeom>
            <a:solidFill>
              <a:srgbClr val="E240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8"/>
            <p:cNvSpPr/>
            <p:nvPr/>
          </p:nvSpPr>
          <p:spPr>
            <a:xfrm>
              <a:off x="2555232" y="233728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8"/>
            <p:cNvSpPr/>
            <p:nvPr/>
          </p:nvSpPr>
          <p:spPr>
            <a:xfrm>
              <a:off x="2555818" y="2337868"/>
              <a:ext cx="5334" cy="2405"/>
            </a:xfrm>
            <a:custGeom>
              <a:avLst/>
              <a:gdLst/>
              <a:ahLst/>
              <a:cxnLst/>
              <a:rect l="l" t="t" r="r" b="b"/>
              <a:pathLst>
                <a:path w="173" h="78" extrusionOk="0">
                  <a:moveTo>
                    <a:pt x="172" y="7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8"/>
            <p:cNvSpPr/>
            <p:nvPr/>
          </p:nvSpPr>
          <p:spPr>
            <a:xfrm>
              <a:off x="2584675" y="2351433"/>
              <a:ext cx="7708" cy="2991"/>
            </a:xfrm>
            <a:custGeom>
              <a:avLst/>
              <a:gdLst/>
              <a:ahLst/>
              <a:cxnLst/>
              <a:rect l="l" t="t" r="r" b="b"/>
              <a:pathLst>
                <a:path w="250" h="97" extrusionOk="0">
                  <a:moveTo>
                    <a:pt x="250" y="96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8"/>
            <p:cNvSpPr/>
            <p:nvPr/>
          </p:nvSpPr>
          <p:spPr>
            <a:xfrm>
              <a:off x="2584089" y="2350847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20" h="20" extrusionOk="0">
                  <a:moveTo>
                    <a:pt x="20" y="20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8"/>
            <p:cNvSpPr/>
            <p:nvPr/>
          </p:nvSpPr>
          <p:spPr>
            <a:xfrm>
              <a:off x="2568767" y="2343787"/>
              <a:ext cx="10051" cy="4748"/>
            </a:xfrm>
            <a:custGeom>
              <a:avLst/>
              <a:gdLst/>
              <a:ahLst/>
              <a:cxnLst/>
              <a:rect l="l" t="t" r="r" b="b"/>
              <a:pathLst>
                <a:path w="326" h="154" extrusionOk="0">
                  <a:moveTo>
                    <a:pt x="326" y="153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8"/>
            <p:cNvSpPr/>
            <p:nvPr/>
          </p:nvSpPr>
          <p:spPr>
            <a:xfrm>
              <a:off x="2564050" y="2341413"/>
              <a:ext cx="4748" cy="2405"/>
            </a:xfrm>
            <a:custGeom>
              <a:avLst/>
              <a:gdLst/>
              <a:ahLst/>
              <a:cxnLst/>
              <a:rect l="l" t="t" r="r" b="b"/>
              <a:pathLst>
                <a:path w="154" h="78" extrusionOk="0">
                  <a:moveTo>
                    <a:pt x="154" y="77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8"/>
            <p:cNvSpPr/>
            <p:nvPr/>
          </p:nvSpPr>
          <p:spPr>
            <a:xfrm>
              <a:off x="2578786" y="2348504"/>
              <a:ext cx="5334" cy="2374"/>
            </a:xfrm>
            <a:custGeom>
              <a:avLst/>
              <a:gdLst/>
              <a:ahLst/>
              <a:cxnLst/>
              <a:rect l="l" t="t" r="r" b="b"/>
              <a:pathLst>
                <a:path w="173" h="77" extrusionOk="0">
                  <a:moveTo>
                    <a:pt x="173" y="77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C23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8"/>
            <p:cNvSpPr/>
            <p:nvPr/>
          </p:nvSpPr>
          <p:spPr>
            <a:xfrm>
              <a:off x="2875895" y="3348568"/>
              <a:ext cx="296523" cy="332132"/>
            </a:xfrm>
            <a:custGeom>
              <a:avLst/>
              <a:gdLst/>
              <a:ahLst/>
              <a:cxnLst/>
              <a:rect l="l" t="t" r="r" b="b"/>
              <a:pathLst>
                <a:path w="9618" h="10773" extrusionOk="0">
                  <a:moveTo>
                    <a:pt x="8616" y="1"/>
                  </a:moveTo>
                  <a:cubicBezTo>
                    <a:pt x="7956" y="1"/>
                    <a:pt x="7259" y="231"/>
                    <a:pt x="6634" y="543"/>
                  </a:cubicBezTo>
                  <a:cubicBezTo>
                    <a:pt x="2447" y="2130"/>
                    <a:pt x="0" y="6317"/>
                    <a:pt x="229" y="10772"/>
                  </a:cubicBezTo>
                  <a:lnTo>
                    <a:pt x="879" y="10677"/>
                  </a:lnTo>
                  <a:cubicBezTo>
                    <a:pt x="5889" y="10007"/>
                    <a:pt x="9617" y="5725"/>
                    <a:pt x="9617" y="677"/>
                  </a:cubicBezTo>
                  <a:lnTo>
                    <a:pt x="9617" y="218"/>
                  </a:lnTo>
                  <a:cubicBezTo>
                    <a:pt x="9305" y="66"/>
                    <a:pt x="8966" y="1"/>
                    <a:pt x="8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8"/>
            <p:cNvSpPr/>
            <p:nvPr/>
          </p:nvSpPr>
          <p:spPr>
            <a:xfrm>
              <a:off x="1794225" y="2419228"/>
              <a:ext cx="1421201" cy="1380845"/>
            </a:xfrm>
            <a:custGeom>
              <a:avLst/>
              <a:gdLst/>
              <a:ahLst/>
              <a:cxnLst/>
              <a:rect l="l" t="t" r="r" b="b"/>
              <a:pathLst>
                <a:path w="46098" h="44789" extrusionOk="0">
                  <a:moveTo>
                    <a:pt x="30879" y="0"/>
                  </a:moveTo>
                  <a:lnTo>
                    <a:pt x="33402" y="14206"/>
                  </a:lnTo>
                  <a:lnTo>
                    <a:pt x="34588" y="28642"/>
                  </a:lnTo>
                  <a:cubicBezTo>
                    <a:pt x="34180" y="28635"/>
                    <a:pt x="33773" y="28632"/>
                    <a:pt x="33366" y="28632"/>
                  </a:cubicBezTo>
                  <a:cubicBezTo>
                    <a:pt x="17337" y="28632"/>
                    <a:pt x="1989" y="33288"/>
                    <a:pt x="1989" y="33288"/>
                  </a:cubicBezTo>
                  <a:cubicBezTo>
                    <a:pt x="1" y="37150"/>
                    <a:pt x="383" y="40572"/>
                    <a:pt x="1033" y="42694"/>
                  </a:cubicBezTo>
                  <a:cubicBezTo>
                    <a:pt x="1411" y="43936"/>
                    <a:pt x="2552" y="44788"/>
                    <a:pt x="3848" y="44788"/>
                  </a:cubicBezTo>
                  <a:cubicBezTo>
                    <a:pt x="3929" y="44788"/>
                    <a:pt x="4011" y="44785"/>
                    <a:pt x="4092" y="44778"/>
                  </a:cubicBezTo>
                  <a:cubicBezTo>
                    <a:pt x="9541" y="44320"/>
                    <a:pt x="25124" y="42274"/>
                    <a:pt x="35314" y="40897"/>
                  </a:cubicBezTo>
                  <a:cubicBezTo>
                    <a:pt x="35085" y="36461"/>
                    <a:pt x="37532" y="32255"/>
                    <a:pt x="41719" y="30687"/>
                  </a:cubicBezTo>
                  <a:cubicBezTo>
                    <a:pt x="42351" y="30371"/>
                    <a:pt x="43058" y="30139"/>
                    <a:pt x="43729" y="30139"/>
                  </a:cubicBezTo>
                  <a:cubicBezTo>
                    <a:pt x="44074" y="30139"/>
                    <a:pt x="44410" y="30200"/>
                    <a:pt x="44721" y="30343"/>
                  </a:cubicBezTo>
                  <a:cubicBezTo>
                    <a:pt x="44759" y="21453"/>
                    <a:pt x="46098" y="13021"/>
                    <a:pt x="42599" y="6080"/>
                  </a:cubicBezTo>
                  <a:cubicBezTo>
                    <a:pt x="40668" y="2257"/>
                    <a:pt x="30879" y="1"/>
                    <a:pt x="308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28"/>
            <p:cNvSpPr/>
            <p:nvPr/>
          </p:nvSpPr>
          <p:spPr>
            <a:xfrm>
              <a:off x="1975782" y="2983910"/>
              <a:ext cx="71957" cy="422094"/>
            </a:xfrm>
            <a:custGeom>
              <a:avLst/>
              <a:gdLst/>
              <a:ahLst/>
              <a:cxnLst/>
              <a:rect l="l" t="t" r="r" b="b"/>
              <a:pathLst>
                <a:path w="2334" h="13691" extrusionOk="0">
                  <a:moveTo>
                    <a:pt x="2333" y="1"/>
                  </a:moveTo>
                  <a:lnTo>
                    <a:pt x="2333" y="1"/>
                  </a:lnTo>
                  <a:cubicBezTo>
                    <a:pt x="1110" y="4475"/>
                    <a:pt x="326" y="9064"/>
                    <a:pt x="1" y="13691"/>
                  </a:cubicBezTo>
                  <a:cubicBezTo>
                    <a:pt x="230" y="13557"/>
                    <a:pt x="498" y="13499"/>
                    <a:pt x="765" y="13480"/>
                  </a:cubicBezTo>
                  <a:cubicBezTo>
                    <a:pt x="1052" y="8968"/>
                    <a:pt x="1588" y="4475"/>
                    <a:pt x="2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28"/>
            <p:cNvSpPr/>
            <p:nvPr/>
          </p:nvSpPr>
          <p:spPr>
            <a:xfrm>
              <a:off x="1978156" y="3790300"/>
              <a:ext cx="64866" cy="384358"/>
            </a:xfrm>
            <a:custGeom>
              <a:avLst/>
              <a:gdLst/>
              <a:ahLst/>
              <a:cxnLst/>
              <a:rect l="l" t="t" r="r" b="b"/>
              <a:pathLst>
                <a:path w="2104" h="12467" extrusionOk="0">
                  <a:moveTo>
                    <a:pt x="497" y="0"/>
                  </a:moveTo>
                  <a:cubicBezTo>
                    <a:pt x="357" y="32"/>
                    <a:pt x="216" y="63"/>
                    <a:pt x="86" y="63"/>
                  </a:cubicBezTo>
                  <a:cubicBezTo>
                    <a:pt x="57" y="63"/>
                    <a:pt x="28" y="61"/>
                    <a:pt x="0" y="58"/>
                  </a:cubicBezTo>
                  <a:lnTo>
                    <a:pt x="0" y="58"/>
                  </a:lnTo>
                  <a:cubicBezTo>
                    <a:pt x="631" y="7591"/>
                    <a:pt x="2103" y="12466"/>
                    <a:pt x="2103" y="12466"/>
                  </a:cubicBezTo>
                  <a:cubicBezTo>
                    <a:pt x="1147" y="8509"/>
                    <a:pt x="669" y="4226"/>
                    <a:pt x="4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28"/>
            <p:cNvSpPr/>
            <p:nvPr/>
          </p:nvSpPr>
          <p:spPr>
            <a:xfrm>
              <a:off x="2882369" y="2789990"/>
              <a:ext cx="16525" cy="169812"/>
            </a:xfrm>
            <a:custGeom>
              <a:avLst/>
              <a:gdLst/>
              <a:ahLst/>
              <a:cxnLst/>
              <a:rect l="l" t="t" r="r" b="b"/>
              <a:pathLst>
                <a:path w="536" h="5508" extrusionOk="0">
                  <a:moveTo>
                    <a:pt x="536" y="1"/>
                  </a:moveTo>
                  <a:lnTo>
                    <a:pt x="0" y="4264"/>
                  </a:lnTo>
                  <a:lnTo>
                    <a:pt x="211" y="5507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28"/>
            <p:cNvSpPr/>
            <p:nvPr/>
          </p:nvSpPr>
          <p:spPr>
            <a:xfrm>
              <a:off x="1999953" y="2983910"/>
              <a:ext cx="100228" cy="268838"/>
            </a:xfrm>
            <a:custGeom>
              <a:avLst/>
              <a:gdLst/>
              <a:ahLst/>
              <a:cxnLst/>
              <a:rect l="l" t="t" r="r" b="b"/>
              <a:pathLst>
                <a:path w="3251" h="8720" extrusionOk="0">
                  <a:moveTo>
                    <a:pt x="3251" y="1"/>
                  </a:moveTo>
                  <a:lnTo>
                    <a:pt x="3251" y="1"/>
                  </a:lnTo>
                  <a:cubicBezTo>
                    <a:pt x="784" y="1817"/>
                    <a:pt x="555" y="5871"/>
                    <a:pt x="555" y="5871"/>
                  </a:cubicBezTo>
                  <a:cubicBezTo>
                    <a:pt x="0" y="7209"/>
                    <a:pt x="383" y="8719"/>
                    <a:pt x="383" y="8719"/>
                  </a:cubicBezTo>
                  <a:cubicBezTo>
                    <a:pt x="823" y="2793"/>
                    <a:pt x="3251" y="1"/>
                    <a:pt x="3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28"/>
            <p:cNvSpPr/>
            <p:nvPr/>
          </p:nvSpPr>
          <p:spPr>
            <a:xfrm>
              <a:off x="1603849" y="3422405"/>
              <a:ext cx="255858" cy="332779"/>
            </a:xfrm>
            <a:custGeom>
              <a:avLst/>
              <a:gdLst/>
              <a:ahLst/>
              <a:cxnLst/>
              <a:rect l="l" t="t" r="r" b="b"/>
              <a:pathLst>
                <a:path w="8299" h="10794" extrusionOk="0">
                  <a:moveTo>
                    <a:pt x="3944" y="0"/>
                  </a:moveTo>
                  <a:cubicBezTo>
                    <a:pt x="3016" y="0"/>
                    <a:pt x="2339" y="152"/>
                    <a:pt x="2524" y="596"/>
                  </a:cubicBezTo>
                  <a:cubicBezTo>
                    <a:pt x="3002" y="1743"/>
                    <a:pt x="6214" y="1877"/>
                    <a:pt x="6214" y="1877"/>
                  </a:cubicBezTo>
                  <a:cubicBezTo>
                    <a:pt x="497" y="1877"/>
                    <a:pt x="650" y="2355"/>
                    <a:pt x="650" y="2355"/>
                  </a:cubicBezTo>
                  <a:cubicBezTo>
                    <a:pt x="230" y="2546"/>
                    <a:pt x="0" y="3024"/>
                    <a:pt x="115" y="3464"/>
                  </a:cubicBezTo>
                  <a:cubicBezTo>
                    <a:pt x="249" y="4305"/>
                    <a:pt x="727" y="4305"/>
                    <a:pt x="727" y="4305"/>
                  </a:cubicBezTo>
                  <a:cubicBezTo>
                    <a:pt x="727" y="4305"/>
                    <a:pt x="211" y="4439"/>
                    <a:pt x="115" y="5280"/>
                  </a:cubicBezTo>
                  <a:cubicBezTo>
                    <a:pt x="58" y="5758"/>
                    <a:pt x="363" y="6217"/>
                    <a:pt x="822" y="6370"/>
                  </a:cubicBezTo>
                  <a:cubicBezTo>
                    <a:pt x="421" y="6599"/>
                    <a:pt x="191" y="7058"/>
                    <a:pt x="268" y="7517"/>
                  </a:cubicBezTo>
                  <a:cubicBezTo>
                    <a:pt x="344" y="8358"/>
                    <a:pt x="918" y="8492"/>
                    <a:pt x="918" y="8492"/>
                  </a:cubicBezTo>
                  <a:cubicBezTo>
                    <a:pt x="306" y="8913"/>
                    <a:pt x="497" y="9677"/>
                    <a:pt x="497" y="9677"/>
                  </a:cubicBezTo>
                  <a:cubicBezTo>
                    <a:pt x="657" y="10542"/>
                    <a:pt x="1880" y="10793"/>
                    <a:pt x="3246" y="10793"/>
                  </a:cubicBezTo>
                  <a:cubicBezTo>
                    <a:pt x="5145" y="10793"/>
                    <a:pt x="7323" y="10308"/>
                    <a:pt x="7323" y="10308"/>
                  </a:cubicBezTo>
                  <a:cubicBezTo>
                    <a:pt x="5507" y="4783"/>
                    <a:pt x="8298" y="940"/>
                    <a:pt x="8298" y="940"/>
                  </a:cubicBezTo>
                  <a:lnTo>
                    <a:pt x="7820" y="596"/>
                  </a:lnTo>
                  <a:cubicBezTo>
                    <a:pt x="7527" y="384"/>
                    <a:pt x="5419" y="0"/>
                    <a:pt x="3944" y="0"/>
                  </a:cubicBezTo>
                  <a:close/>
                </a:path>
              </a:pathLst>
            </a:custGeom>
            <a:solidFill>
              <a:srgbClr val="EAA2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28"/>
            <p:cNvSpPr/>
            <p:nvPr/>
          </p:nvSpPr>
          <p:spPr>
            <a:xfrm>
              <a:off x="1696987" y="3418243"/>
              <a:ext cx="164478" cy="343570"/>
            </a:xfrm>
            <a:custGeom>
              <a:avLst/>
              <a:gdLst/>
              <a:ahLst/>
              <a:cxnLst/>
              <a:rect l="l" t="t" r="r" b="b"/>
              <a:pathLst>
                <a:path w="5335" h="11144" extrusionOk="0">
                  <a:moveTo>
                    <a:pt x="3382" y="0"/>
                  </a:moveTo>
                  <a:cubicBezTo>
                    <a:pt x="3079" y="0"/>
                    <a:pt x="2776" y="46"/>
                    <a:pt x="2486" y="138"/>
                  </a:cubicBezTo>
                  <a:cubicBezTo>
                    <a:pt x="382" y="731"/>
                    <a:pt x="0" y="10290"/>
                    <a:pt x="2256" y="11074"/>
                  </a:cubicBezTo>
                  <a:cubicBezTo>
                    <a:pt x="2256" y="11074"/>
                    <a:pt x="2575" y="11144"/>
                    <a:pt x="2991" y="11144"/>
                  </a:cubicBezTo>
                  <a:cubicBezTo>
                    <a:pt x="3420" y="11144"/>
                    <a:pt x="3952" y="11070"/>
                    <a:pt x="4340" y="10768"/>
                  </a:cubicBezTo>
                  <a:cubicBezTo>
                    <a:pt x="4340" y="10768"/>
                    <a:pt x="2849" y="4535"/>
                    <a:pt x="5009" y="1381"/>
                  </a:cubicBezTo>
                  <a:cubicBezTo>
                    <a:pt x="5334" y="941"/>
                    <a:pt x="5201" y="559"/>
                    <a:pt x="4703" y="310"/>
                  </a:cubicBezTo>
                  <a:cubicBezTo>
                    <a:pt x="4290" y="103"/>
                    <a:pt x="3836" y="0"/>
                    <a:pt x="3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8"/>
            <p:cNvSpPr/>
            <p:nvPr/>
          </p:nvSpPr>
          <p:spPr>
            <a:xfrm>
              <a:off x="1855545" y="2800595"/>
              <a:ext cx="1067520" cy="644902"/>
            </a:xfrm>
            <a:custGeom>
              <a:avLst/>
              <a:gdLst/>
              <a:ahLst/>
              <a:cxnLst/>
              <a:rect l="l" t="t" r="r" b="b"/>
              <a:pathLst>
                <a:path w="34626" h="20918" extrusionOk="0">
                  <a:moveTo>
                    <a:pt x="33039" y="1"/>
                  </a:moveTo>
                  <a:cubicBezTo>
                    <a:pt x="33039" y="3"/>
                    <a:pt x="34625" y="14493"/>
                    <a:pt x="30610" y="15335"/>
                  </a:cubicBezTo>
                  <a:cubicBezTo>
                    <a:pt x="26615" y="16157"/>
                    <a:pt x="12007" y="14876"/>
                    <a:pt x="0" y="20918"/>
                  </a:cubicBezTo>
                  <a:cubicBezTo>
                    <a:pt x="0" y="20918"/>
                    <a:pt x="13494" y="16098"/>
                    <a:pt x="28158" y="16098"/>
                  </a:cubicBezTo>
                  <a:cubicBezTo>
                    <a:pt x="29624" y="16098"/>
                    <a:pt x="31102" y="16146"/>
                    <a:pt x="32580" y="16252"/>
                  </a:cubicBezTo>
                  <a:cubicBezTo>
                    <a:pt x="32580" y="16252"/>
                    <a:pt x="34339" y="7955"/>
                    <a:pt x="330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8"/>
            <p:cNvSpPr/>
            <p:nvPr/>
          </p:nvSpPr>
          <p:spPr>
            <a:xfrm>
              <a:off x="2084828" y="1345974"/>
              <a:ext cx="750402" cy="902826"/>
            </a:xfrm>
            <a:custGeom>
              <a:avLst/>
              <a:gdLst/>
              <a:ahLst/>
              <a:cxnLst/>
              <a:rect l="l" t="t" r="r" b="b"/>
              <a:pathLst>
                <a:path w="24340" h="29284" extrusionOk="0">
                  <a:moveTo>
                    <a:pt x="12607" y="0"/>
                  </a:moveTo>
                  <a:cubicBezTo>
                    <a:pt x="8828" y="0"/>
                    <a:pt x="5055" y="2410"/>
                    <a:pt x="3289" y="5388"/>
                  </a:cubicBezTo>
                  <a:cubicBezTo>
                    <a:pt x="1" y="10932"/>
                    <a:pt x="938" y="19555"/>
                    <a:pt x="3117" y="24029"/>
                  </a:cubicBezTo>
                  <a:cubicBezTo>
                    <a:pt x="4625" y="27148"/>
                    <a:pt x="8530" y="29284"/>
                    <a:pt x="12447" y="29284"/>
                  </a:cubicBezTo>
                  <a:cubicBezTo>
                    <a:pt x="15037" y="29284"/>
                    <a:pt x="17631" y="28350"/>
                    <a:pt x="19541" y="26151"/>
                  </a:cubicBezTo>
                  <a:cubicBezTo>
                    <a:pt x="24340" y="20626"/>
                    <a:pt x="21185" y="6764"/>
                    <a:pt x="21109" y="6554"/>
                  </a:cubicBezTo>
                  <a:cubicBezTo>
                    <a:pt x="19126" y="1791"/>
                    <a:pt x="15864" y="0"/>
                    <a:pt x="126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8"/>
            <p:cNvSpPr/>
            <p:nvPr/>
          </p:nvSpPr>
          <p:spPr>
            <a:xfrm>
              <a:off x="2484878" y="1676379"/>
              <a:ext cx="59163" cy="264398"/>
            </a:xfrm>
            <a:custGeom>
              <a:avLst/>
              <a:gdLst/>
              <a:ahLst/>
              <a:cxnLst/>
              <a:rect l="l" t="t" r="r" b="b"/>
              <a:pathLst>
                <a:path w="1919" h="8576" extrusionOk="0">
                  <a:moveTo>
                    <a:pt x="1823" y="0"/>
                  </a:moveTo>
                  <a:cubicBezTo>
                    <a:pt x="1775" y="0"/>
                    <a:pt x="1728" y="34"/>
                    <a:pt x="1728" y="100"/>
                  </a:cubicBezTo>
                  <a:lnTo>
                    <a:pt x="1613" y="5148"/>
                  </a:lnTo>
                  <a:cubicBezTo>
                    <a:pt x="1594" y="6008"/>
                    <a:pt x="1670" y="6945"/>
                    <a:pt x="1555" y="7786"/>
                  </a:cubicBezTo>
                  <a:cubicBezTo>
                    <a:pt x="1498" y="8131"/>
                    <a:pt x="1594" y="7939"/>
                    <a:pt x="1460" y="8054"/>
                  </a:cubicBezTo>
                  <a:cubicBezTo>
                    <a:pt x="1173" y="8264"/>
                    <a:pt x="466" y="8303"/>
                    <a:pt x="122" y="8398"/>
                  </a:cubicBezTo>
                  <a:cubicBezTo>
                    <a:pt x="1" y="8433"/>
                    <a:pt x="36" y="8576"/>
                    <a:pt x="128" y="8576"/>
                  </a:cubicBezTo>
                  <a:cubicBezTo>
                    <a:pt x="138" y="8576"/>
                    <a:pt x="148" y="8574"/>
                    <a:pt x="160" y="8570"/>
                  </a:cubicBezTo>
                  <a:lnTo>
                    <a:pt x="1651" y="8188"/>
                  </a:lnTo>
                  <a:cubicBezTo>
                    <a:pt x="1689" y="8169"/>
                    <a:pt x="1728" y="8131"/>
                    <a:pt x="1728" y="8092"/>
                  </a:cubicBezTo>
                  <a:lnTo>
                    <a:pt x="1919" y="100"/>
                  </a:lnTo>
                  <a:cubicBezTo>
                    <a:pt x="1919" y="34"/>
                    <a:pt x="1871" y="0"/>
                    <a:pt x="1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28"/>
            <p:cNvSpPr/>
            <p:nvPr/>
          </p:nvSpPr>
          <p:spPr>
            <a:xfrm>
              <a:off x="2608846" y="1881460"/>
              <a:ext cx="120884" cy="94710"/>
            </a:xfrm>
            <a:custGeom>
              <a:avLst/>
              <a:gdLst/>
              <a:ahLst/>
              <a:cxnLst/>
              <a:rect l="l" t="t" r="r" b="b"/>
              <a:pathLst>
                <a:path w="3921" h="3072" extrusionOk="0">
                  <a:moveTo>
                    <a:pt x="2028" y="0"/>
                  </a:moveTo>
                  <a:cubicBezTo>
                    <a:pt x="1971" y="0"/>
                    <a:pt x="1913" y="2"/>
                    <a:pt x="1855" y="6"/>
                  </a:cubicBezTo>
                  <a:cubicBezTo>
                    <a:pt x="804" y="83"/>
                    <a:pt x="1" y="829"/>
                    <a:pt x="58" y="1670"/>
                  </a:cubicBezTo>
                  <a:cubicBezTo>
                    <a:pt x="112" y="2465"/>
                    <a:pt x="918" y="3072"/>
                    <a:pt x="1893" y="3072"/>
                  </a:cubicBezTo>
                  <a:cubicBezTo>
                    <a:pt x="1950" y="3072"/>
                    <a:pt x="2008" y="3070"/>
                    <a:pt x="2066" y="3066"/>
                  </a:cubicBezTo>
                  <a:cubicBezTo>
                    <a:pt x="3117" y="2989"/>
                    <a:pt x="3920" y="2243"/>
                    <a:pt x="3863" y="1402"/>
                  </a:cubicBezTo>
                  <a:cubicBezTo>
                    <a:pt x="3809" y="607"/>
                    <a:pt x="3004" y="0"/>
                    <a:pt x="20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28"/>
            <p:cNvSpPr/>
            <p:nvPr/>
          </p:nvSpPr>
          <p:spPr>
            <a:xfrm>
              <a:off x="2223347" y="1873198"/>
              <a:ext cx="120884" cy="94741"/>
            </a:xfrm>
            <a:custGeom>
              <a:avLst/>
              <a:gdLst/>
              <a:ahLst/>
              <a:cxnLst/>
              <a:rect l="l" t="t" r="r" b="b"/>
              <a:pathLst>
                <a:path w="3921" h="3073" extrusionOk="0">
                  <a:moveTo>
                    <a:pt x="2025" y="0"/>
                  </a:moveTo>
                  <a:cubicBezTo>
                    <a:pt x="1969" y="0"/>
                    <a:pt x="1912" y="3"/>
                    <a:pt x="1855" y="7"/>
                  </a:cubicBezTo>
                  <a:cubicBezTo>
                    <a:pt x="804" y="83"/>
                    <a:pt x="1" y="829"/>
                    <a:pt x="58" y="1670"/>
                  </a:cubicBezTo>
                  <a:cubicBezTo>
                    <a:pt x="112" y="2465"/>
                    <a:pt x="918" y="3072"/>
                    <a:pt x="1893" y="3072"/>
                  </a:cubicBezTo>
                  <a:cubicBezTo>
                    <a:pt x="1950" y="3072"/>
                    <a:pt x="2008" y="3070"/>
                    <a:pt x="2066" y="3066"/>
                  </a:cubicBezTo>
                  <a:cubicBezTo>
                    <a:pt x="3117" y="3009"/>
                    <a:pt x="3920" y="2263"/>
                    <a:pt x="3863" y="1402"/>
                  </a:cubicBezTo>
                  <a:cubicBezTo>
                    <a:pt x="3791" y="608"/>
                    <a:pt x="2984" y="0"/>
                    <a:pt x="2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28"/>
            <p:cNvSpPr/>
            <p:nvPr/>
          </p:nvSpPr>
          <p:spPr>
            <a:xfrm>
              <a:off x="2450287" y="2121472"/>
              <a:ext cx="28919" cy="13164"/>
            </a:xfrm>
            <a:custGeom>
              <a:avLst/>
              <a:gdLst/>
              <a:ahLst/>
              <a:cxnLst/>
              <a:rect l="l" t="t" r="r" b="b"/>
              <a:pathLst>
                <a:path w="938" h="427" extrusionOk="0">
                  <a:moveTo>
                    <a:pt x="535" y="0"/>
                  </a:moveTo>
                  <a:cubicBezTo>
                    <a:pt x="511" y="0"/>
                    <a:pt x="485" y="1"/>
                    <a:pt x="460" y="3"/>
                  </a:cubicBezTo>
                  <a:cubicBezTo>
                    <a:pt x="211" y="22"/>
                    <a:pt x="1" y="118"/>
                    <a:pt x="20" y="233"/>
                  </a:cubicBezTo>
                  <a:cubicBezTo>
                    <a:pt x="20" y="353"/>
                    <a:pt x="189" y="427"/>
                    <a:pt x="418" y="427"/>
                  </a:cubicBezTo>
                  <a:cubicBezTo>
                    <a:pt x="444" y="427"/>
                    <a:pt x="471" y="426"/>
                    <a:pt x="498" y="424"/>
                  </a:cubicBezTo>
                  <a:cubicBezTo>
                    <a:pt x="746" y="405"/>
                    <a:pt x="938" y="290"/>
                    <a:pt x="938" y="175"/>
                  </a:cubicBezTo>
                  <a:cubicBezTo>
                    <a:pt x="920" y="72"/>
                    <a:pt x="750" y="0"/>
                    <a:pt x="535" y="0"/>
                  </a:cubicBezTo>
                  <a:close/>
                </a:path>
              </a:pathLst>
            </a:custGeom>
            <a:solidFill>
              <a:srgbClr val="EAA1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28"/>
            <p:cNvSpPr/>
            <p:nvPr/>
          </p:nvSpPr>
          <p:spPr>
            <a:xfrm>
              <a:off x="2328878" y="1599119"/>
              <a:ext cx="148107" cy="123351"/>
            </a:xfrm>
            <a:custGeom>
              <a:avLst/>
              <a:gdLst/>
              <a:ahLst/>
              <a:cxnLst/>
              <a:rect l="l" t="t" r="r" b="b"/>
              <a:pathLst>
                <a:path w="4804" h="4001" extrusionOk="0">
                  <a:moveTo>
                    <a:pt x="3731" y="1"/>
                  </a:moveTo>
                  <a:cubicBezTo>
                    <a:pt x="3364" y="1"/>
                    <a:pt x="2956" y="252"/>
                    <a:pt x="2677" y="809"/>
                  </a:cubicBezTo>
                  <a:cubicBezTo>
                    <a:pt x="2199" y="1765"/>
                    <a:pt x="1128" y="2415"/>
                    <a:pt x="459" y="2721"/>
                  </a:cubicBezTo>
                  <a:cubicBezTo>
                    <a:pt x="134" y="2874"/>
                    <a:pt x="0" y="3218"/>
                    <a:pt x="115" y="3543"/>
                  </a:cubicBezTo>
                  <a:lnTo>
                    <a:pt x="115" y="3562"/>
                  </a:lnTo>
                  <a:cubicBezTo>
                    <a:pt x="191" y="3792"/>
                    <a:pt x="402" y="3945"/>
                    <a:pt x="650" y="3983"/>
                  </a:cubicBezTo>
                  <a:cubicBezTo>
                    <a:pt x="763" y="3995"/>
                    <a:pt x="877" y="4001"/>
                    <a:pt x="994" y="4001"/>
                  </a:cubicBezTo>
                  <a:cubicBezTo>
                    <a:pt x="2400" y="4001"/>
                    <a:pt x="4033" y="3156"/>
                    <a:pt x="4474" y="1708"/>
                  </a:cubicBezTo>
                  <a:cubicBezTo>
                    <a:pt x="4804" y="647"/>
                    <a:pt x="4321" y="1"/>
                    <a:pt x="37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28"/>
            <p:cNvSpPr/>
            <p:nvPr/>
          </p:nvSpPr>
          <p:spPr>
            <a:xfrm>
              <a:off x="2575703" y="1599119"/>
              <a:ext cx="148138" cy="123351"/>
            </a:xfrm>
            <a:custGeom>
              <a:avLst/>
              <a:gdLst/>
              <a:ahLst/>
              <a:cxnLst/>
              <a:rect l="l" t="t" r="r" b="b"/>
              <a:pathLst>
                <a:path w="4805" h="4001" extrusionOk="0">
                  <a:moveTo>
                    <a:pt x="1060" y="1"/>
                  </a:moveTo>
                  <a:cubicBezTo>
                    <a:pt x="476" y="1"/>
                    <a:pt x="0" y="647"/>
                    <a:pt x="330" y="1708"/>
                  </a:cubicBezTo>
                  <a:cubicBezTo>
                    <a:pt x="772" y="3156"/>
                    <a:pt x="2388" y="4001"/>
                    <a:pt x="3807" y="4001"/>
                  </a:cubicBezTo>
                  <a:cubicBezTo>
                    <a:pt x="3924" y="4001"/>
                    <a:pt x="4040" y="3995"/>
                    <a:pt x="4154" y="3983"/>
                  </a:cubicBezTo>
                  <a:cubicBezTo>
                    <a:pt x="4384" y="3945"/>
                    <a:pt x="4594" y="3792"/>
                    <a:pt x="4689" y="3562"/>
                  </a:cubicBezTo>
                  <a:lnTo>
                    <a:pt x="4670" y="3543"/>
                  </a:lnTo>
                  <a:cubicBezTo>
                    <a:pt x="4804" y="3218"/>
                    <a:pt x="4651" y="2874"/>
                    <a:pt x="4326" y="2721"/>
                  </a:cubicBezTo>
                  <a:cubicBezTo>
                    <a:pt x="3657" y="2415"/>
                    <a:pt x="2586" y="1765"/>
                    <a:pt x="2108" y="809"/>
                  </a:cubicBezTo>
                  <a:cubicBezTo>
                    <a:pt x="1830" y="252"/>
                    <a:pt x="1424" y="1"/>
                    <a:pt x="10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28"/>
            <p:cNvSpPr/>
            <p:nvPr/>
          </p:nvSpPr>
          <p:spPr>
            <a:xfrm>
              <a:off x="2271504" y="1785887"/>
              <a:ext cx="126372" cy="88235"/>
            </a:xfrm>
            <a:custGeom>
              <a:avLst/>
              <a:gdLst/>
              <a:ahLst/>
              <a:cxnLst/>
              <a:rect l="l" t="t" r="r" b="b"/>
              <a:pathLst>
                <a:path w="4099" h="2862" extrusionOk="0">
                  <a:moveTo>
                    <a:pt x="3624" y="1"/>
                  </a:moveTo>
                  <a:cubicBezTo>
                    <a:pt x="3506" y="1"/>
                    <a:pt x="3361" y="17"/>
                    <a:pt x="3180" y="47"/>
                  </a:cubicBezTo>
                  <a:cubicBezTo>
                    <a:pt x="2150" y="216"/>
                    <a:pt x="1" y="2861"/>
                    <a:pt x="1873" y="2861"/>
                  </a:cubicBezTo>
                  <a:cubicBezTo>
                    <a:pt x="1912" y="2861"/>
                    <a:pt x="1952" y="2860"/>
                    <a:pt x="1995" y="2858"/>
                  </a:cubicBezTo>
                  <a:cubicBezTo>
                    <a:pt x="2683" y="2801"/>
                    <a:pt x="3333" y="2418"/>
                    <a:pt x="3716" y="1825"/>
                  </a:cubicBezTo>
                  <a:cubicBezTo>
                    <a:pt x="3964" y="1443"/>
                    <a:pt x="4098" y="984"/>
                    <a:pt x="4098" y="544"/>
                  </a:cubicBezTo>
                  <a:cubicBezTo>
                    <a:pt x="4098" y="176"/>
                    <a:pt x="4019" y="1"/>
                    <a:pt x="36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28"/>
            <p:cNvSpPr/>
            <p:nvPr/>
          </p:nvSpPr>
          <p:spPr>
            <a:xfrm>
              <a:off x="2611805" y="1785887"/>
              <a:ext cx="126341" cy="88235"/>
            </a:xfrm>
            <a:custGeom>
              <a:avLst/>
              <a:gdLst/>
              <a:ahLst/>
              <a:cxnLst/>
              <a:rect l="l" t="t" r="r" b="b"/>
              <a:pathLst>
                <a:path w="4098" h="2862" extrusionOk="0">
                  <a:moveTo>
                    <a:pt x="475" y="1"/>
                  </a:moveTo>
                  <a:cubicBezTo>
                    <a:pt x="80" y="1"/>
                    <a:pt x="0" y="176"/>
                    <a:pt x="0" y="544"/>
                  </a:cubicBezTo>
                  <a:cubicBezTo>
                    <a:pt x="0" y="984"/>
                    <a:pt x="134" y="1443"/>
                    <a:pt x="383" y="1825"/>
                  </a:cubicBezTo>
                  <a:cubicBezTo>
                    <a:pt x="765" y="2418"/>
                    <a:pt x="1396" y="2801"/>
                    <a:pt x="2104" y="2858"/>
                  </a:cubicBezTo>
                  <a:cubicBezTo>
                    <a:pt x="2146" y="2860"/>
                    <a:pt x="2187" y="2861"/>
                    <a:pt x="2226" y="2861"/>
                  </a:cubicBezTo>
                  <a:cubicBezTo>
                    <a:pt x="4098" y="2861"/>
                    <a:pt x="1948" y="216"/>
                    <a:pt x="918" y="47"/>
                  </a:cubicBezTo>
                  <a:cubicBezTo>
                    <a:pt x="738" y="17"/>
                    <a:pt x="592" y="1"/>
                    <a:pt x="4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28"/>
            <p:cNvSpPr/>
            <p:nvPr/>
          </p:nvSpPr>
          <p:spPr>
            <a:xfrm>
              <a:off x="2339484" y="1792639"/>
              <a:ext cx="60735" cy="39555"/>
            </a:xfrm>
            <a:custGeom>
              <a:avLst/>
              <a:gdLst/>
              <a:ahLst/>
              <a:cxnLst/>
              <a:rect l="l" t="t" r="r" b="b"/>
              <a:pathLst>
                <a:path w="1970" h="1283" extrusionOk="0">
                  <a:moveTo>
                    <a:pt x="1836" y="0"/>
                  </a:moveTo>
                  <a:lnTo>
                    <a:pt x="0" y="402"/>
                  </a:lnTo>
                  <a:cubicBezTo>
                    <a:pt x="118" y="924"/>
                    <a:pt x="532" y="1283"/>
                    <a:pt x="982" y="1283"/>
                  </a:cubicBezTo>
                  <a:cubicBezTo>
                    <a:pt x="1043" y="1283"/>
                    <a:pt x="1105" y="1276"/>
                    <a:pt x="1167" y="1262"/>
                  </a:cubicBezTo>
                  <a:cubicBezTo>
                    <a:pt x="1664" y="1148"/>
                    <a:pt x="1970" y="593"/>
                    <a:pt x="1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28"/>
            <p:cNvSpPr/>
            <p:nvPr/>
          </p:nvSpPr>
          <p:spPr>
            <a:xfrm>
              <a:off x="2324161" y="1754194"/>
              <a:ext cx="71341" cy="50839"/>
            </a:xfrm>
            <a:custGeom>
              <a:avLst/>
              <a:gdLst/>
              <a:ahLst/>
              <a:cxnLst/>
              <a:rect l="l" t="t" r="r" b="b"/>
              <a:pathLst>
                <a:path w="2314" h="1649" extrusionOk="0">
                  <a:moveTo>
                    <a:pt x="1346" y="0"/>
                  </a:moveTo>
                  <a:cubicBezTo>
                    <a:pt x="1251" y="0"/>
                    <a:pt x="1147" y="13"/>
                    <a:pt x="1033" y="43"/>
                  </a:cubicBezTo>
                  <a:cubicBezTo>
                    <a:pt x="0" y="291"/>
                    <a:pt x="497" y="1649"/>
                    <a:pt x="497" y="1649"/>
                  </a:cubicBezTo>
                  <a:lnTo>
                    <a:pt x="2314" y="1171"/>
                  </a:lnTo>
                  <a:cubicBezTo>
                    <a:pt x="2314" y="1171"/>
                    <a:pt x="2236" y="0"/>
                    <a:pt x="13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28"/>
            <p:cNvSpPr/>
            <p:nvPr/>
          </p:nvSpPr>
          <p:spPr>
            <a:xfrm>
              <a:off x="2318859" y="1784962"/>
              <a:ext cx="93754" cy="22444"/>
            </a:xfrm>
            <a:custGeom>
              <a:avLst/>
              <a:gdLst/>
              <a:ahLst/>
              <a:cxnLst/>
              <a:rect l="l" t="t" r="r" b="b"/>
              <a:pathLst>
                <a:path w="3041" h="728" extrusionOk="0">
                  <a:moveTo>
                    <a:pt x="3040" y="1"/>
                  </a:moveTo>
                  <a:cubicBezTo>
                    <a:pt x="3040" y="1"/>
                    <a:pt x="860" y="574"/>
                    <a:pt x="0" y="727"/>
                  </a:cubicBezTo>
                  <a:cubicBezTo>
                    <a:pt x="0" y="727"/>
                    <a:pt x="2333" y="555"/>
                    <a:pt x="3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28"/>
            <p:cNvSpPr/>
            <p:nvPr/>
          </p:nvSpPr>
          <p:spPr>
            <a:xfrm>
              <a:off x="2607088" y="1792639"/>
              <a:ext cx="60735" cy="39555"/>
            </a:xfrm>
            <a:custGeom>
              <a:avLst/>
              <a:gdLst/>
              <a:ahLst/>
              <a:cxnLst/>
              <a:rect l="l" t="t" r="r" b="b"/>
              <a:pathLst>
                <a:path w="1970" h="1283" extrusionOk="0">
                  <a:moveTo>
                    <a:pt x="134" y="0"/>
                  </a:moveTo>
                  <a:lnTo>
                    <a:pt x="134" y="0"/>
                  </a:lnTo>
                  <a:cubicBezTo>
                    <a:pt x="1" y="593"/>
                    <a:pt x="287" y="1148"/>
                    <a:pt x="804" y="1262"/>
                  </a:cubicBezTo>
                  <a:cubicBezTo>
                    <a:pt x="863" y="1276"/>
                    <a:pt x="923" y="1283"/>
                    <a:pt x="983" y="1283"/>
                  </a:cubicBezTo>
                  <a:cubicBezTo>
                    <a:pt x="1423" y="1283"/>
                    <a:pt x="1852" y="924"/>
                    <a:pt x="1970" y="402"/>
                  </a:cubicBez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28"/>
            <p:cNvSpPr/>
            <p:nvPr/>
          </p:nvSpPr>
          <p:spPr>
            <a:xfrm>
              <a:off x="2611805" y="1754194"/>
              <a:ext cx="71341" cy="50839"/>
            </a:xfrm>
            <a:custGeom>
              <a:avLst/>
              <a:gdLst/>
              <a:ahLst/>
              <a:cxnLst/>
              <a:rect l="l" t="t" r="r" b="b"/>
              <a:pathLst>
                <a:path w="2314" h="1649" extrusionOk="0">
                  <a:moveTo>
                    <a:pt x="968" y="0"/>
                  </a:moveTo>
                  <a:cubicBezTo>
                    <a:pt x="79" y="0"/>
                    <a:pt x="0" y="1171"/>
                    <a:pt x="0" y="1171"/>
                  </a:cubicBezTo>
                  <a:lnTo>
                    <a:pt x="1817" y="1649"/>
                  </a:lnTo>
                  <a:cubicBezTo>
                    <a:pt x="1817" y="1649"/>
                    <a:pt x="2314" y="291"/>
                    <a:pt x="1281" y="43"/>
                  </a:cubicBezTo>
                  <a:cubicBezTo>
                    <a:pt x="1167" y="13"/>
                    <a:pt x="1063" y="0"/>
                    <a:pt x="9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28"/>
            <p:cNvSpPr/>
            <p:nvPr/>
          </p:nvSpPr>
          <p:spPr>
            <a:xfrm>
              <a:off x="2594725" y="1784962"/>
              <a:ext cx="93754" cy="22444"/>
            </a:xfrm>
            <a:custGeom>
              <a:avLst/>
              <a:gdLst/>
              <a:ahLst/>
              <a:cxnLst/>
              <a:rect l="l" t="t" r="r" b="b"/>
              <a:pathLst>
                <a:path w="3041" h="728" extrusionOk="0">
                  <a:moveTo>
                    <a:pt x="0" y="1"/>
                  </a:moveTo>
                  <a:cubicBezTo>
                    <a:pt x="688" y="555"/>
                    <a:pt x="3040" y="727"/>
                    <a:pt x="3040" y="727"/>
                  </a:cubicBezTo>
                  <a:cubicBezTo>
                    <a:pt x="2180" y="574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28"/>
            <p:cNvSpPr/>
            <p:nvPr/>
          </p:nvSpPr>
          <p:spPr>
            <a:xfrm>
              <a:off x="1727046" y="1243279"/>
              <a:ext cx="1134729" cy="1473643"/>
            </a:xfrm>
            <a:custGeom>
              <a:avLst/>
              <a:gdLst/>
              <a:ahLst/>
              <a:cxnLst/>
              <a:rect l="l" t="t" r="r" b="b"/>
              <a:pathLst>
                <a:path w="36806" h="47799" extrusionOk="0">
                  <a:moveTo>
                    <a:pt x="12521" y="17838"/>
                  </a:moveTo>
                  <a:cubicBezTo>
                    <a:pt x="13065" y="17838"/>
                    <a:pt x="13499" y="17972"/>
                    <a:pt x="13499" y="17972"/>
                  </a:cubicBezTo>
                  <a:cubicBezTo>
                    <a:pt x="16328" y="22790"/>
                    <a:pt x="14091" y="27169"/>
                    <a:pt x="12848" y="29023"/>
                  </a:cubicBezTo>
                  <a:cubicBezTo>
                    <a:pt x="12846" y="29027"/>
                    <a:pt x="12844" y="29030"/>
                    <a:pt x="12842" y="29033"/>
                  </a:cubicBezTo>
                  <a:lnTo>
                    <a:pt x="12842" y="29033"/>
                  </a:lnTo>
                  <a:cubicBezTo>
                    <a:pt x="13104" y="25533"/>
                    <a:pt x="12581" y="23383"/>
                    <a:pt x="12581" y="23383"/>
                  </a:cubicBezTo>
                  <a:cubicBezTo>
                    <a:pt x="12581" y="23383"/>
                    <a:pt x="10019" y="22026"/>
                    <a:pt x="10420" y="19578"/>
                  </a:cubicBezTo>
                  <a:cubicBezTo>
                    <a:pt x="10671" y="18131"/>
                    <a:pt x="11717" y="17838"/>
                    <a:pt x="12521" y="17838"/>
                  </a:cubicBezTo>
                  <a:close/>
                  <a:moveTo>
                    <a:pt x="31777" y="0"/>
                  </a:moveTo>
                  <a:cubicBezTo>
                    <a:pt x="31777" y="0"/>
                    <a:pt x="33346" y="1589"/>
                    <a:pt x="30794" y="1589"/>
                  </a:cubicBezTo>
                  <a:cubicBezTo>
                    <a:pt x="29805" y="1589"/>
                    <a:pt x="28197" y="1350"/>
                    <a:pt x="25639" y="688"/>
                  </a:cubicBezTo>
                  <a:cubicBezTo>
                    <a:pt x="23753" y="196"/>
                    <a:pt x="22039" y="1"/>
                    <a:pt x="20504" y="1"/>
                  </a:cubicBezTo>
                  <a:cubicBezTo>
                    <a:pt x="14588" y="1"/>
                    <a:pt x="11357" y="2906"/>
                    <a:pt x="11357" y="2906"/>
                  </a:cubicBezTo>
                  <a:cubicBezTo>
                    <a:pt x="11357" y="2906"/>
                    <a:pt x="10290" y="673"/>
                    <a:pt x="9202" y="673"/>
                  </a:cubicBezTo>
                  <a:cubicBezTo>
                    <a:pt x="9021" y="673"/>
                    <a:pt x="8839" y="735"/>
                    <a:pt x="8661" y="879"/>
                  </a:cubicBezTo>
                  <a:cubicBezTo>
                    <a:pt x="7438" y="1912"/>
                    <a:pt x="10019" y="3671"/>
                    <a:pt x="10019" y="3671"/>
                  </a:cubicBezTo>
                  <a:cubicBezTo>
                    <a:pt x="10019" y="3671"/>
                    <a:pt x="9119" y="3464"/>
                    <a:pt x="8352" y="3464"/>
                  </a:cubicBezTo>
                  <a:cubicBezTo>
                    <a:pt x="7800" y="3464"/>
                    <a:pt x="7317" y="3571"/>
                    <a:pt x="7285" y="3939"/>
                  </a:cubicBezTo>
                  <a:cubicBezTo>
                    <a:pt x="7214" y="4591"/>
                    <a:pt x="8532" y="4675"/>
                    <a:pt x="9217" y="4675"/>
                  </a:cubicBezTo>
                  <a:cubicBezTo>
                    <a:pt x="9456" y="4675"/>
                    <a:pt x="9617" y="4665"/>
                    <a:pt x="9617" y="4665"/>
                  </a:cubicBezTo>
                  <a:lnTo>
                    <a:pt x="9617" y="4665"/>
                  </a:lnTo>
                  <a:cubicBezTo>
                    <a:pt x="9617" y="4665"/>
                    <a:pt x="6960" y="5430"/>
                    <a:pt x="7667" y="6099"/>
                  </a:cubicBezTo>
                  <a:cubicBezTo>
                    <a:pt x="7765" y="6187"/>
                    <a:pt x="7885" y="6225"/>
                    <a:pt x="8019" y="6225"/>
                  </a:cubicBezTo>
                  <a:cubicBezTo>
                    <a:pt x="8147" y="6225"/>
                    <a:pt x="8287" y="6191"/>
                    <a:pt x="8433" y="6132"/>
                  </a:cubicBezTo>
                  <a:lnTo>
                    <a:pt x="8433" y="6132"/>
                  </a:lnTo>
                  <a:cubicBezTo>
                    <a:pt x="3928" y="10544"/>
                    <a:pt x="4210" y="18237"/>
                    <a:pt x="4704" y="21777"/>
                  </a:cubicBezTo>
                  <a:cubicBezTo>
                    <a:pt x="5138" y="24778"/>
                    <a:pt x="3870" y="25141"/>
                    <a:pt x="3231" y="25141"/>
                  </a:cubicBezTo>
                  <a:cubicBezTo>
                    <a:pt x="3027" y="25141"/>
                    <a:pt x="2887" y="25104"/>
                    <a:pt x="2887" y="25104"/>
                  </a:cubicBezTo>
                  <a:lnTo>
                    <a:pt x="2887" y="25104"/>
                  </a:lnTo>
                  <a:cubicBezTo>
                    <a:pt x="3445" y="25533"/>
                    <a:pt x="3888" y="25689"/>
                    <a:pt x="4236" y="25689"/>
                  </a:cubicBezTo>
                  <a:cubicBezTo>
                    <a:pt x="5176" y="25689"/>
                    <a:pt x="5430" y="24550"/>
                    <a:pt x="5430" y="24549"/>
                  </a:cubicBezTo>
                  <a:lnTo>
                    <a:pt x="5430" y="24549"/>
                  </a:lnTo>
                  <a:cubicBezTo>
                    <a:pt x="5430" y="24550"/>
                    <a:pt x="7877" y="28431"/>
                    <a:pt x="3996" y="36595"/>
                  </a:cubicBezTo>
                  <a:cubicBezTo>
                    <a:pt x="96" y="44759"/>
                    <a:pt x="0" y="45944"/>
                    <a:pt x="0" y="45944"/>
                  </a:cubicBezTo>
                  <a:cubicBezTo>
                    <a:pt x="2600" y="42942"/>
                    <a:pt x="7571" y="41566"/>
                    <a:pt x="7571" y="41566"/>
                  </a:cubicBezTo>
                  <a:cubicBezTo>
                    <a:pt x="8065" y="45849"/>
                    <a:pt x="10334" y="47798"/>
                    <a:pt x="12299" y="47798"/>
                  </a:cubicBezTo>
                  <a:cubicBezTo>
                    <a:pt x="13912" y="47798"/>
                    <a:pt x="15321" y="46484"/>
                    <a:pt x="15372" y="44071"/>
                  </a:cubicBezTo>
                  <a:cubicBezTo>
                    <a:pt x="15487" y="38717"/>
                    <a:pt x="11204" y="38258"/>
                    <a:pt x="12332" y="32656"/>
                  </a:cubicBezTo>
                  <a:cubicBezTo>
                    <a:pt x="12494" y="31868"/>
                    <a:pt x="12615" y="31118"/>
                    <a:pt x="12704" y="30411"/>
                  </a:cubicBezTo>
                  <a:lnTo>
                    <a:pt x="12704" y="30411"/>
                  </a:lnTo>
                  <a:cubicBezTo>
                    <a:pt x="12768" y="30571"/>
                    <a:pt x="12861" y="30723"/>
                    <a:pt x="12982" y="30859"/>
                  </a:cubicBezTo>
                  <a:cubicBezTo>
                    <a:pt x="13272" y="31182"/>
                    <a:pt x="13667" y="31339"/>
                    <a:pt x="14063" y="31339"/>
                  </a:cubicBezTo>
                  <a:cubicBezTo>
                    <a:pt x="14555" y="31339"/>
                    <a:pt x="15048" y="31096"/>
                    <a:pt x="15334" y="30629"/>
                  </a:cubicBezTo>
                  <a:cubicBezTo>
                    <a:pt x="17705" y="26729"/>
                    <a:pt x="15353" y="20726"/>
                    <a:pt x="14454" y="18125"/>
                  </a:cubicBezTo>
                  <a:cubicBezTo>
                    <a:pt x="13422" y="15200"/>
                    <a:pt x="15009" y="13862"/>
                    <a:pt x="15009" y="13862"/>
                  </a:cubicBezTo>
                  <a:cubicBezTo>
                    <a:pt x="26027" y="12584"/>
                    <a:pt x="25775" y="6286"/>
                    <a:pt x="25589" y="4925"/>
                  </a:cubicBezTo>
                  <a:lnTo>
                    <a:pt x="25589" y="4925"/>
                  </a:lnTo>
                  <a:cubicBezTo>
                    <a:pt x="26251" y="8158"/>
                    <a:pt x="30560" y="9860"/>
                    <a:pt x="32255" y="12523"/>
                  </a:cubicBezTo>
                  <a:cubicBezTo>
                    <a:pt x="33995" y="15277"/>
                    <a:pt x="33631" y="19846"/>
                    <a:pt x="33287" y="23766"/>
                  </a:cubicBezTo>
                  <a:cubicBezTo>
                    <a:pt x="33078" y="26014"/>
                    <a:pt x="34196" y="26884"/>
                    <a:pt x="35207" y="26884"/>
                  </a:cubicBezTo>
                  <a:cubicBezTo>
                    <a:pt x="35949" y="26884"/>
                    <a:pt x="36634" y="26414"/>
                    <a:pt x="36690" y="25678"/>
                  </a:cubicBezTo>
                  <a:cubicBezTo>
                    <a:pt x="36805" y="23919"/>
                    <a:pt x="34339" y="20840"/>
                    <a:pt x="35371" y="14569"/>
                  </a:cubicBezTo>
                  <a:cubicBezTo>
                    <a:pt x="36404" y="8298"/>
                    <a:pt x="31203" y="3805"/>
                    <a:pt x="31203" y="3805"/>
                  </a:cubicBezTo>
                  <a:lnTo>
                    <a:pt x="31203" y="3805"/>
                  </a:lnTo>
                  <a:cubicBezTo>
                    <a:pt x="31203" y="3805"/>
                    <a:pt x="31242" y="3811"/>
                    <a:pt x="31308" y="3811"/>
                  </a:cubicBezTo>
                  <a:cubicBezTo>
                    <a:pt x="31607" y="3811"/>
                    <a:pt x="32456" y="3682"/>
                    <a:pt x="32675" y="2256"/>
                  </a:cubicBezTo>
                  <a:cubicBezTo>
                    <a:pt x="32943" y="497"/>
                    <a:pt x="31777" y="0"/>
                    <a:pt x="31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8"/>
            <p:cNvSpPr/>
            <p:nvPr/>
          </p:nvSpPr>
          <p:spPr>
            <a:xfrm>
              <a:off x="1920381" y="1738039"/>
              <a:ext cx="278241" cy="271212"/>
            </a:xfrm>
            <a:custGeom>
              <a:avLst/>
              <a:gdLst/>
              <a:ahLst/>
              <a:cxnLst/>
              <a:rect l="l" t="t" r="r" b="b"/>
              <a:pathLst>
                <a:path w="9025" h="8797" extrusionOk="0">
                  <a:moveTo>
                    <a:pt x="3595" y="1"/>
                  </a:moveTo>
                  <a:cubicBezTo>
                    <a:pt x="2929" y="1"/>
                    <a:pt x="2286" y="190"/>
                    <a:pt x="1740" y="586"/>
                  </a:cubicBezTo>
                  <a:cubicBezTo>
                    <a:pt x="153" y="1733"/>
                    <a:pt x="0" y="4257"/>
                    <a:pt x="1434" y="6207"/>
                  </a:cubicBezTo>
                  <a:cubicBezTo>
                    <a:pt x="2489" y="7661"/>
                    <a:pt x="4416" y="8796"/>
                    <a:pt x="5993" y="8796"/>
                  </a:cubicBezTo>
                  <a:cubicBezTo>
                    <a:pt x="6532" y="8796"/>
                    <a:pt x="7029" y="8664"/>
                    <a:pt x="7438" y="8368"/>
                  </a:cubicBezTo>
                  <a:cubicBezTo>
                    <a:pt x="9025" y="7220"/>
                    <a:pt x="8623" y="3951"/>
                    <a:pt x="7208" y="2001"/>
                  </a:cubicBezTo>
                  <a:cubicBezTo>
                    <a:pt x="6274" y="713"/>
                    <a:pt x="4890" y="1"/>
                    <a:pt x="35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28"/>
            <p:cNvSpPr/>
            <p:nvPr/>
          </p:nvSpPr>
          <p:spPr>
            <a:xfrm>
              <a:off x="2011730" y="1830961"/>
              <a:ext cx="71371" cy="89099"/>
            </a:xfrm>
            <a:custGeom>
              <a:avLst/>
              <a:gdLst/>
              <a:ahLst/>
              <a:cxnLst/>
              <a:rect l="l" t="t" r="r" b="b"/>
              <a:pathLst>
                <a:path w="2315" h="2890" extrusionOk="0">
                  <a:moveTo>
                    <a:pt x="269" y="0"/>
                  </a:moveTo>
                  <a:cubicBezTo>
                    <a:pt x="154" y="0"/>
                    <a:pt x="154" y="191"/>
                    <a:pt x="269" y="191"/>
                  </a:cubicBezTo>
                  <a:cubicBezTo>
                    <a:pt x="1301" y="191"/>
                    <a:pt x="2180" y="1033"/>
                    <a:pt x="1951" y="2103"/>
                  </a:cubicBezTo>
                  <a:cubicBezTo>
                    <a:pt x="1859" y="2494"/>
                    <a:pt x="1574" y="2691"/>
                    <a:pt x="1266" y="2691"/>
                  </a:cubicBezTo>
                  <a:cubicBezTo>
                    <a:pt x="1061" y="2691"/>
                    <a:pt x="846" y="2604"/>
                    <a:pt x="670" y="2428"/>
                  </a:cubicBezTo>
                  <a:cubicBezTo>
                    <a:pt x="402" y="2161"/>
                    <a:pt x="326" y="1721"/>
                    <a:pt x="708" y="1511"/>
                  </a:cubicBezTo>
                  <a:cubicBezTo>
                    <a:pt x="838" y="1459"/>
                    <a:pt x="971" y="1433"/>
                    <a:pt x="1102" y="1433"/>
                  </a:cubicBezTo>
                  <a:cubicBezTo>
                    <a:pt x="1358" y="1433"/>
                    <a:pt x="1602" y="1531"/>
                    <a:pt x="1779" y="1721"/>
                  </a:cubicBezTo>
                  <a:cubicBezTo>
                    <a:pt x="1803" y="1744"/>
                    <a:pt x="1827" y="1754"/>
                    <a:pt x="1850" y="1754"/>
                  </a:cubicBezTo>
                  <a:cubicBezTo>
                    <a:pt x="1919" y="1754"/>
                    <a:pt x="1970" y="1664"/>
                    <a:pt x="1913" y="1606"/>
                  </a:cubicBezTo>
                  <a:cubicBezTo>
                    <a:pt x="1699" y="1392"/>
                    <a:pt x="1359" y="1250"/>
                    <a:pt x="1035" y="1250"/>
                  </a:cubicBezTo>
                  <a:cubicBezTo>
                    <a:pt x="779" y="1250"/>
                    <a:pt x="533" y="1338"/>
                    <a:pt x="364" y="1549"/>
                  </a:cubicBezTo>
                  <a:cubicBezTo>
                    <a:pt x="1" y="2046"/>
                    <a:pt x="479" y="2620"/>
                    <a:pt x="919" y="2811"/>
                  </a:cubicBezTo>
                  <a:cubicBezTo>
                    <a:pt x="1035" y="2864"/>
                    <a:pt x="1157" y="2889"/>
                    <a:pt x="1277" y="2889"/>
                  </a:cubicBezTo>
                  <a:cubicBezTo>
                    <a:pt x="1627" y="2889"/>
                    <a:pt x="1957" y="2675"/>
                    <a:pt x="2085" y="2333"/>
                  </a:cubicBezTo>
                  <a:cubicBezTo>
                    <a:pt x="2314" y="1644"/>
                    <a:pt x="2104" y="899"/>
                    <a:pt x="1550" y="440"/>
                  </a:cubicBezTo>
                  <a:cubicBezTo>
                    <a:pt x="1186" y="153"/>
                    <a:pt x="727" y="0"/>
                    <a:pt x="2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28"/>
            <p:cNvSpPr/>
            <p:nvPr/>
          </p:nvSpPr>
          <p:spPr>
            <a:xfrm>
              <a:off x="2622997" y="2221176"/>
              <a:ext cx="380226" cy="448823"/>
            </a:xfrm>
            <a:custGeom>
              <a:avLst/>
              <a:gdLst/>
              <a:ahLst/>
              <a:cxnLst/>
              <a:rect l="l" t="t" r="r" b="b"/>
              <a:pathLst>
                <a:path w="12333" h="14558" extrusionOk="0">
                  <a:moveTo>
                    <a:pt x="3863" y="0"/>
                  </a:moveTo>
                  <a:cubicBezTo>
                    <a:pt x="2582" y="631"/>
                    <a:pt x="1339" y="1320"/>
                    <a:pt x="135" y="2065"/>
                  </a:cubicBezTo>
                  <a:lnTo>
                    <a:pt x="1" y="2199"/>
                  </a:lnTo>
                  <a:cubicBezTo>
                    <a:pt x="745" y="8915"/>
                    <a:pt x="5139" y="14558"/>
                    <a:pt x="8069" y="14558"/>
                  </a:cubicBezTo>
                  <a:cubicBezTo>
                    <a:pt x="8525" y="14558"/>
                    <a:pt x="8946" y="14421"/>
                    <a:pt x="9312" y="14130"/>
                  </a:cubicBezTo>
                  <a:cubicBezTo>
                    <a:pt x="12333" y="11701"/>
                    <a:pt x="8624" y="8451"/>
                    <a:pt x="5431" y="4015"/>
                  </a:cubicBezTo>
                  <a:cubicBezTo>
                    <a:pt x="4589" y="2811"/>
                    <a:pt x="4054" y="1434"/>
                    <a:pt x="3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28"/>
            <p:cNvSpPr/>
            <p:nvPr/>
          </p:nvSpPr>
          <p:spPr>
            <a:xfrm>
              <a:off x="2195076" y="1448977"/>
              <a:ext cx="269978" cy="211648"/>
            </a:xfrm>
            <a:custGeom>
              <a:avLst/>
              <a:gdLst/>
              <a:ahLst/>
              <a:cxnLst/>
              <a:rect l="l" t="t" r="r" b="b"/>
              <a:pathLst>
                <a:path w="8757" h="6865" extrusionOk="0">
                  <a:moveTo>
                    <a:pt x="8757" y="1"/>
                  </a:moveTo>
                  <a:lnTo>
                    <a:pt x="8757" y="1"/>
                  </a:lnTo>
                  <a:cubicBezTo>
                    <a:pt x="8756" y="1"/>
                    <a:pt x="5239" y="4915"/>
                    <a:pt x="0" y="6865"/>
                  </a:cubicBezTo>
                  <a:cubicBezTo>
                    <a:pt x="0" y="6865"/>
                    <a:pt x="7667" y="5010"/>
                    <a:pt x="8757" y="1"/>
                  </a:cubicBezTo>
                  <a:close/>
                </a:path>
              </a:pathLst>
            </a:custGeom>
            <a:solidFill>
              <a:srgbClr val="EAA2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8"/>
            <p:cNvSpPr/>
            <p:nvPr/>
          </p:nvSpPr>
          <p:spPr>
            <a:xfrm>
              <a:off x="2107827" y="1764923"/>
              <a:ext cx="203386" cy="237576"/>
            </a:xfrm>
            <a:custGeom>
              <a:avLst/>
              <a:gdLst/>
              <a:ahLst/>
              <a:cxnLst/>
              <a:rect l="l" t="t" r="r" b="b"/>
              <a:pathLst>
                <a:path w="6597" h="7706" extrusionOk="0">
                  <a:moveTo>
                    <a:pt x="0" y="1"/>
                  </a:moveTo>
                  <a:lnTo>
                    <a:pt x="6310" y="7706"/>
                  </a:lnTo>
                  <a:lnTo>
                    <a:pt x="6597" y="7132"/>
                  </a:lnTo>
                  <a:cubicBezTo>
                    <a:pt x="6597" y="7132"/>
                    <a:pt x="2390" y="1932"/>
                    <a:pt x="1473" y="1014"/>
                  </a:cubicBezTo>
                  <a:cubicBezTo>
                    <a:pt x="555" y="96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8"/>
            <p:cNvSpPr/>
            <p:nvPr/>
          </p:nvSpPr>
          <p:spPr>
            <a:xfrm>
              <a:off x="2139058" y="1995994"/>
              <a:ext cx="153287" cy="125601"/>
            </a:xfrm>
            <a:custGeom>
              <a:avLst/>
              <a:gdLst/>
              <a:ahLst/>
              <a:cxnLst/>
              <a:rect l="l" t="t" r="r" b="b"/>
              <a:pathLst>
                <a:path w="4972" h="4074" extrusionOk="0">
                  <a:moveTo>
                    <a:pt x="345" y="1"/>
                  </a:moveTo>
                  <a:lnTo>
                    <a:pt x="1" y="211"/>
                  </a:lnTo>
                  <a:lnTo>
                    <a:pt x="4972" y="4073"/>
                  </a:lnTo>
                  <a:lnTo>
                    <a:pt x="4972" y="4073"/>
                  </a:lnTo>
                  <a:lnTo>
                    <a:pt x="4934" y="3117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8"/>
            <p:cNvSpPr/>
            <p:nvPr/>
          </p:nvSpPr>
          <p:spPr>
            <a:xfrm>
              <a:off x="2729699" y="1779660"/>
              <a:ext cx="80189" cy="216365"/>
            </a:xfrm>
            <a:custGeom>
              <a:avLst/>
              <a:gdLst/>
              <a:ahLst/>
              <a:cxnLst/>
              <a:rect l="l" t="t" r="r" b="b"/>
              <a:pathLst>
                <a:path w="2601" h="7018" extrusionOk="0">
                  <a:moveTo>
                    <a:pt x="2601" y="1"/>
                  </a:moveTo>
                  <a:lnTo>
                    <a:pt x="0" y="6348"/>
                  </a:lnTo>
                  <a:lnTo>
                    <a:pt x="364" y="7018"/>
                  </a:lnTo>
                  <a:lnTo>
                    <a:pt x="26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8"/>
            <p:cNvSpPr/>
            <p:nvPr/>
          </p:nvSpPr>
          <p:spPr>
            <a:xfrm>
              <a:off x="2729699" y="2039618"/>
              <a:ext cx="32433" cy="48958"/>
            </a:xfrm>
            <a:custGeom>
              <a:avLst/>
              <a:gdLst/>
              <a:ahLst/>
              <a:cxnLst/>
              <a:rect l="l" t="t" r="r" b="b"/>
              <a:pathLst>
                <a:path w="1052" h="1588" extrusionOk="0">
                  <a:moveTo>
                    <a:pt x="1052" y="0"/>
                  </a:moveTo>
                  <a:lnTo>
                    <a:pt x="268" y="173"/>
                  </a:lnTo>
                  <a:lnTo>
                    <a:pt x="0" y="1587"/>
                  </a:lnTo>
                  <a:lnTo>
                    <a:pt x="10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8"/>
            <p:cNvSpPr/>
            <p:nvPr/>
          </p:nvSpPr>
          <p:spPr>
            <a:xfrm>
              <a:off x="2282294" y="1846931"/>
              <a:ext cx="468647" cy="411457"/>
            </a:xfrm>
            <a:custGeom>
              <a:avLst/>
              <a:gdLst/>
              <a:ahLst/>
              <a:cxnLst/>
              <a:rect l="l" t="t" r="r" b="b"/>
              <a:pathLst>
                <a:path w="15201" h="13346" extrusionOk="0">
                  <a:moveTo>
                    <a:pt x="8557" y="1"/>
                  </a:moveTo>
                  <a:cubicBezTo>
                    <a:pt x="6687" y="1"/>
                    <a:pt x="2713" y="2787"/>
                    <a:pt x="1186" y="3937"/>
                  </a:cubicBezTo>
                  <a:cubicBezTo>
                    <a:pt x="785" y="4224"/>
                    <a:pt x="517" y="4664"/>
                    <a:pt x="460" y="5161"/>
                  </a:cubicBezTo>
                  <a:lnTo>
                    <a:pt x="58" y="7665"/>
                  </a:lnTo>
                  <a:cubicBezTo>
                    <a:pt x="1" y="8029"/>
                    <a:pt x="58" y="8392"/>
                    <a:pt x="211" y="8717"/>
                  </a:cubicBezTo>
                  <a:cubicBezTo>
                    <a:pt x="852" y="10055"/>
                    <a:pt x="2869" y="13346"/>
                    <a:pt x="7599" y="13346"/>
                  </a:cubicBezTo>
                  <a:cubicBezTo>
                    <a:pt x="7666" y="13346"/>
                    <a:pt x="7733" y="13345"/>
                    <a:pt x="7801" y="13344"/>
                  </a:cubicBezTo>
                  <a:cubicBezTo>
                    <a:pt x="13881" y="13229"/>
                    <a:pt x="15201" y="6862"/>
                    <a:pt x="15048" y="4969"/>
                  </a:cubicBezTo>
                  <a:cubicBezTo>
                    <a:pt x="14895" y="3058"/>
                    <a:pt x="10975" y="534"/>
                    <a:pt x="8891" y="37"/>
                  </a:cubicBezTo>
                  <a:cubicBezTo>
                    <a:pt x="8789" y="12"/>
                    <a:pt x="8678" y="1"/>
                    <a:pt x="85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8"/>
            <p:cNvSpPr/>
            <p:nvPr/>
          </p:nvSpPr>
          <p:spPr>
            <a:xfrm>
              <a:off x="2281708" y="1983045"/>
              <a:ext cx="322451" cy="264491"/>
            </a:xfrm>
            <a:custGeom>
              <a:avLst/>
              <a:gdLst/>
              <a:ahLst/>
              <a:cxnLst/>
              <a:rect l="l" t="t" r="r" b="b"/>
              <a:pathLst>
                <a:path w="10459" h="8579" extrusionOk="0">
                  <a:moveTo>
                    <a:pt x="1588" y="0"/>
                  </a:moveTo>
                  <a:cubicBezTo>
                    <a:pt x="364" y="1453"/>
                    <a:pt x="1" y="3212"/>
                    <a:pt x="1435" y="5315"/>
                  </a:cubicBezTo>
                  <a:cubicBezTo>
                    <a:pt x="2505" y="6798"/>
                    <a:pt x="5024" y="8578"/>
                    <a:pt x="7412" y="8578"/>
                  </a:cubicBezTo>
                  <a:cubicBezTo>
                    <a:pt x="7796" y="8578"/>
                    <a:pt x="8176" y="8532"/>
                    <a:pt x="8547" y="8432"/>
                  </a:cubicBezTo>
                  <a:cubicBezTo>
                    <a:pt x="8987" y="6864"/>
                    <a:pt x="10402" y="1740"/>
                    <a:pt x="10459" y="554"/>
                  </a:cubicBezTo>
                  <a:lnTo>
                    <a:pt x="10459" y="554"/>
                  </a:lnTo>
                  <a:cubicBezTo>
                    <a:pt x="9589" y="735"/>
                    <a:pt x="8671" y="811"/>
                    <a:pt x="7734" y="811"/>
                  </a:cubicBezTo>
                  <a:cubicBezTo>
                    <a:pt x="5685" y="811"/>
                    <a:pt x="3542" y="446"/>
                    <a:pt x="15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8"/>
            <p:cNvSpPr/>
            <p:nvPr/>
          </p:nvSpPr>
          <p:spPr>
            <a:xfrm>
              <a:off x="2330050" y="1852758"/>
              <a:ext cx="274110" cy="155291"/>
            </a:xfrm>
            <a:custGeom>
              <a:avLst/>
              <a:gdLst/>
              <a:ahLst/>
              <a:cxnLst/>
              <a:rect l="l" t="t" r="r" b="b"/>
              <a:pathLst>
                <a:path w="8891" h="5037" extrusionOk="0">
                  <a:moveTo>
                    <a:pt x="7170" y="1"/>
                  </a:moveTo>
                  <a:cubicBezTo>
                    <a:pt x="4685" y="918"/>
                    <a:pt x="1606" y="2314"/>
                    <a:pt x="0" y="4226"/>
                  </a:cubicBezTo>
                  <a:cubicBezTo>
                    <a:pt x="1968" y="4672"/>
                    <a:pt x="4115" y="5037"/>
                    <a:pt x="6165" y="5037"/>
                  </a:cubicBezTo>
                  <a:cubicBezTo>
                    <a:pt x="7103" y="5037"/>
                    <a:pt x="8021" y="4961"/>
                    <a:pt x="8891" y="4780"/>
                  </a:cubicBezTo>
                  <a:lnTo>
                    <a:pt x="8891" y="4647"/>
                  </a:lnTo>
                  <a:cubicBezTo>
                    <a:pt x="8853" y="3710"/>
                    <a:pt x="7533" y="784"/>
                    <a:pt x="7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8"/>
            <p:cNvSpPr/>
            <p:nvPr/>
          </p:nvSpPr>
          <p:spPr>
            <a:xfrm>
              <a:off x="2355855" y="1873198"/>
              <a:ext cx="188988" cy="104452"/>
            </a:xfrm>
            <a:custGeom>
              <a:avLst/>
              <a:gdLst/>
              <a:ahLst/>
              <a:cxnLst/>
              <a:rect l="l" t="t" r="r" b="b"/>
              <a:pathLst>
                <a:path w="6130" h="3388" extrusionOk="0">
                  <a:moveTo>
                    <a:pt x="6024" y="1"/>
                  </a:moveTo>
                  <a:cubicBezTo>
                    <a:pt x="6013" y="1"/>
                    <a:pt x="6002" y="3"/>
                    <a:pt x="5989" y="7"/>
                  </a:cubicBezTo>
                  <a:cubicBezTo>
                    <a:pt x="3829" y="714"/>
                    <a:pt x="1821" y="1823"/>
                    <a:pt x="62" y="3257"/>
                  </a:cubicBezTo>
                  <a:cubicBezTo>
                    <a:pt x="0" y="3303"/>
                    <a:pt x="63" y="3387"/>
                    <a:pt x="130" y="3387"/>
                  </a:cubicBezTo>
                  <a:cubicBezTo>
                    <a:pt x="146" y="3387"/>
                    <a:pt x="162" y="3383"/>
                    <a:pt x="177" y="3372"/>
                  </a:cubicBezTo>
                  <a:cubicBezTo>
                    <a:pt x="1917" y="1957"/>
                    <a:pt x="3905" y="867"/>
                    <a:pt x="6027" y="160"/>
                  </a:cubicBezTo>
                  <a:cubicBezTo>
                    <a:pt x="6129" y="126"/>
                    <a:pt x="6110" y="1"/>
                    <a:pt x="60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8"/>
            <p:cNvSpPr/>
            <p:nvPr/>
          </p:nvSpPr>
          <p:spPr>
            <a:xfrm>
              <a:off x="2369389" y="1885006"/>
              <a:ext cx="189080" cy="104421"/>
            </a:xfrm>
            <a:custGeom>
              <a:avLst/>
              <a:gdLst/>
              <a:ahLst/>
              <a:cxnLst/>
              <a:rect l="l" t="t" r="r" b="b"/>
              <a:pathLst>
                <a:path w="6133" h="3387" extrusionOk="0">
                  <a:moveTo>
                    <a:pt x="6025" y="0"/>
                  </a:moveTo>
                  <a:cubicBezTo>
                    <a:pt x="6014" y="0"/>
                    <a:pt x="6002" y="2"/>
                    <a:pt x="5990" y="6"/>
                  </a:cubicBezTo>
                  <a:cubicBezTo>
                    <a:pt x="3829" y="714"/>
                    <a:pt x="1822" y="1823"/>
                    <a:pt x="63" y="3256"/>
                  </a:cubicBezTo>
                  <a:cubicBezTo>
                    <a:pt x="1" y="3303"/>
                    <a:pt x="64" y="3387"/>
                    <a:pt x="131" y="3387"/>
                  </a:cubicBezTo>
                  <a:cubicBezTo>
                    <a:pt x="147" y="3387"/>
                    <a:pt x="163" y="3382"/>
                    <a:pt x="177" y="3371"/>
                  </a:cubicBezTo>
                  <a:lnTo>
                    <a:pt x="197" y="3371"/>
                  </a:lnTo>
                  <a:cubicBezTo>
                    <a:pt x="1917" y="1956"/>
                    <a:pt x="3906" y="867"/>
                    <a:pt x="6047" y="159"/>
                  </a:cubicBezTo>
                  <a:cubicBezTo>
                    <a:pt x="6132" y="125"/>
                    <a:pt x="6111" y="0"/>
                    <a:pt x="60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8"/>
            <p:cNvSpPr/>
            <p:nvPr/>
          </p:nvSpPr>
          <p:spPr>
            <a:xfrm>
              <a:off x="2579711" y="1871441"/>
              <a:ext cx="145178" cy="101647"/>
            </a:xfrm>
            <a:custGeom>
              <a:avLst/>
              <a:gdLst/>
              <a:ahLst/>
              <a:cxnLst/>
              <a:rect l="l" t="t" r="r" b="b"/>
              <a:pathLst>
                <a:path w="4709" h="3297" extrusionOk="0">
                  <a:moveTo>
                    <a:pt x="108" y="0"/>
                  </a:moveTo>
                  <a:cubicBezTo>
                    <a:pt x="21" y="0"/>
                    <a:pt x="0" y="125"/>
                    <a:pt x="86" y="159"/>
                  </a:cubicBezTo>
                  <a:cubicBezTo>
                    <a:pt x="1768" y="752"/>
                    <a:pt x="3470" y="1804"/>
                    <a:pt x="4521" y="3257"/>
                  </a:cubicBezTo>
                  <a:cubicBezTo>
                    <a:pt x="4538" y="3285"/>
                    <a:pt x="4564" y="3297"/>
                    <a:pt x="4590" y="3297"/>
                  </a:cubicBezTo>
                  <a:cubicBezTo>
                    <a:pt x="4650" y="3297"/>
                    <a:pt x="4709" y="3234"/>
                    <a:pt x="4655" y="3180"/>
                  </a:cubicBezTo>
                  <a:cubicBezTo>
                    <a:pt x="3584" y="1689"/>
                    <a:pt x="1864" y="618"/>
                    <a:pt x="143" y="6"/>
                  </a:cubicBezTo>
                  <a:cubicBezTo>
                    <a:pt x="130" y="2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28"/>
            <p:cNvSpPr/>
            <p:nvPr/>
          </p:nvSpPr>
          <p:spPr>
            <a:xfrm>
              <a:off x="2574963" y="1885006"/>
              <a:ext cx="144839" cy="101955"/>
            </a:xfrm>
            <a:custGeom>
              <a:avLst/>
              <a:gdLst/>
              <a:ahLst/>
              <a:cxnLst/>
              <a:rect l="l" t="t" r="r" b="b"/>
              <a:pathLst>
                <a:path w="4698" h="3307" extrusionOk="0">
                  <a:moveTo>
                    <a:pt x="98" y="1"/>
                  </a:moveTo>
                  <a:cubicBezTo>
                    <a:pt x="23" y="1"/>
                    <a:pt x="0" y="144"/>
                    <a:pt x="87" y="178"/>
                  </a:cubicBezTo>
                  <a:lnTo>
                    <a:pt x="87" y="159"/>
                  </a:lnTo>
                  <a:cubicBezTo>
                    <a:pt x="1769" y="771"/>
                    <a:pt x="3452" y="1803"/>
                    <a:pt x="4503" y="3276"/>
                  </a:cubicBezTo>
                  <a:cubicBezTo>
                    <a:pt x="4525" y="3297"/>
                    <a:pt x="4552" y="3307"/>
                    <a:pt x="4577" y="3307"/>
                  </a:cubicBezTo>
                  <a:cubicBezTo>
                    <a:pt x="4640" y="3307"/>
                    <a:pt x="4697" y="3248"/>
                    <a:pt x="4656" y="3180"/>
                  </a:cubicBezTo>
                  <a:cubicBezTo>
                    <a:pt x="3566" y="1689"/>
                    <a:pt x="1846" y="637"/>
                    <a:pt x="125" y="6"/>
                  </a:cubicBezTo>
                  <a:cubicBezTo>
                    <a:pt x="115" y="2"/>
                    <a:pt x="106" y="1"/>
                    <a:pt x="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28"/>
            <p:cNvSpPr/>
            <p:nvPr/>
          </p:nvSpPr>
          <p:spPr>
            <a:xfrm>
              <a:off x="2314912" y="2011100"/>
              <a:ext cx="419165" cy="47787"/>
            </a:xfrm>
            <a:custGeom>
              <a:avLst/>
              <a:gdLst/>
              <a:ahLst/>
              <a:cxnLst/>
              <a:rect l="l" t="t" r="r" b="b"/>
              <a:pathLst>
                <a:path w="13596" h="1550" extrusionOk="0">
                  <a:moveTo>
                    <a:pt x="13451" y="1"/>
                  </a:moveTo>
                  <a:cubicBezTo>
                    <a:pt x="13439" y="1"/>
                    <a:pt x="13428" y="3"/>
                    <a:pt x="13416" y="8"/>
                  </a:cubicBezTo>
                  <a:cubicBezTo>
                    <a:pt x="11449" y="986"/>
                    <a:pt x="9185" y="1375"/>
                    <a:pt x="6893" y="1375"/>
                  </a:cubicBezTo>
                  <a:cubicBezTo>
                    <a:pt x="4573" y="1375"/>
                    <a:pt x="2225" y="977"/>
                    <a:pt x="128" y="390"/>
                  </a:cubicBezTo>
                  <a:cubicBezTo>
                    <a:pt x="122" y="389"/>
                    <a:pt x="116" y="388"/>
                    <a:pt x="110" y="388"/>
                  </a:cubicBezTo>
                  <a:cubicBezTo>
                    <a:pt x="28" y="388"/>
                    <a:pt x="1" y="507"/>
                    <a:pt x="90" y="543"/>
                  </a:cubicBezTo>
                  <a:cubicBezTo>
                    <a:pt x="2199" y="1147"/>
                    <a:pt x="4559" y="1549"/>
                    <a:pt x="6893" y="1549"/>
                  </a:cubicBezTo>
                  <a:cubicBezTo>
                    <a:pt x="9214" y="1549"/>
                    <a:pt x="11510" y="1152"/>
                    <a:pt x="13512" y="161"/>
                  </a:cubicBezTo>
                  <a:cubicBezTo>
                    <a:pt x="13596" y="110"/>
                    <a:pt x="13532" y="1"/>
                    <a:pt x="134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28"/>
            <p:cNvSpPr/>
            <p:nvPr/>
          </p:nvSpPr>
          <p:spPr>
            <a:xfrm>
              <a:off x="2307852" y="2085987"/>
              <a:ext cx="419165" cy="47756"/>
            </a:xfrm>
            <a:custGeom>
              <a:avLst/>
              <a:gdLst/>
              <a:ahLst/>
              <a:cxnLst/>
              <a:rect l="l" t="t" r="r" b="b"/>
              <a:pathLst>
                <a:path w="13596" h="1549" extrusionOk="0">
                  <a:moveTo>
                    <a:pt x="13450" y="0"/>
                  </a:moveTo>
                  <a:cubicBezTo>
                    <a:pt x="13439" y="0"/>
                    <a:pt x="13427" y="2"/>
                    <a:pt x="13416" y="7"/>
                  </a:cubicBezTo>
                  <a:cubicBezTo>
                    <a:pt x="11449" y="986"/>
                    <a:pt x="9185" y="1374"/>
                    <a:pt x="6893" y="1374"/>
                  </a:cubicBezTo>
                  <a:cubicBezTo>
                    <a:pt x="4573" y="1374"/>
                    <a:pt x="2224" y="976"/>
                    <a:pt x="128" y="389"/>
                  </a:cubicBezTo>
                  <a:cubicBezTo>
                    <a:pt x="121" y="388"/>
                    <a:pt x="115" y="387"/>
                    <a:pt x="110" y="387"/>
                  </a:cubicBezTo>
                  <a:cubicBezTo>
                    <a:pt x="28" y="387"/>
                    <a:pt x="0" y="507"/>
                    <a:pt x="89" y="542"/>
                  </a:cubicBezTo>
                  <a:cubicBezTo>
                    <a:pt x="2199" y="1146"/>
                    <a:pt x="4558" y="1548"/>
                    <a:pt x="6893" y="1548"/>
                  </a:cubicBezTo>
                  <a:cubicBezTo>
                    <a:pt x="9214" y="1548"/>
                    <a:pt x="11510" y="1151"/>
                    <a:pt x="13511" y="160"/>
                  </a:cubicBezTo>
                  <a:cubicBezTo>
                    <a:pt x="13595" y="110"/>
                    <a:pt x="13532" y="0"/>
                    <a:pt x="13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28"/>
            <p:cNvSpPr/>
            <p:nvPr/>
          </p:nvSpPr>
          <p:spPr>
            <a:xfrm>
              <a:off x="2300576" y="1983045"/>
              <a:ext cx="16525" cy="22999"/>
            </a:xfrm>
            <a:custGeom>
              <a:avLst/>
              <a:gdLst/>
              <a:ahLst/>
              <a:cxnLst/>
              <a:rect l="l" t="t" r="r" b="b"/>
              <a:pathLst>
                <a:path w="536" h="746" extrusionOk="0">
                  <a:moveTo>
                    <a:pt x="345" y="0"/>
                  </a:moveTo>
                  <a:lnTo>
                    <a:pt x="0" y="593"/>
                  </a:lnTo>
                  <a:lnTo>
                    <a:pt x="172" y="746"/>
                  </a:lnTo>
                  <a:lnTo>
                    <a:pt x="536" y="134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28"/>
            <p:cNvSpPr/>
            <p:nvPr/>
          </p:nvSpPr>
          <p:spPr>
            <a:xfrm>
              <a:off x="2288799" y="2093848"/>
              <a:ext cx="13565" cy="21242"/>
            </a:xfrm>
            <a:custGeom>
              <a:avLst/>
              <a:gdLst/>
              <a:ahLst/>
              <a:cxnLst/>
              <a:rect l="l" t="t" r="r" b="b"/>
              <a:pathLst>
                <a:path w="440" h="689" extrusionOk="0">
                  <a:moveTo>
                    <a:pt x="229" y="0"/>
                  </a:moveTo>
                  <a:lnTo>
                    <a:pt x="0" y="39"/>
                  </a:lnTo>
                  <a:lnTo>
                    <a:pt x="210" y="689"/>
                  </a:lnTo>
                  <a:lnTo>
                    <a:pt x="440" y="670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28"/>
            <p:cNvSpPr/>
            <p:nvPr/>
          </p:nvSpPr>
          <p:spPr>
            <a:xfrm>
              <a:off x="2724982" y="1972995"/>
              <a:ext cx="15939" cy="23030"/>
            </a:xfrm>
            <a:custGeom>
              <a:avLst/>
              <a:gdLst/>
              <a:ahLst/>
              <a:cxnLst/>
              <a:rect l="l" t="t" r="r" b="b"/>
              <a:pathLst>
                <a:path w="517" h="747" extrusionOk="0">
                  <a:moveTo>
                    <a:pt x="172" y="1"/>
                  </a:moveTo>
                  <a:lnTo>
                    <a:pt x="0" y="135"/>
                  </a:lnTo>
                  <a:lnTo>
                    <a:pt x="364" y="747"/>
                  </a:lnTo>
                  <a:lnTo>
                    <a:pt x="517" y="613"/>
                  </a:lnTo>
                  <a:lnTo>
                    <a:pt x="172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28"/>
            <p:cNvSpPr/>
            <p:nvPr/>
          </p:nvSpPr>
          <p:spPr>
            <a:xfrm>
              <a:off x="2726154" y="2050810"/>
              <a:ext cx="13596" cy="21273"/>
            </a:xfrm>
            <a:custGeom>
              <a:avLst/>
              <a:gdLst/>
              <a:ahLst/>
              <a:cxnLst/>
              <a:rect l="l" t="t" r="r" b="b"/>
              <a:pathLst>
                <a:path w="441" h="690" extrusionOk="0">
                  <a:moveTo>
                    <a:pt x="211" y="1"/>
                  </a:moveTo>
                  <a:lnTo>
                    <a:pt x="1" y="670"/>
                  </a:lnTo>
                  <a:lnTo>
                    <a:pt x="230" y="689"/>
                  </a:lnTo>
                  <a:lnTo>
                    <a:pt x="440" y="39"/>
                  </a:lnTo>
                  <a:lnTo>
                    <a:pt x="211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28"/>
            <p:cNvSpPr/>
            <p:nvPr/>
          </p:nvSpPr>
          <p:spPr>
            <a:xfrm>
              <a:off x="2154381" y="2256322"/>
              <a:ext cx="532897" cy="242324"/>
            </a:xfrm>
            <a:custGeom>
              <a:avLst/>
              <a:gdLst/>
              <a:ahLst/>
              <a:cxnLst/>
              <a:rect l="l" t="t" r="r" b="b"/>
              <a:pathLst>
                <a:path w="17285" h="7860" extrusionOk="0">
                  <a:moveTo>
                    <a:pt x="2672" y="1"/>
                  </a:moveTo>
                  <a:cubicBezTo>
                    <a:pt x="1707" y="1"/>
                    <a:pt x="868" y="788"/>
                    <a:pt x="326" y="2168"/>
                  </a:cubicBezTo>
                  <a:cubicBezTo>
                    <a:pt x="307" y="2225"/>
                    <a:pt x="288" y="2302"/>
                    <a:pt x="268" y="2359"/>
                  </a:cubicBezTo>
                  <a:cubicBezTo>
                    <a:pt x="1" y="3392"/>
                    <a:pt x="364" y="4481"/>
                    <a:pt x="1186" y="5170"/>
                  </a:cubicBezTo>
                  <a:cubicBezTo>
                    <a:pt x="3586" y="6946"/>
                    <a:pt x="6451" y="7860"/>
                    <a:pt x="9343" y="7860"/>
                  </a:cubicBezTo>
                  <a:cubicBezTo>
                    <a:pt x="11243" y="7860"/>
                    <a:pt x="13155" y="7465"/>
                    <a:pt x="14952" y="6661"/>
                  </a:cubicBezTo>
                  <a:cubicBezTo>
                    <a:pt x="16711" y="5820"/>
                    <a:pt x="17285" y="3640"/>
                    <a:pt x="16042" y="2244"/>
                  </a:cubicBezTo>
                  <a:cubicBezTo>
                    <a:pt x="15392" y="1499"/>
                    <a:pt x="14952" y="1403"/>
                    <a:pt x="14952" y="1403"/>
                  </a:cubicBezTo>
                  <a:cubicBezTo>
                    <a:pt x="13203" y="2616"/>
                    <a:pt x="11397" y="3038"/>
                    <a:pt x="9731" y="3038"/>
                  </a:cubicBezTo>
                  <a:cubicBezTo>
                    <a:pt x="5935" y="3038"/>
                    <a:pt x="2869" y="849"/>
                    <a:pt x="2869" y="849"/>
                  </a:cubicBezTo>
                  <a:lnTo>
                    <a:pt x="3155" y="65"/>
                  </a:lnTo>
                  <a:cubicBezTo>
                    <a:pt x="2991" y="22"/>
                    <a:pt x="2830" y="1"/>
                    <a:pt x="26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28"/>
            <p:cNvSpPr/>
            <p:nvPr/>
          </p:nvSpPr>
          <p:spPr>
            <a:xfrm>
              <a:off x="2594109" y="2292486"/>
              <a:ext cx="20687" cy="15939"/>
            </a:xfrm>
            <a:custGeom>
              <a:avLst/>
              <a:gdLst/>
              <a:ahLst/>
              <a:cxnLst/>
              <a:rect l="l" t="t" r="r" b="b"/>
              <a:pathLst>
                <a:path w="671" h="517" extrusionOk="0">
                  <a:moveTo>
                    <a:pt x="1" y="1"/>
                  </a:moveTo>
                  <a:lnTo>
                    <a:pt x="230" y="517"/>
                  </a:lnTo>
                  <a:lnTo>
                    <a:pt x="670" y="230"/>
                  </a:lnTo>
                  <a:cubicBezTo>
                    <a:pt x="670" y="230"/>
                    <a:pt x="326" y="115"/>
                    <a:pt x="1" y="1"/>
                  </a:cubicBezTo>
                  <a:close/>
                </a:path>
              </a:pathLst>
            </a:custGeom>
            <a:solidFill>
              <a:srgbClr val="C622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28"/>
            <p:cNvSpPr/>
            <p:nvPr/>
          </p:nvSpPr>
          <p:spPr>
            <a:xfrm>
              <a:off x="2225721" y="2264492"/>
              <a:ext cx="404983" cy="96313"/>
            </a:xfrm>
            <a:custGeom>
              <a:avLst/>
              <a:gdLst/>
              <a:ahLst/>
              <a:cxnLst/>
              <a:rect l="l" t="t" r="r" b="b"/>
              <a:pathLst>
                <a:path w="13136" h="3124" extrusionOk="0">
                  <a:moveTo>
                    <a:pt x="502" y="1"/>
                  </a:moveTo>
                  <a:cubicBezTo>
                    <a:pt x="373" y="1"/>
                    <a:pt x="246" y="51"/>
                    <a:pt x="153" y="144"/>
                  </a:cubicBezTo>
                  <a:cubicBezTo>
                    <a:pt x="0" y="297"/>
                    <a:pt x="0" y="526"/>
                    <a:pt x="153" y="660"/>
                  </a:cubicBezTo>
                  <a:cubicBezTo>
                    <a:pt x="2709" y="2549"/>
                    <a:pt x="5198" y="3124"/>
                    <a:pt x="7268" y="3124"/>
                  </a:cubicBezTo>
                  <a:cubicBezTo>
                    <a:pt x="10122" y="3124"/>
                    <a:pt x="12180" y="2032"/>
                    <a:pt x="12523" y="1788"/>
                  </a:cubicBezTo>
                  <a:cubicBezTo>
                    <a:pt x="13135" y="1368"/>
                    <a:pt x="12619" y="1138"/>
                    <a:pt x="12619" y="1138"/>
                  </a:cubicBezTo>
                  <a:lnTo>
                    <a:pt x="11950" y="909"/>
                  </a:lnTo>
                  <a:lnTo>
                    <a:pt x="12179" y="1425"/>
                  </a:lnTo>
                  <a:cubicBezTo>
                    <a:pt x="10363" y="2668"/>
                    <a:pt x="8030" y="2744"/>
                    <a:pt x="8030" y="2744"/>
                  </a:cubicBezTo>
                  <a:cubicBezTo>
                    <a:pt x="7815" y="2760"/>
                    <a:pt x="7600" y="2768"/>
                    <a:pt x="7386" y="2768"/>
                  </a:cubicBezTo>
                  <a:cubicBezTo>
                    <a:pt x="3745" y="2768"/>
                    <a:pt x="555" y="584"/>
                    <a:pt x="555" y="584"/>
                  </a:cubicBezTo>
                  <a:lnTo>
                    <a:pt x="746" y="67"/>
                  </a:lnTo>
                  <a:cubicBezTo>
                    <a:pt x="670" y="22"/>
                    <a:pt x="586" y="1"/>
                    <a:pt x="5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28"/>
            <p:cNvSpPr/>
            <p:nvPr/>
          </p:nvSpPr>
          <p:spPr>
            <a:xfrm>
              <a:off x="1788336" y="3434953"/>
              <a:ext cx="107905" cy="369528"/>
            </a:xfrm>
            <a:custGeom>
              <a:avLst/>
              <a:gdLst/>
              <a:ahLst/>
              <a:cxnLst/>
              <a:rect l="l" t="t" r="r" b="b"/>
              <a:pathLst>
                <a:path w="3500" h="11986" extrusionOk="0">
                  <a:moveTo>
                    <a:pt x="2744" y="0"/>
                  </a:moveTo>
                  <a:cubicBezTo>
                    <a:pt x="2457" y="0"/>
                    <a:pt x="1791" y="166"/>
                    <a:pt x="1224" y="1546"/>
                  </a:cubicBezTo>
                  <a:cubicBezTo>
                    <a:pt x="479" y="3362"/>
                    <a:pt x="1" y="11374"/>
                    <a:pt x="2371" y="11985"/>
                  </a:cubicBezTo>
                  <a:lnTo>
                    <a:pt x="3096" y="11912"/>
                  </a:lnTo>
                  <a:lnTo>
                    <a:pt x="3096" y="11912"/>
                  </a:lnTo>
                  <a:cubicBezTo>
                    <a:pt x="3130" y="11914"/>
                    <a:pt x="3162" y="11916"/>
                    <a:pt x="3193" y="11916"/>
                  </a:cubicBezTo>
                  <a:cubicBezTo>
                    <a:pt x="3380" y="11916"/>
                    <a:pt x="3499" y="11871"/>
                    <a:pt x="3499" y="11871"/>
                  </a:cubicBezTo>
                  <a:lnTo>
                    <a:pt x="3499" y="11871"/>
                  </a:lnTo>
                  <a:lnTo>
                    <a:pt x="3096" y="11912"/>
                  </a:lnTo>
                  <a:lnTo>
                    <a:pt x="3096" y="11912"/>
                  </a:lnTo>
                  <a:cubicBezTo>
                    <a:pt x="2581" y="11870"/>
                    <a:pt x="1699" y="11465"/>
                    <a:pt x="1205" y="9347"/>
                  </a:cubicBezTo>
                  <a:cubicBezTo>
                    <a:pt x="498" y="6211"/>
                    <a:pt x="1301" y="1030"/>
                    <a:pt x="2888" y="17"/>
                  </a:cubicBezTo>
                  <a:cubicBezTo>
                    <a:pt x="2888" y="17"/>
                    <a:pt x="2835" y="0"/>
                    <a:pt x="27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28"/>
            <p:cNvSpPr/>
            <p:nvPr/>
          </p:nvSpPr>
          <p:spPr>
            <a:xfrm>
              <a:off x="1626232" y="3548808"/>
              <a:ext cx="39524" cy="6320"/>
            </a:xfrm>
            <a:custGeom>
              <a:avLst/>
              <a:gdLst/>
              <a:ahLst/>
              <a:cxnLst/>
              <a:rect l="l" t="t" r="r" b="b"/>
              <a:pathLst>
                <a:path w="1282" h="205" extrusionOk="0">
                  <a:moveTo>
                    <a:pt x="596" y="1"/>
                  </a:moveTo>
                  <a:cubicBezTo>
                    <a:pt x="407" y="1"/>
                    <a:pt x="198" y="52"/>
                    <a:pt x="1" y="205"/>
                  </a:cubicBezTo>
                  <a:lnTo>
                    <a:pt x="1282" y="205"/>
                  </a:lnTo>
                  <a:cubicBezTo>
                    <a:pt x="1282" y="205"/>
                    <a:pt x="976" y="1"/>
                    <a:pt x="596" y="1"/>
                  </a:cubicBezTo>
                  <a:close/>
                </a:path>
              </a:pathLst>
            </a:custGeom>
            <a:solidFill>
              <a:srgbClr val="D68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28"/>
            <p:cNvSpPr/>
            <p:nvPr/>
          </p:nvSpPr>
          <p:spPr>
            <a:xfrm>
              <a:off x="1626232" y="3613058"/>
              <a:ext cx="39524" cy="6320"/>
            </a:xfrm>
            <a:custGeom>
              <a:avLst/>
              <a:gdLst/>
              <a:ahLst/>
              <a:cxnLst/>
              <a:rect l="l" t="t" r="r" b="b"/>
              <a:pathLst>
                <a:path w="1282" h="205" extrusionOk="0">
                  <a:moveTo>
                    <a:pt x="596" y="1"/>
                  </a:moveTo>
                  <a:cubicBezTo>
                    <a:pt x="407" y="1"/>
                    <a:pt x="198" y="52"/>
                    <a:pt x="1" y="205"/>
                  </a:cubicBezTo>
                  <a:lnTo>
                    <a:pt x="1282" y="205"/>
                  </a:lnTo>
                  <a:cubicBezTo>
                    <a:pt x="1282" y="205"/>
                    <a:pt x="976" y="1"/>
                    <a:pt x="596" y="1"/>
                  </a:cubicBezTo>
                  <a:close/>
                </a:path>
              </a:pathLst>
            </a:custGeom>
            <a:solidFill>
              <a:srgbClr val="D68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28"/>
            <p:cNvSpPr/>
            <p:nvPr/>
          </p:nvSpPr>
          <p:spPr>
            <a:xfrm>
              <a:off x="1631535" y="3677924"/>
              <a:ext cx="39524" cy="6289"/>
            </a:xfrm>
            <a:custGeom>
              <a:avLst/>
              <a:gdLst/>
              <a:ahLst/>
              <a:cxnLst/>
              <a:rect l="l" t="t" r="r" b="b"/>
              <a:pathLst>
                <a:path w="1282" h="204" extrusionOk="0">
                  <a:moveTo>
                    <a:pt x="605" y="0"/>
                  </a:moveTo>
                  <a:cubicBezTo>
                    <a:pt x="415" y="0"/>
                    <a:pt x="205" y="51"/>
                    <a:pt x="1" y="204"/>
                  </a:cubicBezTo>
                  <a:lnTo>
                    <a:pt x="1282" y="204"/>
                  </a:lnTo>
                  <a:cubicBezTo>
                    <a:pt x="1282" y="204"/>
                    <a:pt x="984" y="0"/>
                    <a:pt x="605" y="0"/>
                  </a:cubicBezTo>
                  <a:close/>
                </a:path>
              </a:pathLst>
            </a:custGeom>
            <a:solidFill>
              <a:srgbClr val="D68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28"/>
            <p:cNvSpPr/>
            <p:nvPr/>
          </p:nvSpPr>
          <p:spPr>
            <a:xfrm>
              <a:off x="1874413" y="3756109"/>
              <a:ext cx="429154" cy="47756"/>
            </a:xfrm>
            <a:custGeom>
              <a:avLst/>
              <a:gdLst/>
              <a:ahLst/>
              <a:cxnLst/>
              <a:rect l="l" t="t" r="r" b="b"/>
              <a:pathLst>
                <a:path w="13920" h="1549" extrusionOk="0">
                  <a:moveTo>
                    <a:pt x="13919" y="1"/>
                  </a:moveTo>
                  <a:lnTo>
                    <a:pt x="0" y="1435"/>
                  </a:lnTo>
                  <a:cubicBezTo>
                    <a:pt x="552" y="1514"/>
                    <a:pt x="1196" y="1549"/>
                    <a:pt x="1899" y="1549"/>
                  </a:cubicBezTo>
                  <a:cubicBezTo>
                    <a:pt x="6598" y="1549"/>
                    <a:pt x="13919" y="1"/>
                    <a:pt x="139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28"/>
            <p:cNvSpPr/>
            <p:nvPr/>
          </p:nvSpPr>
          <p:spPr>
            <a:xfrm>
              <a:off x="2198005" y="2344280"/>
              <a:ext cx="25466" cy="94648"/>
            </a:xfrm>
            <a:custGeom>
              <a:avLst/>
              <a:gdLst/>
              <a:ahLst/>
              <a:cxnLst/>
              <a:rect l="l" t="t" r="r" b="b"/>
              <a:pathLst>
                <a:path w="826" h="3070" extrusionOk="0">
                  <a:moveTo>
                    <a:pt x="420" y="0"/>
                  </a:moveTo>
                  <a:cubicBezTo>
                    <a:pt x="354" y="0"/>
                    <a:pt x="291" y="36"/>
                    <a:pt x="268" y="118"/>
                  </a:cubicBezTo>
                  <a:cubicBezTo>
                    <a:pt x="58" y="1074"/>
                    <a:pt x="1" y="2087"/>
                    <a:pt x="459" y="2986"/>
                  </a:cubicBezTo>
                  <a:cubicBezTo>
                    <a:pt x="495" y="3045"/>
                    <a:pt x="547" y="3069"/>
                    <a:pt x="598" y="3069"/>
                  </a:cubicBezTo>
                  <a:cubicBezTo>
                    <a:pt x="713" y="3069"/>
                    <a:pt x="826" y="2946"/>
                    <a:pt x="746" y="2814"/>
                  </a:cubicBezTo>
                  <a:cubicBezTo>
                    <a:pt x="326" y="2011"/>
                    <a:pt x="402" y="1074"/>
                    <a:pt x="593" y="214"/>
                  </a:cubicBezTo>
                  <a:cubicBezTo>
                    <a:pt x="628" y="86"/>
                    <a:pt x="522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28"/>
            <p:cNvSpPr/>
            <p:nvPr/>
          </p:nvSpPr>
          <p:spPr>
            <a:xfrm>
              <a:off x="2212680" y="2294829"/>
              <a:ext cx="29042" cy="34499"/>
            </a:xfrm>
            <a:custGeom>
              <a:avLst/>
              <a:gdLst/>
              <a:ahLst/>
              <a:cxnLst/>
              <a:rect l="l" t="t" r="r" b="b"/>
              <a:pathLst>
                <a:path w="942" h="1119" extrusionOk="0">
                  <a:moveTo>
                    <a:pt x="704" y="0"/>
                  </a:moveTo>
                  <a:cubicBezTo>
                    <a:pt x="666" y="0"/>
                    <a:pt x="627" y="17"/>
                    <a:pt x="595" y="59"/>
                  </a:cubicBezTo>
                  <a:lnTo>
                    <a:pt x="595" y="39"/>
                  </a:lnTo>
                  <a:cubicBezTo>
                    <a:pt x="366" y="307"/>
                    <a:pt x="175" y="594"/>
                    <a:pt x="60" y="919"/>
                  </a:cubicBezTo>
                  <a:cubicBezTo>
                    <a:pt x="1" y="1037"/>
                    <a:pt x="102" y="1119"/>
                    <a:pt x="207" y="1119"/>
                  </a:cubicBezTo>
                  <a:cubicBezTo>
                    <a:pt x="271" y="1119"/>
                    <a:pt x="337" y="1088"/>
                    <a:pt x="366" y="1015"/>
                  </a:cubicBezTo>
                  <a:cubicBezTo>
                    <a:pt x="481" y="747"/>
                    <a:pt x="634" y="498"/>
                    <a:pt x="825" y="288"/>
                  </a:cubicBezTo>
                  <a:cubicBezTo>
                    <a:pt x="941" y="172"/>
                    <a:pt x="825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28"/>
            <p:cNvSpPr/>
            <p:nvPr/>
          </p:nvSpPr>
          <p:spPr>
            <a:xfrm>
              <a:off x="2274278" y="2429741"/>
              <a:ext cx="18344" cy="38538"/>
            </a:xfrm>
            <a:custGeom>
              <a:avLst/>
              <a:gdLst/>
              <a:ahLst/>
              <a:cxnLst/>
              <a:rect l="l" t="t" r="r" b="b"/>
              <a:pathLst>
                <a:path w="595" h="1250" extrusionOk="0">
                  <a:moveTo>
                    <a:pt x="213" y="1"/>
                  </a:moveTo>
                  <a:cubicBezTo>
                    <a:pt x="116" y="1"/>
                    <a:pt x="1" y="86"/>
                    <a:pt x="12" y="214"/>
                  </a:cubicBezTo>
                  <a:cubicBezTo>
                    <a:pt x="70" y="520"/>
                    <a:pt x="127" y="826"/>
                    <a:pt x="222" y="1132"/>
                  </a:cubicBezTo>
                  <a:cubicBezTo>
                    <a:pt x="252" y="1214"/>
                    <a:pt x="321" y="1249"/>
                    <a:pt x="388" y="1249"/>
                  </a:cubicBezTo>
                  <a:cubicBezTo>
                    <a:pt x="492" y="1249"/>
                    <a:pt x="594" y="1164"/>
                    <a:pt x="548" y="1036"/>
                  </a:cubicBezTo>
                  <a:cubicBezTo>
                    <a:pt x="452" y="730"/>
                    <a:pt x="395" y="424"/>
                    <a:pt x="337" y="118"/>
                  </a:cubicBezTo>
                  <a:cubicBezTo>
                    <a:pt x="330" y="36"/>
                    <a:pt x="275" y="1"/>
                    <a:pt x="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28"/>
            <p:cNvSpPr/>
            <p:nvPr/>
          </p:nvSpPr>
          <p:spPr>
            <a:xfrm>
              <a:off x="2273446" y="2333151"/>
              <a:ext cx="28579" cy="77846"/>
            </a:xfrm>
            <a:custGeom>
              <a:avLst/>
              <a:gdLst/>
              <a:ahLst/>
              <a:cxnLst/>
              <a:rect l="l" t="t" r="r" b="b"/>
              <a:pathLst>
                <a:path w="927" h="2525" extrusionOk="0">
                  <a:moveTo>
                    <a:pt x="707" y="1"/>
                  </a:moveTo>
                  <a:cubicBezTo>
                    <a:pt x="656" y="1"/>
                    <a:pt x="605" y="29"/>
                    <a:pt x="575" y="97"/>
                  </a:cubicBezTo>
                  <a:cubicBezTo>
                    <a:pt x="249" y="804"/>
                    <a:pt x="39" y="1569"/>
                    <a:pt x="1" y="2353"/>
                  </a:cubicBezTo>
                  <a:cubicBezTo>
                    <a:pt x="1" y="2467"/>
                    <a:pt x="82" y="2525"/>
                    <a:pt x="166" y="2525"/>
                  </a:cubicBezTo>
                  <a:cubicBezTo>
                    <a:pt x="249" y="2525"/>
                    <a:pt x="336" y="2467"/>
                    <a:pt x="345" y="2353"/>
                  </a:cubicBezTo>
                  <a:cubicBezTo>
                    <a:pt x="383" y="1626"/>
                    <a:pt x="555" y="919"/>
                    <a:pt x="861" y="269"/>
                  </a:cubicBezTo>
                  <a:cubicBezTo>
                    <a:pt x="926" y="126"/>
                    <a:pt x="815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28"/>
            <p:cNvSpPr/>
            <p:nvPr/>
          </p:nvSpPr>
          <p:spPr>
            <a:xfrm>
              <a:off x="2373674" y="2431005"/>
              <a:ext cx="10636" cy="62677"/>
            </a:xfrm>
            <a:custGeom>
              <a:avLst/>
              <a:gdLst/>
              <a:ahLst/>
              <a:cxnLst/>
              <a:rect l="l" t="t" r="r" b="b"/>
              <a:pathLst>
                <a:path w="345" h="2033" extrusionOk="0">
                  <a:moveTo>
                    <a:pt x="165" y="1"/>
                  </a:moveTo>
                  <a:cubicBezTo>
                    <a:pt x="81" y="1"/>
                    <a:pt x="0" y="58"/>
                    <a:pt x="0" y="173"/>
                  </a:cubicBezTo>
                  <a:lnTo>
                    <a:pt x="0" y="1875"/>
                  </a:lnTo>
                  <a:cubicBezTo>
                    <a:pt x="0" y="1980"/>
                    <a:pt x="86" y="2032"/>
                    <a:pt x="172" y="2032"/>
                  </a:cubicBezTo>
                  <a:cubicBezTo>
                    <a:pt x="258" y="2032"/>
                    <a:pt x="344" y="1980"/>
                    <a:pt x="344" y="1875"/>
                  </a:cubicBezTo>
                  <a:lnTo>
                    <a:pt x="344" y="173"/>
                  </a:lnTo>
                  <a:cubicBezTo>
                    <a:pt x="335" y="58"/>
                    <a:pt x="249" y="1"/>
                    <a:pt x="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28"/>
            <p:cNvSpPr/>
            <p:nvPr/>
          </p:nvSpPr>
          <p:spPr>
            <a:xfrm>
              <a:off x="2373674" y="2364998"/>
              <a:ext cx="10636" cy="43070"/>
            </a:xfrm>
            <a:custGeom>
              <a:avLst/>
              <a:gdLst/>
              <a:ahLst/>
              <a:cxnLst/>
              <a:rect l="l" t="t" r="r" b="b"/>
              <a:pathLst>
                <a:path w="345" h="1397" extrusionOk="0">
                  <a:moveTo>
                    <a:pt x="165" y="0"/>
                  </a:moveTo>
                  <a:cubicBezTo>
                    <a:pt x="81" y="0"/>
                    <a:pt x="0" y="58"/>
                    <a:pt x="0" y="173"/>
                  </a:cubicBezTo>
                  <a:lnTo>
                    <a:pt x="0" y="1224"/>
                  </a:lnTo>
                  <a:cubicBezTo>
                    <a:pt x="0" y="1339"/>
                    <a:pt x="86" y="1396"/>
                    <a:pt x="172" y="1396"/>
                  </a:cubicBezTo>
                  <a:cubicBezTo>
                    <a:pt x="258" y="1396"/>
                    <a:pt x="344" y="1339"/>
                    <a:pt x="344" y="1224"/>
                  </a:cubicBezTo>
                  <a:lnTo>
                    <a:pt x="344" y="173"/>
                  </a:lnTo>
                  <a:cubicBezTo>
                    <a:pt x="335" y="58"/>
                    <a:pt x="249" y="0"/>
                    <a:pt x="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28"/>
            <p:cNvSpPr/>
            <p:nvPr/>
          </p:nvSpPr>
          <p:spPr>
            <a:xfrm>
              <a:off x="2451335" y="2443892"/>
              <a:ext cx="30953" cy="58916"/>
            </a:xfrm>
            <a:custGeom>
              <a:avLst/>
              <a:gdLst/>
              <a:ahLst/>
              <a:cxnLst/>
              <a:rect l="l" t="t" r="r" b="b"/>
              <a:pathLst>
                <a:path w="1004" h="1911" extrusionOk="0">
                  <a:moveTo>
                    <a:pt x="797" y="0"/>
                  </a:moveTo>
                  <a:cubicBezTo>
                    <a:pt x="736" y="0"/>
                    <a:pt x="682" y="36"/>
                    <a:pt x="674" y="118"/>
                  </a:cubicBezTo>
                  <a:cubicBezTo>
                    <a:pt x="579" y="654"/>
                    <a:pt x="387" y="1189"/>
                    <a:pt x="81" y="1667"/>
                  </a:cubicBezTo>
                  <a:cubicBezTo>
                    <a:pt x="0" y="1789"/>
                    <a:pt x="120" y="1910"/>
                    <a:pt x="238" y="1910"/>
                  </a:cubicBezTo>
                  <a:cubicBezTo>
                    <a:pt x="286" y="1910"/>
                    <a:pt x="335" y="1889"/>
                    <a:pt x="368" y="1839"/>
                  </a:cubicBezTo>
                  <a:cubicBezTo>
                    <a:pt x="693" y="1342"/>
                    <a:pt x="904" y="787"/>
                    <a:pt x="980" y="214"/>
                  </a:cubicBezTo>
                  <a:cubicBezTo>
                    <a:pt x="1003" y="86"/>
                    <a:pt x="892" y="0"/>
                    <a:pt x="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28"/>
            <p:cNvSpPr/>
            <p:nvPr/>
          </p:nvSpPr>
          <p:spPr>
            <a:xfrm>
              <a:off x="2455960" y="2367588"/>
              <a:ext cx="26884" cy="54908"/>
            </a:xfrm>
            <a:custGeom>
              <a:avLst/>
              <a:gdLst/>
              <a:ahLst/>
              <a:cxnLst/>
              <a:rect l="l" t="t" r="r" b="b"/>
              <a:pathLst>
                <a:path w="872" h="1781" extrusionOk="0">
                  <a:moveTo>
                    <a:pt x="218" y="1"/>
                  </a:moveTo>
                  <a:cubicBezTo>
                    <a:pt x="111" y="1"/>
                    <a:pt x="1" y="112"/>
                    <a:pt x="65" y="241"/>
                  </a:cubicBezTo>
                  <a:cubicBezTo>
                    <a:pt x="314" y="681"/>
                    <a:pt x="467" y="1159"/>
                    <a:pt x="524" y="1656"/>
                  </a:cubicBezTo>
                  <a:cubicBezTo>
                    <a:pt x="540" y="1743"/>
                    <a:pt x="604" y="1781"/>
                    <a:pt x="672" y="1781"/>
                  </a:cubicBezTo>
                  <a:cubicBezTo>
                    <a:pt x="769" y="1781"/>
                    <a:pt x="872" y="1704"/>
                    <a:pt x="849" y="1580"/>
                  </a:cubicBezTo>
                  <a:cubicBezTo>
                    <a:pt x="773" y="1045"/>
                    <a:pt x="620" y="547"/>
                    <a:pt x="352" y="89"/>
                  </a:cubicBezTo>
                  <a:cubicBezTo>
                    <a:pt x="321" y="26"/>
                    <a:pt x="270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28"/>
            <p:cNvSpPr/>
            <p:nvPr/>
          </p:nvSpPr>
          <p:spPr>
            <a:xfrm>
              <a:off x="2553321" y="2440902"/>
              <a:ext cx="14891" cy="45073"/>
            </a:xfrm>
            <a:custGeom>
              <a:avLst/>
              <a:gdLst/>
              <a:ahLst/>
              <a:cxnLst/>
              <a:rect l="l" t="t" r="r" b="b"/>
              <a:pathLst>
                <a:path w="483" h="1462" extrusionOk="0">
                  <a:moveTo>
                    <a:pt x="320" y="0"/>
                  </a:moveTo>
                  <a:cubicBezTo>
                    <a:pt x="239" y="0"/>
                    <a:pt x="158" y="53"/>
                    <a:pt x="158" y="158"/>
                  </a:cubicBezTo>
                  <a:cubicBezTo>
                    <a:pt x="138" y="521"/>
                    <a:pt x="100" y="884"/>
                    <a:pt x="24" y="1248"/>
                  </a:cubicBezTo>
                  <a:cubicBezTo>
                    <a:pt x="1" y="1376"/>
                    <a:pt x="112" y="1461"/>
                    <a:pt x="211" y="1461"/>
                  </a:cubicBezTo>
                  <a:cubicBezTo>
                    <a:pt x="275" y="1461"/>
                    <a:pt x="334" y="1426"/>
                    <a:pt x="349" y="1343"/>
                  </a:cubicBezTo>
                  <a:cubicBezTo>
                    <a:pt x="425" y="961"/>
                    <a:pt x="483" y="559"/>
                    <a:pt x="483" y="158"/>
                  </a:cubicBezTo>
                  <a:cubicBezTo>
                    <a:pt x="483" y="53"/>
                    <a:pt x="401" y="0"/>
                    <a:pt x="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28"/>
            <p:cNvSpPr/>
            <p:nvPr/>
          </p:nvSpPr>
          <p:spPr>
            <a:xfrm>
              <a:off x="2540033" y="2361237"/>
              <a:ext cx="26760" cy="60643"/>
            </a:xfrm>
            <a:custGeom>
              <a:avLst/>
              <a:gdLst/>
              <a:ahLst/>
              <a:cxnLst/>
              <a:rect l="l" t="t" r="r" b="b"/>
              <a:pathLst>
                <a:path w="868" h="1967" extrusionOk="0">
                  <a:moveTo>
                    <a:pt x="233" y="1"/>
                  </a:moveTo>
                  <a:cubicBezTo>
                    <a:pt x="121" y="1"/>
                    <a:pt x="0" y="124"/>
                    <a:pt x="53" y="256"/>
                  </a:cubicBezTo>
                  <a:cubicBezTo>
                    <a:pt x="283" y="753"/>
                    <a:pt x="436" y="1289"/>
                    <a:pt x="531" y="1843"/>
                  </a:cubicBezTo>
                  <a:cubicBezTo>
                    <a:pt x="539" y="1928"/>
                    <a:pt x="597" y="1967"/>
                    <a:pt x="662" y="1967"/>
                  </a:cubicBezTo>
                  <a:cubicBezTo>
                    <a:pt x="757" y="1967"/>
                    <a:pt x="868" y="1884"/>
                    <a:pt x="856" y="1748"/>
                  </a:cubicBezTo>
                  <a:cubicBezTo>
                    <a:pt x="761" y="1174"/>
                    <a:pt x="589" y="620"/>
                    <a:pt x="359" y="84"/>
                  </a:cubicBezTo>
                  <a:cubicBezTo>
                    <a:pt x="330" y="25"/>
                    <a:pt x="282" y="1"/>
                    <a:pt x="2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28"/>
            <p:cNvSpPr/>
            <p:nvPr/>
          </p:nvSpPr>
          <p:spPr>
            <a:xfrm>
              <a:off x="2612175" y="2425856"/>
              <a:ext cx="29134" cy="36811"/>
            </a:xfrm>
            <a:custGeom>
              <a:avLst/>
              <a:gdLst/>
              <a:ahLst/>
              <a:cxnLst/>
              <a:rect l="l" t="t" r="r" b="b"/>
              <a:pathLst>
                <a:path w="945" h="1194" extrusionOk="0">
                  <a:moveTo>
                    <a:pt x="748" y="1"/>
                  </a:moveTo>
                  <a:cubicBezTo>
                    <a:pt x="681" y="1"/>
                    <a:pt x="612" y="35"/>
                    <a:pt x="581" y="110"/>
                  </a:cubicBezTo>
                  <a:cubicBezTo>
                    <a:pt x="466" y="397"/>
                    <a:pt x="294" y="665"/>
                    <a:pt x="103" y="894"/>
                  </a:cubicBezTo>
                  <a:cubicBezTo>
                    <a:pt x="0" y="1027"/>
                    <a:pt x="112" y="1193"/>
                    <a:pt x="230" y="1193"/>
                  </a:cubicBezTo>
                  <a:cubicBezTo>
                    <a:pt x="266" y="1193"/>
                    <a:pt x="302" y="1178"/>
                    <a:pt x="333" y="1143"/>
                  </a:cubicBezTo>
                  <a:cubicBezTo>
                    <a:pt x="562" y="856"/>
                    <a:pt x="753" y="531"/>
                    <a:pt x="887" y="206"/>
                  </a:cubicBezTo>
                  <a:cubicBezTo>
                    <a:pt x="945" y="79"/>
                    <a:pt x="849" y="1"/>
                    <a:pt x="7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28"/>
            <p:cNvSpPr/>
            <p:nvPr/>
          </p:nvSpPr>
          <p:spPr>
            <a:xfrm>
              <a:off x="2621733" y="2336172"/>
              <a:ext cx="26637" cy="69676"/>
            </a:xfrm>
            <a:custGeom>
              <a:avLst/>
              <a:gdLst/>
              <a:ahLst/>
              <a:cxnLst/>
              <a:rect l="l" t="t" r="r" b="b"/>
              <a:pathLst>
                <a:path w="864" h="2260" extrusionOk="0">
                  <a:moveTo>
                    <a:pt x="238" y="0"/>
                  </a:moveTo>
                  <a:cubicBezTo>
                    <a:pt x="123" y="0"/>
                    <a:pt x="0" y="114"/>
                    <a:pt x="80" y="247"/>
                  </a:cubicBezTo>
                  <a:cubicBezTo>
                    <a:pt x="386" y="821"/>
                    <a:pt x="539" y="1452"/>
                    <a:pt x="482" y="2102"/>
                  </a:cubicBezTo>
                  <a:cubicBezTo>
                    <a:pt x="482" y="2207"/>
                    <a:pt x="563" y="2259"/>
                    <a:pt x="646" y="2259"/>
                  </a:cubicBezTo>
                  <a:cubicBezTo>
                    <a:pt x="730" y="2259"/>
                    <a:pt x="816" y="2207"/>
                    <a:pt x="826" y="2102"/>
                  </a:cubicBezTo>
                  <a:cubicBezTo>
                    <a:pt x="864" y="1394"/>
                    <a:pt x="711" y="687"/>
                    <a:pt x="367" y="75"/>
                  </a:cubicBezTo>
                  <a:cubicBezTo>
                    <a:pt x="338" y="22"/>
                    <a:pt x="289" y="0"/>
                    <a:pt x="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28"/>
            <p:cNvSpPr/>
            <p:nvPr/>
          </p:nvSpPr>
          <p:spPr>
            <a:xfrm>
              <a:off x="1781276" y="3460789"/>
              <a:ext cx="50191" cy="13812"/>
            </a:xfrm>
            <a:custGeom>
              <a:avLst/>
              <a:gdLst/>
              <a:ahLst/>
              <a:cxnLst/>
              <a:rect l="l" t="t" r="r" b="b"/>
              <a:pathLst>
                <a:path w="1628" h="448" extrusionOk="0">
                  <a:moveTo>
                    <a:pt x="210" y="1"/>
                  </a:moveTo>
                  <a:cubicBezTo>
                    <a:pt x="0" y="1"/>
                    <a:pt x="0" y="345"/>
                    <a:pt x="210" y="345"/>
                  </a:cubicBezTo>
                  <a:cubicBezTo>
                    <a:pt x="276" y="342"/>
                    <a:pt x="342" y="340"/>
                    <a:pt x="407" y="340"/>
                  </a:cubicBezTo>
                  <a:cubicBezTo>
                    <a:pt x="724" y="340"/>
                    <a:pt x="1038" y="377"/>
                    <a:pt x="1339" y="440"/>
                  </a:cubicBezTo>
                  <a:cubicBezTo>
                    <a:pt x="1356" y="445"/>
                    <a:pt x="1372" y="447"/>
                    <a:pt x="1387" y="447"/>
                  </a:cubicBezTo>
                  <a:cubicBezTo>
                    <a:pt x="1562" y="447"/>
                    <a:pt x="1627" y="170"/>
                    <a:pt x="1434" y="134"/>
                  </a:cubicBezTo>
                  <a:cubicBezTo>
                    <a:pt x="1033" y="39"/>
                    <a:pt x="631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28"/>
            <p:cNvSpPr/>
            <p:nvPr/>
          </p:nvSpPr>
          <p:spPr>
            <a:xfrm>
              <a:off x="1732719" y="3461960"/>
              <a:ext cx="43254" cy="16648"/>
            </a:xfrm>
            <a:custGeom>
              <a:avLst/>
              <a:gdLst/>
              <a:ahLst/>
              <a:cxnLst/>
              <a:rect l="l" t="t" r="r" b="b"/>
              <a:pathLst>
                <a:path w="1403" h="540" extrusionOk="0">
                  <a:moveTo>
                    <a:pt x="1210" y="0"/>
                  </a:moveTo>
                  <a:cubicBezTo>
                    <a:pt x="1205" y="0"/>
                    <a:pt x="1199" y="0"/>
                    <a:pt x="1193" y="1"/>
                  </a:cubicBezTo>
                  <a:cubicBezTo>
                    <a:pt x="868" y="39"/>
                    <a:pt x="524" y="116"/>
                    <a:pt x="199" y="211"/>
                  </a:cubicBezTo>
                  <a:cubicBezTo>
                    <a:pt x="1" y="265"/>
                    <a:pt x="57" y="540"/>
                    <a:pt x="255" y="540"/>
                  </a:cubicBezTo>
                  <a:cubicBezTo>
                    <a:pt x="268" y="540"/>
                    <a:pt x="281" y="538"/>
                    <a:pt x="294" y="536"/>
                  </a:cubicBezTo>
                  <a:cubicBezTo>
                    <a:pt x="581" y="441"/>
                    <a:pt x="887" y="364"/>
                    <a:pt x="1193" y="326"/>
                  </a:cubicBezTo>
                  <a:cubicBezTo>
                    <a:pt x="1397" y="307"/>
                    <a:pt x="140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28"/>
            <p:cNvSpPr/>
            <p:nvPr/>
          </p:nvSpPr>
          <p:spPr>
            <a:xfrm>
              <a:off x="1722113" y="3522079"/>
              <a:ext cx="49143" cy="16062"/>
            </a:xfrm>
            <a:custGeom>
              <a:avLst/>
              <a:gdLst/>
              <a:ahLst/>
              <a:cxnLst/>
              <a:rect l="l" t="t" r="r" b="b"/>
              <a:pathLst>
                <a:path w="1594" h="521" extrusionOk="0">
                  <a:moveTo>
                    <a:pt x="1400" y="0"/>
                  </a:moveTo>
                  <a:cubicBezTo>
                    <a:pt x="1395" y="0"/>
                    <a:pt x="1390" y="1"/>
                    <a:pt x="1384" y="1"/>
                  </a:cubicBezTo>
                  <a:cubicBezTo>
                    <a:pt x="982" y="20"/>
                    <a:pt x="581" y="97"/>
                    <a:pt x="198" y="192"/>
                  </a:cubicBezTo>
                  <a:cubicBezTo>
                    <a:pt x="0" y="246"/>
                    <a:pt x="57" y="521"/>
                    <a:pt x="239" y="521"/>
                  </a:cubicBezTo>
                  <a:cubicBezTo>
                    <a:pt x="251" y="521"/>
                    <a:pt x="263" y="520"/>
                    <a:pt x="275" y="517"/>
                  </a:cubicBezTo>
                  <a:cubicBezTo>
                    <a:pt x="638" y="422"/>
                    <a:pt x="1021" y="364"/>
                    <a:pt x="1384" y="345"/>
                  </a:cubicBezTo>
                  <a:cubicBezTo>
                    <a:pt x="1588" y="327"/>
                    <a:pt x="1594" y="0"/>
                    <a:pt x="1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28"/>
            <p:cNvSpPr/>
            <p:nvPr/>
          </p:nvSpPr>
          <p:spPr>
            <a:xfrm>
              <a:off x="1781893" y="3522079"/>
              <a:ext cx="43686" cy="14398"/>
            </a:xfrm>
            <a:custGeom>
              <a:avLst/>
              <a:gdLst/>
              <a:ahLst/>
              <a:cxnLst/>
              <a:rect l="l" t="t" r="r" b="b"/>
              <a:pathLst>
                <a:path w="1417" h="467" extrusionOk="0">
                  <a:moveTo>
                    <a:pt x="210" y="0"/>
                  </a:moveTo>
                  <a:cubicBezTo>
                    <a:pt x="1" y="0"/>
                    <a:pt x="24" y="308"/>
                    <a:pt x="229" y="326"/>
                  </a:cubicBezTo>
                  <a:cubicBezTo>
                    <a:pt x="535" y="345"/>
                    <a:pt x="841" y="403"/>
                    <a:pt x="1146" y="460"/>
                  </a:cubicBezTo>
                  <a:cubicBezTo>
                    <a:pt x="1163" y="465"/>
                    <a:pt x="1180" y="467"/>
                    <a:pt x="1195" y="467"/>
                  </a:cubicBezTo>
                  <a:cubicBezTo>
                    <a:pt x="1367" y="467"/>
                    <a:pt x="1416" y="189"/>
                    <a:pt x="1223" y="154"/>
                  </a:cubicBezTo>
                  <a:cubicBezTo>
                    <a:pt x="898" y="78"/>
                    <a:pt x="554" y="20"/>
                    <a:pt x="229" y="1"/>
                  </a:cubicBezTo>
                  <a:cubicBezTo>
                    <a:pt x="222" y="1"/>
                    <a:pt x="216" y="0"/>
                    <a:pt x="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28"/>
            <p:cNvSpPr/>
            <p:nvPr/>
          </p:nvSpPr>
          <p:spPr>
            <a:xfrm>
              <a:off x="1768297" y="3585157"/>
              <a:ext cx="44827" cy="12424"/>
            </a:xfrm>
            <a:custGeom>
              <a:avLst/>
              <a:gdLst/>
              <a:ahLst/>
              <a:cxnLst/>
              <a:rect l="l" t="t" r="r" b="b"/>
              <a:pathLst>
                <a:path w="1454" h="403" extrusionOk="0">
                  <a:moveTo>
                    <a:pt x="211" y="1"/>
                  </a:moveTo>
                  <a:cubicBezTo>
                    <a:pt x="1" y="1"/>
                    <a:pt x="1" y="326"/>
                    <a:pt x="211" y="345"/>
                  </a:cubicBezTo>
                  <a:lnTo>
                    <a:pt x="1243" y="402"/>
                  </a:lnTo>
                  <a:cubicBezTo>
                    <a:pt x="1454" y="402"/>
                    <a:pt x="1454" y="77"/>
                    <a:pt x="1243" y="58"/>
                  </a:cubicBezTo>
                  <a:lnTo>
                    <a:pt x="2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28"/>
            <p:cNvSpPr/>
            <p:nvPr/>
          </p:nvSpPr>
          <p:spPr>
            <a:xfrm>
              <a:off x="1717612" y="3582814"/>
              <a:ext cx="44827" cy="11808"/>
            </a:xfrm>
            <a:custGeom>
              <a:avLst/>
              <a:gdLst/>
              <a:ahLst/>
              <a:cxnLst/>
              <a:rect l="l" t="t" r="r" b="b"/>
              <a:pathLst>
                <a:path w="1454" h="383" extrusionOk="0">
                  <a:moveTo>
                    <a:pt x="211" y="0"/>
                  </a:moveTo>
                  <a:cubicBezTo>
                    <a:pt x="0" y="0"/>
                    <a:pt x="0" y="325"/>
                    <a:pt x="211" y="325"/>
                  </a:cubicBezTo>
                  <a:lnTo>
                    <a:pt x="1243" y="383"/>
                  </a:lnTo>
                  <a:cubicBezTo>
                    <a:pt x="1453" y="383"/>
                    <a:pt x="1453" y="58"/>
                    <a:pt x="1243" y="58"/>
                  </a:cubicBezTo>
                  <a:lnTo>
                    <a:pt x="2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28"/>
            <p:cNvSpPr/>
            <p:nvPr/>
          </p:nvSpPr>
          <p:spPr>
            <a:xfrm>
              <a:off x="1770670" y="3662355"/>
              <a:ext cx="42453" cy="11839"/>
            </a:xfrm>
            <a:custGeom>
              <a:avLst/>
              <a:gdLst/>
              <a:ahLst/>
              <a:cxnLst/>
              <a:rect l="l" t="t" r="r" b="b"/>
              <a:pathLst>
                <a:path w="1377" h="384" extrusionOk="0">
                  <a:moveTo>
                    <a:pt x="1184" y="1"/>
                  </a:moveTo>
                  <a:cubicBezTo>
                    <a:pt x="1178" y="1"/>
                    <a:pt x="1172" y="1"/>
                    <a:pt x="1166" y="2"/>
                  </a:cubicBezTo>
                  <a:cubicBezTo>
                    <a:pt x="928" y="30"/>
                    <a:pt x="701" y="47"/>
                    <a:pt x="468" y="47"/>
                  </a:cubicBezTo>
                  <a:cubicBezTo>
                    <a:pt x="383" y="47"/>
                    <a:pt x="297" y="45"/>
                    <a:pt x="210" y="40"/>
                  </a:cubicBezTo>
                  <a:cubicBezTo>
                    <a:pt x="0" y="40"/>
                    <a:pt x="0" y="365"/>
                    <a:pt x="210" y="384"/>
                  </a:cubicBezTo>
                  <a:cubicBezTo>
                    <a:pt x="535" y="384"/>
                    <a:pt x="841" y="384"/>
                    <a:pt x="1166" y="346"/>
                  </a:cubicBezTo>
                  <a:cubicBezTo>
                    <a:pt x="1371" y="309"/>
                    <a:pt x="1376" y="1"/>
                    <a:pt x="1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28"/>
            <p:cNvSpPr/>
            <p:nvPr/>
          </p:nvSpPr>
          <p:spPr>
            <a:xfrm>
              <a:off x="1718814" y="3651411"/>
              <a:ext cx="48526" cy="20533"/>
            </a:xfrm>
            <a:custGeom>
              <a:avLst/>
              <a:gdLst/>
              <a:ahLst/>
              <a:cxnLst/>
              <a:rect l="l" t="t" r="r" b="b"/>
              <a:pathLst>
                <a:path w="1574" h="666" extrusionOk="0">
                  <a:moveTo>
                    <a:pt x="206" y="1"/>
                  </a:moveTo>
                  <a:cubicBezTo>
                    <a:pt x="44" y="1"/>
                    <a:pt x="0" y="269"/>
                    <a:pt x="172" y="337"/>
                  </a:cubicBezTo>
                  <a:cubicBezTo>
                    <a:pt x="516" y="490"/>
                    <a:pt x="898" y="586"/>
                    <a:pt x="1281" y="662"/>
                  </a:cubicBezTo>
                  <a:cubicBezTo>
                    <a:pt x="1292" y="665"/>
                    <a:pt x="1303" y="666"/>
                    <a:pt x="1314" y="666"/>
                  </a:cubicBezTo>
                  <a:cubicBezTo>
                    <a:pt x="1500" y="666"/>
                    <a:pt x="1574" y="374"/>
                    <a:pt x="1357" y="337"/>
                  </a:cubicBezTo>
                  <a:cubicBezTo>
                    <a:pt x="994" y="261"/>
                    <a:pt x="611" y="165"/>
                    <a:pt x="267" y="12"/>
                  </a:cubicBezTo>
                  <a:cubicBezTo>
                    <a:pt x="245" y="4"/>
                    <a:pt x="225" y="1"/>
                    <a:pt x="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28"/>
            <p:cNvSpPr/>
            <p:nvPr/>
          </p:nvSpPr>
          <p:spPr>
            <a:xfrm>
              <a:off x="1732996" y="3722720"/>
              <a:ext cx="47108" cy="16340"/>
            </a:xfrm>
            <a:custGeom>
              <a:avLst/>
              <a:gdLst/>
              <a:ahLst/>
              <a:cxnLst/>
              <a:rect l="l" t="t" r="r" b="b"/>
              <a:pathLst>
                <a:path w="1528" h="530" extrusionOk="0">
                  <a:moveTo>
                    <a:pt x="202" y="1"/>
                  </a:moveTo>
                  <a:cubicBezTo>
                    <a:pt x="42" y="1"/>
                    <a:pt x="0" y="253"/>
                    <a:pt x="170" y="338"/>
                  </a:cubicBezTo>
                  <a:cubicBezTo>
                    <a:pt x="534" y="472"/>
                    <a:pt x="916" y="529"/>
                    <a:pt x="1298" y="529"/>
                  </a:cubicBezTo>
                  <a:cubicBezTo>
                    <a:pt x="1522" y="529"/>
                    <a:pt x="1528" y="203"/>
                    <a:pt x="1317" y="203"/>
                  </a:cubicBezTo>
                  <a:cubicBezTo>
                    <a:pt x="1311" y="203"/>
                    <a:pt x="1305" y="204"/>
                    <a:pt x="1298" y="204"/>
                  </a:cubicBezTo>
                  <a:cubicBezTo>
                    <a:pt x="954" y="185"/>
                    <a:pt x="591" y="128"/>
                    <a:pt x="266" y="13"/>
                  </a:cubicBezTo>
                  <a:cubicBezTo>
                    <a:pt x="243" y="4"/>
                    <a:pt x="222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28"/>
            <p:cNvSpPr/>
            <p:nvPr/>
          </p:nvSpPr>
          <p:spPr>
            <a:xfrm>
              <a:off x="1848455" y="2588978"/>
              <a:ext cx="202214" cy="318196"/>
            </a:xfrm>
            <a:custGeom>
              <a:avLst/>
              <a:gdLst/>
              <a:ahLst/>
              <a:cxnLst/>
              <a:rect l="l" t="t" r="r" b="b"/>
              <a:pathLst>
                <a:path w="6559" h="10321" extrusionOk="0">
                  <a:moveTo>
                    <a:pt x="96" y="1"/>
                  </a:moveTo>
                  <a:cubicBezTo>
                    <a:pt x="1" y="1"/>
                    <a:pt x="1" y="154"/>
                    <a:pt x="96" y="173"/>
                  </a:cubicBezTo>
                  <a:cubicBezTo>
                    <a:pt x="1167" y="249"/>
                    <a:pt x="2219" y="880"/>
                    <a:pt x="3003" y="1550"/>
                  </a:cubicBezTo>
                  <a:cubicBezTo>
                    <a:pt x="5469" y="3672"/>
                    <a:pt x="6176" y="7152"/>
                    <a:pt x="6387" y="10249"/>
                  </a:cubicBezTo>
                  <a:cubicBezTo>
                    <a:pt x="6387" y="10297"/>
                    <a:pt x="6430" y="10321"/>
                    <a:pt x="6473" y="10321"/>
                  </a:cubicBezTo>
                  <a:cubicBezTo>
                    <a:pt x="6516" y="10321"/>
                    <a:pt x="6559" y="10297"/>
                    <a:pt x="6559" y="10249"/>
                  </a:cubicBezTo>
                  <a:cubicBezTo>
                    <a:pt x="6348" y="7113"/>
                    <a:pt x="5622" y="3595"/>
                    <a:pt x="3136" y="1435"/>
                  </a:cubicBezTo>
                  <a:cubicBezTo>
                    <a:pt x="2314" y="727"/>
                    <a:pt x="1224" y="77"/>
                    <a:pt x="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28"/>
            <p:cNvSpPr/>
            <p:nvPr/>
          </p:nvSpPr>
          <p:spPr>
            <a:xfrm>
              <a:off x="2896150" y="2667440"/>
              <a:ext cx="11006" cy="110063"/>
            </a:xfrm>
            <a:custGeom>
              <a:avLst/>
              <a:gdLst/>
              <a:ahLst/>
              <a:cxnLst/>
              <a:rect l="l" t="t" r="r" b="b"/>
              <a:pathLst>
                <a:path w="357" h="3570" extrusionOk="0">
                  <a:moveTo>
                    <a:pt x="109" y="1"/>
                  </a:moveTo>
                  <a:cubicBezTo>
                    <a:pt x="57" y="1"/>
                    <a:pt x="1" y="37"/>
                    <a:pt x="12" y="94"/>
                  </a:cubicBezTo>
                  <a:cubicBezTo>
                    <a:pt x="222" y="1203"/>
                    <a:pt x="146" y="2389"/>
                    <a:pt x="12" y="3498"/>
                  </a:cubicBezTo>
                  <a:cubicBezTo>
                    <a:pt x="12" y="3545"/>
                    <a:pt x="50" y="3569"/>
                    <a:pt x="91" y="3569"/>
                  </a:cubicBezTo>
                  <a:cubicBezTo>
                    <a:pt x="132" y="3569"/>
                    <a:pt x="175" y="3545"/>
                    <a:pt x="184" y="3498"/>
                  </a:cubicBezTo>
                  <a:cubicBezTo>
                    <a:pt x="356" y="2350"/>
                    <a:pt x="356" y="1203"/>
                    <a:pt x="184" y="56"/>
                  </a:cubicBezTo>
                  <a:cubicBezTo>
                    <a:pt x="177" y="18"/>
                    <a:pt x="144" y="1"/>
                    <a:pt x="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28"/>
            <p:cNvSpPr/>
            <p:nvPr/>
          </p:nvSpPr>
          <p:spPr>
            <a:xfrm>
              <a:off x="1721003" y="4719054"/>
              <a:ext cx="22444" cy="38075"/>
            </a:xfrm>
            <a:custGeom>
              <a:avLst/>
              <a:gdLst/>
              <a:ahLst/>
              <a:cxnLst/>
              <a:rect l="l" t="t" r="r" b="b"/>
              <a:pathLst>
                <a:path w="728" h="1235" extrusionOk="0">
                  <a:moveTo>
                    <a:pt x="495" y="1"/>
                  </a:moveTo>
                  <a:cubicBezTo>
                    <a:pt x="445" y="1"/>
                    <a:pt x="398" y="25"/>
                    <a:pt x="368" y="84"/>
                  </a:cubicBezTo>
                  <a:lnTo>
                    <a:pt x="387" y="84"/>
                  </a:lnTo>
                  <a:cubicBezTo>
                    <a:pt x="234" y="390"/>
                    <a:pt x="120" y="696"/>
                    <a:pt x="24" y="1021"/>
                  </a:cubicBezTo>
                  <a:cubicBezTo>
                    <a:pt x="1" y="1149"/>
                    <a:pt x="105" y="1235"/>
                    <a:pt x="203" y="1235"/>
                  </a:cubicBezTo>
                  <a:cubicBezTo>
                    <a:pt x="266" y="1235"/>
                    <a:pt x="327" y="1199"/>
                    <a:pt x="349" y="1117"/>
                  </a:cubicBezTo>
                  <a:cubicBezTo>
                    <a:pt x="426" y="811"/>
                    <a:pt x="540" y="524"/>
                    <a:pt x="674" y="256"/>
                  </a:cubicBezTo>
                  <a:cubicBezTo>
                    <a:pt x="727" y="124"/>
                    <a:pt x="606" y="1"/>
                    <a:pt x="4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28"/>
            <p:cNvSpPr/>
            <p:nvPr/>
          </p:nvSpPr>
          <p:spPr>
            <a:xfrm>
              <a:off x="1777422" y="4736288"/>
              <a:ext cx="15785" cy="39771"/>
            </a:xfrm>
            <a:custGeom>
              <a:avLst/>
              <a:gdLst/>
              <a:ahLst/>
              <a:cxnLst/>
              <a:rect l="l" t="t" r="r" b="b"/>
              <a:pathLst>
                <a:path w="512" h="1290" extrusionOk="0">
                  <a:moveTo>
                    <a:pt x="310" y="0"/>
                  </a:moveTo>
                  <a:cubicBezTo>
                    <a:pt x="246" y="0"/>
                    <a:pt x="186" y="36"/>
                    <a:pt x="163" y="118"/>
                  </a:cubicBezTo>
                  <a:cubicBezTo>
                    <a:pt x="87" y="443"/>
                    <a:pt x="30" y="787"/>
                    <a:pt x="10" y="1131"/>
                  </a:cubicBezTo>
                  <a:cubicBezTo>
                    <a:pt x="1" y="1237"/>
                    <a:pt x="77" y="1289"/>
                    <a:pt x="159" y="1289"/>
                  </a:cubicBezTo>
                  <a:cubicBezTo>
                    <a:pt x="240" y="1289"/>
                    <a:pt x="326" y="1237"/>
                    <a:pt x="335" y="1131"/>
                  </a:cubicBezTo>
                  <a:cubicBezTo>
                    <a:pt x="374" y="825"/>
                    <a:pt x="412" y="520"/>
                    <a:pt x="488" y="214"/>
                  </a:cubicBezTo>
                  <a:cubicBezTo>
                    <a:pt x="512" y="86"/>
                    <a:pt x="408" y="0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28"/>
            <p:cNvSpPr/>
            <p:nvPr/>
          </p:nvSpPr>
          <p:spPr>
            <a:xfrm>
              <a:off x="1867322" y="4740511"/>
              <a:ext cx="11222" cy="43193"/>
            </a:xfrm>
            <a:custGeom>
              <a:avLst/>
              <a:gdLst/>
              <a:ahLst/>
              <a:cxnLst/>
              <a:rect l="l" t="t" r="r" b="b"/>
              <a:pathLst>
                <a:path w="364" h="1401" extrusionOk="0">
                  <a:moveTo>
                    <a:pt x="185" y="0"/>
                  </a:moveTo>
                  <a:cubicBezTo>
                    <a:pt x="101" y="0"/>
                    <a:pt x="20" y="58"/>
                    <a:pt x="20" y="172"/>
                  </a:cubicBezTo>
                  <a:cubicBezTo>
                    <a:pt x="20" y="535"/>
                    <a:pt x="1" y="880"/>
                    <a:pt x="1" y="1243"/>
                  </a:cubicBezTo>
                  <a:cubicBezTo>
                    <a:pt x="1" y="1348"/>
                    <a:pt x="87" y="1401"/>
                    <a:pt x="173" y="1401"/>
                  </a:cubicBezTo>
                  <a:cubicBezTo>
                    <a:pt x="259" y="1401"/>
                    <a:pt x="345" y="1348"/>
                    <a:pt x="345" y="1243"/>
                  </a:cubicBezTo>
                  <a:cubicBezTo>
                    <a:pt x="345" y="880"/>
                    <a:pt x="345" y="535"/>
                    <a:pt x="364" y="172"/>
                  </a:cubicBezTo>
                  <a:cubicBezTo>
                    <a:pt x="354" y="58"/>
                    <a:pt x="268" y="0"/>
                    <a:pt x="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28"/>
            <p:cNvSpPr/>
            <p:nvPr/>
          </p:nvSpPr>
          <p:spPr>
            <a:xfrm>
              <a:off x="1938170" y="4738045"/>
              <a:ext cx="18313" cy="42083"/>
            </a:xfrm>
            <a:custGeom>
              <a:avLst/>
              <a:gdLst/>
              <a:ahLst/>
              <a:cxnLst/>
              <a:rect l="l" t="t" r="r" b="b"/>
              <a:pathLst>
                <a:path w="594" h="1365" extrusionOk="0">
                  <a:moveTo>
                    <a:pt x="209" y="1"/>
                  </a:moveTo>
                  <a:cubicBezTo>
                    <a:pt x="107" y="1"/>
                    <a:pt x="0" y="86"/>
                    <a:pt x="35" y="214"/>
                  </a:cubicBezTo>
                  <a:cubicBezTo>
                    <a:pt x="112" y="558"/>
                    <a:pt x="188" y="902"/>
                    <a:pt x="245" y="1246"/>
                  </a:cubicBezTo>
                  <a:cubicBezTo>
                    <a:pt x="260" y="1329"/>
                    <a:pt x="319" y="1364"/>
                    <a:pt x="383" y="1364"/>
                  </a:cubicBezTo>
                  <a:cubicBezTo>
                    <a:pt x="483" y="1364"/>
                    <a:pt x="594" y="1279"/>
                    <a:pt x="571" y="1151"/>
                  </a:cubicBezTo>
                  <a:cubicBezTo>
                    <a:pt x="513" y="807"/>
                    <a:pt x="437" y="463"/>
                    <a:pt x="360" y="118"/>
                  </a:cubicBezTo>
                  <a:cubicBezTo>
                    <a:pt x="338" y="36"/>
                    <a:pt x="274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28"/>
            <p:cNvSpPr/>
            <p:nvPr/>
          </p:nvSpPr>
          <p:spPr>
            <a:xfrm>
              <a:off x="2010651" y="4723308"/>
              <a:ext cx="17635" cy="40356"/>
            </a:xfrm>
            <a:custGeom>
              <a:avLst/>
              <a:gdLst/>
              <a:ahLst/>
              <a:cxnLst/>
              <a:rect l="l" t="t" r="r" b="b"/>
              <a:pathLst>
                <a:path w="572" h="1309" extrusionOk="0">
                  <a:moveTo>
                    <a:pt x="209" y="1"/>
                  </a:moveTo>
                  <a:cubicBezTo>
                    <a:pt x="108" y="1"/>
                    <a:pt x="1" y="86"/>
                    <a:pt x="36" y="214"/>
                  </a:cubicBezTo>
                  <a:lnTo>
                    <a:pt x="36" y="195"/>
                  </a:lnTo>
                  <a:cubicBezTo>
                    <a:pt x="112" y="520"/>
                    <a:pt x="189" y="826"/>
                    <a:pt x="227" y="1151"/>
                  </a:cubicBezTo>
                  <a:cubicBezTo>
                    <a:pt x="237" y="1256"/>
                    <a:pt x="327" y="1309"/>
                    <a:pt x="411" y="1309"/>
                  </a:cubicBezTo>
                  <a:cubicBezTo>
                    <a:pt x="495" y="1309"/>
                    <a:pt x="571" y="1256"/>
                    <a:pt x="552" y="1151"/>
                  </a:cubicBezTo>
                  <a:cubicBezTo>
                    <a:pt x="514" y="807"/>
                    <a:pt x="437" y="463"/>
                    <a:pt x="361" y="118"/>
                  </a:cubicBezTo>
                  <a:cubicBezTo>
                    <a:pt x="338" y="36"/>
                    <a:pt x="275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28"/>
            <p:cNvSpPr/>
            <p:nvPr/>
          </p:nvSpPr>
          <p:spPr>
            <a:xfrm>
              <a:off x="2066207" y="4744612"/>
              <a:ext cx="13349" cy="43039"/>
            </a:xfrm>
            <a:custGeom>
              <a:avLst/>
              <a:gdLst/>
              <a:ahLst/>
              <a:cxnLst/>
              <a:rect l="l" t="t" r="r" b="b"/>
              <a:pathLst>
                <a:path w="433" h="1396" extrusionOk="0">
                  <a:moveTo>
                    <a:pt x="261" y="1"/>
                  </a:moveTo>
                  <a:cubicBezTo>
                    <a:pt x="175" y="1"/>
                    <a:pt x="88" y="58"/>
                    <a:pt x="88" y="173"/>
                  </a:cubicBezTo>
                  <a:cubicBezTo>
                    <a:pt x="88" y="498"/>
                    <a:pt x="69" y="842"/>
                    <a:pt x="12" y="1186"/>
                  </a:cubicBezTo>
                  <a:cubicBezTo>
                    <a:pt x="1" y="1311"/>
                    <a:pt x="111" y="1396"/>
                    <a:pt x="206" y="1396"/>
                  </a:cubicBezTo>
                  <a:cubicBezTo>
                    <a:pt x="271" y="1396"/>
                    <a:pt x="329" y="1356"/>
                    <a:pt x="337" y="1263"/>
                  </a:cubicBezTo>
                  <a:cubicBezTo>
                    <a:pt x="394" y="900"/>
                    <a:pt x="413" y="536"/>
                    <a:pt x="433" y="173"/>
                  </a:cubicBezTo>
                  <a:cubicBezTo>
                    <a:pt x="433" y="58"/>
                    <a:pt x="347" y="1"/>
                    <a:pt x="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28"/>
            <p:cNvSpPr/>
            <p:nvPr/>
          </p:nvSpPr>
          <p:spPr>
            <a:xfrm>
              <a:off x="2062908" y="4682181"/>
              <a:ext cx="14583" cy="42576"/>
            </a:xfrm>
            <a:custGeom>
              <a:avLst/>
              <a:gdLst/>
              <a:ahLst/>
              <a:cxnLst/>
              <a:rect l="l" t="t" r="r" b="b"/>
              <a:pathLst>
                <a:path w="473" h="1381" extrusionOk="0">
                  <a:moveTo>
                    <a:pt x="203" y="0"/>
                  </a:moveTo>
                  <a:cubicBezTo>
                    <a:pt x="106" y="0"/>
                    <a:pt x="1" y="85"/>
                    <a:pt x="23" y="210"/>
                  </a:cubicBezTo>
                  <a:cubicBezTo>
                    <a:pt x="81" y="554"/>
                    <a:pt x="119" y="879"/>
                    <a:pt x="138" y="1223"/>
                  </a:cubicBezTo>
                  <a:cubicBezTo>
                    <a:pt x="138" y="1328"/>
                    <a:pt x="224" y="1381"/>
                    <a:pt x="308" y="1381"/>
                  </a:cubicBezTo>
                  <a:cubicBezTo>
                    <a:pt x="391" y="1381"/>
                    <a:pt x="473" y="1328"/>
                    <a:pt x="463" y="1223"/>
                  </a:cubicBezTo>
                  <a:cubicBezTo>
                    <a:pt x="444" y="860"/>
                    <a:pt x="406" y="496"/>
                    <a:pt x="348" y="133"/>
                  </a:cubicBezTo>
                  <a:cubicBezTo>
                    <a:pt x="333" y="40"/>
                    <a:pt x="270" y="0"/>
                    <a:pt x="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28"/>
            <p:cNvSpPr/>
            <p:nvPr/>
          </p:nvSpPr>
          <p:spPr>
            <a:xfrm>
              <a:off x="2983153" y="4368609"/>
              <a:ext cx="36379" cy="55648"/>
            </a:xfrm>
            <a:custGeom>
              <a:avLst/>
              <a:gdLst/>
              <a:ahLst/>
              <a:cxnLst/>
              <a:rect l="l" t="t" r="r" b="b"/>
              <a:pathLst>
                <a:path w="1180" h="1805" extrusionOk="0">
                  <a:moveTo>
                    <a:pt x="773" y="1"/>
                  </a:moveTo>
                  <a:cubicBezTo>
                    <a:pt x="642" y="1"/>
                    <a:pt x="512" y="70"/>
                    <a:pt x="460" y="228"/>
                  </a:cubicBezTo>
                  <a:lnTo>
                    <a:pt x="460" y="247"/>
                  </a:lnTo>
                  <a:cubicBezTo>
                    <a:pt x="345" y="630"/>
                    <a:pt x="211" y="1012"/>
                    <a:pt x="58" y="1394"/>
                  </a:cubicBezTo>
                  <a:cubicBezTo>
                    <a:pt x="1" y="1567"/>
                    <a:pt x="115" y="1739"/>
                    <a:pt x="288" y="1796"/>
                  </a:cubicBezTo>
                  <a:cubicBezTo>
                    <a:pt x="316" y="1802"/>
                    <a:pt x="344" y="1804"/>
                    <a:pt x="371" y="1804"/>
                  </a:cubicBezTo>
                  <a:cubicBezTo>
                    <a:pt x="527" y="1804"/>
                    <a:pt x="659" y="1713"/>
                    <a:pt x="708" y="1567"/>
                  </a:cubicBezTo>
                  <a:cubicBezTo>
                    <a:pt x="861" y="1184"/>
                    <a:pt x="995" y="802"/>
                    <a:pt x="1110" y="419"/>
                  </a:cubicBezTo>
                  <a:cubicBezTo>
                    <a:pt x="1179" y="164"/>
                    <a:pt x="975" y="1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28"/>
            <p:cNvSpPr/>
            <p:nvPr/>
          </p:nvSpPr>
          <p:spPr>
            <a:xfrm>
              <a:off x="3004734" y="4289037"/>
              <a:ext cx="27377" cy="63448"/>
            </a:xfrm>
            <a:custGeom>
              <a:avLst/>
              <a:gdLst/>
              <a:ahLst/>
              <a:cxnLst/>
              <a:rect l="l" t="t" r="r" b="b"/>
              <a:pathLst>
                <a:path w="888" h="2058" extrusionOk="0">
                  <a:moveTo>
                    <a:pt x="568" y="1"/>
                  </a:moveTo>
                  <a:cubicBezTo>
                    <a:pt x="399" y="1"/>
                    <a:pt x="219" y="111"/>
                    <a:pt x="199" y="324"/>
                  </a:cubicBezTo>
                  <a:cubicBezTo>
                    <a:pt x="180" y="763"/>
                    <a:pt x="123" y="1203"/>
                    <a:pt x="46" y="1643"/>
                  </a:cubicBezTo>
                  <a:cubicBezTo>
                    <a:pt x="1" y="1895"/>
                    <a:pt x="208" y="2057"/>
                    <a:pt x="399" y="2057"/>
                  </a:cubicBezTo>
                  <a:cubicBezTo>
                    <a:pt x="526" y="2057"/>
                    <a:pt x="647" y="1984"/>
                    <a:pt x="677" y="1815"/>
                  </a:cubicBezTo>
                  <a:cubicBezTo>
                    <a:pt x="773" y="1318"/>
                    <a:pt x="830" y="821"/>
                    <a:pt x="869" y="324"/>
                  </a:cubicBezTo>
                  <a:cubicBezTo>
                    <a:pt x="887" y="106"/>
                    <a:pt x="733" y="1"/>
                    <a:pt x="5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28"/>
            <p:cNvSpPr/>
            <p:nvPr/>
          </p:nvSpPr>
          <p:spPr>
            <a:xfrm>
              <a:off x="2999678" y="4175397"/>
              <a:ext cx="32741" cy="90918"/>
            </a:xfrm>
            <a:custGeom>
              <a:avLst/>
              <a:gdLst/>
              <a:ahLst/>
              <a:cxnLst/>
              <a:rect l="l" t="t" r="r" b="b"/>
              <a:pathLst>
                <a:path w="1062" h="2949" extrusionOk="0">
                  <a:moveTo>
                    <a:pt x="408" y="1"/>
                  </a:moveTo>
                  <a:cubicBezTo>
                    <a:pt x="210" y="1"/>
                    <a:pt x="0" y="163"/>
                    <a:pt x="57" y="415"/>
                  </a:cubicBezTo>
                  <a:cubicBezTo>
                    <a:pt x="230" y="1142"/>
                    <a:pt x="344" y="1887"/>
                    <a:pt x="382" y="2633"/>
                  </a:cubicBezTo>
                  <a:cubicBezTo>
                    <a:pt x="392" y="2843"/>
                    <a:pt x="564" y="2948"/>
                    <a:pt x="731" y="2948"/>
                  </a:cubicBezTo>
                  <a:cubicBezTo>
                    <a:pt x="899" y="2948"/>
                    <a:pt x="1061" y="2843"/>
                    <a:pt x="1052" y="2633"/>
                  </a:cubicBezTo>
                  <a:cubicBezTo>
                    <a:pt x="994" y="1830"/>
                    <a:pt x="880" y="1027"/>
                    <a:pt x="708" y="243"/>
                  </a:cubicBezTo>
                  <a:cubicBezTo>
                    <a:pt x="669" y="74"/>
                    <a:pt x="541" y="1"/>
                    <a:pt x="4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28"/>
            <p:cNvSpPr/>
            <p:nvPr/>
          </p:nvSpPr>
          <p:spPr>
            <a:xfrm>
              <a:off x="2841920" y="4424750"/>
              <a:ext cx="31046" cy="51486"/>
            </a:xfrm>
            <a:custGeom>
              <a:avLst/>
              <a:gdLst/>
              <a:ahLst/>
              <a:cxnLst/>
              <a:rect l="l" t="t" r="r" b="b"/>
              <a:pathLst>
                <a:path w="1007" h="1670" extrusionOk="0">
                  <a:moveTo>
                    <a:pt x="598" y="0"/>
                  </a:moveTo>
                  <a:cubicBezTo>
                    <a:pt x="465" y="0"/>
                    <a:pt x="337" y="74"/>
                    <a:pt x="299" y="243"/>
                  </a:cubicBezTo>
                  <a:cubicBezTo>
                    <a:pt x="223" y="587"/>
                    <a:pt x="146" y="912"/>
                    <a:pt x="70" y="1237"/>
                  </a:cubicBezTo>
                  <a:cubicBezTo>
                    <a:pt x="1" y="1501"/>
                    <a:pt x="201" y="1669"/>
                    <a:pt x="397" y="1669"/>
                  </a:cubicBezTo>
                  <a:cubicBezTo>
                    <a:pt x="527" y="1669"/>
                    <a:pt x="655" y="1596"/>
                    <a:pt x="700" y="1428"/>
                  </a:cubicBezTo>
                  <a:cubicBezTo>
                    <a:pt x="796" y="1084"/>
                    <a:pt x="873" y="759"/>
                    <a:pt x="949" y="415"/>
                  </a:cubicBezTo>
                  <a:cubicBezTo>
                    <a:pt x="1006" y="163"/>
                    <a:pt x="797" y="0"/>
                    <a:pt x="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28"/>
            <p:cNvSpPr/>
            <p:nvPr/>
          </p:nvSpPr>
          <p:spPr>
            <a:xfrm>
              <a:off x="2859956" y="4297669"/>
              <a:ext cx="23616" cy="83580"/>
            </a:xfrm>
            <a:custGeom>
              <a:avLst/>
              <a:gdLst/>
              <a:ahLst/>
              <a:cxnLst/>
              <a:rect l="l" t="t" r="r" b="b"/>
              <a:pathLst>
                <a:path w="766" h="2711" extrusionOk="0">
                  <a:moveTo>
                    <a:pt x="398" y="1"/>
                  </a:moveTo>
                  <a:cubicBezTo>
                    <a:pt x="230" y="1"/>
                    <a:pt x="68" y="111"/>
                    <a:pt x="77" y="330"/>
                  </a:cubicBezTo>
                  <a:cubicBezTo>
                    <a:pt x="96" y="1019"/>
                    <a:pt x="77" y="1707"/>
                    <a:pt x="20" y="2395"/>
                  </a:cubicBezTo>
                  <a:cubicBezTo>
                    <a:pt x="1" y="2606"/>
                    <a:pt x="159" y="2711"/>
                    <a:pt x="326" y="2711"/>
                  </a:cubicBezTo>
                  <a:cubicBezTo>
                    <a:pt x="493" y="2711"/>
                    <a:pt x="670" y="2606"/>
                    <a:pt x="689" y="2395"/>
                  </a:cubicBezTo>
                  <a:cubicBezTo>
                    <a:pt x="746" y="1707"/>
                    <a:pt x="766" y="1019"/>
                    <a:pt x="746" y="330"/>
                  </a:cubicBezTo>
                  <a:cubicBezTo>
                    <a:pt x="737" y="111"/>
                    <a:pt x="565" y="1"/>
                    <a:pt x="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28"/>
            <p:cNvSpPr/>
            <p:nvPr/>
          </p:nvSpPr>
          <p:spPr>
            <a:xfrm>
              <a:off x="2854160" y="4227777"/>
              <a:ext cx="27346" cy="58207"/>
            </a:xfrm>
            <a:custGeom>
              <a:avLst/>
              <a:gdLst/>
              <a:ahLst/>
              <a:cxnLst/>
              <a:rect l="l" t="t" r="r" b="b"/>
              <a:pathLst>
                <a:path w="887" h="1888" extrusionOk="0">
                  <a:moveTo>
                    <a:pt x="415" y="1"/>
                  </a:moveTo>
                  <a:cubicBezTo>
                    <a:pt x="220" y="1"/>
                    <a:pt x="1" y="174"/>
                    <a:pt x="36" y="418"/>
                  </a:cubicBezTo>
                  <a:cubicBezTo>
                    <a:pt x="112" y="800"/>
                    <a:pt x="151" y="1183"/>
                    <a:pt x="189" y="1565"/>
                  </a:cubicBezTo>
                  <a:cubicBezTo>
                    <a:pt x="208" y="1778"/>
                    <a:pt x="394" y="1888"/>
                    <a:pt x="565" y="1888"/>
                  </a:cubicBezTo>
                  <a:cubicBezTo>
                    <a:pt x="732" y="1888"/>
                    <a:pt x="886" y="1782"/>
                    <a:pt x="858" y="1565"/>
                  </a:cubicBezTo>
                  <a:cubicBezTo>
                    <a:pt x="820" y="1144"/>
                    <a:pt x="762" y="685"/>
                    <a:pt x="686" y="246"/>
                  </a:cubicBezTo>
                  <a:cubicBezTo>
                    <a:pt x="656" y="73"/>
                    <a:pt x="540" y="1"/>
                    <a:pt x="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28"/>
            <p:cNvSpPr/>
            <p:nvPr/>
          </p:nvSpPr>
          <p:spPr>
            <a:xfrm>
              <a:off x="2504239" y="4419108"/>
              <a:ext cx="25651" cy="79449"/>
            </a:xfrm>
            <a:custGeom>
              <a:avLst/>
              <a:gdLst/>
              <a:ahLst/>
              <a:cxnLst/>
              <a:rect l="l" t="t" r="r" b="b"/>
              <a:pathLst>
                <a:path w="832" h="2577" extrusionOk="0">
                  <a:moveTo>
                    <a:pt x="507" y="0"/>
                  </a:moveTo>
                  <a:cubicBezTo>
                    <a:pt x="340" y="0"/>
                    <a:pt x="163" y="110"/>
                    <a:pt x="144" y="330"/>
                  </a:cubicBezTo>
                  <a:cubicBezTo>
                    <a:pt x="105" y="961"/>
                    <a:pt x="67" y="1611"/>
                    <a:pt x="10" y="2261"/>
                  </a:cubicBezTo>
                  <a:cubicBezTo>
                    <a:pt x="0" y="2471"/>
                    <a:pt x="163" y="2577"/>
                    <a:pt x="330" y="2577"/>
                  </a:cubicBezTo>
                  <a:cubicBezTo>
                    <a:pt x="497" y="2577"/>
                    <a:pt x="669" y="2471"/>
                    <a:pt x="679" y="2261"/>
                  </a:cubicBezTo>
                  <a:cubicBezTo>
                    <a:pt x="736" y="1630"/>
                    <a:pt x="775" y="980"/>
                    <a:pt x="813" y="330"/>
                  </a:cubicBezTo>
                  <a:cubicBezTo>
                    <a:pt x="832" y="110"/>
                    <a:pt x="674" y="0"/>
                    <a:pt x="5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28"/>
            <p:cNvSpPr/>
            <p:nvPr/>
          </p:nvSpPr>
          <p:spPr>
            <a:xfrm>
              <a:off x="2511300" y="4259502"/>
              <a:ext cx="23893" cy="126465"/>
            </a:xfrm>
            <a:custGeom>
              <a:avLst/>
              <a:gdLst/>
              <a:ahLst/>
              <a:cxnLst/>
              <a:rect l="l" t="t" r="r" b="b"/>
              <a:pathLst>
                <a:path w="775" h="4102" extrusionOk="0">
                  <a:moveTo>
                    <a:pt x="440" y="1"/>
                  </a:moveTo>
                  <a:cubicBezTo>
                    <a:pt x="273" y="1"/>
                    <a:pt x="106" y="115"/>
                    <a:pt x="106" y="345"/>
                  </a:cubicBezTo>
                  <a:cubicBezTo>
                    <a:pt x="87" y="1492"/>
                    <a:pt x="48" y="2639"/>
                    <a:pt x="10" y="3786"/>
                  </a:cubicBezTo>
                  <a:cubicBezTo>
                    <a:pt x="1" y="3997"/>
                    <a:pt x="163" y="4102"/>
                    <a:pt x="330" y="4102"/>
                  </a:cubicBezTo>
                  <a:cubicBezTo>
                    <a:pt x="498" y="4102"/>
                    <a:pt x="670" y="3997"/>
                    <a:pt x="679" y="3786"/>
                  </a:cubicBezTo>
                  <a:cubicBezTo>
                    <a:pt x="718" y="2639"/>
                    <a:pt x="756" y="1492"/>
                    <a:pt x="775" y="345"/>
                  </a:cubicBezTo>
                  <a:cubicBezTo>
                    <a:pt x="775" y="115"/>
                    <a:pt x="608" y="1"/>
                    <a:pt x="4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28"/>
            <p:cNvSpPr/>
            <p:nvPr/>
          </p:nvSpPr>
          <p:spPr>
            <a:xfrm>
              <a:off x="2299097" y="4368270"/>
              <a:ext cx="32402" cy="116229"/>
            </a:xfrm>
            <a:custGeom>
              <a:avLst/>
              <a:gdLst/>
              <a:ahLst/>
              <a:cxnLst/>
              <a:rect l="l" t="t" r="r" b="b"/>
              <a:pathLst>
                <a:path w="1051" h="3770" extrusionOk="0">
                  <a:moveTo>
                    <a:pt x="330" y="0"/>
                  </a:moveTo>
                  <a:cubicBezTo>
                    <a:pt x="163" y="0"/>
                    <a:pt x="1" y="105"/>
                    <a:pt x="10" y="316"/>
                  </a:cubicBezTo>
                  <a:cubicBezTo>
                    <a:pt x="48" y="1405"/>
                    <a:pt x="163" y="2476"/>
                    <a:pt x="373" y="3528"/>
                  </a:cubicBezTo>
                  <a:cubicBezTo>
                    <a:pt x="404" y="3697"/>
                    <a:pt x="524" y="3770"/>
                    <a:pt x="652" y="3770"/>
                  </a:cubicBezTo>
                  <a:cubicBezTo>
                    <a:pt x="843" y="3770"/>
                    <a:pt x="1050" y="3607"/>
                    <a:pt x="1004" y="3356"/>
                  </a:cubicBezTo>
                  <a:cubicBezTo>
                    <a:pt x="813" y="2361"/>
                    <a:pt x="718" y="1348"/>
                    <a:pt x="679" y="316"/>
                  </a:cubicBezTo>
                  <a:cubicBezTo>
                    <a:pt x="670" y="105"/>
                    <a:pt x="498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28"/>
            <p:cNvSpPr/>
            <p:nvPr/>
          </p:nvSpPr>
          <p:spPr>
            <a:xfrm>
              <a:off x="2299991" y="4239647"/>
              <a:ext cx="34221" cy="103311"/>
            </a:xfrm>
            <a:custGeom>
              <a:avLst/>
              <a:gdLst/>
              <a:ahLst/>
              <a:cxnLst/>
              <a:rect l="l" t="t" r="r" b="b"/>
              <a:pathLst>
                <a:path w="1110" h="3351" extrusionOk="0">
                  <a:moveTo>
                    <a:pt x="701" y="1"/>
                  </a:moveTo>
                  <a:cubicBezTo>
                    <a:pt x="568" y="1"/>
                    <a:pt x="440" y="74"/>
                    <a:pt x="402" y="243"/>
                  </a:cubicBezTo>
                  <a:cubicBezTo>
                    <a:pt x="211" y="1161"/>
                    <a:pt x="77" y="2079"/>
                    <a:pt x="19" y="3035"/>
                  </a:cubicBezTo>
                  <a:cubicBezTo>
                    <a:pt x="0" y="3245"/>
                    <a:pt x="158" y="3350"/>
                    <a:pt x="325" y="3350"/>
                  </a:cubicBezTo>
                  <a:cubicBezTo>
                    <a:pt x="493" y="3350"/>
                    <a:pt x="669" y="3245"/>
                    <a:pt x="689" y="3035"/>
                  </a:cubicBezTo>
                  <a:cubicBezTo>
                    <a:pt x="746" y="2155"/>
                    <a:pt x="861" y="1276"/>
                    <a:pt x="1052" y="415"/>
                  </a:cubicBezTo>
                  <a:cubicBezTo>
                    <a:pt x="1109" y="164"/>
                    <a:pt x="899" y="1"/>
                    <a:pt x="7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28"/>
            <p:cNvSpPr/>
            <p:nvPr/>
          </p:nvSpPr>
          <p:spPr>
            <a:xfrm>
              <a:off x="2117847" y="4401751"/>
              <a:ext cx="38846" cy="69337"/>
            </a:xfrm>
            <a:custGeom>
              <a:avLst/>
              <a:gdLst/>
              <a:ahLst/>
              <a:cxnLst/>
              <a:rect l="l" t="t" r="r" b="b"/>
              <a:pathLst>
                <a:path w="1260" h="2249" extrusionOk="0">
                  <a:moveTo>
                    <a:pt x="408" y="1"/>
                  </a:moveTo>
                  <a:cubicBezTo>
                    <a:pt x="210" y="1"/>
                    <a:pt x="1" y="163"/>
                    <a:pt x="58" y="415"/>
                  </a:cubicBezTo>
                  <a:cubicBezTo>
                    <a:pt x="192" y="950"/>
                    <a:pt x="345" y="1486"/>
                    <a:pt x="536" y="2021"/>
                  </a:cubicBezTo>
                  <a:cubicBezTo>
                    <a:pt x="588" y="2179"/>
                    <a:pt x="721" y="2248"/>
                    <a:pt x="854" y="2248"/>
                  </a:cubicBezTo>
                  <a:cubicBezTo>
                    <a:pt x="1057" y="2248"/>
                    <a:pt x="1259" y="2085"/>
                    <a:pt x="1167" y="1830"/>
                  </a:cubicBezTo>
                  <a:cubicBezTo>
                    <a:pt x="995" y="1314"/>
                    <a:pt x="842" y="778"/>
                    <a:pt x="708" y="243"/>
                  </a:cubicBezTo>
                  <a:cubicBezTo>
                    <a:pt x="669" y="74"/>
                    <a:pt x="542" y="1"/>
                    <a:pt x="4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28"/>
            <p:cNvSpPr/>
            <p:nvPr/>
          </p:nvSpPr>
          <p:spPr>
            <a:xfrm>
              <a:off x="2108999" y="4306517"/>
              <a:ext cx="23616" cy="64712"/>
            </a:xfrm>
            <a:custGeom>
              <a:avLst/>
              <a:gdLst/>
              <a:ahLst/>
              <a:cxnLst/>
              <a:rect l="l" t="t" r="r" b="b"/>
              <a:pathLst>
                <a:path w="766" h="2099" extrusionOk="0">
                  <a:moveTo>
                    <a:pt x="335" y="0"/>
                  </a:moveTo>
                  <a:cubicBezTo>
                    <a:pt x="168" y="0"/>
                    <a:pt x="1" y="110"/>
                    <a:pt x="1" y="330"/>
                  </a:cubicBezTo>
                  <a:cubicBezTo>
                    <a:pt x="1" y="808"/>
                    <a:pt x="20" y="1286"/>
                    <a:pt x="77" y="1783"/>
                  </a:cubicBezTo>
                  <a:cubicBezTo>
                    <a:pt x="96" y="1994"/>
                    <a:pt x="273" y="2099"/>
                    <a:pt x="440" y="2099"/>
                  </a:cubicBezTo>
                  <a:cubicBezTo>
                    <a:pt x="608" y="2099"/>
                    <a:pt x="765" y="1994"/>
                    <a:pt x="746" y="1783"/>
                  </a:cubicBezTo>
                  <a:cubicBezTo>
                    <a:pt x="689" y="1305"/>
                    <a:pt x="670" y="808"/>
                    <a:pt x="670" y="330"/>
                  </a:cubicBezTo>
                  <a:cubicBezTo>
                    <a:pt x="670" y="110"/>
                    <a:pt x="502" y="0"/>
                    <a:pt x="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28"/>
            <p:cNvSpPr/>
            <p:nvPr/>
          </p:nvSpPr>
          <p:spPr>
            <a:xfrm>
              <a:off x="2110201" y="4191336"/>
              <a:ext cx="36318" cy="92305"/>
            </a:xfrm>
            <a:custGeom>
              <a:avLst/>
              <a:gdLst/>
              <a:ahLst/>
              <a:cxnLst/>
              <a:rect l="l" t="t" r="r" b="b"/>
              <a:pathLst>
                <a:path w="1178" h="2994" extrusionOk="0">
                  <a:moveTo>
                    <a:pt x="784" y="0"/>
                  </a:moveTo>
                  <a:cubicBezTo>
                    <a:pt x="653" y="0"/>
                    <a:pt x="524" y="73"/>
                    <a:pt x="478" y="242"/>
                  </a:cubicBezTo>
                  <a:cubicBezTo>
                    <a:pt x="248" y="1045"/>
                    <a:pt x="95" y="1848"/>
                    <a:pt x="19" y="2670"/>
                  </a:cubicBezTo>
                  <a:cubicBezTo>
                    <a:pt x="0" y="2888"/>
                    <a:pt x="154" y="2993"/>
                    <a:pt x="319" y="2993"/>
                  </a:cubicBezTo>
                  <a:cubicBezTo>
                    <a:pt x="488" y="2993"/>
                    <a:pt x="669" y="2883"/>
                    <a:pt x="688" y="2670"/>
                  </a:cubicBezTo>
                  <a:cubicBezTo>
                    <a:pt x="765" y="1906"/>
                    <a:pt x="918" y="1160"/>
                    <a:pt x="1109" y="414"/>
                  </a:cubicBezTo>
                  <a:cubicBezTo>
                    <a:pt x="1177" y="163"/>
                    <a:pt x="979" y="0"/>
                    <a:pt x="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28"/>
            <p:cNvSpPr/>
            <p:nvPr/>
          </p:nvSpPr>
          <p:spPr>
            <a:xfrm>
              <a:off x="2701983" y="4386090"/>
              <a:ext cx="27439" cy="105624"/>
            </a:xfrm>
            <a:custGeom>
              <a:avLst/>
              <a:gdLst/>
              <a:ahLst/>
              <a:cxnLst/>
              <a:rect l="l" t="t" r="r" b="b"/>
              <a:pathLst>
                <a:path w="890" h="3426" extrusionOk="0">
                  <a:moveTo>
                    <a:pt x="560" y="1"/>
                  </a:moveTo>
                  <a:cubicBezTo>
                    <a:pt x="393" y="1"/>
                    <a:pt x="221" y="110"/>
                    <a:pt x="211" y="330"/>
                  </a:cubicBezTo>
                  <a:cubicBezTo>
                    <a:pt x="173" y="1248"/>
                    <a:pt x="115" y="2185"/>
                    <a:pt x="20" y="3103"/>
                  </a:cubicBezTo>
                  <a:cubicBezTo>
                    <a:pt x="1" y="3320"/>
                    <a:pt x="155" y="3425"/>
                    <a:pt x="320" y="3425"/>
                  </a:cubicBezTo>
                  <a:cubicBezTo>
                    <a:pt x="489" y="3425"/>
                    <a:pt x="670" y="3315"/>
                    <a:pt x="689" y="3103"/>
                  </a:cubicBezTo>
                  <a:cubicBezTo>
                    <a:pt x="785" y="2185"/>
                    <a:pt x="842" y="1248"/>
                    <a:pt x="880" y="330"/>
                  </a:cubicBezTo>
                  <a:cubicBezTo>
                    <a:pt x="890" y="110"/>
                    <a:pt x="727" y="1"/>
                    <a:pt x="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28"/>
            <p:cNvSpPr/>
            <p:nvPr/>
          </p:nvSpPr>
          <p:spPr>
            <a:xfrm>
              <a:off x="2709937" y="4254045"/>
              <a:ext cx="20964" cy="99365"/>
            </a:xfrm>
            <a:custGeom>
              <a:avLst/>
              <a:gdLst/>
              <a:ahLst/>
              <a:cxnLst/>
              <a:rect l="l" t="t" r="r" b="b"/>
              <a:pathLst>
                <a:path w="680" h="3223" extrusionOk="0">
                  <a:moveTo>
                    <a:pt x="338" y="1"/>
                  </a:moveTo>
                  <a:cubicBezTo>
                    <a:pt x="168" y="1"/>
                    <a:pt x="1" y="111"/>
                    <a:pt x="10" y="331"/>
                  </a:cubicBezTo>
                  <a:cubicBezTo>
                    <a:pt x="30" y="1172"/>
                    <a:pt x="30" y="2032"/>
                    <a:pt x="10" y="2893"/>
                  </a:cubicBezTo>
                  <a:cubicBezTo>
                    <a:pt x="10" y="3112"/>
                    <a:pt x="178" y="3222"/>
                    <a:pt x="345" y="3222"/>
                  </a:cubicBezTo>
                  <a:cubicBezTo>
                    <a:pt x="512" y="3222"/>
                    <a:pt x="680" y="3112"/>
                    <a:pt x="680" y="2893"/>
                  </a:cubicBezTo>
                  <a:cubicBezTo>
                    <a:pt x="680" y="2032"/>
                    <a:pt x="680" y="1172"/>
                    <a:pt x="680" y="331"/>
                  </a:cubicBezTo>
                  <a:cubicBezTo>
                    <a:pt x="680" y="111"/>
                    <a:pt x="508" y="1"/>
                    <a:pt x="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28"/>
            <p:cNvSpPr/>
            <p:nvPr/>
          </p:nvSpPr>
          <p:spPr>
            <a:xfrm>
              <a:off x="2123736" y="2742049"/>
              <a:ext cx="681775" cy="381614"/>
            </a:xfrm>
            <a:custGeom>
              <a:avLst/>
              <a:gdLst/>
              <a:ahLst/>
              <a:cxnLst/>
              <a:rect l="l" t="t" r="r" b="b"/>
              <a:pathLst>
                <a:path w="22114" h="12378" extrusionOk="0">
                  <a:moveTo>
                    <a:pt x="17506" y="1"/>
                  </a:moveTo>
                  <a:cubicBezTo>
                    <a:pt x="15430" y="1"/>
                    <a:pt x="13168" y="1149"/>
                    <a:pt x="12658" y="3315"/>
                  </a:cubicBezTo>
                  <a:cubicBezTo>
                    <a:pt x="12658" y="3315"/>
                    <a:pt x="10599" y="334"/>
                    <a:pt x="7920" y="334"/>
                  </a:cubicBezTo>
                  <a:cubicBezTo>
                    <a:pt x="6858" y="334"/>
                    <a:pt x="5699" y="802"/>
                    <a:pt x="4532" y="2110"/>
                  </a:cubicBezTo>
                  <a:cubicBezTo>
                    <a:pt x="1" y="7234"/>
                    <a:pt x="12658" y="12377"/>
                    <a:pt x="12658" y="12377"/>
                  </a:cubicBezTo>
                  <a:cubicBezTo>
                    <a:pt x="12658" y="12377"/>
                    <a:pt x="18910" y="10580"/>
                    <a:pt x="20917" y="4940"/>
                  </a:cubicBezTo>
                  <a:cubicBezTo>
                    <a:pt x="22114" y="1577"/>
                    <a:pt x="19938" y="1"/>
                    <a:pt x="175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28"/>
            <p:cNvSpPr/>
            <p:nvPr/>
          </p:nvSpPr>
          <p:spPr>
            <a:xfrm>
              <a:off x="1110176" y="3252738"/>
              <a:ext cx="278246" cy="278222"/>
            </a:xfrm>
            <a:custGeom>
              <a:avLst/>
              <a:gdLst/>
              <a:ahLst/>
              <a:cxnLst/>
              <a:rect l="l" t="t" r="r" b="b"/>
              <a:pathLst>
                <a:path w="11454" h="11453" extrusionOk="0">
                  <a:moveTo>
                    <a:pt x="5737" y="0"/>
                  </a:moveTo>
                  <a:cubicBezTo>
                    <a:pt x="2563" y="0"/>
                    <a:pt x="1" y="2562"/>
                    <a:pt x="1" y="5717"/>
                  </a:cubicBezTo>
                  <a:cubicBezTo>
                    <a:pt x="1" y="8891"/>
                    <a:pt x="2563" y="11453"/>
                    <a:pt x="5737" y="11453"/>
                  </a:cubicBezTo>
                  <a:cubicBezTo>
                    <a:pt x="8892" y="11453"/>
                    <a:pt x="11454" y="8891"/>
                    <a:pt x="11454" y="5717"/>
                  </a:cubicBezTo>
                  <a:cubicBezTo>
                    <a:pt x="11454" y="2562"/>
                    <a:pt x="8892" y="0"/>
                    <a:pt x="5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28"/>
            <p:cNvSpPr/>
            <p:nvPr/>
          </p:nvSpPr>
          <p:spPr>
            <a:xfrm>
              <a:off x="3304338" y="3976887"/>
              <a:ext cx="144824" cy="129724"/>
            </a:xfrm>
            <a:custGeom>
              <a:avLst/>
              <a:gdLst/>
              <a:ahLst/>
              <a:cxnLst/>
              <a:rect l="l" t="t" r="r" b="b"/>
              <a:pathLst>
                <a:path w="1913" h="1714" extrusionOk="0">
                  <a:moveTo>
                    <a:pt x="954" y="0"/>
                  </a:moveTo>
                  <a:cubicBezTo>
                    <a:pt x="749" y="0"/>
                    <a:pt x="544" y="72"/>
                    <a:pt x="382" y="216"/>
                  </a:cubicBezTo>
                  <a:cubicBezTo>
                    <a:pt x="19" y="541"/>
                    <a:pt x="0" y="1096"/>
                    <a:pt x="325" y="1440"/>
                  </a:cubicBezTo>
                  <a:cubicBezTo>
                    <a:pt x="497" y="1622"/>
                    <a:pt x="728" y="1713"/>
                    <a:pt x="959" y="1713"/>
                  </a:cubicBezTo>
                  <a:cubicBezTo>
                    <a:pt x="1163" y="1713"/>
                    <a:pt x="1368" y="1641"/>
                    <a:pt x="1530" y="1497"/>
                  </a:cubicBezTo>
                  <a:cubicBezTo>
                    <a:pt x="1893" y="1172"/>
                    <a:pt x="1912" y="618"/>
                    <a:pt x="1587" y="274"/>
                  </a:cubicBezTo>
                  <a:cubicBezTo>
                    <a:pt x="1415" y="92"/>
                    <a:pt x="1184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28"/>
            <p:cNvSpPr/>
            <p:nvPr/>
          </p:nvSpPr>
          <p:spPr>
            <a:xfrm>
              <a:off x="1561363" y="1233666"/>
              <a:ext cx="58978" cy="52843"/>
            </a:xfrm>
            <a:custGeom>
              <a:avLst/>
              <a:gdLst/>
              <a:ahLst/>
              <a:cxnLst/>
              <a:rect l="l" t="t" r="r" b="b"/>
              <a:pathLst>
                <a:path w="1913" h="1714" extrusionOk="0">
                  <a:moveTo>
                    <a:pt x="954" y="0"/>
                  </a:moveTo>
                  <a:cubicBezTo>
                    <a:pt x="749" y="0"/>
                    <a:pt x="544" y="72"/>
                    <a:pt x="382" y="216"/>
                  </a:cubicBezTo>
                  <a:cubicBezTo>
                    <a:pt x="19" y="541"/>
                    <a:pt x="0" y="1096"/>
                    <a:pt x="325" y="1440"/>
                  </a:cubicBezTo>
                  <a:cubicBezTo>
                    <a:pt x="497" y="1622"/>
                    <a:pt x="728" y="1713"/>
                    <a:pt x="959" y="1713"/>
                  </a:cubicBezTo>
                  <a:cubicBezTo>
                    <a:pt x="1163" y="1713"/>
                    <a:pt x="1368" y="1641"/>
                    <a:pt x="1530" y="1497"/>
                  </a:cubicBezTo>
                  <a:cubicBezTo>
                    <a:pt x="1893" y="1172"/>
                    <a:pt x="1912" y="618"/>
                    <a:pt x="1587" y="274"/>
                  </a:cubicBezTo>
                  <a:cubicBezTo>
                    <a:pt x="1415" y="92"/>
                    <a:pt x="1184" y="0"/>
                    <a:pt x="9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28"/>
            <p:cNvSpPr/>
            <p:nvPr/>
          </p:nvSpPr>
          <p:spPr>
            <a:xfrm>
              <a:off x="1332763" y="3976866"/>
              <a:ext cx="58978" cy="52843"/>
            </a:xfrm>
            <a:custGeom>
              <a:avLst/>
              <a:gdLst/>
              <a:ahLst/>
              <a:cxnLst/>
              <a:rect l="l" t="t" r="r" b="b"/>
              <a:pathLst>
                <a:path w="1913" h="1714" extrusionOk="0">
                  <a:moveTo>
                    <a:pt x="954" y="0"/>
                  </a:moveTo>
                  <a:cubicBezTo>
                    <a:pt x="749" y="0"/>
                    <a:pt x="544" y="72"/>
                    <a:pt x="382" y="216"/>
                  </a:cubicBezTo>
                  <a:cubicBezTo>
                    <a:pt x="19" y="541"/>
                    <a:pt x="0" y="1096"/>
                    <a:pt x="325" y="1440"/>
                  </a:cubicBezTo>
                  <a:cubicBezTo>
                    <a:pt x="497" y="1622"/>
                    <a:pt x="728" y="1713"/>
                    <a:pt x="959" y="1713"/>
                  </a:cubicBezTo>
                  <a:cubicBezTo>
                    <a:pt x="1163" y="1713"/>
                    <a:pt x="1368" y="1641"/>
                    <a:pt x="1530" y="1497"/>
                  </a:cubicBezTo>
                  <a:cubicBezTo>
                    <a:pt x="1893" y="1172"/>
                    <a:pt x="1912" y="618"/>
                    <a:pt x="1587" y="274"/>
                  </a:cubicBezTo>
                  <a:cubicBezTo>
                    <a:pt x="1415" y="92"/>
                    <a:pt x="1184" y="0"/>
                    <a:pt x="9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28"/>
            <p:cNvSpPr/>
            <p:nvPr/>
          </p:nvSpPr>
          <p:spPr>
            <a:xfrm>
              <a:off x="3034821" y="1363568"/>
              <a:ext cx="161549" cy="162135"/>
            </a:xfrm>
            <a:custGeom>
              <a:avLst/>
              <a:gdLst/>
              <a:ahLst/>
              <a:cxnLst/>
              <a:rect l="l" t="t" r="r" b="b"/>
              <a:pathLst>
                <a:path w="5240" h="5259" extrusionOk="0">
                  <a:moveTo>
                    <a:pt x="2620" y="1"/>
                  </a:moveTo>
                  <a:cubicBezTo>
                    <a:pt x="1167" y="1"/>
                    <a:pt x="0" y="1186"/>
                    <a:pt x="0" y="2639"/>
                  </a:cubicBezTo>
                  <a:cubicBezTo>
                    <a:pt x="0" y="4073"/>
                    <a:pt x="1167" y="5258"/>
                    <a:pt x="2620" y="5258"/>
                  </a:cubicBezTo>
                  <a:cubicBezTo>
                    <a:pt x="4073" y="5258"/>
                    <a:pt x="5239" y="4073"/>
                    <a:pt x="5239" y="2639"/>
                  </a:cubicBezTo>
                  <a:cubicBezTo>
                    <a:pt x="5239" y="1186"/>
                    <a:pt x="4073" y="1"/>
                    <a:pt x="26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675" name="Google Shape;1675;p28"/>
          <p:cNvCxnSpPr>
            <a:cxnSpLocks/>
          </p:cNvCxnSpPr>
          <p:nvPr/>
        </p:nvCxnSpPr>
        <p:spPr>
          <a:xfrm>
            <a:off x="3140488" y="3030302"/>
            <a:ext cx="831000" cy="7275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77" name="Google Shape;1677;p28"/>
          <p:cNvSpPr/>
          <p:nvPr/>
        </p:nvSpPr>
        <p:spPr>
          <a:xfrm>
            <a:off x="3796553" y="1455186"/>
            <a:ext cx="1064100" cy="1064100"/>
          </a:xfrm>
          <a:prstGeom prst="ellipse">
            <a:avLst/>
          </a:prstGeom>
          <a:solidFill>
            <a:srgbClr val="BEBE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8" name="Google Shape;1678;p28"/>
          <p:cNvSpPr txBox="1">
            <a:spLocks noGrp="1"/>
          </p:cNvSpPr>
          <p:nvPr>
            <p:ph type="title"/>
          </p:nvPr>
        </p:nvSpPr>
        <p:spPr>
          <a:xfrm>
            <a:off x="442944" y="134116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Sog’ayish</a:t>
            </a:r>
            <a:r>
              <a:rPr lang="en-US" dirty="0"/>
              <a:t> </a:t>
            </a:r>
            <a:r>
              <a:rPr lang="en-US" dirty="0" err="1"/>
              <a:t>mezonlari</a:t>
            </a:r>
            <a:endParaRPr dirty="0"/>
          </a:p>
        </p:txBody>
      </p:sp>
      <p:grpSp>
        <p:nvGrpSpPr>
          <p:cNvPr id="1679" name="Google Shape;1679;p28"/>
          <p:cNvGrpSpPr/>
          <p:nvPr/>
        </p:nvGrpSpPr>
        <p:grpSpPr>
          <a:xfrm flipH="1">
            <a:off x="5079691" y="1462881"/>
            <a:ext cx="3253503" cy="883200"/>
            <a:chOff x="621875" y="1164275"/>
            <a:chExt cx="2799194" cy="883200"/>
          </a:xfrm>
        </p:grpSpPr>
        <p:sp>
          <p:nvSpPr>
            <p:cNvPr id="1680" name="Google Shape;1680;p28"/>
            <p:cNvSpPr txBox="1"/>
            <p:nvPr/>
          </p:nvSpPr>
          <p:spPr>
            <a:xfrm flipH="1">
              <a:off x="1217569" y="1164275"/>
              <a:ext cx="2203500" cy="88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algn="l"/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so'nggi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5 oy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davomida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bakteriologik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mikroskopik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tahlillar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salbiyligi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;</a:t>
              </a:r>
            </a:p>
          </p:txBody>
        </p:sp>
        <p:sp>
          <p:nvSpPr>
            <p:cNvPr id="1681" name="Google Shape;1681;p28"/>
            <p:cNvSpPr txBox="1"/>
            <p:nvPr/>
          </p:nvSpPr>
          <p:spPr>
            <a:xfrm flipH="1">
              <a:off x="621875" y="1431500"/>
              <a:ext cx="2203500" cy="4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 dirty="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60%</a:t>
              </a:r>
              <a:endParaRPr sz="2700" dirty="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grpSp>
        <p:nvGrpSpPr>
          <p:cNvPr id="1683" name="Google Shape;1683;p28"/>
          <p:cNvGrpSpPr/>
          <p:nvPr/>
        </p:nvGrpSpPr>
        <p:grpSpPr>
          <a:xfrm flipH="1">
            <a:off x="5129951" y="3157876"/>
            <a:ext cx="3664499" cy="1097205"/>
            <a:chOff x="157244" y="3470117"/>
            <a:chExt cx="2668141" cy="1097205"/>
          </a:xfrm>
        </p:grpSpPr>
        <p:sp>
          <p:nvSpPr>
            <p:cNvPr id="1684" name="Google Shape;1684;p28"/>
            <p:cNvSpPr txBox="1"/>
            <p:nvPr/>
          </p:nvSpPr>
          <p:spPr>
            <a:xfrm flipH="1">
              <a:off x="621885" y="3684122"/>
              <a:ext cx="2203500" cy="88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algn="l"/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2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oylik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davolanishdan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keyin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klinik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simptomlarning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namoyonligi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pasayadi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rentgen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nurlari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o'choqlarning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hajmini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pasayishini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ko'rsatadi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birinchi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mikroskopiya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salbiy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bo’ladi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;</a:t>
              </a:r>
            </a:p>
          </p:txBody>
        </p:sp>
        <p:sp>
          <p:nvSpPr>
            <p:cNvPr id="1685" name="Google Shape;1685;p28"/>
            <p:cNvSpPr txBox="1"/>
            <p:nvPr/>
          </p:nvSpPr>
          <p:spPr>
            <a:xfrm flipH="1">
              <a:off x="157244" y="3470117"/>
              <a:ext cx="2203500" cy="4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 dirty="0">
                  <a:solidFill>
                    <a:schemeClr val="dk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85%</a:t>
              </a:r>
              <a:endParaRPr sz="2700" dirty="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sp>
        <p:nvSpPr>
          <p:cNvPr id="1687" name="Google Shape;1687;p28"/>
          <p:cNvSpPr/>
          <p:nvPr/>
        </p:nvSpPr>
        <p:spPr>
          <a:xfrm>
            <a:off x="3683330" y="1319589"/>
            <a:ext cx="1333800" cy="1333800"/>
          </a:xfrm>
          <a:prstGeom prst="blockArc">
            <a:avLst>
              <a:gd name="adj1" fmla="val 16237259"/>
              <a:gd name="adj2" fmla="val 7156412"/>
              <a:gd name="adj3" fmla="val 1067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28"/>
          <p:cNvSpPr/>
          <p:nvPr/>
        </p:nvSpPr>
        <p:spPr>
          <a:xfrm>
            <a:off x="3897077" y="3020286"/>
            <a:ext cx="1064100" cy="1064100"/>
          </a:xfrm>
          <a:prstGeom prst="ellipse">
            <a:avLst/>
          </a:prstGeom>
          <a:solidFill>
            <a:srgbClr val="BEBE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28"/>
          <p:cNvSpPr/>
          <p:nvPr/>
        </p:nvSpPr>
        <p:spPr>
          <a:xfrm>
            <a:off x="3765848" y="2886467"/>
            <a:ext cx="1333800" cy="1333800"/>
          </a:xfrm>
          <a:prstGeom prst="blockArc">
            <a:avLst>
              <a:gd name="adj1" fmla="val 16246232"/>
              <a:gd name="adj2" fmla="val 13325587"/>
              <a:gd name="adj3" fmla="val 10616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90" name="Google Shape;1690;p28"/>
          <p:cNvGrpSpPr/>
          <p:nvPr/>
        </p:nvGrpSpPr>
        <p:grpSpPr>
          <a:xfrm>
            <a:off x="4091249" y="1568802"/>
            <a:ext cx="517962" cy="576558"/>
            <a:chOff x="1062100" y="2394175"/>
            <a:chExt cx="123725" cy="137725"/>
          </a:xfrm>
        </p:grpSpPr>
        <p:sp>
          <p:nvSpPr>
            <p:cNvPr id="1691" name="Google Shape;1691;p28"/>
            <p:cNvSpPr/>
            <p:nvPr/>
          </p:nvSpPr>
          <p:spPr>
            <a:xfrm>
              <a:off x="1134650" y="2440225"/>
              <a:ext cx="51175" cy="78325"/>
            </a:xfrm>
            <a:custGeom>
              <a:avLst/>
              <a:gdLst/>
              <a:ahLst/>
              <a:cxnLst/>
              <a:rect l="l" t="t" r="r" b="b"/>
              <a:pathLst>
                <a:path w="2047" h="3133" extrusionOk="0">
                  <a:moveTo>
                    <a:pt x="161" y="0"/>
                  </a:moveTo>
                  <a:lnTo>
                    <a:pt x="1" y="812"/>
                  </a:lnTo>
                  <a:lnTo>
                    <a:pt x="1" y="2110"/>
                  </a:lnTo>
                  <a:cubicBezTo>
                    <a:pt x="1" y="2673"/>
                    <a:pt x="455" y="3133"/>
                    <a:pt x="1024" y="3133"/>
                  </a:cubicBezTo>
                  <a:cubicBezTo>
                    <a:pt x="1586" y="3133"/>
                    <a:pt x="2040" y="2673"/>
                    <a:pt x="2047" y="2110"/>
                  </a:cubicBezTo>
                  <a:lnTo>
                    <a:pt x="2047" y="1068"/>
                  </a:lnTo>
                  <a:cubicBezTo>
                    <a:pt x="2047" y="480"/>
                    <a:pt x="1567" y="0"/>
                    <a:pt x="9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28"/>
            <p:cNvSpPr/>
            <p:nvPr/>
          </p:nvSpPr>
          <p:spPr>
            <a:xfrm>
              <a:off x="1142325" y="2455075"/>
              <a:ext cx="38425" cy="51325"/>
            </a:xfrm>
            <a:custGeom>
              <a:avLst/>
              <a:gdLst/>
              <a:ahLst/>
              <a:cxnLst/>
              <a:rect l="l" t="t" r="r" b="b"/>
              <a:pathLst>
                <a:path w="1537" h="2053" extrusionOk="0">
                  <a:moveTo>
                    <a:pt x="109" y="1"/>
                  </a:moveTo>
                  <a:cubicBezTo>
                    <a:pt x="1" y="1"/>
                    <a:pt x="1" y="160"/>
                    <a:pt x="109" y="160"/>
                  </a:cubicBezTo>
                  <a:cubicBezTo>
                    <a:pt x="378" y="160"/>
                    <a:pt x="621" y="314"/>
                    <a:pt x="736" y="551"/>
                  </a:cubicBezTo>
                  <a:cubicBezTo>
                    <a:pt x="442" y="576"/>
                    <a:pt x="224" y="819"/>
                    <a:pt x="224" y="1113"/>
                  </a:cubicBezTo>
                  <a:cubicBezTo>
                    <a:pt x="224" y="1164"/>
                    <a:pt x="264" y="1190"/>
                    <a:pt x="304" y="1190"/>
                  </a:cubicBezTo>
                  <a:cubicBezTo>
                    <a:pt x="344" y="1190"/>
                    <a:pt x="384" y="1164"/>
                    <a:pt x="384" y="1113"/>
                  </a:cubicBezTo>
                  <a:cubicBezTo>
                    <a:pt x="384" y="889"/>
                    <a:pt x="563" y="710"/>
                    <a:pt x="787" y="710"/>
                  </a:cubicBezTo>
                  <a:cubicBezTo>
                    <a:pt x="877" y="1139"/>
                    <a:pt x="544" y="1548"/>
                    <a:pt x="103" y="1548"/>
                  </a:cubicBezTo>
                  <a:lnTo>
                    <a:pt x="109" y="1548"/>
                  </a:lnTo>
                  <a:cubicBezTo>
                    <a:pt x="1" y="1548"/>
                    <a:pt x="1" y="1708"/>
                    <a:pt x="109" y="1708"/>
                  </a:cubicBezTo>
                  <a:cubicBezTo>
                    <a:pt x="359" y="1708"/>
                    <a:pt x="595" y="1599"/>
                    <a:pt x="755" y="1414"/>
                  </a:cubicBezTo>
                  <a:lnTo>
                    <a:pt x="755" y="1414"/>
                  </a:lnTo>
                  <a:cubicBezTo>
                    <a:pt x="857" y="1573"/>
                    <a:pt x="838" y="1778"/>
                    <a:pt x="704" y="1912"/>
                  </a:cubicBezTo>
                  <a:cubicBezTo>
                    <a:pt x="645" y="1971"/>
                    <a:pt x="699" y="2053"/>
                    <a:pt x="762" y="2053"/>
                  </a:cubicBezTo>
                  <a:cubicBezTo>
                    <a:pt x="781" y="2053"/>
                    <a:pt x="801" y="2045"/>
                    <a:pt x="819" y="2027"/>
                  </a:cubicBezTo>
                  <a:cubicBezTo>
                    <a:pt x="1024" y="1823"/>
                    <a:pt x="1036" y="1497"/>
                    <a:pt x="851" y="1273"/>
                  </a:cubicBezTo>
                  <a:cubicBezTo>
                    <a:pt x="909" y="1171"/>
                    <a:pt x="947" y="1056"/>
                    <a:pt x="960" y="941"/>
                  </a:cubicBezTo>
                  <a:cubicBezTo>
                    <a:pt x="1145" y="979"/>
                    <a:pt x="1279" y="1145"/>
                    <a:pt x="1279" y="1331"/>
                  </a:cubicBezTo>
                  <a:cubicBezTo>
                    <a:pt x="1279" y="1385"/>
                    <a:pt x="1319" y="1412"/>
                    <a:pt x="1359" y="1412"/>
                  </a:cubicBezTo>
                  <a:cubicBezTo>
                    <a:pt x="1399" y="1412"/>
                    <a:pt x="1439" y="1385"/>
                    <a:pt x="1439" y="1331"/>
                  </a:cubicBezTo>
                  <a:cubicBezTo>
                    <a:pt x="1439" y="1056"/>
                    <a:pt x="1235" y="819"/>
                    <a:pt x="960" y="781"/>
                  </a:cubicBezTo>
                  <a:cubicBezTo>
                    <a:pt x="947" y="653"/>
                    <a:pt x="909" y="531"/>
                    <a:pt x="845" y="423"/>
                  </a:cubicBezTo>
                  <a:cubicBezTo>
                    <a:pt x="915" y="372"/>
                    <a:pt x="997" y="347"/>
                    <a:pt x="1079" y="347"/>
                  </a:cubicBezTo>
                  <a:cubicBezTo>
                    <a:pt x="1182" y="347"/>
                    <a:pt x="1284" y="386"/>
                    <a:pt x="1363" y="461"/>
                  </a:cubicBezTo>
                  <a:cubicBezTo>
                    <a:pt x="1380" y="479"/>
                    <a:pt x="1400" y="486"/>
                    <a:pt x="1420" y="486"/>
                  </a:cubicBezTo>
                  <a:cubicBezTo>
                    <a:pt x="1483" y="486"/>
                    <a:pt x="1536" y="406"/>
                    <a:pt x="1478" y="352"/>
                  </a:cubicBezTo>
                  <a:cubicBezTo>
                    <a:pt x="1371" y="242"/>
                    <a:pt x="1226" y="185"/>
                    <a:pt x="1082" y="185"/>
                  </a:cubicBezTo>
                  <a:cubicBezTo>
                    <a:pt x="967" y="185"/>
                    <a:pt x="851" y="221"/>
                    <a:pt x="755" y="295"/>
                  </a:cubicBezTo>
                  <a:cubicBezTo>
                    <a:pt x="589" y="103"/>
                    <a:pt x="359" y="1"/>
                    <a:pt x="109" y="1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28"/>
            <p:cNvSpPr/>
            <p:nvPr/>
          </p:nvSpPr>
          <p:spPr>
            <a:xfrm>
              <a:off x="1134500" y="2440225"/>
              <a:ext cx="30700" cy="78200"/>
            </a:xfrm>
            <a:custGeom>
              <a:avLst/>
              <a:gdLst/>
              <a:ahLst/>
              <a:cxnLst/>
              <a:rect l="l" t="t" r="r" b="b"/>
              <a:pathLst>
                <a:path w="1228" h="3128" extrusionOk="0">
                  <a:moveTo>
                    <a:pt x="160" y="0"/>
                  </a:moveTo>
                  <a:lnTo>
                    <a:pt x="0" y="812"/>
                  </a:lnTo>
                  <a:lnTo>
                    <a:pt x="0" y="2104"/>
                  </a:lnTo>
                  <a:cubicBezTo>
                    <a:pt x="0" y="2679"/>
                    <a:pt x="473" y="3128"/>
                    <a:pt x="1024" y="3128"/>
                  </a:cubicBezTo>
                  <a:cubicBezTo>
                    <a:pt x="1091" y="3128"/>
                    <a:pt x="1159" y="3121"/>
                    <a:pt x="1228" y="3107"/>
                  </a:cubicBezTo>
                  <a:lnTo>
                    <a:pt x="1222" y="3107"/>
                  </a:lnTo>
                  <a:cubicBezTo>
                    <a:pt x="748" y="3011"/>
                    <a:pt x="403" y="2589"/>
                    <a:pt x="403" y="2104"/>
                  </a:cubicBezTo>
                  <a:lnTo>
                    <a:pt x="403" y="0"/>
                  </a:ln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28"/>
            <p:cNvSpPr/>
            <p:nvPr/>
          </p:nvSpPr>
          <p:spPr>
            <a:xfrm>
              <a:off x="1062250" y="2440225"/>
              <a:ext cx="51175" cy="78325"/>
            </a:xfrm>
            <a:custGeom>
              <a:avLst/>
              <a:gdLst/>
              <a:ahLst/>
              <a:cxnLst/>
              <a:rect l="l" t="t" r="r" b="b"/>
              <a:pathLst>
                <a:path w="2047" h="3133" extrusionOk="0">
                  <a:moveTo>
                    <a:pt x="1068" y="0"/>
                  </a:moveTo>
                  <a:cubicBezTo>
                    <a:pt x="474" y="0"/>
                    <a:pt x="0" y="480"/>
                    <a:pt x="0" y="1068"/>
                  </a:cubicBezTo>
                  <a:lnTo>
                    <a:pt x="0" y="2110"/>
                  </a:lnTo>
                  <a:cubicBezTo>
                    <a:pt x="0" y="2673"/>
                    <a:pt x="454" y="3133"/>
                    <a:pt x="1023" y="3133"/>
                  </a:cubicBezTo>
                  <a:cubicBezTo>
                    <a:pt x="1586" y="3133"/>
                    <a:pt x="2046" y="2673"/>
                    <a:pt x="2046" y="2110"/>
                  </a:cubicBezTo>
                  <a:lnTo>
                    <a:pt x="2040" y="812"/>
                  </a:lnTo>
                  <a:lnTo>
                    <a:pt x="1784" y="0"/>
                  </a:lnTo>
                  <a:close/>
                </a:path>
              </a:pathLst>
            </a:custGeom>
            <a:solidFill>
              <a:srgbClr val="D87B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28"/>
            <p:cNvSpPr/>
            <p:nvPr/>
          </p:nvSpPr>
          <p:spPr>
            <a:xfrm>
              <a:off x="1062100" y="2440225"/>
              <a:ext cx="36775" cy="78200"/>
            </a:xfrm>
            <a:custGeom>
              <a:avLst/>
              <a:gdLst/>
              <a:ahLst/>
              <a:cxnLst/>
              <a:rect l="l" t="t" r="r" b="b"/>
              <a:pathLst>
                <a:path w="1471" h="3128" extrusionOk="0">
                  <a:moveTo>
                    <a:pt x="1068" y="0"/>
                  </a:moveTo>
                  <a:cubicBezTo>
                    <a:pt x="480" y="0"/>
                    <a:pt x="0" y="480"/>
                    <a:pt x="0" y="1068"/>
                  </a:cubicBezTo>
                  <a:lnTo>
                    <a:pt x="0" y="2104"/>
                  </a:lnTo>
                  <a:cubicBezTo>
                    <a:pt x="0" y="2679"/>
                    <a:pt x="468" y="3128"/>
                    <a:pt x="1022" y="3128"/>
                  </a:cubicBezTo>
                  <a:cubicBezTo>
                    <a:pt x="1090" y="3128"/>
                    <a:pt x="1158" y="3121"/>
                    <a:pt x="1228" y="3107"/>
                  </a:cubicBezTo>
                  <a:lnTo>
                    <a:pt x="1221" y="3107"/>
                  </a:lnTo>
                  <a:cubicBezTo>
                    <a:pt x="748" y="3011"/>
                    <a:pt x="403" y="2596"/>
                    <a:pt x="403" y="2110"/>
                  </a:cubicBezTo>
                  <a:lnTo>
                    <a:pt x="403" y="1068"/>
                  </a:lnTo>
                  <a:cubicBezTo>
                    <a:pt x="403" y="480"/>
                    <a:pt x="882" y="0"/>
                    <a:pt x="1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28"/>
            <p:cNvSpPr/>
            <p:nvPr/>
          </p:nvSpPr>
          <p:spPr>
            <a:xfrm>
              <a:off x="1102850" y="2394175"/>
              <a:ext cx="42050" cy="71525"/>
            </a:xfrm>
            <a:custGeom>
              <a:avLst/>
              <a:gdLst/>
              <a:ahLst/>
              <a:cxnLst/>
              <a:rect l="l" t="t" r="r" b="b"/>
              <a:pathLst>
                <a:path w="1682" h="2861" extrusionOk="0">
                  <a:moveTo>
                    <a:pt x="601" y="1"/>
                  </a:moveTo>
                  <a:lnTo>
                    <a:pt x="601" y="1036"/>
                  </a:lnTo>
                  <a:cubicBezTo>
                    <a:pt x="243" y="1139"/>
                    <a:pt x="0" y="1471"/>
                    <a:pt x="0" y="1842"/>
                  </a:cubicBezTo>
                  <a:lnTo>
                    <a:pt x="0" y="2654"/>
                  </a:lnTo>
                  <a:cubicBezTo>
                    <a:pt x="0" y="2791"/>
                    <a:pt x="104" y="2860"/>
                    <a:pt x="208" y="2860"/>
                  </a:cubicBezTo>
                  <a:cubicBezTo>
                    <a:pt x="312" y="2860"/>
                    <a:pt x="416" y="2791"/>
                    <a:pt x="416" y="2654"/>
                  </a:cubicBezTo>
                  <a:lnTo>
                    <a:pt x="416" y="1842"/>
                  </a:lnTo>
                  <a:cubicBezTo>
                    <a:pt x="413" y="1558"/>
                    <a:pt x="625" y="1415"/>
                    <a:pt x="839" y="1415"/>
                  </a:cubicBezTo>
                  <a:cubicBezTo>
                    <a:pt x="1052" y="1415"/>
                    <a:pt x="1266" y="1558"/>
                    <a:pt x="1266" y="1842"/>
                  </a:cubicBezTo>
                  <a:lnTo>
                    <a:pt x="1266" y="2654"/>
                  </a:lnTo>
                  <a:cubicBezTo>
                    <a:pt x="1266" y="2791"/>
                    <a:pt x="1370" y="2860"/>
                    <a:pt x="1474" y="2860"/>
                  </a:cubicBezTo>
                  <a:cubicBezTo>
                    <a:pt x="1578" y="2860"/>
                    <a:pt x="1682" y="2791"/>
                    <a:pt x="1682" y="2654"/>
                  </a:cubicBezTo>
                  <a:lnTo>
                    <a:pt x="1682" y="1842"/>
                  </a:lnTo>
                  <a:cubicBezTo>
                    <a:pt x="1682" y="1471"/>
                    <a:pt x="1439" y="1139"/>
                    <a:pt x="1081" y="1036"/>
                  </a:cubicBezTo>
                  <a:lnTo>
                    <a:pt x="1081" y="1"/>
                  </a:lnTo>
                  <a:close/>
                </a:path>
              </a:pathLst>
            </a:custGeom>
            <a:solidFill>
              <a:srgbClr val="FFDD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28"/>
            <p:cNvSpPr/>
            <p:nvPr/>
          </p:nvSpPr>
          <p:spPr>
            <a:xfrm>
              <a:off x="1067025" y="2455075"/>
              <a:ext cx="38400" cy="51325"/>
            </a:xfrm>
            <a:custGeom>
              <a:avLst/>
              <a:gdLst/>
              <a:ahLst/>
              <a:cxnLst/>
              <a:rect l="l" t="t" r="r" b="b"/>
              <a:pathLst>
                <a:path w="1536" h="2053" extrusionOk="0">
                  <a:moveTo>
                    <a:pt x="1427" y="1"/>
                  </a:moveTo>
                  <a:cubicBezTo>
                    <a:pt x="1178" y="1"/>
                    <a:pt x="948" y="103"/>
                    <a:pt x="781" y="295"/>
                  </a:cubicBezTo>
                  <a:cubicBezTo>
                    <a:pt x="685" y="221"/>
                    <a:pt x="570" y="185"/>
                    <a:pt x="455" y="185"/>
                  </a:cubicBezTo>
                  <a:cubicBezTo>
                    <a:pt x="310" y="185"/>
                    <a:pt x="166" y="242"/>
                    <a:pt x="59" y="352"/>
                  </a:cubicBezTo>
                  <a:cubicBezTo>
                    <a:pt x="0" y="406"/>
                    <a:pt x="54" y="486"/>
                    <a:pt x="117" y="486"/>
                  </a:cubicBezTo>
                  <a:cubicBezTo>
                    <a:pt x="136" y="486"/>
                    <a:pt x="156" y="479"/>
                    <a:pt x="174" y="461"/>
                  </a:cubicBezTo>
                  <a:cubicBezTo>
                    <a:pt x="252" y="386"/>
                    <a:pt x="355" y="347"/>
                    <a:pt x="457" y="347"/>
                  </a:cubicBezTo>
                  <a:cubicBezTo>
                    <a:pt x="539" y="347"/>
                    <a:pt x="621" y="372"/>
                    <a:pt x="692" y="423"/>
                  </a:cubicBezTo>
                  <a:cubicBezTo>
                    <a:pt x="628" y="531"/>
                    <a:pt x="590" y="653"/>
                    <a:pt x="577" y="781"/>
                  </a:cubicBezTo>
                  <a:cubicBezTo>
                    <a:pt x="302" y="819"/>
                    <a:pt x="97" y="1056"/>
                    <a:pt x="97" y="1331"/>
                  </a:cubicBezTo>
                  <a:cubicBezTo>
                    <a:pt x="97" y="1385"/>
                    <a:pt x="137" y="1412"/>
                    <a:pt x="177" y="1412"/>
                  </a:cubicBezTo>
                  <a:cubicBezTo>
                    <a:pt x="217" y="1412"/>
                    <a:pt x="257" y="1385"/>
                    <a:pt x="257" y="1331"/>
                  </a:cubicBezTo>
                  <a:cubicBezTo>
                    <a:pt x="257" y="1145"/>
                    <a:pt x="391" y="979"/>
                    <a:pt x="577" y="941"/>
                  </a:cubicBezTo>
                  <a:cubicBezTo>
                    <a:pt x="590" y="1056"/>
                    <a:pt x="628" y="1171"/>
                    <a:pt x="685" y="1273"/>
                  </a:cubicBezTo>
                  <a:cubicBezTo>
                    <a:pt x="500" y="1497"/>
                    <a:pt x="513" y="1823"/>
                    <a:pt x="717" y="2027"/>
                  </a:cubicBezTo>
                  <a:cubicBezTo>
                    <a:pt x="735" y="2045"/>
                    <a:pt x="755" y="2053"/>
                    <a:pt x="774" y="2053"/>
                  </a:cubicBezTo>
                  <a:cubicBezTo>
                    <a:pt x="837" y="2053"/>
                    <a:pt x="891" y="1971"/>
                    <a:pt x="832" y="1912"/>
                  </a:cubicBezTo>
                  <a:cubicBezTo>
                    <a:pt x="698" y="1778"/>
                    <a:pt x="679" y="1573"/>
                    <a:pt x="781" y="1414"/>
                  </a:cubicBezTo>
                  <a:lnTo>
                    <a:pt x="781" y="1414"/>
                  </a:lnTo>
                  <a:cubicBezTo>
                    <a:pt x="941" y="1599"/>
                    <a:pt x="1178" y="1708"/>
                    <a:pt x="1427" y="1708"/>
                  </a:cubicBezTo>
                  <a:cubicBezTo>
                    <a:pt x="1536" y="1708"/>
                    <a:pt x="1536" y="1548"/>
                    <a:pt x="1427" y="1548"/>
                  </a:cubicBezTo>
                  <a:lnTo>
                    <a:pt x="1433" y="1548"/>
                  </a:lnTo>
                  <a:cubicBezTo>
                    <a:pt x="992" y="1548"/>
                    <a:pt x="660" y="1139"/>
                    <a:pt x="749" y="710"/>
                  </a:cubicBezTo>
                  <a:cubicBezTo>
                    <a:pt x="973" y="710"/>
                    <a:pt x="1152" y="889"/>
                    <a:pt x="1152" y="1113"/>
                  </a:cubicBezTo>
                  <a:cubicBezTo>
                    <a:pt x="1152" y="1164"/>
                    <a:pt x="1192" y="1190"/>
                    <a:pt x="1232" y="1190"/>
                  </a:cubicBezTo>
                  <a:cubicBezTo>
                    <a:pt x="1272" y="1190"/>
                    <a:pt x="1312" y="1164"/>
                    <a:pt x="1312" y="1113"/>
                  </a:cubicBezTo>
                  <a:cubicBezTo>
                    <a:pt x="1312" y="819"/>
                    <a:pt x="1095" y="576"/>
                    <a:pt x="801" y="551"/>
                  </a:cubicBezTo>
                  <a:cubicBezTo>
                    <a:pt x="916" y="314"/>
                    <a:pt x="1159" y="160"/>
                    <a:pt x="1427" y="160"/>
                  </a:cubicBezTo>
                  <a:cubicBezTo>
                    <a:pt x="1536" y="160"/>
                    <a:pt x="1536" y="1"/>
                    <a:pt x="1427" y="1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28"/>
            <p:cNvSpPr/>
            <p:nvPr/>
          </p:nvSpPr>
          <p:spPr>
            <a:xfrm>
              <a:off x="1102725" y="2394175"/>
              <a:ext cx="19175" cy="71575"/>
            </a:xfrm>
            <a:custGeom>
              <a:avLst/>
              <a:gdLst/>
              <a:ahLst/>
              <a:cxnLst/>
              <a:rect l="l" t="t" r="r" b="b"/>
              <a:pathLst>
                <a:path w="767" h="2863" extrusionOk="0">
                  <a:moveTo>
                    <a:pt x="606" y="1"/>
                  </a:moveTo>
                  <a:lnTo>
                    <a:pt x="606" y="1036"/>
                  </a:lnTo>
                  <a:cubicBezTo>
                    <a:pt x="248" y="1139"/>
                    <a:pt x="5" y="1471"/>
                    <a:pt x="5" y="1842"/>
                  </a:cubicBezTo>
                  <a:lnTo>
                    <a:pt x="5" y="2654"/>
                  </a:lnTo>
                  <a:cubicBezTo>
                    <a:pt x="0" y="2773"/>
                    <a:pt x="99" y="2862"/>
                    <a:pt x="211" y="2862"/>
                  </a:cubicBezTo>
                  <a:cubicBezTo>
                    <a:pt x="238" y="2862"/>
                    <a:pt x="266" y="2857"/>
                    <a:pt x="293" y="2846"/>
                  </a:cubicBezTo>
                  <a:cubicBezTo>
                    <a:pt x="216" y="2814"/>
                    <a:pt x="165" y="2737"/>
                    <a:pt x="165" y="2654"/>
                  </a:cubicBezTo>
                  <a:lnTo>
                    <a:pt x="165" y="1842"/>
                  </a:lnTo>
                  <a:cubicBezTo>
                    <a:pt x="165" y="1471"/>
                    <a:pt x="415" y="1139"/>
                    <a:pt x="766" y="1036"/>
                  </a:cubicBezTo>
                  <a:lnTo>
                    <a:pt x="7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28"/>
            <p:cNvSpPr/>
            <p:nvPr/>
          </p:nvSpPr>
          <p:spPr>
            <a:xfrm>
              <a:off x="1125875" y="2429500"/>
              <a:ext cx="16000" cy="36250"/>
            </a:xfrm>
            <a:custGeom>
              <a:avLst/>
              <a:gdLst/>
              <a:ahLst/>
              <a:cxnLst/>
              <a:rect l="l" t="t" r="r" b="b"/>
              <a:pathLst>
                <a:path w="640" h="1450" extrusionOk="0">
                  <a:moveTo>
                    <a:pt x="83" y="1"/>
                  </a:moveTo>
                  <a:cubicBezTo>
                    <a:pt x="58" y="1"/>
                    <a:pt x="26" y="1"/>
                    <a:pt x="0" y="7"/>
                  </a:cubicBezTo>
                  <a:cubicBezTo>
                    <a:pt x="205" y="45"/>
                    <a:pt x="352" y="224"/>
                    <a:pt x="352" y="429"/>
                  </a:cubicBezTo>
                  <a:lnTo>
                    <a:pt x="352" y="1241"/>
                  </a:lnTo>
                  <a:cubicBezTo>
                    <a:pt x="352" y="1360"/>
                    <a:pt x="447" y="1449"/>
                    <a:pt x="558" y="1449"/>
                  </a:cubicBezTo>
                  <a:cubicBezTo>
                    <a:pt x="585" y="1449"/>
                    <a:pt x="612" y="1444"/>
                    <a:pt x="640" y="1433"/>
                  </a:cubicBezTo>
                  <a:cubicBezTo>
                    <a:pt x="563" y="1401"/>
                    <a:pt x="512" y="1324"/>
                    <a:pt x="512" y="1241"/>
                  </a:cubicBezTo>
                  <a:lnTo>
                    <a:pt x="512" y="429"/>
                  </a:lnTo>
                  <a:cubicBezTo>
                    <a:pt x="512" y="192"/>
                    <a:pt x="320" y="1"/>
                    <a:pt x="83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28"/>
            <p:cNvSpPr/>
            <p:nvPr/>
          </p:nvSpPr>
          <p:spPr>
            <a:xfrm>
              <a:off x="1115150" y="2415450"/>
              <a:ext cx="17450" cy="4000"/>
            </a:xfrm>
            <a:custGeom>
              <a:avLst/>
              <a:gdLst/>
              <a:ahLst/>
              <a:cxnLst/>
              <a:rect l="l" t="t" r="r" b="b"/>
              <a:pathLst>
                <a:path w="698" h="160" extrusionOk="0">
                  <a:moveTo>
                    <a:pt x="109" y="0"/>
                  </a:moveTo>
                  <a:cubicBezTo>
                    <a:pt x="1" y="0"/>
                    <a:pt x="1" y="160"/>
                    <a:pt x="109" y="160"/>
                  </a:cubicBezTo>
                  <a:lnTo>
                    <a:pt x="589" y="160"/>
                  </a:lnTo>
                  <a:cubicBezTo>
                    <a:pt x="698" y="160"/>
                    <a:pt x="698" y="0"/>
                    <a:pt x="5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28"/>
            <p:cNvSpPr/>
            <p:nvPr/>
          </p:nvSpPr>
          <p:spPr>
            <a:xfrm>
              <a:off x="1115150" y="2406975"/>
              <a:ext cx="17450" cy="4025"/>
            </a:xfrm>
            <a:custGeom>
              <a:avLst/>
              <a:gdLst/>
              <a:ahLst/>
              <a:cxnLst/>
              <a:rect l="l" t="t" r="r" b="b"/>
              <a:pathLst>
                <a:path w="698" h="161" extrusionOk="0">
                  <a:moveTo>
                    <a:pt x="109" y="0"/>
                  </a:moveTo>
                  <a:cubicBezTo>
                    <a:pt x="1" y="0"/>
                    <a:pt x="1" y="160"/>
                    <a:pt x="109" y="160"/>
                  </a:cubicBezTo>
                  <a:lnTo>
                    <a:pt x="589" y="160"/>
                  </a:lnTo>
                  <a:cubicBezTo>
                    <a:pt x="698" y="160"/>
                    <a:pt x="698" y="0"/>
                    <a:pt x="5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28"/>
            <p:cNvSpPr/>
            <p:nvPr/>
          </p:nvSpPr>
          <p:spPr>
            <a:xfrm>
              <a:off x="1115150" y="2398650"/>
              <a:ext cx="17450" cy="4025"/>
            </a:xfrm>
            <a:custGeom>
              <a:avLst/>
              <a:gdLst/>
              <a:ahLst/>
              <a:cxnLst/>
              <a:rect l="l" t="t" r="r" b="b"/>
              <a:pathLst>
                <a:path w="698" h="161" extrusionOk="0">
                  <a:moveTo>
                    <a:pt x="109" y="1"/>
                  </a:moveTo>
                  <a:cubicBezTo>
                    <a:pt x="1" y="1"/>
                    <a:pt x="1" y="161"/>
                    <a:pt x="109" y="161"/>
                  </a:cubicBezTo>
                  <a:lnTo>
                    <a:pt x="589" y="161"/>
                  </a:lnTo>
                  <a:cubicBezTo>
                    <a:pt x="698" y="161"/>
                    <a:pt x="698" y="1"/>
                    <a:pt x="5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28"/>
            <p:cNvSpPr/>
            <p:nvPr/>
          </p:nvSpPr>
          <p:spPr>
            <a:xfrm>
              <a:off x="1115400" y="2487650"/>
              <a:ext cx="43175" cy="40250"/>
            </a:xfrm>
            <a:custGeom>
              <a:avLst/>
              <a:gdLst/>
              <a:ahLst/>
              <a:cxnLst/>
              <a:rect l="l" t="t" r="r" b="b"/>
              <a:pathLst>
                <a:path w="1727" h="1610" extrusionOk="0">
                  <a:moveTo>
                    <a:pt x="864" y="0"/>
                  </a:moveTo>
                  <a:cubicBezTo>
                    <a:pt x="724" y="0"/>
                    <a:pt x="585" y="88"/>
                    <a:pt x="553" y="264"/>
                  </a:cubicBezTo>
                  <a:cubicBezTo>
                    <a:pt x="515" y="251"/>
                    <a:pt x="477" y="245"/>
                    <a:pt x="442" y="245"/>
                  </a:cubicBezTo>
                  <a:cubicBezTo>
                    <a:pt x="170" y="245"/>
                    <a:pt x="2" y="598"/>
                    <a:pt x="234" y="808"/>
                  </a:cubicBezTo>
                  <a:cubicBezTo>
                    <a:pt x="1" y="1012"/>
                    <a:pt x="172" y="1369"/>
                    <a:pt x="447" y="1369"/>
                  </a:cubicBezTo>
                  <a:cubicBezTo>
                    <a:pt x="481" y="1369"/>
                    <a:pt x="517" y="1363"/>
                    <a:pt x="553" y="1351"/>
                  </a:cubicBezTo>
                  <a:cubicBezTo>
                    <a:pt x="585" y="1524"/>
                    <a:pt x="724" y="1610"/>
                    <a:pt x="864" y="1610"/>
                  </a:cubicBezTo>
                  <a:cubicBezTo>
                    <a:pt x="1004" y="1610"/>
                    <a:pt x="1145" y="1524"/>
                    <a:pt x="1180" y="1351"/>
                  </a:cubicBezTo>
                  <a:cubicBezTo>
                    <a:pt x="1217" y="1363"/>
                    <a:pt x="1253" y="1369"/>
                    <a:pt x="1287" y="1369"/>
                  </a:cubicBezTo>
                  <a:cubicBezTo>
                    <a:pt x="1560" y="1369"/>
                    <a:pt x="1726" y="1012"/>
                    <a:pt x="1493" y="808"/>
                  </a:cubicBezTo>
                  <a:lnTo>
                    <a:pt x="1493" y="801"/>
                  </a:lnTo>
                  <a:cubicBezTo>
                    <a:pt x="1725" y="598"/>
                    <a:pt x="1562" y="245"/>
                    <a:pt x="1292" y="245"/>
                  </a:cubicBezTo>
                  <a:cubicBezTo>
                    <a:pt x="1256" y="245"/>
                    <a:pt x="1219" y="251"/>
                    <a:pt x="1180" y="264"/>
                  </a:cubicBezTo>
                  <a:cubicBezTo>
                    <a:pt x="1145" y="88"/>
                    <a:pt x="1004" y="0"/>
                    <a:pt x="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28"/>
            <p:cNvSpPr/>
            <p:nvPr/>
          </p:nvSpPr>
          <p:spPr>
            <a:xfrm>
              <a:off x="1129225" y="2487400"/>
              <a:ext cx="10575" cy="6875"/>
            </a:xfrm>
            <a:custGeom>
              <a:avLst/>
              <a:gdLst/>
              <a:ahLst/>
              <a:cxnLst/>
              <a:rect l="l" t="t" r="r" b="b"/>
              <a:pathLst>
                <a:path w="423" h="275" extrusionOk="0">
                  <a:moveTo>
                    <a:pt x="315" y="1"/>
                  </a:moveTo>
                  <a:cubicBezTo>
                    <a:pt x="162" y="1"/>
                    <a:pt x="26" y="107"/>
                    <a:pt x="0" y="268"/>
                  </a:cubicBezTo>
                  <a:cubicBezTo>
                    <a:pt x="34" y="256"/>
                    <a:pt x="68" y="249"/>
                    <a:pt x="103" y="249"/>
                  </a:cubicBezTo>
                  <a:cubicBezTo>
                    <a:pt x="142" y="249"/>
                    <a:pt x="181" y="257"/>
                    <a:pt x="218" y="274"/>
                  </a:cubicBezTo>
                  <a:cubicBezTo>
                    <a:pt x="231" y="153"/>
                    <a:pt x="314" y="57"/>
                    <a:pt x="422" y="18"/>
                  </a:cubicBezTo>
                  <a:cubicBezTo>
                    <a:pt x="386" y="6"/>
                    <a:pt x="350" y="1"/>
                    <a:pt x="3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28"/>
            <p:cNvSpPr/>
            <p:nvPr/>
          </p:nvSpPr>
          <p:spPr>
            <a:xfrm>
              <a:off x="1129225" y="2521250"/>
              <a:ext cx="10575" cy="6875"/>
            </a:xfrm>
            <a:custGeom>
              <a:avLst/>
              <a:gdLst/>
              <a:ahLst/>
              <a:cxnLst/>
              <a:rect l="l" t="t" r="r" b="b"/>
              <a:pathLst>
                <a:path w="423" h="275" extrusionOk="0">
                  <a:moveTo>
                    <a:pt x="218" y="1"/>
                  </a:moveTo>
                  <a:cubicBezTo>
                    <a:pt x="178" y="19"/>
                    <a:pt x="137" y="26"/>
                    <a:pt x="95" y="26"/>
                  </a:cubicBezTo>
                  <a:cubicBezTo>
                    <a:pt x="63" y="26"/>
                    <a:pt x="31" y="22"/>
                    <a:pt x="0" y="13"/>
                  </a:cubicBezTo>
                  <a:lnTo>
                    <a:pt x="0" y="13"/>
                  </a:lnTo>
                  <a:cubicBezTo>
                    <a:pt x="26" y="169"/>
                    <a:pt x="162" y="274"/>
                    <a:pt x="314" y="274"/>
                  </a:cubicBezTo>
                  <a:cubicBezTo>
                    <a:pt x="350" y="274"/>
                    <a:pt x="386" y="268"/>
                    <a:pt x="422" y="256"/>
                  </a:cubicBezTo>
                  <a:cubicBezTo>
                    <a:pt x="314" y="218"/>
                    <a:pt x="231" y="122"/>
                    <a:pt x="211" y="7"/>
                  </a:cubicBezTo>
                  <a:lnTo>
                    <a:pt x="218" y="1"/>
                  </a:ln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28"/>
            <p:cNvSpPr/>
            <p:nvPr/>
          </p:nvSpPr>
          <p:spPr>
            <a:xfrm>
              <a:off x="1115400" y="2493650"/>
              <a:ext cx="13525" cy="28225"/>
            </a:xfrm>
            <a:custGeom>
              <a:avLst/>
              <a:gdLst/>
              <a:ahLst/>
              <a:cxnLst/>
              <a:rect l="l" t="t" r="r" b="b"/>
              <a:pathLst>
                <a:path w="541" h="1129" extrusionOk="0">
                  <a:moveTo>
                    <a:pt x="436" y="0"/>
                  </a:moveTo>
                  <a:cubicBezTo>
                    <a:pt x="162" y="0"/>
                    <a:pt x="1" y="363"/>
                    <a:pt x="240" y="568"/>
                  </a:cubicBezTo>
                  <a:cubicBezTo>
                    <a:pt x="1" y="767"/>
                    <a:pt x="162" y="1128"/>
                    <a:pt x="435" y="1128"/>
                  </a:cubicBezTo>
                  <a:cubicBezTo>
                    <a:pt x="469" y="1128"/>
                    <a:pt x="504" y="1123"/>
                    <a:pt x="541" y="1111"/>
                  </a:cubicBezTo>
                  <a:cubicBezTo>
                    <a:pt x="470" y="1085"/>
                    <a:pt x="413" y="1034"/>
                    <a:pt x="374" y="970"/>
                  </a:cubicBezTo>
                  <a:cubicBezTo>
                    <a:pt x="298" y="836"/>
                    <a:pt x="330" y="663"/>
                    <a:pt x="458" y="568"/>
                  </a:cubicBezTo>
                  <a:cubicBezTo>
                    <a:pt x="266" y="408"/>
                    <a:pt x="310" y="107"/>
                    <a:pt x="541" y="18"/>
                  </a:cubicBezTo>
                  <a:cubicBezTo>
                    <a:pt x="504" y="6"/>
                    <a:pt x="469" y="0"/>
                    <a:pt x="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28"/>
            <p:cNvSpPr/>
            <p:nvPr/>
          </p:nvSpPr>
          <p:spPr>
            <a:xfrm>
              <a:off x="1128700" y="2507500"/>
              <a:ext cx="8175" cy="8500"/>
            </a:xfrm>
            <a:custGeom>
              <a:avLst/>
              <a:gdLst/>
              <a:ahLst/>
              <a:cxnLst/>
              <a:rect l="l" t="t" r="r" b="b"/>
              <a:pathLst>
                <a:path w="327" h="340" extrusionOk="0">
                  <a:moveTo>
                    <a:pt x="114" y="1"/>
                  </a:moveTo>
                  <a:cubicBezTo>
                    <a:pt x="57" y="1"/>
                    <a:pt x="1" y="60"/>
                    <a:pt x="41" y="122"/>
                  </a:cubicBezTo>
                  <a:lnTo>
                    <a:pt x="156" y="301"/>
                  </a:lnTo>
                  <a:cubicBezTo>
                    <a:pt x="168" y="327"/>
                    <a:pt x="194" y="340"/>
                    <a:pt x="226" y="340"/>
                  </a:cubicBezTo>
                  <a:lnTo>
                    <a:pt x="220" y="340"/>
                  </a:lnTo>
                  <a:cubicBezTo>
                    <a:pt x="222" y="340"/>
                    <a:pt x="225" y="340"/>
                    <a:pt x="227" y="340"/>
                  </a:cubicBezTo>
                  <a:cubicBezTo>
                    <a:pt x="287" y="340"/>
                    <a:pt x="327" y="267"/>
                    <a:pt x="290" y="218"/>
                  </a:cubicBezTo>
                  <a:lnTo>
                    <a:pt x="181" y="39"/>
                  </a:lnTo>
                  <a:cubicBezTo>
                    <a:pt x="164" y="12"/>
                    <a:pt x="139" y="1"/>
                    <a:pt x="114" y="1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28"/>
            <p:cNvSpPr/>
            <p:nvPr/>
          </p:nvSpPr>
          <p:spPr>
            <a:xfrm>
              <a:off x="1133600" y="2498925"/>
              <a:ext cx="9450" cy="6700"/>
            </a:xfrm>
            <a:custGeom>
              <a:avLst/>
              <a:gdLst/>
              <a:ahLst/>
              <a:cxnLst/>
              <a:rect l="l" t="t" r="r" b="b"/>
              <a:pathLst>
                <a:path w="378" h="268" extrusionOk="0">
                  <a:moveTo>
                    <a:pt x="260" y="0"/>
                  </a:moveTo>
                  <a:cubicBezTo>
                    <a:pt x="243" y="0"/>
                    <a:pt x="226" y="5"/>
                    <a:pt x="209" y="18"/>
                  </a:cubicBezTo>
                  <a:lnTo>
                    <a:pt x="68" y="120"/>
                  </a:lnTo>
                  <a:cubicBezTo>
                    <a:pt x="0" y="163"/>
                    <a:pt x="34" y="267"/>
                    <a:pt x="113" y="267"/>
                  </a:cubicBezTo>
                  <a:cubicBezTo>
                    <a:pt x="115" y="267"/>
                    <a:pt x="117" y="267"/>
                    <a:pt x="120" y="267"/>
                  </a:cubicBezTo>
                  <a:cubicBezTo>
                    <a:pt x="132" y="267"/>
                    <a:pt x="152" y="261"/>
                    <a:pt x="164" y="248"/>
                  </a:cubicBezTo>
                  <a:lnTo>
                    <a:pt x="305" y="146"/>
                  </a:lnTo>
                  <a:cubicBezTo>
                    <a:pt x="377" y="94"/>
                    <a:pt x="328" y="0"/>
                    <a:pt x="260" y="0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28"/>
            <p:cNvSpPr/>
            <p:nvPr/>
          </p:nvSpPr>
          <p:spPr>
            <a:xfrm>
              <a:off x="1137925" y="2507550"/>
              <a:ext cx="9550" cy="5300"/>
            </a:xfrm>
            <a:custGeom>
              <a:avLst/>
              <a:gdLst/>
              <a:ahLst/>
              <a:cxnLst/>
              <a:rect l="l" t="t" r="r" b="b"/>
              <a:pathLst>
                <a:path w="382" h="212" extrusionOk="0">
                  <a:moveTo>
                    <a:pt x="111" y="1"/>
                  </a:moveTo>
                  <a:cubicBezTo>
                    <a:pt x="29" y="1"/>
                    <a:pt x="1" y="130"/>
                    <a:pt x="94" y="159"/>
                  </a:cubicBezTo>
                  <a:lnTo>
                    <a:pt x="234" y="203"/>
                  </a:lnTo>
                  <a:cubicBezTo>
                    <a:pt x="237" y="207"/>
                    <a:pt x="241" y="208"/>
                    <a:pt x="245" y="208"/>
                  </a:cubicBezTo>
                  <a:cubicBezTo>
                    <a:pt x="249" y="208"/>
                    <a:pt x="253" y="207"/>
                    <a:pt x="260" y="203"/>
                  </a:cubicBezTo>
                  <a:lnTo>
                    <a:pt x="260" y="210"/>
                  </a:lnTo>
                  <a:cubicBezTo>
                    <a:pt x="266" y="211"/>
                    <a:pt x="271" y="211"/>
                    <a:pt x="276" y="211"/>
                  </a:cubicBezTo>
                  <a:cubicBezTo>
                    <a:pt x="365" y="211"/>
                    <a:pt x="382" y="68"/>
                    <a:pt x="285" y="50"/>
                  </a:cubicBezTo>
                  <a:lnTo>
                    <a:pt x="138" y="5"/>
                  </a:lnTo>
                  <a:cubicBezTo>
                    <a:pt x="129" y="2"/>
                    <a:pt x="120" y="1"/>
                    <a:pt x="111" y="1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28"/>
            <p:cNvSpPr/>
            <p:nvPr/>
          </p:nvSpPr>
          <p:spPr>
            <a:xfrm>
              <a:off x="1134650" y="2444200"/>
              <a:ext cx="51175" cy="78350"/>
            </a:xfrm>
            <a:custGeom>
              <a:avLst/>
              <a:gdLst/>
              <a:ahLst/>
              <a:cxnLst/>
              <a:rect l="l" t="t" r="r" b="b"/>
              <a:pathLst>
                <a:path w="2047" h="3134" extrusionOk="0">
                  <a:moveTo>
                    <a:pt x="161" y="1"/>
                  </a:moveTo>
                  <a:lnTo>
                    <a:pt x="1" y="813"/>
                  </a:lnTo>
                  <a:lnTo>
                    <a:pt x="1" y="2111"/>
                  </a:lnTo>
                  <a:cubicBezTo>
                    <a:pt x="1" y="2673"/>
                    <a:pt x="455" y="3134"/>
                    <a:pt x="1024" y="3134"/>
                  </a:cubicBezTo>
                  <a:cubicBezTo>
                    <a:pt x="1586" y="3134"/>
                    <a:pt x="2040" y="2673"/>
                    <a:pt x="2047" y="2111"/>
                  </a:cubicBezTo>
                  <a:lnTo>
                    <a:pt x="2047" y="1069"/>
                  </a:lnTo>
                  <a:cubicBezTo>
                    <a:pt x="2047" y="480"/>
                    <a:pt x="1567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28"/>
            <p:cNvSpPr/>
            <p:nvPr/>
          </p:nvSpPr>
          <p:spPr>
            <a:xfrm>
              <a:off x="1142325" y="2459075"/>
              <a:ext cx="38425" cy="51325"/>
            </a:xfrm>
            <a:custGeom>
              <a:avLst/>
              <a:gdLst/>
              <a:ahLst/>
              <a:cxnLst/>
              <a:rect l="l" t="t" r="r" b="b"/>
              <a:pathLst>
                <a:path w="1537" h="2053" extrusionOk="0">
                  <a:moveTo>
                    <a:pt x="109" y="0"/>
                  </a:moveTo>
                  <a:cubicBezTo>
                    <a:pt x="1" y="0"/>
                    <a:pt x="1" y="160"/>
                    <a:pt x="109" y="160"/>
                  </a:cubicBezTo>
                  <a:cubicBezTo>
                    <a:pt x="378" y="160"/>
                    <a:pt x="621" y="314"/>
                    <a:pt x="736" y="550"/>
                  </a:cubicBezTo>
                  <a:cubicBezTo>
                    <a:pt x="442" y="576"/>
                    <a:pt x="224" y="819"/>
                    <a:pt x="224" y="1113"/>
                  </a:cubicBezTo>
                  <a:cubicBezTo>
                    <a:pt x="224" y="1164"/>
                    <a:pt x="264" y="1190"/>
                    <a:pt x="304" y="1190"/>
                  </a:cubicBezTo>
                  <a:cubicBezTo>
                    <a:pt x="344" y="1190"/>
                    <a:pt x="384" y="1164"/>
                    <a:pt x="384" y="1113"/>
                  </a:cubicBezTo>
                  <a:cubicBezTo>
                    <a:pt x="384" y="889"/>
                    <a:pt x="563" y="710"/>
                    <a:pt x="787" y="710"/>
                  </a:cubicBezTo>
                  <a:cubicBezTo>
                    <a:pt x="877" y="1139"/>
                    <a:pt x="544" y="1548"/>
                    <a:pt x="103" y="1548"/>
                  </a:cubicBezTo>
                  <a:lnTo>
                    <a:pt x="109" y="1548"/>
                  </a:lnTo>
                  <a:cubicBezTo>
                    <a:pt x="1" y="1548"/>
                    <a:pt x="1" y="1708"/>
                    <a:pt x="109" y="1708"/>
                  </a:cubicBezTo>
                  <a:cubicBezTo>
                    <a:pt x="359" y="1708"/>
                    <a:pt x="595" y="1599"/>
                    <a:pt x="755" y="1413"/>
                  </a:cubicBezTo>
                  <a:lnTo>
                    <a:pt x="755" y="1413"/>
                  </a:lnTo>
                  <a:cubicBezTo>
                    <a:pt x="857" y="1573"/>
                    <a:pt x="838" y="1778"/>
                    <a:pt x="704" y="1912"/>
                  </a:cubicBezTo>
                  <a:cubicBezTo>
                    <a:pt x="645" y="1971"/>
                    <a:pt x="699" y="2053"/>
                    <a:pt x="762" y="2053"/>
                  </a:cubicBezTo>
                  <a:cubicBezTo>
                    <a:pt x="781" y="2053"/>
                    <a:pt x="801" y="2045"/>
                    <a:pt x="819" y="2027"/>
                  </a:cubicBezTo>
                  <a:cubicBezTo>
                    <a:pt x="1024" y="1823"/>
                    <a:pt x="1036" y="1497"/>
                    <a:pt x="851" y="1273"/>
                  </a:cubicBezTo>
                  <a:cubicBezTo>
                    <a:pt x="909" y="1171"/>
                    <a:pt x="947" y="1055"/>
                    <a:pt x="960" y="940"/>
                  </a:cubicBezTo>
                  <a:cubicBezTo>
                    <a:pt x="1145" y="979"/>
                    <a:pt x="1279" y="1145"/>
                    <a:pt x="1279" y="1330"/>
                  </a:cubicBezTo>
                  <a:cubicBezTo>
                    <a:pt x="1279" y="1385"/>
                    <a:pt x="1319" y="1412"/>
                    <a:pt x="1359" y="1412"/>
                  </a:cubicBezTo>
                  <a:cubicBezTo>
                    <a:pt x="1399" y="1412"/>
                    <a:pt x="1439" y="1385"/>
                    <a:pt x="1439" y="1330"/>
                  </a:cubicBezTo>
                  <a:cubicBezTo>
                    <a:pt x="1439" y="1055"/>
                    <a:pt x="1235" y="819"/>
                    <a:pt x="960" y="781"/>
                  </a:cubicBezTo>
                  <a:cubicBezTo>
                    <a:pt x="947" y="653"/>
                    <a:pt x="909" y="531"/>
                    <a:pt x="845" y="422"/>
                  </a:cubicBezTo>
                  <a:cubicBezTo>
                    <a:pt x="915" y="372"/>
                    <a:pt x="997" y="347"/>
                    <a:pt x="1079" y="347"/>
                  </a:cubicBezTo>
                  <a:cubicBezTo>
                    <a:pt x="1182" y="347"/>
                    <a:pt x="1284" y="386"/>
                    <a:pt x="1363" y="461"/>
                  </a:cubicBezTo>
                  <a:cubicBezTo>
                    <a:pt x="1380" y="479"/>
                    <a:pt x="1400" y="486"/>
                    <a:pt x="1420" y="486"/>
                  </a:cubicBezTo>
                  <a:cubicBezTo>
                    <a:pt x="1483" y="486"/>
                    <a:pt x="1536" y="406"/>
                    <a:pt x="1478" y="352"/>
                  </a:cubicBezTo>
                  <a:cubicBezTo>
                    <a:pt x="1371" y="242"/>
                    <a:pt x="1226" y="185"/>
                    <a:pt x="1082" y="185"/>
                  </a:cubicBezTo>
                  <a:cubicBezTo>
                    <a:pt x="967" y="185"/>
                    <a:pt x="851" y="221"/>
                    <a:pt x="755" y="295"/>
                  </a:cubicBezTo>
                  <a:cubicBezTo>
                    <a:pt x="589" y="103"/>
                    <a:pt x="359" y="0"/>
                    <a:pt x="1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28"/>
            <p:cNvSpPr/>
            <p:nvPr/>
          </p:nvSpPr>
          <p:spPr>
            <a:xfrm>
              <a:off x="1134500" y="2444200"/>
              <a:ext cx="30700" cy="78225"/>
            </a:xfrm>
            <a:custGeom>
              <a:avLst/>
              <a:gdLst/>
              <a:ahLst/>
              <a:cxnLst/>
              <a:rect l="l" t="t" r="r" b="b"/>
              <a:pathLst>
                <a:path w="1228" h="3129" extrusionOk="0">
                  <a:moveTo>
                    <a:pt x="160" y="1"/>
                  </a:moveTo>
                  <a:lnTo>
                    <a:pt x="0" y="813"/>
                  </a:lnTo>
                  <a:lnTo>
                    <a:pt x="0" y="2104"/>
                  </a:lnTo>
                  <a:cubicBezTo>
                    <a:pt x="0" y="2680"/>
                    <a:pt x="473" y="3129"/>
                    <a:pt x="1024" y="3129"/>
                  </a:cubicBezTo>
                  <a:cubicBezTo>
                    <a:pt x="1091" y="3129"/>
                    <a:pt x="1159" y="3122"/>
                    <a:pt x="1228" y="3108"/>
                  </a:cubicBezTo>
                  <a:lnTo>
                    <a:pt x="1222" y="3108"/>
                  </a:lnTo>
                  <a:cubicBezTo>
                    <a:pt x="748" y="3012"/>
                    <a:pt x="403" y="2590"/>
                    <a:pt x="403" y="2104"/>
                  </a:cubicBezTo>
                  <a:lnTo>
                    <a:pt x="403" y="1"/>
                  </a:ln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28"/>
            <p:cNvSpPr/>
            <p:nvPr/>
          </p:nvSpPr>
          <p:spPr>
            <a:xfrm>
              <a:off x="1062250" y="2444200"/>
              <a:ext cx="51175" cy="78350"/>
            </a:xfrm>
            <a:custGeom>
              <a:avLst/>
              <a:gdLst/>
              <a:ahLst/>
              <a:cxnLst/>
              <a:rect l="l" t="t" r="r" b="b"/>
              <a:pathLst>
                <a:path w="2047" h="3134" extrusionOk="0">
                  <a:moveTo>
                    <a:pt x="1068" y="1"/>
                  </a:moveTo>
                  <a:cubicBezTo>
                    <a:pt x="474" y="1"/>
                    <a:pt x="0" y="480"/>
                    <a:pt x="0" y="1069"/>
                  </a:cubicBezTo>
                  <a:lnTo>
                    <a:pt x="0" y="2111"/>
                  </a:lnTo>
                  <a:cubicBezTo>
                    <a:pt x="0" y="2673"/>
                    <a:pt x="454" y="3134"/>
                    <a:pt x="1023" y="3134"/>
                  </a:cubicBezTo>
                  <a:cubicBezTo>
                    <a:pt x="1586" y="3134"/>
                    <a:pt x="2046" y="2673"/>
                    <a:pt x="2046" y="2111"/>
                  </a:cubicBezTo>
                  <a:lnTo>
                    <a:pt x="2040" y="813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28"/>
            <p:cNvSpPr/>
            <p:nvPr/>
          </p:nvSpPr>
          <p:spPr>
            <a:xfrm>
              <a:off x="1062100" y="2444200"/>
              <a:ext cx="36775" cy="78225"/>
            </a:xfrm>
            <a:custGeom>
              <a:avLst/>
              <a:gdLst/>
              <a:ahLst/>
              <a:cxnLst/>
              <a:rect l="l" t="t" r="r" b="b"/>
              <a:pathLst>
                <a:path w="1471" h="3129" extrusionOk="0">
                  <a:moveTo>
                    <a:pt x="1068" y="1"/>
                  </a:moveTo>
                  <a:cubicBezTo>
                    <a:pt x="480" y="1"/>
                    <a:pt x="0" y="480"/>
                    <a:pt x="0" y="1069"/>
                  </a:cubicBezTo>
                  <a:lnTo>
                    <a:pt x="0" y="2104"/>
                  </a:lnTo>
                  <a:cubicBezTo>
                    <a:pt x="0" y="2680"/>
                    <a:pt x="468" y="3129"/>
                    <a:pt x="1022" y="3129"/>
                  </a:cubicBezTo>
                  <a:cubicBezTo>
                    <a:pt x="1090" y="3129"/>
                    <a:pt x="1158" y="3122"/>
                    <a:pt x="1228" y="3108"/>
                  </a:cubicBezTo>
                  <a:lnTo>
                    <a:pt x="1221" y="3108"/>
                  </a:lnTo>
                  <a:cubicBezTo>
                    <a:pt x="748" y="3012"/>
                    <a:pt x="403" y="2597"/>
                    <a:pt x="403" y="2111"/>
                  </a:cubicBezTo>
                  <a:lnTo>
                    <a:pt x="403" y="1069"/>
                  </a:lnTo>
                  <a:cubicBezTo>
                    <a:pt x="403" y="480"/>
                    <a:pt x="882" y="1"/>
                    <a:pt x="14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28"/>
            <p:cNvSpPr/>
            <p:nvPr/>
          </p:nvSpPr>
          <p:spPr>
            <a:xfrm>
              <a:off x="1102850" y="2398175"/>
              <a:ext cx="42050" cy="71525"/>
            </a:xfrm>
            <a:custGeom>
              <a:avLst/>
              <a:gdLst/>
              <a:ahLst/>
              <a:cxnLst/>
              <a:rect l="l" t="t" r="r" b="b"/>
              <a:pathLst>
                <a:path w="1682" h="2861" extrusionOk="0">
                  <a:moveTo>
                    <a:pt x="601" y="1"/>
                  </a:moveTo>
                  <a:lnTo>
                    <a:pt x="601" y="1036"/>
                  </a:lnTo>
                  <a:cubicBezTo>
                    <a:pt x="243" y="1139"/>
                    <a:pt x="0" y="1471"/>
                    <a:pt x="0" y="1842"/>
                  </a:cubicBezTo>
                  <a:lnTo>
                    <a:pt x="0" y="2654"/>
                  </a:lnTo>
                  <a:cubicBezTo>
                    <a:pt x="0" y="2791"/>
                    <a:pt x="104" y="2860"/>
                    <a:pt x="208" y="2860"/>
                  </a:cubicBezTo>
                  <a:cubicBezTo>
                    <a:pt x="312" y="2860"/>
                    <a:pt x="416" y="2791"/>
                    <a:pt x="416" y="2654"/>
                  </a:cubicBezTo>
                  <a:lnTo>
                    <a:pt x="416" y="1842"/>
                  </a:lnTo>
                  <a:cubicBezTo>
                    <a:pt x="413" y="1557"/>
                    <a:pt x="625" y="1415"/>
                    <a:pt x="839" y="1415"/>
                  </a:cubicBezTo>
                  <a:cubicBezTo>
                    <a:pt x="1052" y="1415"/>
                    <a:pt x="1266" y="1557"/>
                    <a:pt x="1266" y="1842"/>
                  </a:cubicBezTo>
                  <a:lnTo>
                    <a:pt x="1266" y="2654"/>
                  </a:lnTo>
                  <a:cubicBezTo>
                    <a:pt x="1266" y="2791"/>
                    <a:pt x="1370" y="2860"/>
                    <a:pt x="1474" y="2860"/>
                  </a:cubicBezTo>
                  <a:cubicBezTo>
                    <a:pt x="1578" y="2860"/>
                    <a:pt x="1682" y="2791"/>
                    <a:pt x="1682" y="2654"/>
                  </a:cubicBezTo>
                  <a:lnTo>
                    <a:pt x="1682" y="1842"/>
                  </a:lnTo>
                  <a:cubicBezTo>
                    <a:pt x="1682" y="1471"/>
                    <a:pt x="1439" y="1139"/>
                    <a:pt x="1081" y="1036"/>
                  </a:cubicBezTo>
                  <a:lnTo>
                    <a:pt x="10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28"/>
            <p:cNvSpPr/>
            <p:nvPr/>
          </p:nvSpPr>
          <p:spPr>
            <a:xfrm>
              <a:off x="1067025" y="2459075"/>
              <a:ext cx="38400" cy="51325"/>
            </a:xfrm>
            <a:custGeom>
              <a:avLst/>
              <a:gdLst/>
              <a:ahLst/>
              <a:cxnLst/>
              <a:rect l="l" t="t" r="r" b="b"/>
              <a:pathLst>
                <a:path w="1536" h="2053" extrusionOk="0">
                  <a:moveTo>
                    <a:pt x="1427" y="0"/>
                  </a:moveTo>
                  <a:cubicBezTo>
                    <a:pt x="1178" y="0"/>
                    <a:pt x="948" y="103"/>
                    <a:pt x="781" y="295"/>
                  </a:cubicBezTo>
                  <a:cubicBezTo>
                    <a:pt x="685" y="221"/>
                    <a:pt x="570" y="185"/>
                    <a:pt x="455" y="185"/>
                  </a:cubicBezTo>
                  <a:cubicBezTo>
                    <a:pt x="310" y="185"/>
                    <a:pt x="166" y="242"/>
                    <a:pt x="59" y="352"/>
                  </a:cubicBezTo>
                  <a:cubicBezTo>
                    <a:pt x="0" y="406"/>
                    <a:pt x="54" y="486"/>
                    <a:pt x="117" y="486"/>
                  </a:cubicBezTo>
                  <a:cubicBezTo>
                    <a:pt x="136" y="486"/>
                    <a:pt x="156" y="479"/>
                    <a:pt x="174" y="461"/>
                  </a:cubicBezTo>
                  <a:cubicBezTo>
                    <a:pt x="252" y="386"/>
                    <a:pt x="355" y="347"/>
                    <a:pt x="457" y="347"/>
                  </a:cubicBezTo>
                  <a:cubicBezTo>
                    <a:pt x="539" y="347"/>
                    <a:pt x="621" y="372"/>
                    <a:pt x="692" y="422"/>
                  </a:cubicBezTo>
                  <a:cubicBezTo>
                    <a:pt x="628" y="531"/>
                    <a:pt x="590" y="653"/>
                    <a:pt x="577" y="781"/>
                  </a:cubicBezTo>
                  <a:cubicBezTo>
                    <a:pt x="302" y="819"/>
                    <a:pt x="97" y="1055"/>
                    <a:pt x="97" y="1330"/>
                  </a:cubicBezTo>
                  <a:cubicBezTo>
                    <a:pt x="97" y="1385"/>
                    <a:pt x="137" y="1412"/>
                    <a:pt x="177" y="1412"/>
                  </a:cubicBezTo>
                  <a:cubicBezTo>
                    <a:pt x="217" y="1412"/>
                    <a:pt x="257" y="1385"/>
                    <a:pt x="257" y="1330"/>
                  </a:cubicBezTo>
                  <a:cubicBezTo>
                    <a:pt x="257" y="1145"/>
                    <a:pt x="391" y="979"/>
                    <a:pt x="577" y="940"/>
                  </a:cubicBezTo>
                  <a:cubicBezTo>
                    <a:pt x="590" y="1055"/>
                    <a:pt x="628" y="1171"/>
                    <a:pt x="685" y="1273"/>
                  </a:cubicBezTo>
                  <a:cubicBezTo>
                    <a:pt x="500" y="1497"/>
                    <a:pt x="513" y="1823"/>
                    <a:pt x="717" y="2027"/>
                  </a:cubicBezTo>
                  <a:cubicBezTo>
                    <a:pt x="735" y="2045"/>
                    <a:pt x="755" y="2053"/>
                    <a:pt x="774" y="2053"/>
                  </a:cubicBezTo>
                  <a:cubicBezTo>
                    <a:pt x="837" y="2053"/>
                    <a:pt x="891" y="1971"/>
                    <a:pt x="832" y="1912"/>
                  </a:cubicBezTo>
                  <a:cubicBezTo>
                    <a:pt x="698" y="1778"/>
                    <a:pt x="679" y="1573"/>
                    <a:pt x="781" y="1413"/>
                  </a:cubicBezTo>
                  <a:lnTo>
                    <a:pt x="781" y="1413"/>
                  </a:lnTo>
                  <a:cubicBezTo>
                    <a:pt x="941" y="1599"/>
                    <a:pt x="1178" y="1708"/>
                    <a:pt x="1427" y="1708"/>
                  </a:cubicBezTo>
                  <a:cubicBezTo>
                    <a:pt x="1536" y="1708"/>
                    <a:pt x="1536" y="1548"/>
                    <a:pt x="1427" y="1548"/>
                  </a:cubicBezTo>
                  <a:lnTo>
                    <a:pt x="1433" y="1548"/>
                  </a:lnTo>
                  <a:cubicBezTo>
                    <a:pt x="992" y="1548"/>
                    <a:pt x="660" y="1139"/>
                    <a:pt x="749" y="710"/>
                  </a:cubicBezTo>
                  <a:cubicBezTo>
                    <a:pt x="973" y="710"/>
                    <a:pt x="1152" y="889"/>
                    <a:pt x="1152" y="1113"/>
                  </a:cubicBezTo>
                  <a:cubicBezTo>
                    <a:pt x="1152" y="1164"/>
                    <a:pt x="1192" y="1190"/>
                    <a:pt x="1232" y="1190"/>
                  </a:cubicBezTo>
                  <a:cubicBezTo>
                    <a:pt x="1272" y="1190"/>
                    <a:pt x="1312" y="1164"/>
                    <a:pt x="1312" y="1113"/>
                  </a:cubicBezTo>
                  <a:cubicBezTo>
                    <a:pt x="1312" y="819"/>
                    <a:pt x="1095" y="576"/>
                    <a:pt x="801" y="550"/>
                  </a:cubicBezTo>
                  <a:cubicBezTo>
                    <a:pt x="916" y="314"/>
                    <a:pt x="1159" y="160"/>
                    <a:pt x="1427" y="160"/>
                  </a:cubicBezTo>
                  <a:cubicBezTo>
                    <a:pt x="1536" y="160"/>
                    <a:pt x="1536" y="0"/>
                    <a:pt x="14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28"/>
            <p:cNvSpPr/>
            <p:nvPr/>
          </p:nvSpPr>
          <p:spPr>
            <a:xfrm>
              <a:off x="1102725" y="2398175"/>
              <a:ext cx="19175" cy="71550"/>
            </a:xfrm>
            <a:custGeom>
              <a:avLst/>
              <a:gdLst/>
              <a:ahLst/>
              <a:cxnLst/>
              <a:rect l="l" t="t" r="r" b="b"/>
              <a:pathLst>
                <a:path w="767" h="2862" extrusionOk="0">
                  <a:moveTo>
                    <a:pt x="606" y="1"/>
                  </a:moveTo>
                  <a:lnTo>
                    <a:pt x="606" y="1036"/>
                  </a:lnTo>
                  <a:cubicBezTo>
                    <a:pt x="248" y="1139"/>
                    <a:pt x="5" y="1471"/>
                    <a:pt x="5" y="1842"/>
                  </a:cubicBezTo>
                  <a:lnTo>
                    <a:pt x="5" y="2654"/>
                  </a:lnTo>
                  <a:cubicBezTo>
                    <a:pt x="0" y="2772"/>
                    <a:pt x="99" y="2862"/>
                    <a:pt x="211" y="2862"/>
                  </a:cubicBezTo>
                  <a:cubicBezTo>
                    <a:pt x="238" y="2862"/>
                    <a:pt x="266" y="2857"/>
                    <a:pt x="293" y="2846"/>
                  </a:cubicBezTo>
                  <a:cubicBezTo>
                    <a:pt x="216" y="2814"/>
                    <a:pt x="165" y="2737"/>
                    <a:pt x="165" y="2654"/>
                  </a:cubicBezTo>
                  <a:lnTo>
                    <a:pt x="165" y="1842"/>
                  </a:lnTo>
                  <a:cubicBezTo>
                    <a:pt x="165" y="1471"/>
                    <a:pt x="415" y="1139"/>
                    <a:pt x="766" y="1036"/>
                  </a:cubicBezTo>
                  <a:lnTo>
                    <a:pt x="7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28"/>
            <p:cNvSpPr/>
            <p:nvPr/>
          </p:nvSpPr>
          <p:spPr>
            <a:xfrm>
              <a:off x="1125875" y="2433500"/>
              <a:ext cx="16000" cy="36225"/>
            </a:xfrm>
            <a:custGeom>
              <a:avLst/>
              <a:gdLst/>
              <a:ahLst/>
              <a:cxnLst/>
              <a:rect l="l" t="t" r="r" b="b"/>
              <a:pathLst>
                <a:path w="640" h="1449" extrusionOk="0">
                  <a:moveTo>
                    <a:pt x="83" y="1"/>
                  </a:moveTo>
                  <a:cubicBezTo>
                    <a:pt x="58" y="1"/>
                    <a:pt x="26" y="1"/>
                    <a:pt x="0" y="7"/>
                  </a:cubicBezTo>
                  <a:cubicBezTo>
                    <a:pt x="205" y="45"/>
                    <a:pt x="352" y="224"/>
                    <a:pt x="352" y="429"/>
                  </a:cubicBezTo>
                  <a:lnTo>
                    <a:pt x="352" y="1241"/>
                  </a:lnTo>
                  <a:cubicBezTo>
                    <a:pt x="352" y="1359"/>
                    <a:pt x="447" y="1449"/>
                    <a:pt x="558" y="1449"/>
                  </a:cubicBezTo>
                  <a:cubicBezTo>
                    <a:pt x="585" y="1449"/>
                    <a:pt x="612" y="1444"/>
                    <a:pt x="640" y="1433"/>
                  </a:cubicBezTo>
                  <a:cubicBezTo>
                    <a:pt x="563" y="1401"/>
                    <a:pt x="512" y="1324"/>
                    <a:pt x="512" y="1241"/>
                  </a:cubicBezTo>
                  <a:lnTo>
                    <a:pt x="512" y="429"/>
                  </a:lnTo>
                  <a:cubicBezTo>
                    <a:pt x="512" y="192"/>
                    <a:pt x="320" y="1"/>
                    <a:pt x="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28"/>
            <p:cNvSpPr/>
            <p:nvPr/>
          </p:nvSpPr>
          <p:spPr>
            <a:xfrm>
              <a:off x="1115150" y="2419425"/>
              <a:ext cx="17450" cy="4025"/>
            </a:xfrm>
            <a:custGeom>
              <a:avLst/>
              <a:gdLst/>
              <a:ahLst/>
              <a:cxnLst/>
              <a:rect l="l" t="t" r="r" b="b"/>
              <a:pathLst>
                <a:path w="698" h="161" extrusionOk="0">
                  <a:moveTo>
                    <a:pt x="109" y="1"/>
                  </a:moveTo>
                  <a:cubicBezTo>
                    <a:pt x="1" y="1"/>
                    <a:pt x="1" y="161"/>
                    <a:pt x="109" y="161"/>
                  </a:cubicBezTo>
                  <a:lnTo>
                    <a:pt x="589" y="161"/>
                  </a:lnTo>
                  <a:cubicBezTo>
                    <a:pt x="698" y="161"/>
                    <a:pt x="698" y="1"/>
                    <a:pt x="5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28"/>
            <p:cNvSpPr/>
            <p:nvPr/>
          </p:nvSpPr>
          <p:spPr>
            <a:xfrm>
              <a:off x="1115150" y="2410975"/>
              <a:ext cx="17450" cy="4000"/>
            </a:xfrm>
            <a:custGeom>
              <a:avLst/>
              <a:gdLst/>
              <a:ahLst/>
              <a:cxnLst/>
              <a:rect l="l" t="t" r="r" b="b"/>
              <a:pathLst>
                <a:path w="698" h="160" extrusionOk="0">
                  <a:moveTo>
                    <a:pt x="109" y="0"/>
                  </a:moveTo>
                  <a:cubicBezTo>
                    <a:pt x="1" y="0"/>
                    <a:pt x="1" y="160"/>
                    <a:pt x="109" y="160"/>
                  </a:cubicBezTo>
                  <a:lnTo>
                    <a:pt x="589" y="160"/>
                  </a:lnTo>
                  <a:cubicBezTo>
                    <a:pt x="698" y="160"/>
                    <a:pt x="698" y="0"/>
                    <a:pt x="5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28"/>
            <p:cNvSpPr/>
            <p:nvPr/>
          </p:nvSpPr>
          <p:spPr>
            <a:xfrm>
              <a:off x="1115150" y="2402650"/>
              <a:ext cx="17450" cy="4025"/>
            </a:xfrm>
            <a:custGeom>
              <a:avLst/>
              <a:gdLst/>
              <a:ahLst/>
              <a:cxnLst/>
              <a:rect l="l" t="t" r="r" b="b"/>
              <a:pathLst>
                <a:path w="698" h="161" extrusionOk="0">
                  <a:moveTo>
                    <a:pt x="109" y="1"/>
                  </a:moveTo>
                  <a:cubicBezTo>
                    <a:pt x="1" y="1"/>
                    <a:pt x="1" y="160"/>
                    <a:pt x="109" y="160"/>
                  </a:cubicBezTo>
                  <a:lnTo>
                    <a:pt x="589" y="160"/>
                  </a:lnTo>
                  <a:cubicBezTo>
                    <a:pt x="698" y="160"/>
                    <a:pt x="698" y="1"/>
                    <a:pt x="5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28"/>
            <p:cNvSpPr/>
            <p:nvPr/>
          </p:nvSpPr>
          <p:spPr>
            <a:xfrm>
              <a:off x="1115400" y="2491650"/>
              <a:ext cx="43175" cy="40250"/>
            </a:xfrm>
            <a:custGeom>
              <a:avLst/>
              <a:gdLst/>
              <a:ahLst/>
              <a:cxnLst/>
              <a:rect l="l" t="t" r="r" b="b"/>
              <a:pathLst>
                <a:path w="1727" h="1610" extrusionOk="0">
                  <a:moveTo>
                    <a:pt x="864" y="0"/>
                  </a:moveTo>
                  <a:cubicBezTo>
                    <a:pt x="724" y="0"/>
                    <a:pt x="585" y="88"/>
                    <a:pt x="553" y="264"/>
                  </a:cubicBezTo>
                  <a:cubicBezTo>
                    <a:pt x="515" y="251"/>
                    <a:pt x="477" y="244"/>
                    <a:pt x="442" y="244"/>
                  </a:cubicBezTo>
                  <a:cubicBezTo>
                    <a:pt x="170" y="244"/>
                    <a:pt x="2" y="598"/>
                    <a:pt x="234" y="807"/>
                  </a:cubicBezTo>
                  <a:cubicBezTo>
                    <a:pt x="1" y="1012"/>
                    <a:pt x="172" y="1368"/>
                    <a:pt x="447" y="1368"/>
                  </a:cubicBezTo>
                  <a:cubicBezTo>
                    <a:pt x="481" y="1368"/>
                    <a:pt x="517" y="1363"/>
                    <a:pt x="553" y="1351"/>
                  </a:cubicBezTo>
                  <a:cubicBezTo>
                    <a:pt x="585" y="1523"/>
                    <a:pt x="724" y="1610"/>
                    <a:pt x="864" y="1610"/>
                  </a:cubicBezTo>
                  <a:cubicBezTo>
                    <a:pt x="1004" y="1610"/>
                    <a:pt x="1145" y="1523"/>
                    <a:pt x="1180" y="1351"/>
                  </a:cubicBezTo>
                  <a:cubicBezTo>
                    <a:pt x="1217" y="1363"/>
                    <a:pt x="1253" y="1368"/>
                    <a:pt x="1287" y="1368"/>
                  </a:cubicBezTo>
                  <a:cubicBezTo>
                    <a:pt x="1560" y="1368"/>
                    <a:pt x="1726" y="1012"/>
                    <a:pt x="1493" y="807"/>
                  </a:cubicBezTo>
                  <a:lnTo>
                    <a:pt x="1493" y="801"/>
                  </a:lnTo>
                  <a:cubicBezTo>
                    <a:pt x="1725" y="598"/>
                    <a:pt x="1562" y="244"/>
                    <a:pt x="1292" y="244"/>
                  </a:cubicBezTo>
                  <a:cubicBezTo>
                    <a:pt x="1256" y="244"/>
                    <a:pt x="1219" y="251"/>
                    <a:pt x="1180" y="264"/>
                  </a:cubicBezTo>
                  <a:cubicBezTo>
                    <a:pt x="1145" y="88"/>
                    <a:pt x="1004" y="0"/>
                    <a:pt x="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28"/>
            <p:cNvSpPr/>
            <p:nvPr/>
          </p:nvSpPr>
          <p:spPr>
            <a:xfrm>
              <a:off x="1129225" y="2491400"/>
              <a:ext cx="10575" cy="6850"/>
            </a:xfrm>
            <a:custGeom>
              <a:avLst/>
              <a:gdLst/>
              <a:ahLst/>
              <a:cxnLst/>
              <a:rect l="l" t="t" r="r" b="b"/>
              <a:pathLst>
                <a:path w="423" h="274" extrusionOk="0">
                  <a:moveTo>
                    <a:pt x="315" y="0"/>
                  </a:moveTo>
                  <a:cubicBezTo>
                    <a:pt x="162" y="0"/>
                    <a:pt x="26" y="107"/>
                    <a:pt x="0" y="268"/>
                  </a:cubicBezTo>
                  <a:cubicBezTo>
                    <a:pt x="34" y="255"/>
                    <a:pt x="68" y="249"/>
                    <a:pt x="103" y="249"/>
                  </a:cubicBezTo>
                  <a:cubicBezTo>
                    <a:pt x="142" y="249"/>
                    <a:pt x="181" y="257"/>
                    <a:pt x="218" y="274"/>
                  </a:cubicBezTo>
                  <a:cubicBezTo>
                    <a:pt x="231" y="152"/>
                    <a:pt x="314" y="57"/>
                    <a:pt x="422" y="18"/>
                  </a:cubicBezTo>
                  <a:cubicBezTo>
                    <a:pt x="386" y="6"/>
                    <a:pt x="350" y="0"/>
                    <a:pt x="3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28"/>
            <p:cNvSpPr/>
            <p:nvPr/>
          </p:nvSpPr>
          <p:spPr>
            <a:xfrm>
              <a:off x="1115400" y="2497650"/>
              <a:ext cx="13525" cy="28225"/>
            </a:xfrm>
            <a:custGeom>
              <a:avLst/>
              <a:gdLst/>
              <a:ahLst/>
              <a:cxnLst/>
              <a:rect l="l" t="t" r="r" b="b"/>
              <a:pathLst>
                <a:path w="541" h="1129" extrusionOk="0">
                  <a:moveTo>
                    <a:pt x="436" y="0"/>
                  </a:moveTo>
                  <a:cubicBezTo>
                    <a:pt x="162" y="0"/>
                    <a:pt x="1" y="362"/>
                    <a:pt x="240" y="567"/>
                  </a:cubicBezTo>
                  <a:cubicBezTo>
                    <a:pt x="1" y="767"/>
                    <a:pt x="162" y="1128"/>
                    <a:pt x="435" y="1128"/>
                  </a:cubicBezTo>
                  <a:cubicBezTo>
                    <a:pt x="469" y="1128"/>
                    <a:pt x="504" y="1123"/>
                    <a:pt x="541" y="1111"/>
                  </a:cubicBezTo>
                  <a:cubicBezTo>
                    <a:pt x="470" y="1085"/>
                    <a:pt x="413" y="1034"/>
                    <a:pt x="374" y="970"/>
                  </a:cubicBezTo>
                  <a:cubicBezTo>
                    <a:pt x="298" y="836"/>
                    <a:pt x="330" y="663"/>
                    <a:pt x="458" y="567"/>
                  </a:cubicBezTo>
                  <a:cubicBezTo>
                    <a:pt x="266" y="408"/>
                    <a:pt x="310" y="107"/>
                    <a:pt x="541" y="18"/>
                  </a:cubicBezTo>
                  <a:cubicBezTo>
                    <a:pt x="504" y="6"/>
                    <a:pt x="469" y="0"/>
                    <a:pt x="4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28"/>
            <p:cNvSpPr/>
            <p:nvPr/>
          </p:nvSpPr>
          <p:spPr>
            <a:xfrm>
              <a:off x="1128700" y="2511500"/>
              <a:ext cx="8175" cy="8500"/>
            </a:xfrm>
            <a:custGeom>
              <a:avLst/>
              <a:gdLst/>
              <a:ahLst/>
              <a:cxnLst/>
              <a:rect l="l" t="t" r="r" b="b"/>
              <a:pathLst>
                <a:path w="327" h="340" extrusionOk="0">
                  <a:moveTo>
                    <a:pt x="114" y="1"/>
                  </a:moveTo>
                  <a:cubicBezTo>
                    <a:pt x="57" y="1"/>
                    <a:pt x="1" y="60"/>
                    <a:pt x="41" y="122"/>
                  </a:cubicBezTo>
                  <a:lnTo>
                    <a:pt x="156" y="301"/>
                  </a:lnTo>
                  <a:cubicBezTo>
                    <a:pt x="168" y="327"/>
                    <a:pt x="194" y="339"/>
                    <a:pt x="226" y="339"/>
                  </a:cubicBezTo>
                  <a:lnTo>
                    <a:pt x="220" y="339"/>
                  </a:lnTo>
                  <a:cubicBezTo>
                    <a:pt x="222" y="340"/>
                    <a:pt x="225" y="340"/>
                    <a:pt x="227" y="340"/>
                  </a:cubicBezTo>
                  <a:cubicBezTo>
                    <a:pt x="287" y="340"/>
                    <a:pt x="327" y="267"/>
                    <a:pt x="290" y="218"/>
                  </a:cubicBezTo>
                  <a:lnTo>
                    <a:pt x="181" y="39"/>
                  </a:lnTo>
                  <a:cubicBezTo>
                    <a:pt x="164" y="12"/>
                    <a:pt x="139" y="1"/>
                    <a:pt x="1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28"/>
            <p:cNvSpPr/>
            <p:nvPr/>
          </p:nvSpPr>
          <p:spPr>
            <a:xfrm>
              <a:off x="1133600" y="2502925"/>
              <a:ext cx="9450" cy="6700"/>
            </a:xfrm>
            <a:custGeom>
              <a:avLst/>
              <a:gdLst/>
              <a:ahLst/>
              <a:cxnLst/>
              <a:rect l="l" t="t" r="r" b="b"/>
              <a:pathLst>
                <a:path w="378" h="268" extrusionOk="0">
                  <a:moveTo>
                    <a:pt x="260" y="0"/>
                  </a:moveTo>
                  <a:cubicBezTo>
                    <a:pt x="243" y="0"/>
                    <a:pt x="226" y="5"/>
                    <a:pt x="209" y="18"/>
                  </a:cubicBezTo>
                  <a:lnTo>
                    <a:pt x="68" y="120"/>
                  </a:lnTo>
                  <a:cubicBezTo>
                    <a:pt x="0" y="163"/>
                    <a:pt x="34" y="267"/>
                    <a:pt x="113" y="267"/>
                  </a:cubicBezTo>
                  <a:cubicBezTo>
                    <a:pt x="115" y="267"/>
                    <a:pt x="117" y="267"/>
                    <a:pt x="120" y="267"/>
                  </a:cubicBezTo>
                  <a:cubicBezTo>
                    <a:pt x="132" y="267"/>
                    <a:pt x="152" y="260"/>
                    <a:pt x="164" y="248"/>
                  </a:cubicBezTo>
                  <a:lnTo>
                    <a:pt x="305" y="145"/>
                  </a:lnTo>
                  <a:cubicBezTo>
                    <a:pt x="377" y="94"/>
                    <a:pt x="328" y="0"/>
                    <a:pt x="2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28"/>
            <p:cNvSpPr/>
            <p:nvPr/>
          </p:nvSpPr>
          <p:spPr>
            <a:xfrm>
              <a:off x="1137925" y="2511550"/>
              <a:ext cx="9550" cy="5300"/>
            </a:xfrm>
            <a:custGeom>
              <a:avLst/>
              <a:gdLst/>
              <a:ahLst/>
              <a:cxnLst/>
              <a:rect l="l" t="t" r="r" b="b"/>
              <a:pathLst>
                <a:path w="382" h="212" extrusionOk="0">
                  <a:moveTo>
                    <a:pt x="111" y="1"/>
                  </a:moveTo>
                  <a:cubicBezTo>
                    <a:pt x="29" y="1"/>
                    <a:pt x="1" y="129"/>
                    <a:pt x="94" y="158"/>
                  </a:cubicBezTo>
                  <a:lnTo>
                    <a:pt x="234" y="203"/>
                  </a:lnTo>
                  <a:cubicBezTo>
                    <a:pt x="237" y="206"/>
                    <a:pt x="241" y="208"/>
                    <a:pt x="245" y="208"/>
                  </a:cubicBezTo>
                  <a:cubicBezTo>
                    <a:pt x="249" y="208"/>
                    <a:pt x="253" y="206"/>
                    <a:pt x="260" y="203"/>
                  </a:cubicBezTo>
                  <a:lnTo>
                    <a:pt x="260" y="210"/>
                  </a:lnTo>
                  <a:cubicBezTo>
                    <a:pt x="266" y="211"/>
                    <a:pt x="271" y="211"/>
                    <a:pt x="276" y="211"/>
                  </a:cubicBezTo>
                  <a:cubicBezTo>
                    <a:pt x="365" y="211"/>
                    <a:pt x="382" y="68"/>
                    <a:pt x="285" y="50"/>
                  </a:cubicBezTo>
                  <a:lnTo>
                    <a:pt x="138" y="5"/>
                  </a:lnTo>
                  <a:cubicBezTo>
                    <a:pt x="129" y="2"/>
                    <a:pt x="120" y="1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8" name="Google Shape;1728;p28"/>
          <p:cNvGrpSpPr/>
          <p:nvPr/>
        </p:nvGrpSpPr>
        <p:grpSpPr>
          <a:xfrm>
            <a:off x="4116510" y="3262836"/>
            <a:ext cx="558152" cy="577395"/>
            <a:chOff x="427850" y="2404250"/>
            <a:chExt cx="133325" cy="137925"/>
          </a:xfrm>
        </p:grpSpPr>
        <p:sp>
          <p:nvSpPr>
            <p:cNvPr id="1729" name="Google Shape;1729;p28"/>
            <p:cNvSpPr/>
            <p:nvPr/>
          </p:nvSpPr>
          <p:spPr>
            <a:xfrm>
              <a:off x="427850" y="2453800"/>
              <a:ext cx="55175" cy="76425"/>
            </a:xfrm>
            <a:custGeom>
              <a:avLst/>
              <a:gdLst/>
              <a:ahLst/>
              <a:cxnLst/>
              <a:rect l="l" t="t" r="r" b="b"/>
              <a:pathLst>
                <a:path w="2207" h="3057" extrusionOk="0">
                  <a:moveTo>
                    <a:pt x="1151" y="1"/>
                  </a:moveTo>
                  <a:cubicBezTo>
                    <a:pt x="518" y="1"/>
                    <a:pt x="0" y="518"/>
                    <a:pt x="0" y="1151"/>
                  </a:cubicBezTo>
                  <a:lnTo>
                    <a:pt x="0" y="2098"/>
                  </a:lnTo>
                  <a:lnTo>
                    <a:pt x="1177" y="3057"/>
                  </a:lnTo>
                  <a:lnTo>
                    <a:pt x="2187" y="2475"/>
                  </a:lnTo>
                  <a:cubicBezTo>
                    <a:pt x="2200" y="2411"/>
                    <a:pt x="2206" y="2341"/>
                    <a:pt x="2206" y="2277"/>
                  </a:cubicBezTo>
                  <a:lnTo>
                    <a:pt x="2206" y="876"/>
                  </a:lnTo>
                  <a:lnTo>
                    <a:pt x="20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28"/>
            <p:cNvSpPr/>
            <p:nvPr/>
          </p:nvSpPr>
          <p:spPr>
            <a:xfrm>
              <a:off x="427850" y="2453800"/>
              <a:ext cx="39825" cy="60275"/>
            </a:xfrm>
            <a:custGeom>
              <a:avLst/>
              <a:gdLst/>
              <a:ahLst/>
              <a:cxnLst/>
              <a:rect l="l" t="t" r="r" b="b"/>
              <a:pathLst>
                <a:path w="1593" h="2411" extrusionOk="0">
                  <a:moveTo>
                    <a:pt x="1151" y="1"/>
                  </a:moveTo>
                  <a:cubicBezTo>
                    <a:pt x="518" y="1"/>
                    <a:pt x="0" y="518"/>
                    <a:pt x="0" y="1151"/>
                  </a:cubicBezTo>
                  <a:lnTo>
                    <a:pt x="0" y="2098"/>
                  </a:lnTo>
                  <a:lnTo>
                    <a:pt x="256" y="2411"/>
                  </a:lnTo>
                  <a:lnTo>
                    <a:pt x="441" y="2366"/>
                  </a:lnTo>
                  <a:lnTo>
                    <a:pt x="441" y="2270"/>
                  </a:lnTo>
                  <a:lnTo>
                    <a:pt x="441" y="1151"/>
                  </a:lnTo>
                  <a:cubicBezTo>
                    <a:pt x="435" y="518"/>
                    <a:pt x="953" y="1"/>
                    <a:pt x="15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28"/>
            <p:cNvSpPr/>
            <p:nvPr/>
          </p:nvSpPr>
          <p:spPr>
            <a:xfrm>
              <a:off x="506000" y="2453800"/>
              <a:ext cx="55175" cy="76425"/>
            </a:xfrm>
            <a:custGeom>
              <a:avLst/>
              <a:gdLst/>
              <a:ahLst/>
              <a:cxnLst/>
              <a:rect l="l" t="t" r="r" b="b"/>
              <a:pathLst>
                <a:path w="2207" h="3057" extrusionOk="0">
                  <a:moveTo>
                    <a:pt x="269" y="1"/>
                  </a:moveTo>
                  <a:lnTo>
                    <a:pt x="1" y="876"/>
                  </a:lnTo>
                  <a:lnTo>
                    <a:pt x="1" y="2270"/>
                  </a:lnTo>
                  <a:cubicBezTo>
                    <a:pt x="1" y="2334"/>
                    <a:pt x="1" y="2398"/>
                    <a:pt x="13" y="2462"/>
                  </a:cubicBezTo>
                  <a:lnTo>
                    <a:pt x="1171" y="3057"/>
                  </a:lnTo>
                  <a:lnTo>
                    <a:pt x="2207" y="2098"/>
                  </a:lnTo>
                  <a:lnTo>
                    <a:pt x="2207" y="1151"/>
                  </a:lnTo>
                  <a:cubicBezTo>
                    <a:pt x="2207" y="518"/>
                    <a:pt x="1689" y="1"/>
                    <a:pt x="1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8"/>
            <p:cNvSpPr/>
            <p:nvPr/>
          </p:nvSpPr>
          <p:spPr>
            <a:xfrm>
              <a:off x="514625" y="2469950"/>
              <a:ext cx="40875" cy="45250"/>
            </a:xfrm>
            <a:custGeom>
              <a:avLst/>
              <a:gdLst/>
              <a:ahLst/>
              <a:cxnLst/>
              <a:rect l="l" t="t" r="r" b="b"/>
              <a:pathLst>
                <a:path w="1635" h="1810" extrusionOk="0">
                  <a:moveTo>
                    <a:pt x="103" y="0"/>
                  </a:moveTo>
                  <a:cubicBezTo>
                    <a:pt x="1" y="0"/>
                    <a:pt x="1" y="160"/>
                    <a:pt x="103" y="160"/>
                  </a:cubicBezTo>
                  <a:cubicBezTo>
                    <a:pt x="397" y="160"/>
                    <a:pt x="666" y="326"/>
                    <a:pt x="787" y="595"/>
                  </a:cubicBezTo>
                  <a:cubicBezTo>
                    <a:pt x="474" y="620"/>
                    <a:pt x="238" y="876"/>
                    <a:pt x="238" y="1189"/>
                  </a:cubicBezTo>
                  <a:cubicBezTo>
                    <a:pt x="238" y="1244"/>
                    <a:pt x="277" y="1271"/>
                    <a:pt x="317" y="1271"/>
                  </a:cubicBezTo>
                  <a:cubicBezTo>
                    <a:pt x="357" y="1271"/>
                    <a:pt x="397" y="1244"/>
                    <a:pt x="397" y="1189"/>
                  </a:cubicBezTo>
                  <a:cubicBezTo>
                    <a:pt x="397" y="947"/>
                    <a:pt x="589" y="755"/>
                    <a:pt x="832" y="755"/>
                  </a:cubicBezTo>
                  <a:lnTo>
                    <a:pt x="839" y="755"/>
                  </a:lnTo>
                  <a:cubicBezTo>
                    <a:pt x="896" y="1017"/>
                    <a:pt x="807" y="1292"/>
                    <a:pt x="608" y="1471"/>
                  </a:cubicBezTo>
                  <a:lnTo>
                    <a:pt x="359" y="1663"/>
                  </a:lnTo>
                  <a:cubicBezTo>
                    <a:pt x="295" y="1707"/>
                    <a:pt x="333" y="1810"/>
                    <a:pt x="410" y="1810"/>
                  </a:cubicBezTo>
                  <a:cubicBezTo>
                    <a:pt x="429" y="1810"/>
                    <a:pt x="449" y="1803"/>
                    <a:pt x="461" y="1790"/>
                  </a:cubicBezTo>
                  <a:lnTo>
                    <a:pt x="711" y="1599"/>
                  </a:lnTo>
                  <a:lnTo>
                    <a:pt x="717" y="1599"/>
                  </a:lnTo>
                  <a:cubicBezTo>
                    <a:pt x="883" y="1445"/>
                    <a:pt x="992" y="1234"/>
                    <a:pt x="1018" y="1004"/>
                  </a:cubicBezTo>
                  <a:cubicBezTo>
                    <a:pt x="1190" y="1036"/>
                    <a:pt x="1331" y="1170"/>
                    <a:pt x="1363" y="1349"/>
                  </a:cubicBezTo>
                  <a:cubicBezTo>
                    <a:pt x="1369" y="1388"/>
                    <a:pt x="1408" y="1413"/>
                    <a:pt x="1446" y="1413"/>
                  </a:cubicBezTo>
                  <a:lnTo>
                    <a:pt x="1459" y="1413"/>
                  </a:lnTo>
                  <a:cubicBezTo>
                    <a:pt x="1503" y="1400"/>
                    <a:pt x="1535" y="1362"/>
                    <a:pt x="1523" y="1317"/>
                  </a:cubicBezTo>
                  <a:cubicBezTo>
                    <a:pt x="1471" y="1068"/>
                    <a:pt x="1267" y="876"/>
                    <a:pt x="1018" y="844"/>
                  </a:cubicBezTo>
                  <a:cubicBezTo>
                    <a:pt x="1005" y="710"/>
                    <a:pt x="960" y="576"/>
                    <a:pt x="890" y="454"/>
                  </a:cubicBezTo>
                  <a:cubicBezTo>
                    <a:pt x="971" y="396"/>
                    <a:pt x="1064" y="367"/>
                    <a:pt x="1156" y="367"/>
                  </a:cubicBezTo>
                  <a:cubicBezTo>
                    <a:pt x="1267" y="367"/>
                    <a:pt x="1375" y="409"/>
                    <a:pt x="1459" y="493"/>
                  </a:cubicBezTo>
                  <a:lnTo>
                    <a:pt x="1465" y="493"/>
                  </a:lnTo>
                  <a:cubicBezTo>
                    <a:pt x="1482" y="509"/>
                    <a:pt x="1502" y="515"/>
                    <a:pt x="1520" y="515"/>
                  </a:cubicBezTo>
                  <a:cubicBezTo>
                    <a:pt x="1582" y="515"/>
                    <a:pt x="1635" y="437"/>
                    <a:pt x="1580" y="377"/>
                  </a:cubicBezTo>
                  <a:cubicBezTo>
                    <a:pt x="1463" y="261"/>
                    <a:pt x="1310" y="201"/>
                    <a:pt x="1155" y="201"/>
                  </a:cubicBezTo>
                  <a:cubicBezTo>
                    <a:pt x="1031" y="201"/>
                    <a:pt x="906" y="240"/>
                    <a:pt x="800" y="320"/>
                  </a:cubicBezTo>
                  <a:cubicBezTo>
                    <a:pt x="628" y="115"/>
                    <a:pt x="372" y="0"/>
                    <a:pt x="103" y="0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8"/>
            <p:cNvSpPr/>
            <p:nvPr/>
          </p:nvSpPr>
          <p:spPr>
            <a:xfrm>
              <a:off x="433525" y="2469950"/>
              <a:ext cx="40850" cy="45250"/>
            </a:xfrm>
            <a:custGeom>
              <a:avLst/>
              <a:gdLst/>
              <a:ahLst/>
              <a:cxnLst/>
              <a:rect l="l" t="t" r="r" b="b"/>
              <a:pathLst>
                <a:path w="1634" h="1810" extrusionOk="0">
                  <a:moveTo>
                    <a:pt x="1531" y="0"/>
                  </a:moveTo>
                  <a:cubicBezTo>
                    <a:pt x="1263" y="0"/>
                    <a:pt x="1007" y="115"/>
                    <a:pt x="835" y="320"/>
                  </a:cubicBezTo>
                  <a:cubicBezTo>
                    <a:pt x="729" y="240"/>
                    <a:pt x="604" y="201"/>
                    <a:pt x="479" y="201"/>
                  </a:cubicBezTo>
                  <a:cubicBezTo>
                    <a:pt x="325" y="201"/>
                    <a:pt x="171" y="261"/>
                    <a:pt x="55" y="377"/>
                  </a:cubicBezTo>
                  <a:cubicBezTo>
                    <a:pt x="0" y="437"/>
                    <a:pt x="53" y="515"/>
                    <a:pt x="115" y="515"/>
                  </a:cubicBezTo>
                  <a:cubicBezTo>
                    <a:pt x="133" y="515"/>
                    <a:pt x="152" y="509"/>
                    <a:pt x="170" y="493"/>
                  </a:cubicBezTo>
                  <a:lnTo>
                    <a:pt x="176" y="493"/>
                  </a:lnTo>
                  <a:cubicBezTo>
                    <a:pt x="260" y="409"/>
                    <a:pt x="368" y="367"/>
                    <a:pt x="478" y="367"/>
                  </a:cubicBezTo>
                  <a:cubicBezTo>
                    <a:pt x="570" y="367"/>
                    <a:pt x="664" y="396"/>
                    <a:pt x="745" y="454"/>
                  </a:cubicBezTo>
                  <a:cubicBezTo>
                    <a:pt x="675" y="576"/>
                    <a:pt x="630" y="710"/>
                    <a:pt x="617" y="844"/>
                  </a:cubicBezTo>
                  <a:cubicBezTo>
                    <a:pt x="368" y="876"/>
                    <a:pt x="163" y="1068"/>
                    <a:pt x="112" y="1317"/>
                  </a:cubicBezTo>
                  <a:cubicBezTo>
                    <a:pt x="99" y="1362"/>
                    <a:pt x="131" y="1400"/>
                    <a:pt x="176" y="1413"/>
                  </a:cubicBezTo>
                  <a:lnTo>
                    <a:pt x="189" y="1413"/>
                  </a:lnTo>
                  <a:cubicBezTo>
                    <a:pt x="227" y="1413"/>
                    <a:pt x="266" y="1388"/>
                    <a:pt x="272" y="1349"/>
                  </a:cubicBezTo>
                  <a:cubicBezTo>
                    <a:pt x="304" y="1170"/>
                    <a:pt x="445" y="1036"/>
                    <a:pt x="617" y="1004"/>
                  </a:cubicBezTo>
                  <a:cubicBezTo>
                    <a:pt x="643" y="1234"/>
                    <a:pt x="751" y="1445"/>
                    <a:pt x="918" y="1599"/>
                  </a:cubicBezTo>
                  <a:lnTo>
                    <a:pt x="924" y="1599"/>
                  </a:lnTo>
                  <a:lnTo>
                    <a:pt x="1173" y="1790"/>
                  </a:lnTo>
                  <a:cubicBezTo>
                    <a:pt x="1186" y="1803"/>
                    <a:pt x="1205" y="1810"/>
                    <a:pt x="1225" y="1810"/>
                  </a:cubicBezTo>
                  <a:cubicBezTo>
                    <a:pt x="1301" y="1810"/>
                    <a:pt x="1340" y="1707"/>
                    <a:pt x="1276" y="1663"/>
                  </a:cubicBezTo>
                  <a:lnTo>
                    <a:pt x="1026" y="1471"/>
                  </a:lnTo>
                  <a:cubicBezTo>
                    <a:pt x="828" y="1292"/>
                    <a:pt x="739" y="1017"/>
                    <a:pt x="796" y="755"/>
                  </a:cubicBezTo>
                  <a:lnTo>
                    <a:pt x="803" y="755"/>
                  </a:lnTo>
                  <a:cubicBezTo>
                    <a:pt x="1046" y="755"/>
                    <a:pt x="1237" y="947"/>
                    <a:pt x="1237" y="1189"/>
                  </a:cubicBezTo>
                  <a:cubicBezTo>
                    <a:pt x="1237" y="1244"/>
                    <a:pt x="1277" y="1271"/>
                    <a:pt x="1317" y="1271"/>
                  </a:cubicBezTo>
                  <a:cubicBezTo>
                    <a:pt x="1357" y="1271"/>
                    <a:pt x="1397" y="1244"/>
                    <a:pt x="1397" y="1189"/>
                  </a:cubicBezTo>
                  <a:cubicBezTo>
                    <a:pt x="1397" y="876"/>
                    <a:pt x="1161" y="620"/>
                    <a:pt x="847" y="595"/>
                  </a:cubicBezTo>
                  <a:cubicBezTo>
                    <a:pt x="969" y="326"/>
                    <a:pt x="1237" y="160"/>
                    <a:pt x="1531" y="160"/>
                  </a:cubicBezTo>
                  <a:cubicBezTo>
                    <a:pt x="1634" y="160"/>
                    <a:pt x="1634" y="0"/>
                    <a:pt x="1531" y="0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8"/>
            <p:cNvSpPr/>
            <p:nvPr/>
          </p:nvSpPr>
          <p:spPr>
            <a:xfrm>
              <a:off x="506000" y="2453800"/>
              <a:ext cx="10900" cy="63650"/>
            </a:xfrm>
            <a:custGeom>
              <a:avLst/>
              <a:gdLst/>
              <a:ahLst/>
              <a:cxnLst/>
              <a:rect l="l" t="t" r="r" b="b"/>
              <a:pathLst>
                <a:path w="436" h="2546" extrusionOk="0">
                  <a:moveTo>
                    <a:pt x="173" y="1"/>
                  </a:moveTo>
                  <a:lnTo>
                    <a:pt x="1" y="876"/>
                  </a:lnTo>
                  <a:lnTo>
                    <a:pt x="1" y="2270"/>
                  </a:lnTo>
                  <a:cubicBezTo>
                    <a:pt x="1" y="2341"/>
                    <a:pt x="7" y="2404"/>
                    <a:pt x="20" y="2468"/>
                  </a:cubicBezTo>
                  <a:cubicBezTo>
                    <a:pt x="39" y="2468"/>
                    <a:pt x="314" y="2545"/>
                    <a:pt x="314" y="2545"/>
                  </a:cubicBezTo>
                  <a:lnTo>
                    <a:pt x="435" y="2270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28"/>
            <p:cNvSpPr/>
            <p:nvPr/>
          </p:nvSpPr>
          <p:spPr>
            <a:xfrm>
              <a:off x="506475" y="2506075"/>
              <a:ext cx="54700" cy="32100"/>
            </a:xfrm>
            <a:custGeom>
              <a:avLst/>
              <a:gdLst/>
              <a:ahLst/>
              <a:cxnLst/>
              <a:rect l="l" t="t" r="r" b="b"/>
              <a:pathLst>
                <a:path w="2188" h="1284" extrusionOk="0">
                  <a:moveTo>
                    <a:pt x="717" y="0"/>
                  </a:moveTo>
                  <a:cubicBezTo>
                    <a:pt x="359" y="0"/>
                    <a:pt x="353" y="365"/>
                    <a:pt x="1" y="377"/>
                  </a:cubicBezTo>
                  <a:cubicBezTo>
                    <a:pt x="97" y="907"/>
                    <a:pt x="556" y="1283"/>
                    <a:pt x="1084" y="1283"/>
                  </a:cubicBezTo>
                  <a:cubicBezTo>
                    <a:pt x="1117" y="1283"/>
                    <a:pt x="1150" y="1282"/>
                    <a:pt x="1184" y="1279"/>
                  </a:cubicBezTo>
                  <a:cubicBezTo>
                    <a:pt x="1753" y="1228"/>
                    <a:pt x="2188" y="755"/>
                    <a:pt x="2188" y="186"/>
                  </a:cubicBezTo>
                  <a:lnTo>
                    <a:pt x="2188" y="7"/>
                  </a:lnTo>
                  <a:lnTo>
                    <a:pt x="2188" y="0"/>
                  </a:lnTo>
                  <a:cubicBezTo>
                    <a:pt x="1829" y="13"/>
                    <a:pt x="1829" y="377"/>
                    <a:pt x="1459" y="377"/>
                  </a:cubicBezTo>
                  <a:cubicBezTo>
                    <a:pt x="1088" y="377"/>
                    <a:pt x="1081" y="0"/>
                    <a:pt x="717" y="0"/>
                  </a:cubicBezTo>
                  <a:close/>
                </a:path>
              </a:pathLst>
            </a:custGeom>
            <a:solidFill>
              <a:srgbClr val="BED8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28"/>
            <p:cNvSpPr/>
            <p:nvPr/>
          </p:nvSpPr>
          <p:spPr>
            <a:xfrm>
              <a:off x="506475" y="2509100"/>
              <a:ext cx="32650" cy="29025"/>
            </a:xfrm>
            <a:custGeom>
              <a:avLst/>
              <a:gdLst/>
              <a:ahLst/>
              <a:cxnLst/>
              <a:rect l="l" t="t" r="r" b="b"/>
              <a:pathLst>
                <a:path w="1306" h="1161" extrusionOk="0">
                  <a:moveTo>
                    <a:pt x="416" y="1"/>
                  </a:moveTo>
                  <a:cubicBezTo>
                    <a:pt x="301" y="109"/>
                    <a:pt x="212" y="244"/>
                    <a:pt x="1" y="256"/>
                  </a:cubicBezTo>
                  <a:cubicBezTo>
                    <a:pt x="96" y="790"/>
                    <a:pt x="562" y="1161"/>
                    <a:pt x="1085" y="1161"/>
                  </a:cubicBezTo>
                  <a:cubicBezTo>
                    <a:pt x="1158" y="1161"/>
                    <a:pt x="1231" y="1154"/>
                    <a:pt x="1305" y="1139"/>
                  </a:cubicBezTo>
                  <a:cubicBezTo>
                    <a:pt x="787" y="1036"/>
                    <a:pt x="416" y="583"/>
                    <a:pt x="416" y="58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28"/>
            <p:cNvSpPr/>
            <p:nvPr/>
          </p:nvSpPr>
          <p:spPr>
            <a:xfrm>
              <a:off x="471800" y="2404250"/>
              <a:ext cx="45575" cy="76975"/>
            </a:xfrm>
            <a:custGeom>
              <a:avLst/>
              <a:gdLst/>
              <a:ahLst/>
              <a:cxnLst/>
              <a:rect l="l" t="t" r="r" b="b"/>
              <a:pathLst>
                <a:path w="1823" h="3079" extrusionOk="0">
                  <a:moveTo>
                    <a:pt x="646" y="0"/>
                  </a:moveTo>
                  <a:lnTo>
                    <a:pt x="646" y="1113"/>
                  </a:lnTo>
                  <a:cubicBezTo>
                    <a:pt x="263" y="1228"/>
                    <a:pt x="0" y="1580"/>
                    <a:pt x="0" y="1983"/>
                  </a:cubicBezTo>
                  <a:lnTo>
                    <a:pt x="0" y="2858"/>
                  </a:lnTo>
                  <a:cubicBezTo>
                    <a:pt x="0" y="3005"/>
                    <a:pt x="112" y="3079"/>
                    <a:pt x="224" y="3079"/>
                  </a:cubicBezTo>
                  <a:cubicBezTo>
                    <a:pt x="336" y="3079"/>
                    <a:pt x="448" y="3005"/>
                    <a:pt x="448" y="2858"/>
                  </a:cubicBezTo>
                  <a:lnTo>
                    <a:pt x="448" y="1983"/>
                  </a:lnTo>
                  <a:cubicBezTo>
                    <a:pt x="448" y="1727"/>
                    <a:pt x="653" y="1522"/>
                    <a:pt x="908" y="1522"/>
                  </a:cubicBezTo>
                  <a:cubicBezTo>
                    <a:pt x="1164" y="1522"/>
                    <a:pt x="1369" y="1727"/>
                    <a:pt x="1369" y="1983"/>
                  </a:cubicBezTo>
                  <a:lnTo>
                    <a:pt x="1369" y="2858"/>
                  </a:lnTo>
                  <a:cubicBezTo>
                    <a:pt x="1369" y="3005"/>
                    <a:pt x="1482" y="3079"/>
                    <a:pt x="1596" y="3079"/>
                  </a:cubicBezTo>
                  <a:cubicBezTo>
                    <a:pt x="1709" y="3079"/>
                    <a:pt x="1823" y="3005"/>
                    <a:pt x="1823" y="2858"/>
                  </a:cubicBezTo>
                  <a:lnTo>
                    <a:pt x="1823" y="1983"/>
                  </a:lnTo>
                  <a:cubicBezTo>
                    <a:pt x="1816" y="1580"/>
                    <a:pt x="1554" y="1228"/>
                    <a:pt x="1171" y="1113"/>
                  </a:cubicBezTo>
                  <a:lnTo>
                    <a:pt x="11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28"/>
            <p:cNvSpPr/>
            <p:nvPr/>
          </p:nvSpPr>
          <p:spPr>
            <a:xfrm>
              <a:off x="471800" y="2404250"/>
              <a:ext cx="20650" cy="77050"/>
            </a:xfrm>
            <a:custGeom>
              <a:avLst/>
              <a:gdLst/>
              <a:ahLst/>
              <a:cxnLst/>
              <a:rect l="l" t="t" r="r" b="b"/>
              <a:pathLst>
                <a:path w="826" h="3082" extrusionOk="0">
                  <a:moveTo>
                    <a:pt x="646" y="0"/>
                  </a:moveTo>
                  <a:lnTo>
                    <a:pt x="646" y="1113"/>
                  </a:lnTo>
                  <a:cubicBezTo>
                    <a:pt x="263" y="1228"/>
                    <a:pt x="0" y="1580"/>
                    <a:pt x="0" y="1983"/>
                  </a:cubicBezTo>
                  <a:lnTo>
                    <a:pt x="0" y="2858"/>
                  </a:lnTo>
                  <a:cubicBezTo>
                    <a:pt x="0" y="2986"/>
                    <a:pt x="103" y="3082"/>
                    <a:pt x="223" y="3082"/>
                  </a:cubicBezTo>
                  <a:cubicBezTo>
                    <a:pt x="252" y="3082"/>
                    <a:pt x="283" y="3076"/>
                    <a:pt x="314" y="3063"/>
                  </a:cubicBezTo>
                  <a:cubicBezTo>
                    <a:pt x="231" y="3031"/>
                    <a:pt x="173" y="2948"/>
                    <a:pt x="173" y="2858"/>
                  </a:cubicBezTo>
                  <a:lnTo>
                    <a:pt x="173" y="1983"/>
                  </a:lnTo>
                  <a:cubicBezTo>
                    <a:pt x="173" y="1580"/>
                    <a:pt x="435" y="1228"/>
                    <a:pt x="825" y="1113"/>
                  </a:cubicBezTo>
                  <a:lnTo>
                    <a:pt x="8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28"/>
            <p:cNvSpPr/>
            <p:nvPr/>
          </p:nvSpPr>
          <p:spPr>
            <a:xfrm>
              <a:off x="496725" y="2442225"/>
              <a:ext cx="17125" cy="39075"/>
            </a:xfrm>
            <a:custGeom>
              <a:avLst/>
              <a:gdLst/>
              <a:ahLst/>
              <a:cxnLst/>
              <a:rect l="l" t="t" r="r" b="b"/>
              <a:pathLst>
                <a:path w="685" h="1563" extrusionOk="0">
                  <a:moveTo>
                    <a:pt x="90" y="0"/>
                  </a:moveTo>
                  <a:cubicBezTo>
                    <a:pt x="61" y="0"/>
                    <a:pt x="31" y="3"/>
                    <a:pt x="1" y="10"/>
                  </a:cubicBezTo>
                  <a:cubicBezTo>
                    <a:pt x="218" y="54"/>
                    <a:pt x="372" y="240"/>
                    <a:pt x="372" y="464"/>
                  </a:cubicBezTo>
                  <a:lnTo>
                    <a:pt x="372" y="1339"/>
                  </a:lnTo>
                  <a:cubicBezTo>
                    <a:pt x="372" y="1467"/>
                    <a:pt x="478" y="1563"/>
                    <a:pt x="596" y="1563"/>
                  </a:cubicBezTo>
                  <a:cubicBezTo>
                    <a:pt x="626" y="1563"/>
                    <a:pt x="656" y="1557"/>
                    <a:pt x="685" y="1544"/>
                  </a:cubicBezTo>
                  <a:cubicBezTo>
                    <a:pt x="602" y="1512"/>
                    <a:pt x="544" y="1429"/>
                    <a:pt x="551" y="1339"/>
                  </a:cubicBezTo>
                  <a:lnTo>
                    <a:pt x="551" y="464"/>
                  </a:lnTo>
                  <a:cubicBezTo>
                    <a:pt x="551" y="206"/>
                    <a:pt x="336" y="0"/>
                    <a:pt x="90" y="0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28"/>
            <p:cNvSpPr/>
            <p:nvPr/>
          </p:nvSpPr>
          <p:spPr>
            <a:xfrm>
              <a:off x="485375" y="2427425"/>
              <a:ext cx="18425" cy="4025"/>
            </a:xfrm>
            <a:custGeom>
              <a:avLst/>
              <a:gdLst/>
              <a:ahLst/>
              <a:cxnLst/>
              <a:rect l="l" t="t" r="r" b="b"/>
              <a:pathLst>
                <a:path w="737" h="161" extrusionOk="0">
                  <a:moveTo>
                    <a:pt x="103" y="1"/>
                  </a:moveTo>
                  <a:cubicBezTo>
                    <a:pt x="1" y="1"/>
                    <a:pt x="1" y="160"/>
                    <a:pt x="103" y="160"/>
                  </a:cubicBezTo>
                  <a:lnTo>
                    <a:pt x="628" y="160"/>
                  </a:lnTo>
                  <a:cubicBezTo>
                    <a:pt x="736" y="160"/>
                    <a:pt x="736" y="1"/>
                    <a:pt x="6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28"/>
            <p:cNvSpPr/>
            <p:nvPr/>
          </p:nvSpPr>
          <p:spPr>
            <a:xfrm>
              <a:off x="485375" y="2418325"/>
              <a:ext cx="18425" cy="4000"/>
            </a:xfrm>
            <a:custGeom>
              <a:avLst/>
              <a:gdLst/>
              <a:ahLst/>
              <a:cxnLst/>
              <a:rect l="l" t="t" r="r" b="b"/>
              <a:pathLst>
                <a:path w="737" h="160" extrusionOk="0">
                  <a:moveTo>
                    <a:pt x="103" y="0"/>
                  </a:moveTo>
                  <a:cubicBezTo>
                    <a:pt x="1" y="0"/>
                    <a:pt x="1" y="160"/>
                    <a:pt x="103" y="160"/>
                  </a:cubicBezTo>
                  <a:lnTo>
                    <a:pt x="628" y="160"/>
                  </a:lnTo>
                  <a:cubicBezTo>
                    <a:pt x="736" y="160"/>
                    <a:pt x="736" y="0"/>
                    <a:pt x="6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28"/>
            <p:cNvSpPr/>
            <p:nvPr/>
          </p:nvSpPr>
          <p:spPr>
            <a:xfrm>
              <a:off x="485375" y="2409375"/>
              <a:ext cx="18425" cy="4000"/>
            </a:xfrm>
            <a:custGeom>
              <a:avLst/>
              <a:gdLst/>
              <a:ahLst/>
              <a:cxnLst/>
              <a:rect l="l" t="t" r="r" b="b"/>
              <a:pathLst>
                <a:path w="737" h="160" extrusionOk="0">
                  <a:moveTo>
                    <a:pt x="103" y="0"/>
                  </a:moveTo>
                  <a:cubicBezTo>
                    <a:pt x="1" y="0"/>
                    <a:pt x="1" y="160"/>
                    <a:pt x="103" y="160"/>
                  </a:cubicBezTo>
                  <a:lnTo>
                    <a:pt x="628" y="160"/>
                  </a:lnTo>
                  <a:cubicBezTo>
                    <a:pt x="736" y="160"/>
                    <a:pt x="736" y="0"/>
                    <a:pt x="6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28"/>
            <p:cNvSpPr/>
            <p:nvPr/>
          </p:nvSpPr>
          <p:spPr>
            <a:xfrm>
              <a:off x="427850" y="2506225"/>
              <a:ext cx="54675" cy="31925"/>
            </a:xfrm>
            <a:custGeom>
              <a:avLst/>
              <a:gdLst/>
              <a:ahLst/>
              <a:cxnLst/>
              <a:rect l="l" t="t" r="r" b="b"/>
              <a:pathLst>
                <a:path w="2187" h="1277" extrusionOk="0">
                  <a:moveTo>
                    <a:pt x="0" y="1"/>
                  </a:moveTo>
                  <a:lnTo>
                    <a:pt x="0" y="173"/>
                  </a:lnTo>
                  <a:cubicBezTo>
                    <a:pt x="0" y="793"/>
                    <a:pt x="506" y="1277"/>
                    <a:pt x="1100" y="1277"/>
                  </a:cubicBezTo>
                  <a:cubicBezTo>
                    <a:pt x="1173" y="1277"/>
                    <a:pt x="1248" y="1269"/>
                    <a:pt x="1324" y="1254"/>
                  </a:cubicBezTo>
                  <a:cubicBezTo>
                    <a:pt x="1765" y="1164"/>
                    <a:pt x="2110" y="813"/>
                    <a:pt x="2187" y="371"/>
                  </a:cubicBezTo>
                  <a:cubicBezTo>
                    <a:pt x="1835" y="359"/>
                    <a:pt x="1835" y="1"/>
                    <a:pt x="1464" y="1"/>
                  </a:cubicBezTo>
                  <a:cubicBezTo>
                    <a:pt x="1094" y="1"/>
                    <a:pt x="1094" y="371"/>
                    <a:pt x="723" y="371"/>
                  </a:cubicBezTo>
                  <a:cubicBezTo>
                    <a:pt x="620" y="371"/>
                    <a:pt x="518" y="339"/>
                    <a:pt x="441" y="269"/>
                  </a:cubicBezTo>
                  <a:cubicBezTo>
                    <a:pt x="314" y="160"/>
                    <a:pt x="230" y="7"/>
                    <a:pt x="0" y="1"/>
                  </a:cubicBezTo>
                  <a:close/>
                </a:path>
              </a:pathLst>
            </a:custGeom>
            <a:solidFill>
              <a:srgbClr val="BED8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28"/>
            <p:cNvSpPr/>
            <p:nvPr/>
          </p:nvSpPr>
          <p:spPr>
            <a:xfrm>
              <a:off x="427850" y="2506225"/>
              <a:ext cx="33100" cy="31925"/>
            </a:xfrm>
            <a:custGeom>
              <a:avLst/>
              <a:gdLst/>
              <a:ahLst/>
              <a:cxnLst/>
              <a:rect l="l" t="t" r="r" b="b"/>
              <a:pathLst>
                <a:path w="1324" h="1277" extrusionOk="0">
                  <a:moveTo>
                    <a:pt x="0" y="1"/>
                  </a:moveTo>
                  <a:lnTo>
                    <a:pt x="0" y="173"/>
                  </a:lnTo>
                  <a:cubicBezTo>
                    <a:pt x="0" y="793"/>
                    <a:pt x="506" y="1277"/>
                    <a:pt x="1100" y="1277"/>
                  </a:cubicBezTo>
                  <a:cubicBezTo>
                    <a:pt x="1173" y="1277"/>
                    <a:pt x="1248" y="1269"/>
                    <a:pt x="1324" y="1254"/>
                  </a:cubicBezTo>
                  <a:cubicBezTo>
                    <a:pt x="844" y="1158"/>
                    <a:pt x="486" y="755"/>
                    <a:pt x="441" y="269"/>
                  </a:cubicBezTo>
                  <a:cubicBezTo>
                    <a:pt x="314" y="160"/>
                    <a:pt x="230" y="7"/>
                    <a:pt x="0" y="1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28"/>
            <p:cNvSpPr/>
            <p:nvPr/>
          </p:nvSpPr>
          <p:spPr>
            <a:xfrm>
              <a:off x="523275" y="2516175"/>
              <a:ext cx="4025" cy="4150"/>
            </a:xfrm>
            <a:custGeom>
              <a:avLst/>
              <a:gdLst/>
              <a:ahLst/>
              <a:cxnLst/>
              <a:rect l="l" t="t" r="r" b="b"/>
              <a:pathLst>
                <a:path w="161" h="166" extrusionOk="0">
                  <a:moveTo>
                    <a:pt x="80" y="1"/>
                  </a:moveTo>
                  <a:cubicBezTo>
                    <a:pt x="40" y="1"/>
                    <a:pt x="0" y="28"/>
                    <a:pt x="0" y="82"/>
                  </a:cubicBezTo>
                  <a:lnTo>
                    <a:pt x="0" y="89"/>
                  </a:lnTo>
                  <a:cubicBezTo>
                    <a:pt x="0" y="127"/>
                    <a:pt x="32" y="165"/>
                    <a:pt x="77" y="165"/>
                  </a:cubicBezTo>
                  <a:cubicBezTo>
                    <a:pt x="122" y="165"/>
                    <a:pt x="160" y="127"/>
                    <a:pt x="160" y="82"/>
                  </a:cubicBezTo>
                  <a:cubicBezTo>
                    <a:pt x="160" y="28"/>
                    <a:pt x="120" y="1"/>
                    <a:pt x="80" y="1"/>
                  </a:cubicBezTo>
                  <a:close/>
                </a:path>
              </a:pathLst>
            </a:custGeom>
            <a:solidFill>
              <a:srgbClr val="F8F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28"/>
            <p:cNvSpPr/>
            <p:nvPr/>
          </p:nvSpPr>
          <p:spPr>
            <a:xfrm>
              <a:off x="541175" y="2521900"/>
              <a:ext cx="4025" cy="4175"/>
            </a:xfrm>
            <a:custGeom>
              <a:avLst/>
              <a:gdLst/>
              <a:ahLst/>
              <a:cxnLst/>
              <a:rect l="l" t="t" r="r" b="b"/>
              <a:pathLst>
                <a:path w="161" h="167" extrusionOk="0">
                  <a:moveTo>
                    <a:pt x="80" y="0"/>
                  </a:moveTo>
                  <a:cubicBezTo>
                    <a:pt x="40" y="0"/>
                    <a:pt x="0" y="26"/>
                    <a:pt x="0" y="77"/>
                  </a:cubicBezTo>
                  <a:lnTo>
                    <a:pt x="0" y="83"/>
                  </a:lnTo>
                  <a:cubicBezTo>
                    <a:pt x="0" y="128"/>
                    <a:pt x="32" y="166"/>
                    <a:pt x="77" y="166"/>
                  </a:cubicBezTo>
                  <a:cubicBezTo>
                    <a:pt x="122" y="166"/>
                    <a:pt x="160" y="128"/>
                    <a:pt x="160" y="83"/>
                  </a:cubicBezTo>
                  <a:lnTo>
                    <a:pt x="160" y="77"/>
                  </a:lnTo>
                  <a:cubicBezTo>
                    <a:pt x="160" y="26"/>
                    <a:pt x="120" y="0"/>
                    <a:pt x="80" y="0"/>
                  </a:cubicBezTo>
                  <a:close/>
                </a:path>
              </a:pathLst>
            </a:custGeom>
            <a:solidFill>
              <a:srgbClr val="F8F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28"/>
            <p:cNvSpPr/>
            <p:nvPr/>
          </p:nvSpPr>
          <p:spPr>
            <a:xfrm>
              <a:off x="529975" y="2527050"/>
              <a:ext cx="4025" cy="4125"/>
            </a:xfrm>
            <a:custGeom>
              <a:avLst/>
              <a:gdLst/>
              <a:ahLst/>
              <a:cxnLst/>
              <a:rect l="l" t="t" r="r" b="b"/>
              <a:pathLst>
                <a:path w="161" h="165" extrusionOk="0">
                  <a:moveTo>
                    <a:pt x="81" y="0"/>
                  </a:moveTo>
                  <a:cubicBezTo>
                    <a:pt x="41" y="0"/>
                    <a:pt x="1" y="28"/>
                    <a:pt x="1" y="82"/>
                  </a:cubicBezTo>
                  <a:lnTo>
                    <a:pt x="1" y="88"/>
                  </a:lnTo>
                  <a:cubicBezTo>
                    <a:pt x="1" y="133"/>
                    <a:pt x="39" y="165"/>
                    <a:pt x="84" y="165"/>
                  </a:cubicBezTo>
                  <a:cubicBezTo>
                    <a:pt x="129" y="165"/>
                    <a:pt x="161" y="133"/>
                    <a:pt x="161" y="88"/>
                  </a:cubicBezTo>
                  <a:lnTo>
                    <a:pt x="161" y="82"/>
                  </a:lnTo>
                  <a:cubicBezTo>
                    <a:pt x="161" y="28"/>
                    <a:pt x="121" y="0"/>
                    <a:pt x="81" y="0"/>
                  </a:cubicBezTo>
                  <a:close/>
                </a:path>
              </a:pathLst>
            </a:custGeom>
            <a:solidFill>
              <a:srgbClr val="F8F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28"/>
            <p:cNvSpPr/>
            <p:nvPr/>
          </p:nvSpPr>
          <p:spPr>
            <a:xfrm>
              <a:off x="467475" y="2514850"/>
              <a:ext cx="4025" cy="4200"/>
            </a:xfrm>
            <a:custGeom>
              <a:avLst/>
              <a:gdLst/>
              <a:ahLst/>
              <a:cxnLst/>
              <a:rect l="l" t="t" r="r" b="b"/>
              <a:pathLst>
                <a:path w="161" h="168" extrusionOk="0">
                  <a:moveTo>
                    <a:pt x="81" y="1"/>
                  </a:moveTo>
                  <a:cubicBezTo>
                    <a:pt x="41" y="1"/>
                    <a:pt x="1" y="26"/>
                    <a:pt x="1" y="78"/>
                  </a:cubicBezTo>
                  <a:lnTo>
                    <a:pt x="1" y="84"/>
                  </a:lnTo>
                  <a:cubicBezTo>
                    <a:pt x="1" y="129"/>
                    <a:pt x="39" y="167"/>
                    <a:pt x="84" y="167"/>
                  </a:cubicBezTo>
                  <a:cubicBezTo>
                    <a:pt x="129" y="167"/>
                    <a:pt x="161" y="129"/>
                    <a:pt x="161" y="84"/>
                  </a:cubicBezTo>
                  <a:lnTo>
                    <a:pt x="161" y="78"/>
                  </a:lnTo>
                  <a:cubicBezTo>
                    <a:pt x="161" y="26"/>
                    <a:pt x="121" y="1"/>
                    <a:pt x="81" y="1"/>
                  </a:cubicBezTo>
                  <a:close/>
                </a:path>
              </a:pathLst>
            </a:custGeom>
            <a:solidFill>
              <a:srgbClr val="F8F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28"/>
            <p:cNvSpPr/>
            <p:nvPr/>
          </p:nvSpPr>
          <p:spPr>
            <a:xfrm>
              <a:off x="451500" y="2519825"/>
              <a:ext cx="4025" cy="4175"/>
            </a:xfrm>
            <a:custGeom>
              <a:avLst/>
              <a:gdLst/>
              <a:ahLst/>
              <a:cxnLst/>
              <a:rect l="l" t="t" r="r" b="b"/>
              <a:pathLst>
                <a:path w="161" h="167" extrusionOk="0">
                  <a:moveTo>
                    <a:pt x="80" y="0"/>
                  </a:moveTo>
                  <a:cubicBezTo>
                    <a:pt x="40" y="0"/>
                    <a:pt x="0" y="26"/>
                    <a:pt x="0" y="77"/>
                  </a:cubicBezTo>
                  <a:lnTo>
                    <a:pt x="0" y="83"/>
                  </a:lnTo>
                  <a:cubicBezTo>
                    <a:pt x="0" y="128"/>
                    <a:pt x="39" y="166"/>
                    <a:pt x="84" y="166"/>
                  </a:cubicBezTo>
                  <a:cubicBezTo>
                    <a:pt x="128" y="166"/>
                    <a:pt x="160" y="128"/>
                    <a:pt x="160" y="83"/>
                  </a:cubicBezTo>
                  <a:lnTo>
                    <a:pt x="160" y="77"/>
                  </a:lnTo>
                  <a:cubicBezTo>
                    <a:pt x="160" y="26"/>
                    <a:pt x="120" y="0"/>
                    <a:pt x="80" y="0"/>
                  </a:cubicBezTo>
                  <a:close/>
                </a:path>
              </a:pathLst>
            </a:custGeom>
            <a:solidFill>
              <a:srgbClr val="F8F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28"/>
            <p:cNvSpPr/>
            <p:nvPr/>
          </p:nvSpPr>
          <p:spPr>
            <a:xfrm>
              <a:off x="461575" y="2525900"/>
              <a:ext cx="4025" cy="4175"/>
            </a:xfrm>
            <a:custGeom>
              <a:avLst/>
              <a:gdLst/>
              <a:ahLst/>
              <a:cxnLst/>
              <a:rect l="l" t="t" r="r" b="b"/>
              <a:pathLst>
                <a:path w="161" h="167" extrusionOk="0">
                  <a:moveTo>
                    <a:pt x="80" y="0"/>
                  </a:moveTo>
                  <a:cubicBezTo>
                    <a:pt x="40" y="0"/>
                    <a:pt x="0" y="26"/>
                    <a:pt x="0" y="77"/>
                  </a:cubicBezTo>
                  <a:lnTo>
                    <a:pt x="0" y="83"/>
                  </a:lnTo>
                  <a:cubicBezTo>
                    <a:pt x="0" y="128"/>
                    <a:pt x="32" y="166"/>
                    <a:pt x="77" y="166"/>
                  </a:cubicBezTo>
                  <a:cubicBezTo>
                    <a:pt x="122" y="166"/>
                    <a:pt x="160" y="128"/>
                    <a:pt x="160" y="83"/>
                  </a:cubicBezTo>
                  <a:lnTo>
                    <a:pt x="160" y="77"/>
                  </a:lnTo>
                  <a:cubicBezTo>
                    <a:pt x="160" y="26"/>
                    <a:pt x="120" y="0"/>
                    <a:pt x="80" y="0"/>
                  </a:cubicBezTo>
                  <a:close/>
                </a:path>
              </a:pathLst>
            </a:custGeom>
            <a:solidFill>
              <a:srgbClr val="F8F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28"/>
            <p:cNvSpPr/>
            <p:nvPr/>
          </p:nvSpPr>
          <p:spPr>
            <a:xfrm>
              <a:off x="427850" y="2457800"/>
              <a:ext cx="55175" cy="76425"/>
            </a:xfrm>
            <a:custGeom>
              <a:avLst/>
              <a:gdLst/>
              <a:ahLst/>
              <a:cxnLst/>
              <a:rect l="l" t="t" r="r" b="b"/>
              <a:pathLst>
                <a:path w="2207" h="3057" extrusionOk="0">
                  <a:moveTo>
                    <a:pt x="1151" y="0"/>
                  </a:moveTo>
                  <a:cubicBezTo>
                    <a:pt x="518" y="0"/>
                    <a:pt x="0" y="518"/>
                    <a:pt x="0" y="1151"/>
                  </a:cubicBezTo>
                  <a:lnTo>
                    <a:pt x="0" y="2097"/>
                  </a:lnTo>
                  <a:lnTo>
                    <a:pt x="1177" y="3056"/>
                  </a:lnTo>
                  <a:lnTo>
                    <a:pt x="2187" y="2475"/>
                  </a:lnTo>
                  <a:cubicBezTo>
                    <a:pt x="2200" y="2411"/>
                    <a:pt x="2206" y="2340"/>
                    <a:pt x="2206" y="2276"/>
                  </a:cubicBezTo>
                  <a:lnTo>
                    <a:pt x="2206" y="876"/>
                  </a:lnTo>
                  <a:lnTo>
                    <a:pt x="20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28"/>
            <p:cNvSpPr/>
            <p:nvPr/>
          </p:nvSpPr>
          <p:spPr>
            <a:xfrm>
              <a:off x="427850" y="2457800"/>
              <a:ext cx="39825" cy="60275"/>
            </a:xfrm>
            <a:custGeom>
              <a:avLst/>
              <a:gdLst/>
              <a:ahLst/>
              <a:cxnLst/>
              <a:rect l="l" t="t" r="r" b="b"/>
              <a:pathLst>
                <a:path w="1593" h="2411" extrusionOk="0">
                  <a:moveTo>
                    <a:pt x="1151" y="0"/>
                  </a:moveTo>
                  <a:cubicBezTo>
                    <a:pt x="518" y="0"/>
                    <a:pt x="0" y="518"/>
                    <a:pt x="0" y="1151"/>
                  </a:cubicBezTo>
                  <a:lnTo>
                    <a:pt x="0" y="2097"/>
                  </a:lnTo>
                  <a:lnTo>
                    <a:pt x="256" y="2411"/>
                  </a:lnTo>
                  <a:lnTo>
                    <a:pt x="441" y="2366"/>
                  </a:lnTo>
                  <a:lnTo>
                    <a:pt x="441" y="2270"/>
                  </a:lnTo>
                  <a:lnTo>
                    <a:pt x="441" y="1151"/>
                  </a:lnTo>
                  <a:cubicBezTo>
                    <a:pt x="435" y="518"/>
                    <a:pt x="953" y="0"/>
                    <a:pt x="15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28"/>
            <p:cNvSpPr/>
            <p:nvPr/>
          </p:nvSpPr>
          <p:spPr>
            <a:xfrm>
              <a:off x="506000" y="2457800"/>
              <a:ext cx="55175" cy="76425"/>
            </a:xfrm>
            <a:custGeom>
              <a:avLst/>
              <a:gdLst/>
              <a:ahLst/>
              <a:cxnLst/>
              <a:rect l="l" t="t" r="r" b="b"/>
              <a:pathLst>
                <a:path w="2207" h="3057" extrusionOk="0">
                  <a:moveTo>
                    <a:pt x="269" y="0"/>
                  </a:moveTo>
                  <a:lnTo>
                    <a:pt x="1" y="876"/>
                  </a:lnTo>
                  <a:lnTo>
                    <a:pt x="1" y="2270"/>
                  </a:lnTo>
                  <a:cubicBezTo>
                    <a:pt x="1" y="2334"/>
                    <a:pt x="1" y="2398"/>
                    <a:pt x="13" y="2462"/>
                  </a:cubicBezTo>
                  <a:lnTo>
                    <a:pt x="1171" y="3056"/>
                  </a:lnTo>
                  <a:lnTo>
                    <a:pt x="2207" y="2097"/>
                  </a:lnTo>
                  <a:lnTo>
                    <a:pt x="2207" y="1151"/>
                  </a:lnTo>
                  <a:cubicBezTo>
                    <a:pt x="2207" y="518"/>
                    <a:pt x="1689" y="0"/>
                    <a:pt x="10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28"/>
            <p:cNvSpPr/>
            <p:nvPr/>
          </p:nvSpPr>
          <p:spPr>
            <a:xfrm>
              <a:off x="514625" y="2473950"/>
              <a:ext cx="40875" cy="45250"/>
            </a:xfrm>
            <a:custGeom>
              <a:avLst/>
              <a:gdLst/>
              <a:ahLst/>
              <a:cxnLst/>
              <a:rect l="l" t="t" r="r" b="b"/>
              <a:pathLst>
                <a:path w="1635" h="1810" extrusionOk="0">
                  <a:moveTo>
                    <a:pt x="103" y="0"/>
                  </a:moveTo>
                  <a:cubicBezTo>
                    <a:pt x="1" y="0"/>
                    <a:pt x="1" y="160"/>
                    <a:pt x="103" y="160"/>
                  </a:cubicBezTo>
                  <a:cubicBezTo>
                    <a:pt x="397" y="160"/>
                    <a:pt x="666" y="326"/>
                    <a:pt x="787" y="595"/>
                  </a:cubicBezTo>
                  <a:cubicBezTo>
                    <a:pt x="474" y="620"/>
                    <a:pt x="238" y="876"/>
                    <a:pt x="238" y="1189"/>
                  </a:cubicBezTo>
                  <a:cubicBezTo>
                    <a:pt x="238" y="1244"/>
                    <a:pt x="277" y="1271"/>
                    <a:pt x="317" y="1271"/>
                  </a:cubicBezTo>
                  <a:cubicBezTo>
                    <a:pt x="357" y="1271"/>
                    <a:pt x="397" y="1244"/>
                    <a:pt x="397" y="1189"/>
                  </a:cubicBezTo>
                  <a:cubicBezTo>
                    <a:pt x="397" y="946"/>
                    <a:pt x="589" y="755"/>
                    <a:pt x="832" y="755"/>
                  </a:cubicBezTo>
                  <a:lnTo>
                    <a:pt x="839" y="755"/>
                  </a:lnTo>
                  <a:cubicBezTo>
                    <a:pt x="896" y="1017"/>
                    <a:pt x="807" y="1292"/>
                    <a:pt x="608" y="1471"/>
                  </a:cubicBezTo>
                  <a:lnTo>
                    <a:pt x="359" y="1662"/>
                  </a:lnTo>
                  <a:cubicBezTo>
                    <a:pt x="295" y="1707"/>
                    <a:pt x="333" y="1809"/>
                    <a:pt x="410" y="1809"/>
                  </a:cubicBezTo>
                  <a:cubicBezTo>
                    <a:pt x="429" y="1809"/>
                    <a:pt x="449" y="1803"/>
                    <a:pt x="461" y="1790"/>
                  </a:cubicBezTo>
                  <a:lnTo>
                    <a:pt x="711" y="1598"/>
                  </a:lnTo>
                  <a:lnTo>
                    <a:pt x="717" y="1598"/>
                  </a:lnTo>
                  <a:cubicBezTo>
                    <a:pt x="883" y="1445"/>
                    <a:pt x="992" y="1234"/>
                    <a:pt x="1018" y="1004"/>
                  </a:cubicBezTo>
                  <a:cubicBezTo>
                    <a:pt x="1190" y="1036"/>
                    <a:pt x="1331" y="1170"/>
                    <a:pt x="1363" y="1349"/>
                  </a:cubicBezTo>
                  <a:cubicBezTo>
                    <a:pt x="1369" y="1388"/>
                    <a:pt x="1408" y="1413"/>
                    <a:pt x="1446" y="1413"/>
                  </a:cubicBezTo>
                  <a:lnTo>
                    <a:pt x="1459" y="1413"/>
                  </a:lnTo>
                  <a:cubicBezTo>
                    <a:pt x="1503" y="1400"/>
                    <a:pt x="1535" y="1362"/>
                    <a:pt x="1523" y="1317"/>
                  </a:cubicBezTo>
                  <a:cubicBezTo>
                    <a:pt x="1471" y="1068"/>
                    <a:pt x="1267" y="876"/>
                    <a:pt x="1018" y="844"/>
                  </a:cubicBezTo>
                  <a:cubicBezTo>
                    <a:pt x="1005" y="710"/>
                    <a:pt x="960" y="576"/>
                    <a:pt x="890" y="454"/>
                  </a:cubicBezTo>
                  <a:cubicBezTo>
                    <a:pt x="971" y="396"/>
                    <a:pt x="1064" y="367"/>
                    <a:pt x="1156" y="367"/>
                  </a:cubicBezTo>
                  <a:cubicBezTo>
                    <a:pt x="1267" y="367"/>
                    <a:pt x="1375" y="409"/>
                    <a:pt x="1459" y="492"/>
                  </a:cubicBezTo>
                  <a:lnTo>
                    <a:pt x="1465" y="492"/>
                  </a:lnTo>
                  <a:cubicBezTo>
                    <a:pt x="1482" y="508"/>
                    <a:pt x="1502" y="515"/>
                    <a:pt x="1520" y="515"/>
                  </a:cubicBezTo>
                  <a:cubicBezTo>
                    <a:pt x="1582" y="515"/>
                    <a:pt x="1635" y="437"/>
                    <a:pt x="1580" y="377"/>
                  </a:cubicBezTo>
                  <a:cubicBezTo>
                    <a:pt x="1463" y="261"/>
                    <a:pt x="1310" y="201"/>
                    <a:pt x="1155" y="201"/>
                  </a:cubicBezTo>
                  <a:cubicBezTo>
                    <a:pt x="1031" y="201"/>
                    <a:pt x="906" y="240"/>
                    <a:pt x="800" y="320"/>
                  </a:cubicBezTo>
                  <a:cubicBezTo>
                    <a:pt x="628" y="115"/>
                    <a:pt x="372" y="0"/>
                    <a:pt x="1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28"/>
            <p:cNvSpPr/>
            <p:nvPr/>
          </p:nvSpPr>
          <p:spPr>
            <a:xfrm>
              <a:off x="433525" y="2473950"/>
              <a:ext cx="40850" cy="45250"/>
            </a:xfrm>
            <a:custGeom>
              <a:avLst/>
              <a:gdLst/>
              <a:ahLst/>
              <a:cxnLst/>
              <a:rect l="l" t="t" r="r" b="b"/>
              <a:pathLst>
                <a:path w="1634" h="1810" extrusionOk="0">
                  <a:moveTo>
                    <a:pt x="1531" y="0"/>
                  </a:moveTo>
                  <a:cubicBezTo>
                    <a:pt x="1263" y="0"/>
                    <a:pt x="1007" y="115"/>
                    <a:pt x="835" y="320"/>
                  </a:cubicBezTo>
                  <a:cubicBezTo>
                    <a:pt x="729" y="240"/>
                    <a:pt x="604" y="201"/>
                    <a:pt x="479" y="201"/>
                  </a:cubicBezTo>
                  <a:cubicBezTo>
                    <a:pt x="325" y="201"/>
                    <a:pt x="171" y="261"/>
                    <a:pt x="55" y="377"/>
                  </a:cubicBezTo>
                  <a:cubicBezTo>
                    <a:pt x="0" y="437"/>
                    <a:pt x="53" y="515"/>
                    <a:pt x="115" y="515"/>
                  </a:cubicBezTo>
                  <a:cubicBezTo>
                    <a:pt x="133" y="515"/>
                    <a:pt x="152" y="508"/>
                    <a:pt x="170" y="492"/>
                  </a:cubicBezTo>
                  <a:lnTo>
                    <a:pt x="176" y="492"/>
                  </a:lnTo>
                  <a:cubicBezTo>
                    <a:pt x="260" y="409"/>
                    <a:pt x="368" y="367"/>
                    <a:pt x="478" y="367"/>
                  </a:cubicBezTo>
                  <a:cubicBezTo>
                    <a:pt x="570" y="367"/>
                    <a:pt x="664" y="396"/>
                    <a:pt x="745" y="454"/>
                  </a:cubicBezTo>
                  <a:cubicBezTo>
                    <a:pt x="675" y="576"/>
                    <a:pt x="630" y="710"/>
                    <a:pt x="617" y="844"/>
                  </a:cubicBezTo>
                  <a:cubicBezTo>
                    <a:pt x="368" y="876"/>
                    <a:pt x="163" y="1068"/>
                    <a:pt x="112" y="1317"/>
                  </a:cubicBezTo>
                  <a:cubicBezTo>
                    <a:pt x="99" y="1362"/>
                    <a:pt x="131" y="1400"/>
                    <a:pt x="176" y="1413"/>
                  </a:cubicBezTo>
                  <a:lnTo>
                    <a:pt x="189" y="1413"/>
                  </a:lnTo>
                  <a:cubicBezTo>
                    <a:pt x="227" y="1413"/>
                    <a:pt x="266" y="1388"/>
                    <a:pt x="272" y="1349"/>
                  </a:cubicBezTo>
                  <a:cubicBezTo>
                    <a:pt x="304" y="1170"/>
                    <a:pt x="445" y="1036"/>
                    <a:pt x="617" y="1004"/>
                  </a:cubicBezTo>
                  <a:cubicBezTo>
                    <a:pt x="643" y="1234"/>
                    <a:pt x="751" y="1445"/>
                    <a:pt x="918" y="1598"/>
                  </a:cubicBezTo>
                  <a:lnTo>
                    <a:pt x="924" y="1598"/>
                  </a:lnTo>
                  <a:lnTo>
                    <a:pt x="1173" y="1790"/>
                  </a:lnTo>
                  <a:cubicBezTo>
                    <a:pt x="1186" y="1803"/>
                    <a:pt x="1205" y="1809"/>
                    <a:pt x="1225" y="1809"/>
                  </a:cubicBezTo>
                  <a:cubicBezTo>
                    <a:pt x="1301" y="1809"/>
                    <a:pt x="1340" y="1707"/>
                    <a:pt x="1276" y="1662"/>
                  </a:cubicBezTo>
                  <a:lnTo>
                    <a:pt x="1026" y="1471"/>
                  </a:lnTo>
                  <a:cubicBezTo>
                    <a:pt x="828" y="1292"/>
                    <a:pt x="739" y="1017"/>
                    <a:pt x="796" y="755"/>
                  </a:cubicBezTo>
                  <a:lnTo>
                    <a:pt x="803" y="755"/>
                  </a:lnTo>
                  <a:cubicBezTo>
                    <a:pt x="1046" y="755"/>
                    <a:pt x="1237" y="946"/>
                    <a:pt x="1237" y="1189"/>
                  </a:cubicBezTo>
                  <a:cubicBezTo>
                    <a:pt x="1237" y="1244"/>
                    <a:pt x="1277" y="1271"/>
                    <a:pt x="1317" y="1271"/>
                  </a:cubicBezTo>
                  <a:cubicBezTo>
                    <a:pt x="1357" y="1271"/>
                    <a:pt x="1397" y="1244"/>
                    <a:pt x="1397" y="1189"/>
                  </a:cubicBezTo>
                  <a:cubicBezTo>
                    <a:pt x="1397" y="876"/>
                    <a:pt x="1161" y="620"/>
                    <a:pt x="847" y="595"/>
                  </a:cubicBezTo>
                  <a:cubicBezTo>
                    <a:pt x="969" y="326"/>
                    <a:pt x="1237" y="160"/>
                    <a:pt x="1531" y="160"/>
                  </a:cubicBezTo>
                  <a:cubicBezTo>
                    <a:pt x="1634" y="160"/>
                    <a:pt x="1634" y="0"/>
                    <a:pt x="15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28"/>
            <p:cNvSpPr/>
            <p:nvPr/>
          </p:nvSpPr>
          <p:spPr>
            <a:xfrm>
              <a:off x="506000" y="2457800"/>
              <a:ext cx="10900" cy="63625"/>
            </a:xfrm>
            <a:custGeom>
              <a:avLst/>
              <a:gdLst/>
              <a:ahLst/>
              <a:cxnLst/>
              <a:rect l="l" t="t" r="r" b="b"/>
              <a:pathLst>
                <a:path w="436" h="2545" extrusionOk="0">
                  <a:moveTo>
                    <a:pt x="173" y="0"/>
                  </a:moveTo>
                  <a:lnTo>
                    <a:pt x="1" y="876"/>
                  </a:lnTo>
                  <a:lnTo>
                    <a:pt x="1" y="2270"/>
                  </a:lnTo>
                  <a:cubicBezTo>
                    <a:pt x="1" y="2340"/>
                    <a:pt x="7" y="2404"/>
                    <a:pt x="20" y="2468"/>
                  </a:cubicBezTo>
                  <a:cubicBezTo>
                    <a:pt x="39" y="2468"/>
                    <a:pt x="314" y="2545"/>
                    <a:pt x="314" y="2545"/>
                  </a:cubicBezTo>
                  <a:lnTo>
                    <a:pt x="435" y="2270"/>
                  </a:lnTo>
                  <a:lnTo>
                    <a:pt x="4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28"/>
            <p:cNvSpPr/>
            <p:nvPr/>
          </p:nvSpPr>
          <p:spPr>
            <a:xfrm>
              <a:off x="506475" y="2510075"/>
              <a:ext cx="54700" cy="32100"/>
            </a:xfrm>
            <a:custGeom>
              <a:avLst/>
              <a:gdLst/>
              <a:ahLst/>
              <a:cxnLst/>
              <a:rect l="l" t="t" r="r" b="b"/>
              <a:pathLst>
                <a:path w="2188" h="1284" extrusionOk="0">
                  <a:moveTo>
                    <a:pt x="717" y="0"/>
                  </a:moveTo>
                  <a:cubicBezTo>
                    <a:pt x="359" y="0"/>
                    <a:pt x="353" y="364"/>
                    <a:pt x="1" y="377"/>
                  </a:cubicBezTo>
                  <a:cubicBezTo>
                    <a:pt x="97" y="907"/>
                    <a:pt x="556" y="1283"/>
                    <a:pt x="1084" y="1283"/>
                  </a:cubicBezTo>
                  <a:cubicBezTo>
                    <a:pt x="1117" y="1283"/>
                    <a:pt x="1150" y="1282"/>
                    <a:pt x="1184" y="1279"/>
                  </a:cubicBezTo>
                  <a:cubicBezTo>
                    <a:pt x="1753" y="1228"/>
                    <a:pt x="2188" y="754"/>
                    <a:pt x="2188" y="185"/>
                  </a:cubicBezTo>
                  <a:lnTo>
                    <a:pt x="2188" y="6"/>
                  </a:lnTo>
                  <a:lnTo>
                    <a:pt x="2188" y="0"/>
                  </a:lnTo>
                  <a:cubicBezTo>
                    <a:pt x="1829" y="13"/>
                    <a:pt x="1829" y="377"/>
                    <a:pt x="1459" y="377"/>
                  </a:cubicBezTo>
                  <a:cubicBezTo>
                    <a:pt x="1088" y="377"/>
                    <a:pt x="1081" y="0"/>
                    <a:pt x="7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28"/>
            <p:cNvSpPr/>
            <p:nvPr/>
          </p:nvSpPr>
          <p:spPr>
            <a:xfrm>
              <a:off x="506475" y="2513100"/>
              <a:ext cx="32650" cy="29025"/>
            </a:xfrm>
            <a:custGeom>
              <a:avLst/>
              <a:gdLst/>
              <a:ahLst/>
              <a:cxnLst/>
              <a:rect l="l" t="t" r="r" b="b"/>
              <a:pathLst>
                <a:path w="1306" h="1161" extrusionOk="0">
                  <a:moveTo>
                    <a:pt x="416" y="1"/>
                  </a:moveTo>
                  <a:cubicBezTo>
                    <a:pt x="301" y="109"/>
                    <a:pt x="212" y="243"/>
                    <a:pt x="1" y="256"/>
                  </a:cubicBezTo>
                  <a:cubicBezTo>
                    <a:pt x="96" y="790"/>
                    <a:pt x="562" y="1160"/>
                    <a:pt x="1085" y="1160"/>
                  </a:cubicBezTo>
                  <a:cubicBezTo>
                    <a:pt x="1158" y="1160"/>
                    <a:pt x="1231" y="1153"/>
                    <a:pt x="1305" y="1139"/>
                  </a:cubicBezTo>
                  <a:cubicBezTo>
                    <a:pt x="787" y="1036"/>
                    <a:pt x="416" y="582"/>
                    <a:pt x="416" y="58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28"/>
            <p:cNvSpPr/>
            <p:nvPr/>
          </p:nvSpPr>
          <p:spPr>
            <a:xfrm>
              <a:off x="471800" y="2408250"/>
              <a:ext cx="45575" cy="76975"/>
            </a:xfrm>
            <a:custGeom>
              <a:avLst/>
              <a:gdLst/>
              <a:ahLst/>
              <a:cxnLst/>
              <a:rect l="l" t="t" r="r" b="b"/>
              <a:pathLst>
                <a:path w="1823" h="3079" extrusionOk="0">
                  <a:moveTo>
                    <a:pt x="646" y="0"/>
                  </a:moveTo>
                  <a:lnTo>
                    <a:pt x="646" y="1113"/>
                  </a:lnTo>
                  <a:cubicBezTo>
                    <a:pt x="263" y="1228"/>
                    <a:pt x="0" y="1580"/>
                    <a:pt x="0" y="1982"/>
                  </a:cubicBezTo>
                  <a:lnTo>
                    <a:pt x="0" y="2858"/>
                  </a:lnTo>
                  <a:cubicBezTo>
                    <a:pt x="0" y="3005"/>
                    <a:pt x="112" y="3079"/>
                    <a:pt x="224" y="3079"/>
                  </a:cubicBezTo>
                  <a:cubicBezTo>
                    <a:pt x="336" y="3079"/>
                    <a:pt x="448" y="3005"/>
                    <a:pt x="448" y="2858"/>
                  </a:cubicBezTo>
                  <a:lnTo>
                    <a:pt x="448" y="1982"/>
                  </a:lnTo>
                  <a:cubicBezTo>
                    <a:pt x="448" y="1727"/>
                    <a:pt x="653" y="1522"/>
                    <a:pt x="908" y="1522"/>
                  </a:cubicBezTo>
                  <a:cubicBezTo>
                    <a:pt x="1164" y="1522"/>
                    <a:pt x="1369" y="1727"/>
                    <a:pt x="1369" y="1982"/>
                  </a:cubicBezTo>
                  <a:lnTo>
                    <a:pt x="1369" y="2858"/>
                  </a:lnTo>
                  <a:cubicBezTo>
                    <a:pt x="1369" y="3005"/>
                    <a:pt x="1482" y="3079"/>
                    <a:pt x="1596" y="3079"/>
                  </a:cubicBezTo>
                  <a:cubicBezTo>
                    <a:pt x="1709" y="3079"/>
                    <a:pt x="1823" y="3005"/>
                    <a:pt x="1823" y="2858"/>
                  </a:cubicBezTo>
                  <a:lnTo>
                    <a:pt x="1823" y="1982"/>
                  </a:lnTo>
                  <a:cubicBezTo>
                    <a:pt x="1816" y="1580"/>
                    <a:pt x="1554" y="1228"/>
                    <a:pt x="1171" y="1113"/>
                  </a:cubicBezTo>
                  <a:lnTo>
                    <a:pt x="11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28"/>
            <p:cNvSpPr/>
            <p:nvPr/>
          </p:nvSpPr>
          <p:spPr>
            <a:xfrm>
              <a:off x="471800" y="2408250"/>
              <a:ext cx="20650" cy="77050"/>
            </a:xfrm>
            <a:custGeom>
              <a:avLst/>
              <a:gdLst/>
              <a:ahLst/>
              <a:cxnLst/>
              <a:rect l="l" t="t" r="r" b="b"/>
              <a:pathLst>
                <a:path w="826" h="3082" extrusionOk="0">
                  <a:moveTo>
                    <a:pt x="646" y="0"/>
                  </a:moveTo>
                  <a:lnTo>
                    <a:pt x="646" y="1113"/>
                  </a:lnTo>
                  <a:cubicBezTo>
                    <a:pt x="263" y="1228"/>
                    <a:pt x="0" y="1580"/>
                    <a:pt x="0" y="1982"/>
                  </a:cubicBezTo>
                  <a:lnTo>
                    <a:pt x="0" y="2858"/>
                  </a:lnTo>
                  <a:cubicBezTo>
                    <a:pt x="0" y="2986"/>
                    <a:pt x="103" y="3081"/>
                    <a:pt x="223" y="3081"/>
                  </a:cubicBezTo>
                  <a:cubicBezTo>
                    <a:pt x="252" y="3081"/>
                    <a:pt x="283" y="3076"/>
                    <a:pt x="314" y="3063"/>
                  </a:cubicBezTo>
                  <a:cubicBezTo>
                    <a:pt x="231" y="3031"/>
                    <a:pt x="173" y="2948"/>
                    <a:pt x="173" y="2858"/>
                  </a:cubicBezTo>
                  <a:lnTo>
                    <a:pt x="173" y="1982"/>
                  </a:lnTo>
                  <a:cubicBezTo>
                    <a:pt x="173" y="1580"/>
                    <a:pt x="435" y="1228"/>
                    <a:pt x="825" y="1113"/>
                  </a:cubicBezTo>
                  <a:lnTo>
                    <a:pt x="8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28"/>
            <p:cNvSpPr/>
            <p:nvPr/>
          </p:nvSpPr>
          <p:spPr>
            <a:xfrm>
              <a:off x="496725" y="2446225"/>
              <a:ext cx="17125" cy="39075"/>
            </a:xfrm>
            <a:custGeom>
              <a:avLst/>
              <a:gdLst/>
              <a:ahLst/>
              <a:cxnLst/>
              <a:rect l="l" t="t" r="r" b="b"/>
              <a:pathLst>
                <a:path w="685" h="1563" extrusionOk="0">
                  <a:moveTo>
                    <a:pt x="90" y="0"/>
                  </a:moveTo>
                  <a:cubicBezTo>
                    <a:pt x="61" y="0"/>
                    <a:pt x="31" y="3"/>
                    <a:pt x="1" y="9"/>
                  </a:cubicBezTo>
                  <a:cubicBezTo>
                    <a:pt x="218" y="54"/>
                    <a:pt x="372" y="240"/>
                    <a:pt x="372" y="463"/>
                  </a:cubicBezTo>
                  <a:lnTo>
                    <a:pt x="372" y="1339"/>
                  </a:lnTo>
                  <a:cubicBezTo>
                    <a:pt x="372" y="1467"/>
                    <a:pt x="478" y="1562"/>
                    <a:pt x="596" y="1562"/>
                  </a:cubicBezTo>
                  <a:cubicBezTo>
                    <a:pt x="626" y="1562"/>
                    <a:pt x="656" y="1557"/>
                    <a:pt x="685" y="1544"/>
                  </a:cubicBezTo>
                  <a:cubicBezTo>
                    <a:pt x="602" y="1512"/>
                    <a:pt x="544" y="1429"/>
                    <a:pt x="551" y="1339"/>
                  </a:cubicBezTo>
                  <a:lnTo>
                    <a:pt x="551" y="463"/>
                  </a:lnTo>
                  <a:cubicBezTo>
                    <a:pt x="551" y="206"/>
                    <a:pt x="336" y="0"/>
                    <a:pt x="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28"/>
            <p:cNvSpPr/>
            <p:nvPr/>
          </p:nvSpPr>
          <p:spPr>
            <a:xfrm>
              <a:off x="485375" y="2431425"/>
              <a:ext cx="18425" cy="4025"/>
            </a:xfrm>
            <a:custGeom>
              <a:avLst/>
              <a:gdLst/>
              <a:ahLst/>
              <a:cxnLst/>
              <a:rect l="l" t="t" r="r" b="b"/>
              <a:pathLst>
                <a:path w="737" h="161" extrusionOk="0">
                  <a:moveTo>
                    <a:pt x="103" y="0"/>
                  </a:moveTo>
                  <a:cubicBezTo>
                    <a:pt x="1" y="0"/>
                    <a:pt x="1" y="160"/>
                    <a:pt x="103" y="160"/>
                  </a:cubicBezTo>
                  <a:lnTo>
                    <a:pt x="628" y="160"/>
                  </a:lnTo>
                  <a:cubicBezTo>
                    <a:pt x="736" y="160"/>
                    <a:pt x="736" y="0"/>
                    <a:pt x="6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28"/>
            <p:cNvSpPr/>
            <p:nvPr/>
          </p:nvSpPr>
          <p:spPr>
            <a:xfrm>
              <a:off x="485375" y="2422300"/>
              <a:ext cx="18425" cy="4025"/>
            </a:xfrm>
            <a:custGeom>
              <a:avLst/>
              <a:gdLst/>
              <a:ahLst/>
              <a:cxnLst/>
              <a:rect l="l" t="t" r="r" b="b"/>
              <a:pathLst>
                <a:path w="737" h="161" extrusionOk="0">
                  <a:moveTo>
                    <a:pt x="103" y="1"/>
                  </a:moveTo>
                  <a:cubicBezTo>
                    <a:pt x="1" y="1"/>
                    <a:pt x="1" y="161"/>
                    <a:pt x="103" y="161"/>
                  </a:cubicBezTo>
                  <a:lnTo>
                    <a:pt x="628" y="161"/>
                  </a:lnTo>
                  <a:cubicBezTo>
                    <a:pt x="736" y="161"/>
                    <a:pt x="736" y="1"/>
                    <a:pt x="6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28"/>
            <p:cNvSpPr/>
            <p:nvPr/>
          </p:nvSpPr>
          <p:spPr>
            <a:xfrm>
              <a:off x="485375" y="2413350"/>
              <a:ext cx="18425" cy="4025"/>
            </a:xfrm>
            <a:custGeom>
              <a:avLst/>
              <a:gdLst/>
              <a:ahLst/>
              <a:cxnLst/>
              <a:rect l="l" t="t" r="r" b="b"/>
              <a:pathLst>
                <a:path w="737" h="161" extrusionOk="0">
                  <a:moveTo>
                    <a:pt x="103" y="1"/>
                  </a:moveTo>
                  <a:cubicBezTo>
                    <a:pt x="1" y="1"/>
                    <a:pt x="1" y="161"/>
                    <a:pt x="103" y="161"/>
                  </a:cubicBezTo>
                  <a:lnTo>
                    <a:pt x="628" y="161"/>
                  </a:lnTo>
                  <a:cubicBezTo>
                    <a:pt x="736" y="161"/>
                    <a:pt x="736" y="1"/>
                    <a:pt x="6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28"/>
            <p:cNvSpPr/>
            <p:nvPr/>
          </p:nvSpPr>
          <p:spPr>
            <a:xfrm>
              <a:off x="427850" y="2510225"/>
              <a:ext cx="54675" cy="31925"/>
            </a:xfrm>
            <a:custGeom>
              <a:avLst/>
              <a:gdLst/>
              <a:ahLst/>
              <a:cxnLst/>
              <a:rect l="l" t="t" r="r" b="b"/>
              <a:pathLst>
                <a:path w="2187" h="1277" extrusionOk="0">
                  <a:moveTo>
                    <a:pt x="0" y="0"/>
                  </a:moveTo>
                  <a:lnTo>
                    <a:pt x="0" y="173"/>
                  </a:lnTo>
                  <a:cubicBezTo>
                    <a:pt x="0" y="793"/>
                    <a:pt x="506" y="1277"/>
                    <a:pt x="1100" y="1277"/>
                  </a:cubicBezTo>
                  <a:cubicBezTo>
                    <a:pt x="1173" y="1277"/>
                    <a:pt x="1248" y="1269"/>
                    <a:pt x="1324" y="1254"/>
                  </a:cubicBezTo>
                  <a:cubicBezTo>
                    <a:pt x="1765" y="1164"/>
                    <a:pt x="2110" y="812"/>
                    <a:pt x="2187" y="371"/>
                  </a:cubicBezTo>
                  <a:cubicBezTo>
                    <a:pt x="1835" y="358"/>
                    <a:pt x="1835" y="0"/>
                    <a:pt x="1464" y="0"/>
                  </a:cubicBezTo>
                  <a:cubicBezTo>
                    <a:pt x="1094" y="0"/>
                    <a:pt x="1094" y="371"/>
                    <a:pt x="723" y="371"/>
                  </a:cubicBezTo>
                  <a:cubicBezTo>
                    <a:pt x="620" y="371"/>
                    <a:pt x="518" y="339"/>
                    <a:pt x="441" y="269"/>
                  </a:cubicBezTo>
                  <a:cubicBezTo>
                    <a:pt x="314" y="160"/>
                    <a:pt x="230" y="7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28"/>
            <p:cNvSpPr/>
            <p:nvPr/>
          </p:nvSpPr>
          <p:spPr>
            <a:xfrm>
              <a:off x="427850" y="2510225"/>
              <a:ext cx="33100" cy="31925"/>
            </a:xfrm>
            <a:custGeom>
              <a:avLst/>
              <a:gdLst/>
              <a:ahLst/>
              <a:cxnLst/>
              <a:rect l="l" t="t" r="r" b="b"/>
              <a:pathLst>
                <a:path w="1324" h="1277" extrusionOk="0">
                  <a:moveTo>
                    <a:pt x="0" y="0"/>
                  </a:moveTo>
                  <a:lnTo>
                    <a:pt x="0" y="173"/>
                  </a:lnTo>
                  <a:cubicBezTo>
                    <a:pt x="0" y="793"/>
                    <a:pt x="506" y="1277"/>
                    <a:pt x="1100" y="1277"/>
                  </a:cubicBezTo>
                  <a:cubicBezTo>
                    <a:pt x="1173" y="1277"/>
                    <a:pt x="1248" y="1269"/>
                    <a:pt x="1324" y="1254"/>
                  </a:cubicBezTo>
                  <a:cubicBezTo>
                    <a:pt x="844" y="1158"/>
                    <a:pt x="486" y="755"/>
                    <a:pt x="441" y="269"/>
                  </a:cubicBezTo>
                  <a:cubicBezTo>
                    <a:pt x="314" y="160"/>
                    <a:pt x="230" y="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28"/>
            <p:cNvSpPr/>
            <p:nvPr/>
          </p:nvSpPr>
          <p:spPr>
            <a:xfrm>
              <a:off x="523275" y="2520175"/>
              <a:ext cx="4025" cy="4150"/>
            </a:xfrm>
            <a:custGeom>
              <a:avLst/>
              <a:gdLst/>
              <a:ahLst/>
              <a:cxnLst/>
              <a:rect l="l" t="t" r="r" b="b"/>
              <a:pathLst>
                <a:path w="161" h="166" extrusionOk="0">
                  <a:moveTo>
                    <a:pt x="80" y="0"/>
                  </a:moveTo>
                  <a:cubicBezTo>
                    <a:pt x="40" y="0"/>
                    <a:pt x="0" y="28"/>
                    <a:pt x="0" y="82"/>
                  </a:cubicBezTo>
                  <a:lnTo>
                    <a:pt x="0" y="88"/>
                  </a:lnTo>
                  <a:cubicBezTo>
                    <a:pt x="0" y="127"/>
                    <a:pt x="32" y="165"/>
                    <a:pt x="77" y="165"/>
                  </a:cubicBezTo>
                  <a:cubicBezTo>
                    <a:pt x="122" y="165"/>
                    <a:pt x="160" y="127"/>
                    <a:pt x="160" y="82"/>
                  </a:cubicBezTo>
                  <a:cubicBezTo>
                    <a:pt x="160" y="28"/>
                    <a:pt x="120" y="0"/>
                    <a:pt x="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28"/>
            <p:cNvSpPr/>
            <p:nvPr/>
          </p:nvSpPr>
          <p:spPr>
            <a:xfrm>
              <a:off x="541175" y="2525900"/>
              <a:ext cx="4025" cy="4175"/>
            </a:xfrm>
            <a:custGeom>
              <a:avLst/>
              <a:gdLst/>
              <a:ahLst/>
              <a:cxnLst/>
              <a:rect l="l" t="t" r="r" b="b"/>
              <a:pathLst>
                <a:path w="161" h="167" extrusionOk="0">
                  <a:moveTo>
                    <a:pt x="80" y="0"/>
                  </a:moveTo>
                  <a:cubicBezTo>
                    <a:pt x="40" y="0"/>
                    <a:pt x="0" y="26"/>
                    <a:pt x="0" y="77"/>
                  </a:cubicBezTo>
                  <a:lnTo>
                    <a:pt x="0" y="83"/>
                  </a:lnTo>
                  <a:cubicBezTo>
                    <a:pt x="0" y="128"/>
                    <a:pt x="32" y="166"/>
                    <a:pt x="77" y="166"/>
                  </a:cubicBezTo>
                  <a:cubicBezTo>
                    <a:pt x="122" y="166"/>
                    <a:pt x="160" y="128"/>
                    <a:pt x="160" y="83"/>
                  </a:cubicBezTo>
                  <a:lnTo>
                    <a:pt x="160" y="77"/>
                  </a:lnTo>
                  <a:cubicBezTo>
                    <a:pt x="160" y="26"/>
                    <a:pt x="120" y="0"/>
                    <a:pt x="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28"/>
            <p:cNvSpPr/>
            <p:nvPr/>
          </p:nvSpPr>
          <p:spPr>
            <a:xfrm>
              <a:off x="467475" y="2518850"/>
              <a:ext cx="4025" cy="4175"/>
            </a:xfrm>
            <a:custGeom>
              <a:avLst/>
              <a:gdLst/>
              <a:ahLst/>
              <a:cxnLst/>
              <a:rect l="l" t="t" r="r" b="b"/>
              <a:pathLst>
                <a:path w="161" h="167" extrusionOk="0">
                  <a:moveTo>
                    <a:pt x="81" y="1"/>
                  </a:moveTo>
                  <a:cubicBezTo>
                    <a:pt x="41" y="1"/>
                    <a:pt x="1" y="26"/>
                    <a:pt x="1" y="77"/>
                  </a:cubicBezTo>
                  <a:lnTo>
                    <a:pt x="1" y="84"/>
                  </a:lnTo>
                  <a:cubicBezTo>
                    <a:pt x="1" y="129"/>
                    <a:pt x="39" y="167"/>
                    <a:pt x="84" y="167"/>
                  </a:cubicBezTo>
                  <a:cubicBezTo>
                    <a:pt x="129" y="167"/>
                    <a:pt x="161" y="129"/>
                    <a:pt x="161" y="84"/>
                  </a:cubicBezTo>
                  <a:lnTo>
                    <a:pt x="161" y="77"/>
                  </a:lnTo>
                  <a:cubicBezTo>
                    <a:pt x="161" y="26"/>
                    <a:pt x="121" y="1"/>
                    <a:pt x="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28"/>
            <p:cNvSpPr/>
            <p:nvPr/>
          </p:nvSpPr>
          <p:spPr>
            <a:xfrm>
              <a:off x="451500" y="2523800"/>
              <a:ext cx="4025" cy="4200"/>
            </a:xfrm>
            <a:custGeom>
              <a:avLst/>
              <a:gdLst/>
              <a:ahLst/>
              <a:cxnLst/>
              <a:rect l="l" t="t" r="r" b="b"/>
              <a:pathLst>
                <a:path w="161" h="168" extrusionOk="0">
                  <a:moveTo>
                    <a:pt x="80" y="1"/>
                  </a:moveTo>
                  <a:cubicBezTo>
                    <a:pt x="40" y="1"/>
                    <a:pt x="0" y="26"/>
                    <a:pt x="0" y="78"/>
                  </a:cubicBezTo>
                  <a:lnTo>
                    <a:pt x="0" y="84"/>
                  </a:lnTo>
                  <a:cubicBezTo>
                    <a:pt x="0" y="129"/>
                    <a:pt x="39" y="167"/>
                    <a:pt x="84" y="167"/>
                  </a:cubicBezTo>
                  <a:cubicBezTo>
                    <a:pt x="128" y="167"/>
                    <a:pt x="160" y="129"/>
                    <a:pt x="160" y="84"/>
                  </a:cubicBezTo>
                  <a:lnTo>
                    <a:pt x="160" y="78"/>
                  </a:lnTo>
                  <a:cubicBezTo>
                    <a:pt x="160" y="26"/>
                    <a:pt x="120" y="1"/>
                    <a:pt x="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28"/>
            <p:cNvSpPr/>
            <p:nvPr/>
          </p:nvSpPr>
          <p:spPr>
            <a:xfrm>
              <a:off x="461575" y="2529875"/>
              <a:ext cx="4025" cy="4200"/>
            </a:xfrm>
            <a:custGeom>
              <a:avLst/>
              <a:gdLst/>
              <a:ahLst/>
              <a:cxnLst/>
              <a:rect l="l" t="t" r="r" b="b"/>
              <a:pathLst>
                <a:path w="161" h="168" extrusionOk="0">
                  <a:moveTo>
                    <a:pt x="80" y="1"/>
                  </a:moveTo>
                  <a:cubicBezTo>
                    <a:pt x="40" y="1"/>
                    <a:pt x="0" y="26"/>
                    <a:pt x="0" y="78"/>
                  </a:cubicBezTo>
                  <a:lnTo>
                    <a:pt x="0" y="84"/>
                  </a:lnTo>
                  <a:cubicBezTo>
                    <a:pt x="0" y="129"/>
                    <a:pt x="32" y="167"/>
                    <a:pt x="77" y="167"/>
                  </a:cubicBezTo>
                  <a:cubicBezTo>
                    <a:pt x="122" y="167"/>
                    <a:pt x="160" y="129"/>
                    <a:pt x="160" y="84"/>
                  </a:cubicBezTo>
                  <a:lnTo>
                    <a:pt x="160" y="78"/>
                  </a:lnTo>
                  <a:cubicBezTo>
                    <a:pt x="160" y="26"/>
                    <a:pt x="120" y="1"/>
                    <a:pt x="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6" name="Google Shape;1676;p28"/>
          <p:cNvSpPr/>
          <p:nvPr/>
        </p:nvSpPr>
        <p:spPr>
          <a:xfrm>
            <a:off x="2774743" y="2866558"/>
            <a:ext cx="354900" cy="354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72" name="Google Shape;1772;p28"/>
          <p:cNvCxnSpPr>
            <a:stCxn id="1677" idx="2"/>
            <a:endCxn id="1773" idx="6"/>
          </p:cNvCxnSpPr>
          <p:nvPr/>
        </p:nvCxnSpPr>
        <p:spPr>
          <a:xfrm rot="10800000" flipV="1">
            <a:off x="2671671" y="1987236"/>
            <a:ext cx="1124882" cy="195176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73" name="Google Shape;1773;p28"/>
          <p:cNvSpPr/>
          <p:nvPr/>
        </p:nvSpPr>
        <p:spPr>
          <a:xfrm>
            <a:off x="2316771" y="2004962"/>
            <a:ext cx="354900" cy="354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682;p28"/>
          <p:cNvSpPr txBox="1"/>
          <p:nvPr/>
        </p:nvSpPr>
        <p:spPr>
          <a:xfrm>
            <a:off x="735501" y="735224"/>
            <a:ext cx="7426324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O'z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vaqtida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tibbiy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yordamga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murojaat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qilgan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bemor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sog'ayishga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umid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qilishi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mumkin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. Sil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kasalligi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orqaga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chekinayotganini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ko'rsatadigan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belgilarga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quyidagilar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Fira Sans Extra Condensed Medium" panose="020B0604020202020204" charset="0"/>
              </a:rPr>
              <a:t>kiradi</a:t>
            </a:r>
            <a:r>
              <a:rPr lang="en-US" dirty="0">
                <a:solidFill>
                  <a:srgbClr val="00B0F0"/>
                </a:solidFill>
                <a:latin typeface="Fira Sans Extra Condensed Medium" panose="020B0604020202020204" charset="0"/>
              </a:rPr>
              <a:t>:</a:t>
            </a:r>
            <a:endParaRPr lang="en-US" dirty="0">
              <a:solidFill>
                <a:srgbClr val="00B0F0"/>
              </a:solidFill>
              <a:latin typeface="Fira Sans Extra Condensed Medium" panose="020B0604020202020204" charset="0"/>
              <a:sym typeface="Fira Sans Extra Condensed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B4EE70-0A84-3481-63FC-F1786ECF1BD7}"/>
              </a:ext>
            </a:extLst>
          </p:cNvPr>
          <p:cNvSpPr txBox="1"/>
          <p:nvPr/>
        </p:nvSpPr>
        <p:spPr>
          <a:xfrm>
            <a:off x="4337774" y="4528672"/>
            <a:ext cx="47204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hech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qanday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asoratlar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yo'q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laboratoriya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instrumental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usullar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ijobiy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evolyutsiyani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ko'rsatadi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grpSp>
        <p:nvGrpSpPr>
          <p:cNvPr id="6" name="Google Shape;378;p18">
            <a:extLst>
              <a:ext uri="{FF2B5EF4-FFF2-40B4-BE49-F238E27FC236}">
                <a16:creationId xmlns:a16="http://schemas.microsoft.com/office/drawing/2014/main" id="{E172AD3A-18A6-0CDC-3C1F-EAE6C880FE9F}"/>
              </a:ext>
            </a:extLst>
          </p:cNvPr>
          <p:cNvGrpSpPr/>
          <p:nvPr/>
        </p:nvGrpSpPr>
        <p:grpSpPr>
          <a:xfrm>
            <a:off x="3004420" y="4105779"/>
            <a:ext cx="1107447" cy="1049705"/>
            <a:chOff x="4048269" y="298950"/>
            <a:chExt cx="1419081" cy="1419081"/>
          </a:xfrm>
        </p:grpSpPr>
        <p:sp>
          <p:nvSpPr>
            <p:cNvPr id="7" name="Google Shape;379;p18">
              <a:extLst>
                <a:ext uri="{FF2B5EF4-FFF2-40B4-BE49-F238E27FC236}">
                  <a16:creationId xmlns:a16="http://schemas.microsoft.com/office/drawing/2014/main" id="{6AC1C0B4-BAD3-05F0-2C3C-659BEE69CF69}"/>
                </a:ext>
              </a:extLst>
            </p:cNvPr>
            <p:cNvSpPr/>
            <p:nvPr/>
          </p:nvSpPr>
          <p:spPr>
            <a:xfrm flipH="1">
              <a:off x="4048269" y="298950"/>
              <a:ext cx="1419081" cy="1419081"/>
            </a:xfrm>
            <a:custGeom>
              <a:avLst/>
              <a:gdLst/>
              <a:ahLst/>
              <a:cxnLst/>
              <a:rect l="l" t="t" r="r" b="b"/>
              <a:pathLst>
                <a:path w="60638" h="60638" extrusionOk="0">
                  <a:moveTo>
                    <a:pt x="30319" y="1"/>
                  </a:moveTo>
                  <a:cubicBezTo>
                    <a:pt x="13589" y="1"/>
                    <a:pt x="1" y="13589"/>
                    <a:pt x="1" y="30319"/>
                  </a:cubicBezTo>
                  <a:cubicBezTo>
                    <a:pt x="1" y="47050"/>
                    <a:pt x="13589" y="60638"/>
                    <a:pt x="30319" y="60638"/>
                  </a:cubicBezTo>
                  <a:cubicBezTo>
                    <a:pt x="47050" y="60638"/>
                    <a:pt x="60638" y="47050"/>
                    <a:pt x="60638" y="30319"/>
                  </a:cubicBezTo>
                  <a:cubicBezTo>
                    <a:pt x="60638" y="13589"/>
                    <a:pt x="47050" y="1"/>
                    <a:pt x="30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380;p18">
              <a:extLst>
                <a:ext uri="{FF2B5EF4-FFF2-40B4-BE49-F238E27FC236}">
                  <a16:creationId xmlns:a16="http://schemas.microsoft.com/office/drawing/2014/main" id="{A8C465F6-2BF2-F66A-BA28-B3FFD2836DF8}"/>
                </a:ext>
              </a:extLst>
            </p:cNvPr>
            <p:cNvSpPr/>
            <p:nvPr/>
          </p:nvSpPr>
          <p:spPr>
            <a:xfrm flipH="1">
              <a:off x="4806467" y="627991"/>
              <a:ext cx="416447" cy="744925"/>
            </a:xfrm>
            <a:custGeom>
              <a:avLst/>
              <a:gdLst/>
              <a:ahLst/>
              <a:cxnLst/>
              <a:rect l="l" t="t" r="r" b="b"/>
              <a:pathLst>
                <a:path w="17795" h="31831" extrusionOk="0">
                  <a:moveTo>
                    <a:pt x="14750" y="0"/>
                  </a:moveTo>
                  <a:cubicBezTo>
                    <a:pt x="11239" y="0"/>
                    <a:pt x="6493" y="5136"/>
                    <a:pt x="5223" y="7478"/>
                  </a:cubicBezTo>
                  <a:cubicBezTo>
                    <a:pt x="3744" y="10251"/>
                    <a:pt x="3744" y="14827"/>
                    <a:pt x="1896" y="18940"/>
                  </a:cubicBezTo>
                  <a:cubicBezTo>
                    <a:pt x="47" y="23007"/>
                    <a:pt x="1" y="28599"/>
                    <a:pt x="93" y="30679"/>
                  </a:cubicBezTo>
                  <a:cubicBezTo>
                    <a:pt x="112" y="31529"/>
                    <a:pt x="386" y="31831"/>
                    <a:pt x="952" y="31831"/>
                  </a:cubicBezTo>
                  <a:cubicBezTo>
                    <a:pt x="1771" y="31831"/>
                    <a:pt x="3203" y="31198"/>
                    <a:pt x="5362" y="30679"/>
                  </a:cubicBezTo>
                  <a:cubicBezTo>
                    <a:pt x="9013" y="29847"/>
                    <a:pt x="11416" y="29246"/>
                    <a:pt x="14328" y="28507"/>
                  </a:cubicBezTo>
                  <a:cubicBezTo>
                    <a:pt x="17194" y="27814"/>
                    <a:pt x="17009" y="26057"/>
                    <a:pt x="16639" y="23238"/>
                  </a:cubicBezTo>
                  <a:cubicBezTo>
                    <a:pt x="16315" y="20465"/>
                    <a:pt x="16408" y="18339"/>
                    <a:pt x="16962" y="13764"/>
                  </a:cubicBezTo>
                  <a:cubicBezTo>
                    <a:pt x="17563" y="9234"/>
                    <a:pt x="17794" y="6230"/>
                    <a:pt x="17610" y="3596"/>
                  </a:cubicBezTo>
                  <a:cubicBezTo>
                    <a:pt x="17425" y="1008"/>
                    <a:pt x="16362" y="453"/>
                    <a:pt x="16362" y="453"/>
                  </a:cubicBezTo>
                  <a:cubicBezTo>
                    <a:pt x="15872" y="139"/>
                    <a:pt x="15328" y="0"/>
                    <a:pt x="147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81;p18">
              <a:extLst>
                <a:ext uri="{FF2B5EF4-FFF2-40B4-BE49-F238E27FC236}">
                  <a16:creationId xmlns:a16="http://schemas.microsoft.com/office/drawing/2014/main" id="{24EBB306-8B49-E85A-0D5B-B8E6A86834A6}"/>
                </a:ext>
              </a:extLst>
            </p:cNvPr>
            <p:cNvSpPr/>
            <p:nvPr/>
          </p:nvSpPr>
          <p:spPr>
            <a:xfrm flipH="1">
              <a:off x="4292719" y="627921"/>
              <a:ext cx="416447" cy="744995"/>
            </a:xfrm>
            <a:custGeom>
              <a:avLst/>
              <a:gdLst/>
              <a:ahLst/>
              <a:cxnLst/>
              <a:rect l="l" t="t" r="r" b="b"/>
              <a:pathLst>
                <a:path w="17795" h="31834" extrusionOk="0">
                  <a:moveTo>
                    <a:pt x="3054" y="1"/>
                  </a:moveTo>
                  <a:cubicBezTo>
                    <a:pt x="2473" y="1"/>
                    <a:pt x="1926" y="141"/>
                    <a:pt x="1434" y="456"/>
                  </a:cubicBezTo>
                  <a:cubicBezTo>
                    <a:pt x="1434" y="456"/>
                    <a:pt x="371" y="1011"/>
                    <a:pt x="186" y="3599"/>
                  </a:cubicBezTo>
                  <a:cubicBezTo>
                    <a:pt x="1" y="6233"/>
                    <a:pt x="232" y="9237"/>
                    <a:pt x="833" y="13767"/>
                  </a:cubicBezTo>
                  <a:cubicBezTo>
                    <a:pt x="1018" y="15430"/>
                    <a:pt x="1156" y="16771"/>
                    <a:pt x="1249" y="17926"/>
                  </a:cubicBezTo>
                  <a:cubicBezTo>
                    <a:pt x="1387" y="19682"/>
                    <a:pt x="1341" y="21485"/>
                    <a:pt x="1110" y="23241"/>
                  </a:cubicBezTo>
                  <a:cubicBezTo>
                    <a:pt x="787" y="26060"/>
                    <a:pt x="602" y="27817"/>
                    <a:pt x="3467" y="28510"/>
                  </a:cubicBezTo>
                  <a:cubicBezTo>
                    <a:pt x="4946" y="28880"/>
                    <a:pt x="6333" y="29249"/>
                    <a:pt x="7858" y="29619"/>
                  </a:cubicBezTo>
                  <a:lnTo>
                    <a:pt x="12433" y="30682"/>
                  </a:lnTo>
                  <a:cubicBezTo>
                    <a:pt x="14593" y="31201"/>
                    <a:pt x="16008" y="31834"/>
                    <a:pt x="16824" y="31834"/>
                  </a:cubicBezTo>
                  <a:cubicBezTo>
                    <a:pt x="17387" y="31834"/>
                    <a:pt x="17664" y="31532"/>
                    <a:pt x="17702" y="30682"/>
                  </a:cubicBezTo>
                  <a:cubicBezTo>
                    <a:pt x="17795" y="28602"/>
                    <a:pt x="17748" y="23010"/>
                    <a:pt x="15900" y="18943"/>
                  </a:cubicBezTo>
                  <a:cubicBezTo>
                    <a:pt x="14051" y="14830"/>
                    <a:pt x="14051" y="10254"/>
                    <a:pt x="12572" y="7481"/>
                  </a:cubicBezTo>
                  <a:cubicBezTo>
                    <a:pt x="11303" y="5102"/>
                    <a:pt x="6564" y="1"/>
                    <a:pt x="3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82;p18">
              <a:extLst>
                <a:ext uri="{FF2B5EF4-FFF2-40B4-BE49-F238E27FC236}">
                  <a16:creationId xmlns:a16="http://schemas.microsoft.com/office/drawing/2014/main" id="{7856F6A6-9DB5-960B-9160-DAB5F1FE477D}"/>
                </a:ext>
              </a:extLst>
            </p:cNvPr>
            <p:cNvSpPr/>
            <p:nvPr/>
          </p:nvSpPr>
          <p:spPr>
            <a:xfrm flipH="1">
              <a:off x="4809721" y="851650"/>
              <a:ext cx="325505" cy="422766"/>
            </a:xfrm>
            <a:custGeom>
              <a:avLst/>
              <a:gdLst/>
              <a:ahLst/>
              <a:cxnLst/>
              <a:rect l="l" t="t" r="r" b="b"/>
              <a:pathLst>
                <a:path w="13909" h="18065" extrusionOk="0">
                  <a:moveTo>
                    <a:pt x="13539" y="1"/>
                  </a:moveTo>
                  <a:cubicBezTo>
                    <a:pt x="13539" y="1"/>
                    <a:pt x="13215" y="186"/>
                    <a:pt x="12615" y="417"/>
                  </a:cubicBezTo>
                  <a:cubicBezTo>
                    <a:pt x="12291" y="509"/>
                    <a:pt x="11875" y="648"/>
                    <a:pt x="11459" y="786"/>
                  </a:cubicBezTo>
                  <a:cubicBezTo>
                    <a:pt x="11043" y="925"/>
                    <a:pt x="10489" y="1018"/>
                    <a:pt x="9934" y="1249"/>
                  </a:cubicBezTo>
                  <a:cubicBezTo>
                    <a:pt x="9287" y="1433"/>
                    <a:pt x="8686" y="1711"/>
                    <a:pt x="8132" y="2034"/>
                  </a:cubicBezTo>
                  <a:cubicBezTo>
                    <a:pt x="7485" y="2404"/>
                    <a:pt x="6930" y="2912"/>
                    <a:pt x="6468" y="3467"/>
                  </a:cubicBezTo>
                  <a:cubicBezTo>
                    <a:pt x="5959" y="4068"/>
                    <a:pt x="5590" y="4761"/>
                    <a:pt x="5312" y="5501"/>
                  </a:cubicBezTo>
                  <a:cubicBezTo>
                    <a:pt x="5035" y="6240"/>
                    <a:pt x="4850" y="7026"/>
                    <a:pt x="4712" y="7811"/>
                  </a:cubicBezTo>
                  <a:cubicBezTo>
                    <a:pt x="4573" y="9383"/>
                    <a:pt x="4480" y="10908"/>
                    <a:pt x="4203" y="12295"/>
                  </a:cubicBezTo>
                  <a:cubicBezTo>
                    <a:pt x="3926" y="13681"/>
                    <a:pt x="3464" y="15021"/>
                    <a:pt x="2678" y="15807"/>
                  </a:cubicBezTo>
                  <a:cubicBezTo>
                    <a:pt x="2493" y="16038"/>
                    <a:pt x="2262" y="16177"/>
                    <a:pt x="2031" y="16316"/>
                  </a:cubicBezTo>
                  <a:lnTo>
                    <a:pt x="1338" y="16639"/>
                  </a:lnTo>
                  <a:cubicBezTo>
                    <a:pt x="968" y="16824"/>
                    <a:pt x="644" y="17101"/>
                    <a:pt x="413" y="17379"/>
                  </a:cubicBezTo>
                  <a:cubicBezTo>
                    <a:pt x="230" y="17607"/>
                    <a:pt x="92" y="17836"/>
                    <a:pt x="0" y="18065"/>
                  </a:cubicBezTo>
                  <a:lnTo>
                    <a:pt x="0" y="18065"/>
                  </a:lnTo>
                  <a:cubicBezTo>
                    <a:pt x="92" y="17836"/>
                    <a:pt x="230" y="17608"/>
                    <a:pt x="413" y="17425"/>
                  </a:cubicBezTo>
                  <a:cubicBezTo>
                    <a:pt x="691" y="17147"/>
                    <a:pt x="1014" y="16916"/>
                    <a:pt x="1384" y="16731"/>
                  </a:cubicBezTo>
                  <a:lnTo>
                    <a:pt x="2077" y="16454"/>
                  </a:lnTo>
                  <a:cubicBezTo>
                    <a:pt x="2354" y="16316"/>
                    <a:pt x="2586" y="16131"/>
                    <a:pt x="2770" y="15946"/>
                  </a:cubicBezTo>
                  <a:cubicBezTo>
                    <a:pt x="3233" y="15530"/>
                    <a:pt x="3602" y="14975"/>
                    <a:pt x="3880" y="14374"/>
                  </a:cubicBezTo>
                  <a:cubicBezTo>
                    <a:pt x="4157" y="13727"/>
                    <a:pt x="4388" y="13080"/>
                    <a:pt x="4527" y="12387"/>
                  </a:cubicBezTo>
                  <a:cubicBezTo>
                    <a:pt x="4896" y="10954"/>
                    <a:pt x="5035" y="9429"/>
                    <a:pt x="5266" y="7904"/>
                  </a:cubicBezTo>
                  <a:cubicBezTo>
                    <a:pt x="5405" y="7164"/>
                    <a:pt x="5590" y="6425"/>
                    <a:pt x="5913" y="5778"/>
                  </a:cubicBezTo>
                  <a:cubicBezTo>
                    <a:pt x="6144" y="5085"/>
                    <a:pt x="6514" y="4484"/>
                    <a:pt x="6976" y="3975"/>
                  </a:cubicBezTo>
                  <a:cubicBezTo>
                    <a:pt x="7854" y="3051"/>
                    <a:pt x="8963" y="2404"/>
                    <a:pt x="10165" y="2127"/>
                  </a:cubicBezTo>
                  <a:cubicBezTo>
                    <a:pt x="10674" y="1942"/>
                    <a:pt x="11228" y="1849"/>
                    <a:pt x="11690" y="1757"/>
                  </a:cubicBezTo>
                  <a:cubicBezTo>
                    <a:pt x="12152" y="1618"/>
                    <a:pt x="12568" y="1480"/>
                    <a:pt x="12892" y="1387"/>
                  </a:cubicBezTo>
                  <a:cubicBezTo>
                    <a:pt x="13539" y="1202"/>
                    <a:pt x="13909" y="1018"/>
                    <a:pt x="13909" y="1018"/>
                  </a:cubicBezTo>
                  <a:lnTo>
                    <a:pt x="135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83;p18">
              <a:extLst>
                <a:ext uri="{FF2B5EF4-FFF2-40B4-BE49-F238E27FC236}">
                  <a16:creationId xmlns:a16="http://schemas.microsoft.com/office/drawing/2014/main" id="{05F91756-65B5-B10A-6CFA-C82761DA5392}"/>
                </a:ext>
              </a:extLst>
            </p:cNvPr>
            <p:cNvSpPr/>
            <p:nvPr/>
          </p:nvSpPr>
          <p:spPr>
            <a:xfrm flipH="1">
              <a:off x="4851895" y="775942"/>
              <a:ext cx="133067" cy="104937"/>
            </a:xfrm>
            <a:custGeom>
              <a:avLst/>
              <a:gdLst/>
              <a:ahLst/>
              <a:cxnLst/>
              <a:rect l="l" t="t" r="r" b="b"/>
              <a:pathLst>
                <a:path w="5686" h="4484" extrusionOk="0">
                  <a:moveTo>
                    <a:pt x="1" y="1"/>
                  </a:moveTo>
                  <a:cubicBezTo>
                    <a:pt x="1" y="93"/>
                    <a:pt x="47" y="185"/>
                    <a:pt x="93" y="278"/>
                  </a:cubicBezTo>
                  <a:cubicBezTo>
                    <a:pt x="185" y="555"/>
                    <a:pt x="324" y="786"/>
                    <a:pt x="555" y="971"/>
                  </a:cubicBezTo>
                  <a:cubicBezTo>
                    <a:pt x="832" y="1248"/>
                    <a:pt x="1156" y="1479"/>
                    <a:pt x="1526" y="1618"/>
                  </a:cubicBezTo>
                  <a:cubicBezTo>
                    <a:pt x="1942" y="1757"/>
                    <a:pt x="2358" y="1942"/>
                    <a:pt x="2774" y="2127"/>
                  </a:cubicBezTo>
                  <a:cubicBezTo>
                    <a:pt x="3190" y="2311"/>
                    <a:pt x="3559" y="2542"/>
                    <a:pt x="3929" y="2774"/>
                  </a:cubicBezTo>
                  <a:cubicBezTo>
                    <a:pt x="4253" y="3005"/>
                    <a:pt x="4530" y="3282"/>
                    <a:pt x="4715" y="3559"/>
                  </a:cubicBezTo>
                  <a:cubicBezTo>
                    <a:pt x="4807" y="3652"/>
                    <a:pt x="4900" y="3790"/>
                    <a:pt x="4946" y="3929"/>
                  </a:cubicBezTo>
                  <a:cubicBezTo>
                    <a:pt x="4992" y="4021"/>
                    <a:pt x="5038" y="4114"/>
                    <a:pt x="5084" y="4206"/>
                  </a:cubicBezTo>
                  <a:lnTo>
                    <a:pt x="5177" y="4484"/>
                  </a:lnTo>
                  <a:lnTo>
                    <a:pt x="5685" y="4391"/>
                  </a:lnTo>
                  <a:cubicBezTo>
                    <a:pt x="5685" y="4391"/>
                    <a:pt x="5639" y="4253"/>
                    <a:pt x="5593" y="4021"/>
                  </a:cubicBezTo>
                  <a:cubicBezTo>
                    <a:pt x="5500" y="3929"/>
                    <a:pt x="5454" y="3790"/>
                    <a:pt x="5408" y="3698"/>
                  </a:cubicBezTo>
                  <a:cubicBezTo>
                    <a:pt x="5316" y="3513"/>
                    <a:pt x="5177" y="3421"/>
                    <a:pt x="5084" y="3282"/>
                  </a:cubicBezTo>
                  <a:cubicBezTo>
                    <a:pt x="4484" y="2635"/>
                    <a:pt x="3744" y="2173"/>
                    <a:pt x="2912" y="1895"/>
                  </a:cubicBezTo>
                  <a:cubicBezTo>
                    <a:pt x="2496" y="1711"/>
                    <a:pt x="2034" y="1572"/>
                    <a:pt x="1618" y="1479"/>
                  </a:cubicBezTo>
                  <a:cubicBezTo>
                    <a:pt x="1248" y="1341"/>
                    <a:pt x="925" y="1156"/>
                    <a:pt x="601" y="925"/>
                  </a:cubicBezTo>
                  <a:cubicBezTo>
                    <a:pt x="417" y="740"/>
                    <a:pt x="232" y="509"/>
                    <a:pt x="139" y="278"/>
                  </a:cubicBezTo>
                  <a:cubicBezTo>
                    <a:pt x="93" y="185"/>
                    <a:pt x="47" y="93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84;p18">
              <a:extLst>
                <a:ext uri="{FF2B5EF4-FFF2-40B4-BE49-F238E27FC236}">
                  <a16:creationId xmlns:a16="http://schemas.microsoft.com/office/drawing/2014/main" id="{E388D98F-4A99-8089-E9A7-1984370FE9CF}"/>
                </a:ext>
              </a:extLst>
            </p:cNvPr>
            <p:cNvSpPr/>
            <p:nvPr/>
          </p:nvSpPr>
          <p:spPr>
            <a:xfrm flipH="1">
              <a:off x="4895166" y="937093"/>
              <a:ext cx="86542" cy="220686"/>
            </a:xfrm>
            <a:custGeom>
              <a:avLst/>
              <a:gdLst/>
              <a:ahLst/>
              <a:cxnLst/>
              <a:rect l="l" t="t" r="r" b="b"/>
              <a:pathLst>
                <a:path w="3698" h="9430" extrusionOk="0">
                  <a:moveTo>
                    <a:pt x="0" y="1"/>
                  </a:moveTo>
                  <a:lnTo>
                    <a:pt x="0" y="140"/>
                  </a:lnTo>
                  <a:lnTo>
                    <a:pt x="0" y="463"/>
                  </a:lnTo>
                  <a:cubicBezTo>
                    <a:pt x="0" y="879"/>
                    <a:pt x="93" y="1295"/>
                    <a:pt x="185" y="1711"/>
                  </a:cubicBezTo>
                  <a:cubicBezTo>
                    <a:pt x="324" y="2266"/>
                    <a:pt x="555" y="2774"/>
                    <a:pt x="832" y="3282"/>
                  </a:cubicBezTo>
                  <a:cubicBezTo>
                    <a:pt x="1017" y="3560"/>
                    <a:pt x="1202" y="3837"/>
                    <a:pt x="1433" y="4068"/>
                  </a:cubicBezTo>
                  <a:cubicBezTo>
                    <a:pt x="1710" y="4299"/>
                    <a:pt x="1941" y="4484"/>
                    <a:pt x="2172" y="4715"/>
                  </a:cubicBezTo>
                  <a:cubicBezTo>
                    <a:pt x="2635" y="5177"/>
                    <a:pt x="3004" y="5686"/>
                    <a:pt x="3282" y="6240"/>
                  </a:cubicBezTo>
                  <a:cubicBezTo>
                    <a:pt x="3466" y="6749"/>
                    <a:pt x="3605" y="7303"/>
                    <a:pt x="3605" y="7858"/>
                  </a:cubicBezTo>
                  <a:cubicBezTo>
                    <a:pt x="3605" y="8228"/>
                    <a:pt x="3605" y="8644"/>
                    <a:pt x="3513" y="9013"/>
                  </a:cubicBezTo>
                  <a:lnTo>
                    <a:pt x="3420" y="9429"/>
                  </a:lnTo>
                  <a:lnTo>
                    <a:pt x="3559" y="9013"/>
                  </a:lnTo>
                  <a:cubicBezTo>
                    <a:pt x="3651" y="8644"/>
                    <a:pt x="3698" y="8228"/>
                    <a:pt x="3698" y="7858"/>
                  </a:cubicBezTo>
                  <a:cubicBezTo>
                    <a:pt x="3698" y="7303"/>
                    <a:pt x="3605" y="6702"/>
                    <a:pt x="3420" y="6194"/>
                  </a:cubicBezTo>
                  <a:cubicBezTo>
                    <a:pt x="3143" y="5593"/>
                    <a:pt x="2819" y="5039"/>
                    <a:pt x="2357" y="4576"/>
                  </a:cubicBezTo>
                  <a:cubicBezTo>
                    <a:pt x="2126" y="4299"/>
                    <a:pt x="1895" y="4068"/>
                    <a:pt x="1664" y="3837"/>
                  </a:cubicBezTo>
                  <a:cubicBezTo>
                    <a:pt x="1479" y="3606"/>
                    <a:pt x="1294" y="3375"/>
                    <a:pt x="1156" y="3097"/>
                  </a:cubicBezTo>
                  <a:cubicBezTo>
                    <a:pt x="878" y="2635"/>
                    <a:pt x="693" y="2127"/>
                    <a:pt x="601" y="1572"/>
                  </a:cubicBezTo>
                  <a:cubicBezTo>
                    <a:pt x="555" y="1203"/>
                    <a:pt x="509" y="833"/>
                    <a:pt x="509" y="417"/>
                  </a:cubicBezTo>
                  <a:lnTo>
                    <a:pt x="509" y="140"/>
                  </a:lnTo>
                  <a:lnTo>
                    <a:pt x="5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85;p18">
              <a:extLst>
                <a:ext uri="{FF2B5EF4-FFF2-40B4-BE49-F238E27FC236}">
                  <a16:creationId xmlns:a16="http://schemas.microsoft.com/office/drawing/2014/main" id="{6D2904F1-3556-4CCF-0C47-A606D6F7BC9C}"/>
                </a:ext>
              </a:extLst>
            </p:cNvPr>
            <p:cNvSpPr/>
            <p:nvPr/>
          </p:nvSpPr>
          <p:spPr>
            <a:xfrm flipH="1">
              <a:off x="5006559" y="989023"/>
              <a:ext cx="155790" cy="160097"/>
            </a:xfrm>
            <a:custGeom>
              <a:avLst/>
              <a:gdLst/>
              <a:ahLst/>
              <a:cxnLst/>
              <a:rect l="l" t="t" r="r" b="b"/>
              <a:pathLst>
                <a:path w="6657" h="6841" extrusionOk="0">
                  <a:moveTo>
                    <a:pt x="6471" y="0"/>
                  </a:moveTo>
                  <a:cubicBezTo>
                    <a:pt x="6333" y="47"/>
                    <a:pt x="6194" y="93"/>
                    <a:pt x="6055" y="185"/>
                  </a:cubicBezTo>
                  <a:cubicBezTo>
                    <a:pt x="5732" y="370"/>
                    <a:pt x="5362" y="555"/>
                    <a:pt x="5039" y="786"/>
                  </a:cubicBezTo>
                  <a:cubicBezTo>
                    <a:pt x="4854" y="925"/>
                    <a:pt x="4623" y="1110"/>
                    <a:pt x="4438" y="1294"/>
                  </a:cubicBezTo>
                  <a:cubicBezTo>
                    <a:pt x="4253" y="1526"/>
                    <a:pt x="4068" y="1757"/>
                    <a:pt x="3929" y="2080"/>
                  </a:cubicBezTo>
                  <a:cubicBezTo>
                    <a:pt x="3698" y="2635"/>
                    <a:pt x="3560" y="3236"/>
                    <a:pt x="3282" y="3790"/>
                  </a:cubicBezTo>
                  <a:cubicBezTo>
                    <a:pt x="3144" y="4067"/>
                    <a:pt x="2959" y="4299"/>
                    <a:pt x="2774" y="4530"/>
                  </a:cubicBezTo>
                  <a:cubicBezTo>
                    <a:pt x="2543" y="4715"/>
                    <a:pt x="2312" y="4899"/>
                    <a:pt x="2034" y="5038"/>
                  </a:cubicBezTo>
                  <a:cubicBezTo>
                    <a:pt x="1572" y="5315"/>
                    <a:pt x="1156" y="5639"/>
                    <a:pt x="694" y="5962"/>
                  </a:cubicBezTo>
                  <a:cubicBezTo>
                    <a:pt x="417" y="6194"/>
                    <a:pt x="186" y="6471"/>
                    <a:pt x="1" y="6841"/>
                  </a:cubicBezTo>
                  <a:cubicBezTo>
                    <a:pt x="186" y="6517"/>
                    <a:pt x="463" y="6240"/>
                    <a:pt x="787" y="6009"/>
                  </a:cubicBezTo>
                  <a:cubicBezTo>
                    <a:pt x="1203" y="5685"/>
                    <a:pt x="1665" y="5454"/>
                    <a:pt x="2127" y="5177"/>
                  </a:cubicBezTo>
                  <a:cubicBezTo>
                    <a:pt x="2404" y="5038"/>
                    <a:pt x="2682" y="4853"/>
                    <a:pt x="2913" y="4668"/>
                  </a:cubicBezTo>
                  <a:cubicBezTo>
                    <a:pt x="3144" y="4437"/>
                    <a:pt x="3375" y="4206"/>
                    <a:pt x="3513" y="3929"/>
                  </a:cubicBezTo>
                  <a:cubicBezTo>
                    <a:pt x="3837" y="3374"/>
                    <a:pt x="4022" y="2727"/>
                    <a:pt x="4299" y="2265"/>
                  </a:cubicBezTo>
                  <a:cubicBezTo>
                    <a:pt x="4392" y="1988"/>
                    <a:pt x="4530" y="1803"/>
                    <a:pt x="4761" y="1618"/>
                  </a:cubicBezTo>
                  <a:cubicBezTo>
                    <a:pt x="4900" y="1479"/>
                    <a:pt x="5131" y="1294"/>
                    <a:pt x="5316" y="1202"/>
                  </a:cubicBezTo>
                  <a:cubicBezTo>
                    <a:pt x="5639" y="971"/>
                    <a:pt x="5963" y="832"/>
                    <a:pt x="6286" y="647"/>
                  </a:cubicBezTo>
                  <a:cubicBezTo>
                    <a:pt x="6425" y="601"/>
                    <a:pt x="6518" y="555"/>
                    <a:pt x="6656" y="509"/>
                  </a:cubicBezTo>
                  <a:lnTo>
                    <a:pt x="64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86;p18">
              <a:extLst>
                <a:ext uri="{FF2B5EF4-FFF2-40B4-BE49-F238E27FC236}">
                  <a16:creationId xmlns:a16="http://schemas.microsoft.com/office/drawing/2014/main" id="{80EE51A4-0BF0-9F1A-D206-9185F3DE4886}"/>
                </a:ext>
              </a:extLst>
            </p:cNvPr>
            <p:cNvSpPr/>
            <p:nvPr/>
          </p:nvSpPr>
          <p:spPr>
            <a:xfrm flipH="1">
              <a:off x="4876773" y="884109"/>
              <a:ext cx="33559" cy="138473"/>
            </a:xfrm>
            <a:custGeom>
              <a:avLst/>
              <a:gdLst/>
              <a:ahLst/>
              <a:cxnLst/>
              <a:rect l="l" t="t" r="r" b="b"/>
              <a:pathLst>
                <a:path w="1434" h="5917" extrusionOk="0">
                  <a:moveTo>
                    <a:pt x="971" y="0"/>
                  </a:moveTo>
                  <a:lnTo>
                    <a:pt x="925" y="93"/>
                  </a:lnTo>
                  <a:cubicBezTo>
                    <a:pt x="925" y="139"/>
                    <a:pt x="879" y="185"/>
                    <a:pt x="832" y="278"/>
                  </a:cubicBezTo>
                  <a:cubicBezTo>
                    <a:pt x="740" y="509"/>
                    <a:pt x="648" y="740"/>
                    <a:pt x="555" y="971"/>
                  </a:cubicBezTo>
                  <a:cubicBezTo>
                    <a:pt x="509" y="1109"/>
                    <a:pt x="509" y="1294"/>
                    <a:pt x="463" y="1433"/>
                  </a:cubicBezTo>
                  <a:cubicBezTo>
                    <a:pt x="463" y="1618"/>
                    <a:pt x="463" y="1849"/>
                    <a:pt x="463" y="2034"/>
                  </a:cubicBezTo>
                  <a:cubicBezTo>
                    <a:pt x="509" y="2404"/>
                    <a:pt x="601" y="2773"/>
                    <a:pt x="740" y="3143"/>
                  </a:cubicBezTo>
                  <a:cubicBezTo>
                    <a:pt x="786" y="3328"/>
                    <a:pt x="832" y="3513"/>
                    <a:pt x="879" y="3698"/>
                  </a:cubicBezTo>
                  <a:cubicBezTo>
                    <a:pt x="879" y="3836"/>
                    <a:pt x="832" y="4021"/>
                    <a:pt x="786" y="4160"/>
                  </a:cubicBezTo>
                  <a:cubicBezTo>
                    <a:pt x="601" y="4483"/>
                    <a:pt x="416" y="4761"/>
                    <a:pt x="278" y="4992"/>
                  </a:cubicBezTo>
                  <a:cubicBezTo>
                    <a:pt x="93" y="5269"/>
                    <a:pt x="1" y="5593"/>
                    <a:pt x="1" y="5916"/>
                  </a:cubicBezTo>
                  <a:cubicBezTo>
                    <a:pt x="47" y="5593"/>
                    <a:pt x="139" y="5315"/>
                    <a:pt x="370" y="5038"/>
                  </a:cubicBezTo>
                  <a:cubicBezTo>
                    <a:pt x="509" y="4807"/>
                    <a:pt x="740" y="4576"/>
                    <a:pt x="879" y="4252"/>
                  </a:cubicBezTo>
                  <a:cubicBezTo>
                    <a:pt x="1017" y="4067"/>
                    <a:pt x="1064" y="3883"/>
                    <a:pt x="1064" y="3651"/>
                  </a:cubicBezTo>
                  <a:cubicBezTo>
                    <a:pt x="1064" y="3467"/>
                    <a:pt x="1017" y="3282"/>
                    <a:pt x="971" y="3097"/>
                  </a:cubicBezTo>
                  <a:cubicBezTo>
                    <a:pt x="879" y="2727"/>
                    <a:pt x="832" y="2357"/>
                    <a:pt x="832" y="2034"/>
                  </a:cubicBezTo>
                  <a:cubicBezTo>
                    <a:pt x="832" y="1849"/>
                    <a:pt x="832" y="1710"/>
                    <a:pt x="879" y="1525"/>
                  </a:cubicBezTo>
                  <a:cubicBezTo>
                    <a:pt x="925" y="1387"/>
                    <a:pt x="971" y="1248"/>
                    <a:pt x="1017" y="1109"/>
                  </a:cubicBezTo>
                  <a:cubicBezTo>
                    <a:pt x="1110" y="925"/>
                    <a:pt x="1202" y="740"/>
                    <a:pt x="1295" y="555"/>
                  </a:cubicBezTo>
                  <a:cubicBezTo>
                    <a:pt x="1341" y="509"/>
                    <a:pt x="1341" y="462"/>
                    <a:pt x="1387" y="416"/>
                  </a:cubicBezTo>
                  <a:lnTo>
                    <a:pt x="1433" y="370"/>
                  </a:lnTo>
                  <a:lnTo>
                    <a:pt x="9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87;p18">
              <a:extLst>
                <a:ext uri="{FF2B5EF4-FFF2-40B4-BE49-F238E27FC236}">
                  <a16:creationId xmlns:a16="http://schemas.microsoft.com/office/drawing/2014/main" id="{E4E95BDD-4443-4464-7541-0B6CE72704D8}"/>
                </a:ext>
              </a:extLst>
            </p:cNvPr>
            <p:cNvSpPr/>
            <p:nvPr/>
          </p:nvSpPr>
          <p:spPr>
            <a:xfrm flipH="1">
              <a:off x="4845413" y="953334"/>
              <a:ext cx="46524" cy="77884"/>
            </a:xfrm>
            <a:custGeom>
              <a:avLst/>
              <a:gdLst/>
              <a:ahLst/>
              <a:cxnLst/>
              <a:rect l="l" t="t" r="r" b="b"/>
              <a:pathLst>
                <a:path w="1988" h="3328" extrusionOk="0">
                  <a:moveTo>
                    <a:pt x="93" y="0"/>
                  </a:moveTo>
                  <a:lnTo>
                    <a:pt x="0" y="231"/>
                  </a:lnTo>
                  <a:cubicBezTo>
                    <a:pt x="185" y="324"/>
                    <a:pt x="370" y="370"/>
                    <a:pt x="509" y="509"/>
                  </a:cubicBezTo>
                  <a:cubicBezTo>
                    <a:pt x="601" y="555"/>
                    <a:pt x="693" y="601"/>
                    <a:pt x="740" y="693"/>
                  </a:cubicBezTo>
                  <a:cubicBezTo>
                    <a:pt x="832" y="740"/>
                    <a:pt x="878" y="832"/>
                    <a:pt x="925" y="925"/>
                  </a:cubicBezTo>
                  <a:cubicBezTo>
                    <a:pt x="971" y="1156"/>
                    <a:pt x="1017" y="1387"/>
                    <a:pt x="1017" y="1618"/>
                  </a:cubicBezTo>
                  <a:cubicBezTo>
                    <a:pt x="1017" y="1756"/>
                    <a:pt x="1063" y="1849"/>
                    <a:pt x="1109" y="1988"/>
                  </a:cubicBezTo>
                  <a:cubicBezTo>
                    <a:pt x="1202" y="2080"/>
                    <a:pt x="1248" y="2172"/>
                    <a:pt x="1341" y="2265"/>
                  </a:cubicBezTo>
                  <a:cubicBezTo>
                    <a:pt x="1525" y="2403"/>
                    <a:pt x="1664" y="2542"/>
                    <a:pt x="1803" y="2727"/>
                  </a:cubicBezTo>
                  <a:cubicBezTo>
                    <a:pt x="1895" y="2912"/>
                    <a:pt x="1941" y="3097"/>
                    <a:pt x="1941" y="3328"/>
                  </a:cubicBezTo>
                  <a:cubicBezTo>
                    <a:pt x="1988" y="3097"/>
                    <a:pt x="1941" y="2866"/>
                    <a:pt x="1803" y="2681"/>
                  </a:cubicBezTo>
                  <a:cubicBezTo>
                    <a:pt x="1710" y="2496"/>
                    <a:pt x="1572" y="2357"/>
                    <a:pt x="1433" y="2219"/>
                  </a:cubicBezTo>
                  <a:cubicBezTo>
                    <a:pt x="1341" y="2126"/>
                    <a:pt x="1294" y="2034"/>
                    <a:pt x="1202" y="1941"/>
                  </a:cubicBezTo>
                  <a:cubicBezTo>
                    <a:pt x="1156" y="1803"/>
                    <a:pt x="1156" y="1710"/>
                    <a:pt x="1156" y="1572"/>
                  </a:cubicBezTo>
                  <a:cubicBezTo>
                    <a:pt x="1156" y="1340"/>
                    <a:pt x="1156" y="1063"/>
                    <a:pt x="1109" y="832"/>
                  </a:cubicBezTo>
                  <a:cubicBezTo>
                    <a:pt x="1063" y="693"/>
                    <a:pt x="971" y="601"/>
                    <a:pt x="925" y="509"/>
                  </a:cubicBezTo>
                  <a:cubicBezTo>
                    <a:pt x="832" y="416"/>
                    <a:pt x="740" y="370"/>
                    <a:pt x="647" y="324"/>
                  </a:cubicBezTo>
                  <a:cubicBezTo>
                    <a:pt x="509" y="185"/>
                    <a:pt x="278" y="46"/>
                    <a:pt x="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88;p18">
              <a:extLst>
                <a:ext uri="{FF2B5EF4-FFF2-40B4-BE49-F238E27FC236}">
                  <a16:creationId xmlns:a16="http://schemas.microsoft.com/office/drawing/2014/main" id="{094A1E00-8D90-F686-19EF-0213D74EAC00}"/>
                </a:ext>
              </a:extLst>
            </p:cNvPr>
            <p:cNvSpPr/>
            <p:nvPr/>
          </p:nvSpPr>
          <p:spPr>
            <a:xfrm flipH="1">
              <a:off x="4961137" y="1103673"/>
              <a:ext cx="71424" cy="161173"/>
            </a:xfrm>
            <a:custGeom>
              <a:avLst/>
              <a:gdLst/>
              <a:ahLst/>
              <a:cxnLst/>
              <a:rect l="l" t="t" r="r" b="b"/>
              <a:pathLst>
                <a:path w="3052" h="6887" extrusionOk="0">
                  <a:moveTo>
                    <a:pt x="463" y="0"/>
                  </a:moveTo>
                  <a:lnTo>
                    <a:pt x="1" y="278"/>
                  </a:lnTo>
                  <a:cubicBezTo>
                    <a:pt x="1" y="278"/>
                    <a:pt x="278" y="694"/>
                    <a:pt x="648" y="1295"/>
                  </a:cubicBezTo>
                  <a:cubicBezTo>
                    <a:pt x="879" y="1664"/>
                    <a:pt x="1064" y="1988"/>
                    <a:pt x="1203" y="2358"/>
                  </a:cubicBezTo>
                  <a:cubicBezTo>
                    <a:pt x="1295" y="2589"/>
                    <a:pt x="1388" y="2773"/>
                    <a:pt x="1388" y="3005"/>
                  </a:cubicBezTo>
                  <a:cubicBezTo>
                    <a:pt x="1388" y="3236"/>
                    <a:pt x="1388" y="3467"/>
                    <a:pt x="1341" y="3652"/>
                  </a:cubicBezTo>
                  <a:cubicBezTo>
                    <a:pt x="1203" y="4160"/>
                    <a:pt x="1203" y="4668"/>
                    <a:pt x="1341" y="5131"/>
                  </a:cubicBezTo>
                  <a:cubicBezTo>
                    <a:pt x="1526" y="5547"/>
                    <a:pt x="1803" y="5870"/>
                    <a:pt x="2127" y="6101"/>
                  </a:cubicBezTo>
                  <a:cubicBezTo>
                    <a:pt x="2404" y="6286"/>
                    <a:pt x="2635" y="6425"/>
                    <a:pt x="2866" y="6610"/>
                  </a:cubicBezTo>
                  <a:cubicBezTo>
                    <a:pt x="2635" y="6378"/>
                    <a:pt x="2451" y="6194"/>
                    <a:pt x="2173" y="6009"/>
                  </a:cubicBezTo>
                  <a:cubicBezTo>
                    <a:pt x="1896" y="5778"/>
                    <a:pt x="1619" y="5454"/>
                    <a:pt x="1480" y="5038"/>
                  </a:cubicBezTo>
                  <a:cubicBezTo>
                    <a:pt x="1434" y="4622"/>
                    <a:pt x="1434" y="4160"/>
                    <a:pt x="1572" y="3698"/>
                  </a:cubicBezTo>
                  <a:cubicBezTo>
                    <a:pt x="1665" y="3467"/>
                    <a:pt x="1665" y="3189"/>
                    <a:pt x="1711" y="2958"/>
                  </a:cubicBezTo>
                  <a:cubicBezTo>
                    <a:pt x="1711" y="2681"/>
                    <a:pt x="1665" y="2450"/>
                    <a:pt x="1572" y="2219"/>
                  </a:cubicBezTo>
                  <a:cubicBezTo>
                    <a:pt x="1388" y="1803"/>
                    <a:pt x="1249" y="1433"/>
                    <a:pt x="1064" y="1063"/>
                  </a:cubicBezTo>
                  <a:cubicBezTo>
                    <a:pt x="740" y="416"/>
                    <a:pt x="463" y="0"/>
                    <a:pt x="463" y="0"/>
                  </a:cubicBezTo>
                  <a:close/>
                  <a:moveTo>
                    <a:pt x="2866" y="6610"/>
                  </a:moveTo>
                  <a:lnTo>
                    <a:pt x="2866" y="6610"/>
                  </a:lnTo>
                  <a:cubicBezTo>
                    <a:pt x="2959" y="6702"/>
                    <a:pt x="3005" y="6794"/>
                    <a:pt x="3051" y="6887"/>
                  </a:cubicBezTo>
                  <a:cubicBezTo>
                    <a:pt x="3005" y="6794"/>
                    <a:pt x="2959" y="6656"/>
                    <a:pt x="2866" y="66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89;p18">
              <a:extLst>
                <a:ext uri="{FF2B5EF4-FFF2-40B4-BE49-F238E27FC236}">
                  <a16:creationId xmlns:a16="http://schemas.microsoft.com/office/drawing/2014/main" id="{AF8EAD45-2B7A-27F1-0EE9-E1D511F6C66E}"/>
                </a:ext>
              </a:extLst>
            </p:cNvPr>
            <p:cNvSpPr/>
            <p:nvPr/>
          </p:nvSpPr>
          <p:spPr>
            <a:xfrm flipH="1">
              <a:off x="4870290" y="693729"/>
              <a:ext cx="50854" cy="156867"/>
            </a:xfrm>
            <a:custGeom>
              <a:avLst/>
              <a:gdLst/>
              <a:ahLst/>
              <a:cxnLst/>
              <a:rect l="l" t="t" r="r" b="b"/>
              <a:pathLst>
                <a:path w="2173" h="6703" extrusionOk="0">
                  <a:moveTo>
                    <a:pt x="0" y="1"/>
                  </a:moveTo>
                  <a:lnTo>
                    <a:pt x="0" y="1"/>
                  </a:lnTo>
                  <a:cubicBezTo>
                    <a:pt x="39" y="40"/>
                    <a:pt x="110" y="110"/>
                    <a:pt x="186" y="160"/>
                  </a:cubicBezTo>
                  <a:lnTo>
                    <a:pt x="186" y="160"/>
                  </a:lnTo>
                  <a:cubicBezTo>
                    <a:pt x="136" y="94"/>
                    <a:pt x="68" y="35"/>
                    <a:pt x="0" y="1"/>
                  </a:cubicBezTo>
                  <a:close/>
                  <a:moveTo>
                    <a:pt x="186" y="160"/>
                  </a:moveTo>
                  <a:cubicBezTo>
                    <a:pt x="204" y="183"/>
                    <a:pt x="219" y="208"/>
                    <a:pt x="231" y="232"/>
                  </a:cubicBezTo>
                  <a:cubicBezTo>
                    <a:pt x="416" y="417"/>
                    <a:pt x="555" y="648"/>
                    <a:pt x="694" y="925"/>
                  </a:cubicBezTo>
                  <a:cubicBezTo>
                    <a:pt x="832" y="1249"/>
                    <a:pt x="878" y="1665"/>
                    <a:pt x="832" y="2035"/>
                  </a:cubicBezTo>
                  <a:cubicBezTo>
                    <a:pt x="740" y="2497"/>
                    <a:pt x="740" y="2959"/>
                    <a:pt x="832" y="3375"/>
                  </a:cubicBezTo>
                  <a:cubicBezTo>
                    <a:pt x="878" y="3606"/>
                    <a:pt x="1017" y="3837"/>
                    <a:pt x="1156" y="4022"/>
                  </a:cubicBezTo>
                  <a:lnTo>
                    <a:pt x="1526" y="4530"/>
                  </a:lnTo>
                  <a:cubicBezTo>
                    <a:pt x="1757" y="4854"/>
                    <a:pt x="1895" y="5177"/>
                    <a:pt x="1941" y="5593"/>
                  </a:cubicBezTo>
                  <a:cubicBezTo>
                    <a:pt x="1941" y="5732"/>
                    <a:pt x="1941" y="5871"/>
                    <a:pt x="1941" y="6009"/>
                  </a:cubicBezTo>
                  <a:cubicBezTo>
                    <a:pt x="1895" y="6148"/>
                    <a:pt x="1895" y="6287"/>
                    <a:pt x="1895" y="6379"/>
                  </a:cubicBezTo>
                  <a:lnTo>
                    <a:pt x="1849" y="6656"/>
                  </a:lnTo>
                  <a:lnTo>
                    <a:pt x="2126" y="6703"/>
                  </a:lnTo>
                  <a:lnTo>
                    <a:pt x="2173" y="6425"/>
                  </a:lnTo>
                  <a:lnTo>
                    <a:pt x="2173" y="6055"/>
                  </a:lnTo>
                  <a:cubicBezTo>
                    <a:pt x="2173" y="5871"/>
                    <a:pt x="2173" y="5686"/>
                    <a:pt x="2126" y="5547"/>
                  </a:cubicBezTo>
                  <a:cubicBezTo>
                    <a:pt x="2080" y="5131"/>
                    <a:pt x="1895" y="4761"/>
                    <a:pt x="1664" y="4438"/>
                  </a:cubicBezTo>
                  <a:lnTo>
                    <a:pt x="1248" y="3929"/>
                  </a:lnTo>
                  <a:cubicBezTo>
                    <a:pt x="1110" y="3745"/>
                    <a:pt x="1017" y="3560"/>
                    <a:pt x="925" y="3375"/>
                  </a:cubicBezTo>
                  <a:cubicBezTo>
                    <a:pt x="832" y="2913"/>
                    <a:pt x="832" y="2497"/>
                    <a:pt x="878" y="2035"/>
                  </a:cubicBezTo>
                  <a:cubicBezTo>
                    <a:pt x="925" y="1665"/>
                    <a:pt x="832" y="1249"/>
                    <a:pt x="694" y="879"/>
                  </a:cubicBezTo>
                  <a:cubicBezTo>
                    <a:pt x="555" y="648"/>
                    <a:pt x="416" y="417"/>
                    <a:pt x="231" y="186"/>
                  </a:cubicBezTo>
                  <a:cubicBezTo>
                    <a:pt x="216" y="178"/>
                    <a:pt x="201" y="169"/>
                    <a:pt x="186" y="1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90;p18">
              <a:extLst>
                <a:ext uri="{FF2B5EF4-FFF2-40B4-BE49-F238E27FC236}">
                  <a16:creationId xmlns:a16="http://schemas.microsoft.com/office/drawing/2014/main" id="{3EEA2802-E42F-92A2-7364-40DF87372445}"/>
                </a:ext>
              </a:extLst>
            </p:cNvPr>
            <p:cNvSpPr/>
            <p:nvPr/>
          </p:nvSpPr>
          <p:spPr>
            <a:xfrm flipH="1">
              <a:off x="4963312" y="870653"/>
              <a:ext cx="128714" cy="59981"/>
            </a:xfrm>
            <a:custGeom>
              <a:avLst/>
              <a:gdLst/>
              <a:ahLst/>
              <a:cxnLst/>
              <a:rect l="l" t="t" r="r" b="b"/>
              <a:pathLst>
                <a:path w="5500" h="2563" extrusionOk="0">
                  <a:moveTo>
                    <a:pt x="2265" y="0"/>
                  </a:moveTo>
                  <a:cubicBezTo>
                    <a:pt x="2141" y="0"/>
                    <a:pt x="2018" y="21"/>
                    <a:pt x="1895" y="21"/>
                  </a:cubicBezTo>
                  <a:cubicBezTo>
                    <a:pt x="1525" y="67"/>
                    <a:pt x="1202" y="159"/>
                    <a:pt x="878" y="298"/>
                  </a:cubicBezTo>
                  <a:cubicBezTo>
                    <a:pt x="555" y="390"/>
                    <a:pt x="231" y="575"/>
                    <a:pt x="0" y="806"/>
                  </a:cubicBezTo>
                  <a:cubicBezTo>
                    <a:pt x="231" y="621"/>
                    <a:pt x="555" y="437"/>
                    <a:pt x="878" y="344"/>
                  </a:cubicBezTo>
                  <a:cubicBezTo>
                    <a:pt x="1202" y="252"/>
                    <a:pt x="1525" y="206"/>
                    <a:pt x="1895" y="206"/>
                  </a:cubicBezTo>
                  <a:cubicBezTo>
                    <a:pt x="1987" y="182"/>
                    <a:pt x="2080" y="171"/>
                    <a:pt x="2172" y="171"/>
                  </a:cubicBezTo>
                  <a:cubicBezTo>
                    <a:pt x="2265" y="171"/>
                    <a:pt x="2357" y="182"/>
                    <a:pt x="2450" y="206"/>
                  </a:cubicBezTo>
                  <a:lnTo>
                    <a:pt x="2727" y="252"/>
                  </a:lnTo>
                  <a:lnTo>
                    <a:pt x="3004" y="344"/>
                  </a:lnTo>
                  <a:cubicBezTo>
                    <a:pt x="3605" y="714"/>
                    <a:pt x="4113" y="1222"/>
                    <a:pt x="4483" y="1869"/>
                  </a:cubicBezTo>
                  <a:cubicBezTo>
                    <a:pt x="4576" y="1962"/>
                    <a:pt x="4668" y="2100"/>
                    <a:pt x="4807" y="2193"/>
                  </a:cubicBezTo>
                  <a:cubicBezTo>
                    <a:pt x="4899" y="2285"/>
                    <a:pt x="4992" y="2378"/>
                    <a:pt x="5084" y="2424"/>
                  </a:cubicBezTo>
                  <a:cubicBezTo>
                    <a:pt x="5176" y="2470"/>
                    <a:pt x="5315" y="2516"/>
                    <a:pt x="5454" y="2563"/>
                  </a:cubicBezTo>
                  <a:lnTo>
                    <a:pt x="5500" y="2008"/>
                  </a:lnTo>
                  <a:cubicBezTo>
                    <a:pt x="5454" y="2008"/>
                    <a:pt x="5407" y="2008"/>
                    <a:pt x="5315" y="1962"/>
                  </a:cubicBezTo>
                  <a:cubicBezTo>
                    <a:pt x="5269" y="1916"/>
                    <a:pt x="5176" y="1869"/>
                    <a:pt x="5130" y="1823"/>
                  </a:cubicBezTo>
                  <a:cubicBezTo>
                    <a:pt x="5038" y="1731"/>
                    <a:pt x="4945" y="1638"/>
                    <a:pt x="4853" y="1546"/>
                  </a:cubicBezTo>
                  <a:cubicBezTo>
                    <a:pt x="4622" y="1361"/>
                    <a:pt x="4437" y="1084"/>
                    <a:pt x="4160" y="806"/>
                  </a:cubicBezTo>
                  <a:cubicBezTo>
                    <a:pt x="3836" y="483"/>
                    <a:pt x="3513" y="252"/>
                    <a:pt x="3097" y="67"/>
                  </a:cubicBezTo>
                  <a:lnTo>
                    <a:pt x="2773" y="21"/>
                  </a:lnTo>
                  <a:lnTo>
                    <a:pt x="2450" y="21"/>
                  </a:lnTo>
                  <a:cubicBezTo>
                    <a:pt x="2388" y="5"/>
                    <a:pt x="2326" y="0"/>
                    <a:pt x="22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91;p18">
              <a:extLst>
                <a:ext uri="{FF2B5EF4-FFF2-40B4-BE49-F238E27FC236}">
                  <a16:creationId xmlns:a16="http://schemas.microsoft.com/office/drawing/2014/main" id="{CA1C9ABF-68E7-4DD1-CA48-E963519701EC}"/>
                </a:ext>
              </a:extLst>
            </p:cNvPr>
            <p:cNvSpPr/>
            <p:nvPr/>
          </p:nvSpPr>
          <p:spPr>
            <a:xfrm flipH="1">
              <a:off x="5054160" y="1022559"/>
              <a:ext cx="94125" cy="54083"/>
            </a:xfrm>
            <a:custGeom>
              <a:avLst/>
              <a:gdLst/>
              <a:ahLst/>
              <a:cxnLst/>
              <a:rect l="l" t="t" r="r" b="b"/>
              <a:pathLst>
                <a:path w="4022" h="2311" extrusionOk="0">
                  <a:moveTo>
                    <a:pt x="3744" y="0"/>
                  </a:moveTo>
                  <a:cubicBezTo>
                    <a:pt x="3559" y="185"/>
                    <a:pt x="3421" y="324"/>
                    <a:pt x="3236" y="462"/>
                  </a:cubicBezTo>
                  <a:cubicBezTo>
                    <a:pt x="3051" y="647"/>
                    <a:pt x="2866" y="740"/>
                    <a:pt x="2635" y="878"/>
                  </a:cubicBezTo>
                  <a:cubicBezTo>
                    <a:pt x="2543" y="924"/>
                    <a:pt x="2404" y="971"/>
                    <a:pt x="2312" y="1017"/>
                  </a:cubicBezTo>
                  <a:cubicBezTo>
                    <a:pt x="2173" y="1109"/>
                    <a:pt x="2034" y="1109"/>
                    <a:pt x="1942" y="1156"/>
                  </a:cubicBezTo>
                  <a:cubicBezTo>
                    <a:pt x="1618" y="1202"/>
                    <a:pt x="1387" y="1294"/>
                    <a:pt x="1156" y="1479"/>
                  </a:cubicBezTo>
                  <a:cubicBezTo>
                    <a:pt x="925" y="1664"/>
                    <a:pt x="740" y="1849"/>
                    <a:pt x="602" y="1987"/>
                  </a:cubicBezTo>
                  <a:cubicBezTo>
                    <a:pt x="463" y="2080"/>
                    <a:pt x="324" y="2172"/>
                    <a:pt x="186" y="2219"/>
                  </a:cubicBezTo>
                  <a:cubicBezTo>
                    <a:pt x="93" y="2265"/>
                    <a:pt x="47" y="2311"/>
                    <a:pt x="1" y="2311"/>
                  </a:cubicBezTo>
                  <a:cubicBezTo>
                    <a:pt x="47" y="2311"/>
                    <a:pt x="139" y="2265"/>
                    <a:pt x="186" y="2265"/>
                  </a:cubicBezTo>
                  <a:cubicBezTo>
                    <a:pt x="324" y="2219"/>
                    <a:pt x="509" y="2126"/>
                    <a:pt x="648" y="2034"/>
                  </a:cubicBezTo>
                  <a:cubicBezTo>
                    <a:pt x="833" y="1895"/>
                    <a:pt x="1018" y="1756"/>
                    <a:pt x="1202" y="1618"/>
                  </a:cubicBezTo>
                  <a:cubicBezTo>
                    <a:pt x="1341" y="1525"/>
                    <a:pt x="1433" y="1479"/>
                    <a:pt x="1572" y="1433"/>
                  </a:cubicBezTo>
                  <a:cubicBezTo>
                    <a:pt x="1711" y="1387"/>
                    <a:pt x="1803" y="1387"/>
                    <a:pt x="1942" y="1387"/>
                  </a:cubicBezTo>
                  <a:cubicBezTo>
                    <a:pt x="2081" y="1340"/>
                    <a:pt x="2265" y="1340"/>
                    <a:pt x="2404" y="1294"/>
                  </a:cubicBezTo>
                  <a:cubicBezTo>
                    <a:pt x="2543" y="1248"/>
                    <a:pt x="2635" y="1202"/>
                    <a:pt x="2774" y="1156"/>
                  </a:cubicBezTo>
                  <a:cubicBezTo>
                    <a:pt x="3005" y="1017"/>
                    <a:pt x="3236" y="924"/>
                    <a:pt x="3421" y="786"/>
                  </a:cubicBezTo>
                  <a:cubicBezTo>
                    <a:pt x="3652" y="647"/>
                    <a:pt x="3837" y="462"/>
                    <a:pt x="4022" y="324"/>
                  </a:cubicBezTo>
                  <a:lnTo>
                    <a:pt x="37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92;p18">
              <a:extLst>
                <a:ext uri="{FF2B5EF4-FFF2-40B4-BE49-F238E27FC236}">
                  <a16:creationId xmlns:a16="http://schemas.microsoft.com/office/drawing/2014/main" id="{E11C5421-3F55-24B2-3E81-1C38D0DB57C6}"/>
                </a:ext>
              </a:extLst>
            </p:cNvPr>
            <p:cNvSpPr/>
            <p:nvPr/>
          </p:nvSpPr>
          <p:spPr>
            <a:xfrm flipH="1">
              <a:off x="4933031" y="1033371"/>
              <a:ext cx="35712" cy="165502"/>
            </a:xfrm>
            <a:custGeom>
              <a:avLst/>
              <a:gdLst/>
              <a:ahLst/>
              <a:cxnLst/>
              <a:rect l="l" t="t" r="r" b="b"/>
              <a:pathLst>
                <a:path w="1526" h="7072" extrusionOk="0">
                  <a:moveTo>
                    <a:pt x="1341" y="0"/>
                  </a:moveTo>
                  <a:lnTo>
                    <a:pt x="1064" y="46"/>
                  </a:lnTo>
                  <a:cubicBezTo>
                    <a:pt x="1064" y="46"/>
                    <a:pt x="1110" y="185"/>
                    <a:pt x="1156" y="370"/>
                  </a:cubicBezTo>
                  <a:cubicBezTo>
                    <a:pt x="1202" y="647"/>
                    <a:pt x="1249" y="925"/>
                    <a:pt x="1249" y="1248"/>
                  </a:cubicBezTo>
                  <a:cubicBezTo>
                    <a:pt x="1295" y="1341"/>
                    <a:pt x="1295" y="1387"/>
                    <a:pt x="1249" y="1479"/>
                  </a:cubicBezTo>
                  <a:cubicBezTo>
                    <a:pt x="1249" y="1572"/>
                    <a:pt x="1202" y="1664"/>
                    <a:pt x="1156" y="1757"/>
                  </a:cubicBezTo>
                  <a:cubicBezTo>
                    <a:pt x="1064" y="1941"/>
                    <a:pt x="925" y="2080"/>
                    <a:pt x="740" y="2219"/>
                  </a:cubicBezTo>
                  <a:cubicBezTo>
                    <a:pt x="371" y="2588"/>
                    <a:pt x="139" y="3051"/>
                    <a:pt x="47" y="3513"/>
                  </a:cubicBezTo>
                  <a:cubicBezTo>
                    <a:pt x="1" y="4021"/>
                    <a:pt x="93" y="4530"/>
                    <a:pt x="324" y="4946"/>
                  </a:cubicBezTo>
                  <a:cubicBezTo>
                    <a:pt x="417" y="5177"/>
                    <a:pt x="555" y="5362"/>
                    <a:pt x="740" y="5500"/>
                  </a:cubicBezTo>
                  <a:cubicBezTo>
                    <a:pt x="879" y="5593"/>
                    <a:pt x="1018" y="5777"/>
                    <a:pt x="1156" y="5916"/>
                  </a:cubicBezTo>
                  <a:cubicBezTo>
                    <a:pt x="1064" y="5731"/>
                    <a:pt x="925" y="5593"/>
                    <a:pt x="786" y="5454"/>
                  </a:cubicBezTo>
                  <a:cubicBezTo>
                    <a:pt x="602" y="5315"/>
                    <a:pt x="463" y="5130"/>
                    <a:pt x="371" y="4946"/>
                  </a:cubicBezTo>
                  <a:cubicBezTo>
                    <a:pt x="186" y="4530"/>
                    <a:pt x="93" y="4021"/>
                    <a:pt x="186" y="3559"/>
                  </a:cubicBezTo>
                  <a:cubicBezTo>
                    <a:pt x="232" y="3328"/>
                    <a:pt x="324" y="3097"/>
                    <a:pt x="417" y="2912"/>
                  </a:cubicBezTo>
                  <a:cubicBezTo>
                    <a:pt x="555" y="2727"/>
                    <a:pt x="694" y="2542"/>
                    <a:pt x="879" y="2357"/>
                  </a:cubicBezTo>
                  <a:cubicBezTo>
                    <a:pt x="1064" y="2219"/>
                    <a:pt x="1249" y="2080"/>
                    <a:pt x="1341" y="1849"/>
                  </a:cubicBezTo>
                  <a:cubicBezTo>
                    <a:pt x="1480" y="1664"/>
                    <a:pt x="1526" y="1479"/>
                    <a:pt x="1526" y="1248"/>
                  </a:cubicBezTo>
                  <a:cubicBezTo>
                    <a:pt x="1526" y="925"/>
                    <a:pt x="1480" y="601"/>
                    <a:pt x="1434" y="324"/>
                  </a:cubicBezTo>
                  <a:cubicBezTo>
                    <a:pt x="1341" y="93"/>
                    <a:pt x="1341" y="0"/>
                    <a:pt x="1341" y="0"/>
                  </a:cubicBezTo>
                  <a:close/>
                  <a:moveTo>
                    <a:pt x="1156" y="5916"/>
                  </a:moveTo>
                  <a:lnTo>
                    <a:pt x="1156" y="5916"/>
                  </a:lnTo>
                  <a:cubicBezTo>
                    <a:pt x="1295" y="6194"/>
                    <a:pt x="1387" y="6471"/>
                    <a:pt x="1480" y="6748"/>
                  </a:cubicBezTo>
                  <a:cubicBezTo>
                    <a:pt x="1434" y="6471"/>
                    <a:pt x="1295" y="6194"/>
                    <a:pt x="1156" y="5916"/>
                  </a:cubicBezTo>
                  <a:close/>
                  <a:moveTo>
                    <a:pt x="1480" y="6748"/>
                  </a:moveTo>
                  <a:cubicBezTo>
                    <a:pt x="1480" y="6887"/>
                    <a:pt x="1526" y="6979"/>
                    <a:pt x="1526" y="7072"/>
                  </a:cubicBezTo>
                  <a:cubicBezTo>
                    <a:pt x="1526" y="6979"/>
                    <a:pt x="1526" y="6887"/>
                    <a:pt x="1480" y="6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93;p18">
              <a:extLst>
                <a:ext uri="{FF2B5EF4-FFF2-40B4-BE49-F238E27FC236}">
                  <a16:creationId xmlns:a16="http://schemas.microsoft.com/office/drawing/2014/main" id="{1F1E8DE6-380A-1C20-F876-C2C0588AAAE0}"/>
                </a:ext>
              </a:extLst>
            </p:cNvPr>
            <p:cNvSpPr/>
            <p:nvPr/>
          </p:nvSpPr>
          <p:spPr>
            <a:xfrm flipH="1">
              <a:off x="5002232" y="773883"/>
              <a:ext cx="33559" cy="108073"/>
            </a:xfrm>
            <a:custGeom>
              <a:avLst/>
              <a:gdLst/>
              <a:ahLst/>
              <a:cxnLst/>
              <a:rect l="l" t="t" r="r" b="b"/>
              <a:pathLst>
                <a:path w="1434" h="4618" extrusionOk="0">
                  <a:moveTo>
                    <a:pt x="0" y="0"/>
                  </a:moveTo>
                  <a:cubicBezTo>
                    <a:pt x="1" y="184"/>
                    <a:pt x="47" y="367"/>
                    <a:pt x="93" y="551"/>
                  </a:cubicBezTo>
                  <a:cubicBezTo>
                    <a:pt x="324" y="1105"/>
                    <a:pt x="601" y="1614"/>
                    <a:pt x="925" y="2122"/>
                  </a:cubicBezTo>
                  <a:cubicBezTo>
                    <a:pt x="1248" y="2584"/>
                    <a:pt x="1341" y="3185"/>
                    <a:pt x="1156" y="3740"/>
                  </a:cubicBezTo>
                  <a:cubicBezTo>
                    <a:pt x="1110" y="4017"/>
                    <a:pt x="1017" y="4248"/>
                    <a:pt x="878" y="4479"/>
                  </a:cubicBezTo>
                  <a:lnTo>
                    <a:pt x="1110" y="4618"/>
                  </a:lnTo>
                  <a:cubicBezTo>
                    <a:pt x="1202" y="4341"/>
                    <a:pt x="1294" y="4109"/>
                    <a:pt x="1387" y="3832"/>
                  </a:cubicBezTo>
                  <a:cubicBezTo>
                    <a:pt x="1433" y="3555"/>
                    <a:pt x="1433" y="3231"/>
                    <a:pt x="1433" y="2954"/>
                  </a:cubicBezTo>
                  <a:cubicBezTo>
                    <a:pt x="1341" y="2630"/>
                    <a:pt x="1202" y="2353"/>
                    <a:pt x="1017" y="2076"/>
                  </a:cubicBezTo>
                  <a:cubicBezTo>
                    <a:pt x="694" y="1567"/>
                    <a:pt x="416" y="1059"/>
                    <a:pt x="139" y="551"/>
                  </a:cubicBezTo>
                  <a:cubicBezTo>
                    <a:pt x="47" y="367"/>
                    <a:pt x="1" y="18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94;p18">
              <a:extLst>
                <a:ext uri="{FF2B5EF4-FFF2-40B4-BE49-F238E27FC236}">
                  <a16:creationId xmlns:a16="http://schemas.microsoft.com/office/drawing/2014/main" id="{06531988-BCB0-F3E5-5E79-D54B728F872A}"/>
                </a:ext>
              </a:extLst>
            </p:cNvPr>
            <p:cNvSpPr/>
            <p:nvPr/>
          </p:nvSpPr>
          <p:spPr>
            <a:xfrm flipH="1">
              <a:off x="5031436" y="1142614"/>
              <a:ext cx="153614" cy="64919"/>
            </a:xfrm>
            <a:custGeom>
              <a:avLst/>
              <a:gdLst/>
              <a:ahLst/>
              <a:cxnLst/>
              <a:rect l="l" t="t" r="r" b="b"/>
              <a:pathLst>
                <a:path w="6564" h="2774" extrusionOk="0">
                  <a:moveTo>
                    <a:pt x="6332" y="0"/>
                  </a:moveTo>
                  <a:cubicBezTo>
                    <a:pt x="6286" y="93"/>
                    <a:pt x="6193" y="185"/>
                    <a:pt x="6147" y="231"/>
                  </a:cubicBezTo>
                  <a:cubicBezTo>
                    <a:pt x="5962" y="416"/>
                    <a:pt x="5731" y="601"/>
                    <a:pt x="5500" y="694"/>
                  </a:cubicBezTo>
                  <a:cubicBezTo>
                    <a:pt x="5177" y="832"/>
                    <a:pt x="4807" y="925"/>
                    <a:pt x="4391" y="971"/>
                  </a:cubicBezTo>
                  <a:cubicBezTo>
                    <a:pt x="4329" y="958"/>
                    <a:pt x="4267" y="953"/>
                    <a:pt x="4205" y="953"/>
                  </a:cubicBezTo>
                  <a:cubicBezTo>
                    <a:pt x="4036" y="953"/>
                    <a:pt x="3867" y="996"/>
                    <a:pt x="3698" y="1063"/>
                  </a:cubicBezTo>
                  <a:cubicBezTo>
                    <a:pt x="3513" y="1156"/>
                    <a:pt x="3328" y="1341"/>
                    <a:pt x="3189" y="1572"/>
                  </a:cubicBezTo>
                  <a:cubicBezTo>
                    <a:pt x="3097" y="1757"/>
                    <a:pt x="2958" y="1941"/>
                    <a:pt x="2820" y="2126"/>
                  </a:cubicBezTo>
                  <a:cubicBezTo>
                    <a:pt x="2681" y="2311"/>
                    <a:pt x="2496" y="2450"/>
                    <a:pt x="2311" y="2542"/>
                  </a:cubicBezTo>
                  <a:cubicBezTo>
                    <a:pt x="2126" y="2588"/>
                    <a:pt x="1941" y="2635"/>
                    <a:pt x="1710" y="2681"/>
                  </a:cubicBezTo>
                  <a:cubicBezTo>
                    <a:pt x="1526" y="2727"/>
                    <a:pt x="1341" y="2727"/>
                    <a:pt x="1156" y="2727"/>
                  </a:cubicBezTo>
                  <a:cubicBezTo>
                    <a:pt x="740" y="2727"/>
                    <a:pt x="370" y="2727"/>
                    <a:pt x="1" y="2635"/>
                  </a:cubicBezTo>
                  <a:lnTo>
                    <a:pt x="1" y="2635"/>
                  </a:lnTo>
                  <a:cubicBezTo>
                    <a:pt x="370" y="2727"/>
                    <a:pt x="740" y="2773"/>
                    <a:pt x="1156" y="2773"/>
                  </a:cubicBezTo>
                  <a:cubicBezTo>
                    <a:pt x="1341" y="2773"/>
                    <a:pt x="1526" y="2773"/>
                    <a:pt x="1710" y="2727"/>
                  </a:cubicBezTo>
                  <a:cubicBezTo>
                    <a:pt x="1941" y="2727"/>
                    <a:pt x="2126" y="2681"/>
                    <a:pt x="2357" y="2635"/>
                  </a:cubicBezTo>
                  <a:cubicBezTo>
                    <a:pt x="2589" y="2542"/>
                    <a:pt x="2773" y="2404"/>
                    <a:pt x="2912" y="2219"/>
                  </a:cubicBezTo>
                  <a:cubicBezTo>
                    <a:pt x="3097" y="2034"/>
                    <a:pt x="3236" y="1849"/>
                    <a:pt x="3328" y="1664"/>
                  </a:cubicBezTo>
                  <a:cubicBezTo>
                    <a:pt x="3467" y="1479"/>
                    <a:pt x="3605" y="1294"/>
                    <a:pt x="3790" y="1202"/>
                  </a:cubicBezTo>
                  <a:cubicBezTo>
                    <a:pt x="4021" y="1156"/>
                    <a:pt x="4206" y="1156"/>
                    <a:pt x="4437" y="1156"/>
                  </a:cubicBezTo>
                  <a:cubicBezTo>
                    <a:pt x="4853" y="1156"/>
                    <a:pt x="5223" y="1063"/>
                    <a:pt x="5639" y="925"/>
                  </a:cubicBezTo>
                  <a:cubicBezTo>
                    <a:pt x="6009" y="740"/>
                    <a:pt x="6332" y="509"/>
                    <a:pt x="6563" y="139"/>
                  </a:cubicBezTo>
                  <a:lnTo>
                    <a:pt x="63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95;p18">
              <a:extLst>
                <a:ext uri="{FF2B5EF4-FFF2-40B4-BE49-F238E27FC236}">
                  <a16:creationId xmlns:a16="http://schemas.microsoft.com/office/drawing/2014/main" id="{A626E562-7A3D-D5F3-48CD-368AC49C898A}"/>
                </a:ext>
              </a:extLst>
            </p:cNvPr>
            <p:cNvSpPr/>
            <p:nvPr/>
          </p:nvSpPr>
          <p:spPr>
            <a:xfrm flipH="1">
              <a:off x="4353285" y="852726"/>
              <a:ext cx="352629" cy="444577"/>
            </a:xfrm>
            <a:custGeom>
              <a:avLst/>
              <a:gdLst/>
              <a:ahLst/>
              <a:cxnLst/>
              <a:rect l="l" t="t" r="r" b="b"/>
              <a:pathLst>
                <a:path w="15068" h="18997" extrusionOk="0">
                  <a:moveTo>
                    <a:pt x="417" y="1"/>
                  </a:moveTo>
                  <a:lnTo>
                    <a:pt x="1" y="1018"/>
                  </a:lnTo>
                  <a:cubicBezTo>
                    <a:pt x="1" y="1018"/>
                    <a:pt x="417" y="1156"/>
                    <a:pt x="1110" y="1387"/>
                  </a:cubicBezTo>
                  <a:cubicBezTo>
                    <a:pt x="1480" y="1526"/>
                    <a:pt x="1896" y="1619"/>
                    <a:pt x="2404" y="1757"/>
                  </a:cubicBezTo>
                  <a:cubicBezTo>
                    <a:pt x="2866" y="1850"/>
                    <a:pt x="3421" y="1988"/>
                    <a:pt x="3975" y="2173"/>
                  </a:cubicBezTo>
                  <a:cubicBezTo>
                    <a:pt x="4622" y="2358"/>
                    <a:pt x="5177" y="2635"/>
                    <a:pt x="5732" y="2959"/>
                  </a:cubicBezTo>
                  <a:cubicBezTo>
                    <a:pt x="6332" y="3329"/>
                    <a:pt x="6841" y="3791"/>
                    <a:pt x="7257" y="4345"/>
                  </a:cubicBezTo>
                  <a:cubicBezTo>
                    <a:pt x="7673" y="4992"/>
                    <a:pt x="8042" y="5686"/>
                    <a:pt x="8274" y="6425"/>
                  </a:cubicBezTo>
                  <a:cubicBezTo>
                    <a:pt x="8412" y="6795"/>
                    <a:pt x="8505" y="7165"/>
                    <a:pt x="8597" y="7581"/>
                  </a:cubicBezTo>
                  <a:cubicBezTo>
                    <a:pt x="8643" y="7950"/>
                    <a:pt x="8736" y="8366"/>
                    <a:pt x="8782" y="8782"/>
                  </a:cubicBezTo>
                  <a:cubicBezTo>
                    <a:pt x="8921" y="9568"/>
                    <a:pt x="9013" y="10400"/>
                    <a:pt x="9152" y="11232"/>
                  </a:cubicBezTo>
                  <a:cubicBezTo>
                    <a:pt x="9244" y="12018"/>
                    <a:pt x="9475" y="12803"/>
                    <a:pt x="9799" y="13543"/>
                  </a:cubicBezTo>
                  <a:cubicBezTo>
                    <a:pt x="10168" y="14328"/>
                    <a:pt x="10862" y="14698"/>
                    <a:pt x="11324" y="15207"/>
                  </a:cubicBezTo>
                  <a:cubicBezTo>
                    <a:pt x="11555" y="15484"/>
                    <a:pt x="11786" y="15715"/>
                    <a:pt x="11971" y="15992"/>
                  </a:cubicBezTo>
                  <a:cubicBezTo>
                    <a:pt x="12063" y="16131"/>
                    <a:pt x="12156" y="16270"/>
                    <a:pt x="12248" y="16408"/>
                  </a:cubicBezTo>
                  <a:cubicBezTo>
                    <a:pt x="12341" y="16547"/>
                    <a:pt x="12387" y="16685"/>
                    <a:pt x="12433" y="16824"/>
                  </a:cubicBezTo>
                  <a:cubicBezTo>
                    <a:pt x="12479" y="17101"/>
                    <a:pt x="12526" y="17425"/>
                    <a:pt x="12618" y="17702"/>
                  </a:cubicBezTo>
                  <a:cubicBezTo>
                    <a:pt x="12664" y="17980"/>
                    <a:pt x="12803" y="18211"/>
                    <a:pt x="13034" y="18349"/>
                  </a:cubicBezTo>
                  <a:cubicBezTo>
                    <a:pt x="13450" y="18580"/>
                    <a:pt x="13866" y="18719"/>
                    <a:pt x="14282" y="18719"/>
                  </a:cubicBezTo>
                  <a:cubicBezTo>
                    <a:pt x="13866" y="18673"/>
                    <a:pt x="13450" y="18534"/>
                    <a:pt x="13080" y="18303"/>
                  </a:cubicBezTo>
                  <a:cubicBezTo>
                    <a:pt x="12572" y="18072"/>
                    <a:pt x="12664" y="17379"/>
                    <a:pt x="12479" y="16824"/>
                  </a:cubicBezTo>
                  <a:cubicBezTo>
                    <a:pt x="12479" y="16639"/>
                    <a:pt x="12387" y="16501"/>
                    <a:pt x="12341" y="16362"/>
                  </a:cubicBezTo>
                  <a:cubicBezTo>
                    <a:pt x="12248" y="16223"/>
                    <a:pt x="12156" y="16085"/>
                    <a:pt x="12063" y="15946"/>
                  </a:cubicBezTo>
                  <a:cubicBezTo>
                    <a:pt x="11878" y="15622"/>
                    <a:pt x="11694" y="15345"/>
                    <a:pt x="11463" y="15068"/>
                  </a:cubicBezTo>
                  <a:cubicBezTo>
                    <a:pt x="11000" y="14513"/>
                    <a:pt x="10307" y="14097"/>
                    <a:pt x="10030" y="13450"/>
                  </a:cubicBezTo>
                  <a:cubicBezTo>
                    <a:pt x="9752" y="12711"/>
                    <a:pt x="9568" y="11925"/>
                    <a:pt x="9521" y="11139"/>
                  </a:cubicBezTo>
                  <a:cubicBezTo>
                    <a:pt x="9429" y="10354"/>
                    <a:pt x="9337" y="9522"/>
                    <a:pt x="9290" y="8690"/>
                  </a:cubicBezTo>
                  <a:cubicBezTo>
                    <a:pt x="9244" y="8274"/>
                    <a:pt x="9198" y="7858"/>
                    <a:pt x="9152" y="7442"/>
                  </a:cubicBezTo>
                  <a:cubicBezTo>
                    <a:pt x="9059" y="7026"/>
                    <a:pt x="8967" y="6610"/>
                    <a:pt x="8828" y="6194"/>
                  </a:cubicBezTo>
                  <a:cubicBezTo>
                    <a:pt x="8597" y="5408"/>
                    <a:pt x="8274" y="4669"/>
                    <a:pt x="7811" y="3929"/>
                  </a:cubicBezTo>
                  <a:cubicBezTo>
                    <a:pt x="7395" y="3282"/>
                    <a:pt x="6841" y="2728"/>
                    <a:pt x="6148" y="2266"/>
                  </a:cubicBezTo>
                  <a:cubicBezTo>
                    <a:pt x="5593" y="1850"/>
                    <a:pt x="4946" y="1572"/>
                    <a:pt x="4299" y="1341"/>
                  </a:cubicBezTo>
                  <a:cubicBezTo>
                    <a:pt x="3652" y="1110"/>
                    <a:pt x="3097" y="925"/>
                    <a:pt x="2635" y="833"/>
                  </a:cubicBezTo>
                  <a:cubicBezTo>
                    <a:pt x="2173" y="694"/>
                    <a:pt x="1757" y="556"/>
                    <a:pt x="1433" y="417"/>
                  </a:cubicBezTo>
                  <a:cubicBezTo>
                    <a:pt x="740" y="186"/>
                    <a:pt x="417" y="1"/>
                    <a:pt x="417" y="1"/>
                  </a:cubicBezTo>
                  <a:close/>
                  <a:moveTo>
                    <a:pt x="14282" y="18719"/>
                  </a:moveTo>
                  <a:cubicBezTo>
                    <a:pt x="14559" y="18719"/>
                    <a:pt x="14836" y="18811"/>
                    <a:pt x="15067" y="18996"/>
                  </a:cubicBezTo>
                  <a:cubicBezTo>
                    <a:pt x="14836" y="18811"/>
                    <a:pt x="14605" y="18719"/>
                    <a:pt x="14282" y="187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96;p18">
              <a:extLst>
                <a:ext uri="{FF2B5EF4-FFF2-40B4-BE49-F238E27FC236}">
                  <a16:creationId xmlns:a16="http://schemas.microsoft.com/office/drawing/2014/main" id="{36C49363-ACC4-DF33-F985-E82FFD44F840}"/>
                </a:ext>
              </a:extLst>
            </p:cNvPr>
            <p:cNvSpPr/>
            <p:nvPr/>
          </p:nvSpPr>
          <p:spPr>
            <a:xfrm flipH="1">
              <a:off x="4531754" y="775942"/>
              <a:ext cx="67072" cy="122255"/>
            </a:xfrm>
            <a:custGeom>
              <a:avLst/>
              <a:gdLst/>
              <a:ahLst/>
              <a:cxnLst/>
              <a:rect l="l" t="t" r="r" b="b"/>
              <a:pathLst>
                <a:path w="2866" h="5224" extrusionOk="0">
                  <a:moveTo>
                    <a:pt x="2866" y="1"/>
                  </a:moveTo>
                  <a:cubicBezTo>
                    <a:pt x="2866" y="93"/>
                    <a:pt x="2819" y="185"/>
                    <a:pt x="2819" y="232"/>
                  </a:cubicBezTo>
                  <a:cubicBezTo>
                    <a:pt x="2866" y="185"/>
                    <a:pt x="2866" y="93"/>
                    <a:pt x="2866" y="1"/>
                  </a:cubicBezTo>
                  <a:close/>
                  <a:moveTo>
                    <a:pt x="2819" y="232"/>
                  </a:moveTo>
                  <a:lnTo>
                    <a:pt x="2819" y="232"/>
                  </a:lnTo>
                  <a:cubicBezTo>
                    <a:pt x="2727" y="463"/>
                    <a:pt x="2588" y="648"/>
                    <a:pt x="2403" y="832"/>
                  </a:cubicBezTo>
                  <a:cubicBezTo>
                    <a:pt x="2172" y="1064"/>
                    <a:pt x="1895" y="1248"/>
                    <a:pt x="1572" y="1387"/>
                  </a:cubicBezTo>
                  <a:cubicBezTo>
                    <a:pt x="1387" y="1433"/>
                    <a:pt x="1202" y="1479"/>
                    <a:pt x="971" y="1572"/>
                  </a:cubicBezTo>
                  <a:cubicBezTo>
                    <a:pt x="786" y="1664"/>
                    <a:pt x="601" y="1803"/>
                    <a:pt x="462" y="1942"/>
                  </a:cubicBezTo>
                  <a:cubicBezTo>
                    <a:pt x="277" y="2311"/>
                    <a:pt x="139" y="2727"/>
                    <a:pt x="185" y="3190"/>
                  </a:cubicBezTo>
                  <a:lnTo>
                    <a:pt x="139" y="4206"/>
                  </a:lnTo>
                  <a:cubicBezTo>
                    <a:pt x="139" y="4530"/>
                    <a:pt x="93" y="4807"/>
                    <a:pt x="0" y="5131"/>
                  </a:cubicBezTo>
                  <a:lnTo>
                    <a:pt x="509" y="5223"/>
                  </a:lnTo>
                  <a:cubicBezTo>
                    <a:pt x="601" y="4900"/>
                    <a:pt x="601" y="4530"/>
                    <a:pt x="601" y="4206"/>
                  </a:cubicBezTo>
                  <a:lnTo>
                    <a:pt x="509" y="3143"/>
                  </a:lnTo>
                  <a:cubicBezTo>
                    <a:pt x="462" y="2820"/>
                    <a:pt x="509" y="2450"/>
                    <a:pt x="693" y="2080"/>
                  </a:cubicBezTo>
                  <a:cubicBezTo>
                    <a:pt x="786" y="1942"/>
                    <a:pt x="924" y="1803"/>
                    <a:pt x="1063" y="1757"/>
                  </a:cubicBezTo>
                  <a:cubicBezTo>
                    <a:pt x="1248" y="1664"/>
                    <a:pt x="1433" y="1572"/>
                    <a:pt x="1618" y="1526"/>
                  </a:cubicBezTo>
                  <a:cubicBezTo>
                    <a:pt x="1895" y="1341"/>
                    <a:pt x="2219" y="1156"/>
                    <a:pt x="2450" y="879"/>
                  </a:cubicBezTo>
                  <a:cubicBezTo>
                    <a:pt x="2588" y="694"/>
                    <a:pt x="2727" y="463"/>
                    <a:pt x="2819" y="2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97;p18">
              <a:extLst>
                <a:ext uri="{FF2B5EF4-FFF2-40B4-BE49-F238E27FC236}">
                  <a16:creationId xmlns:a16="http://schemas.microsoft.com/office/drawing/2014/main" id="{32B62FD5-7C34-6FBC-9B8E-03E13A73E084}"/>
                </a:ext>
              </a:extLst>
            </p:cNvPr>
            <p:cNvSpPr/>
            <p:nvPr/>
          </p:nvSpPr>
          <p:spPr>
            <a:xfrm flipH="1">
              <a:off x="4516612" y="964146"/>
              <a:ext cx="134143" cy="156844"/>
            </a:xfrm>
            <a:custGeom>
              <a:avLst/>
              <a:gdLst/>
              <a:ahLst/>
              <a:cxnLst/>
              <a:rect l="l" t="t" r="r" b="b"/>
              <a:pathLst>
                <a:path w="5732" h="6702" extrusionOk="0">
                  <a:moveTo>
                    <a:pt x="5269" y="0"/>
                  </a:moveTo>
                  <a:cubicBezTo>
                    <a:pt x="4854" y="47"/>
                    <a:pt x="4484" y="185"/>
                    <a:pt x="4160" y="416"/>
                  </a:cubicBezTo>
                  <a:cubicBezTo>
                    <a:pt x="3975" y="601"/>
                    <a:pt x="3791" y="786"/>
                    <a:pt x="3652" y="1017"/>
                  </a:cubicBezTo>
                  <a:cubicBezTo>
                    <a:pt x="3513" y="1248"/>
                    <a:pt x="3421" y="1479"/>
                    <a:pt x="3328" y="1757"/>
                  </a:cubicBezTo>
                  <a:cubicBezTo>
                    <a:pt x="3236" y="2034"/>
                    <a:pt x="3143" y="2311"/>
                    <a:pt x="3143" y="2589"/>
                  </a:cubicBezTo>
                  <a:cubicBezTo>
                    <a:pt x="3097" y="2866"/>
                    <a:pt x="3051" y="3143"/>
                    <a:pt x="2959" y="3420"/>
                  </a:cubicBezTo>
                  <a:cubicBezTo>
                    <a:pt x="2866" y="3652"/>
                    <a:pt x="2728" y="3883"/>
                    <a:pt x="2496" y="4067"/>
                  </a:cubicBezTo>
                  <a:cubicBezTo>
                    <a:pt x="2312" y="4252"/>
                    <a:pt x="2080" y="4391"/>
                    <a:pt x="1849" y="4530"/>
                  </a:cubicBezTo>
                  <a:cubicBezTo>
                    <a:pt x="1387" y="4761"/>
                    <a:pt x="1017" y="5084"/>
                    <a:pt x="648" y="5408"/>
                  </a:cubicBezTo>
                  <a:cubicBezTo>
                    <a:pt x="417" y="5685"/>
                    <a:pt x="232" y="6009"/>
                    <a:pt x="139" y="6332"/>
                  </a:cubicBezTo>
                  <a:cubicBezTo>
                    <a:pt x="278" y="6009"/>
                    <a:pt x="463" y="5731"/>
                    <a:pt x="740" y="5454"/>
                  </a:cubicBezTo>
                  <a:cubicBezTo>
                    <a:pt x="1064" y="5130"/>
                    <a:pt x="1480" y="4853"/>
                    <a:pt x="1942" y="4668"/>
                  </a:cubicBezTo>
                  <a:cubicBezTo>
                    <a:pt x="2173" y="4530"/>
                    <a:pt x="2450" y="4391"/>
                    <a:pt x="2681" y="4206"/>
                  </a:cubicBezTo>
                  <a:cubicBezTo>
                    <a:pt x="2912" y="4021"/>
                    <a:pt x="3097" y="3790"/>
                    <a:pt x="3236" y="3513"/>
                  </a:cubicBezTo>
                  <a:cubicBezTo>
                    <a:pt x="3328" y="3236"/>
                    <a:pt x="3421" y="2958"/>
                    <a:pt x="3467" y="2635"/>
                  </a:cubicBezTo>
                  <a:cubicBezTo>
                    <a:pt x="3513" y="2404"/>
                    <a:pt x="3559" y="2126"/>
                    <a:pt x="3698" y="1895"/>
                  </a:cubicBezTo>
                  <a:cubicBezTo>
                    <a:pt x="3744" y="1664"/>
                    <a:pt x="3883" y="1433"/>
                    <a:pt x="4022" y="1248"/>
                  </a:cubicBezTo>
                  <a:cubicBezTo>
                    <a:pt x="4160" y="1063"/>
                    <a:pt x="4299" y="925"/>
                    <a:pt x="4484" y="786"/>
                  </a:cubicBezTo>
                  <a:cubicBezTo>
                    <a:pt x="4715" y="647"/>
                    <a:pt x="4992" y="509"/>
                    <a:pt x="5316" y="509"/>
                  </a:cubicBezTo>
                  <a:lnTo>
                    <a:pt x="5639" y="509"/>
                  </a:lnTo>
                  <a:lnTo>
                    <a:pt x="5732" y="0"/>
                  </a:lnTo>
                  <a:close/>
                  <a:moveTo>
                    <a:pt x="139" y="6332"/>
                  </a:moveTo>
                  <a:lnTo>
                    <a:pt x="139" y="6332"/>
                  </a:lnTo>
                  <a:cubicBezTo>
                    <a:pt x="93" y="6425"/>
                    <a:pt x="47" y="6563"/>
                    <a:pt x="1" y="6702"/>
                  </a:cubicBezTo>
                  <a:cubicBezTo>
                    <a:pt x="47" y="6563"/>
                    <a:pt x="93" y="6471"/>
                    <a:pt x="139" y="63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98;p18">
              <a:extLst>
                <a:ext uri="{FF2B5EF4-FFF2-40B4-BE49-F238E27FC236}">
                  <a16:creationId xmlns:a16="http://schemas.microsoft.com/office/drawing/2014/main" id="{E1446996-AC64-2DA8-8F9D-343569505BCC}"/>
                </a:ext>
              </a:extLst>
            </p:cNvPr>
            <p:cNvSpPr/>
            <p:nvPr/>
          </p:nvSpPr>
          <p:spPr>
            <a:xfrm flipH="1">
              <a:off x="4355441" y="989023"/>
              <a:ext cx="154714" cy="131967"/>
            </a:xfrm>
            <a:custGeom>
              <a:avLst/>
              <a:gdLst/>
              <a:ahLst/>
              <a:cxnLst/>
              <a:rect l="l" t="t" r="r" b="b"/>
              <a:pathLst>
                <a:path w="6611" h="5639" extrusionOk="0">
                  <a:moveTo>
                    <a:pt x="186" y="0"/>
                  </a:moveTo>
                  <a:lnTo>
                    <a:pt x="1" y="509"/>
                  </a:lnTo>
                  <a:cubicBezTo>
                    <a:pt x="93" y="555"/>
                    <a:pt x="232" y="601"/>
                    <a:pt x="324" y="647"/>
                  </a:cubicBezTo>
                  <a:cubicBezTo>
                    <a:pt x="648" y="786"/>
                    <a:pt x="925" y="925"/>
                    <a:pt x="1203" y="1110"/>
                  </a:cubicBezTo>
                  <a:cubicBezTo>
                    <a:pt x="1434" y="1248"/>
                    <a:pt x="1619" y="1341"/>
                    <a:pt x="1803" y="1479"/>
                  </a:cubicBezTo>
                  <a:cubicBezTo>
                    <a:pt x="1988" y="1664"/>
                    <a:pt x="2219" y="1803"/>
                    <a:pt x="2358" y="1988"/>
                  </a:cubicBezTo>
                  <a:cubicBezTo>
                    <a:pt x="2728" y="2404"/>
                    <a:pt x="3005" y="2866"/>
                    <a:pt x="3190" y="3374"/>
                  </a:cubicBezTo>
                  <a:cubicBezTo>
                    <a:pt x="3282" y="3605"/>
                    <a:pt x="3375" y="3883"/>
                    <a:pt x="3421" y="4160"/>
                  </a:cubicBezTo>
                  <a:cubicBezTo>
                    <a:pt x="3421" y="4483"/>
                    <a:pt x="3560" y="4761"/>
                    <a:pt x="3837" y="4946"/>
                  </a:cubicBezTo>
                  <a:cubicBezTo>
                    <a:pt x="4068" y="5084"/>
                    <a:pt x="4345" y="5130"/>
                    <a:pt x="4623" y="5130"/>
                  </a:cubicBezTo>
                  <a:cubicBezTo>
                    <a:pt x="4854" y="5130"/>
                    <a:pt x="5085" y="5177"/>
                    <a:pt x="5316" y="5177"/>
                  </a:cubicBezTo>
                  <a:cubicBezTo>
                    <a:pt x="5639" y="5177"/>
                    <a:pt x="5963" y="5269"/>
                    <a:pt x="6287" y="5408"/>
                  </a:cubicBezTo>
                  <a:cubicBezTo>
                    <a:pt x="6009" y="5223"/>
                    <a:pt x="5639" y="5130"/>
                    <a:pt x="5316" y="5038"/>
                  </a:cubicBezTo>
                  <a:cubicBezTo>
                    <a:pt x="5085" y="5038"/>
                    <a:pt x="4854" y="4946"/>
                    <a:pt x="4623" y="4946"/>
                  </a:cubicBezTo>
                  <a:cubicBezTo>
                    <a:pt x="4392" y="4946"/>
                    <a:pt x="4161" y="4899"/>
                    <a:pt x="3929" y="4761"/>
                  </a:cubicBezTo>
                  <a:cubicBezTo>
                    <a:pt x="3745" y="4622"/>
                    <a:pt x="3652" y="4345"/>
                    <a:pt x="3652" y="4114"/>
                  </a:cubicBezTo>
                  <a:cubicBezTo>
                    <a:pt x="3606" y="3836"/>
                    <a:pt x="3560" y="3559"/>
                    <a:pt x="3467" y="3236"/>
                  </a:cubicBezTo>
                  <a:cubicBezTo>
                    <a:pt x="3329" y="2681"/>
                    <a:pt x="3051" y="2173"/>
                    <a:pt x="2682" y="1710"/>
                  </a:cubicBezTo>
                  <a:cubicBezTo>
                    <a:pt x="2497" y="1526"/>
                    <a:pt x="2312" y="1341"/>
                    <a:pt x="2081" y="1156"/>
                  </a:cubicBezTo>
                  <a:cubicBezTo>
                    <a:pt x="1896" y="971"/>
                    <a:pt x="1711" y="832"/>
                    <a:pt x="1526" y="740"/>
                  </a:cubicBezTo>
                  <a:cubicBezTo>
                    <a:pt x="1203" y="509"/>
                    <a:pt x="925" y="324"/>
                    <a:pt x="602" y="185"/>
                  </a:cubicBezTo>
                  <a:cubicBezTo>
                    <a:pt x="463" y="93"/>
                    <a:pt x="324" y="47"/>
                    <a:pt x="186" y="0"/>
                  </a:cubicBezTo>
                  <a:close/>
                  <a:moveTo>
                    <a:pt x="6287" y="5408"/>
                  </a:moveTo>
                  <a:lnTo>
                    <a:pt x="6287" y="5408"/>
                  </a:lnTo>
                  <a:cubicBezTo>
                    <a:pt x="6379" y="5500"/>
                    <a:pt x="6518" y="5546"/>
                    <a:pt x="6610" y="5639"/>
                  </a:cubicBezTo>
                  <a:cubicBezTo>
                    <a:pt x="6518" y="5546"/>
                    <a:pt x="6425" y="5454"/>
                    <a:pt x="6287" y="54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99;p18">
              <a:extLst>
                <a:ext uri="{FF2B5EF4-FFF2-40B4-BE49-F238E27FC236}">
                  <a16:creationId xmlns:a16="http://schemas.microsoft.com/office/drawing/2014/main" id="{9E9CB388-FA3D-69BF-BE27-7CF02BA9E166}"/>
                </a:ext>
              </a:extLst>
            </p:cNvPr>
            <p:cNvSpPr/>
            <p:nvPr/>
          </p:nvSpPr>
          <p:spPr>
            <a:xfrm flipH="1">
              <a:off x="4604208" y="889515"/>
              <a:ext cx="28153" cy="133067"/>
            </a:xfrm>
            <a:custGeom>
              <a:avLst/>
              <a:gdLst/>
              <a:ahLst/>
              <a:cxnLst/>
              <a:rect l="l" t="t" r="r" b="b"/>
              <a:pathLst>
                <a:path w="1203" h="5686" extrusionOk="0">
                  <a:moveTo>
                    <a:pt x="1017" y="0"/>
                  </a:moveTo>
                  <a:cubicBezTo>
                    <a:pt x="647" y="93"/>
                    <a:pt x="324" y="324"/>
                    <a:pt x="185" y="647"/>
                  </a:cubicBezTo>
                  <a:cubicBezTo>
                    <a:pt x="47" y="1017"/>
                    <a:pt x="0" y="1387"/>
                    <a:pt x="47" y="1757"/>
                  </a:cubicBezTo>
                  <a:cubicBezTo>
                    <a:pt x="139" y="2126"/>
                    <a:pt x="139" y="2450"/>
                    <a:pt x="93" y="2820"/>
                  </a:cubicBezTo>
                  <a:cubicBezTo>
                    <a:pt x="93" y="3004"/>
                    <a:pt x="47" y="3189"/>
                    <a:pt x="47" y="3420"/>
                  </a:cubicBezTo>
                  <a:cubicBezTo>
                    <a:pt x="47" y="3513"/>
                    <a:pt x="47" y="3605"/>
                    <a:pt x="93" y="3698"/>
                  </a:cubicBezTo>
                  <a:cubicBezTo>
                    <a:pt x="139" y="3790"/>
                    <a:pt x="139" y="3883"/>
                    <a:pt x="185" y="3975"/>
                  </a:cubicBezTo>
                  <a:cubicBezTo>
                    <a:pt x="416" y="4299"/>
                    <a:pt x="647" y="4530"/>
                    <a:pt x="786" y="4807"/>
                  </a:cubicBezTo>
                  <a:cubicBezTo>
                    <a:pt x="971" y="5038"/>
                    <a:pt x="1110" y="5362"/>
                    <a:pt x="1156" y="5685"/>
                  </a:cubicBezTo>
                  <a:cubicBezTo>
                    <a:pt x="1156" y="5593"/>
                    <a:pt x="1110" y="5500"/>
                    <a:pt x="1110" y="5408"/>
                  </a:cubicBezTo>
                  <a:cubicBezTo>
                    <a:pt x="1063" y="5177"/>
                    <a:pt x="971" y="4946"/>
                    <a:pt x="832" y="4761"/>
                  </a:cubicBezTo>
                  <a:cubicBezTo>
                    <a:pt x="694" y="4483"/>
                    <a:pt x="509" y="4206"/>
                    <a:pt x="370" y="3929"/>
                  </a:cubicBezTo>
                  <a:cubicBezTo>
                    <a:pt x="324" y="3836"/>
                    <a:pt x="278" y="3744"/>
                    <a:pt x="278" y="3652"/>
                  </a:cubicBezTo>
                  <a:cubicBezTo>
                    <a:pt x="278" y="3559"/>
                    <a:pt x="278" y="3513"/>
                    <a:pt x="278" y="3420"/>
                  </a:cubicBezTo>
                  <a:cubicBezTo>
                    <a:pt x="324" y="3236"/>
                    <a:pt x="370" y="3051"/>
                    <a:pt x="416" y="2866"/>
                  </a:cubicBezTo>
                  <a:cubicBezTo>
                    <a:pt x="509" y="2496"/>
                    <a:pt x="555" y="2126"/>
                    <a:pt x="509" y="1710"/>
                  </a:cubicBezTo>
                  <a:cubicBezTo>
                    <a:pt x="463" y="1433"/>
                    <a:pt x="509" y="1156"/>
                    <a:pt x="647" y="878"/>
                  </a:cubicBezTo>
                  <a:cubicBezTo>
                    <a:pt x="740" y="740"/>
                    <a:pt x="879" y="601"/>
                    <a:pt x="1017" y="555"/>
                  </a:cubicBezTo>
                  <a:cubicBezTo>
                    <a:pt x="1063" y="509"/>
                    <a:pt x="1156" y="509"/>
                    <a:pt x="1202" y="509"/>
                  </a:cubicBezTo>
                  <a:lnTo>
                    <a:pt x="11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00;p18">
              <a:extLst>
                <a:ext uri="{FF2B5EF4-FFF2-40B4-BE49-F238E27FC236}">
                  <a16:creationId xmlns:a16="http://schemas.microsoft.com/office/drawing/2014/main" id="{3CC0368B-AF84-8FF7-39D5-47AB159D5A89}"/>
                </a:ext>
              </a:extLst>
            </p:cNvPr>
            <p:cNvSpPr/>
            <p:nvPr/>
          </p:nvSpPr>
          <p:spPr>
            <a:xfrm flipH="1">
              <a:off x="4623678" y="952234"/>
              <a:ext cx="46548" cy="77907"/>
            </a:xfrm>
            <a:custGeom>
              <a:avLst/>
              <a:gdLst/>
              <a:ahLst/>
              <a:cxnLst/>
              <a:rect l="l" t="t" r="r" b="b"/>
              <a:pathLst>
                <a:path w="1989" h="3329" extrusionOk="0">
                  <a:moveTo>
                    <a:pt x="1896" y="1"/>
                  </a:moveTo>
                  <a:cubicBezTo>
                    <a:pt x="1711" y="93"/>
                    <a:pt x="1480" y="186"/>
                    <a:pt x="1295" y="324"/>
                  </a:cubicBezTo>
                  <a:cubicBezTo>
                    <a:pt x="1249" y="417"/>
                    <a:pt x="1156" y="463"/>
                    <a:pt x="1064" y="556"/>
                  </a:cubicBezTo>
                  <a:cubicBezTo>
                    <a:pt x="971" y="648"/>
                    <a:pt x="925" y="740"/>
                    <a:pt x="879" y="879"/>
                  </a:cubicBezTo>
                  <a:cubicBezTo>
                    <a:pt x="833" y="1110"/>
                    <a:pt x="833" y="1387"/>
                    <a:pt x="833" y="1619"/>
                  </a:cubicBezTo>
                  <a:cubicBezTo>
                    <a:pt x="833" y="1757"/>
                    <a:pt x="833" y="1850"/>
                    <a:pt x="786" y="1942"/>
                  </a:cubicBezTo>
                  <a:cubicBezTo>
                    <a:pt x="694" y="2081"/>
                    <a:pt x="648" y="2173"/>
                    <a:pt x="555" y="2219"/>
                  </a:cubicBezTo>
                  <a:cubicBezTo>
                    <a:pt x="417" y="2404"/>
                    <a:pt x="278" y="2543"/>
                    <a:pt x="139" y="2728"/>
                  </a:cubicBezTo>
                  <a:cubicBezTo>
                    <a:pt x="47" y="2913"/>
                    <a:pt x="1" y="3144"/>
                    <a:pt x="47" y="3329"/>
                  </a:cubicBezTo>
                  <a:cubicBezTo>
                    <a:pt x="1" y="3144"/>
                    <a:pt x="93" y="2913"/>
                    <a:pt x="186" y="2774"/>
                  </a:cubicBezTo>
                  <a:cubicBezTo>
                    <a:pt x="324" y="2589"/>
                    <a:pt x="463" y="2450"/>
                    <a:pt x="602" y="2312"/>
                  </a:cubicBezTo>
                  <a:cubicBezTo>
                    <a:pt x="694" y="2219"/>
                    <a:pt x="786" y="2127"/>
                    <a:pt x="879" y="2035"/>
                  </a:cubicBezTo>
                  <a:cubicBezTo>
                    <a:pt x="925" y="1896"/>
                    <a:pt x="971" y="1757"/>
                    <a:pt x="971" y="1665"/>
                  </a:cubicBezTo>
                  <a:cubicBezTo>
                    <a:pt x="971" y="1387"/>
                    <a:pt x="1018" y="1156"/>
                    <a:pt x="1064" y="925"/>
                  </a:cubicBezTo>
                  <a:cubicBezTo>
                    <a:pt x="1110" y="833"/>
                    <a:pt x="1156" y="787"/>
                    <a:pt x="1249" y="694"/>
                  </a:cubicBezTo>
                  <a:cubicBezTo>
                    <a:pt x="1295" y="648"/>
                    <a:pt x="1387" y="602"/>
                    <a:pt x="1434" y="556"/>
                  </a:cubicBezTo>
                  <a:cubicBezTo>
                    <a:pt x="1618" y="417"/>
                    <a:pt x="1803" y="324"/>
                    <a:pt x="1988" y="278"/>
                  </a:cubicBezTo>
                  <a:lnTo>
                    <a:pt x="18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01;p18">
              <a:extLst>
                <a:ext uri="{FF2B5EF4-FFF2-40B4-BE49-F238E27FC236}">
                  <a16:creationId xmlns:a16="http://schemas.microsoft.com/office/drawing/2014/main" id="{9E64F36E-4079-3499-F6C7-2F22FA1D87AF}"/>
                </a:ext>
              </a:extLst>
            </p:cNvPr>
            <p:cNvSpPr/>
            <p:nvPr/>
          </p:nvSpPr>
          <p:spPr>
            <a:xfrm flipH="1">
              <a:off x="4483078" y="1100420"/>
              <a:ext cx="48701" cy="197962"/>
            </a:xfrm>
            <a:custGeom>
              <a:avLst/>
              <a:gdLst/>
              <a:ahLst/>
              <a:cxnLst/>
              <a:rect l="l" t="t" r="r" b="b"/>
              <a:pathLst>
                <a:path w="2081" h="8459" extrusionOk="0">
                  <a:moveTo>
                    <a:pt x="1664" y="1"/>
                  </a:moveTo>
                  <a:cubicBezTo>
                    <a:pt x="1664" y="1"/>
                    <a:pt x="1526" y="93"/>
                    <a:pt x="1341" y="278"/>
                  </a:cubicBezTo>
                  <a:cubicBezTo>
                    <a:pt x="1064" y="555"/>
                    <a:pt x="833" y="833"/>
                    <a:pt x="601" y="1110"/>
                  </a:cubicBezTo>
                  <a:cubicBezTo>
                    <a:pt x="463" y="1341"/>
                    <a:pt x="324" y="1526"/>
                    <a:pt x="232" y="1757"/>
                  </a:cubicBezTo>
                  <a:cubicBezTo>
                    <a:pt x="139" y="1896"/>
                    <a:pt x="93" y="1988"/>
                    <a:pt x="47" y="2127"/>
                  </a:cubicBezTo>
                  <a:cubicBezTo>
                    <a:pt x="1" y="2265"/>
                    <a:pt x="1" y="2450"/>
                    <a:pt x="1" y="2589"/>
                  </a:cubicBezTo>
                  <a:cubicBezTo>
                    <a:pt x="47" y="3190"/>
                    <a:pt x="185" y="3744"/>
                    <a:pt x="417" y="4299"/>
                  </a:cubicBezTo>
                  <a:cubicBezTo>
                    <a:pt x="463" y="4576"/>
                    <a:pt x="555" y="4854"/>
                    <a:pt x="555" y="5131"/>
                  </a:cubicBezTo>
                  <a:cubicBezTo>
                    <a:pt x="555" y="5270"/>
                    <a:pt x="509" y="5408"/>
                    <a:pt x="509" y="5547"/>
                  </a:cubicBezTo>
                  <a:cubicBezTo>
                    <a:pt x="463" y="5686"/>
                    <a:pt x="463" y="5870"/>
                    <a:pt x="509" y="6009"/>
                  </a:cubicBezTo>
                  <a:cubicBezTo>
                    <a:pt x="555" y="6286"/>
                    <a:pt x="694" y="6517"/>
                    <a:pt x="879" y="6702"/>
                  </a:cubicBezTo>
                  <a:cubicBezTo>
                    <a:pt x="1064" y="6887"/>
                    <a:pt x="1248" y="7072"/>
                    <a:pt x="1433" y="7211"/>
                  </a:cubicBezTo>
                  <a:cubicBezTo>
                    <a:pt x="1711" y="7396"/>
                    <a:pt x="1896" y="7719"/>
                    <a:pt x="2034" y="8043"/>
                  </a:cubicBezTo>
                  <a:cubicBezTo>
                    <a:pt x="1942" y="7673"/>
                    <a:pt x="1757" y="7396"/>
                    <a:pt x="1480" y="7164"/>
                  </a:cubicBezTo>
                  <a:cubicBezTo>
                    <a:pt x="1110" y="6841"/>
                    <a:pt x="786" y="6471"/>
                    <a:pt x="648" y="6009"/>
                  </a:cubicBezTo>
                  <a:cubicBezTo>
                    <a:pt x="601" y="5870"/>
                    <a:pt x="601" y="5732"/>
                    <a:pt x="648" y="5639"/>
                  </a:cubicBezTo>
                  <a:cubicBezTo>
                    <a:pt x="694" y="5454"/>
                    <a:pt x="694" y="5316"/>
                    <a:pt x="694" y="5177"/>
                  </a:cubicBezTo>
                  <a:cubicBezTo>
                    <a:pt x="740" y="4900"/>
                    <a:pt x="694" y="4576"/>
                    <a:pt x="601" y="4299"/>
                  </a:cubicBezTo>
                  <a:cubicBezTo>
                    <a:pt x="417" y="3744"/>
                    <a:pt x="324" y="3190"/>
                    <a:pt x="324" y="2635"/>
                  </a:cubicBezTo>
                  <a:cubicBezTo>
                    <a:pt x="324" y="2543"/>
                    <a:pt x="370" y="2404"/>
                    <a:pt x="417" y="2312"/>
                  </a:cubicBezTo>
                  <a:cubicBezTo>
                    <a:pt x="463" y="2173"/>
                    <a:pt x="509" y="2081"/>
                    <a:pt x="555" y="1988"/>
                  </a:cubicBezTo>
                  <a:cubicBezTo>
                    <a:pt x="694" y="1803"/>
                    <a:pt x="786" y="1618"/>
                    <a:pt x="971" y="1434"/>
                  </a:cubicBezTo>
                  <a:cubicBezTo>
                    <a:pt x="1156" y="1156"/>
                    <a:pt x="1433" y="925"/>
                    <a:pt x="1664" y="740"/>
                  </a:cubicBezTo>
                  <a:cubicBezTo>
                    <a:pt x="1896" y="555"/>
                    <a:pt x="1988" y="463"/>
                    <a:pt x="1988" y="463"/>
                  </a:cubicBezTo>
                  <a:lnTo>
                    <a:pt x="1664" y="1"/>
                  </a:lnTo>
                  <a:close/>
                  <a:moveTo>
                    <a:pt x="2034" y="8043"/>
                  </a:moveTo>
                  <a:cubicBezTo>
                    <a:pt x="2034" y="8181"/>
                    <a:pt x="2034" y="8320"/>
                    <a:pt x="2034" y="8459"/>
                  </a:cubicBezTo>
                  <a:cubicBezTo>
                    <a:pt x="2080" y="8320"/>
                    <a:pt x="2080" y="8181"/>
                    <a:pt x="2034" y="80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02;p18">
              <a:extLst>
                <a:ext uri="{FF2B5EF4-FFF2-40B4-BE49-F238E27FC236}">
                  <a16:creationId xmlns:a16="http://schemas.microsoft.com/office/drawing/2014/main" id="{710B821C-AF07-7343-D9B9-2A8409F023BE}"/>
                </a:ext>
              </a:extLst>
            </p:cNvPr>
            <p:cNvSpPr/>
            <p:nvPr/>
          </p:nvSpPr>
          <p:spPr>
            <a:xfrm flipH="1">
              <a:off x="4587990" y="693752"/>
              <a:ext cx="34636" cy="146032"/>
            </a:xfrm>
            <a:custGeom>
              <a:avLst/>
              <a:gdLst/>
              <a:ahLst/>
              <a:cxnLst/>
              <a:rect l="l" t="t" r="r" b="b"/>
              <a:pathLst>
                <a:path w="1480" h="6240" extrusionOk="0">
                  <a:moveTo>
                    <a:pt x="1202" y="0"/>
                  </a:moveTo>
                  <a:cubicBezTo>
                    <a:pt x="1109" y="46"/>
                    <a:pt x="1017" y="139"/>
                    <a:pt x="925" y="185"/>
                  </a:cubicBezTo>
                  <a:cubicBezTo>
                    <a:pt x="740" y="416"/>
                    <a:pt x="601" y="601"/>
                    <a:pt x="509" y="832"/>
                  </a:cubicBezTo>
                  <a:cubicBezTo>
                    <a:pt x="324" y="1202"/>
                    <a:pt x="231" y="1571"/>
                    <a:pt x="278" y="1941"/>
                  </a:cubicBezTo>
                  <a:cubicBezTo>
                    <a:pt x="324" y="2357"/>
                    <a:pt x="324" y="2773"/>
                    <a:pt x="278" y="3235"/>
                  </a:cubicBezTo>
                  <a:cubicBezTo>
                    <a:pt x="231" y="3328"/>
                    <a:pt x="185" y="3420"/>
                    <a:pt x="139" y="3513"/>
                  </a:cubicBezTo>
                  <a:cubicBezTo>
                    <a:pt x="93" y="3605"/>
                    <a:pt x="47" y="3697"/>
                    <a:pt x="47" y="3836"/>
                  </a:cubicBezTo>
                  <a:cubicBezTo>
                    <a:pt x="0" y="4113"/>
                    <a:pt x="231" y="4252"/>
                    <a:pt x="324" y="4391"/>
                  </a:cubicBezTo>
                  <a:cubicBezTo>
                    <a:pt x="601" y="4622"/>
                    <a:pt x="832" y="4945"/>
                    <a:pt x="1017" y="5269"/>
                  </a:cubicBezTo>
                  <a:cubicBezTo>
                    <a:pt x="1110" y="5454"/>
                    <a:pt x="1202" y="5731"/>
                    <a:pt x="1202" y="5962"/>
                  </a:cubicBezTo>
                  <a:cubicBezTo>
                    <a:pt x="1202" y="6054"/>
                    <a:pt x="1202" y="6147"/>
                    <a:pt x="1202" y="6239"/>
                  </a:cubicBezTo>
                  <a:lnTo>
                    <a:pt x="1479" y="6239"/>
                  </a:lnTo>
                  <a:cubicBezTo>
                    <a:pt x="1479" y="6147"/>
                    <a:pt x="1479" y="6054"/>
                    <a:pt x="1479" y="5962"/>
                  </a:cubicBezTo>
                  <a:cubicBezTo>
                    <a:pt x="1433" y="5685"/>
                    <a:pt x="1387" y="5407"/>
                    <a:pt x="1248" y="5130"/>
                  </a:cubicBezTo>
                  <a:cubicBezTo>
                    <a:pt x="1063" y="4807"/>
                    <a:pt x="786" y="4529"/>
                    <a:pt x="463" y="4298"/>
                  </a:cubicBezTo>
                  <a:cubicBezTo>
                    <a:pt x="324" y="4160"/>
                    <a:pt x="185" y="4021"/>
                    <a:pt x="185" y="3836"/>
                  </a:cubicBezTo>
                  <a:cubicBezTo>
                    <a:pt x="231" y="3744"/>
                    <a:pt x="278" y="3651"/>
                    <a:pt x="324" y="3559"/>
                  </a:cubicBezTo>
                  <a:cubicBezTo>
                    <a:pt x="324" y="3420"/>
                    <a:pt x="370" y="3328"/>
                    <a:pt x="416" y="3235"/>
                  </a:cubicBezTo>
                  <a:cubicBezTo>
                    <a:pt x="463" y="2773"/>
                    <a:pt x="416" y="2357"/>
                    <a:pt x="370" y="1941"/>
                  </a:cubicBezTo>
                  <a:cubicBezTo>
                    <a:pt x="324" y="1571"/>
                    <a:pt x="370" y="1202"/>
                    <a:pt x="555" y="832"/>
                  </a:cubicBezTo>
                  <a:cubicBezTo>
                    <a:pt x="647" y="601"/>
                    <a:pt x="832" y="416"/>
                    <a:pt x="971" y="185"/>
                  </a:cubicBezTo>
                  <a:cubicBezTo>
                    <a:pt x="1063" y="139"/>
                    <a:pt x="1110" y="46"/>
                    <a:pt x="1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03;p18">
              <a:extLst>
                <a:ext uri="{FF2B5EF4-FFF2-40B4-BE49-F238E27FC236}">
                  <a16:creationId xmlns:a16="http://schemas.microsoft.com/office/drawing/2014/main" id="{AC1FB7DF-170C-A36D-0705-2CD2207934B4}"/>
                </a:ext>
              </a:extLst>
            </p:cNvPr>
            <p:cNvSpPr/>
            <p:nvPr/>
          </p:nvSpPr>
          <p:spPr>
            <a:xfrm flipH="1">
              <a:off x="4413853" y="869763"/>
              <a:ext cx="139549" cy="59793"/>
            </a:xfrm>
            <a:custGeom>
              <a:avLst/>
              <a:gdLst/>
              <a:ahLst/>
              <a:cxnLst/>
              <a:rect l="l" t="t" r="r" b="b"/>
              <a:pathLst>
                <a:path w="5963" h="2555" extrusionOk="0">
                  <a:moveTo>
                    <a:pt x="3038" y="0"/>
                  </a:moveTo>
                  <a:cubicBezTo>
                    <a:pt x="2995" y="0"/>
                    <a:pt x="2953" y="4"/>
                    <a:pt x="2912" y="12"/>
                  </a:cubicBezTo>
                  <a:cubicBezTo>
                    <a:pt x="2404" y="59"/>
                    <a:pt x="1988" y="244"/>
                    <a:pt x="1618" y="613"/>
                  </a:cubicBezTo>
                  <a:cubicBezTo>
                    <a:pt x="1341" y="844"/>
                    <a:pt x="1063" y="1168"/>
                    <a:pt x="786" y="1445"/>
                  </a:cubicBezTo>
                  <a:cubicBezTo>
                    <a:pt x="647" y="1676"/>
                    <a:pt x="416" y="1815"/>
                    <a:pt x="231" y="1954"/>
                  </a:cubicBezTo>
                  <a:cubicBezTo>
                    <a:pt x="139" y="2000"/>
                    <a:pt x="93" y="2046"/>
                    <a:pt x="0" y="2046"/>
                  </a:cubicBezTo>
                  <a:lnTo>
                    <a:pt x="93" y="2554"/>
                  </a:lnTo>
                  <a:lnTo>
                    <a:pt x="185" y="2554"/>
                  </a:lnTo>
                  <a:cubicBezTo>
                    <a:pt x="324" y="2554"/>
                    <a:pt x="416" y="2508"/>
                    <a:pt x="462" y="2462"/>
                  </a:cubicBezTo>
                  <a:cubicBezTo>
                    <a:pt x="740" y="2277"/>
                    <a:pt x="925" y="2046"/>
                    <a:pt x="1109" y="1769"/>
                  </a:cubicBezTo>
                  <a:cubicBezTo>
                    <a:pt x="1341" y="1445"/>
                    <a:pt x="1572" y="1168"/>
                    <a:pt x="1849" y="891"/>
                  </a:cubicBezTo>
                  <a:cubicBezTo>
                    <a:pt x="2126" y="567"/>
                    <a:pt x="2496" y="336"/>
                    <a:pt x="2912" y="244"/>
                  </a:cubicBezTo>
                  <a:cubicBezTo>
                    <a:pt x="2961" y="231"/>
                    <a:pt x="3014" y="225"/>
                    <a:pt x="3069" y="225"/>
                  </a:cubicBezTo>
                  <a:cubicBezTo>
                    <a:pt x="3217" y="225"/>
                    <a:pt x="3377" y="268"/>
                    <a:pt x="3513" y="336"/>
                  </a:cubicBezTo>
                  <a:cubicBezTo>
                    <a:pt x="3651" y="475"/>
                    <a:pt x="3836" y="613"/>
                    <a:pt x="4021" y="752"/>
                  </a:cubicBezTo>
                  <a:cubicBezTo>
                    <a:pt x="4206" y="891"/>
                    <a:pt x="4391" y="983"/>
                    <a:pt x="4576" y="1075"/>
                  </a:cubicBezTo>
                  <a:cubicBezTo>
                    <a:pt x="4668" y="1099"/>
                    <a:pt x="4772" y="1110"/>
                    <a:pt x="4876" y="1110"/>
                  </a:cubicBezTo>
                  <a:cubicBezTo>
                    <a:pt x="4980" y="1110"/>
                    <a:pt x="5084" y="1099"/>
                    <a:pt x="5177" y="1075"/>
                  </a:cubicBezTo>
                  <a:cubicBezTo>
                    <a:pt x="5454" y="1075"/>
                    <a:pt x="5731" y="983"/>
                    <a:pt x="5962" y="844"/>
                  </a:cubicBezTo>
                  <a:lnTo>
                    <a:pt x="5962" y="844"/>
                  </a:lnTo>
                  <a:cubicBezTo>
                    <a:pt x="5731" y="937"/>
                    <a:pt x="5454" y="983"/>
                    <a:pt x="5177" y="983"/>
                  </a:cubicBezTo>
                  <a:cubicBezTo>
                    <a:pt x="5122" y="997"/>
                    <a:pt x="5068" y="1002"/>
                    <a:pt x="5014" y="1002"/>
                  </a:cubicBezTo>
                  <a:cubicBezTo>
                    <a:pt x="4883" y="1002"/>
                    <a:pt x="4753" y="969"/>
                    <a:pt x="4622" y="937"/>
                  </a:cubicBezTo>
                  <a:cubicBezTo>
                    <a:pt x="4437" y="891"/>
                    <a:pt x="4298" y="752"/>
                    <a:pt x="4160" y="613"/>
                  </a:cubicBezTo>
                  <a:cubicBezTo>
                    <a:pt x="3975" y="475"/>
                    <a:pt x="3790" y="336"/>
                    <a:pt x="3605" y="197"/>
                  </a:cubicBezTo>
                  <a:cubicBezTo>
                    <a:pt x="3453" y="83"/>
                    <a:pt x="3238" y="0"/>
                    <a:pt x="30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404;p18">
              <a:extLst>
                <a:ext uri="{FF2B5EF4-FFF2-40B4-BE49-F238E27FC236}">
                  <a16:creationId xmlns:a16="http://schemas.microsoft.com/office/drawing/2014/main" id="{9D64FDD2-F9DD-586B-F1AB-7EF78B6B0C47}"/>
                </a:ext>
              </a:extLst>
            </p:cNvPr>
            <p:cNvSpPr/>
            <p:nvPr/>
          </p:nvSpPr>
          <p:spPr>
            <a:xfrm flipH="1">
              <a:off x="4391154" y="999835"/>
              <a:ext cx="67072" cy="33559"/>
            </a:xfrm>
            <a:custGeom>
              <a:avLst/>
              <a:gdLst/>
              <a:ahLst/>
              <a:cxnLst/>
              <a:rect l="l" t="t" r="r" b="b"/>
              <a:pathLst>
                <a:path w="2866" h="1434" extrusionOk="0">
                  <a:moveTo>
                    <a:pt x="2866" y="1"/>
                  </a:moveTo>
                  <a:lnTo>
                    <a:pt x="2866" y="1"/>
                  </a:lnTo>
                  <a:cubicBezTo>
                    <a:pt x="2727" y="47"/>
                    <a:pt x="2589" y="139"/>
                    <a:pt x="2496" y="232"/>
                  </a:cubicBezTo>
                  <a:cubicBezTo>
                    <a:pt x="2404" y="416"/>
                    <a:pt x="2311" y="601"/>
                    <a:pt x="2219" y="786"/>
                  </a:cubicBezTo>
                  <a:cubicBezTo>
                    <a:pt x="2126" y="971"/>
                    <a:pt x="1988" y="1110"/>
                    <a:pt x="1803" y="1202"/>
                  </a:cubicBezTo>
                  <a:cubicBezTo>
                    <a:pt x="1572" y="1202"/>
                    <a:pt x="1387" y="1202"/>
                    <a:pt x="1156" y="1156"/>
                  </a:cubicBezTo>
                  <a:lnTo>
                    <a:pt x="601" y="1017"/>
                  </a:lnTo>
                  <a:lnTo>
                    <a:pt x="0" y="925"/>
                  </a:lnTo>
                  <a:lnTo>
                    <a:pt x="0" y="1387"/>
                  </a:lnTo>
                  <a:lnTo>
                    <a:pt x="555" y="1387"/>
                  </a:lnTo>
                  <a:lnTo>
                    <a:pt x="1156" y="1433"/>
                  </a:lnTo>
                  <a:lnTo>
                    <a:pt x="1479" y="1433"/>
                  </a:lnTo>
                  <a:cubicBezTo>
                    <a:pt x="1618" y="1433"/>
                    <a:pt x="1757" y="1433"/>
                    <a:pt x="1849" y="1387"/>
                  </a:cubicBezTo>
                  <a:cubicBezTo>
                    <a:pt x="2080" y="1248"/>
                    <a:pt x="2265" y="1064"/>
                    <a:pt x="2311" y="786"/>
                  </a:cubicBezTo>
                  <a:cubicBezTo>
                    <a:pt x="2404" y="601"/>
                    <a:pt x="2496" y="416"/>
                    <a:pt x="2542" y="278"/>
                  </a:cubicBezTo>
                  <a:cubicBezTo>
                    <a:pt x="2635" y="139"/>
                    <a:pt x="2727" y="47"/>
                    <a:pt x="28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405;p18">
              <a:extLst>
                <a:ext uri="{FF2B5EF4-FFF2-40B4-BE49-F238E27FC236}">
                  <a16:creationId xmlns:a16="http://schemas.microsoft.com/office/drawing/2014/main" id="{E7005FF0-9C76-2724-6CFE-60D677245257}"/>
                </a:ext>
              </a:extLst>
            </p:cNvPr>
            <p:cNvSpPr/>
            <p:nvPr/>
          </p:nvSpPr>
          <p:spPr>
            <a:xfrm flipH="1">
              <a:off x="4538237" y="985770"/>
              <a:ext cx="32483" cy="227168"/>
            </a:xfrm>
            <a:custGeom>
              <a:avLst/>
              <a:gdLst/>
              <a:ahLst/>
              <a:cxnLst/>
              <a:rect l="l" t="t" r="r" b="b"/>
              <a:pathLst>
                <a:path w="1388" h="9707" extrusionOk="0">
                  <a:moveTo>
                    <a:pt x="509" y="1"/>
                  </a:moveTo>
                  <a:lnTo>
                    <a:pt x="417" y="278"/>
                  </a:lnTo>
                  <a:lnTo>
                    <a:pt x="509" y="278"/>
                  </a:lnTo>
                  <a:cubicBezTo>
                    <a:pt x="602" y="324"/>
                    <a:pt x="694" y="370"/>
                    <a:pt x="786" y="463"/>
                  </a:cubicBezTo>
                  <a:cubicBezTo>
                    <a:pt x="925" y="555"/>
                    <a:pt x="1018" y="648"/>
                    <a:pt x="1110" y="833"/>
                  </a:cubicBezTo>
                  <a:cubicBezTo>
                    <a:pt x="1156" y="1017"/>
                    <a:pt x="1156" y="1249"/>
                    <a:pt x="1018" y="1433"/>
                  </a:cubicBezTo>
                  <a:cubicBezTo>
                    <a:pt x="925" y="1665"/>
                    <a:pt x="786" y="1896"/>
                    <a:pt x="602" y="2080"/>
                  </a:cubicBezTo>
                  <a:cubicBezTo>
                    <a:pt x="371" y="2358"/>
                    <a:pt x="232" y="2635"/>
                    <a:pt x="93" y="2959"/>
                  </a:cubicBezTo>
                  <a:cubicBezTo>
                    <a:pt x="47" y="3097"/>
                    <a:pt x="1" y="3282"/>
                    <a:pt x="1" y="3467"/>
                  </a:cubicBezTo>
                  <a:cubicBezTo>
                    <a:pt x="47" y="3652"/>
                    <a:pt x="93" y="3837"/>
                    <a:pt x="139" y="3975"/>
                  </a:cubicBezTo>
                  <a:cubicBezTo>
                    <a:pt x="278" y="4299"/>
                    <a:pt x="463" y="4622"/>
                    <a:pt x="602" y="4946"/>
                  </a:cubicBezTo>
                  <a:cubicBezTo>
                    <a:pt x="740" y="5223"/>
                    <a:pt x="833" y="5547"/>
                    <a:pt x="879" y="5917"/>
                  </a:cubicBezTo>
                  <a:cubicBezTo>
                    <a:pt x="925" y="6240"/>
                    <a:pt x="879" y="6564"/>
                    <a:pt x="740" y="6887"/>
                  </a:cubicBezTo>
                  <a:cubicBezTo>
                    <a:pt x="602" y="7164"/>
                    <a:pt x="417" y="7442"/>
                    <a:pt x="278" y="7673"/>
                  </a:cubicBezTo>
                  <a:cubicBezTo>
                    <a:pt x="139" y="7950"/>
                    <a:pt x="47" y="8227"/>
                    <a:pt x="93" y="8505"/>
                  </a:cubicBezTo>
                  <a:cubicBezTo>
                    <a:pt x="93" y="8227"/>
                    <a:pt x="186" y="7950"/>
                    <a:pt x="324" y="7673"/>
                  </a:cubicBezTo>
                  <a:cubicBezTo>
                    <a:pt x="509" y="7442"/>
                    <a:pt x="648" y="7164"/>
                    <a:pt x="786" y="6887"/>
                  </a:cubicBezTo>
                  <a:cubicBezTo>
                    <a:pt x="925" y="6564"/>
                    <a:pt x="1018" y="6240"/>
                    <a:pt x="971" y="5870"/>
                  </a:cubicBezTo>
                  <a:cubicBezTo>
                    <a:pt x="971" y="5547"/>
                    <a:pt x="879" y="5177"/>
                    <a:pt x="694" y="4900"/>
                  </a:cubicBezTo>
                  <a:cubicBezTo>
                    <a:pt x="602" y="4530"/>
                    <a:pt x="417" y="4253"/>
                    <a:pt x="278" y="3929"/>
                  </a:cubicBezTo>
                  <a:cubicBezTo>
                    <a:pt x="232" y="3791"/>
                    <a:pt x="232" y="3606"/>
                    <a:pt x="186" y="3467"/>
                  </a:cubicBezTo>
                  <a:cubicBezTo>
                    <a:pt x="186" y="3282"/>
                    <a:pt x="232" y="3143"/>
                    <a:pt x="278" y="3005"/>
                  </a:cubicBezTo>
                  <a:cubicBezTo>
                    <a:pt x="417" y="2728"/>
                    <a:pt x="555" y="2450"/>
                    <a:pt x="740" y="2219"/>
                  </a:cubicBezTo>
                  <a:cubicBezTo>
                    <a:pt x="971" y="2034"/>
                    <a:pt x="1156" y="1757"/>
                    <a:pt x="1249" y="1526"/>
                  </a:cubicBezTo>
                  <a:cubicBezTo>
                    <a:pt x="1387" y="1249"/>
                    <a:pt x="1387" y="971"/>
                    <a:pt x="1341" y="740"/>
                  </a:cubicBezTo>
                  <a:cubicBezTo>
                    <a:pt x="1249" y="509"/>
                    <a:pt x="1110" y="370"/>
                    <a:pt x="925" y="232"/>
                  </a:cubicBezTo>
                  <a:cubicBezTo>
                    <a:pt x="833" y="186"/>
                    <a:pt x="740" y="93"/>
                    <a:pt x="602" y="47"/>
                  </a:cubicBezTo>
                  <a:lnTo>
                    <a:pt x="509" y="1"/>
                  </a:lnTo>
                  <a:close/>
                  <a:moveTo>
                    <a:pt x="93" y="8505"/>
                  </a:moveTo>
                  <a:cubicBezTo>
                    <a:pt x="93" y="8921"/>
                    <a:pt x="186" y="9337"/>
                    <a:pt x="417" y="9706"/>
                  </a:cubicBezTo>
                  <a:cubicBezTo>
                    <a:pt x="232" y="9337"/>
                    <a:pt x="93" y="8921"/>
                    <a:pt x="93" y="85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406;p18">
              <a:extLst>
                <a:ext uri="{FF2B5EF4-FFF2-40B4-BE49-F238E27FC236}">
                  <a16:creationId xmlns:a16="http://schemas.microsoft.com/office/drawing/2014/main" id="{B4ED7150-FED3-3488-0712-2F1116A0ABF8}"/>
                </a:ext>
              </a:extLst>
            </p:cNvPr>
            <p:cNvSpPr/>
            <p:nvPr/>
          </p:nvSpPr>
          <p:spPr>
            <a:xfrm flipH="1">
              <a:off x="4480925" y="772806"/>
              <a:ext cx="33536" cy="108073"/>
            </a:xfrm>
            <a:custGeom>
              <a:avLst/>
              <a:gdLst/>
              <a:ahLst/>
              <a:cxnLst/>
              <a:rect l="l" t="t" r="r" b="b"/>
              <a:pathLst>
                <a:path w="1433" h="4618" extrusionOk="0">
                  <a:moveTo>
                    <a:pt x="1433" y="0"/>
                  </a:moveTo>
                  <a:cubicBezTo>
                    <a:pt x="1432" y="185"/>
                    <a:pt x="1386" y="413"/>
                    <a:pt x="1294" y="597"/>
                  </a:cubicBezTo>
                  <a:cubicBezTo>
                    <a:pt x="1017" y="1105"/>
                    <a:pt x="740" y="1613"/>
                    <a:pt x="416" y="2076"/>
                  </a:cubicBezTo>
                  <a:cubicBezTo>
                    <a:pt x="231" y="2353"/>
                    <a:pt x="93" y="2676"/>
                    <a:pt x="0" y="3000"/>
                  </a:cubicBezTo>
                  <a:cubicBezTo>
                    <a:pt x="0" y="3277"/>
                    <a:pt x="0" y="3555"/>
                    <a:pt x="46" y="3832"/>
                  </a:cubicBezTo>
                  <a:cubicBezTo>
                    <a:pt x="93" y="4109"/>
                    <a:pt x="185" y="4387"/>
                    <a:pt x="324" y="4618"/>
                  </a:cubicBezTo>
                  <a:lnTo>
                    <a:pt x="555" y="4479"/>
                  </a:lnTo>
                  <a:cubicBezTo>
                    <a:pt x="416" y="4248"/>
                    <a:pt x="324" y="4017"/>
                    <a:pt x="277" y="3786"/>
                  </a:cubicBezTo>
                  <a:cubicBezTo>
                    <a:pt x="185" y="3508"/>
                    <a:pt x="185" y="3231"/>
                    <a:pt x="185" y="3000"/>
                  </a:cubicBezTo>
                  <a:cubicBezTo>
                    <a:pt x="231" y="2676"/>
                    <a:pt x="324" y="2399"/>
                    <a:pt x="508" y="2122"/>
                  </a:cubicBezTo>
                  <a:cubicBezTo>
                    <a:pt x="786" y="1613"/>
                    <a:pt x="1063" y="1105"/>
                    <a:pt x="1340" y="597"/>
                  </a:cubicBezTo>
                  <a:cubicBezTo>
                    <a:pt x="1386" y="413"/>
                    <a:pt x="1432" y="185"/>
                    <a:pt x="14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407;p18">
              <a:extLst>
                <a:ext uri="{FF2B5EF4-FFF2-40B4-BE49-F238E27FC236}">
                  <a16:creationId xmlns:a16="http://schemas.microsoft.com/office/drawing/2014/main" id="{A9212422-9F67-DE1F-D611-147842A83CC3}"/>
                </a:ext>
              </a:extLst>
            </p:cNvPr>
            <p:cNvSpPr/>
            <p:nvPr/>
          </p:nvSpPr>
          <p:spPr>
            <a:xfrm flipH="1">
              <a:off x="4331664" y="1142614"/>
              <a:ext cx="153614" cy="64919"/>
            </a:xfrm>
            <a:custGeom>
              <a:avLst/>
              <a:gdLst/>
              <a:ahLst/>
              <a:cxnLst/>
              <a:rect l="l" t="t" r="r" b="b"/>
              <a:pathLst>
                <a:path w="6564" h="2774" extrusionOk="0">
                  <a:moveTo>
                    <a:pt x="232" y="0"/>
                  </a:moveTo>
                  <a:lnTo>
                    <a:pt x="1" y="139"/>
                  </a:lnTo>
                  <a:cubicBezTo>
                    <a:pt x="232" y="462"/>
                    <a:pt x="556" y="740"/>
                    <a:pt x="972" y="878"/>
                  </a:cubicBezTo>
                  <a:cubicBezTo>
                    <a:pt x="1341" y="1063"/>
                    <a:pt x="1711" y="1156"/>
                    <a:pt x="2127" y="1156"/>
                  </a:cubicBezTo>
                  <a:cubicBezTo>
                    <a:pt x="2195" y="1142"/>
                    <a:pt x="2258" y="1137"/>
                    <a:pt x="2320" y="1137"/>
                  </a:cubicBezTo>
                  <a:cubicBezTo>
                    <a:pt x="2470" y="1137"/>
                    <a:pt x="2611" y="1169"/>
                    <a:pt x="2774" y="1202"/>
                  </a:cubicBezTo>
                  <a:cubicBezTo>
                    <a:pt x="2959" y="1294"/>
                    <a:pt x="3098" y="1433"/>
                    <a:pt x="3236" y="1618"/>
                  </a:cubicBezTo>
                  <a:cubicBezTo>
                    <a:pt x="3375" y="1803"/>
                    <a:pt x="3513" y="2034"/>
                    <a:pt x="3652" y="2219"/>
                  </a:cubicBezTo>
                  <a:cubicBezTo>
                    <a:pt x="3791" y="2357"/>
                    <a:pt x="4022" y="2496"/>
                    <a:pt x="4207" y="2588"/>
                  </a:cubicBezTo>
                  <a:cubicBezTo>
                    <a:pt x="4438" y="2681"/>
                    <a:pt x="4623" y="2727"/>
                    <a:pt x="4854" y="2727"/>
                  </a:cubicBezTo>
                  <a:cubicBezTo>
                    <a:pt x="5039" y="2727"/>
                    <a:pt x="5224" y="2773"/>
                    <a:pt x="5408" y="2773"/>
                  </a:cubicBezTo>
                  <a:cubicBezTo>
                    <a:pt x="5824" y="2773"/>
                    <a:pt x="6194" y="2727"/>
                    <a:pt x="6564" y="2588"/>
                  </a:cubicBezTo>
                  <a:lnTo>
                    <a:pt x="6564" y="2588"/>
                  </a:lnTo>
                  <a:cubicBezTo>
                    <a:pt x="6194" y="2681"/>
                    <a:pt x="5824" y="2727"/>
                    <a:pt x="5408" y="2727"/>
                  </a:cubicBezTo>
                  <a:cubicBezTo>
                    <a:pt x="5224" y="2727"/>
                    <a:pt x="5039" y="2681"/>
                    <a:pt x="4854" y="2635"/>
                  </a:cubicBezTo>
                  <a:cubicBezTo>
                    <a:pt x="4623" y="2635"/>
                    <a:pt x="4438" y="2588"/>
                    <a:pt x="4253" y="2496"/>
                  </a:cubicBezTo>
                  <a:cubicBezTo>
                    <a:pt x="4068" y="2404"/>
                    <a:pt x="3883" y="2265"/>
                    <a:pt x="3745" y="2126"/>
                  </a:cubicBezTo>
                  <a:cubicBezTo>
                    <a:pt x="3606" y="1941"/>
                    <a:pt x="3467" y="1757"/>
                    <a:pt x="3375" y="1525"/>
                  </a:cubicBezTo>
                  <a:cubicBezTo>
                    <a:pt x="3236" y="1341"/>
                    <a:pt x="3051" y="1156"/>
                    <a:pt x="2866" y="1017"/>
                  </a:cubicBezTo>
                  <a:cubicBezTo>
                    <a:pt x="2635" y="971"/>
                    <a:pt x="2404" y="925"/>
                    <a:pt x="2173" y="925"/>
                  </a:cubicBezTo>
                  <a:cubicBezTo>
                    <a:pt x="1803" y="925"/>
                    <a:pt x="1387" y="832"/>
                    <a:pt x="1064" y="694"/>
                  </a:cubicBezTo>
                  <a:cubicBezTo>
                    <a:pt x="833" y="555"/>
                    <a:pt x="602" y="416"/>
                    <a:pt x="417" y="231"/>
                  </a:cubicBezTo>
                  <a:cubicBezTo>
                    <a:pt x="371" y="139"/>
                    <a:pt x="278" y="93"/>
                    <a:pt x="2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408;p18">
              <a:extLst>
                <a:ext uri="{FF2B5EF4-FFF2-40B4-BE49-F238E27FC236}">
                  <a16:creationId xmlns:a16="http://schemas.microsoft.com/office/drawing/2014/main" id="{A6657EE4-98B6-A406-B278-C3C05041C46B}"/>
                </a:ext>
              </a:extLst>
            </p:cNvPr>
            <p:cNvSpPr/>
            <p:nvPr/>
          </p:nvSpPr>
          <p:spPr>
            <a:xfrm flipH="1">
              <a:off x="4525270" y="1047413"/>
              <a:ext cx="170908" cy="272592"/>
            </a:xfrm>
            <a:custGeom>
              <a:avLst/>
              <a:gdLst/>
              <a:ahLst/>
              <a:cxnLst/>
              <a:rect l="l" t="t" r="r" b="b"/>
              <a:pathLst>
                <a:path w="7303" h="11648" extrusionOk="0">
                  <a:moveTo>
                    <a:pt x="718" y="1"/>
                  </a:moveTo>
                  <a:cubicBezTo>
                    <a:pt x="705" y="1"/>
                    <a:pt x="697" y="1"/>
                    <a:pt x="694" y="1"/>
                  </a:cubicBezTo>
                  <a:cubicBezTo>
                    <a:pt x="832" y="1757"/>
                    <a:pt x="786" y="3560"/>
                    <a:pt x="555" y="5316"/>
                  </a:cubicBezTo>
                  <a:cubicBezTo>
                    <a:pt x="185" y="8135"/>
                    <a:pt x="1" y="9892"/>
                    <a:pt x="2912" y="10585"/>
                  </a:cubicBezTo>
                  <a:cubicBezTo>
                    <a:pt x="4391" y="10955"/>
                    <a:pt x="5778" y="11324"/>
                    <a:pt x="7303" y="11648"/>
                  </a:cubicBezTo>
                  <a:cubicBezTo>
                    <a:pt x="5362" y="10724"/>
                    <a:pt x="4807" y="8921"/>
                    <a:pt x="4437" y="6472"/>
                  </a:cubicBezTo>
                  <a:cubicBezTo>
                    <a:pt x="4021" y="4068"/>
                    <a:pt x="1618" y="4484"/>
                    <a:pt x="1711" y="2404"/>
                  </a:cubicBezTo>
                  <a:cubicBezTo>
                    <a:pt x="1883" y="81"/>
                    <a:pt x="893" y="1"/>
                    <a:pt x="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409;p18">
              <a:extLst>
                <a:ext uri="{FF2B5EF4-FFF2-40B4-BE49-F238E27FC236}">
                  <a16:creationId xmlns:a16="http://schemas.microsoft.com/office/drawing/2014/main" id="{08FAC479-F407-5069-57B5-CDD5C33FCC13}"/>
                </a:ext>
              </a:extLst>
            </p:cNvPr>
            <p:cNvSpPr/>
            <p:nvPr/>
          </p:nvSpPr>
          <p:spPr>
            <a:xfrm flipH="1">
              <a:off x="4625851" y="468760"/>
              <a:ext cx="265010" cy="428336"/>
            </a:xfrm>
            <a:custGeom>
              <a:avLst/>
              <a:gdLst/>
              <a:ahLst/>
              <a:cxnLst/>
              <a:rect l="l" t="t" r="r" b="b"/>
              <a:pathLst>
                <a:path w="11324" h="18303" extrusionOk="0">
                  <a:moveTo>
                    <a:pt x="5639" y="1"/>
                  </a:moveTo>
                  <a:cubicBezTo>
                    <a:pt x="4992" y="1"/>
                    <a:pt x="4437" y="232"/>
                    <a:pt x="4437" y="463"/>
                  </a:cubicBezTo>
                  <a:lnTo>
                    <a:pt x="4437" y="12156"/>
                  </a:lnTo>
                  <a:cubicBezTo>
                    <a:pt x="4437" y="13034"/>
                    <a:pt x="4252" y="13912"/>
                    <a:pt x="3975" y="14790"/>
                  </a:cubicBezTo>
                  <a:cubicBezTo>
                    <a:pt x="3790" y="15160"/>
                    <a:pt x="3605" y="15530"/>
                    <a:pt x="3328" y="15900"/>
                  </a:cubicBezTo>
                  <a:cubicBezTo>
                    <a:pt x="2542" y="16870"/>
                    <a:pt x="0" y="17563"/>
                    <a:pt x="0" y="17563"/>
                  </a:cubicBezTo>
                  <a:lnTo>
                    <a:pt x="185" y="18303"/>
                  </a:lnTo>
                  <a:cubicBezTo>
                    <a:pt x="1710" y="18210"/>
                    <a:pt x="3189" y="17748"/>
                    <a:pt x="4576" y="17055"/>
                  </a:cubicBezTo>
                  <a:cubicBezTo>
                    <a:pt x="4899" y="16847"/>
                    <a:pt x="5269" y="16743"/>
                    <a:pt x="5645" y="16743"/>
                  </a:cubicBezTo>
                  <a:cubicBezTo>
                    <a:pt x="6020" y="16743"/>
                    <a:pt x="6402" y="16847"/>
                    <a:pt x="6748" y="17055"/>
                  </a:cubicBezTo>
                  <a:cubicBezTo>
                    <a:pt x="8088" y="17748"/>
                    <a:pt x="9614" y="18210"/>
                    <a:pt x="11139" y="18303"/>
                  </a:cubicBezTo>
                  <a:lnTo>
                    <a:pt x="11324" y="17563"/>
                  </a:lnTo>
                  <a:cubicBezTo>
                    <a:pt x="11324" y="17563"/>
                    <a:pt x="8828" y="16870"/>
                    <a:pt x="7950" y="15900"/>
                  </a:cubicBezTo>
                  <a:cubicBezTo>
                    <a:pt x="7719" y="15530"/>
                    <a:pt x="7488" y="15160"/>
                    <a:pt x="7349" y="14790"/>
                  </a:cubicBezTo>
                  <a:cubicBezTo>
                    <a:pt x="7025" y="13958"/>
                    <a:pt x="6887" y="13034"/>
                    <a:pt x="6887" y="12156"/>
                  </a:cubicBezTo>
                  <a:lnTo>
                    <a:pt x="6887" y="463"/>
                  </a:lnTo>
                  <a:cubicBezTo>
                    <a:pt x="6887" y="232"/>
                    <a:pt x="6332" y="1"/>
                    <a:pt x="56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510" name="Google Shape;1772;p28">
            <a:extLst>
              <a:ext uri="{FF2B5EF4-FFF2-40B4-BE49-F238E27FC236}">
                <a16:creationId xmlns:a16="http://schemas.microsoft.com/office/drawing/2014/main" id="{EF273AB1-2BD5-5C8C-7331-A6D364C3525A}"/>
              </a:ext>
            </a:extLst>
          </p:cNvPr>
          <p:cNvCxnSpPr>
            <a:cxnSpLocks/>
          </p:cNvCxnSpPr>
          <p:nvPr/>
        </p:nvCxnSpPr>
        <p:spPr>
          <a:xfrm rot="16200000" flipV="1">
            <a:off x="2324955" y="4204977"/>
            <a:ext cx="866179" cy="383923"/>
          </a:xfrm>
          <a:prstGeom prst="bentConnector3">
            <a:avLst>
              <a:gd name="adj1" fmla="val 1277"/>
            </a:avLst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13" name="Google Shape;1689;p28">
            <a:extLst>
              <a:ext uri="{FF2B5EF4-FFF2-40B4-BE49-F238E27FC236}">
                <a16:creationId xmlns:a16="http://schemas.microsoft.com/office/drawing/2014/main" id="{D87A1715-39F2-4F2D-2E7F-6F731837C733}"/>
              </a:ext>
            </a:extLst>
          </p:cNvPr>
          <p:cNvSpPr/>
          <p:nvPr/>
        </p:nvSpPr>
        <p:spPr>
          <a:xfrm>
            <a:off x="2876514" y="3999227"/>
            <a:ext cx="1333800" cy="1333800"/>
          </a:xfrm>
          <a:prstGeom prst="blockArc">
            <a:avLst>
              <a:gd name="adj1" fmla="val 16246232"/>
              <a:gd name="adj2" fmla="val 16180396"/>
              <a:gd name="adj3" fmla="val 11294"/>
            </a:avLst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685;p28">
            <a:extLst>
              <a:ext uri="{FF2B5EF4-FFF2-40B4-BE49-F238E27FC236}">
                <a16:creationId xmlns:a16="http://schemas.microsoft.com/office/drawing/2014/main" id="{C12D39BE-4DC8-A858-E91C-D03C2BA36718}"/>
              </a:ext>
            </a:extLst>
          </p:cNvPr>
          <p:cNvSpPr txBox="1"/>
          <p:nvPr/>
        </p:nvSpPr>
        <p:spPr>
          <a:xfrm>
            <a:off x="6049588" y="4154486"/>
            <a:ext cx="3026348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100%</a:t>
            </a:r>
            <a:endParaRPr sz="2700" dirty="0">
              <a:solidFill>
                <a:schemeClr val="dk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515" name="Google Shape;1676;p28">
            <a:extLst>
              <a:ext uri="{FF2B5EF4-FFF2-40B4-BE49-F238E27FC236}">
                <a16:creationId xmlns:a16="http://schemas.microsoft.com/office/drawing/2014/main" id="{90238695-3BE1-5D18-B4F4-805BF5841239}"/>
              </a:ext>
            </a:extLst>
          </p:cNvPr>
          <p:cNvSpPr/>
          <p:nvPr/>
        </p:nvSpPr>
        <p:spPr>
          <a:xfrm>
            <a:off x="2387538" y="3722596"/>
            <a:ext cx="354900" cy="3549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8" name="Google Shape;3388;p44"/>
          <p:cNvSpPr txBox="1">
            <a:spLocks noGrp="1"/>
          </p:cNvSpPr>
          <p:nvPr>
            <p:ph type="title"/>
          </p:nvPr>
        </p:nvSpPr>
        <p:spPr>
          <a:xfrm>
            <a:off x="419270" y="181381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Sil </a:t>
            </a:r>
            <a:r>
              <a:rPr lang="en-US" dirty="0" err="1"/>
              <a:t>kasalligida</a:t>
            </a:r>
            <a:r>
              <a:rPr lang="en-US" dirty="0"/>
              <a:t> </a:t>
            </a:r>
            <a:r>
              <a:rPr lang="en-US" dirty="0" err="1"/>
              <a:t>parhez</a:t>
            </a:r>
            <a:endParaRPr lang="en-US" dirty="0"/>
          </a:p>
        </p:txBody>
      </p:sp>
      <p:sp>
        <p:nvSpPr>
          <p:cNvPr id="3389" name="Google Shape;3389;p44"/>
          <p:cNvSpPr/>
          <p:nvPr/>
        </p:nvSpPr>
        <p:spPr>
          <a:xfrm>
            <a:off x="3167287" y="2208149"/>
            <a:ext cx="2611500" cy="26115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391" name="Google Shape;3391;p44"/>
          <p:cNvSpPr txBox="1"/>
          <p:nvPr/>
        </p:nvSpPr>
        <p:spPr>
          <a:xfrm>
            <a:off x="488913" y="1520203"/>
            <a:ext cx="2360587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/>
              <a:t>Uglevodlar</a:t>
            </a:r>
            <a:r>
              <a:rPr lang="en-US" sz="1200" dirty="0"/>
              <a:t> </a:t>
            </a:r>
            <a:r>
              <a:rPr lang="en-US" sz="1200" dirty="0" err="1"/>
              <a:t>yosh</a:t>
            </a:r>
            <a:r>
              <a:rPr lang="en-US" sz="1200" dirty="0"/>
              <a:t> </a:t>
            </a:r>
            <a:r>
              <a:rPr lang="en-US" sz="1200" dirty="0" err="1"/>
              <a:t>normasiga</a:t>
            </a:r>
            <a:r>
              <a:rPr lang="en-US" sz="1200" dirty="0"/>
              <a:t> </a:t>
            </a:r>
            <a:r>
              <a:rPr lang="en-US" sz="1200" dirty="0" err="1"/>
              <a:t>mos</a:t>
            </a:r>
            <a:r>
              <a:rPr lang="en-US" sz="1200" dirty="0"/>
              <a:t> </a:t>
            </a:r>
            <a:r>
              <a:rPr lang="en-US" sz="1200" dirty="0" err="1"/>
              <a:t>kelishi</a:t>
            </a:r>
            <a:r>
              <a:rPr lang="en-US" sz="1200" dirty="0"/>
              <a:t> </a:t>
            </a:r>
            <a:r>
              <a:rPr lang="en-US" sz="1200" dirty="0" err="1"/>
              <a:t>kerak-kuniga</a:t>
            </a:r>
            <a:r>
              <a:rPr lang="en-US" sz="1200" dirty="0"/>
              <a:t> </a:t>
            </a:r>
            <a:r>
              <a:rPr lang="en-US" sz="1200" dirty="0" err="1"/>
              <a:t>taxminan</a:t>
            </a:r>
            <a:r>
              <a:rPr lang="en-US" sz="1200" dirty="0"/>
              <a:t> 400 g. </a:t>
            </a:r>
            <a:r>
              <a:rPr lang="en-US" sz="1200" dirty="0" err="1"/>
              <a:t>Ularni</a:t>
            </a:r>
            <a:r>
              <a:rPr lang="en-US" sz="1200" dirty="0"/>
              <a:t> don, </a:t>
            </a:r>
            <a:r>
              <a:rPr lang="en-US" sz="1200" dirty="0" err="1"/>
              <a:t>sabzavotlardan</a:t>
            </a:r>
            <a:r>
              <a:rPr lang="en-US" sz="1200" dirty="0"/>
              <a:t> </a:t>
            </a:r>
            <a:r>
              <a:rPr lang="en-US" sz="1200" dirty="0" err="1"/>
              <a:t>olish</a:t>
            </a:r>
            <a:r>
              <a:rPr lang="en-US" sz="1200" dirty="0"/>
              <a:t> </a:t>
            </a:r>
            <a:r>
              <a:rPr lang="en-US" sz="1200" dirty="0" err="1"/>
              <a:t>mumkin</a:t>
            </a:r>
            <a:r>
              <a:rPr lang="en-US" sz="1200" dirty="0"/>
              <a:t>. </a:t>
            </a:r>
            <a:r>
              <a:rPr lang="en-US" sz="1200" dirty="0" err="1"/>
              <a:t>Kuniga</a:t>
            </a:r>
            <a:r>
              <a:rPr lang="en-US" sz="1200" dirty="0"/>
              <a:t> 80 g dan </a:t>
            </a:r>
            <a:r>
              <a:rPr lang="en-US" sz="1200" dirty="0" err="1"/>
              <a:t>ortiq</a:t>
            </a:r>
            <a:r>
              <a:rPr lang="en-US" sz="1200" dirty="0"/>
              <a:t> </a:t>
            </a:r>
            <a:r>
              <a:rPr lang="en-US" sz="1200" dirty="0" err="1"/>
              <a:t>qandolat</a:t>
            </a:r>
            <a:r>
              <a:rPr lang="en-US" sz="1200" dirty="0"/>
              <a:t> </a:t>
            </a:r>
            <a:r>
              <a:rPr lang="en-US" sz="1200" dirty="0" err="1"/>
              <a:t>mahsulotlarini</a:t>
            </a:r>
            <a:r>
              <a:rPr lang="en-US" sz="1200" dirty="0"/>
              <a:t> </a:t>
            </a:r>
            <a:r>
              <a:rPr lang="en-US" sz="1200" dirty="0" err="1"/>
              <a:t>istemol</a:t>
            </a:r>
            <a:r>
              <a:rPr lang="en-US" sz="1200" dirty="0"/>
              <a:t> </a:t>
            </a:r>
            <a:r>
              <a:rPr lang="en-US" sz="1200" dirty="0" err="1"/>
              <a:t>qilish</a:t>
            </a:r>
            <a:r>
              <a:rPr lang="en-US" sz="1200" dirty="0"/>
              <a:t> </a:t>
            </a:r>
            <a:r>
              <a:rPr lang="en-US" sz="1200" dirty="0" err="1"/>
              <a:t>tavsiya</a:t>
            </a:r>
            <a:r>
              <a:rPr lang="en-US" sz="1200" dirty="0"/>
              <a:t> </a:t>
            </a:r>
            <a:r>
              <a:rPr lang="en-US" sz="1200" dirty="0" err="1"/>
              <a:t>etilmaydi</a:t>
            </a:r>
            <a:r>
              <a:rPr lang="en-US" sz="1200" dirty="0"/>
              <a:t>. </a:t>
            </a:r>
            <a:endParaRPr sz="1200" dirty="0">
              <a:sym typeface="Roboto"/>
            </a:endParaRPr>
          </a:p>
        </p:txBody>
      </p:sp>
      <p:sp>
        <p:nvSpPr>
          <p:cNvPr id="3394" name="Google Shape;3394;p44"/>
          <p:cNvSpPr txBox="1"/>
          <p:nvPr/>
        </p:nvSpPr>
        <p:spPr>
          <a:xfrm>
            <a:off x="213753" y="3595690"/>
            <a:ext cx="2360587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 </a:t>
            </a:r>
            <a:r>
              <a:rPr lang="en-US" sz="1200" dirty="0" err="1"/>
              <a:t>Bemor</a:t>
            </a:r>
            <a:r>
              <a:rPr lang="en-US" sz="1200" dirty="0"/>
              <a:t> </a:t>
            </a:r>
            <a:r>
              <a:rPr lang="en-US" sz="1200" dirty="0" err="1"/>
              <a:t>kuniga</a:t>
            </a:r>
            <a:r>
              <a:rPr lang="en-US" sz="1200" dirty="0"/>
              <a:t> 120 dan 150 g </a:t>
            </a:r>
            <a:r>
              <a:rPr lang="en-US" sz="1200" dirty="0" err="1"/>
              <a:t>gacha</a:t>
            </a:r>
            <a:r>
              <a:rPr lang="en-US" sz="1200" dirty="0"/>
              <a:t> </a:t>
            </a:r>
            <a:r>
              <a:rPr lang="en-US" sz="1200" dirty="0" err="1"/>
              <a:t>toza</a:t>
            </a:r>
            <a:r>
              <a:rPr lang="en-US" sz="1200" dirty="0"/>
              <a:t> protein </a:t>
            </a:r>
            <a:r>
              <a:rPr lang="en-US" sz="1200" dirty="0" err="1"/>
              <a:t>iste'mol</a:t>
            </a:r>
            <a:r>
              <a:rPr lang="en-US" sz="1200" dirty="0"/>
              <a:t> </a:t>
            </a:r>
            <a:r>
              <a:rPr lang="en-US" sz="1200" dirty="0" err="1"/>
              <a:t>qilishi</a:t>
            </a:r>
            <a:r>
              <a:rPr lang="en-US" sz="1200" dirty="0"/>
              <a:t> </a:t>
            </a:r>
            <a:r>
              <a:rPr lang="en-US" sz="1200" dirty="0" err="1"/>
              <a:t>kerak.Bu</a:t>
            </a:r>
            <a:r>
              <a:rPr lang="en-US" sz="1200" dirty="0"/>
              <a:t> </a:t>
            </a:r>
            <a:r>
              <a:rPr lang="en-US" sz="1200" dirty="0" err="1"/>
              <a:t>antitanalarni</a:t>
            </a:r>
            <a:r>
              <a:rPr lang="en-US" sz="1200" dirty="0"/>
              <a:t> </a:t>
            </a:r>
            <a:r>
              <a:rPr lang="en-US" sz="1200" dirty="0" err="1"/>
              <a:t>ishlab</a:t>
            </a:r>
            <a:r>
              <a:rPr lang="en-US" sz="1200" dirty="0"/>
              <a:t> </a:t>
            </a:r>
            <a:r>
              <a:rPr lang="en-US" sz="1200" dirty="0" err="1"/>
              <a:t>chiqarish</a:t>
            </a:r>
            <a:r>
              <a:rPr lang="en-US" sz="1200" dirty="0"/>
              <a:t> </a:t>
            </a:r>
            <a:r>
              <a:rPr lang="en-US" sz="1200" dirty="0" err="1"/>
              <a:t>uchun</a:t>
            </a:r>
            <a:r>
              <a:rPr lang="en-US" sz="1200" dirty="0"/>
              <a:t> </a:t>
            </a:r>
            <a:r>
              <a:rPr lang="en-US" sz="1200" dirty="0" err="1"/>
              <a:t>kerak</a:t>
            </a:r>
            <a:r>
              <a:rPr lang="en-US" sz="1200" dirty="0"/>
              <a:t>. Protein </a:t>
            </a:r>
            <a:r>
              <a:rPr lang="en-US" sz="1200" dirty="0" err="1"/>
              <a:t>manbalari</a:t>
            </a:r>
            <a:r>
              <a:rPr lang="en-US" sz="1200" dirty="0"/>
              <a:t>: </a:t>
            </a:r>
            <a:r>
              <a:rPr lang="en-US" sz="1200" dirty="0" err="1"/>
              <a:t>baliq</a:t>
            </a:r>
            <a:r>
              <a:rPr lang="en-US" sz="1200" dirty="0"/>
              <a:t>, </a:t>
            </a:r>
            <a:r>
              <a:rPr lang="en-US" sz="1200" dirty="0" err="1"/>
              <a:t>dengiz</a:t>
            </a:r>
            <a:r>
              <a:rPr lang="en-US" sz="1200" dirty="0"/>
              <a:t> </a:t>
            </a:r>
            <a:r>
              <a:rPr lang="en-US" sz="1200" dirty="0" err="1"/>
              <a:t>mahsulotlari</a:t>
            </a:r>
            <a:r>
              <a:rPr lang="en-US" sz="1200" dirty="0"/>
              <a:t>, </a:t>
            </a:r>
            <a:r>
              <a:rPr lang="en-US" sz="1200" dirty="0" err="1"/>
              <a:t>sut</a:t>
            </a:r>
            <a:r>
              <a:rPr lang="en-US" sz="1200" dirty="0"/>
              <a:t> </a:t>
            </a:r>
            <a:r>
              <a:rPr lang="en-US" sz="1200" dirty="0" err="1"/>
              <a:t>mahsulotlari</a:t>
            </a:r>
            <a:r>
              <a:rPr lang="en-US" sz="1200" dirty="0"/>
              <a:t>, </a:t>
            </a:r>
            <a:r>
              <a:rPr lang="en-US" sz="1200" dirty="0" err="1"/>
              <a:t>yog'siz</a:t>
            </a:r>
            <a:r>
              <a:rPr lang="en-US" sz="1200" dirty="0"/>
              <a:t> parranda </a:t>
            </a:r>
            <a:r>
              <a:rPr lang="en-US" sz="1200" dirty="0" err="1"/>
              <a:t>va</a:t>
            </a:r>
            <a:r>
              <a:rPr lang="en-US" sz="1200" dirty="0"/>
              <a:t> </a:t>
            </a:r>
            <a:r>
              <a:rPr lang="en-US" sz="1200" dirty="0" err="1"/>
              <a:t>baliq</a:t>
            </a:r>
            <a:r>
              <a:rPr lang="en-US" sz="1200" dirty="0"/>
              <a:t> </a:t>
            </a:r>
            <a:r>
              <a:rPr lang="en-US" sz="1200" dirty="0" err="1"/>
              <a:t>go'shti</a:t>
            </a:r>
            <a:r>
              <a:rPr lang="en-US" sz="1200" dirty="0"/>
              <a:t>, </a:t>
            </a:r>
            <a:r>
              <a:rPr lang="en-US" sz="1200" dirty="0" err="1"/>
              <a:t>qoramol</a:t>
            </a:r>
            <a:r>
              <a:rPr lang="en-US" sz="1200" dirty="0"/>
              <a:t> </a:t>
            </a:r>
            <a:r>
              <a:rPr lang="en-US" sz="1200" dirty="0" err="1"/>
              <a:t>va</a:t>
            </a:r>
            <a:r>
              <a:rPr lang="en-US" sz="1200" dirty="0"/>
              <a:t> </a:t>
            </a:r>
            <a:r>
              <a:rPr lang="en-US" sz="1200" dirty="0" err="1"/>
              <a:t>baliq</a:t>
            </a:r>
            <a:r>
              <a:rPr lang="en-US" sz="1200" dirty="0"/>
              <a:t> </a:t>
            </a:r>
            <a:r>
              <a:rPr lang="en-US" sz="1200" dirty="0" err="1"/>
              <a:t>jigari</a:t>
            </a:r>
            <a:r>
              <a:rPr lang="en-US" sz="1200" dirty="0"/>
              <a:t>.</a:t>
            </a:r>
            <a:endParaRPr sz="1200" dirty="0">
              <a:sym typeface="Roboto"/>
            </a:endParaRPr>
          </a:p>
        </p:txBody>
      </p:sp>
      <p:sp>
        <p:nvSpPr>
          <p:cNvPr id="3400" name="Google Shape;3400;p44"/>
          <p:cNvSpPr txBox="1"/>
          <p:nvPr/>
        </p:nvSpPr>
        <p:spPr>
          <a:xfrm>
            <a:off x="6605231" y="2935798"/>
            <a:ext cx="2310466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/>
              <a:t>Sariyog'va</a:t>
            </a:r>
            <a:r>
              <a:rPr lang="en-US" sz="1200" dirty="0"/>
              <a:t> </a:t>
            </a:r>
            <a:r>
              <a:rPr lang="en-US" sz="1200" dirty="0" err="1"/>
              <a:t>o'simlik</a:t>
            </a:r>
            <a:r>
              <a:rPr lang="en-US" sz="1200" dirty="0"/>
              <a:t> </a:t>
            </a:r>
            <a:r>
              <a:rPr lang="en-US" sz="1200" dirty="0" err="1"/>
              <a:t>moylarini</a:t>
            </a:r>
            <a:r>
              <a:rPr lang="en-US" sz="1200" dirty="0"/>
              <a:t>, </a:t>
            </a:r>
            <a:r>
              <a:rPr lang="en-US" sz="1200" dirty="0" err="1"/>
              <a:t>baliq</a:t>
            </a:r>
            <a:r>
              <a:rPr lang="en-US" sz="1200" dirty="0"/>
              <a:t> </a:t>
            </a:r>
            <a:r>
              <a:rPr lang="en-US" sz="1200" dirty="0" err="1"/>
              <a:t>yog'ini</a:t>
            </a:r>
            <a:r>
              <a:rPr lang="en-US" sz="1200" dirty="0"/>
              <a:t>, oz </a:t>
            </a:r>
            <a:r>
              <a:rPr lang="en-US" sz="1200" dirty="0" err="1"/>
              <a:t>miqdordagi</a:t>
            </a:r>
            <a:r>
              <a:rPr lang="en-US" sz="1200" dirty="0"/>
              <a:t> </a:t>
            </a:r>
            <a:r>
              <a:rPr lang="en-US" sz="1200" dirty="0" err="1"/>
              <a:t>hayvon</a:t>
            </a:r>
            <a:r>
              <a:rPr lang="en-US" sz="1200" dirty="0"/>
              <a:t> </a:t>
            </a:r>
            <a:r>
              <a:rPr lang="en-US" sz="1200" dirty="0" err="1"/>
              <a:t>yog'larini</a:t>
            </a:r>
            <a:r>
              <a:rPr lang="en-US" sz="1200" dirty="0"/>
              <a:t> </a:t>
            </a:r>
            <a:r>
              <a:rPr lang="en-US" sz="1200" dirty="0" err="1"/>
              <a:t>iste'mol</a:t>
            </a:r>
            <a:r>
              <a:rPr lang="en-US" sz="1200" dirty="0"/>
              <a:t> </a:t>
            </a:r>
            <a:r>
              <a:rPr lang="en-US" sz="1200" dirty="0" err="1"/>
              <a:t>qilish</a:t>
            </a:r>
            <a:r>
              <a:rPr lang="en-US" sz="1200" dirty="0"/>
              <a:t> </a:t>
            </a:r>
            <a:r>
              <a:rPr lang="en-US" sz="1200" dirty="0" err="1"/>
              <a:t>kerak</a:t>
            </a:r>
            <a:r>
              <a:rPr lang="en-US" sz="1200" dirty="0"/>
              <a:t>. </a:t>
            </a:r>
            <a:endParaRPr sz="1200" dirty="0">
              <a:sym typeface="Roboto"/>
            </a:endParaRPr>
          </a:p>
        </p:txBody>
      </p:sp>
      <p:sp>
        <p:nvSpPr>
          <p:cNvPr id="3403" name="Google Shape;3403;p44"/>
          <p:cNvSpPr txBox="1"/>
          <p:nvPr/>
        </p:nvSpPr>
        <p:spPr>
          <a:xfrm>
            <a:off x="5765561" y="4135497"/>
            <a:ext cx="3354993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Mineral </a:t>
            </a:r>
            <a:r>
              <a:rPr lang="en-US" sz="1200" dirty="0" err="1"/>
              <a:t>tuzlar</a:t>
            </a:r>
            <a:r>
              <a:rPr lang="en-US" sz="1200" dirty="0"/>
              <a:t> </a:t>
            </a:r>
            <a:r>
              <a:rPr lang="en-US" sz="1200" dirty="0" err="1"/>
              <a:t>metabolizmni</a:t>
            </a:r>
            <a:r>
              <a:rPr lang="en-US" sz="1200" dirty="0"/>
              <a:t> </a:t>
            </a:r>
            <a:r>
              <a:rPr lang="en-US" sz="1200" dirty="0" err="1"/>
              <a:t>normallashtiradi</a:t>
            </a:r>
            <a:r>
              <a:rPr lang="en-US" sz="1200" dirty="0"/>
              <a:t> </a:t>
            </a:r>
            <a:r>
              <a:rPr lang="en-US" sz="1200" dirty="0" err="1"/>
              <a:t>va</a:t>
            </a:r>
            <a:r>
              <a:rPr lang="en-US" sz="1200" dirty="0"/>
              <a:t> </a:t>
            </a:r>
            <a:r>
              <a:rPr lang="en-US" sz="1200" dirty="0" err="1"/>
              <a:t>endokrin</a:t>
            </a:r>
            <a:r>
              <a:rPr lang="en-US" sz="1200" dirty="0"/>
              <a:t> </a:t>
            </a:r>
            <a:r>
              <a:rPr lang="en-US" sz="1200" dirty="0" err="1"/>
              <a:t>tizimning</a:t>
            </a:r>
            <a:r>
              <a:rPr lang="en-US" sz="1200" dirty="0"/>
              <a:t> </a:t>
            </a:r>
            <a:r>
              <a:rPr lang="en-US" sz="1200" dirty="0" err="1"/>
              <a:t>faoliyatini</a:t>
            </a:r>
            <a:r>
              <a:rPr lang="en-US" sz="1200" dirty="0"/>
              <a:t> </a:t>
            </a:r>
            <a:r>
              <a:rPr lang="en-US" sz="1200" dirty="0" err="1"/>
              <a:t>yaxshilaydi</a:t>
            </a:r>
            <a:r>
              <a:rPr lang="en-US" sz="1200" dirty="0"/>
              <a:t>, </a:t>
            </a:r>
            <a:r>
              <a:rPr lang="en-US" sz="1200" dirty="0" err="1"/>
              <a:t>buning</a:t>
            </a:r>
            <a:r>
              <a:rPr lang="en-US" sz="1200" dirty="0"/>
              <a:t> </a:t>
            </a:r>
            <a:r>
              <a:rPr lang="en-US" sz="1200" dirty="0" err="1"/>
              <a:t>natijasida</a:t>
            </a:r>
            <a:r>
              <a:rPr lang="en-US" sz="1200" dirty="0"/>
              <a:t> </a:t>
            </a:r>
            <a:r>
              <a:rPr lang="en-US" sz="1200" dirty="0" err="1"/>
              <a:t>tananing</a:t>
            </a:r>
            <a:r>
              <a:rPr lang="en-US" sz="1200" dirty="0"/>
              <a:t> </a:t>
            </a:r>
            <a:r>
              <a:rPr lang="en-US" sz="1200" dirty="0" err="1"/>
              <a:t>himoyasi</a:t>
            </a:r>
            <a:r>
              <a:rPr lang="en-US" sz="1200" dirty="0"/>
              <a:t> </a:t>
            </a:r>
            <a:r>
              <a:rPr lang="en-US" sz="1200" dirty="0" err="1"/>
              <a:t>oshadi</a:t>
            </a:r>
            <a:r>
              <a:rPr lang="en-US" sz="1200" dirty="0"/>
              <a:t>. </a:t>
            </a:r>
            <a:r>
              <a:rPr lang="en-US" sz="1200" dirty="0" err="1"/>
              <a:t>Ularning</a:t>
            </a:r>
            <a:r>
              <a:rPr lang="en-US" sz="1200" dirty="0"/>
              <a:t> </a:t>
            </a:r>
            <a:r>
              <a:rPr lang="en-US" sz="1200" dirty="0" err="1"/>
              <a:t>manbalari</a:t>
            </a:r>
            <a:r>
              <a:rPr lang="en-US" sz="1200" dirty="0"/>
              <a:t> </a:t>
            </a:r>
            <a:r>
              <a:rPr lang="en-US" sz="1200" dirty="0" err="1"/>
              <a:t>bo'lishi</a:t>
            </a:r>
            <a:r>
              <a:rPr lang="en-US" sz="1200" dirty="0"/>
              <a:t> </a:t>
            </a:r>
            <a:r>
              <a:rPr lang="en-US" sz="1200" dirty="0" err="1"/>
              <a:t>mumkin</a:t>
            </a:r>
            <a:r>
              <a:rPr lang="en-US" sz="1200" dirty="0"/>
              <a:t>: </a:t>
            </a:r>
            <a:r>
              <a:rPr lang="en-US" sz="1200" dirty="0" err="1"/>
              <a:t>pomidor</a:t>
            </a:r>
            <a:r>
              <a:rPr lang="en-US" sz="1200" dirty="0"/>
              <a:t>, </a:t>
            </a:r>
            <a:r>
              <a:rPr lang="en-US" sz="1200" dirty="0" err="1"/>
              <a:t>anjir</a:t>
            </a:r>
            <a:r>
              <a:rPr lang="en-US" sz="1200" dirty="0"/>
              <a:t>, </a:t>
            </a:r>
            <a:r>
              <a:rPr lang="en-US" sz="1200" dirty="0" err="1"/>
              <a:t>gulkaram</a:t>
            </a:r>
            <a:r>
              <a:rPr lang="en-US" sz="1200" dirty="0"/>
              <a:t>, </a:t>
            </a:r>
            <a:r>
              <a:rPr lang="en-US" sz="1200" dirty="0" err="1"/>
              <a:t>o'tlar</a:t>
            </a:r>
            <a:r>
              <a:rPr lang="en-US" sz="1200" dirty="0"/>
              <a:t>, </a:t>
            </a:r>
            <a:r>
              <a:rPr lang="en-US" sz="1200" dirty="0" err="1"/>
              <a:t>pishloqlar</a:t>
            </a:r>
            <a:r>
              <a:rPr lang="en-US" sz="1200" dirty="0"/>
              <a:t>, tvorog.</a:t>
            </a:r>
            <a:endParaRPr sz="1200" dirty="0">
              <a:sym typeface="Roboto"/>
            </a:endParaRPr>
          </a:p>
        </p:txBody>
      </p:sp>
      <p:sp>
        <p:nvSpPr>
          <p:cNvPr id="3407" name="Google Shape;3407;p44"/>
          <p:cNvSpPr txBox="1"/>
          <p:nvPr/>
        </p:nvSpPr>
        <p:spPr>
          <a:xfrm>
            <a:off x="6006569" y="1802647"/>
            <a:ext cx="2904721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/>
              <a:t>Yog'lar</a:t>
            </a:r>
            <a:r>
              <a:rPr lang="en-US" sz="1200" dirty="0"/>
              <a:t> </a:t>
            </a:r>
            <a:r>
              <a:rPr lang="en-US" sz="1200" dirty="0" err="1"/>
              <a:t>miqdori</a:t>
            </a:r>
            <a:r>
              <a:rPr lang="en-US" sz="1200" dirty="0"/>
              <a:t> </a:t>
            </a:r>
            <a:r>
              <a:rPr lang="en-US" sz="1200" dirty="0" err="1"/>
              <a:t>kuniga</a:t>
            </a:r>
            <a:r>
              <a:rPr lang="en-US" sz="1200" dirty="0"/>
              <a:t> 50 dan 80 g </a:t>
            </a:r>
            <a:r>
              <a:rPr lang="en-US" sz="1200" dirty="0" err="1"/>
              <a:t>gacha</a:t>
            </a:r>
            <a:r>
              <a:rPr lang="en-US" sz="1200" dirty="0"/>
              <a:t>. </a:t>
            </a:r>
            <a:r>
              <a:rPr lang="en-US" sz="1200" dirty="0" err="1"/>
              <a:t>Ular</a:t>
            </a:r>
            <a:r>
              <a:rPr lang="en-US" sz="1200" dirty="0"/>
              <a:t> </a:t>
            </a:r>
            <a:r>
              <a:rPr lang="en-US" sz="1200" dirty="0" err="1"/>
              <a:t>mikobakteriyalar</a:t>
            </a:r>
            <a:r>
              <a:rPr lang="en-US" sz="1200" dirty="0"/>
              <a:t> </a:t>
            </a:r>
            <a:r>
              <a:rPr lang="en-US" sz="1200" dirty="0" err="1"/>
              <a:t>tomonidan</a:t>
            </a:r>
            <a:r>
              <a:rPr lang="en-US" sz="1200" dirty="0"/>
              <a:t> </a:t>
            </a:r>
            <a:r>
              <a:rPr lang="en-US" sz="1200" dirty="0" err="1"/>
              <a:t>zararlangan</a:t>
            </a:r>
            <a:r>
              <a:rPr lang="en-US" sz="1200" dirty="0"/>
              <a:t> </a:t>
            </a:r>
            <a:r>
              <a:rPr lang="en-US" sz="1200" dirty="0" err="1"/>
              <a:t>hujayra</a:t>
            </a:r>
            <a:r>
              <a:rPr lang="en-US" sz="1200" dirty="0"/>
              <a:t> </a:t>
            </a:r>
            <a:r>
              <a:rPr lang="en-US" sz="1200" dirty="0" err="1"/>
              <a:t>membranalarini</a:t>
            </a:r>
            <a:r>
              <a:rPr lang="en-US" sz="1200" dirty="0"/>
              <a:t> </a:t>
            </a:r>
            <a:r>
              <a:rPr lang="en-US" sz="1200" dirty="0" err="1"/>
              <a:t>tiklash</a:t>
            </a:r>
            <a:r>
              <a:rPr lang="en-US" sz="1200" dirty="0"/>
              <a:t> </a:t>
            </a:r>
            <a:r>
              <a:rPr lang="en-US" sz="1200" dirty="0" err="1"/>
              <a:t>uchun</a:t>
            </a:r>
            <a:r>
              <a:rPr lang="en-US" sz="1200" dirty="0"/>
              <a:t> </a:t>
            </a:r>
            <a:r>
              <a:rPr lang="en-US" sz="1200" dirty="0" err="1"/>
              <a:t>zarurdir</a:t>
            </a:r>
            <a:r>
              <a:rPr lang="en-US" sz="1200" dirty="0"/>
              <a:t>. </a:t>
            </a:r>
            <a:endParaRPr sz="1200" dirty="0">
              <a:sym typeface="Roboto"/>
            </a:endParaRPr>
          </a:p>
        </p:txBody>
      </p:sp>
      <p:grpSp>
        <p:nvGrpSpPr>
          <p:cNvPr id="3408" name="Google Shape;3408;p44"/>
          <p:cNvGrpSpPr/>
          <p:nvPr/>
        </p:nvGrpSpPr>
        <p:grpSpPr>
          <a:xfrm>
            <a:off x="3737233" y="1918522"/>
            <a:ext cx="1607620" cy="3113980"/>
            <a:chOff x="3519814" y="1232648"/>
            <a:chExt cx="2122271" cy="4110864"/>
          </a:xfrm>
        </p:grpSpPr>
        <p:grpSp>
          <p:nvGrpSpPr>
            <p:cNvPr id="3409" name="Google Shape;3409;p44"/>
            <p:cNvGrpSpPr/>
            <p:nvPr/>
          </p:nvGrpSpPr>
          <p:grpSpPr>
            <a:xfrm>
              <a:off x="3519814" y="1232648"/>
              <a:ext cx="2122271" cy="4110864"/>
              <a:chOff x="2567200" y="238025"/>
              <a:chExt cx="2461175" cy="4767325"/>
            </a:xfrm>
          </p:grpSpPr>
          <p:sp>
            <p:nvSpPr>
              <p:cNvPr id="3410" name="Google Shape;3410;p44"/>
              <p:cNvSpPr/>
              <p:nvPr/>
            </p:nvSpPr>
            <p:spPr>
              <a:xfrm>
                <a:off x="2567200" y="238025"/>
                <a:ext cx="2461175" cy="4767325"/>
              </a:xfrm>
              <a:custGeom>
                <a:avLst/>
                <a:gdLst/>
                <a:ahLst/>
                <a:cxnLst/>
                <a:rect l="l" t="t" r="r" b="b"/>
                <a:pathLst>
                  <a:path w="98447" h="190693" extrusionOk="0">
                    <a:moveTo>
                      <a:pt x="47330" y="0"/>
                    </a:moveTo>
                    <a:cubicBezTo>
                      <a:pt x="39745" y="0"/>
                      <a:pt x="34186" y="4950"/>
                      <a:pt x="31663" y="11359"/>
                    </a:cubicBezTo>
                    <a:cubicBezTo>
                      <a:pt x="31174" y="12620"/>
                      <a:pt x="30767" y="13922"/>
                      <a:pt x="30523" y="15265"/>
                    </a:cubicBezTo>
                    <a:cubicBezTo>
                      <a:pt x="29221" y="19132"/>
                      <a:pt x="27349" y="22794"/>
                      <a:pt x="24948" y="26050"/>
                    </a:cubicBezTo>
                    <a:cubicBezTo>
                      <a:pt x="24582" y="26539"/>
                      <a:pt x="24582" y="27230"/>
                      <a:pt x="24948" y="27719"/>
                    </a:cubicBezTo>
                    <a:cubicBezTo>
                      <a:pt x="25558" y="28451"/>
                      <a:pt x="26494" y="29509"/>
                      <a:pt x="27390" y="29876"/>
                    </a:cubicBezTo>
                    <a:cubicBezTo>
                      <a:pt x="28936" y="30527"/>
                      <a:pt x="26331" y="32521"/>
                      <a:pt x="26657" y="33132"/>
                    </a:cubicBezTo>
                    <a:cubicBezTo>
                      <a:pt x="27023" y="33539"/>
                      <a:pt x="27471" y="33864"/>
                      <a:pt x="28000" y="33986"/>
                    </a:cubicBezTo>
                    <a:cubicBezTo>
                      <a:pt x="28000" y="33986"/>
                      <a:pt x="26331" y="34759"/>
                      <a:pt x="26779" y="35573"/>
                    </a:cubicBezTo>
                    <a:cubicBezTo>
                      <a:pt x="27268" y="36428"/>
                      <a:pt x="28326" y="36265"/>
                      <a:pt x="28000" y="37568"/>
                    </a:cubicBezTo>
                    <a:cubicBezTo>
                      <a:pt x="26889" y="42400"/>
                      <a:pt x="30744" y="43575"/>
                      <a:pt x="34378" y="43575"/>
                    </a:cubicBezTo>
                    <a:cubicBezTo>
                      <a:pt x="36069" y="43575"/>
                      <a:pt x="37712" y="43320"/>
                      <a:pt x="38785" y="43062"/>
                    </a:cubicBezTo>
                    <a:cubicBezTo>
                      <a:pt x="38907" y="43062"/>
                      <a:pt x="39029" y="43102"/>
                      <a:pt x="39110" y="43184"/>
                    </a:cubicBezTo>
                    <a:cubicBezTo>
                      <a:pt x="39110" y="46969"/>
                      <a:pt x="36872" y="50346"/>
                      <a:pt x="33413" y="51852"/>
                    </a:cubicBezTo>
                    <a:lnTo>
                      <a:pt x="13675" y="60277"/>
                    </a:lnTo>
                    <a:cubicBezTo>
                      <a:pt x="8913" y="62352"/>
                      <a:pt x="5779" y="66951"/>
                      <a:pt x="5576" y="72119"/>
                    </a:cubicBezTo>
                    <a:lnTo>
                      <a:pt x="3867" y="122584"/>
                    </a:lnTo>
                    <a:cubicBezTo>
                      <a:pt x="3867" y="122950"/>
                      <a:pt x="3785" y="123317"/>
                      <a:pt x="3704" y="123642"/>
                    </a:cubicBezTo>
                    <a:cubicBezTo>
                      <a:pt x="3012" y="126328"/>
                      <a:pt x="0" y="140002"/>
                      <a:pt x="3704" y="162915"/>
                    </a:cubicBezTo>
                    <a:cubicBezTo>
                      <a:pt x="3826" y="163525"/>
                      <a:pt x="3826" y="164177"/>
                      <a:pt x="3704" y="164828"/>
                    </a:cubicBezTo>
                    <a:lnTo>
                      <a:pt x="1791" y="176223"/>
                    </a:lnTo>
                    <a:cubicBezTo>
                      <a:pt x="1506" y="177932"/>
                      <a:pt x="1913" y="179642"/>
                      <a:pt x="2890" y="181066"/>
                    </a:cubicBezTo>
                    <a:cubicBezTo>
                      <a:pt x="5291" y="184490"/>
                      <a:pt x="9823" y="190692"/>
                      <a:pt x="11370" y="190692"/>
                    </a:cubicBezTo>
                    <a:cubicBezTo>
                      <a:pt x="11423" y="190692"/>
                      <a:pt x="11472" y="190685"/>
                      <a:pt x="11518" y="190670"/>
                    </a:cubicBezTo>
                    <a:cubicBezTo>
                      <a:pt x="13430" y="190019"/>
                      <a:pt x="7733" y="179357"/>
                      <a:pt x="8465" y="176915"/>
                    </a:cubicBezTo>
                    <a:cubicBezTo>
                      <a:pt x="8750" y="176101"/>
                      <a:pt x="9076" y="175368"/>
                      <a:pt x="9524" y="174636"/>
                    </a:cubicBezTo>
                    <a:cubicBezTo>
                      <a:pt x="9632" y="174466"/>
                      <a:pt x="9799" y="174390"/>
                      <a:pt x="9964" y="174390"/>
                    </a:cubicBezTo>
                    <a:cubicBezTo>
                      <a:pt x="10234" y="174390"/>
                      <a:pt x="10500" y="174593"/>
                      <a:pt x="10500" y="174921"/>
                    </a:cubicBezTo>
                    <a:lnTo>
                      <a:pt x="10500" y="179519"/>
                    </a:lnTo>
                    <a:cubicBezTo>
                      <a:pt x="10500" y="180944"/>
                      <a:pt x="11070" y="182328"/>
                      <a:pt x="12047" y="183345"/>
                    </a:cubicBezTo>
                    <a:cubicBezTo>
                      <a:pt x="12210" y="183508"/>
                      <a:pt x="12372" y="183671"/>
                      <a:pt x="12535" y="183793"/>
                    </a:cubicBezTo>
                    <a:cubicBezTo>
                      <a:pt x="12568" y="183810"/>
                      <a:pt x="12600" y="183819"/>
                      <a:pt x="12632" y="183819"/>
                    </a:cubicBezTo>
                    <a:cubicBezTo>
                      <a:pt x="13486" y="183819"/>
                      <a:pt x="14208" y="177674"/>
                      <a:pt x="14326" y="170810"/>
                    </a:cubicBezTo>
                    <a:cubicBezTo>
                      <a:pt x="14448" y="163688"/>
                      <a:pt x="10785" y="165194"/>
                      <a:pt x="12942" y="160392"/>
                    </a:cubicBezTo>
                    <a:cubicBezTo>
                      <a:pt x="15058" y="155671"/>
                      <a:pt x="18843" y="134793"/>
                      <a:pt x="16646" y="123968"/>
                    </a:cubicBezTo>
                    <a:cubicBezTo>
                      <a:pt x="16564" y="123439"/>
                      <a:pt x="16564" y="122910"/>
                      <a:pt x="16646" y="122381"/>
                    </a:cubicBezTo>
                    <a:lnTo>
                      <a:pt x="20837" y="97555"/>
                    </a:lnTo>
                    <a:cubicBezTo>
                      <a:pt x="20837" y="97555"/>
                      <a:pt x="26698" y="120183"/>
                      <a:pt x="25436" y="131253"/>
                    </a:cubicBezTo>
                    <a:cubicBezTo>
                      <a:pt x="24134" y="142322"/>
                      <a:pt x="17175" y="179967"/>
                      <a:pt x="18925" y="189246"/>
                    </a:cubicBezTo>
                    <a:lnTo>
                      <a:pt x="44238" y="189246"/>
                    </a:lnTo>
                    <a:lnTo>
                      <a:pt x="45418" y="180171"/>
                    </a:lnTo>
                    <a:cubicBezTo>
                      <a:pt x="46680" y="180537"/>
                      <a:pt x="47972" y="180720"/>
                      <a:pt x="49264" y="180720"/>
                    </a:cubicBezTo>
                    <a:cubicBezTo>
                      <a:pt x="50556" y="180720"/>
                      <a:pt x="51849" y="180537"/>
                      <a:pt x="53110" y="180171"/>
                    </a:cubicBezTo>
                    <a:lnTo>
                      <a:pt x="54250" y="189246"/>
                    </a:lnTo>
                    <a:lnTo>
                      <a:pt x="79563" y="189246"/>
                    </a:lnTo>
                    <a:cubicBezTo>
                      <a:pt x="81354" y="179967"/>
                      <a:pt x="74354" y="142322"/>
                      <a:pt x="73093" y="131253"/>
                    </a:cubicBezTo>
                    <a:cubicBezTo>
                      <a:pt x="71831" y="120183"/>
                      <a:pt x="77651" y="97555"/>
                      <a:pt x="77651" y="97555"/>
                    </a:cubicBezTo>
                    <a:lnTo>
                      <a:pt x="81842" y="122381"/>
                    </a:lnTo>
                    <a:cubicBezTo>
                      <a:pt x="81965" y="122910"/>
                      <a:pt x="81965" y="123439"/>
                      <a:pt x="81842" y="123968"/>
                    </a:cubicBezTo>
                    <a:cubicBezTo>
                      <a:pt x="79645" y="134793"/>
                      <a:pt x="83470" y="155671"/>
                      <a:pt x="85587" y="160392"/>
                    </a:cubicBezTo>
                    <a:cubicBezTo>
                      <a:pt x="87744" y="165194"/>
                      <a:pt x="84040" y="163688"/>
                      <a:pt x="84162" y="170810"/>
                    </a:cubicBezTo>
                    <a:cubicBezTo>
                      <a:pt x="84280" y="177674"/>
                      <a:pt x="85002" y="183819"/>
                      <a:pt x="85856" y="183819"/>
                    </a:cubicBezTo>
                    <a:cubicBezTo>
                      <a:pt x="85888" y="183819"/>
                      <a:pt x="85920" y="183810"/>
                      <a:pt x="85953" y="183793"/>
                    </a:cubicBezTo>
                    <a:cubicBezTo>
                      <a:pt x="86156" y="183671"/>
                      <a:pt x="86319" y="183508"/>
                      <a:pt x="86482" y="183345"/>
                    </a:cubicBezTo>
                    <a:cubicBezTo>
                      <a:pt x="87459" y="182328"/>
                      <a:pt x="87988" y="180944"/>
                      <a:pt x="87988" y="179519"/>
                    </a:cubicBezTo>
                    <a:lnTo>
                      <a:pt x="87988" y="174921"/>
                    </a:lnTo>
                    <a:cubicBezTo>
                      <a:pt x="87988" y="174593"/>
                      <a:pt x="88254" y="174390"/>
                      <a:pt x="88524" y="174390"/>
                    </a:cubicBezTo>
                    <a:cubicBezTo>
                      <a:pt x="88689" y="174390"/>
                      <a:pt x="88856" y="174466"/>
                      <a:pt x="88964" y="174636"/>
                    </a:cubicBezTo>
                    <a:cubicBezTo>
                      <a:pt x="89412" y="175368"/>
                      <a:pt x="89778" y="176101"/>
                      <a:pt x="90023" y="176915"/>
                    </a:cubicBezTo>
                    <a:cubicBezTo>
                      <a:pt x="90796" y="179357"/>
                      <a:pt x="85057" y="190019"/>
                      <a:pt x="86970" y="190670"/>
                    </a:cubicBezTo>
                    <a:cubicBezTo>
                      <a:pt x="87016" y="190685"/>
                      <a:pt x="87065" y="190692"/>
                      <a:pt x="87118" y="190692"/>
                    </a:cubicBezTo>
                    <a:cubicBezTo>
                      <a:pt x="88668" y="190692"/>
                      <a:pt x="93238" y="184490"/>
                      <a:pt x="95639" y="181066"/>
                    </a:cubicBezTo>
                    <a:cubicBezTo>
                      <a:pt x="96575" y="179642"/>
                      <a:pt x="96941" y="177892"/>
                      <a:pt x="96656" y="176223"/>
                    </a:cubicBezTo>
                    <a:lnTo>
                      <a:pt x="94743" y="164828"/>
                    </a:lnTo>
                    <a:cubicBezTo>
                      <a:pt x="94621" y="164177"/>
                      <a:pt x="94621" y="163525"/>
                      <a:pt x="94743" y="162915"/>
                    </a:cubicBezTo>
                    <a:cubicBezTo>
                      <a:pt x="98447" y="140002"/>
                      <a:pt x="95395" y="126328"/>
                      <a:pt x="94743" y="123642"/>
                    </a:cubicBezTo>
                    <a:cubicBezTo>
                      <a:pt x="94662" y="123276"/>
                      <a:pt x="94581" y="122950"/>
                      <a:pt x="94581" y="122584"/>
                    </a:cubicBezTo>
                    <a:lnTo>
                      <a:pt x="92871" y="72119"/>
                    </a:lnTo>
                    <a:cubicBezTo>
                      <a:pt x="92668" y="66951"/>
                      <a:pt x="89534" y="62311"/>
                      <a:pt x="84773" y="60277"/>
                    </a:cubicBezTo>
                    <a:lnTo>
                      <a:pt x="64953" y="51812"/>
                    </a:lnTo>
                    <a:cubicBezTo>
                      <a:pt x="61535" y="50346"/>
                      <a:pt x="59337" y="46969"/>
                      <a:pt x="59337" y="43265"/>
                    </a:cubicBezTo>
                    <a:lnTo>
                      <a:pt x="59337" y="42614"/>
                    </a:lnTo>
                    <a:cubicBezTo>
                      <a:pt x="59296" y="38870"/>
                      <a:pt x="60721" y="35248"/>
                      <a:pt x="63325" y="32521"/>
                    </a:cubicBezTo>
                    <a:cubicBezTo>
                      <a:pt x="71220" y="24422"/>
                      <a:pt x="69470" y="8957"/>
                      <a:pt x="60029" y="2812"/>
                    </a:cubicBezTo>
                    <a:cubicBezTo>
                      <a:pt x="56122" y="248"/>
                      <a:pt x="52133" y="85"/>
                      <a:pt x="47697" y="4"/>
                    </a:cubicBezTo>
                    <a:cubicBezTo>
                      <a:pt x="47574" y="1"/>
                      <a:pt x="47452" y="0"/>
                      <a:pt x="473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11" name="Google Shape;3411;p44"/>
              <p:cNvSpPr/>
              <p:nvPr/>
            </p:nvSpPr>
            <p:spPr>
              <a:xfrm>
                <a:off x="3449300" y="327250"/>
                <a:ext cx="803800" cy="623500"/>
              </a:xfrm>
              <a:custGeom>
                <a:avLst/>
                <a:gdLst/>
                <a:ahLst/>
                <a:cxnLst/>
                <a:rect l="l" t="t" r="r" b="b"/>
                <a:pathLst>
                  <a:path w="32152" h="24940" extrusionOk="0">
                    <a:moveTo>
                      <a:pt x="7194" y="7020"/>
                    </a:moveTo>
                    <a:cubicBezTo>
                      <a:pt x="7368" y="7020"/>
                      <a:pt x="7543" y="7120"/>
                      <a:pt x="7611" y="7342"/>
                    </a:cubicBezTo>
                    <a:cubicBezTo>
                      <a:pt x="7650" y="7496"/>
                      <a:pt x="8459" y="10584"/>
                      <a:pt x="13483" y="10584"/>
                    </a:cubicBezTo>
                    <a:cubicBezTo>
                      <a:pt x="13752" y="10584"/>
                      <a:pt x="14033" y="10576"/>
                      <a:pt x="14326" y="10557"/>
                    </a:cubicBezTo>
                    <a:cubicBezTo>
                      <a:pt x="14896" y="10557"/>
                      <a:pt x="14937" y="11371"/>
                      <a:pt x="14367" y="11452"/>
                    </a:cubicBezTo>
                    <a:cubicBezTo>
                      <a:pt x="14041" y="11452"/>
                      <a:pt x="13716" y="11493"/>
                      <a:pt x="13431" y="11493"/>
                    </a:cubicBezTo>
                    <a:cubicBezTo>
                      <a:pt x="13347" y="11496"/>
                      <a:pt x="13263" y="11497"/>
                      <a:pt x="13179" y="11497"/>
                    </a:cubicBezTo>
                    <a:cubicBezTo>
                      <a:pt x="11925" y="11497"/>
                      <a:pt x="10709" y="11213"/>
                      <a:pt x="9565" y="10679"/>
                    </a:cubicBezTo>
                    <a:lnTo>
                      <a:pt x="9524" y="10679"/>
                    </a:lnTo>
                    <a:cubicBezTo>
                      <a:pt x="9496" y="10665"/>
                      <a:pt x="9238" y="10584"/>
                      <a:pt x="8854" y="10584"/>
                    </a:cubicBezTo>
                    <a:cubicBezTo>
                      <a:pt x="8122" y="10584"/>
                      <a:pt x="6932" y="10881"/>
                      <a:pt x="6024" y="12510"/>
                    </a:cubicBezTo>
                    <a:cubicBezTo>
                      <a:pt x="5925" y="12646"/>
                      <a:pt x="5793" y="12703"/>
                      <a:pt x="5662" y="12703"/>
                    </a:cubicBezTo>
                    <a:cubicBezTo>
                      <a:pt x="5361" y="12703"/>
                      <a:pt x="5068" y="12403"/>
                      <a:pt x="5210" y="12063"/>
                    </a:cubicBezTo>
                    <a:cubicBezTo>
                      <a:pt x="5821" y="10883"/>
                      <a:pt x="6919" y="10028"/>
                      <a:pt x="8181" y="9743"/>
                    </a:cubicBezTo>
                    <a:cubicBezTo>
                      <a:pt x="7530" y="9173"/>
                      <a:pt x="7001" y="8400"/>
                      <a:pt x="6757" y="7545"/>
                    </a:cubicBezTo>
                    <a:cubicBezTo>
                      <a:pt x="6709" y="7214"/>
                      <a:pt x="6951" y="7020"/>
                      <a:pt x="7194" y="7020"/>
                    </a:cubicBezTo>
                    <a:close/>
                    <a:moveTo>
                      <a:pt x="18547" y="6185"/>
                    </a:moveTo>
                    <a:cubicBezTo>
                      <a:pt x="18880" y="6185"/>
                      <a:pt x="19172" y="6595"/>
                      <a:pt x="18925" y="6935"/>
                    </a:cubicBezTo>
                    <a:cubicBezTo>
                      <a:pt x="18559" y="7383"/>
                      <a:pt x="18396" y="7952"/>
                      <a:pt x="18477" y="8522"/>
                    </a:cubicBezTo>
                    <a:cubicBezTo>
                      <a:pt x="18599" y="9621"/>
                      <a:pt x="19536" y="10760"/>
                      <a:pt x="21163" y="11900"/>
                    </a:cubicBezTo>
                    <a:cubicBezTo>
                      <a:pt x="21367" y="12022"/>
                      <a:pt x="21408" y="12307"/>
                      <a:pt x="21285" y="12510"/>
                    </a:cubicBezTo>
                    <a:cubicBezTo>
                      <a:pt x="21182" y="12639"/>
                      <a:pt x="21030" y="12719"/>
                      <a:pt x="20881" y="12719"/>
                    </a:cubicBezTo>
                    <a:cubicBezTo>
                      <a:pt x="20795" y="12719"/>
                      <a:pt x="20709" y="12692"/>
                      <a:pt x="20634" y="12632"/>
                    </a:cubicBezTo>
                    <a:cubicBezTo>
                      <a:pt x="20268" y="12388"/>
                      <a:pt x="19942" y="12103"/>
                      <a:pt x="19576" y="11819"/>
                    </a:cubicBezTo>
                    <a:cubicBezTo>
                      <a:pt x="19088" y="11819"/>
                      <a:pt x="17297" y="11981"/>
                      <a:pt x="16320" y="12958"/>
                    </a:cubicBezTo>
                    <a:cubicBezTo>
                      <a:pt x="15873" y="13446"/>
                      <a:pt x="15669" y="14098"/>
                      <a:pt x="15710" y="14749"/>
                    </a:cubicBezTo>
                    <a:cubicBezTo>
                      <a:pt x="15710" y="14993"/>
                      <a:pt x="15506" y="15196"/>
                      <a:pt x="15262" y="15196"/>
                    </a:cubicBezTo>
                    <a:cubicBezTo>
                      <a:pt x="15018" y="15196"/>
                      <a:pt x="14815" y="14993"/>
                      <a:pt x="14815" y="14749"/>
                    </a:cubicBezTo>
                    <a:cubicBezTo>
                      <a:pt x="14733" y="13853"/>
                      <a:pt x="15059" y="12958"/>
                      <a:pt x="15710" y="12348"/>
                    </a:cubicBezTo>
                    <a:cubicBezTo>
                      <a:pt x="16565" y="11574"/>
                      <a:pt x="17623" y="11127"/>
                      <a:pt x="18762" y="11005"/>
                    </a:cubicBezTo>
                    <a:cubicBezTo>
                      <a:pt x="18111" y="10353"/>
                      <a:pt x="17704" y="9499"/>
                      <a:pt x="17582" y="8603"/>
                    </a:cubicBezTo>
                    <a:cubicBezTo>
                      <a:pt x="17460" y="7790"/>
                      <a:pt x="17704" y="6935"/>
                      <a:pt x="18233" y="6324"/>
                    </a:cubicBezTo>
                    <a:cubicBezTo>
                      <a:pt x="18331" y="6226"/>
                      <a:pt x="18441" y="6185"/>
                      <a:pt x="18547" y="6185"/>
                    </a:cubicBezTo>
                    <a:close/>
                    <a:moveTo>
                      <a:pt x="11632" y="1"/>
                    </a:moveTo>
                    <a:cubicBezTo>
                      <a:pt x="9965" y="1"/>
                      <a:pt x="8344" y="1359"/>
                      <a:pt x="8344" y="1359"/>
                    </a:cubicBezTo>
                    <a:cubicBezTo>
                      <a:pt x="8102" y="1308"/>
                      <a:pt x="7859" y="1283"/>
                      <a:pt x="7619" y="1283"/>
                    </a:cubicBezTo>
                    <a:cubicBezTo>
                      <a:pt x="6523" y="1283"/>
                      <a:pt x="5478" y="1801"/>
                      <a:pt x="4844" y="2702"/>
                    </a:cubicBezTo>
                    <a:cubicBezTo>
                      <a:pt x="5373" y="3272"/>
                      <a:pt x="5983" y="3761"/>
                      <a:pt x="6635" y="4167"/>
                    </a:cubicBezTo>
                    <a:cubicBezTo>
                      <a:pt x="7017" y="4446"/>
                      <a:pt x="6775" y="4992"/>
                      <a:pt x="6392" y="4992"/>
                    </a:cubicBezTo>
                    <a:cubicBezTo>
                      <a:pt x="6327" y="4992"/>
                      <a:pt x="6258" y="4976"/>
                      <a:pt x="6187" y="4941"/>
                    </a:cubicBezTo>
                    <a:cubicBezTo>
                      <a:pt x="5495" y="4493"/>
                      <a:pt x="4885" y="4005"/>
                      <a:pt x="4315" y="3435"/>
                    </a:cubicBezTo>
                    <a:cubicBezTo>
                      <a:pt x="4193" y="3638"/>
                      <a:pt x="4152" y="3761"/>
                      <a:pt x="4152" y="3761"/>
                    </a:cubicBezTo>
                    <a:cubicBezTo>
                      <a:pt x="1792" y="4859"/>
                      <a:pt x="1710" y="6324"/>
                      <a:pt x="1995" y="7342"/>
                    </a:cubicBezTo>
                    <a:cubicBezTo>
                      <a:pt x="2174" y="7282"/>
                      <a:pt x="2374" y="7244"/>
                      <a:pt x="2565" y="7244"/>
                    </a:cubicBezTo>
                    <a:cubicBezTo>
                      <a:pt x="2634" y="7244"/>
                      <a:pt x="2703" y="7250"/>
                      <a:pt x="2768" y="7260"/>
                    </a:cubicBezTo>
                    <a:cubicBezTo>
                      <a:pt x="3501" y="7383"/>
                      <a:pt x="4152" y="7790"/>
                      <a:pt x="4518" y="8400"/>
                    </a:cubicBezTo>
                    <a:cubicBezTo>
                      <a:pt x="4843" y="8755"/>
                      <a:pt x="4524" y="9174"/>
                      <a:pt x="4185" y="9174"/>
                    </a:cubicBezTo>
                    <a:cubicBezTo>
                      <a:pt x="4057" y="9174"/>
                      <a:pt x="3927" y="9114"/>
                      <a:pt x="3826" y="8970"/>
                    </a:cubicBezTo>
                    <a:cubicBezTo>
                      <a:pt x="3309" y="8279"/>
                      <a:pt x="2850" y="8145"/>
                      <a:pt x="2523" y="8145"/>
                    </a:cubicBezTo>
                    <a:cubicBezTo>
                      <a:pt x="2465" y="8145"/>
                      <a:pt x="2411" y="8150"/>
                      <a:pt x="2361" y="8156"/>
                    </a:cubicBezTo>
                    <a:cubicBezTo>
                      <a:pt x="2443" y="8278"/>
                      <a:pt x="2524" y="8400"/>
                      <a:pt x="2646" y="8522"/>
                    </a:cubicBezTo>
                    <a:cubicBezTo>
                      <a:pt x="1" y="10476"/>
                      <a:pt x="2280" y="13446"/>
                      <a:pt x="2280" y="13446"/>
                    </a:cubicBezTo>
                    <a:cubicBezTo>
                      <a:pt x="1669" y="15970"/>
                      <a:pt x="2890" y="16987"/>
                      <a:pt x="3826" y="17394"/>
                    </a:cubicBezTo>
                    <a:cubicBezTo>
                      <a:pt x="3867" y="17313"/>
                      <a:pt x="3908" y="17272"/>
                      <a:pt x="3989" y="17231"/>
                    </a:cubicBezTo>
                    <a:cubicBezTo>
                      <a:pt x="4355" y="17068"/>
                      <a:pt x="4600" y="16743"/>
                      <a:pt x="4762" y="16377"/>
                    </a:cubicBezTo>
                    <a:cubicBezTo>
                      <a:pt x="4885" y="15685"/>
                      <a:pt x="4762" y="14912"/>
                      <a:pt x="4355" y="14342"/>
                    </a:cubicBezTo>
                    <a:cubicBezTo>
                      <a:pt x="4109" y="13958"/>
                      <a:pt x="4434" y="13630"/>
                      <a:pt x="4747" y="13630"/>
                    </a:cubicBezTo>
                    <a:cubicBezTo>
                      <a:pt x="4899" y="13630"/>
                      <a:pt x="5049" y="13708"/>
                      <a:pt x="5129" y="13894"/>
                    </a:cubicBezTo>
                    <a:cubicBezTo>
                      <a:pt x="5373" y="14301"/>
                      <a:pt x="5536" y="14708"/>
                      <a:pt x="5658" y="15156"/>
                    </a:cubicBezTo>
                    <a:cubicBezTo>
                      <a:pt x="6734" y="14580"/>
                      <a:pt x="7919" y="14297"/>
                      <a:pt x="9107" y="14297"/>
                    </a:cubicBezTo>
                    <a:cubicBezTo>
                      <a:pt x="9850" y="14297"/>
                      <a:pt x="10594" y="14407"/>
                      <a:pt x="11315" y="14627"/>
                    </a:cubicBezTo>
                    <a:cubicBezTo>
                      <a:pt x="11805" y="14815"/>
                      <a:pt x="11631" y="15494"/>
                      <a:pt x="11148" y="15494"/>
                    </a:cubicBezTo>
                    <a:cubicBezTo>
                      <a:pt x="11111" y="15494"/>
                      <a:pt x="11071" y="15490"/>
                      <a:pt x="11030" y="15481"/>
                    </a:cubicBezTo>
                    <a:cubicBezTo>
                      <a:pt x="10406" y="15297"/>
                      <a:pt x="9767" y="15206"/>
                      <a:pt x="9132" y="15206"/>
                    </a:cubicBezTo>
                    <a:cubicBezTo>
                      <a:pt x="7945" y="15206"/>
                      <a:pt x="6773" y="15523"/>
                      <a:pt x="5739" y="16132"/>
                    </a:cubicBezTo>
                    <a:cubicBezTo>
                      <a:pt x="5698" y="16336"/>
                      <a:pt x="5658" y="16539"/>
                      <a:pt x="5617" y="16702"/>
                    </a:cubicBezTo>
                    <a:cubicBezTo>
                      <a:pt x="5454" y="17109"/>
                      <a:pt x="5169" y="17516"/>
                      <a:pt x="4844" y="17801"/>
                    </a:cubicBezTo>
                    <a:cubicBezTo>
                      <a:pt x="5277" y="18696"/>
                      <a:pt x="6161" y="19202"/>
                      <a:pt x="7089" y="19202"/>
                    </a:cubicBezTo>
                    <a:cubicBezTo>
                      <a:pt x="7469" y="19202"/>
                      <a:pt x="7855" y="19118"/>
                      <a:pt x="8222" y="18941"/>
                    </a:cubicBezTo>
                    <a:cubicBezTo>
                      <a:pt x="8840" y="20141"/>
                      <a:pt x="9775" y="20512"/>
                      <a:pt x="10697" y="20512"/>
                    </a:cubicBezTo>
                    <a:cubicBezTo>
                      <a:pt x="11838" y="20512"/>
                      <a:pt x="12958" y="19943"/>
                      <a:pt x="13431" y="19673"/>
                    </a:cubicBezTo>
                    <a:cubicBezTo>
                      <a:pt x="13309" y="18737"/>
                      <a:pt x="12943" y="17882"/>
                      <a:pt x="12373" y="17150"/>
                    </a:cubicBezTo>
                    <a:cubicBezTo>
                      <a:pt x="12070" y="16786"/>
                      <a:pt x="12376" y="16377"/>
                      <a:pt x="12720" y="16377"/>
                    </a:cubicBezTo>
                    <a:cubicBezTo>
                      <a:pt x="12838" y="16377"/>
                      <a:pt x="12961" y="16425"/>
                      <a:pt x="13065" y="16539"/>
                    </a:cubicBezTo>
                    <a:cubicBezTo>
                      <a:pt x="13838" y="17557"/>
                      <a:pt x="14286" y="18778"/>
                      <a:pt x="14367" y="20039"/>
                    </a:cubicBezTo>
                    <a:cubicBezTo>
                      <a:pt x="14537" y="20094"/>
                      <a:pt x="14717" y="20116"/>
                      <a:pt x="14901" y="20116"/>
                    </a:cubicBezTo>
                    <a:cubicBezTo>
                      <a:pt x="15820" y="20116"/>
                      <a:pt x="16809" y="19551"/>
                      <a:pt x="16809" y="19551"/>
                    </a:cubicBezTo>
                    <a:cubicBezTo>
                      <a:pt x="17053" y="19836"/>
                      <a:pt x="17338" y="20039"/>
                      <a:pt x="17704" y="20202"/>
                    </a:cubicBezTo>
                    <a:cubicBezTo>
                      <a:pt x="17745" y="20080"/>
                      <a:pt x="17867" y="19958"/>
                      <a:pt x="17989" y="19958"/>
                    </a:cubicBezTo>
                    <a:cubicBezTo>
                      <a:pt x="17989" y="19958"/>
                      <a:pt x="19698" y="19551"/>
                      <a:pt x="20187" y="18452"/>
                    </a:cubicBezTo>
                    <a:cubicBezTo>
                      <a:pt x="20431" y="17842"/>
                      <a:pt x="20390" y="17191"/>
                      <a:pt x="20024" y="16621"/>
                    </a:cubicBezTo>
                    <a:cubicBezTo>
                      <a:pt x="19888" y="16295"/>
                      <a:pt x="20169" y="16024"/>
                      <a:pt x="20455" y="16024"/>
                    </a:cubicBezTo>
                    <a:cubicBezTo>
                      <a:pt x="20598" y="16024"/>
                      <a:pt x="20743" y="16092"/>
                      <a:pt x="20838" y="16255"/>
                    </a:cubicBezTo>
                    <a:cubicBezTo>
                      <a:pt x="21326" y="17028"/>
                      <a:pt x="21367" y="18005"/>
                      <a:pt x="21041" y="18818"/>
                    </a:cubicBezTo>
                    <a:cubicBezTo>
                      <a:pt x="20553" y="19632"/>
                      <a:pt x="19820" y="20284"/>
                      <a:pt x="18925" y="20568"/>
                    </a:cubicBezTo>
                    <a:cubicBezTo>
                      <a:pt x="19617" y="21545"/>
                      <a:pt x="21896" y="24760"/>
                      <a:pt x="23402" y="24923"/>
                    </a:cubicBezTo>
                    <a:cubicBezTo>
                      <a:pt x="23485" y="24935"/>
                      <a:pt x="23569" y="24940"/>
                      <a:pt x="23652" y="24940"/>
                    </a:cubicBezTo>
                    <a:cubicBezTo>
                      <a:pt x="23853" y="24940"/>
                      <a:pt x="24055" y="24911"/>
                      <a:pt x="24256" y="24882"/>
                    </a:cubicBezTo>
                    <a:cubicBezTo>
                      <a:pt x="26251" y="24353"/>
                      <a:pt x="27431" y="22278"/>
                      <a:pt x="26780" y="20324"/>
                    </a:cubicBezTo>
                    <a:cubicBezTo>
                      <a:pt x="26145" y="20136"/>
                      <a:pt x="25518" y="20005"/>
                      <a:pt x="24959" y="20005"/>
                    </a:cubicBezTo>
                    <a:cubicBezTo>
                      <a:pt x="24191" y="20005"/>
                      <a:pt x="23552" y="20252"/>
                      <a:pt x="23198" y="20935"/>
                    </a:cubicBezTo>
                    <a:cubicBezTo>
                      <a:pt x="23076" y="21179"/>
                      <a:pt x="23076" y="21464"/>
                      <a:pt x="23158" y="21708"/>
                    </a:cubicBezTo>
                    <a:cubicBezTo>
                      <a:pt x="23239" y="21830"/>
                      <a:pt x="23361" y="21911"/>
                      <a:pt x="23483" y="21952"/>
                    </a:cubicBezTo>
                    <a:cubicBezTo>
                      <a:pt x="24012" y="22034"/>
                      <a:pt x="23931" y="22847"/>
                      <a:pt x="23402" y="22847"/>
                    </a:cubicBezTo>
                    <a:lnTo>
                      <a:pt x="23320" y="22847"/>
                    </a:lnTo>
                    <a:cubicBezTo>
                      <a:pt x="22873" y="22766"/>
                      <a:pt x="22547" y="22481"/>
                      <a:pt x="22344" y="22115"/>
                    </a:cubicBezTo>
                    <a:cubicBezTo>
                      <a:pt x="22140" y="21586"/>
                      <a:pt x="22181" y="21057"/>
                      <a:pt x="22425" y="20568"/>
                    </a:cubicBezTo>
                    <a:cubicBezTo>
                      <a:pt x="22967" y="19485"/>
                      <a:pt x="23935" y="19140"/>
                      <a:pt x="24968" y="19140"/>
                    </a:cubicBezTo>
                    <a:cubicBezTo>
                      <a:pt x="25875" y="19140"/>
                      <a:pt x="26832" y="19407"/>
                      <a:pt x="27594" y="19673"/>
                    </a:cubicBezTo>
                    <a:cubicBezTo>
                      <a:pt x="29506" y="18371"/>
                      <a:pt x="29099" y="15929"/>
                      <a:pt x="28977" y="15441"/>
                    </a:cubicBezTo>
                    <a:cubicBezTo>
                      <a:pt x="28407" y="15400"/>
                      <a:pt x="27878" y="15278"/>
                      <a:pt x="27349" y="15074"/>
                    </a:cubicBezTo>
                    <a:lnTo>
                      <a:pt x="27268" y="15074"/>
                    </a:lnTo>
                    <a:cubicBezTo>
                      <a:pt x="27024" y="15074"/>
                      <a:pt x="24745" y="15115"/>
                      <a:pt x="24134" y="16987"/>
                    </a:cubicBezTo>
                    <a:cubicBezTo>
                      <a:pt x="24072" y="17205"/>
                      <a:pt x="23909" y="17298"/>
                      <a:pt x="23740" y="17298"/>
                    </a:cubicBezTo>
                    <a:cubicBezTo>
                      <a:pt x="23467" y="17298"/>
                      <a:pt x="23179" y="17054"/>
                      <a:pt x="23280" y="16702"/>
                    </a:cubicBezTo>
                    <a:cubicBezTo>
                      <a:pt x="23687" y="15522"/>
                      <a:pt x="24663" y="14627"/>
                      <a:pt x="25884" y="14342"/>
                    </a:cubicBezTo>
                    <a:cubicBezTo>
                      <a:pt x="25437" y="14098"/>
                      <a:pt x="24989" y="13813"/>
                      <a:pt x="24582" y="13528"/>
                    </a:cubicBezTo>
                    <a:cubicBezTo>
                      <a:pt x="24256" y="13234"/>
                      <a:pt x="24505" y="12784"/>
                      <a:pt x="24847" y="12784"/>
                    </a:cubicBezTo>
                    <a:cubicBezTo>
                      <a:pt x="24931" y="12784"/>
                      <a:pt x="25022" y="12812"/>
                      <a:pt x="25111" y="12877"/>
                    </a:cubicBezTo>
                    <a:cubicBezTo>
                      <a:pt x="25762" y="13406"/>
                      <a:pt x="26495" y="13813"/>
                      <a:pt x="27309" y="14179"/>
                    </a:cubicBezTo>
                    <a:lnTo>
                      <a:pt x="27349" y="14179"/>
                    </a:lnTo>
                    <a:cubicBezTo>
                      <a:pt x="27471" y="14179"/>
                      <a:pt x="27594" y="14220"/>
                      <a:pt x="27675" y="14301"/>
                    </a:cubicBezTo>
                    <a:cubicBezTo>
                      <a:pt x="28161" y="14528"/>
                      <a:pt x="28698" y="14651"/>
                      <a:pt x="29246" y="14651"/>
                    </a:cubicBezTo>
                    <a:cubicBezTo>
                      <a:pt x="29387" y="14651"/>
                      <a:pt x="29528" y="14643"/>
                      <a:pt x="29669" y="14627"/>
                    </a:cubicBezTo>
                    <a:cubicBezTo>
                      <a:pt x="32152" y="11615"/>
                      <a:pt x="29221" y="9499"/>
                      <a:pt x="29221" y="9499"/>
                    </a:cubicBezTo>
                    <a:cubicBezTo>
                      <a:pt x="29303" y="6935"/>
                      <a:pt x="27634" y="6121"/>
                      <a:pt x="26780" y="5836"/>
                    </a:cubicBezTo>
                    <a:cubicBezTo>
                      <a:pt x="26495" y="6284"/>
                      <a:pt x="26128" y="6650"/>
                      <a:pt x="25762" y="6976"/>
                    </a:cubicBezTo>
                    <a:cubicBezTo>
                      <a:pt x="25762" y="7016"/>
                      <a:pt x="25762" y="7057"/>
                      <a:pt x="25762" y="7098"/>
                    </a:cubicBezTo>
                    <a:cubicBezTo>
                      <a:pt x="25762" y="7138"/>
                      <a:pt x="25681" y="9865"/>
                      <a:pt x="27553" y="10313"/>
                    </a:cubicBezTo>
                    <a:cubicBezTo>
                      <a:pt x="28082" y="10476"/>
                      <a:pt x="27960" y="11208"/>
                      <a:pt x="27431" y="11208"/>
                    </a:cubicBezTo>
                    <a:lnTo>
                      <a:pt x="27309" y="11208"/>
                    </a:lnTo>
                    <a:cubicBezTo>
                      <a:pt x="25355" y="10720"/>
                      <a:pt x="24948" y="8685"/>
                      <a:pt x="24867" y="7667"/>
                    </a:cubicBezTo>
                    <a:cubicBezTo>
                      <a:pt x="24541" y="7871"/>
                      <a:pt x="24216" y="8074"/>
                      <a:pt x="23849" y="8278"/>
                    </a:cubicBezTo>
                    <a:cubicBezTo>
                      <a:pt x="23793" y="8306"/>
                      <a:pt x="23738" y="8319"/>
                      <a:pt x="23688" y="8319"/>
                    </a:cubicBezTo>
                    <a:cubicBezTo>
                      <a:pt x="23376" y="8319"/>
                      <a:pt x="23209" y="7843"/>
                      <a:pt x="23524" y="7667"/>
                    </a:cubicBezTo>
                    <a:cubicBezTo>
                      <a:pt x="24541" y="7138"/>
                      <a:pt x="25396" y="6406"/>
                      <a:pt x="26128" y="5551"/>
                    </a:cubicBezTo>
                    <a:cubicBezTo>
                      <a:pt x="25547" y="3226"/>
                      <a:pt x="23574" y="2893"/>
                      <a:pt x="22495" y="2893"/>
                    </a:cubicBezTo>
                    <a:cubicBezTo>
                      <a:pt x="22063" y="2893"/>
                      <a:pt x="21774" y="2947"/>
                      <a:pt x="21774" y="2947"/>
                    </a:cubicBezTo>
                    <a:cubicBezTo>
                      <a:pt x="20925" y="1687"/>
                      <a:pt x="19929" y="1349"/>
                      <a:pt x="19108" y="1349"/>
                    </a:cubicBezTo>
                    <a:cubicBezTo>
                      <a:pt x="18708" y="1349"/>
                      <a:pt x="18350" y="1429"/>
                      <a:pt x="18070" y="1522"/>
                    </a:cubicBezTo>
                    <a:cubicBezTo>
                      <a:pt x="17175" y="2458"/>
                      <a:pt x="15791" y="4290"/>
                      <a:pt x="15669" y="6284"/>
                    </a:cubicBezTo>
                    <a:cubicBezTo>
                      <a:pt x="15669" y="6528"/>
                      <a:pt x="15466" y="6691"/>
                      <a:pt x="15222" y="6691"/>
                    </a:cubicBezTo>
                    <a:cubicBezTo>
                      <a:pt x="14977" y="6691"/>
                      <a:pt x="14774" y="6487"/>
                      <a:pt x="14815" y="6243"/>
                    </a:cubicBezTo>
                    <a:cubicBezTo>
                      <a:pt x="14855" y="5470"/>
                      <a:pt x="15018" y="4737"/>
                      <a:pt x="15344" y="4045"/>
                    </a:cubicBezTo>
                    <a:lnTo>
                      <a:pt x="15344" y="4045"/>
                    </a:lnTo>
                    <a:cubicBezTo>
                      <a:pt x="14286" y="4208"/>
                      <a:pt x="12373" y="4778"/>
                      <a:pt x="11600" y="6813"/>
                    </a:cubicBezTo>
                    <a:cubicBezTo>
                      <a:pt x="11525" y="7036"/>
                      <a:pt x="11353" y="7128"/>
                      <a:pt x="11178" y="7128"/>
                    </a:cubicBezTo>
                    <a:cubicBezTo>
                      <a:pt x="10875" y="7128"/>
                      <a:pt x="10564" y="6849"/>
                      <a:pt x="10745" y="6487"/>
                    </a:cubicBezTo>
                    <a:cubicBezTo>
                      <a:pt x="11884" y="3557"/>
                      <a:pt x="14896" y="3150"/>
                      <a:pt x="15832" y="3069"/>
                    </a:cubicBezTo>
                    <a:cubicBezTo>
                      <a:pt x="16239" y="2417"/>
                      <a:pt x="16687" y="1766"/>
                      <a:pt x="17216" y="1156"/>
                    </a:cubicBezTo>
                    <a:cubicBezTo>
                      <a:pt x="16635" y="426"/>
                      <a:pt x="15893" y="210"/>
                      <a:pt x="15217" y="210"/>
                    </a:cubicBezTo>
                    <a:cubicBezTo>
                      <a:pt x="14233" y="210"/>
                      <a:pt x="13390" y="668"/>
                      <a:pt x="13390" y="668"/>
                    </a:cubicBezTo>
                    <a:cubicBezTo>
                      <a:pt x="12848" y="180"/>
                      <a:pt x="12237" y="1"/>
                      <a:pt x="116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12" name="Google Shape;3412;p44"/>
              <p:cNvSpPr/>
              <p:nvPr/>
            </p:nvSpPr>
            <p:spPr>
              <a:xfrm>
                <a:off x="3672125" y="2006400"/>
                <a:ext cx="265575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10623" h="5780" extrusionOk="0">
                    <a:moveTo>
                      <a:pt x="5306" y="1"/>
                    </a:moveTo>
                    <a:cubicBezTo>
                      <a:pt x="4355" y="1"/>
                      <a:pt x="3399" y="164"/>
                      <a:pt x="2483" y="489"/>
                    </a:cubicBezTo>
                    <a:lnTo>
                      <a:pt x="1" y="1425"/>
                    </a:lnTo>
                    <a:lnTo>
                      <a:pt x="1181" y="5780"/>
                    </a:lnTo>
                    <a:cubicBezTo>
                      <a:pt x="2463" y="5068"/>
                      <a:pt x="3877" y="4711"/>
                      <a:pt x="5296" y="4711"/>
                    </a:cubicBezTo>
                    <a:cubicBezTo>
                      <a:pt x="6716" y="4711"/>
                      <a:pt x="8140" y="5068"/>
                      <a:pt x="9442" y="5780"/>
                    </a:cubicBezTo>
                    <a:lnTo>
                      <a:pt x="10623" y="1425"/>
                    </a:lnTo>
                    <a:lnTo>
                      <a:pt x="8099" y="489"/>
                    </a:lnTo>
                    <a:cubicBezTo>
                      <a:pt x="7204" y="164"/>
                      <a:pt x="6258" y="1"/>
                      <a:pt x="53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13" name="Google Shape;3413;p44"/>
              <p:cNvSpPr/>
              <p:nvPr/>
            </p:nvSpPr>
            <p:spPr>
              <a:xfrm>
                <a:off x="3110500" y="1874425"/>
                <a:ext cx="627775" cy="971400"/>
              </a:xfrm>
              <a:custGeom>
                <a:avLst/>
                <a:gdLst/>
                <a:ahLst/>
                <a:cxnLst/>
                <a:rect l="l" t="t" r="r" b="b"/>
                <a:pathLst>
                  <a:path w="25111" h="38856" extrusionOk="0">
                    <a:moveTo>
                      <a:pt x="16280" y="0"/>
                    </a:moveTo>
                    <a:cubicBezTo>
                      <a:pt x="16107" y="0"/>
                      <a:pt x="15931" y="10"/>
                      <a:pt x="15751" y="30"/>
                    </a:cubicBezTo>
                    <a:cubicBezTo>
                      <a:pt x="11070" y="518"/>
                      <a:pt x="1" y="20378"/>
                      <a:pt x="4070" y="34216"/>
                    </a:cubicBezTo>
                    <a:cubicBezTo>
                      <a:pt x="5046" y="37585"/>
                      <a:pt x="6830" y="38855"/>
                      <a:pt x="8872" y="38855"/>
                    </a:cubicBezTo>
                    <a:cubicBezTo>
                      <a:pt x="11343" y="38855"/>
                      <a:pt x="14192" y="36995"/>
                      <a:pt x="16442" y="34745"/>
                    </a:cubicBezTo>
                    <a:cubicBezTo>
                      <a:pt x="22059" y="29128"/>
                      <a:pt x="25111" y="21844"/>
                      <a:pt x="24134" y="13785"/>
                    </a:cubicBezTo>
                    <a:cubicBezTo>
                      <a:pt x="24012" y="12890"/>
                      <a:pt x="23890" y="11954"/>
                      <a:pt x="23686" y="11059"/>
                    </a:cubicBezTo>
                    <a:cubicBezTo>
                      <a:pt x="22425" y="13379"/>
                      <a:pt x="20471" y="15332"/>
                      <a:pt x="18111" y="16634"/>
                    </a:cubicBezTo>
                    <a:cubicBezTo>
                      <a:pt x="18152" y="17896"/>
                      <a:pt x="18762" y="19035"/>
                      <a:pt x="19780" y="19809"/>
                    </a:cubicBezTo>
                    <a:cubicBezTo>
                      <a:pt x="20220" y="20114"/>
                      <a:pt x="19927" y="20701"/>
                      <a:pt x="19488" y="20701"/>
                    </a:cubicBezTo>
                    <a:cubicBezTo>
                      <a:pt x="19399" y="20701"/>
                      <a:pt x="19305" y="20677"/>
                      <a:pt x="19210" y="20623"/>
                    </a:cubicBezTo>
                    <a:cubicBezTo>
                      <a:pt x="18030" y="19809"/>
                      <a:pt x="17297" y="18506"/>
                      <a:pt x="17134" y="17082"/>
                    </a:cubicBezTo>
                    <a:cubicBezTo>
                      <a:pt x="16483" y="17367"/>
                      <a:pt x="15791" y="17530"/>
                      <a:pt x="15099" y="17652"/>
                    </a:cubicBezTo>
                    <a:cubicBezTo>
                      <a:pt x="15588" y="18669"/>
                      <a:pt x="16361" y="20704"/>
                      <a:pt x="16076" y="22169"/>
                    </a:cubicBezTo>
                    <a:cubicBezTo>
                      <a:pt x="15669" y="24163"/>
                      <a:pt x="13064" y="27216"/>
                      <a:pt x="12942" y="27338"/>
                    </a:cubicBezTo>
                    <a:cubicBezTo>
                      <a:pt x="12831" y="27459"/>
                      <a:pt x="12700" y="27510"/>
                      <a:pt x="12572" y="27510"/>
                    </a:cubicBezTo>
                    <a:cubicBezTo>
                      <a:pt x="12186" y="27510"/>
                      <a:pt x="11833" y="27043"/>
                      <a:pt x="12169" y="26646"/>
                    </a:cubicBezTo>
                    <a:cubicBezTo>
                      <a:pt x="12698" y="26035"/>
                      <a:pt x="13227" y="25384"/>
                      <a:pt x="13716" y="24692"/>
                    </a:cubicBezTo>
                    <a:cubicBezTo>
                      <a:pt x="13217" y="24511"/>
                      <a:pt x="12479" y="24305"/>
                      <a:pt x="11768" y="24305"/>
                    </a:cubicBezTo>
                    <a:cubicBezTo>
                      <a:pt x="11202" y="24305"/>
                      <a:pt x="10653" y="24436"/>
                      <a:pt x="10256" y="24814"/>
                    </a:cubicBezTo>
                    <a:cubicBezTo>
                      <a:pt x="10144" y="24937"/>
                      <a:pt x="10016" y="24987"/>
                      <a:pt x="9893" y="24987"/>
                    </a:cubicBezTo>
                    <a:cubicBezTo>
                      <a:pt x="9483" y="24987"/>
                      <a:pt x="9126" y="24426"/>
                      <a:pt x="9565" y="24082"/>
                    </a:cubicBezTo>
                    <a:cubicBezTo>
                      <a:pt x="10198" y="23485"/>
                      <a:pt x="11008" y="23290"/>
                      <a:pt x="11796" y="23290"/>
                    </a:cubicBezTo>
                    <a:cubicBezTo>
                      <a:pt x="12778" y="23290"/>
                      <a:pt x="13725" y="23594"/>
                      <a:pt x="14245" y="23797"/>
                    </a:cubicBezTo>
                    <a:cubicBezTo>
                      <a:pt x="14611" y="23227"/>
                      <a:pt x="14896" y="22617"/>
                      <a:pt x="15059" y="21966"/>
                    </a:cubicBezTo>
                    <a:cubicBezTo>
                      <a:pt x="15344" y="20745"/>
                      <a:pt x="14530" y="18710"/>
                      <a:pt x="14041" y="17733"/>
                    </a:cubicBezTo>
                    <a:lnTo>
                      <a:pt x="13919" y="17733"/>
                    </a:lnTo>
                    <a:cubicBezTo>
                      <a:pt x="12658" y="17815"/>
                      <a:pt x="11681" y="17896"/>
                      <a:pt x="10378" y="19646"/>
                    </a:cubicBezTo>
                    <a:cubicBezTo>
                      <a:pt x="10378" y="19687"/>
                      <a:pt x="10338" y="19687"/>
                      <a:pt x="10338" y="19727"/>
                    </a:cubicBezTo>
                    <a:cubicBezTo>
                      <a:pt x="9158" y="21437"/>
                      <a:pt x="8181" y="23309"/>
                      <a:pt x="7367" y="25221"/>
                    </a:cubicBezTo>
                    <a:cubicBezTo>
                      <a:pt x="7286" y="25425"/>
                      <a:pt x="7123" y="25547"/>
                      <a:pt x="6919" y="25547"/>
                    </a:cubicBezTo>
                    <a:cubicBezTo>
                      <a:pt x="6838" y="25547"/>
                      <a:pt x="6756" y="25506"/>
                      <a:pt x="6716" y="25506"/>
                    </a:cubicBezTo>
                    <a:cubicBezTo>
                      <a:pt x="6472" y="25384"/>
                      <a:pt x="6349" y="25059"/>
                      <a:pt x="6431" y="24814"/>
                    </a:cubicBezTo>
                    <a:cubicBezTo>
                      <a:pt x="7204" y="23064"/>
                      <a:pt x="8099" y="21355"/>
                      <a:pt x="9076" y="19727"/>
                    </a:cubicBezTo>
                    <a:cubicBezTo>
                      <a:pt x="8099" y="19727"/>
                      <a:pt x="7123" y="20012"/>
                      <a:pt x="6349" y="20623"/>
                    </a:cubicBezTo>
                    <a:cubicBezTo>
                      <a:pt x="6255" y="20677"/>
                      <a:pt x="6162" y="20701"/>
                      <a:pt x="6076" y="20701"/>
                    </a:cubicBezTo>
                    <a:cubicBezTo>
                      <a:pt x="5644" y="20701"/>
                      <a:pt x="5373" y="20107"/>
                      <a:pt x="5780" y="19768"/>
                    </a:cubicBezTo>
                    <a:cubicBezTo>
                      <a:pt x="7044" y="18943"/>
                      <a:pt x="8105" y="18713"/>
                      <a:pt x="8860" y="18713"/>
                    </a:cubicBezTo>
                    <a:cubicBezTo>
                      <a:pt x="9223" y="18713"/>
                      <a:pt x="9516" y="18766"/>
                      <a:pt x="9727" y="18832"/>
                    </a:cubicBezTo>
                    <a:cubicBezTo>
                      <a:pt x="11152" y="17041"/>
                      <a:pt x="12332" y="16838"/>
                      <a:pt x="13878" y="16716"/>
                    </a:cubicBezTo>
                    <a:lnTo>
                      <a:pt x="14326" y="16675"/>
                    </a:lnTo>
                    <a:cubicBezTo>
                      <a:pt x="15384" y="16634"/>
                      <a:pt x="16442" y="16349"/>
                      <a:pt x="17419" y="15861"/>
                    </a:cubicBezTo>
                    <a:cubicBezTo>
                      <a:pt x="20756" y="14152"/>
                      <a:pt x="22547" y="11140"/>
                      <a:pt x="23320" y="9472"/>
                    </a:cubicBezTo>
                    <a:cubicBezTo>
                      <a:pt x="23198" y="8983"/>
                      <a:pt x="23076" y="8454"/>
                      <a:pt x="22913" y="7966"/>
                    </a:cubicBezTo>
                    <a:cubicBezTo>
                      <a:pt x="22221" y="9187"/>
                      <a:pt x="21163" y="10530"/>
                      <a:pt x="19861" y="10855"/>
                    </a:cubicBezTo>
                    <a:cubicBezTo>
                      <a:pt x="19345" y="10964"/>
                      <a:pt x="18812" y="11018"/>
                      <a:pt x="18284" y="11018"/>
                    </a:cubicBezTo>
                    <a:cubicBezTo>
                      <a:pt x="18021" y="11018"/>
                      <a:pt x="17758" y="11005"/>
                      <a:pt x="17500" y="10977"/>
                    </a:cubicBezTo>
                    <a:cubicBezTo>
                      <a:pt x="17125" y="10951"/>
                      <a:pt x="16749" y="10926"/>
                      <a:pt x="16372" y="10926"/>
                    </a:cubicBezTo>
                    <a:cubicBezTo>
                      <a:pt x="15034" y="10926"/>
                      <a:pt x="13679" y="11239"/>
                      <a:pt x="12251" y="12890"/>
                    </a:cubicBezTo>
                    <a:cubicBezTo>
                      <a:pt x="12141" y="13000"/>
                      <a:pt x="12017" y="13046"/>
                      <a:pt x="11897" y="13046"/>
                    </a:cubicBezTo>
                    <a:cubicBezTo>
                      <a:pt x="11527" y="13046"/>
                      <a:pt x="11201" y="12608"/>
                      <a:pt x="11477" y="12239"/>
                    </a:cubicBezTo>
                    <a:cubicBezTo>
                      <a:pt x="13171" y="10258"/>
                      <a:pt x="14864" y="9907"/>
                      <a:pt x="16381" y="9907"/>
                    </a:cubicBezTo>
                    <a:cubicBezTo>
                      <a:pt x="16796" y="9907"/>
                      <a:pt x="17197" y="9934"/>
                      <a:pt x="17582" y="9960"/>
                    </a:cubicBezTo>
                    <a:cubicBezTo>
                      <a:pt x="17813" y="9989"/>
                      <a:pt x="18048" y="10002"/>
                      <a:pt x="18287" y="10002"/>
                    </a:cubicBezTo>
                    <a:cubicBezTo>
                      <a:pt x="18723" y="10002"/>
                      <a:pt x="19170" y="9957"/>
                      <a:pt x="19617" y="9879"/>
                    </a:cubicBezTo>
                    <a:cubicBezTo>
                      <a:pt x="20797" y="9553"/>
                      <a:pt x="21896" y="7925"/>
                      <a:pt x="22506" y="6663"/>
                    </a:cubicBezTo>
                    <a:cubicBezTo>
                      <a:pt x="22181" y="5727"/>
                      <a:pt x="21814" y="4832"/>
                      <a:pt x="21367" y="3977"/>
                    </a:cubicBezTo>
                    <a:cubicBezTo>
                      <a:pt x="20194" y="1707"/>
                      <a:pt x="18564" y="0"/>
                      <a:pt x="162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14" name="Google Shape;3414;p44"/>
              <p:cNvSpPr/>
              <p:nvPr/>
            </p:nvSpPr>
            <p:spPr>
              <a:xfrm>
                <a:off x="3868500" y="1874425"/>
                <a:ext cx="628775" cy="971400"/>
              </a:xfrm>
              <a:custGeom>
                <a:avLst/>
                <a:gdLst/>
                <a:ahLst/>
                <a:cxnLst/>
                <a:rect l="l" t="t" r="r" b="b"/>
                <a:pathLst>
                  <a:path w="25151" h="38856" extrusionOk="0">
                    <a:moveTo>
                      <a:pt x="8839" y="0"/>
                    </a:moveTo>
                    <a:cubicBezTo>
                      <a:pt x="6588" y="0"/>
                      <a:pt x="4958" y="1707"/>
                      <a:pt x="3785" y="3977"/>
                    </a:cubicBezTo>
                    <a:cubicBezTo>
                      <a:pt x="3337" y="4832"/>
                      <a:pt x="2971" y="5727"/>
                      <a:pt x="2645" y="6663"/>
                    </a:cubicBezTo>
                    <a:cubicBezTo>
                      <a:pt x="3256" y="7925"/>
                      <a:pt x="4355" y="9553"/>
                      <a:pt x="5535" y="9879"/>
                    </a:cubicBezTo>
                    <a:cubicBezTo>
                      <a:pt x="5955" y="9957"/>
                      <a:pt x="6393" y="10002"/>
                      <a:pt x="6836" y="10002"/>
                    </a:cubicBezTo>
                    <a:cubicBezTo>
                      <a:pt x="7080" y="10002"/>
                      <a:pt x="7325" y="9989"/>
                      <a:pt x="7570" y="9960"/>
                    </a:cubicBezTo>
                    <a:cubicBezTo>
                      <a:pt x="7946" y="9934"/>
                      <a:pt x="8342" y="9907"/>
                      <a:pt x="8755" y="9907"/>
                    </a:cubicBezTo>
                    <a:cubicBezTo>
                      <a:pt x="10262" y="9907"/>
                      <a:pt x="11981" y="10258"/>
                      <a:pt x="13674" y="12239"/>
                    </a:cubicBezTo>
                    <a:cubicBezTo>
                      <a:pt x="13951" y="12608"/>
                      <a:pt x="13624" y="13046"/>
                      <a:pt x="13255" y="13046"/>
                    </a:cubicBezTo>
                    <a:cubicBezTo>
                      <a:pt x="13135" y="13046"/>
                      <a:pt x="13011" y="13000"/>
                      <a:pt x="12901" y="12890"/>
                    </a:cubicBezTo>
                    <a:cubicBezTo>
                      <a:pt x="11472" y="11239"/>
                      <a:pt x="10093" y="10926"/>
                      <a:pt x="8763" y="10926"/>
                    </a:cubicBezTo>
                    <a:cubicBezTo>
                      <a:pt x="8389" y="10926"/>
                      <a:pt x="8018" y="10951"/>
                      <a:pt x="7651" y="10977"/>
                    </a:cubicBezTo>
                    <a:cubicBezTo>
                      <a:pt x="7380" y="11005"/>
                      <a:pt x="7113" y="11018"/>
                      <a:pt x="6849" y="11018"/>
                    </a:cubicBezTo>
                    <a:cubicBezTo>
                      <a:pt x="6322" y="11018"/>
                      <a:pt x="5806" y="10964"/>
                      <a:pt x="5291" y="10855"/>
                    </a:cubicBezTo>
                    <a:cubicBezTo>
                      <a:pt x="3988" y="10530"/>
                      <a:pt x="2930" y="9187"/>
                      <a:pt x="2238" y="7966"/>
                    </a:cubicBezTo>
                    <a:cubicBezTo>
                      <a:pt x="2076" y="8454"/>
                      <a:pt x="1954" y="8983"/>
                      <a:pt x="1831" y="9472"/>
                    </a:cubicBezTo>
                    <a:cubicBezTo>
                      <a:pt x="2605" y="11140"/>
                      <a:pt x="4355" y="14152"/>
                      <a:pt x="7733" y="15861"/>
                    </a:cubicBezTo>
                    <a:cubicBezTo>
                      <a:pt x="8709" y="16349"/>
                      <a:pt x="9727" y="16634"/>
                      <a:pt x="10826" y="16675"/>
                    </a:cubicBezTo>
                    <a:lnTo>
                      <a:pt x="11273" y="16716"/>
                    </a:lnTo>
                    <a:cubicBezTo>
                      <a:pt x="12820" y="16838"/>
                      <a:pt x="14000" y="17041"/>
                      <a:pt x="15384" y="18832"/>
                    </a:cubicBezTo>
                    <a:cubicBezTo>
                      <a:pt x="15608" y="18766"/>
                      <a:pt x="15905" y="18713"/>
                      <a:pt x="16270" y="18713"/>
                    </a:cubicBezTo>
                    <a:cubicBezTo>
                      <a:pt x="17029" y="18713"/>
                      <a:pt x="18080" y="18943"/>
                      <a:pt x="19372" y="19768"/>
                    </a:cubicBezTo>
                    <a:cubicBezTo>
                      <a:pt x="19869" y="20066"/>
                      <a:pt x="19557" y="20741"/>
                      <a:pt x="19117" y="20741"/>
                    </a:cubicBezTo>
                    <a:cubicBezTo>
                      <a:pt x="19016" y="20741"/>
                      <a:pt x="18908" y="20706"/>
                      <a:pt x="18802" y="20623"/>
                    </a:cubicBezTo>
                    <a:cubicBezTo>
                      <a:pt x="17988" y="20012"/>
                      <a:pt x="17052" y="19727"/>
                      <a:pt x="16035" y="19727"/>
                    </a:cubicBezTo>
                    <a:cubicBezTo>
                      <a:pt x="17052" y="21355"/>
                      <a:pt x="17948" y="23064"/>
                      <a:pt x="18680" y="24814"/>
                    </a:cubicBezTo>
                    <a:cubicBezTo>
                      <a:pt x="18802" y="25059"/>
                      <a:pt x="18680" y="25384"/>
                      <a:pt x="18436" y="25506"/>
                    </a:cubicBezTo>
                    <a:cubicBezTo>
                      <a:pt x="18355" y="25506"/>
                      <a:pt x="18273" y="25547"/>
                      <a:pt x="18232" y="25547"/>
                    </a:cubicBezTo>
                    <a:cubicBezTo>
                      <a:pt x="18029" y="25547"/>
                      <a:pt x="17825" y="25425"/>
                      <a:pt x="17744" y="25221"/>
                    </a:cubicBezTo>
                    <a:cubicBezTo>
                      <a:pt x="16971" y="23309"/>
                      <a:pt x="15953" y="21437"/>
                      <a:pt x="14814" y="19727"/>
                    </a:cubicBezTo>
                    <a:cubicBezTo>
                      <a:pt x="14773" y="19687"/>
                      <a:pt x="14773" y="19687"/>
                      <a:pt x="14773" y="19646"/>
                    </a:cubicBezTo>
                    <a:cubicBezTo>
                      <a:pt x="13430" y="17896"/>
                      <a:pt x="12494" y="17815"/>
                      <a:pt x="11192" y="17733"/>
                    </a:cubicBezTo>
                    <a:lnTo>
                      <a:pt x="11070" y="17733"/>
                    </a:lnTo>
                    <a:cubicBezTo>
                      <a:pt x="10622" y="18710"/>
                      <a:pt x="9808" y="20745"/>
                      <a:pt x="10052" y="21966"/>
                    </a:cubicBezTo>
                    <a:cubicBezTo>
                      <a:pt x="10215" y="22617"/>
                      <a:pt x="10500" y="23227"/>
                      <a:pt x="10866" y="23797"/>
                    </a:cubicBezTo>
                    <a:cubicBezTo>
                      <a:pt x="11409" y="23594"/>
                      <a:pt x="12365" y="23290"/>
                      <a:pt x="13352" y="23290"/>
                    </a:cubicBezTo>
                    <a:cubicBezTo>
                      <a:pt x="14143" y="23290"/>
                      <a:pt x="14954" y="23485"/>
                      <a:pt x="15587" y="24082"/>
                    </a:cubicBezTo>
                    <a:cubicBezTo>
                      <a:pt x="16025" y="24426"/>
                      <a:pt x="15669" y="24987"/>
                      <a:pt x="15259" y="24987"/>
                    </a:cubicBezTo>
                    <a:cubicBezTo>
                      <a:pt x="15136" y="24987"/>
                      <a:pt x="15008" y="24937"/>
                      <a:pt x="14895" y="24814"/>
                    </a:cubicBezTo>
                    <a:cubicBezTo>
                      <a:pt x="14498" y="24436"/>
                      <a:pt x="13941" y="24305"/>
                      <a:pt x="13370" y="24305"/>
                    </a:cubicBezTo>
                    <a:cubicBezTo>
                      <a:pt x="12652" y="24305"/>
                      <a:pt x="11912" y="24511"/>
                      <a:pt x="11436" y="24692"/>
                    </a:cubicBezTo>
                    <a:cubicBezTo>
                      <a:pt x="11924" y="25384"/>
                      <a:pt x="12413" y="26035"/>
                      <a:pt x="12982" y="26646"/>
                    </a:cubicBezTo>
                    <a:cubicBezTo>
                      <a:pt x="13288" y="27043"/>
                      <a:pt x="12928" y="27510"/>
                      <a:pt x="12557" y="27510"/>
                    </a:cubicBezTo>
                    <a:cubicBezTo>
                      <a:pt x="12434" y="27510"/>
                      <a:pt x="12310" y="27459"/>
                      <a:pt x="12209" y="27338"/>
                    </a:cubicBezTo>
                    <a:cubicBezTo>
                      <a:pt x="12087" y="27216"/>
                      <a:pt x="9483" y="24163"/>
                      <a:pt x="9076" y="22169"/>
                    </a:cubicBezTo>
                    <a:cubicBezTo>
                      <a:pt x="8791" y="20704"/>
                      <a:pt x="9564" y="18669"/>
                      <a:pt x="10052" y="17652"/>
                    </a:cubicBezTo>
                    <a:cubicBezTo>
                      <a:pt x="9320" y="17530"/>
                      <a:pt x="8669" y="17367"/>
                      <a:pt x="8017" y="17082"/>
                    </a:cubicBezTo>
                    <a:cubicBezTo>
                      <a:pt x="7855" y="18506"/>
                      <a:pt x="7081" y="19809"/>
                      <a:pt x="5901" y="20623"/>
                    </a:cubicBezTo>
                    <a:cubicBezTo>
                      <a:pt x="5813" y="20677"/>
                      <a:pt x="5724" y="20701"/>
                      <a:pt x="5640" y="20701"/>
                    </a:cubicBezTo>
                    <a:cubicBezTo>
                      <a:pt x="5224" y="20701"/>
                      <a:pt x="4925" y="20114"/>
                      <a:pt x="5331" y="19809"/>
                    </a:cubicBezTo>
                    <a:cubicBezTo>
                      <a:pt x="6349" y="19035"/>
                      <a:pt x="6959" y="17896"/>
                      <a:pt x="7041" y="16634"/>
                    </a:cubicBezTo>
                    <a:cubicBezTo>
                      <a:pt x="4680" y="15332"/>
                      <a:pt x="2727" y="13379"/>
                      <a:pt x="1424" y="11059"/>
                    </a:cubicBezTo>
                    <a:cubicBezTo>
                      <a:pt x="1262" y="11954"/>
                      <a:pt x="1140" y="12890"/>
                      <a:pt x="1018" y="13785"/>
                    </a:cubicBezTo>
                    <a:cubicBezTo>
                      <a:pt x="0" y="21844"/>
                      <a:pt x="3093" y="29128"/>
                      <a:pt x="8709" y="34745"/>
                    </a:cubicBezTo>
                    <a:cubicBezTo>
                      <a:pt x="10938" y="36995"/>
                      <a:pt x="13776" y="38855"/>
                      <a:pt x="16249" y="38855"/>
                    </a:cubicBezTo>
                    <a:cubicBezTo>
                      <a:pt x="18293" y="38855"/>
                      <a:pt x="20087" y="37585"/>
                      <a:pt x="21081" y="34216"/>
                    </a:cubicBezTo>
                    <a:cubicBezTo>
                      <a:pt x="25151" y="20378"/>
                      <a:pt x="14081" y="518"/>
                      <a:pt x="9360" y="30"/>
                    </a:cubicBezTo>
                    <a:cubicBezTo>
                      <a:pt x="9183" y="10"/>
                      <a:pt x="9009" y="0"/>
                      <a:pt x="88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15" name="Google Shape;3415;p44"/>
              <p:cNvSpPr/>
              <p:nvPr/>
            </p:nvSpPr>
            <p:spPr>
              <a:xfrm>
                <a:off x="3760650" y="1614700"/>
                <a:ext cx="87525" cy="434475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17379" extrusionOk="0">
                    <a:moveTo>
                      <a:pt x="0" y="0"/>
                    </a:moveTo>
                    <a:lnTo>
                      <a:pt x="0" y="17378"/>
                    </a:lnTo>
                    <a:lnTo>
                      <a:pt x="3500" y="17378"/>
                    </a:lnTo>
                    <a:lnTo>
                      <a:pt x="35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16" name="Google Shape;3416;p44"/>
              <p:cNvSpPr/>
              <p:nvPr/>
            </p:nvSpPr>
            <p:spPr>
              <a:xfrm>
                <a:off x="3760650" y="1685925"/>
                <a:ext cx="87525" cy="21375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855" extrusionOk="0">
                    <a:moveTo>
                      <a:pt x="0" y="0"/>
                    </a:moveTo>
                    <a:lnTo>
                      <a:pt x="0" y="855"/>
                    </a:lnTo>
                    <a:lnTo>
                      <a:pt x="3500" y="855"/>
                    </a:lnTo>
                    <a:lnTo>
                      <a:pt x="350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17" name="Google Shape;3417;p44"/>
              <p:cNvSpPr/>
              <p:nvPr/>
            </p:nvSpPr>
            <p:spPr>
              <a:xfrm>
                <a:off x="3760650" y="1636050"/>
                <a:ext cx="87525" cy="21400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856" extrusionOk="0">
                    <a:moveTo>
                      <a:pt x="0" y="1"/>
                    </a:moveTo>
                    <a:lnTo>
                      <a:pt x="0" y="856"/>
                    </a:lnTo>
                    <a:lnTo>
                      <a:pt x="3500" y="856"/>
                    </a:lnTo>
                    <a:lnTo>
                      <a:pt x="350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18" name="Google Shape;3418;p44"/>
              <p:cNvSpPr/>
              <p:nvPr/>
            </p:nvSpPr>
            <p:spPr>
              <a:xfrm>
                <a:off x="3760650" y="1740850"/>
                <a:ext cx="87525" cy="20375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815" extrusionOk="0">
                    <a:moveTo>
                      <a:pt x="0" y="1"/>
                    </a:moveTo>
                    <a:lnTo>
                      <a:pt x="0" y="815"/>
                    </a:lnTo>
                    <a:lnTo>
                      <a:pt x="3500" y="815"/>
                    </a:lnTo>
                    <a:lnTo>
                      <a:pt x="350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19" name="Google Shape;3419;p44"/>
              <p:cNvSpPr/>
              <p:nvPr/>
            </p:nvSpPr>
            <p:spPr>
              <a:xfrm>
                <a:off x="3760650" y="1793775"/>
                <a:ext cx="87525" cy="21375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855" extrusionOk="0">
                    <a:moveTo>
                      <a:pt x="0" y="0"/>
                    </a:moveTo>
                    <a:lnTo>
                      <a:pt x="0" y="855"/>
                    </a:lnTo>
                    <a:lnTo>
                      <a:pt x="3500" y="855"/>
                    </a:lnTo>
                    <a:lnTo>
                      <a:pt x="350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20" name="Google Shape;3420;p44"/>
              <p:cNvSpPr/>
              <p:nvPr/>
            </p:nvSpPr>
            <p:spPr>
              <a:xfrm>
                <a:off x="3760650" y="1847700"/>
                <a:ext cx="87525" cy="21375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855" extrusionOk="0">
                    <a:moveTo>
                      <a:pt x="0" y="0"/>
                    </a:moveTo>
                    <a:lnTo>
                      <a:pt x="0" y="855"/>
                    </a:lnTo>
                    <a:lnTo>
                      <a:pt x="3500" y="855"/>
                    </a:lnTo>
                    <a:lnTo>
                      <a:pt x="350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21" name="Google Shape;3421;p44"/>
              <p:cNvSpPr/>
              <p:nvPr/>
            </p:nvSpPr>
            <p:spPr>
              <a:xfrm>
                <a:off x="3760650" y="1901600"/>
                <a:ext cx="87525" cy="21400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856" extrusionOk="0">
                    <a:moveTo>
                      <a:pt x="0" y="1"/>
                    </a:moveTo>
                    <a:lnTo>
                      <a:pt x="0" y="856"/>
                    </a:lnTo>
                    <a:lnTo>
                      <a:pt x="3500" y="856"/>
                    </a:lnTo>
                    <a:lnTo>
                      <a:pt x="350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22" name="Google Shape;3422;p44"/>
              <p:cNvSpPr/>
              <p:nvPr/>
            </p:nvSpPr>
            <p:spPr>
              <a:xfrm>
                <a:off x="3760650" y="1955525"/>
                <a:ext cx="87525" cy="21400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856" extrusionOk="0">
                    <a:moveTo>
                      <a:pt x="0" y="1"/>
                    </a:moveTo>
                    <a:lnTo>
                      <a:pt x="0" y="856"/>
                    </a:lnTo>
                    <a:lnTo>
                      <a:pt x="3500" y="856"/>
                    </a:lnTo>
                    <a:lnTo>
                      <a:pt x="350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23" name="Google Shape;3423;p44"/>
              <p:cNvSpPr/>
              <p:nvPr/>
            </p:nvSpPr>
            <p:spPr>
              <a:xfrm>
                <a:off x="3669075" y="2225775"/>
                <a:ext cx="236075" cy="217125"/>
              </a:xfrm>
              <a:custGeom>
                <a:avLst/>
                <a:gdLst/>
                <a:ahLst/>
                <a:cxnLst/>
                <a:rect l="l" t="t" r="r" b="b"/>
                <a:pathLst>
                  <a:path w="9443" h="8685" extrusionOk="0">
                    <a:moveTo>
                      <a:pt x="6906" y="1"/>
                    </a:moveTo>
                    <a:cubicBezTo>
                      <a:pt x="6814" y="1"/>
                      <a:pt x="6722" y="19"/>
                      <a:pt x="6634" y="57"/>
                    </a:cubicBezTo>
                    <a:lnTo>
                      <a:pt x="6553" y="98"/>
                    </a:lnTo>
                    <a:cubicBezTo>
                      <a:pt x="6146" y="301"/>
                      <a:pt x="6064" y="790"/>
                      <a:pt x="6309" y="1115"/>
                    </a:cubicBezTo>
                    <a:cubicBezTo>
                      <a:pt x="6512" y="1481"/>
                      <a:pt x="6715" y="1807"/>
                      <a:pt x="6838" y="2214"/>
                    </a:cubicBezTo>
                    <a:cubicBezTo>
                      <a:pt x="7037" y="2679"/>
                      <a:pt x="6667" y="3144"/>
                      <a:pt x="6214" y="3144"/>
                    </a:cubicBezTo>
                    <a:cubicBezTo>
                      <a:pt x="6112" y="3144"/>
                      <a:pt x="6006" y="3121"/>
                      <a:pt x="5902" y="3069"/>
                    </a:cubicBezTo>
                    <a:lnTo>
                      <a:pt x="5657" y="2947"/>
                    </a:lnTo>
                    <a:cubicBezTo>
                      <a:pt x="5250" y="2662"/>
                      <a:pt x="4966" y="2214"/>
                      <a:pt x="4925" y="1726"/>
                    </a:cubicBezTo>
                    <a:cubicBezTo>
                      <a:pt x="4841" y="1357"/>
                      <a:pt x="4557" y="1195"/>
                      <a:pt x="4269" y="1195"/>
                    </a:cubicBezTo>
                    <a:cubicBezTo>
                      <a:pt x="3858" y="1195"/>
                      <a:pt x="3438" y="1525"/>
                      <a:pt x="3582" y="2051"/>
                    </a:cubicBezTo>
                    <a:lnTo>
                      <a:pt x="3745" y="2784"/>
                    </a:lnTo>
                    <a:cubicBezTo>
                      <a:pt x="3826" y="2947"/>
                      <a:pt x="3785" y="3191"/>
                      <a:pt x="3663" y="3354"/>
                    </a:cubicBezTo>
                    <a:cubicBezTo>
                      <a:pt x="3139" y="3990"/>
                      <a:pt x="3613" y="5590"/>
                      <a:pt x="3123" y="5590"/>
                    </a:cubicBezTo>
                    <a:cubicBezTo>
                      <a:pt x="3080" y="5590"/>
                      <a:pt x="3030" y="5577"/>
                      <a:pt x="2971" y="5551"/>
                    </a:cubicBezTo>
                    <a:cubicBezTo>
                      <a:pt x="2402" y="5348"/>
                      <a:pt x="2279" y="4127"/>
                      <a:pt x="2279" y="3435"/>
                    </a:cubicBezTo>
                    <a:cubicBezTo>
                      <a:pt x="2279" y="3069"/>
                      <a:pt x="1995" y="2743"/>
                      <a:pt x="1628" y="2743"/>
                    </a:cubicBezTo>
                    <a:lnTo>
                      <a:pt x="1059" y="2621"/>
                    </a:lnTo>
                    <a:cubicBezTo>
                      <a:pt x="1006" y="2610"/>
                      <a:pt x="953" y="2605"/>
                      <a:pt x="902" y="2605"/>
                    </a:cubicBezTo>
                    <a:cubicBezTo>
                      <a:pt x="562" y="2605"/>
                      <a:pt x="280" y="2832"/>
                      <a:pt x="245" y="3150"/>
                    </a:cubicBezTo>
                    <a:cubicBezTo>
                      <a:pt x="0" y="5022"/>
                      <a:pt x="285" y="6894"/>
                      <a:pt x="1059" y="8603"/>
                    </a:cubicBezTo>
                    <a:cubicBezTo>
                      <a:pt x="1059" y="8644"/>
                      <a:pt x="1099" y="8644"/>
                      <a:pt x="1140" y="8685"/>
                    </a:cubicBezTo>
                    <a:cubicBezTo>
                      <a:pt x="1995" y="6976"/>
                      <a:pt x="3663" y="5836"/>
                      <a:pt x="5535" y="5633"/>
                    </a:cubicBezTo>
                    <a:cubicBezTo>
                      <a:pt x="5807" y="5596"/>
                      <a:pt x="6080" y="5578"/>
                      <a:pt x="6353" y="5578"/>
                    </a:cubicBezTo>
                    <a:cubicBezTo>
                      <a:pt x="7309" y="5578"/>
                      <a:pt x="8262" y="5800"/>
                      <a:pt x="9117" y="6243"/>
                    </a:cubicBezTo>
                    <a:cubicBezTo>
                      <a:pt x="9442" y="4086"/>
                      <a:pt x="8832" y="1929"/>
                      <a:pt x="7448" y="261"/>
                    </a:cubicBezTo>
                    <a:cubicBezTo>
                      <a:pt x="7308" y="92"/>
                      <a:pt x="7109" y="1"/>
                      <a:pt x="690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24" name="Google Shape;3424;p44"/>
              <p:cNvSpPr/>
              <p:nvPr/>
            </p:nvSpPr>
            <p:spPr>
              <a:xfrm>
                <a:off x="3679250" y="2380825"/>
                <a:ext cx="364250" cy="366900"/>
              </a:xfrm>
              <a:custGeom>
                <a:avLst/>
                <a:gdLst/>
                <a:ahLst/>
                <a:cxnLst/>
                <a:rect l="l" t="t" r="r" b="b"/>
                <a:pathLst>
                  <a:path w="14570" h="14676" extrusionOk="0">
                    <a:moveTo>
                      <a:pt x="7367" y="0"/>
                    </a:moveTo>
                    <a:lnTo>
                      <a:pt x="7367" y="0"/>
                    </a:lnTo>
                    <a:cubicBezTo>
                      <a:pt x="8343" y="814"/>
                      <a:pt x="9076" y="1954"/>
                      <a:pt x="9401" y="3175"/>
                    </a:cubicBezTo>
                    <a:cubicBezTo>
                      <a:pt x="9442" y="3297"/>
                      <a:pt x="9483" y="3419"/>
                      <a:pt x="9524" y="3500"/>
                    </a:cubicBezTo>
                    <a:cubicBezTo>
                      <a:pt x="9971" y="5128"/>
                      <a:pt x="10256" y="6756"/>
                      <a:pt x="10338" y="8425"/>
                    </a:cubicBezTo>
                    <a:lnTo>
                      <a:pt x="10338" y="8506"/>
                    </a:lnTo>
                    <a:cubicBezTo>
                      <a:pt x="10338" y="8750"/>
                      <a:pt x="10134" y="8913"/>
                      <a:pt x="9890" y="8913"/>
                    </a:cubicBezTo>
                    <a:lnTo>
                      <a:pt x="9808" y="8913"/>
                    </a:lnTo>
                    <a:cubicBezTo>
                      <a:pt x="9605" y="8872"/>
                      <a:pt x="9483" y="8710"/>
                      <a:pt x="9483" y="8506"/>
                    </a:cubicBezTo>
                    <a:lnTo>
                      <a:pt x="9483" y="8465"/>
                    </a:lnTo>
                    <a:cubicBezTo>
                      <a:pt x="9442" y="7285"/>
                      <a:pt x="9279" y="6146"/>
                      <a:pt x="8954" y="5006"/>
                    </a:cubicBezTo>
                    <a:cubicBezTo>
                      <a:pt x="8710" y="5901"/>
                      <a:pt x="8384" y="6715"/>
                      <a:pt x="7977" y="7570"/>
                    </a:cubicBezTo>
                    <a:cubicBezTo>
                      <a:pt x="7651" y="8262"/>
                      <a:pt x="7407" y="8954"/>
                      <a:pt x="7651" y="9483"/>
                    </a:cubicBezTo>
                    <a:cubicBezTo>
                      <a:pt x="7896" y="10134"/>
                      <a:pt x="8384" y="10663"/>
                      <a:pt x="8954" y="10989"/>
                    </a:cubicBezTo>
                    <a:cubicBezTo>
                      <a:pt x="9422" y="11223"/>
                      <a:pt x="9148" y="11814"/>
                      <a:pt x="8765" y="11814"/>
                    </a:cubicBezTo>
                    <a:cubicBezTo>
                      <a:pt x="8681" y="11814"/>
                      <a:pt x="8593" y="11786"/>
                      <a:pt x="8506" y="11721"/>
                    </a:cubicBezTo>
                    <a:cubicBezTo>
                      <a:pt x="7774" y="11273"/>
                      <a:pt x="7163" y="10622"/>
                      <a:pt x="6838" y="9808"/>
                    </a:cubicBezTo>
                    <a:cubicBezTo>
                      <a:pt x="6431" y="8872"/>
                      <a:pt x="6878" y="7896"/>
                      <a:pt x="7204" y="7204"/>
                    </a:cubicBezTo>
                    <a:cubicBezTo>
                      <a:pt x="7774" y="5983"/>
                      <a:pt x="8221" y="4681"/>
                      <a:pt x="8506" y="3338"/>
                    </a:cubicBezTo>
                    <a:cubicBezTo>
                      <a:pt x="8099" y="2117"/>
                      <a:pt x="7122" y="122"/>
                      <a:pt x="5088" y="41"/>
                    </a:cubicBezTo>
                    <a:lnTo>
                      <a:pt x="5047" y="41"/>
                    </a:lnTo>
                    <a:cubicBezTo>
                      <a:pt x="4762" y="82"/>
                      <a:pt x="4518" y="122"/>
                      <a:pt x="4274" y="204"/>
                    </a:cubicBezTo>
                    <a:cubicBezTo>
                      <a:pt x="4274" y="245"/>
                      <a:pt x="4274" y="245"/>
                      <a:pt x="4274" y="285"/>
                    </a:cubicBezTo>
                    <a:cubicBezTo>
                      <a:pt x="4274" y="285"/>
                      <a:pt x="4274" y="2117"/>
                      <a:pt x="5983" y="4111"/>
                    </a:cubicBezTo>
                    <a:cubicBezTo>
                      <a:pt x="6314" y="4441"/>
                      <a:pt x="6000" y="4861"/>
                      <a:pt x="5667" y="4861"/>
                    </a:cubicBezTo>
                    <a:cubicBezTo>
                      <a:pt x="5548" y="4861"/>
                      <a:pt x="5428" y="4808"/>
                      <a:pt x="5332" y="4681"/>
                    </a:cubicBezTo>
                    <a:cubicBezTo>
                      <a:pt x="4274" y="3541"/>
                      <a:pt x="3622" y="2117"/>
                      <a:pt x="3419" y="570"/>
                    </a:cubicBezTo>
                    <a:cubicBezTo>
                      <a:pt x="2849" y="896"/>
                      <a:pt x="2320" y="1262"/>
                      <a:pt x="1872" y="1750"/>
                    </a:cubicBezTo>
                    <a:cubicBezTo>
                      <a:pt x="1872" y="4233"/>
                      <a:pt x="3215" y="6471"/>
                      <a:pt x="5372" y="7651"/>
                    </a:cubicBezTo>
                    <a:cubicBezTo>
                      <a:pt x="5794" y="7881"/>
                      <a:pt x="5602" y="8472"/>
                      <a:pt x="5170" y="8472"/>
                    </a:cubicBezTo>
                    <a:cubicBezTo>
                      <a:pt x="5144" y="8472"/>
                      <a:pt x="5116" y="8470"/>
                      <a:pt x="5088" y="8465"/>
                    </a:cubicBezTo>
                    <a:cubicBezTo>
                      <a:pt x="5047" y="8425"/>
                      <a:pt x="5006" y="8425"/>
                      <a:pt x="4965" y="8425"/>
                    </a:cubicBezTo>
                    <a:cubicBezTo>
                      <a:pt x="4559" y="8180"/>
                      <a:pt x="4192" y="7936"/>
                      <a:pt x="3826" y="7692"/>
                    </a:cubicBezTo>
                    <a:lnTo>
                      <a:pt x="3826" y="7692"/>
                    </a:lnTo>
                    <a:cubicBezTo>
                      <a:pt x="4070" y="8994"/>
                      <a:pt x="4599" y="10826"/>
                      <a:pt x="5617" y="11477"/>
                    </a:cubicBezTo>
                    <a:cubicBezTo>
                      <a:pt x="5962" y="11753"/>
                      <a:pt x="5722" y="12263"/>
                      <a:pt x="5368" y="12263"/>
                    </a:cubicBezTo>
                    <a:cubicBezTo>
                      <a:pt x="5304" y="12263"/>
                      <a:pt x="5237" y="12247"/>
                      <a:pt x="5169" y="12210"/>
                    </a:cubicBezTo>
                    <a:cubicBezTo>
                      <a:pt x="3297" y="11029"/>
                      <a:pt x="2890" y="7448"/>
                      <a:pt x="2849" y="6715"/>
                    </a:cubicBezTo>
                    <a:cubicBezTo>
                      <a:pt x="1913" y="5576"/>
                      <a:pt x="1343" y="4233"/>
                      <a:pt x="1140" y="2768"/>
                    </a:cubicBezTo>
                    <a:cubicBezTo>
                      <a:pt x="1099" y="2849"/>
                      <a:pt x="1018" y="2931"/>
                      <a:pt x="977" y="3012"/>
                    </a:cubicBezTo>
                    <a:cubicBezTo>
                      <a:pt x="82" y="4721"/>
                      <a:pt x="0" y="6756"/>
                      <a:pt x="814" y="8506"/>
                    </a:cubicBezTo>
                    <a:cubicBezTo>
                      <a:pt x="2452" y="12020"/>
                      <a:pt x="6206" y="14676"/>
                      <a:pt x="8624" y="14676"/>
                    </a:cubicBezTo>
                    <a:cubicBezTo>
                      <a:pt x="9090" y="14676"/>
                      <a:pt x="9507" y="14577"/>
                      <a:pt x="9849" y="14366"/>
                    </a:cubicBezTo>
                    <a:cubicBezTo>
                      <a:pt x="12983" y="12454"/>
                      <a:pt x="14570" y="3907"/>
                      <a:pt x="9727" y="936"/>
                    </a:cubicBezTo>
                    <a:cubicBezTo>
                      <a:pt x="9524" y="774"/>
                      <a:pt x="9279" y="652"/>
                      <a:pt x="9035" y="529"/>
                    </a:cubicBezTo>
                    <a:cubicBezTo>
                      <a:pt x="8506" y="285"/>
                      <a:pt x="7936" y="82"/>
                      <a:pt x="73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25" name="Google Shape;3425;p44"/>
              <p:cNvSpPr/>
              <p:nvPr/>
            </p:nvSpPr>
            <p:spPr>
              <a:xfrm>
                <a:off x="3541900" y="3077750"/>
                <a:ext cx="783450" cy="776325"/>
              </a:xfrm>
              <a:custGeom>
                <a:avLst/>
                <a:gdLst/>
                <a:ahLst/>
                <a:cxnLst/>
                <a:rect l="l" t="t" r="r" b="b"/>
                <a:pathLst>
                  <a:path w="31338" h="31053" extrusionOk="0">
                    <a:moveTo>
                      <a:pt x="17134" y="1"/>
                    </a:moveTo>
                    <a:cubicBezTo>
                      <a:pt x="16686" y="1"/>
                      <a:pt x="16320" y="367"/>
                      <a:pt x="16320" y="815"/>
                    </a:cubicBezTo>
                    <a:lnTo>
                      <a:pt x="16320" y="3094"/>
                    </a:lnTo>
                    <a:cubicBezTo>
                      <a:pt x="16320" y="3664"/>
                      <a:pt x="15954" y="4152"/>
                      <a:pt x="15425" y="4315"/>
                    </a:cubicBezTo>
                    <a:cubicBezTo>
                      <a:pt x="14692" y="4518"/>
                      <a:pt x="14041" y="4844"/>
                      <a:pt x="13471" y="5251"/>
                    </a:cubicBezTo>
                    <a:cubicBezTo>
                      <a:pt x="12291" y="6024"/>
                      <a:pt x="11843" y="7489"/>
                      <a:pt x="12332" y="8792"/>
                    </a:cubicBezTo>
                    <a:cubicBezTo>
                      <a:pt x="12494" y="9280"/>
                      <a:pt x="12657" y="9768"/>
                      <a:pt x="12861" y="10216"/>
                    </a:cubicBezTo>
                    <a:cubicBezTo>
                      <a:pt x="13878" y="12617"/>
                      <a:pt x="15058" y="14204"/>
                      <a:pt x="13837" y="16036"/>
                    </a:cubicBezTo>
                    <a:cubicBezTo>
                      <a:pt x="13145" y="16972"/>
                      <a:pt x="12087" y="17582"/>
                      <a:pt x="10948" y="17664"/>
                    </a:cubicBezTo>
                    <a:cubicBezTo>
                      <a:pt x="10012" y="17745"/>
                      <a:pt x="8791" y="17989"/>
                      <a:pt x="8465" y="18844"/>
                    </a:cubicBezTo>
                    <a:lnTo>
                      <a:pt x="5494" y="18844"/>
                    </a:lnTo>
                    <a:cubicBezTo>
                      <a:pt x="3826" y="18844"/>
                      <a:pt x="2279" y="19576"/>
                      <a:pt x="1303" y="20879"/>
                    </a:cubicBezTo>
                    <a:cubicBezTo>
                      <a:pt x="326" y="22181"/>
                      <a:pt x="0" y="23809"/>
                      <a:pt x="407" y="25396"/>
                    </a:cubicBezTo>
                    <a:lnTo>
                      <a:pt x="1587" y="30524"/>
                    </a:lnTo>
                    <a:lnTo>
                      <a:pt x="5657" y="31053"/>
                    </a:lnTo>
                    <a:lnTo>
                      <a:pt x="4151" y="24501"/>
                    </a:lnTo>
                    <a:cubicBezTo>
                      <a:pt x="4029" y="24012"/>
                      <a:pt x="4151" y="23483"/>
                      <a:pt x="4477" y="23117"/>
                    </a:cubicBezTo>
                    <a:cubicBezTo>
                      <a:pt x="4762" y="22669"/>
                      <a:pt x="5210" y="22344"/>
                      <a:pt x="5739" y="22262"/>
                    </a:cubicBezTo>
                    <a:lnTo>
                      <a:pt x="8547" y="22262"/>
                    </a:lnTo>
                    <a:cubicBezTo>
                      <a:pt x="8547" y="22262"/>
                      <a:pt x="11547" y="25619"/>
                      <a:pt x="16643" y="25619"/>
                    </a:cubicBezTo>
                    <a:cubicBezTo>
                      <a:pt x="17994" y="25619"/>
                      <a:pt x="19493" y="25383"/>
                      <a:pt x="21122" y="24786"/>
                    </a:cubicBezTo>
                    <a:cubicBezTo>
                      <a:pt x="26209" y="22995"/>
                      <a:pt x="29953" y="18600"/>
                      <a:pt x="30971" y="13309"/>
                    </a:cubicBezTo>
                    <a:cubicBezTo>
                      <a:pt x="31337" y="11437"/>
                      <a:pt x="31256" y="3989"/>
                      <a:pt x="20797" y="3420"/>
                    </a:cubicBezTo>
                    <a:cubicBezTo>
                      <a:pt x="20186" y="3379"/>
                      <a:pt x="19698" y="2890"/>
                      <a:pt x="19698" y="2321"/>
                    </a:cubicBezTo>
                    <a:lnTo>
                      <a:pt x="1969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26" name="Google Shape;3426;p44"/>
              <p:cNvSpPr/>
              <p:nvPr/>
            </p:nvSpPr>
            <p:spPr>
              <a:xfrm>
                <a:off x="3238325" y="2846500"/>
                <a:ext cx="923200" cy="617375"/>
              </a:xfrm>
              <a:custGeom>
                <a:avLst/>
                <a:gdLst/>
                <a:ahLst/>
                <a:cxnLst/>
                <a:rect l="l" t="t" r="r" b="b"/>
                <a:pathLst>
                  <a:path w="36928" h="24695" extrusionOk="0">
                    <a:moveTo>
                      <a:pt x="30330" y="1"/>
                    </a:moveTo>
                    <a:cubicBezTo>
                      <a:pt x="26602" y="1"/>
                      <a:pt x="21189" y="2254"/>
                      <a:pt x="12565" y="2254"/>
                    </a:cubicBezTo>
                    <a:cubicBezTo>
                      <a:pt x="12399" y="2254"/>
                      <a:pt x="12231" y="2253"/>
                      <a:pt x="12062" y="2251"/>
                    </a:cubicBezTo>
                    <a:cubicBezTo>
                      <a:pt x="12005" y="2250"/>
                      <a:pt x="11948" y="2250"/>
                      <a:pt x="11892" y="2250"/>
                    </a:cubicBezTo>
                    <a:cubicBezTo>
                      <a:pt x="0" y="2250"/>
                      <a:pt x="2661" y="15030"/>
                      <a:pt x="2661" y="15030"/>
                    </a:cubicBezTo>
                    <a:cubicBezTo>
                      <a:pt x="3353" y="17716"/>
                      <a:pt x="952" y="22640"/>
                      <a:pt x="2661" y="24350"/>
                    </a:cubicBezTo>
                    <a:cubicBezTo>
                      <a:pt x="2903" y="24591"/>
                      <a:pt x="3220" y="24695"/>
                      <a:pt x="3587" y="24695"/>
                    </a:cubicBezTo>
                    <a:cubicBezTo>
                      <a:pt x="5751" y="24695"/>
                      <a:pt x="9620" y="21094"/>
                      <a:pt x="9620" y="21094"/>
                    </a:cubicBezTo>
                    <a:cubicBezTo>
                      <a:pt x="10685" y="21293"/>
                      <a:pt x="11623" y="21384"/>
                      <a:pt x="12456" y="21384"/>
                    </a:cubicBezTo>
                    <a:cubicBezTo>
                      <a:pt x="18246" y="21384"/>
                      <a:pt x="18937" y="17027"/>
                      <a:pt x="21463" y="14786"/>
                    </a:cubicBezTo>
                    <a:cubicBezTo>
                      <a:pt x="22887" y="13524"/>
                      <a:pt x="24678" y="12710"/>
                      <a:pt x="26591" y="12466"/>
                    </a:cubicBezTo>
                    <a:cubicBezTo>
                      <a:pt x="27120" y="12385"/>
                      <a:pt x="27486" y="11937"/>
                      <a:pt x="27486" y="11449"/>
                    </a:cubicBezTo>
                    <a:lnTo>
                      <a:pt x="27486" y="9414"/>
                    </a:lnTo>
                    <a:cubicBezTo>
                      <a:pt x="27486" y="8803"/>
                      <a:pt x="28015" y="8274"/>
                      <a:pt x="28626" y="8274"/>
                    </a:cubicBezTo>
                    <a:lnTo>
                      <a:pt x="30416" y="8274"/>
                    </a:lnTo>
                    <a:cubicBezTo>
                      <a:pt x="30742" y="8274"/>
                      <a:pt x="31027" y="8193"/>
                      <a:pt x="31271" y="8030"/>
                    </a:cubicBezTo>
                    <a:cubicBezTo>
                      <a:pt x="32655" y="7053"/>
                      <a:pt x="36928" y="3594"/>
                      <a:pt x="33753" y="1071"/>
                    </a:cubicBezTo>
                    <a:cubicBezTo>
                      <a:pt x="32781" y="289"/>
                      <a:pt x="31663" y="1"/>
                      <a:pt x="303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27" name="Google Shape;3427;p44"/>
              <p:cNvSpPr/>
              <p:nvPr/>
            </p:nvSpPr>
            <p:spPr>
              <a:xfrm>
                <a:off x="3250900" y="3842875"/>
                <a:ext cx="1092750" cy="877350"/>
              </a:xfrm>
              <a:custGeom>
                <a:avLst/>
                <a:gdLst/>
                <a:ahLst/>
                <a:cxnLst/>
                <a:rect l="l" t="t" r="r" b="b"/>
                <a:pathLst>
                  <a:path w="43710" h="35094" extrusionOk="0">
                    <a:moveTo>
                      <a:pt x="10900" y="8586"/>
                    </a:moveTo>
                    <a:cubicBezTo>
                      <a:pt x="10905" y="8586"/>
                      <a:pt x="10953" y="8640"/>
                      <a:pt x="11071" y="8791"/>
                    </a:cubicBezTo>
                    <a:cubicBezTo>
                      <a:pt x="10975" y="8695"/>
                      <a:pt x="10893" y="8586"/>
                      <a:pt x="10900" y="8586"/>
                    </a:cubicBezTo>
                    <a:close/>
                    <a:moveTo>
                      <a:pt x="36032" y="1"/>
                    </a:moveTo>
                    <a:cubicBezTo>
                      <a:pt x="35645" y="1"/>
                      <a:pt x="35244" y="65"/>
                      <a:pt x="34838" y="204"/>
                    </a:cubicBezTo>
                    <a:cubicBezTo>
                      <a:pt x="33780" y="570"/>
                      <a:pt x="32925" y="1262"/>
                      <a:pt x="32355" y="2239"/>
                    </a:cubicBezTo>
                    <a:cubicBezTo>
                      <a:pt x="31614" y="1572"/>
                      <a:pt x="30780" y="1340"/>
                      <a:pt x="29977" y="1340"/>
                    </a:cubicBezTo>
                    <a:cubicBezTo>
                      <a:pt x="28133" y="1340"/>
                      <a:pt x="26454" y="2564"/>
                      <a:pt x="26454" y="2564"/>
                    </a:cubicBezTo>
                    <a:cubicBezTo>
                      <a:pt x="25782" y="1958"/>
                      <a:pt x="25037" y="1753"/>
                      <a:pt x="24337" y="1753"/>
                    </a:cubicBezTo>
                    <a:cubicBezTo>
                      <a:pt x="22876" y="1753"/>
                      <a:pt x="21611" y="2646"/>
                      <a:pt x="21611" y="2646"/>
                    </a:cubicBezTo>
                    <a:cubicBezTo>
                      <a:pt x="21068" y="1886"/>
                      <a:pt x="20417" y="1633"/>
                      <a:pt x="19790" y="1633"/>
                    </a:cubicBezTo>
                    <a:cubicBezTo>
                      <a:pt x="18536" y="1633"/>
                      <a:pt x="17379" y="2646"/>
                      <a:pt x="17379" y="2646"/>
                    </a:cubicBezTo>
                    <a:cubicBezTo>
                      <a:pt x="16779" y="1729"/>
                      <a:pt x="16011" y="1469"/>
                      <a:pt x="15334" y="1469"/>
                    </a:cubicBezTo>
                    <a:cubicBezTo>
                      <a:pt x="14448" y="1469"/>
                      <a:pt x="13716" y="1913"/>
                      <a:pt x="13716" y="1913"/>
                    </a:cubicBezTo>
                    <a:cubicBezTo>
                      <a:pt x="12291" y="738"/>
                      <a:pt x="11040" y="308"/>
                      <a:pt x="9972" y="308"/>
                    </a:cubicBezTo>
                    <a:cubicBezTo>
                      <a:pt x="7046" y="308"/>
                      <a:pt x="5495" y="3541"/>
                      <a:pt x="5495" y="3541"/>
                    </a:cubicBezTo>
                    <a:cubicBezTo>
                      <a:pt x="1" y="5942"/>
                      <a:pt x="3826" y="10744"/>
                      <a:pt x="3826" y="10744"/>
                    </a:cubicBezTo>
                    <a:cubicBezTo>
                      <a:pt x="1670" y="13919"/>
                      <a:pt x="5007" y="16076"/>
                      <a:pt x="5007" y="16076"/>
                    </a:cubicBezTo>
                    <a:cubicBezTo>
                      <a:pt x="4437" y="19657"/>
                      <a:pt x="8669" y="20634"/>
                      <a:pt x="8669" y="20634"/>
                    </a:cubicBezTo>
                    <a:cubicBezTo>
                      <a:pt x="8344" y="21936"/>
                      <a:pt x="9646" y="23401"/>
                      <a:pt x="9646" y="23401"/>
                    </a:cubicBezTo>
                    <a:cubicBezTo>
                      <a:pt x="10000" y="23622"/>
                      <a:pt x="10306" y="23719"/>
                      <a:pt x="10570" y="23719"/>
                    </a:cubicBezTo>
                    <a:cubicBezTo>
                      <a:pt x="11520" y="23719"/>
                      <a:pt x="11929" y="22472"/>
                      <a:pt x="12088" y="21326"/>
                    </a:cubicBezTo>
                    <a:cubicBezTo>
                      <a:pt x="11884" y="20715"/>
                      <a:pt x="11925" y="20064"/>
                      <a:pt x="12210" y="19494"/>
                    </a:cubicBezTo>
                    <a:cubicBezTo>
                      <a:pt x="14571" y="17052"/>
                      <a:pt x="12251" y="13593"/>
                      <a:pt x="12251" y="13593"/>
                    </a:cubicBezTo>
                    <a:cubicBezTo>
                      <a:pt x="12536" y="11884"/>
                      <a:pt x="12129" y="10134"/>
                      <a:pt x="11071" y="8791"/>
                    </a:cubicBezTo>
                    <a:lnTo>
                      <a:pt x="11071" y="8791"/>
                    </a:lnTo>
                    <a:cubicBezTo>
                      <a:pt x="11867" y="9636"/>
                      <a:pt x="12653" y="9933"/>
                      <a:pt x="13365" y="9933"/>
                    </a:cubicBezTo>
                    <a:cubicBezTo>
                      <a:pt x="15052" y="9933"/>
                      <a:pt x="16320" y="8262"/>
                      <a:pt x="16320" y="8262"/>
                    </a:cubicBezTo>
                    <a:cubicBezTo>
                      <a:pt x="17130" y="9395"/>
                      <a:pt x="18171" y="9736"/>
                      <a:pt x="19131" y="9736"/>
                    </a:cubicBezTo>
                    <a:cubicBezTo>
                      <a:pt x="20586" y="9736"/>
                      <a:pt x="21855" y="8954"/>
                      <a:pt x="21855" y="8954"/>
                    </a:cubicBezTo>
                    <a:cubicBezTo>
                      <a:pt x="22508" y="9582"/>
                      <a:pt x="23297" y="9799"/>
                      <a:pt x="24076" y="9799"/>
                    </a:cubicBezTo>
                    <a:cubicBezTo>
                      <a:pt x="25820" y="9799"/>
                      <a:pt x="27512" y="8709"/>
                      <a:pt x="27512" y="8709"/>
                    </a:cubicBezTo>
                    <a:cubicBezTo>
                      <a:pt x="28402" y="9316"/>
                      <a:pt x="29224" y="9546"/>
                      <a:pt x="29959" y="9546"/>
                    </a:cubicBezTo>
                    <a:cubicBezTo>
                      <a:pt x="32233" y="9546"/>
                      <a:pt x="33676" y="7342"/>
                      <a:pt x="33737" y="7247"/>
                    </a:cubicBezTo>
                    <a:lnTo>
                      <a:pt x="33737" y="7247"/>
                    </a:lnTo>
                    <a:cubicBezTo>
                      <a:pt x="32072" y="9852"/>
                      <a:pt x="34309" y="13186"/>
                      <a:pt x="34309" y="13186"/>
                    </a:cubicBezTo>
                    <a:cubicBezTo>
                      <a:pt x="33128" y="13959"/>
                      <a:pt x="33739" y="16157"/>
                      <a:pt x="33739" y="16157"/>
                    </a:cubicBezTo>
                    <a:cubicBezTo>
                      <a:pt x="33583" y="16138"/>
                      <a:pt x="33434" y="16129"/>
                      <a:pt x="33292" y="16129"/>
                    </a:cubicBezTo>
                    <a:cubicBezTo>
                      <a:pt x="31015" y="16129"/>
                      <a:pt x="30402" y="18436"/>
                      <a:pt x="30402" y="18436"/>
                    </a:cubicBezTo>
                    <a:cubicBezTo>
                      <a:pt x="29783" y="18006"/>
                      <a:pt x="29197" y="17838"/>
                      <a:pt x="28658" y="17838"/>
                    </a:cubicBezTo>
                    <a:cubicBezTo>
                      <a:pt x="26748" y="17838"/>
                      <a:pt x="25437" y="19942"/>
                      <a:pt x="25437" y="19942"/>
                    </a:cubicBezTo>
                    <a:cubicBezTo>
                      <a:pt x="18193" y="20186"/>
                      <a:pt x="20797" y="25965"/>
                      <a:pt x="20797" y="25965"/>
                    </a:cubicBezTo>
                    <a:cubicBezTo>
                      <a:pt x="20553" y="26372"/>
                      <a:pt x="19780" y="27023"/>
                      <a:pt x="19658" y="27349"/>
                    </a:cubicBezTo>
                    <a:cubicBezTo>
                      <a:pt x="18600" y="30482"/>
                      <a:pt x="21774" y="31541"/>
                      <a:pt x="21774" y="31541"/>
                    </a:cubicBezTo>
                    <a:cubicBezTo>
                      <a:pt x="21774" y="31541"/>
                      <a:pt x="21041" y="34471"/>
                      <a:pt x="23442" y="35041"/>
                    </a:cubicBezTo>
                    <a:cubicBezTo>
                      <a:pt x="23594" y="35077"/>
                      <a:pt x="23735" y="35093"/>
                      <a:pt x="23868" y="35093"/>
                    </a:cubicBezTo>
                    <a:cubicBezTo>
                      <a:pt x="25834" y="35093"/>
                      <a:pt x="25762" y="31378"/>
                      <a:pt x="25762" y="31378"/>
                    </a:cubicBezTo>
                    <a:cubicBezTo>
                      <a:pt x="28652" y="29424"/>
                      <a:pt x="26902" y="26454"/>
                      <a:pt x="26902" y="26453"/>
                    </a:cubicBezTo>
                    <a:lnTo>
                      <a:pt x="26902" y="26453"/>
                    </a:lnTo>
                    <a:cubicBezTo>
                      <a:pt x="27088" y="26466"/>
                      <a:pt x="27269" y="26472"/>
                      <a:pt x="27446" y="26472"/>
                    </a:cubicBezTo>
                    <a:cubicBezTo>
                      <a:pt x="30746" y="26472"/>
                      <a:pt x="32396" y="24419"/>
                      <a:pt x="32396" y="24419"/>
                    </a:cubicBezTo>
                    <a:cubicBezTo>
                      <a:pt x="32705" y="24447"/>
                      <a:pt x="32999" y="24461"/>
                      <a:pt x="33278" y="24461"/>
                    </a:cubicBezTo>
                    <a:cubicBezTo>
                      <a:pt x="38533" y="24461"/>
                      <a:pt x="38460" y="19616"/>
                      <a:pt x="38460" y="19616"/>
                    </a:cubicBezTo>
                    <a:cubicBezTo>
                      <a:pt x="43506" y="17174"/>
                      <a:pt x="40698" y="12413"/>
                      <a:pt x="40698" y="12413"/>
                    </a:cubicBezTo>
                    <a:cubicBezTo>
                      <a:pt x="43710" y="8709"/>
                      <a:pt x="39233" y="5779"/>
                      <a:pt x="39233" y="5779"/>
                    </a:cubicBezTo>
                    <a:lnTo>
                      <a:pt x="39274" y="5698"/>
                    </a:lnTo>
                    <a:cubicBezTo>
                      <a:pt x="40731" y="3067"/>
                      <a:pt x="38710" y="1"/>
                      <a:pt x="360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3428" name="Google Shape;3428;p44"/>
              <p:cNvSpPr/>
              <p:nvPr/>
            </p:nvSpPr>
            <p:spPr>
              <a:xfrm>
                <a:off x="3572425" y="4081925"/>
                <a:ext cx="509750" cy="409850"/>
              </a:xfrm>
              <a:custGeom>
                <a:avLst/>
                <a:gdLst/>
                <a:ahLst/>
                <a:cxnLst/>
                <a:rect l="l" t="t" r="r" b="b"/>
                <a:pathLst>
                  <a:path w="20390" h="16394" extrusionOk="0">
                    <a:moveTo>
                      <a:pt x="5923" y="1180"/>
                    </a:moveTo>
                    <a:cubicBezTo>
                      <a:pt x="6188" y="1180"/>
                      <a:pt x="6461" y="1397"/>
                      <a:pt x="6390" y="1752"/>
                    </a:cubicBezTo>
                    <a:cubicBezTo>
                      <a:pt x="6308" y="2444"/>
                      <a:pt x="6471" y="3176"/>
                      <a:pt x="6878" y="3787"/>
                    </a:cubicBezTo>
                    <a:cubicBezTo>
                      <a:pt x="6959" y="3868"/>
                      <a:pt x="7041" y="3950"/>
                      <a:pt x="7122" y="4072"/>
                    </a:cubicBezTo>
                    <a:cubicBezTo>
                      <a:pt x="7692" y="4031"/>
                      <a:pt x="10297" y="3787"/>
                      <a:pt x="10419" y="2485"/>
                    </a:cubicBezTo>
                    <a:cubicBezTo>
                      <a:pt x="10438" y="2200"/>
                      <a:pt x="10652" y="2065"/>
                      <a:pt x="10866" y="2065"/>
                    </a:cubicBezTo>
                    <a:cubicBezTo>
                      <a:pt x="11112" y="2065"/>
                      <a:pt x="11357" y="2241"/>
                      <a:pt x="11314" y="2566"/>
                    </a:cubicBezTo>
                    <a:cubicBezTo>
                      <a:pt x="11192" y="4031"/>
                      <a:pt x="9483" y="4601"/>
                      <a:pt x="8262" y="4804"/>
                    </a:cubicBezTo>
                    <a:cubicBezTo>
                      <a:pt x="8832" y="5089"/>
                      <a:pt x="9483" y="5252"/>
                      <a:pt x="10093" y="5333"/>
                    </a:cubicBezTo>
                    <a:cubicBezTo>
                      <a:pt x="10730" y="5373"/>
                      <a:pt x="10666" y="6271"/>
                      <a:pt x="10091" y="6271"/>
                    </a:cubicBezTo>
                    <a:cubicBezTo>
                      <a:pt x="10078" y="6271"/>
                      <a:pt x="10065" y="6270"/>
                      <a:pt x="10052" y="6269"/>
                    </a:cubicBezTo>
                    <a:lnTo>
                      <a:pt x="10012" y="6269"/>
                    </a:lnTo>
                    <a:cubicBezTo>
                      <a:pt x="8180" y="6025"/>
                      <a:pt x="6837" y="5333"/>
                      <a:pt x="6105" y="4275"/>
                    </a:cubicBezTo>
                    <a:cubicBezTo>
                      <a:pt x="5535" y="3461"/>
                      <a:pt x="5332" y="2485"/>
                      <a:pt x="5494" y="1549"/>
                    </a:cubicBezTo>
                    <a:cubicBezTo>
                      <a:pt x="5545" y="1293"/>
                      <a:pt x="5732" y="1180"/>
                      <a:pt x="5923" y="1180"/>
                    </a:cubicBezTo>
                    <a:close/>
                    <a:moveTo>
                      <a:pt x="1386" y="3443"/>
                    </a:moveTo>
                    <a:cubicBezTo>
                      <a:pt x="1644" y="3443"/>
                      <a:pt x="1901" y="3645"/>
                      <a:pt x="1832" y="3990"/>
                    </a:cubicBezTo>
                    <a:cubicBezTo>
                      <a:pt x="1791" y="4479"/>
                      <a:pt x="1913" y="4926"/>
                      <a:pt x="2239" y="5293"/>
                    </a:cubicBezTo>
                    <a:cubicBezTo>
                      <a:pt x="2849" y="6025"/>
                      <a:pt x="4070" y="6432"/>
                      <a:pt x="5820" y="6473"/>
                    </a:cubicBezTo>
                    <a:cubicBezTo>
                      <a:pt x="6430" y="6473"/>
                      <a:pt x="6430" y="7409"/>
                      <a:pt x="5820" y="7409"/>
                    </a:cubicBezTo>
                    <a:lnTo>
                      <a:pt x="5779" y="7409"/>
                    </a:lnTo>
                    <a:cubicBezTo>
                      <a:pt x="3744" y="7368"/>
                      <a:pt x="2279" y="6880"/>
                      <a:pt x="1506" y="5863"/>
                    </a:cubicBezTo>
                    <a:cubicBezTo>
                      <a:pt x="1018" y="5293"/>
                      <a:pt x="814" y="4560"/>
                      <a:pt x="936" y="3828"/>
                    </a:cubicBezTo>
                    <a:cubicBezTo>
                      <a:pt x="989" y="3562"/>
                      <a:pt x="1188" y="3443"/>
                      <a:pt x="1386" y="3443"/>
                    </a:cubicBezTo>
                    <a:close/>
                    <a:moveTo>
                      <a:pt x="14672" y="0"/>
                    </a:moveTo>
                    <a:cubicBezTo>
                      <a:pt x="14558" y="0"/>
                      <a:pt x="14445" y="45"/>
                      <a:pt x="14366" y="124"/>
                    </a:cubicBezTo>
                    <a:cubicBezTo>
                      <a:pt x="13837" y="613"/>
                      <a:pt x="13186" y="979"/>
                      <a:pt x="12535" y="1182"/>
                    </a:cubicBezTo>
                    <a:cubicBezTo>
                      <a:pt x="12738" y="1182"/>
                      <a:pt x="12942" y="1304"/>
                      <a:pt x="12983" y="1549"/>
                    </a:cubicBezTo>
                    <a:cubicBezTo>
                      <a:pt x="13023" y="1671"/>
                      <a:pt x="13837" y="4479"/>
                      <a:pt x="18355" y="4764"/>
                    </a:cubicBezTo>
                    <a:cubicBezTo>
                      <a:pt x="18952" y="4804"/>
                      <a:pt x="18926" y="5701"/>
                      <a:pt x="18352" y="5701"/>
                    </a:cubicBezTo>
                    <a:cubicBezTo>
                      <a:pt x="18340" y="5701"/>
                      <a:pt x="18327" y="5701"/>
                      <a:pt x="18314" y="5700"/>
                    </a:cubicBezTo>
                    <a:lnTo>
                      <a:pt x="18273" y="5700"/>
                    </a:lnTo>
                    <a:cubicBezTo>
                      <a:pt x="16930" y="5659"/>
                      <a:pt x="15628" y="5252"/>
                      <a:pt x="14448" y="4601"/>
                    </a:cubicBezTo>
                    <a:lnTo>
                      <a:pt x="14448" y="4601"/>
                    </a:lnTo>
                    <a:cubicBezTo>
                      <a:pt x="14570" y="5089"/>
                      <a:pt x="14529" y="5618"/>
                      <a:pt x="14366" y="6107"/>
                    </a:cubicBezTo>
                    <a:cubicBezTo>
                      <a:pt x="14163" y="6717"/>
                      <a:pt x="13756" y="7165"/>
                      <a:pt x="13186" y="7409"/>
                    </a:cubicBezTo>
                    <a:cubicBezTo>
                      <a:pt x="13116" y="7439"/>
                      <a:pt x="13049" y="7452"/>
                      <a:pt x="12987" y="7452"/>
                    </a:cubicBezTo>
                    <a:cubicBezTo>
                      <a:pt x="12540" y="7452"/>
                      <a:pt x="12320" y="6769"/>
                      <a:pt x="12820" y="6554"/>
                    </a:cubicBezTo>
                    <a:cubicBezTo>
                      <a:pt x="13145" y="6432"/>
                      <a:pt x="13390" y="6147"/>
                      <a:pt x="13512" y="5822"/>
                    </a:cubicBezTo>
                    <a:cubicBezTo>
                      <a:pt x="13634" y="5089"/>
                      <a:pt x="13552" y="4357"/>
                      <a:pt x="13186" y="3706"/>
                    </a:cubicBezTo>
                    <a:cubicBezTo>
                      <a:pt x="13186" y="3665"/>
                      <a:pt x="13145" y="3583"/>
                      <a:pt x="13145" y="3543"/>
                    </a:cubicBezTo>
                    <a:cubicBezTo>
                      <a:pt x="12657" y="3014"/>
                      <a:pt x="12291" y="2403"/>
                      <a:pt x="12087" y="1752"/>
                    </a:cubicBezTo>
                    <a:cubicBezTo>
                      <a:pt x="12047" y="1549"/>
                      <a:pt x="12128" y="1345"/>
                      <a:pt x="12291" y="1223"/>
                    </a:cubicBezTo>
                    <a:lnTo>
                      <a:pt x="12291" y="1223"/>
                    </a:lnTo>
                    <a:cubicBezTo>
                      <a:pt x="11924" y="1345"/>
                      <a:pt x="11518" y="1386"/>
                      <a:pt x="11111" y="1386"/>
                    </a:cubicBezTo>
                    <a:cubicBezTo>
                      <a:pt x="10297" y="1386"/>
                      <a:pt x="9483" y="1182"/>
                      <a:pt x="8750" y="775"/>
                    </a:cubicBezTo>
                    <a:cubicBezTo>
                      <a:pt x="8628" y="735"/>
                      <a:pt x="8506" y="735"/>
                      <a:pt x="8384" y="735"/>
                    </a:cubicBezTo>
                    <a:cubicBezTo>
                      <a:pt x="7692" y="979"/>
                      <a:pt x="7000" y="1060"/>
                      <a:pt x="6268" y="1101"/>
                    </a:cubicBezTo>
                    <a:cubicBezTo>
                      <a:pt x="6214" y="1103"/>
                      <a:pt x="6160" y="1105"/>
                      <a:pt x="6106" y="1105"/>
                    </a:cubicBezTo>
                    <a:cubicBezTo>
                      <a:pt x="5301" y="1105"/>
                      <a:pt x="4474" y="821"/>
                      <a:pt x="3826" y="287"/>
                    </a:cubicBezTo>
                    <a:cubicBezTo>
                      <a:pt x="3744" y="246"/>
                      <a:pt x="3653" y="226"/>
                      <a:pt x="3561" y="226"/>
                    </a:cubicBezTo>
                    <a:cubicBezTo>
                      <a:pt x="3470" y="226"/>
                      <a:pt x="3378" y="246"/>
                      <a:pt x="3297" y="287"/>
                    </a:cubicBezTo>
                    <a:cubicBezTo>
                      <a:pt x="2646" y="775"/>
                      <a:pt x="1872" y="1020"/>
                      <a:pt x="1099" y="1020"/>
                    </a:cubicBezTo>
                    <a:cubicBezTo>
                      <a:pt x="936" y="1020"/>
                      <a:pt x="773" y="1020"/>
                      <a:pt x="611" y="979"/>
                    </a:cubicBezTo>
                    <a:cubicBezTo>
                      <a:pt x="448" y="979"/>
                      <a:pt x="285" y="1060"/>
                      <a:pt x="163" y="1182"/>
                    </a:cubicBezTo>
                    <a:cubicBezTo>
                      <a:pt x="1018" y="1304"/>
                      <a:pt x="2808" y="1793"/>
                      <a:pt x="4518" y="3990"/>
                    </a:cubicBezTo>
                    <a:cubicBezTo>
                      <a:pt x="4785" y="4347"/>
                      <a:pt x="4467" y="4747"/>
                      <a:pt x="4133" y="4747"/>
                    </a:cubicBezTo>
                    <a:cubicBezTo>
                      <a:pt x="4010" y="4747"/>
                      <a:pt x="3884" y="4692"/>
                      <a:pt x="3785" y="4560"/>
                    </a:cubicBezTo>
                    <a:cubicBezTo>
                      <a:pt x="2361" y="2729"/>
                      <a:pt x="936" y="2240"/>
                      <a:pt x="204" y="2118"/>
                    </a:cubicBezTo>
                    <a:lnTo>
                      <a:pt x="204" y="2118"/>
                    </a:lnTo>
                    <a:cubicBezTo>
                      <a:pt x="285" y="2647"/>
                      <a:pt x="285" y="3136"/>
                      <a:pt x="204" y="3665"/>
                    </a:cubicBezTo>
                    <a:cubicBezTo>
                      <a:pt x="204" y="3746"/>
                      <a:pt x="204" y="3868"/>
                      <a:pt x="285" y="3950"/>
                    </a:cubicBezTo>
                    <a:cubicBezTo>
                      <a:pt x="936" y="5089"/>
                      <a:pt x="1587" y="7124"/>
                      <a:pt x="692" y="8874"/>
                    </a:cubicBezTo>
                    <a:cubicBezTo>
                      <a:pt x="1453" y="8482"/>
                      <a:pt x="2266" y="8286"/>
                      <a:pt x="3080" y="8286"/>
                    </a:cubicBezTo>
                    <a:cubicBezTo>
                      <a:pt x="3702" y="8286"/>
                      <a:pt x="4325" y="8401"/>
                      <a:pt x="4925" y="8630"/>
                    </a:cubicBezTo>
                    <a:cubicBezTo>
                      <a:pt x="5434" y="8812"/>
                      <a:pt x="5260" y="9516"/>
                      <a:pt x="4809" y="9516"/>
                    </a:cubicBezTo>
                    <a:cubicBezTo>
                      <a:pt x="4756" y="9516"/>
                      <a:pt x="4700" y="9506"/>
                      <a:pt x="4640" y="9485"/>
                    </a:cubicBezTo>
                    <a:cubicBezTo>
                      <a:pt x="4233" y="9362"/>
                      <a:pt x="3785" y="9281"/>
                      <a:pt x="3337" y="9240"/>
                    </a:cubicBezTo>
                    <a:lnTo>
                      <a:pt x="3337" y="9240"/>
                    </a:lnTo>
                    <a:cubicBezTo>
                      <a:pt x="3500" y="9362"/>
                      <a:pt x="3663" y="9485"/>
                      <a:pt x="3785" y="9607"/>
                    </a:cubicBezTo>
                    <a:cubicBezTo>
                      <a:pt x="4192" y="10054"/>
                      <a:pt x="4355" y="10624"/>
                      <a:pt x="4314" y="11194"/>
                    </a:cubicBezTo>
                    <a:cubicBezTo>
                      <a:pt x="4273" y="11438"/>
                      <a:pt x="4070" y="11601"/>
                      <a:pt x="3826" y="11601"/>
                    </a:cubicBezTo>
                    <a:lnTo>
                      <a:pt x="3785" y="11601"/>
                    </a:lnTo>
                    <a:cubicBezTo>
                      <a:pt x="3541" y="11601"/>
                      <a:pt x="3337" y="11357"/>
                      <a:pt x="3378" y="11112"/>
                    </a:cubicBezTo>
                    <a:cubicBezTo>
                      <a:pt x="3500" y="9932"/>
                      <a:pt x="1954" y="9607"/>
                      <a:pt x="1832" y="9566"/>
                    </a:cubicBezTo>
                    <a:cubicBezTo>
                      <a:pt x="1750" y="9566"/>
                      <a:pt x="1669" y="9525"/>
                      <a:pt x="1628" y="9485"/>
                    </a:cubicBezTo>
                    <a:cubicBezTo>
                      <a:pt x="1058" y="9647"/>
                      <a:pt x="529" y="9973"/>
                      <a:pt x="82" y="10380"/>
                    </a:cubicBezTo>
                    <a:cubicBezTo>
                      <a:pt x="82" y="10583"/>
                      <a:pt x="41" y="10828"/>
                      <a:pt x="41" y="11072"/>
                    </a:cubicBezTo>
                    <a:cubicBezTo>
                      <a:pt x="0" y="11194"/>
                      <a:pt x="41" y="11275"/>
                      <a:pt x="82" y="11357"/>
                    </a:cubicBezTo>
                    <a:cubicBezTo>
                      <a:pt x="326" y="11804"/>
                      <a:pt x="692" y="12130"/>
                      <a:pt x="1140" y="12374"/>
                    </a:cubicBezTo>
                    <a:lnTo>
                      <a:pt x="1221" y="12415"/>
                    </a:lnTo>
                    <a:lnTo>
                      <a:pt x="1303" y="12537"/>
                    </a:lnTo>
                    <a:cubicBezTo>
                      <a:pt x="1628" y="12985"/>
                      <a:pt x="2198" y="13269"/>
                      <a:pt x="2768" y="13310"/>
                    </a:cubicBezTo>
                    <a:cubicBezTo>
                      <a:pt x="3256" y="13269"/>
                      <a:pt x="3744" y="13107"/>
                      <a:pt x="4151" y="12862"/>
                    </a:cubicBezTo>
                    <a:lnTo>
                      <a:pt x="5291" y="12130"/>
                    </a:lnTo>
                    <a:lnTo>
                      <a:pt x="5291" y="12130"/>
                    </a:lnTo>
                    <a:lnTo>
                      <a:pt x="4802" y="13392"/>
                    </a:lnTo>
                    <a:cubicBezTo>
                      <a:pt x="4599" y="14002"/>
                      <a:pt x="4640" y="14694"/>
                      <a:pt x="4925" y="15264"/>
                    </a:cubicBezTo>
                    <a:cubicBezTo>
                      <a:pt x="5209" y="15752"/>
                      <a:pt x="5657" y="16159"/>
                      <a:pt x="6186" y="16362"/>
                    </a:cubicBezTo>
                    <a:cubicBezTo>
                      <a:pt x="6249" y="16383"/>
                      <a:pt x="6312" y="16394"/>
                      <a:pt x="6373" y="16394"/>
                    </a:cubicBezTo>
                    <a:cubicBezTo>
                      <a:pt x="6548" y="16394"/>
                      <a:pt x="6706" y="16310"/>
                      <a:pt x="6797" y="16159"/>
                    </a:cubicBezTo>
                    <a:cubicBezTo>
                      <a:pt x="6837" y="16037"/>
                      <a:pt x="6878" y="15915"/>
                      <a:pt x="6837" y="15833"/>
                    </a:cubicBezTo>
                    <a:cubicBezTo>
                      <a:pt x="6593" y="14735"/>
                      <a:pt x="6634" y="13636"/>
                      <a:pt x="6959" y="12578"/>
                    </a:cubicBezTo>
                    <a:cubicBezTo>
                      <a:pt x="6878" y="12496"/>
                      <a:pt x="6797" y="12333"/>
                      <a:pt x="6837" y="12211"/>
                    </a:cubicBezTo>
                    <a:cubicBezTo>
                      <a:pt x="6919" y="11845"/>
                      <a:pt x="6837" y="11438"/>
                      <a:pt x="6634" y="11153"/>
                    </a:cubicBezTo>
                    <a:cubicBezTo>
                      <a:pt x="6430" y="10950"/>
                      <a:pt x="6186" y="10828"/>
                      <a:pt x="5901" y="10828"/>
                    </a:cubicBezTo>
                    <a:cubicBezTo>
                      <a:pt x="5291" y="10828"/>
                      <a:pt x="5291" y="9892"/>
                      <a:pt x="5901" y="9892"/>
                    </a:cubicBezTo>
                    <a:cubicBezTo>
                      <a:pt x="6430" y="9892"/>
                      <a:pt x="6959" y="10136"/>
                      <a:pt x="7326" y="10502"/>
                    </a:cubicBezTo>
                    <a:cubicBezTo>
                      <a:pt x="7529" y="10746"/>
                      <a:pt x="7651" y="11031"/>
                      <a:pt x="7733" y="11357"/>
                    </a:cubicBezTo>
                    <a:cubicBezTo>
                      <a:pt x="8547" y="10421"/>
                      <a:pt x="9686" y="9851"/>
                      <a:pt x="10907" y="9688"/>
                    </a:cubicBezTo>
                    <a:cubicBezTo>
                      <a:pt x="9960" y="8718"/>
                      <a:pt x="8987" y="8508"/>
                      <a:pt x="8315" y="8508"/>
                    </a:cubicBezTo>
                    <a:cubicBezTo>
                      <a:pt x="7803" y="8508"/>
                      <a:pt x="7465" y="8630"/>
                      <a:pt x="7448" y="8630"/>
                    </a:cubicBezTo>
                    <a:cubicBezTo>
                      <a:pt x="7380" y="8659"/>
                      <a:pt x="7316" y="8672"/>
                      <a:pt x="7257" y="8672"/>
                    </a:cubicBezTo>
                    <a:cubicBezTo>
                      <a:pt x="6813" y="8672"/>
                      <a:pt x="6620" y="7955"/>
                      <a:pt x="7122" y="7775"/>
                    </a:cubicBezTo>
                    <a:cubicBezTo>
                      <a:pt x="7139" y="7775"/>
                      <a:pt x="7616" y="7596"/>
                      <a:pt x="8330" y="7596"/>
                    </a:cubicBezTo>
                    <a:cubicBezTo>
                      <a:pt x="9314" y="7596"/>
                      <a:pt x="10749" y="7938"/>
                      <a:pt x="12047" y="9566"/>
                    </a:cubicBezTo>
                    <a:cubicBezTo>
                      <a:pt x="12169" y="9566"/>
                      <a:pt x="12291" y="9485"/>
                      <a:pt x="12372" y="9403"/>
                    </a:cubicBezTo>
                    <a:cubicBezTo>
                      <a:pt x="12861" y="8752"/>
                      <a:pt x="14041" y="7490"/>
                      <a:pt x="15628" y="7490"/>
                    </a:cubicBezTo>
                    <a:cubicBezTo>
                      <a:pt x="15994" y="7490"/>
                      <a:pt x="16360" y="7572"/>
                      <a:pt x="16686" y="7694"/>
                    </a:cubicBezTo>
                    <a:cubicBezTo>
                      <a:pt x="16741" y="7716"/>
                      <a:pt x="16798" y="7726"/>
                      <a:pt x="16855" y="7726"/>
                    </a:cubicBezTo>
                    <a:cubicBezTo>
                      <a:pt x="17012" y="7726"/>
                      <a:pt x="17166" y="7650"/>
                      <a:pt x="17256" y="7531"/>
                    </a:cubicBezTo>
                    <a:cubicBezTo>
                      <a:pt x="17744" y="6676"/>
                      <a:pt x="18558" y="6107"/>
                      <a:pt x="19535" y="5903"/>
                    </a:cubicBezTo>
                    <a:cubicBezTo>
                      <a:pt x="19779" y="5863"/>
                      <a:pt x="19942" y="5659"/>
                      <a:pt x="19901" y="5415"/>
                    </a:cubicBezTo>
                    <a:cubicBezTo>
                      <a:pt x="19860" y="4764"/>
                      <a:pt x="19983" y="4153"/>
                      <a:pt x="20308" y="3583"/>
                    </a:cubicBezTo>
                    <a:cubicBezTo>
                      <a:pt x="20389" y="3461"/>
                      <a:pt x="20389" y="3299"/>
                      <a:pt x="20308" y="3176"/>
                    </a:cubicBezTo>
                    <a:cubicBezTo>
                      <a:pt x="19860" y="2363"/>
                      <a:pt x="19576" y="1467"/>
                      <a:pt x="19453" y="572"/>
                    </a:cubicBezTo>
                    <a:cubicBezTo>
                      <a:pt x="18355" y="1020"/>
                      <a:pt x="17541" y="1996"/>
                      <a:pt x="17297" y="3176"/>
                    </a:cubicBezTo>
                    <a:cubicBezTo>
                      <a:pt x="17256" y="3380"/>
                      <a:pt x="17052" y="3543"/>
                      <a:pt x="16808" y="3543"/>
                    </a:cubicBezTo>
                    <a:lnTo>
                      <a:pt x="16767" y="3543"/>
                    </a:lnTo>
                    <a:cubicBezTo>
                      <a:pt x="16483" y="3502"/>
                      <a:pt x="16320" y="3299"/>
                      <a:pt x="16360" y="3054"/>
                    </a:cubicBezTo>
                    <a:cubicBezTo>
                      <a:pt x="16564" y="1996"/>
                      <a:pt x="17174" y="1020"/>
                      <a:pt x="18029" y="368"/>
                    </a:cubicBezTo>
                    <a:lnTo>
                      <a:pt x="18029" y="368"/>
                    </a:lnTo>
                    <a:cubicBezTo>
                      <a:pt x="17663" y="490"/>
                      <a:pt x="17256" y="572"/>
                      <a:pt x="16849" y="572"/>
                    </a:cubicBezTo>
                    <a:cubicBezTo>
                      <a:pt x="16157" y="531"/>
                      <a:pt x="15465" y="368"/>
                      <a:pt x="14855" y="43"/>
                    </a:cubicBezTo>
                    <a:cubicBezTo>
                      <a:pt x="14797" y="14"/>
                      <a:pt x="14734" y="0"/>
                      <a:pt x="146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</p:grpSp>
        <p:sp>
          <p:nvSpPr>
            <p:cNvPr id="3429" name="Google Shape;3429;p44"/>
            <p:cNvSpPr/>
            <p:nvPr/>
          </p:nvSpPr>
          <p:spPr>
            <a:xfrm>
              <a:off x="3971925" y="2762250"/>
              <a:ext cx="47625" cy="590550"/>
            </a:xfrm>
            <a:custGeom>
              <a:avLst/>
              <a:gdLst/>
              <a:ahLst/>
              <a:cxnLst/>
              <a:rect l="l" t="t" r="r" b="b"/>
              <a:pathLst>
                <a:path w="1905" h="23622" extrusionOk="0">
                  <a:moveTo>
                    <a:pt x="0" y="23622"/>
                  </a:moveTo>
                  <a:cubicBezTo>
                    <a:pt x="318" y="19685"/>
                    <a:pt x="1588" y="3937"/>
                    <a:pt x="1905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30" name="Google Shape;3430;p44"/>
            <p:cNvSpPr/>
            <p:nvPr/>
          </p:nvSpPr>
          <p:spPr>
            <a:xfrm>
              <a:off x="5162550" y="2762250"/>
              <a:ext cx="38100" cy="561975"/>
            </a:xfrm>
            <a:custGeom>
              <a:avLst/>
              <a:gdLst/>
              <a:ahLst/>
              <a:cxnLst/>
              <a:rect l="l" t="t" r="r" b="b"/>
              <a:pathLst>
                <a:path w="1524" h="22479" extrusionOk="0">
                  <a:moveTo>
                    <a:pt x="1524" y="22479"/>
                  </a:moveTo>
                  <a:cubicBezTo>
                    <a:pt x="1270" y="18733"/>
                    <a:pt x="254" y="3747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3432" name="Google Shape;3432;p44"/>
          <p:cNvSpPr txBox="1"/>
          <p:nvPr/>
        </p:nvSpPr>
        <p:spPr>
          <a:xfrm>
            <a:off x="3426331" y="1169864"/>
            <a:ext cx="2218707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Sil </a:t>
            </a:r>
            <a:r>
              <a:rPr lang="en-US" sz="1200" dirty="0" err="1"/>
              <a:t>kasalligida</a:t>
            </a:r>
            <a:r>
              <a:rPr lang="en-US" sz="1200" dirty="0"/>
              <a:t> </a:t>
            </a:r>
            <a:r>
              <a:rPr lang="en-US" sz="1200" dirty="0" err="1"/>
              <a:t>ovqatlanish</a:t>
            </a:r>
            <a:r>
              <a:rPr lang="en-US" sz="1200" dirty="0"/>
              <a:t> </a:t>
            </a:r>
            <a:r>
              <a:rPr lang="en-US" sz="1200" dirty="0" err="1"/>
              <a:t>immunitetni</a:t>
            </a:r>
            <a:r>
              <a:rPr lang="en-US" sz="1200" dirty="0"/>
              <a:t> </a:t>
            </a:r>
            <a:r>
              <a:rPr lang="en-US" sz="1200" dirty="0" err="1"/>
              <a:t>mustahkamlashga</a:t>
            </a:r>
            <a:r>
              <a:rPr lang="en-US" sz="1200" dirty="0"/>
              <a:t> </a:t>
            </a:r>
            <a:r>
              <a:rPr lang="en-US" sz="1200" dirty="0" err="1"/>
              <a:t>qaratilgan</a:t>
            </a:r>
            <a:r>
              <a:rPr lang="en-US" sz="1200" dirty="0"/>
              <a:t> </a:t>
            </a:r>
            <a:r>
              <a:rPr lang="en-US" sz="1200" dirty="0" err="1"/>
              <a:t>bo'lishi</a:t>
            </a:r>
            <a:r>
              <a:rPr lang="en-US" sz="1200" dirty="0"/>
              <a:t> </a:t>
            </a:r>
            <a:r>
              <a:rPr lang="en-US" sz="1200" dirty="0" err="1"/>
              <a:t>kerak</a:t>
            </a:r>
            <a:r>
              <a:rPr lang="en-US" sz="1200" dirty="0"/>
              <a:t>.</a:t>
            </a: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4" name="Google Shape;3434;p44"/>
          <p:cNvSpPr/>
          <p:nvPr/>
        </p:nvSpPr>
        <p:spPr>
          <a:xfrm>
            <a:off x="3414037" y="2476500"/>
            <a:ext cx="276300" cy="2763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35" name="Google Shape;3435;p44"/>
          <p:cNvSpPr/>
          <p:nvPr/>
        </p:nvSpPr>
        <p:spPr>
          <a:xfrm>
            <a:off x="5271412" y="2476500"/>
            <a:ext cx="276300" cy="276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36" name="Google Shape;3436;p44"/>
          <p:cNvSpPr/>
          <p:nvPr/>
        </p:nvSpPr>
        <p:spPr>
          <a:xfrm>
            <a:off x="3087334" y="3685840"/>
            <a:ext cx="276300" cy="276300"/>
          </a:xfrm>
          <a:prstGeom prst="ellipse">
            <a:avLst/>
          </a:prstGeom>
          <a:solidFill>
            <a:schemeClr val="dk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37" name="Google Shape;3437;p44"/>
          <p:cNvSpPr/>
          <p:nvPr/>
        </p:nvSpPr>
        <p:spPr>
          <a:xfrm>
            <a:off x="5659912" y="3386138"/>
            <a:ext cx="276300" cy="2763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39" name="Google Shape;3439;p44"/>
          <p:cNvSpPr/>
          <p:nvPr/>
        </p:nvSpPr>
        <p:spPr>
          <a:xfrm>
            <a:off x="5271412" y="4314825"/>
            <a:ext cx="276300" cy="276300"/>
          </a:xfrm>
          <a:prstGeom prst="ellipse">
            <a:avLst/>
          </a:prstGeom>
          <a:solidFill>
            <a:schemeClr val="accent5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cxnSp>
        <p:nvCxnSpPr>
          <p:cNvPr id="3440" name="Google Shape;3440;p44"/>
          <p:cNvCxnSpPr>
            <a:cxnSpLocks/>
            <a:endCxn id="3434" idx="2"/>
          </p:cNvCxnSpPr>
          <p:nvPr/>
        </p:nvCxnSpPr>
        <p:spPr>
          <a:xfrm>
            <a:off x="2834288" y="2096352"/>
            <a:ext cx="579600" cy="518400"/>
          </a:xfrm>
          <a:prstGeom prst="bentConnector3">
            <a:avLst>
              <a:gd name="adj1" fmla="val 50013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441" name="Google Shape;3441;p44"/>
          <p:cNvCxnSpPr>
            <a:cxnSpLocks/>
          </p:cNvCxnSpPr>
          <p:nvPr/>
        </p:nvCxnSpPr>
        <p:spPr>
          <a:xfrm>
            <a:off x="2489762" y="3401554"/>
            <a:ext cx="598800" cy="4728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443" name="Google Shape;3443;p44"/>
          <p:cNvCxnSpPr>
            <a:endCxn id="3435" idx="6"/>
          </p:cNvCxnSpPr>
          <p:nvPr/>
        </p:nvCxnSpPr>
        <p:spPr>
          <a:xfrm flipH="1">
            <a:off x="5547712" y="2096250"/>
            <a:ext cx="621300" cy="5184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444" name="Google Shape;3444;p44"/>
          <p:cNvCxnSpPr>
            <a:cxnSpLocks/>
            <a:endCxn id="3437" idx="6"/>
          </p:cNvCxnSpPr>
          <p:nvPr/>
        </p:nvCxnSpPr>
        <p:spPr>
          <a:xfrm flipH="1">
            <a:off x="5936237" y="3061141"/>
            <a:ext cx="613800" cy="4632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445" name="Google Shape;3445;p44"/>
          <p:cNvCxnSpPr>
            <a:cxnSpLocks/>
            <a:endCxn id="3439" idx="6"/>
          </p:cNvCxnSpPr>
          <p:nvPr/>
        </p:nvCxnSpPr>
        <p:spPr>
          <a:xfrm rot="10800000" flipV="1">
            <a:off x="5547713" y="4285045"/>
            <a:ext cx="284835" cy="167929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3446" name="Google Shape;3446;p44"/>
          <p:cNvSpPr/>
          <p:nvPr/>
        </p:nvSpPr>
        <p:spPr>
          <a:xfrm>
            <a:off x="4363512" y="1918525"/>
            <a:ext cx="276300" cy="276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cxnSp>
        <p:nvCxnSpPr>
          <p:cNvPr id="3447" name="Google Shape;3447;p44"/>
          <p:cNvCxnSpPr>
            <a:cxnSpLocks/>
            <a:stCxn id="3446" idx="0"/>
            <a:endCxn id="3432" idx="2"/>
          </p:cNvCxnSpPr>
          <p:nvPr/>
        </p:nvCxnSpPr>
        <p:spPr>
          <a:xfrm flipV="1">
            <a:off x="4501662" y="1626464"/>
            <a:ext cx="34023" cy="292061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21"/>
          <p:cNvSpPr txBox="1">
            <a:spLocks noGrp="1"/>
          </p:cNvSpPr>
          <p:nvPr>
            <p:ph type="title"/>
          </p:nvPr>
        </p:nvSpPr>
        <p:spPr>
          <a:xfrm>
            <a:off x="486836" y="121804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Sil </a:t>
            </a:r>
            <a:r>
              <a:rPr lang="en-US" dirty="0" err="1"/>
              <a:t>kasalligi</a:t>
            </a:r>
            <a:r>
              <a:rPr lang="en-US" dirty="0"/>
              <a:t> </a:t>
            </a:r>
            <a:r>
              <a:rPr lang="en-US" dirty="0" err="1"/>
              <a:t>xavf</a:t>
            </a:r>
            <a:r>
              <a:rPr lang="en-US" dirty="0"/>
              <a:t> </a:t>
            </a:r>
            <a:r>
              <a:rPr lang="en-US" dirty="0" err="1"/>
              <a:t>guruhi</a:t>
            </a:r>
            <a:endParaRPr lang="en-US" dirty="0"/>
          </a:p>
        </p:txBody>
      </p:sp>
      <p:grpSp>
        <p:nvGrpSpPr>
          <p:cNvPr id="584" name="Google Shape;584;p21"/>
          <p:cNvGrpSpPr/>
          <p:nvPr/>
        </p:nvGrpSpPr>
        <p:grpSpPr>
          <a:xfrm>
            <a:off x="234094" y="2717838"/>
            <a:ext cx="1719804" cy="1622379"/>
            <a:chOff x="249866" y="3012052"/>
            <a:chExt cx="1719804" cy="1622379"/>
          </a:xfrm>
        </p:grpSpPr>
        <p:sp>
          <p:nvSpPr>
            <p:cNvPr id="586" name="Google Shape;586;p21"/>
            <p:cNvSpPr txBox="1"/>
            <p:nvPr/>
          </p:nvSpPr>
          <p:spPr>
            <a:xfrm flipH="1">
              <a:off x="249866" y="3937531"/>
              <a:ext cx="1719804" cy="6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spirtli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ichimliklarni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suiiste'mol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qiluvchilar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qamoq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joylarida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bo'lganlar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giyohvand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moddalarni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iste'mol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qiluvchilar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;</a:t>
              </a:r>
            </a:p>
          </p:txBody>
        </p:sp>
        <p:sp>
          <p:nvSpPr>
            <p:cNvPr id="587" name="Google Shape;587;p21"/>
            <p:cNvSpPr/>
            <p:nvPr/>
          </p:nvSpPr>
          <p:spPr>
            <a:xfrm flipH="1">
              <a:off x="561388" y="3012052"/>
              <a:ext cx="1205100" cy="390600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1005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5%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grpSp>
        <p:nvGrpSpPr>
          <p:cNvPr id="588" name="Google Shape;588;p21"/>
          <p:cNvGrpSpPr/>
          <p:nvPr/>
        </p:nvGrpSpPr>
        <p:grpSpPr>
          <a:xfrm>
            <a:off x="2115569" y="2724839"/>
            <a:ext cx="1504800" cy="1622052"/>
            <a:chOff x="2115569" y="3012052"/>
            <a:chExt cx="1504800" cy="1622052"/>
          </a:xfrm>
        </p:grpSpPr>
        <p:sp>
          <p:nvSpPr>
            <p:cNvPr id="590" name="Google Shape;590;p21"/>
            <p:cNvSpPr txBox="1"/>
            <p:nvPr/>
          </p:nvSpPr>
          <p:spPr>
            <a:xfrm flipH="1">
              <a:off x="2115569" y="3937204"/>
              <a:ext cx="1504800" cy="6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oshqozon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yoki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o'n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ikki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barmoqli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ichak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yarasi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diabet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bilan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og'rigan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;</a:t>
              </a:r>
            </a:p>
          </p:txBody>
        </p:sp>
        <p:sp>
          <p:nvSpPr>
            <p:cNvPr id="591" name="Google Shape;591;p21"/>
            <p:cNvSpPr/>
            <p:nvPr/>
          </p:nvSpPr>
          <p:spPr>
            <a:xfrm flipH="1">
              <a:off x="2265419" y="3012052"/>
              <a:ext cx="1205100" cy="3906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1005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FFFFFF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15%</a:t>
              </a:r>
              <a:endParaRPr>
                <a:solidFill>
                  <a:srgbClr val="FFFFFF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grpSp>
        <p:nvGrpSpPr>
          <p:cNvPr id="592" name="Google Shape;592;p21"/>
          <p:cNvGrpSpPr/>
          <p:nvPr/>
        </p:nvGrpSpPr>
        <p:grpSpPr>
          <a:xfrm>
            <a:off x="3642157" y="2724839"/>
            <a:ext cx="1704031" cy="1548827"/>
            <a:chOff x="3642157" y="3012052"/>
            <a:chExt cx="1704031" cy="1548827"/>
          </a:xfrm>
        </p:grpSpPr>
        <p:sp>
          <p:nvSpPr>
            <p:cNvPr id="594" name="Google Shape;594;p21"/>
            <p:cNvSpPr txBox="1"/>
            <p:nvPr/>
          </p:nvSpPr>
          <p:spPr>
            <a:xfrm flipH="1">
              <a:off x="3642157" y="3863979"/>
              <a:ext cx="1704031" cy="6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nafas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olish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tizimining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surunkali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kasalliklariga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chalingan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;</a:t>
              </a:r>
            </a:p>
          </p:txBody>
        </p:sp>
        <p:sp>
          <p:nvSpPr>
            <p:cNvPr id="595" name="Google Shape;595;p21"/>
            <p:cNvSpPr/>
            <p:nvPr/>
          </p:nvSpPr>
          <p:spPr>
            <a:xfrm flipH="1">
              <a:off x="3969450" y="3012052"/>
              <a:ext cx="1205100" cy="3906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1005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30%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grpSp>
        <p:nvGrpSpPr>
          <p:cNvPr id="596" name="Google Shape;596;p21"/>
          <p:cNvGrpSpPr/>
          <p:nvPr/>
        </p:nvGrpSpPr>
        <p:grpSpPr>
          <a:xfrm>
            <a:off x="5523631" y="2724839"/>
            <a:ext cx="1504800" cy="1622052"/>
            <a:chOff x="5523631" y="3012052"/>
            <a:chExt cx="1504800" cy="1622052"/>
          </a:xfrm>
        </p:grpSpPr>
        <p:sp>
          <p:nvSpPr>
            <p:cNvPr id="598" name="Google Shape;598;p21"/>
            <p:cNvSpPr txBox="1"/>
            <p:nvPr/>
          </p:nvSpPr>
          <p:spPr>
            <a:xfrm flipH="1">
              <a:off x="5523631" y="3937204"/>
              <a:ext cx="1504800" cy="6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OIV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virusi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bilan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kasallangan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;</a:t>
              </a:r>
            </a:p>
          </p:txBody>
        </p:sp>
        <p:sp>
          <p:nvSpPr>
            <p:cNvPr id="599" name="Google Shape;599;p21"/>
            <p:cNvSpPr/>
            <p:nvPr/>
          </p:nvSpPr>
          <p:spPr>
            <a:xfrm flipH="1">
              <a:off x="5673481" y="3012052"/>
              <a:ext cx="1205100" cy="3906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1005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50%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grpSp>
        <p:nvGrpSpPr>
          <p:cNvPr id="600" name="Google Shape;600;p21"/>
          <p:cNvGrpSpPr/>
          <p:nvPr/>
        </p:nvGrpSpPr>
        <p:grpSpPr>
          <a:xfrm>
            <a:off x="7227663" y="2724839"/>
            <a:ext cx="1504800" cy="1622052"/>
            <a:chOff x="7227663" y="3012052"/>
            <a:chExt cx="1504800" cy="1622052"/>
          </a:xfrm>
        </p:grpSpPr>
        <p:sp>
          <p:nvSpPr>
            <p:cNvPr id="602" name="Google Shape;602;p21"/>
            <p:cNvSpPr txBox="1"/>
            <p:nvPr/>
          </p:nvSpPr>
          <p:spPr>
            <a:xfrm flipH="1">
              <a:off x="7227663" y="3937204"/>
              <a:ext cx="1504800" cy="6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sil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kasalligi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bilan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kasallangan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bemorlar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davolanayotgan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tibbiyot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muassasalari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xodimlari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;</a:t>
              </a:r>
            </a:p>
          </p:txBody>
        </p:sp>
        <p:sp>
          <p:nvSpPr>
            <p:cNvPr id="603" name="Google Shape;603;p21"/>
            <p:cNvSpPr/>
            <p:nvPr/>
          </p:nvSpPr>
          <p:spPr>
            <a:xfrm flipH="1">
              <a:off x="7377513" y="3012052"/>
              <a:ext cx="1205100" cy="3906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1005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85%</a:t>
              </a:r>
              <a:endParaRPr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sp>
        <p:nvSpPr>
          <p:cNvPr id="604" name="Google Shape;604;p21"/>
          <p:cNvSpPr/>
          <p:nvPr/>
        </p:nvSpPr>
        <p:spPr>
          <a:xfrm>
            <a:off x="561388" y="1186487"/>
            <a:ext cx="1205100" cy="1205100"/>
          </a:xfrm>
          <a:prstGeom prst="donut">
            <a:avLst>
              <a:gd name="adj" fmla="val 1374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1"/>
          <p:cNvSpPr/>
          <p:nvPr/>
        </p:nvSpPr>
        <p:spPr>
          <a:xfrm>
            <a:off x="561388" y="1186487"/>
            <a:ext cx="1205100" cy="1205100"/>
          </a:xfrm>
          <a:prstGeom prst="blockArc">
            <a:avLst>
              <a:gd name="adj1" fmla="val 16237259"/>
              <a:gd name="adj2" fmla="val 18084575"/>
              <a:gd name="adj3" fmla="val 13902"/>
            </a:avLst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21"/>
          <p:cNvSpPr/>
          <p:nvPr/>
        </p:nvSpPr>
        <p:spPr>
          <a:xfrm>
            <a:off x="2265419" y="1186487"/>
            <a:ext cx="1205100" cy="1205100"/>
          </a:xfrm>
          <a:prstGeom prst="donut">
            <a:avLst>
              <a:gd name="adj" fmla="val 1374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21"/>
          <p:cNvSpPr/>
          <p:nvPr/>
        </p:nvSpPr>
        <p:spPr>
          <a:xfrm>
            <a:off x="2265419" y="1186487"/>
            <a:ext cx="1205100" cy="1205100"/>
          </a:xfrm>
          <a:prstGeom prst="blockArc">
            <a:avLst>
              <a:gd name="adj1" fmla="val 16153913"/>
              <a:gd name="adj2" fmla="val 19534290"/>
              <a:gd name="adj3" fmla="val 13682"/>
            </a:avLst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21"/>
          <p:cNvSpPr/>
          <p:nvPr/>
        </p:nvSpPr>
        <p:spPr>
          <a:xfrm>
            <a:off x="3969450" y="1186487"/>
            <a:ext cx="1205100" cy="1205100"/>
          </a:xfrm>
          <a:prstGeom prst="donut">
            <a:avLst>
              <a:gd name="adj" fmla="val 1374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21"/>
          <p:cNvSpPr/>
          <p:nvPr/>
        </p:nvSpPr>
        <p:spPr>
          <a:xfrm>
            <a:off x="3969450" y="1186487"/>
            <a:ext cx="1205100" cy="1205100"/>
          </a:xfrm>
          <a:prstGeom prst="blockArc">
            <a:avLst>
              <a:gd name="adj1" fmla="val 16154153"/>
              <a:gd name="adj2" fmla="val 1083575"/>
              <a:gd name="adj3" fmla="val 14252"/>
            </a:avLst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21"/>
          <p:cNvSpPr/>
          <p:nvPr/>
        </p:nvSpPr>
        <p:spPr>
          <a:xfrm>
            <a:off x="5673481" y="1186487"/>
            <a:ext cx="1205100" cy="1205100"/>
          </a:xfrm>
          <a:prstGeom prst="donut">
            <a:avLst>
              <a:gd name="adj" fmla="val 1374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21"/>
          <p:cNvSpPr/>
          <p:nvPr/>
        </p:nvSpPr>
        <p:spPr>
          <a:xfrm>
            <a:off x="5673481" y="1186487"/>
            <a:ext cx="1205100" cy="1205100"/>
          </a:xfrm>
          <a:prstGeom prst="blockArc">
            <a:avLst>
              <a:gd name="adj1" fmla="val 16159239"/>
              <a:gd name="adj2" fmla="val 5392434"/>
              <a:gd name="adj3" fmla="val 14416"/>
            </a:avLst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21"/>
          <p:cNvSpPr/>
          <p:nvPr/>
        </p:nvSpPr>
        <p:spPr>
          <a:xfrm>
            <a:off x="7377513" y="1186487"/>
            <a:ext cx="1205100" cy="1205100"/>
          </a:xfrm>
          <a:prstGeom prst="donut">
            <a:avLst>
              <a:gd name="adj" fmla="val 1374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21"/>
          <p:cNvSpPr/>
          <p:nvPr/>
        </p:nvSpPr>
        <p:spPr>
          <a:xfrm>
            <a:off x="7377513" y="1186487"/>
            <a:ext cx="1205100" cy="1205100"/>
          </a:xfrm>
          <a:prstGeom prst="blockArc">
            <a:avLst>
              <a:gd name="adj1" fmla="val 16107542"/>
              <a:gd name="adj2" fmla="val 12399036"/>
              <a:gd name="adj3" fmla="val 13033"/>
            </a:avLst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4" name="Google Shape;614;p21"/>
          <p:cNvGrpSpPr/>
          <p:nvPr/>
        </p:nvGrpSpPr>
        <p:grpSpPr>
          <a:xfrm>
            <a:off x="966749" y="1485968"/>
            <a:ext cx="394377" cy="606138"/>
            <a:chOff x="5644400" y="3153875"/>
            <a:chExt cx="90325" cy="138825"/>
          </a:xfrm>
        </p:grpSpPr>
        <p:sp>
          <p:nvSpPr>
            <p:cNvPr id="615" name="Google Shape;615;p21"/>
            <p:cNvSpPr/>
            <p:nvPr/>
          </p:nvSpPr>
          <p:spPr>
            <a:xfrm>
              <a:off x="5644400" y="3231750"/>
              <a:ext cx="87450" cy="58350"/>
            </a:xfrm>
            <a:custGeom>
              <a:avLst/>
              <a:gdLst/>
              <a:ahLst/>
              <a:cxnLst/>
              <a:rect l="l" t="t" r="r" b="b"/>
              <a:pathLst>
                <a:path w="3498" h="2334" extrusionOk="0">
                  <a:moveTo>
                    <a:pt x="1254" y="0"/>
                  </a:moveTo>
                  <a:cubicBezTo>
                    <a:pt x="525" y="154"/>
                    <a:pt x="0" y="799"/>
                    <a:pt x="0" y="1547"/>
                  </a:cubicBezTo>
                  <a:lnTo>
                    <a:pt x="0" y="1931"/>
                  </a:lnTo>
                  <a:lnTo>
                    <a:pt x="103" y="2238"/>
                  </a:lnTo>
                  <a:lnTo>
                    <a:pt x="1752" y="2334"/>
                  </a:lnTo>
                  <a:lnTo>
                    <a:pt x="3402" y="2238"/>
                  </a:lnTo>
                  <a:lnTo>
                    <a:pt x="3498" y="1931"/>
                  </a:lnTo>
                  <a:lnTo>
                    <a:pt x="3498" y="1547"/>
                  </a:lnTo>
                  <a:cubicBezTo>
                    <a:pt x="3498" y="799"/>
                    <a:pt x="2973" y="154"/>
                    <a:pt x="2245" y="0"/>
                  </a:cubicBezTo>
                  <a:cubicBezTo>
                    <a:pt x="2091" y="83"/>
                    <a:pt x="1922" y="125"/>
                    <a:pt x="1751" y="125"/>
                  </a:cubicBezTo>
                  <a:cubicBezTo>
                    <a:pt x="1581" y="125"/>
                    <a:pt x="1410" y="83"/>
                    <a:pt x="12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1"/>
            <p:cNvSpPr/>
            <p:nvPr/>
          </p:nvSpPr>
          <p:spPr>
            <a:xfrm>
              <a:off x="5645675" y="3153875"/>
              <a:ext cx="89050" cy="46725"/>
            </a:xfrm>
            <a:custGeom>
              <a:avLst/>
              <a:gdLst/>
              <a:ahLst/>
              <a:cxnLst/>
              <a:rect l="l" t="t" r="r" b="b"/>
              <a:pathLst>
                <a:path w="3562" h="1869" extrusionOk="0">
                  <a:moveTo>
                    <a:pt x="1592" y="0"/>
                  </a:moveTo>
                  <a:cubicBezTo>
                    <a:pt x="1574" y="0"/>
                    <a:pt x="1555" y="1"/>
                    <a:pt x="1535" y="1"/>
                  </a:cubicBezTo>
                  <a:cubicBezTo>
                    <a:pt x="979" y="21"/>
                    <a:pt x="665" y="654"/>
                    <a:pt x="346" y="743"/>
                  </a:cubicBezTo>
                  <a:cubicBezTo>
                    <a:pt x="294" y="754"/>
                    <a:pt x="237" y="761"/>
                    <a:pt x="182" y="761"/>
                  </a:cubicBezTo>
                  <a:cubicBezTo>
                    <a:pt x="142" y="761"/>
                    <a:pt x="102" y="757"/>
                    <a:pt x="64" y="749"/>
                  </a:cubicBezTo>
                  <a:cubicBezTo>
                    <a:pt x="26" y="749"/>
                    <a:pt x="1" y="775"/>
                    <a:pt x="1" y="807"/>
                  </a:cubicBezTo>
                  <a:cubicBezTo>
                    <a:pt x="7" y="1165"/>
                    <a:pt x="122" y="1510"/>
                    <a:pt x="320" y="1811"/>
                  </a:cubicBezTo>
                  <a:lnTo>
                    <a:pt x="3153" y="1868"/>
                  </a:lnTo>
                  <a:cubicBezTo>
                    <a:pt x="3562" y="916"/>
                    <a:pt x="3159" y="225"/>
                    <a:pt x="2705" y="161"/>
                  </a:cubicBezTo>
                  <a:cubicBezTo>
                    <a:pt x="2663" y="155"/>
                    <a:pt x="2620" y="152"/>
                    <a:pt x="2577" y="152"/>
                  </a:cubicBezTo>
                  <a:cubicBezTo>
                    <a:pt x="2446" y="152"/>
                    <a:pt x="2316" y="182"/>
                    <a:pt x="2200" y="244"/>
                  </a:cubicBezTo>
                  <a:cubicBezTo>
                    <a:pt x="2200" y="244"/>
                    <a:pt x="2099" y="0"/>
                    <a:pt x="15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1"/>
            <p:cNvSpPr/>
            <p:nvPr/>
          </p:nvSpPr>
          <p:spPr>
            <a:xfrm>
              <a:off x="5649675" y="3198075"/>
              <a:ext cx="15525" cy="13875"/>
            </a:xfrm>
            <a:custGeom>
              <a:avLst/>
              <a:gdLst/>
              <a:ahLst/>
              <a:cxnLst/>
              <a:rect l="l" t="t" r="r" b="b"/>
              <a:pathLst>
                <a:path w="621" h="555" extrusionOk="0">
                  <a:moveTo>
                    <a:pt x="320" y="0"/>
                  </a:moveTo>
                  <a:cubicBezTo>
                    <a:pt x="183" y="0"/>
                    <a:pt x="53" y="86"/>
                    <a:pt x="7" y="228"/>
                  </a:cubicBezTo>
                  <a:cubicBezTo>
                    <a:pt x="0" y="407"/>
                    <a:pt x="147" y="554"/>
                    <a:pt x="320" y="554"/>
                  </a:cubicBezTo>
                  <a:lnTo>
                    <a:pt x="480" y="420"/>
                  </a:lnTo>
                  <a:cubicBezTo>
                    <a:pt x="480" y="420"/>
                    <a:pt x="621" y="228"/>
                    <a:pt x="621" y="228"/>
                  </a:cubicBezTo>
                  <a:lnTo>
                    <a:pt x="480" y="43"/>
                  </a:lnTo>
                  <a:cubicBezTo>
                    <a:pt x="429" y="14"/>
                    <a:pt x="374" y="0"/>
                    <a:pt x="3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1"/>
            <p:cNvSpPr/>
            <p:nvPr/>
          </p:nvSpPr>
          <p:spPr>
            <a:xfrm>
              <a:off x="5647975" y="3203775"/>
              <a:ext cx="16275" cy="10775"/>
            </a:xfrm>
            <a:custGeom>
              <a:avLst/>
              <a:gdLst/>
              <a:ahLst/>
              <a:cxnLst/>
              <a:rect l="l" t="t" r="r" b="b"/>
              <a:pathLst>
                <a:path w="651" h="431" extrusionOk="0">
                  <a:moveTo>
                    <a:pt x="75" y="0"/>
                  </a:moveTo>
                  <a:lnTo>
                    <a:pt x="75" y="0"/>
                  </a:lnTo>
                  <a:cubicBezTo>
                    <a:pt x="0" y="229"/>
                    <a:pt x="181" y="431"/>
                    <a:pt x="388" y="431"/>
                  </a:cubicBezTo>
                  <a:cubicBezTo>
                    <a:pt x="448" y="431"/>
                    <a:pt x="509" y="414"/>
                    <a:pt x="567" y="377"/>
                  </a:cubicBezTo>
                  <a:lnTo>
                    <a:pt x="650" y="262"/>
                  </a:lnTo>
                  <a:lnTo>
                    <a:pt x="548" y="186"/>
                  </a:lnTo>
                  <a:cubicBezTo>
                    <a:pt x="497" y="211"/>
                    <a:pt x="446" y="230"/>
                    <a:pt x="388" y="230"/>
                  </a:cubicBezTo>
                  <a:cubicBezTo>
                    <a:pt x="247" y="224"/>
                    <a:pt x="120" y="134"/>
                    <a:pt x="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1"/>
            <p:cNvSpPr/>
            <p:nvPr/>
          </p:nvSpPr>
          <p:spPr>
            <a:xfrm>
              <a:off x="5711200" y="3198075"/>
              <a:ext cx="15375" cy="13875"/>
            </a:xfrm>
            <a:custGeom>
              <a:avLst/>
              <a:gdLst/>
              <a:ahLst/>
              <a:cxnLst/>
              <a:rect l="l" t="t" r="r" b="b"/>
              <a:pathLst>
                <a:path w="615" h="555" extrusionOk="0">
                  <a:moveTo>
                    <a:pt x="298" y="0"/>
                  </a:moveTo>
                  <a:cubicBezTo>
                    <a:pt x="244" y="0"/>
                    <a:pt x="188" y="14"/>
                    <a:pt x="135" y="43"/>
                  </a:cubicBezTo>
                  <a:lnTo>
                    <a:pt x="1" y="228"/>
                  </a:lnTo>
                  <a:cubicBezTo>
                    <a:pt x="1" y="228"/>
                    <a:pt x="135" y="420"/>
                    <a:pt x="135" y="420"/>
                  </a:cubicBezTo>
                  <a:lnTo>
                    <a:pt x="295" y="554"/>
                  </a:lnTo>
                  <a:cubicBezTo>
                    <a:pt x="474" y="554"/>
                    <a:pt x="615" y="407"/>
                    <a:pt x="608" y="228"/>
                  </a:cubicBezTo>
                  <a:cubicBezTo>
                    <a:pt x="563" y="86"/>
                    <a:pt x="435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1"/>
            <p:cNvSpPr/>
            <p:nvPr/>
          </p:nvSpPr>
          <p:spPr>
            <a:xfrm>
              <a:off x="5712000" y="3203775"/>
              <a:ext cx="16275" cy="10775"/>
            </a:xfrm>
            <a:custGeom>
              <a:avLst/>
              <a:gdLst/>
              <a:ahLst/>
              <a:cxnLst/>
              <a:rect l="l" t="t" r="r" b="b"/>
              <a:pathLst>
                <a:path w="651" h="431" extrusionOk="0">
                  <a:moveTo>
                    <a:pt x="576" y="0"/>
                  </a:moveTo>
                  <a:lnTo>
                    <a:pt x="576" y="0"/>
                  </a:lnTo>
                  <a:cubicBezTo>
                    <a:pt x="532" y="134"/>
                    <a:pt x="410" y="224"/>
                    <a:pt x="263" y="230"/>
                  </a:cubicBezTo>
                  <a:cubicBezTo>
                    <a:pt x="212" y="230"/>
                    <a:pt x="154" y="211"/>
                    <a:pt x="103" y="186"/>
                  </a:cubicBezTo>
                  <a:lnTo>
                    <a:pt x="1" y="262"/>
                  </a:lnTo>
                  <a:lnTo>
                    <a:pt x="90" y="377"/>
                  </a:lnTo>
                  <a:cubicBezTo>
                    <a:pt x="147" y="414"/>
                    <a:pt x="207" y="431"/>
                    <a:pt x="266" y="431"/>
                  </a:cubicBezTo>
                  <a:cubicBezTo>
                    <a:pt x="470" y="431"/>
                    <a:pt x="651" y="229"/>
                    <a:pt x="5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1"/>
            <p:cNvSpPr/>
            <p:nvPr/>
          </p:nvSpPr>
          <p:spPr>
            <a:xfrm>
              <a:off x="5661650" y="3173300"/>
              <a:ext cx="52950" cy="58950"/>
            </a:xfrm>
            <a:custGeom>
              <a:avLst/>
              <a:gdLst/>
              <a:ahLst/>
              <a:cxnLst/>
              <a:rect l="l" t="t" r="r" b="b"/>
              <a:pathLst>
                <a:path w="2118" h="2358" extrusionOk="0">
                  <a:moveTo>
                    <a:pt x="1456" y="1"/>
                  </a:moveTo>
                  <a:cubicBezTo>
                    <a:pt x="1442" y="1"/>
                    <a:pt x="1429" y="6"/>
                    <a:pt x="1420" y="17"/>
                  </a:cubicBezTo>
                  <a:cubicBezTo>
                    <a:pt x="1075" y="382"/>
                    <a:pt x="627" y="625"/>
                    <a:pt x="142" y="721"/>
                  </a:cubicBezTo>
                  <a:cubicBezTo>
                    <a:pt x="58" y="733"/>
                    <a:pt x="1" y="804"/>
                    <a:pt x="7" y="880"/>
                  </a:cubicBezTo>
                  <a:lnTo>
                    <a:pt x="7" y="1200"/>
                  </a:lnTo>
                  <a:cubicBezTo>
                    <a:pt x="7" y="1903"/>
                    <a:pt x="480" y="2357"/>
                    <a:pt x="1062" y="2357"/>
                  </a:cubicBezTo>
                  <a:cubicBezTo>
                    <a:pt x="1644" y="2357"/>
                    <a:pt x="2117" y="1910"/>
                    <a:pt x="2117" y="1200"/>
                  </a:cubicBezTo>
                  <a:lnTo>
                    <a:pt x="2117" y="900"/>
                  </a:lnTo>
                  <a:cubicBezTo>
                    <a:pt x="2117" y="810"/>
                    <a:pt x="2079" y="721"/>
                    <a:pt x="2015" y="657"/>
                  </a:cubicBezTo>
                  <a:cubicBezTo>
                    <a:pt x="1823" y="465"/>
                    <a:pt x="1650" y="254"/>
                    <a:pt x="1503" y="24"/>
                  </a:cubicBezTo>
                  <a:cubicBezTo>
                    <a:pt x="1493" y="9"/>
                    <a:pt x="1474" y="1"/>
                    <a:pt x="14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1"/>
            <p:cNvSpPr/>
            <p:nvPr/>
          </p:nvSpPr>
          <p:spPr>
            <a:xfrm>
              <a:off x="5664525" y="3287675"/>
              <a:ext cx="47200" cy="5000"/>
            </a:xfrm>
            <a:custGeom>
              <a:avLst/>
              <a:gdLst/>
              <a:ahLst/>
              <a:cxnLst/>
              <a:rect l="l" t="t" r="r" b="b"/>
              <a:pathLst>
                <a:path w="1888" h="200" extrusionOk="0">
                  <a:moveTo>
                    <a:pt x="84" y="1"/>
                  </a:moveTo>
                  <a:lnTo>
                    <a:pt x="1" y="103"/>
                  </a:lnTo>
                  <a:lnTo>
                    <a:pt x="84" y="199"/>
                  </a:lnTo>
                  <a:lnTo>
                    <a:pt x="1804" y="199"/>
                  </a:lnTo>
                  <a:lnTo>
                    <a:pt x="1887" y="103"/>
                  </a:lnTo>
                  <a:lnTo>
                    <a:pt x="18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1"/>
            <p:cNvSpPr/>
            <p:nvPr/>
          </p:nvSpPr>
          <p:spPr>
            <a:xfrm>
              <a:off x="5711850" y="3280000"/>
              <a:ext cx="20000" cy="10100"/>
            </a:xfrm>
            <a:custGeom>
              <a:avLst/>
              <a:gdLst/>
              <a:ahLst/>
              <a:cxnLst/>
              <a:rect l="l" t="t" r="r" b="b"/>
              <a:pathLst>
                <a:path w="800" h="404" extrusionOk="0">
                  <a:moveTo>
                    <a:pt x="0" y="1"/>
                  </a:moveTo>
                  <a:lnTo>
                    <a:pt x="0" y="308"/>
                  </a:lnTo>
                  <a:lnTo>
                    <a:pt x="397" y="404"/>
                  </a:lnTo>
                  <a:lnTo>
                    <a:pt x="800" y="308"/>
                  </a:lnTo>
                  <a:lnTo>
                    <a:pt x="80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1"/>
            <p:cNvSpPr/>
            <p:nvPr/>
          </p:nvSpPr>
          <p:spPr>
            <a:xfrm>
              <a:off x="5644400" y="3280000"/>
              <a:ext cx="20000" cy="10100"/>
            </a:xfrm>
            <a:custGeom>
              <a:avLst/>
              <a:gdLst/>
              <a:ahLst/>
              <a:cxnLst/>
              <a:rect l="l" t="t" r="r" b="b"/>
              <a:pathLst>
                <a:path w="800" h="404" extrusionOk="0">
                  <a:moveTo>
                    <a:pt x="0" y="1"/>
                  </a:moveTo>
                  <a:lnTo>
                    <a:pt x="0" y="308"/>
                  </a:lnTo>
                  <a:lnTo>
                    <a:pt x="397" y="404"/>
                  </a:lnTo>
                  <a:lnTo>
                    <a:pt x="800" y="308"/>
                  </a:lnTo>
                  <a:lnTo>
                    <a:pt x="80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1"/>
            <p:cNvSpPr/>
            <p:nvPr/>
          </p:nvSpPr>
          <p:spPr>
            <a:xfrm>
              <a:off x="5711700" y="3287675"/>
              <a:ext cx="20150" cy="5025"/>
            </a:xfrm>
            <a:custGeom>
              <a:avLst/>
              <a:gdLst/>
              <a:ahLst/>
              <a:cxnLst/>
              <a:rect l="l" t="t" r="r" b="b"/>
              <a:pathLst>
                <a:path w="806" h="201" extrusionOk="0">
                  <a:moveTo>
                    <a:pt x="83" y="1"/>
                  </a:moveTo>
                  <a:lnTo>
                    <a:pt x="0" y="103"/>
                  </a:lnTo>
                  <a:lnTo>
                    <a:pt x="83" y="199"/>
                  </a:lnTo>
                  <a:lnTo>
                    <a:pt x="748" y="199"/>
                  </a:lnTo>
                  <a:cubicBezTo>
                    <a:pt x="751" y="200"/>
                    <a:pt x="755" y="200"/>
                    <a:pt x="758" y="200"/>
                  </a:cubicBezTo>
                  <a:cubicBezTo>
                    <a:pt x="785" y="200"/>
                    <a:pt x="806" y="177"/>
                    <a:pt x="806" y="148"/>
                  </a:cubicBezTo>
                  <a:lnTo>
                    <a:pt x="8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1"/>
            <p:cNvSpPr/>
            <p:nvPr/>
          </p:nvSpPr>
          <p:spPr>
            <a:xfrm>
              <a:off x="5644400" y="3287675"/>
              <a:ext cx="20000" cy="5025"/>
            </a:xfrm>
            <a:custGeom>
              <a:avLst/>
              <a:gdLst/>
              <a:ahLst/>
              <a:cxnLst/>
              <a:rect l="l" t="t" r="r" b="b"/>
              <a:pathLst>
                <a:path w="800" h="201" extrusionOk="0">
                  <a:moveTo>
                    <a:pt x="0" y="1"/>
                  </a:moveTo>
                  <a:lnTo>
                    <a:pt x="0" y="148"/>
                  </a:lnTo>
                  <a:cubicBezTo>
                    <a:pt x="0" y="177"/>
                    <a:pt x="16" y="200"/>
                    <a:pt x="42" y="200"/>
                  </a:cubicBezTo>
                  <a:cubicBezTo>
                    <a:pt x="45" y="200"/>
                    <a:pt x="48" y="200"/>
                    <a:pt x="52" y="199"/>
                  </a:cubicBezTo>
                  <a:lnTo>
                    <a:pt x="716" y="199"/>
                  </a:lnTo>
                  <a:lnTo>
                    <a:pt x="800" y="103"/>
                  </a:lnTo>
                  <a:lnTo>
                    <a:pt x="7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1"/>
            <p:cNvSpPr/>
            <p:nvPr/>
          </p:nvSpPr>
          <p:spPr>
            <a:xfrm>
              <a:off x="5675575" y="3231750"/>
              <a:ext cx="25100" cy="13600"/>
            </a:xfrm>
            <a:custGeom>
              <a:avLst/>
              <a:gdLst/>
              <a:ahLst/>
              <a:cxnLst/>
              <a:rect l="l" t="t" r="r" b="b"/>
              <a:pathLst>
                <a:path w="1004" h="544" extrusionOk="0">
                  <a:moveTo>
                    <a:pt x="0" y="0"/>
                  </a:moveTo>
                  <a:lnTo>
                    <a:pt x="0" y="38"/>
                  </a:lnTo>
                  <a:cubicBezTo>
                    <a:pt x="0" y="320"/>
                    <a:pt x="224" y="544"/>
                    <a:pt x="505" y="544"/>
                  </a:cubicBezTo>
                  <a:cubicBezTo>
                    <a:pt x="780" y="544"/>
                    <a:pt x="1004" y="320"/>
                    <a:pt x="1004" y="38"/>
                  </a:cubicBezTo>
                  <a:lnTo>
                    <a:pt x="1004" y="0"/>
                  </a:lnTo>
                  <a:cubicBezTo>
                    <a:pt x="850" y="83"/>
                    <a:pt x="678" y="128"/>
                    <a:pt x="505" y="128"/>
                  </a:cubicBezTo>
                  <a:cubicBezTo>
                    <a:pt x="326" y="128"/>
                    <a:pt x="154" y="8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1"/>
            <p:cNvSpPr/>
            <p:nvPr/>
          </p:nvSpPr>
          <p:spPr>
            <a:xfrm>
              <a:off x="5661650" y="3203450"/>
              <a:ext cx="52950" cy="31500"/>
            </a:xfrm>
            <a:custGeom>
              <a:avLst/>
              <a:gdLst/>
              <a:ahLst/>
              <a:cxnLst/>
              <a:rect l="l" t="t" r="r" b="b"/>
              <a:pathLst>
                <a:path w="2118" h="1260" extrusionOk="0">
                  <a:moveTo>
                    <a:pt x="1" y="0"/>
                  </a:moveTo>
                  <a:lnTo>
                    <a:pt x="1" y="205"/>
                  </a:lnTo>
                  <a:cubicBezTo>
                    <a:pt x="1" y="787"/>
                    <a:pt x="474" y="1260"/>
                    <a:pt x="1062" y="1260"/>
                  </a:cubicBezTo>
                  <a:cubicBezTo>
                    <a:pt x="1644" y="1260"/>
                    <a:pt x="2117" y="787"/>
                    <a:pt x="2117" y="205"/>
                  </a:cubicBezTo>
                  <a:lnTo>
                    <a:pt x="2117" y="0"/>
                  </a:lnTo>
                  <a:cubicBezTo>
                    <a:pt x="2117" y="582"/>
                    <a:pt x="1644" y="1062"/>
                    <a:pt x="1062" y="1062"/>
                  </a:cubicBezTo>
                  <a:lnTo>
                    <a:pt x="1062" y="1055"/>
                  </a:lnTo>
                  <a:cubicBezTo>
                    <a:pt x="474" y="1055"/>
                    <a:pt x="1" y="58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1"/>
            <p:cNvSpPr/>
            <p:nvPr/>
          </p:nvSpPr>
          <p:spPr>
            <a:xfrm>
              <a:off x="5709600" y="3265875"/>
              <a:ext cx="4350" cy="24400"/>
            </a:xfrm>
            <a:custGeom>
              <a:avLst/>
              <a:gdLst/>
              <a:ahLst/>
              <a:cxnLst/>
              <a:rect l="l" t="t" r="r" b="b"/>
              <a:pathLst>
                <a:path w="174" h="976" extrusionOk="0">
                  <a:moveTo>
                    <a:pt x="85" y="0"/>
                  </a:moveTo>
                  <a:cubicBezTo>
                    <a:pt x="43" y="0"/>
                    <a:pt x="1" y="29"/>
                    <a:pt x="1" y="86"/>
                  </a:cubicBezTo>
                  <a:lnTo>
                    <a:pt x="1" y="873"/>
                  </a:lnTo>
                  <a:lnTo>
                    <a:pt x="84" y="975"/>
                  </a:lnTo>
                  <a:lnTo>
                    <a:pt x="174" y="873"/>
                  </a:lnTo>
                  <a:lnTo>
                    <a:pt x="174" y="86"/>
                  </a:lnTo>
                  <a:cubicBezTo>
                    <a:pt x="170" y="29"/>
                    <a:pt x="127" y="0"/>
                    <a:pt x="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1"/>
            <p:cNvSpPr/>
            <p:nvPr/>
          </p:nvSpPr>
          <p:spPr>
            <a:xfrm>
              <a:off x="5709600" y="3287675"/>
              <a:ext cx="4200" cy="5000"/>
            </a:xfrm>
            <a:custGeom>
              <a:avLst/>
              <a:gdLst/>
              <a:ahLst/>
              <a:cxnLst/>
              <a:rect l="l" t="t" r="r" b="b"/>
              <a:pathLst>
                <a:path w="168" h="200" extrusionOk="0">
                  <a:moveTo>
                    <a:pt x="1" y="1"/>
                  </a:moveTo>
                  <a:lnTo>
                    <a:pt x="1" y="199"/>
                  </a:lnTo>
                  <a:lnTo>
                    <a:pt x="167" y="199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1"/>
            <p:cNvSpPr/>
            <p:nvPr/>
          </p:nvSpPr>
          <p:spPr>
            <a:xfrm>
              <a:off x="5662450" y="3265875"/>
              <a:ext cx="4200" cy="24400"/>
            </a:xfrm>
            <a:custGeom>
              <a:avLst/>
              <a:gdLst/>
              <a:ahLst/>
              <a:cxnLst/>
              <a:rect l="l" t="t" r="r" b="b"/>
              <a:pathLst>
                <a:path w="168" h="976" extrusionOk="0">
                  <a:moveTo>
                    <a:pt x="84" y="0"/>
                  </a:moveTo>
                  <a:cubicBezTo>
                    <a:pt x="42" y="0"/>
                    <a:pt x="1" y="29"/>
                    <a:pt x="1" y="86"/>
                  </a:cubicBezTo>
                  <a:lnTo>
                    <a:pt x="1" y="873"/>
                  </a:lnTo>
                  <a:lnTo>
                    <a:pt x="84" y="975"/>
                  </a:lnTo>
                  <a:lnTo>
                    <a:pt x="167" y="873"/>
                  </a:lnTo>
                  <a:lnTo>
                    <a:pt x="167" y="86"/>
                  </a:lnTo>
                  <a:cubicBezTo>
                    <a:pt x="167" y="29"/>
                    <a:pt x="126" y="0"/>
                    <a:pt x="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1"/>
            <p:cNvSpPr/>
            <p:nvPr/>
          </p:nvSpPr>
          <p:spPr>
            <a:xfrm>
              <a:off x="5662450" y="3287675"/>
              <a:ext cx="4200" cy="5000"/>
            </a:xfrm>
            <a:custGeom>
              <a:avLst/>
              <a:gdLst/>
              <a:ahLst/>
              <a:cxnLst/>
              <a:rect l="l" t="t" r="r" b="b"/>
              <a:pathLst>
                <a:path w="168" h="200" extrusionOk="0">
                  <a:moveTo>
                    <a:pt x="1" y="1"/>
                  </a:moveTo>
                  <a:lnTo>
                    <a:pt x="1" y="199"/>
                  </a:lnTo>
                  <a:lnTo>
                    <a:pt x="167" y="199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1"/>
            <p:cNvSpPr/>
            <p:nvPr/>
          </p:nvSpPr>
          <p:spPr>
            <a:xfrm>
              <a:off x="5688825" y="3271625"/>
              <a:ext cx="8025" cy="6800"/>
            </a:xfrm>
            <a:custGeom>
              <a:avLst/>
              <a:gdLst/>
              <a:ahLst/>
              <a:cxnLst/>
              <a:rect l="l" t="t" r="r" b="b"/>
              <a:pathLst>
                <a:path w="321" h="272" extrusionOk="0">
                  <a:moveTo>
                    <a:pt x="161" y="0"/>
                  </a:moveTo>
                  <a:cubicBezTo>
                    <a:pt x="100" y="0"/>
                    <a:pt x="39" y="29"/>
                    <a:pt x="1" y="87"/>
                  </a:cubicBezTo>
                  <a:cubicBezTo>
                    <a:pt x="1" y="182"/>
                    <a:pt x="71" y="259"/>
                    <a:pt x="161" y="272"/>
                  </a:cubicBezTo>
                  <a:cubicBezTo>
                    <a:pt x="250" y="259"/>
                    <a:pt x="320" y="182"/>
                    <a:pt x="320" y="87"/>
                  </a:cubicBezTo>
                  <a:cubicBezTo>
                    <a:pt x="282" y="29"/>
                    <a:pt x="221" y="0"/>
                    <a:pt x="1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1"/>
            <p:cNvSpPr/>
            <p:nvPr/>
          </p:nvSpPr>
          <p:spPr>
            <a:xfrm>
              <a:off x="5686925" y="3273925"/>
              <a:ext cx="11850" cy="7225"/>
            </a:xfrm>
            <a:custGeom>
              <a:avLst/>
              <a:gdLst/>
              <a:ahLst/>
              <a:cxnLst/>
              <a:rect l="l" t="t" r="r" b="b"/>
              <a:pathLst>
                <a:path w="474" h="289" extrusionOk="0">
                  <a:moveTo>
                    <a:pt x="77" y="1"/>
                  </a:moveTo>
                  <a:lnTo>
                    <a:pt x="77" y="1"/>
                  </a:lnTo>
                  <a:cubicBezTo>
                    <a:pt x="0" y="122"/>
                    <a:pt x="90" y="289"/>
                    <a:pt x="237" y="289"/>
                  </a:cubicBezTo>
                  <a:cubicBezTo>
                    <a:pt x="384" y="289"/>
                    <a:pt x="473" y="122"/>
                    <a:pt x="396" y="1"/>
                  </a:cubicBezTo>
                  <a:lnTo>
                    <a:pt x="396" y="1"/>
                  </a:lnTo>
                  <a:cubicBezTo>
                    <a:pt x="365" y="52"/>
                    <a:pt x="301" y="84"/>
                    <a:pt x="237" y="84"/>
                  </a:cubicBezTo>
                  <a:cubicBezTo>
                    <a:pt x="173" y="84"/>
                    <a:pt x="109" y="52"/>
                    <a:pt x="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1"/>
            <p:cNvSpPr/>
            <p:nvPr/>
          </p:nvSpPr>
          <p:spPr>
            <a:xfrm>
              <a:off x="5678775" y="3213825"/>
              <a:ext cx="18875" cy="11875"/>
            </a:xfrm>
            <a:custGeom>
              <a:avLst/>
              <a:gdLst/>
              <a:ahLst/>
              <a:cxnLst/>
              <a:rect l="l" t="t" r="r" b="b"/>
              <a:pathLst>
                <a:path w="755" h="475" extrusionOk="0">
                  <a:moveTo>
                    <a:pt x="377" y="1"/>
                  </a:moveTo>
                  <a:cubicBezTo>
                    <a:pt x="166" y="1"/>
                    <a:pt x="0" y="167"/>
                    <a:pt x="0" y="378"/>
                  </a:cubicBezTo>
                  <a:lnTo>
                    <a:pt x="377" y="474"/>
                  </a:lnTo>
                  <a:lnTo>
                    <a:pt x="754" y="378"/>
                  </a:lnTo>
                  <a:cubicBezTo>
                    <a:pt x="754" y="167"/>
                    <a:pt x="582" y="1"/>
                    <a:pt x="3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1"/>
            <p:cNvSpPr/>
            <p:nvPr/>
          </p:nvSpPr>
          <p:spPr>
            <a:xfrm>
              <a:off x="5678775" y="3223275"/>
              <a:ext cx="18875" cy="41100"/>
            </a:xfrm>
            <a:custGeom>
              <a:avLst/>
              <a:gdLst/>
              <a:ahLst/>
              <a:cxnLst/>
              <a:rect l="l" t="t" r="r" b="b"/>
              <a:pathLst>
                <a:path w="755" h="1644" extrusionOk="0">
                  <a:moveTo>
                    <a:pt x="0" y="0"/>
                  </a:moveTo>
                  <a:lnTo>
                    <a:pt x="0" y="1356"/>
                  </a:lnTo>
                  <a:cubicBezTo>
                    <a:pt x="0" y="1554"/>
                    <a:pt x="83" y="1643"/>
                    <a:pt x="185" y="1643"/>
                  </a:cubicBezTo>
                  <a:cubicBezTo>
                    <a:pt x="288" y="1643"/>
                    <a:pt x="377" y="1560"/>
                    <a:pt x="377" y="1356"/>
                  </a:cubicBezTo>
                  <a:lnTo>
                    <a:pt x="377" y="959"/>
                  </a:lnTo>
                  <a:cubicBezTo>
                    <a:pt x="377" y="1157"/>
                    <a:pt x="460" y="1241"/>
                    <a:pt x="563" y="1241"/>
                  </a:cubicBezTo>
                  <a:cubicBezTo>
                    <a:pt x="665" y="1241"/>
                    <a:pt x="754" y="1157"/>
                    <a:pt x="754" y="959"/>
                  </a:cubicBezTo>
                  <a:lnTo>
                    <a:pt x="7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1"/>
            <p:cNvSpPr/>
            <p:nvPr/>
          </p:nvSpPr>
          <p:spPr>
            <a:xfrm>
              <a:off x="5678775" y="3257150"/>
              <a:ext cx="9450" cy="9825"/>
            </a:xfrm>
            <a:custGeom>
              <a:avLst/>
              <a:gdLst/>
              <a:ahLst/>
              <a:cxnLst/>
              <a:rect l="l" t="t" r="r" b="b"/>
              <a:pathLst>
                <a:path w="378" h="393" extrusionOk="0">
                  <a:moveTo>
                    <a:pt x="0" y="1"/>
                  </a:moveTo>
                  <a:lnTo>
                    <a:pt x="0" y="205"/>
                  </a:lnTo>
                  <a:cubicBezTo>
                    <a:pt x="0" y="330"/>
                    <a:pt x="94" y="392"/>
                    <a:pt x="189" y="392"/>
                  </a:cubicBezTo>
                  <a:cubicBezTo>
                    <a:pt x="283" y="392"/>
                    <a:pt x="377" y="330"/>
                    <a:pt x="377" y="205"/>
                  </a:cubicBezTo>
                  <a:lnTo>
                    <a:pt x="377" y="1"/>
                  </a:lnTo>
                  <a:cubicBezTo>
                    <a:pt x="377" y="103"/>
                    <a:pt x="288" y="192"/>
                    <a:pt x="185" y="192"/>
                  </a:cubicBezTo>
                  <a:cubicBezTo>
                    <a:pt x="83" y="192"/>
                    <a:pt x="0" y="10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1"/>
            <p:cNvSpPr/>
            <p:nvPr/>
          </p:nvSpPr>
          <p:spPr>
            <a:xfrm>
              <a:off x="5688200" y="3247075"/>
              <a:ext cx="9450" cy="9825"/>
            </a:xfrm>
            <a:custGeom>
              <a:avLst/>
              <a:gdLst/>
              <a:ahLst/>
              <a:cxnLst/>
              <a:rect l="l" t="t" r="r" b="b"/>
              <a:pathLst>
                <a:path w="378" h="393" extrusionOk="0">
                  <a:moveTo>
                    <a:pt x="0" y="1"/>
                  </a:moveTo>
                  <a:lnTo>
                    <a:pt x="0" y="205"/>
                  </a:lnTo>
                  <a:cubicBezTo>
                    <a:pt x="0" y="330"/>
                    <a:pt x="95" y="392"/>
                    <a:pt x="189" y="392"/>
                  </a:cubicBezTo>
                  <a:cubicBezTo>
                    <a:pt x="283" y="392"/>
                    <a:pt x="377" y="330"/>
                    <a:pt x="377" y="205"/>
                  </a:cubicBezTo>
                  <a:lnTo>
                    <a:pt x="377" y="1"/>
                  </a:lnTo>
                  <a:cubicBezTo>
                    <a:pt x="377" y="110"/>
                    <a:pt x="288" y="193"/>
                    <a:pt x="186" y="193"/>
                  </a:cubicBezTo>
                  <a:cubicBezTo>
                    <a:pt x="83" y="193"/>
                    <a:pt x="0" y="11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1"/>
            <p:cNvSpPr/>
            <p:nvPr/>
          </p:nvSpPr>
          <p:spPr>
            <a:xfrm>
              <a:off x="5669675" y="3197150"/>
              <a:ext cx="11225" cy="9575"/>
            </a:xfrm>
            <a:custGeom>
              <a:avLst/>
              <a:gdLst/>
              <a:ahLst/>
              <a:cxnLst/>
              <a:rect l="l" t="t" r="r" b="b"/>
              <a:pathLst>
                <a:path w="449" h="383" extrusionOk="0">
                  <a:moveTo>
                    <a:pt x="120" y="1"/>
                  </a:moveTo>
                  <a:cubicBezTo>
                    <a:pt x="56" y="1"/>
                    <a:pt x="0" y="87"/>
                    <a:pt x="64" y="150"/>
                  </a:cubicBezTo>
                  <a:lnTo>
                    <a:pt x="108" y="195"/>
                  </a:lnTo>
                  <a:lnTo>
                    <a:pt x="64" y="240"/>
                  </a:lnTo>
                  <a:cubicBezTo>
                    <a:pt x="25" y="272"/>
                    <a:pt x="25" y="323"/>
                    <a:pt x="64" y="355"/>
                  </a:cubicBezTo>
                  <a:cubicBezTo>
                    <a:pt x="79" y="371"/>
                    <a:pt x="100" y="379"/>
                    <a:pt x="121" y="379"/>
                  </a:cubicBezTo>
                  <a:cubicBezTo>
                    <a:pt x="142" y="379"/>
                    <a:pt x="163" y="371"/>
                    <a:pt x="179" y="355"/>
                  </a:cubicBezTo>
                  <a:lnTo>
                    <a:pt x="223" y="310"/>
                  </a:lnTo>
                  <a:lnTo>
                    <a:pt x="268" y="355"/>
                  </a:lnTo>
                  <a:cubicBezTo>
                    <a:pt x="288" y="374"/>
                    <a:pt x="309" y="383"/>
                    <a:pt x="330" y="383"/>
                  </a:cubicBezTo>
                  <a:cubicBezTo>
                    <a:pt x="395" y="383"/>
                    <a:pt x="448" y="298"/>
                    <a:pt x="390" y="240"/>
                  </a:cubicBezTo>
                  <a:lnTo>
                    <a:pt x="345" y="195"/>
                  </a:lnTo>
                  <a:lnTo>
                    <a:pt x="390" y="150"/>
                  </a:lnTo>
                  <a:cubicBezTo>
                    <a:pt x="448" y="87"/>
                    <a:pt x="395" y="1"/>
                    <a:pt x="329" y="1"/>
                  </a:cubicBezTo>
                  <a:cubicBezTo>
                    <a:pt x="309" y="1"/>
                    <a:pt x="288" y="9"/>
                    <a:pt x="268" y="29"/>
                  </a:cubicBezTo>
                  <a:lnTo>
                    <a:pt x="223" y="73"/>
                  </a:lnTo>
                  <a:lnTo>
                    <a:pt x="179" y="29"/>
                  </a:lnTo>
                  <a:cubicBezTo>
                    <a:pt x="160" y="9"/>
                    <a:pt x="140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1"/>
            <p:cNvSpPr/>
            <p:nvPr/>
          </p:nvSpPr>
          <p:spPr>
            <a:xfrm>
              <a:off x="5695350" y="3197150"/>
              <a:ext cx="11275" cy="9575"/>
            </a:xfrm>
            <a:custGeom>
              <a:avLst/>
              <a:gdLst/>
              <a:ahLst/>
              <a:cxnLst/>
              <a:rect l="l" t="t" r="r" b="b"/>
              <a:pathLst>
                <a:path w="451" h="383" extrusionOk="0">
                  <a:moveTo>
                    <a:pt x="120" y="1"/>
                  </a:moveTo>
                  <a:cubicBezTo>
                    <a:pt x="54" y="1"/>
                    <a:pt x="1" y="87"/>
                    <a:pt x="59" y="150"/>
                  </a:cubicBezTo>
                  <a:lnTo>
                    <a:pt x="104" y="195"/>
                  </a:lnTo>
                  <a:lnTo>
                    <a:pt x="59" y="240"/>
                  </a:lnTo>
                  <a:cubicBezTo>
                    <a:pt x="28" y="272"/>
                    <a:pt x="28" y="323"/>
                    <a:pt x="59" y="355"/>
                  </a:cubicBezTo>
                  <a:cubicBezTo>
                    <a:pt x="75" y="371"/>
                    <a:pt x="98" y="379"/>
                    <a:pt x="120" y="379"/>
                  </a:cubicBezTo>
                  <a:cubicBezTo>
                    <a:pt x="143" y="379"/>
                    <a:pt x="165" y="371"/>
                    <a:pt x="181" y="355"/>
                  </a:cubicBezTo>
                  <a:lnTo>
                    <a:pt x="226" y="310"/>
                  </a:lnTo>
                  <a:lnTo>
                    <a:pt x="270" y="355"/>
                  </a:lnTo>
                  <a:cubicBezTo>
                    <a:pt x="289" y="374"/>
                    <a:pt x="309" y="383"/>
                    <a:pt x="329" y="383"/>
                  </a:cubicBezTo>
                  <a:cubicBezTo>
                    <a:pt x="394" y="383"/>
                    <a:pt x="450" y="298"/>
                    <a:pt x="392" y="240"/>
                  </a:cubicBezTo>
                  <a:lnTo>
                    <a:pt x="347" y="195"/>
                  </a:lnTo>
                  <a:lnTo>
                    <a:pt x="392" y="150"/>
                  </a:lnTo>
                  <a:cubicBezTo>
                    <a:pt x="451" y="87"/>
                    <a:pt x="394" y="1"/>
                    <a:pt x="329" y="1"/>
                  </a:cubicBezTo>
                  <a:cubicBezTo>
                    <a:pt x="309" y="1"/>
                    <a:pt x="289" y="9"/>
                    <a:pt x="270" y="29"/>
                  </a:cubicBezTo>
                  <a:lnTo>
                    <a:pt x="226" y="73"/>
                  </a:lnTo>
                  <a:lnTo>
                    <a:pt x="181" y="29"/>
                  </a:lnTo>
                  <a:cubicBezTo>
                    <a:pt x="161" y="9"/>
                    <a:pt x="140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1"/>
            <p:cNvSpPr/>
            <p:nvPr/>
          </p:nvSpPr>
          <p:spPr>
            <a:xfrm>
              <a:off x="5685950" y="3229050"/>
              <a:ext cx="4350" cy="16150"/>
            </a:xfrm>
            <a:custGeom>
              <a:avLst/>
              <a:gdLst/>
              <a:ahLst/>
              <a:cxnLst/>
              <a:rect l="l" t="t" r="r" b="b"/>
              <a:pathLst>
                <a:path w="174" h="646" extrusionOk="0">
                  <a:moveTo>
                    <a:pt x="87" y="1"/>
                  </a:moveTo>
                  <a:cubicBezTo>
                    <a:pt x="44" y="1"/>
                    <a:pt x="1" y="28"/>
                    <a:pt x="1" y="83"/>
                  </a:cubicBezTo>
                  <a:lnTo>
                    <a:pt x="1" y="562"/>
                  </a:lnTo>
                  <a:cubicBezTo>
                    <a:pt x="1" y="607"/>
                    <a:pt x="39" y="645"/>
                    <a:pt x="84" y="645"/>
                  </a:cubicBezTo>
                  <a:lnTo>
                    <a:pt x="90" y="645"/>
                  </a:lnTo>
                  <a:cubicBezTo>
                    <a:pt x="135" y="645"/>
                    <a:pt x="173" y="607"/>
                    <a:pt x="173" y="562"/>
                  </a:cubicBezTo>
                  <a:lnTo>
                    <a:pt x="173" y="83"/>
                  </a:lnTo>
                  <a:cubicBezTo>
                    <a:pt x="173" y="28"/>
                    <a:pt x="130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" name="Google Shape;642;p21"/>
          <p:cNvGrpSpPr/>
          <p:nvPr/>
        </p:nvGrpSpPr>
        <p:grpSpPr>
          <a:xfrm>
            <a:off x="7782383" y="1485695"/>
            <a:ext cx="395359" cy="606683"/>
            <a:chOff x="7070750" y="2974050"/>
            <a:chExt cx="90550" cy="138950"/>
          </a:xfrm>
        </p:grpSpPr>
        <p:sp>
          <p:nvSpPr>
            <p:cNvPr id="643" name="Google Shape;643;p21"/>
            <p:cNvSpPr/>
            <p:nvPr/>
          </p:nvSpPr>
          <p:spPr>
            <a:xfrm>
              <a:off x="7070975" y="3051925"/>
              <a:ext cx="87450" cy="58350"/>
            </a:xfrm>
            <a:custGeom>
              <a:avLst/>
              <a:gdLst/>
              <a:ahLst/>
              <a:cxnLst/>
              <a:rect l="l" t="t" r="r" b="b"/>
              <a:pathLst>
                <a:path w="3498" h="2334" extrusionOk="0">
                  <a:moveTo>
                    <a:pt x="1254" y="0"/>
                  </a:moveTo>
                  <a:cubicBezTo>
                    <a:pt x="525" y="154"/>
                    <a:pt x="0" y="799"/>
                    <a:pt x="0" y="1548"/>
                  </a:cubicBezTo>
                  <a:lnTo>
                    <a:pt x="0" y="2238"/>
                  </a:lnTo>
                  <a:lnTo>
                    <a:pt x="1752" y="2334"/>
                  </a:lnTo>
                  <a:lnTo>
                    <a:pt x="3402" y="2238"/>
                  </a:lnTo>
                  <a:lnTo>
                    <a:pt x="3498" y="1931"/>
                  </a:lnTo>
                  <a:lnTo>
                    <a:pt x="3498" y="1548"/>
                  </a:lnTo>
                  <a:cubicBezTo>
                    <a:pt x="3498" y="799"/>
                    <a:pt x="2973" y="154"/>
                    <a:pt x="2245" y="0"/>
                  </a:cubicBezTo>
                  <a:cubicBezTo>
                    <a:pt x="2091" y="83"/>
                    <a:pt x="1922" y="125"/>
                    <a:pt x="1751" y="125"/>
                  </a:cubicBezTo>
                  <a:cubicBezTo>
                    <a:pt x="1581" y="125"/>
                    <a:pt x="1410" y="83"/>
                    <a:pt x="12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1"/>
            <p:cNvSpPr/>
            <p:nvPr/>
          </p:nvSpPr>
          <p:spPr>
            <a:xfrm>
              <a:off x="7072250" y="2974050"/>
              <a:ext cx="89050" cy="46725"/>
            </a:xfrm>
            <a:custGeom>
              <a:avLst/>
              <a:gdLst/>
              <a:ahLst/>
              <a:cxnLst/>
              <a:rect l="l" t="t" r="r" b="b"/>
              <a:pathLst>
                <a:path w="3562" h="1869" extrusionOk="0">
                  <a:moveTo>
                    <a:pt x="1592" y="1"/>
                  </a:moveTo>
                  <a:cubicBezTo>
                    <a:pt x="1574" y="1"/>
                    <a:pt x="1555" y="1"/>
                    <a:pt x="1535" y="2"/>
                  </a:cubicBezTo>
                  <a:cubicBezTo>
                    <a:pt x="985" y="21"/>
                    <a:pt x="666" y="654"/>
                    <a:pt x="346" y="743"/>
                  </a:cubicBezTo>
                  <a:cubicBezTo>
                    <a:pt x="294" y="754"/>
                    <a:pt x="240" y="761"/>
                    <a:pt x="185" y="761"/>
                  </a:cubicBezTo>
                  <a:cubicBezTo>
                    <a:pt x="145" y="761"/>
                    <a:pt x="105" y="758"/>
                    <a:pt x="65" y="750"/>
                  </a:cubicBezTo>
                  <a:cubicBezTo>
                    <a:pt x="26" y="750"/>
                    <a:pt x="1" y="775"/>
                    <a:pt x="1" y="807"/>
                  </a:cubicBezTo>
                  <a:cubicBezTo>
                    <a:pt x="13" y="1165"/>
                    <a:pt x="122" y="1511"/>
                    <a:pt x="320" y="1811"/>
                  </a:cubicBezTo>
                  <a:lnTo>
                    <a:pt x="3153" y="1869"/>
                  </a:lnTo>
                  <a:cubicBezTo>
                    <a:pt x="3562" y="916"/>
                    <a:pt x="3159" y="225"/>
                    <a:pt x="2705" y="161"/>
                  </a:cubicBezTo>
                  <a:cubicBezTo>
                    <a:pt x="2663" y="155"/>
                    <a:pt x="2620" y="152"/>
                    <a:pt x="2577" y="152"/>
                  </a:cubicBezTo>
                  <a:cubicBezTo>
                    <a:pt x="2446" y="152"/>
                    <a:pt x="2316" y="182"/>
                    <a:pt x="2200" y="245"/>
                  </a:cubicBezTo>
                  <a:cubicBezTo>
                    <a:pt x="2200" y="245"/>
                    <a:pt x="2099" y="1"/>
                    <a:pt x="15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1"/>
            <p:cNvSpPr/>
            <p:nvPr/>
          </p:nvSpPr>
          <p:spPr>
            <a:xfrm>
              <a:off x="7076250" y="3018175"/>
              <a:ext cx="15525" cy="13950"/>
            </a:xfrm>
            <a:custGeom>
              <a:avLst/>
              <a:gdLst/>
              <a:ahLst/>
              <a:cxnLst/>
              <a:rect l="l" t="t" r="r" b="b"/>
              <a:pathLst>
                <a:path w="621" h="558" extrusionOk="0">
                  <a:moveTo>
                    <a:pt x="326" y="1"/>
                  </a:moveTo>
                  <a:cubicBezTo>
                    <a:pt x="187" y="1"/>
                    <a:pt x="53" y="88"/>
                    <a:pt x="7" y="231"/>
                  </a:cubicBezTo>
                  <a:cubicBezTo>
                    <a:pt x="0" y="410"/>
                    <a:pt x="141" y="557"/>
                    <a:pt x="320" y="557"/>
                  </a:cubicBezTo>
                  <a:lnTo>
                    <a:pt x="480" y="423"/>
                  </a:lnTo>
                  <a:cubicBezTo>
                    <a:pt x="480" y="423"/>
                    <a:pt x="621" y="231"/>
                    <a:pt x="621" y="231"/>
                  </a:cubicBezTo>
                  <a:lnTo>
                    <a:pt x="480" y="40"/>
                  </a:lnTo>
                  <a:cubicBezTo>
                    <a:pt x="431" y="13"/>
                    <a:pt x="378" y="1"/>
                    <a:pt x="3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1"/>
            <p:cNvSpPr/>
            <p:nvPr/>
          </p:nvSpPr>
          <p:spPr>
            <a:xfrm>
              <a:off x="7074550" y="3023950"/>
              <a:ext cx="16275" cy="10775"/>
            </a:xfrm>
            <a:custGeom>
              <a:avLst/>
              <a:gdLst/>
              <a:ahLst/>
              <a:cxnLst/>
              <a:rect l="l" t="t" r="r" b="b"/>
              <a:pathLst>
                <a:path w="651" h="431" extrusionOk="0">
                  <a:moveTo>
                    <a:pt x="75" y="0"/>
                  </a:moveTo>
                  <a:lnTo>
                    <a:pt x="75" y="0"/>
                  </a:lnTo>
                  <a:cubicBezTo>
                    <a:pt x="0" y="229"/>
                    <a:pt x="181" y="431"/>
                    <a:pt x="388" y="431"/>
                  </a:cubicBezTo>
                  <a:cubicBezTo>
                    <a:pt x="448" y="431"/>
                    <a:pt x="509" y="415"/>
                    <a:pt x="567" y="378"/>
                  </a:cubicBezTo>
                  <a:lnTo>
                    <a:pt x="650" y="263"/>
                  </a:lnTo>
                  <a:lnTo>
                    <a:pt x="548" y="186"/>
                  </a:lnTo>
                  <a:cubicBezTo>
                    <a:pt x="497" y="211"/>
                    <a:pt x="446" y="231"/>
                    <a:pt x="388" y="231"/>
                  </a:cubicBezTo>
                  <a:cubicBezTo>
                    <a:pt x="247" y="224"/>
                    <a:pt x="120" y="135"/>
                    <a:pt x="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1"/>
            <p:cNvSpPr/>
            <p:nvPr/>
          </p:nvSpPr>
          <p:spPr>
            <a:xfrm>
              <a:off x="7137625" y="3018175"/>
              <a:ext cx="15525" cy="13950"/>
            </a:xfrm>
            <a:custGeom>
              <a:avLst/>
              <a:gdLst/>
              <a:ahLst/>
              <a:cxnLst/>
              <a:rect l="l" t="t" r="r" b="b"/>
              <a:pathLst>
                <a:path w="621" h="558" extrusionOk="0">
                  <a:moveTo>
                    <a:pt x="296" y="1"/>
                  </a:moveTo>
                  <a:cubicBezTo>
                    <a:pt x="243" y="1"/>
                    <a:pt x="190" y="13"/>
                    <a:pt x="141" y="40"/>
                  </a:cubicBezTo>
                  <a:lnTo>
                    <a:pt x="1" y="231"/>
                  </a:lnTo>
                  <a:cubicBezTo>
                    <a:pt x="1" y="231"/>
                    <a:pt x="141" y="423"/>
                    <a:pt x="141" y="423"/>
                  </a:cubicBezTo>
                  <a:lnTo>
                    <a:pt x="301" y="557"/>
                  </a:lnTo>
                  <a:cubicBezTo>
                    <a:pt x="480" y="557"/>
                    <a:pt x="621" y="410"/>
                    <a:pt x="614" y="231"/>
                  </a:cubicBezTo>
                  <a:cubicBezTo>
                    <a:pt x="568" y="88"/>
                    <a:pt x="434" y="1"/>
                    <a:pt x="2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1"/>
            <p:cNvSpPr/>
            <p:nvPr/>
          </p:nvSpPr>
          <p:spPr>
            <a:xfrm>
              <a:off x="7138575" y="3023950"/>
              <a:ext cx="16275" cy="10775"/>
            </a:xfrm>
            <a:custGeom>
              <a:avLst/>
              <a:gdLst/>
              <a:ahLst/>
              <a:cxnLst/>
              <a:rect l="l" t="t" r="r" b="b"/>
              <a:pathLst>
                <a:path w="651" h="431" extrusionOk="0">
                  <a:moveTo>
                    <a:pt x="576" y="0"/>
                  </a:moveTo>
                  <a:cubicBezTo>
                    <a:pt x="532" y="135"/>
                    <a:pt x="404" y="224"/>
                    <a:pt x="263" y="231"/>
                  </a:cubicBezTo>
                  <a:cubicBezTo>
                    <a:pt x="206" y="231"/>
                    <a:pt x="154" y="211"/>
                    <a:pt x="103" y="186"/>
                  </a:cubicBezTo>
                  <a:lnTo>
                    <a:pt x="1" y="263"/>
                  </a:lnTo>
                  <a:lnTo>
                    <a:pt x="84" y="378"/>
                  </a:lnTo>
                  <a:cubicBezTo>
                    <a:pt x="142" y="415"/>
                    <a:pt x="204" y="431"/>
                    <a:pt x="263" y="431"/>
                  </a:cubicBezTo>
                  <a:cubicBezTo>
                    <a:pt x="470" y="431"/>
                    <a:pt x="651" y="229"/>
                    <a:pt x="5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1"/>
            <p:cNvSpPr/>
            <p:nvPr/>
          </p:nvSpPr>
          <p:spPr>
            <a:xfrm>
              <a:off x="7088400" y="2993500"/>
              <a:ext cx="52775" cy="58925"/>
            </a:xfrm>
            <a:custGeom>
              <a:avLst/>
              <a:gdLst/>
              <a:ahLst/>
              <a:cxnLst/>
              <a:rect l="l" t="t" r="r" b="b"/>
              <a:pathLst>
                <a:path w="2111" h="2357" extrusionOk="0">
                  <a:moveTo>
                    <a:pt x="1452" y="0"/>
                  </a:moveTo>
                  <a:cubicBezTo>
                    <a:pt x="1438" y="0"/>
                    <a:pt x="1425" y="5"/>
                    <a:pt x="1413" y="16"/>
                  </a:cubicBezTo>
                  <a:cubicBezTo>
                    <a:pt x="1068" y="381"/>
                    <a:pt x="621" y="624"/>
                    <a:pt x="135" y="720"/>
                  </a:cubicBezTo>
                  <a:cubicBezTo>
                    <a:pt x="51" y="733"/>
                    <a:pt x="0" y="803"/>
                    <a:pt x="0" y="886"/>
                  </a:cubicBezTo>
                  <a:lnTo>
                    <a:pt x="0" y="1206"/>
                  </a:lnTo>
                  <a:cubicBezTo>
                    <a:pt x="0" y="1909"/>
                    <a:pt x="473" y="2356"/>
                    <a:pt x="1055" y="2356"/>
                  </a:cubicBezTo>
                  <a:cubicBezTo>
                    <a:pt x="1637" y="2356"/>
                    <a:pt x="2110" y="1947"/>
                    <a:pt x="2110" y="1206"/>
                  </a:cubicBezTo>
                  <a:lnTo>
                    <a:pt x="2110" y="899"/>
                  </a:lnTo>
                  <a:cubicBezTo>
                    <a:pt x="2110" y="809"/>
                    <a:pt x="2072" y="720"/>
                    <a:pt x="2008" y="656"/>
                  </a:cubicBezTo>
                  <a:cubicBezTo>
                    <a:pt x="1816" y="464"/>
                    <a:pt x="1650" y="253"/>
                    <a:pt x="1503" y="23"/>
                  </a:cubicBezTo>
                  <a:cubicBezTo>
                    <a:pt x="1488" y="8"/>
                    <a:pt x="1470" y="0"/>
                    <a:pt x="14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1"/>
            <p:cNvSpPr/>
            <p:nvPr/>
          </p:nvSpPr>
          <p:spPr>
            <a:xfrm>
              <a:off x="7088225" y="3023625"/>
              <a:ext cx="52950" cy="31525"/>
            </a:xfrm>
            <a:custGeom>
              <a:avLst/>
              <a:gdLst/>
              <a:ahLst/>
              <a:cxnLst/>
              <a:rect l="l" t="t" r="r" b="b"/>
              <a:pathLst>
                <a:path w="2118" h="1261" extrusionOk="0">
                  <a:moveTo>
                    <a:pt x="1" y="1"/>
                  </a:moveTo>
                  <a:lnTo>
                    <a:pt x="1" y="205"/>
                  </a:lnTo>
                  <a:cubicBezTo>
                    <a:pt x="1" y="787"/>
                    <a:pt x="474" y="1260"/>
                    <a:pt x="1062" y="1260"/>
                  </a:cubicBezTo>
                  <a:cubicBezTo>
                    <a:pt x="1644" y="1260"/>
                    <a:pt x="2117" y="787"/>
                    <a:pt x="2117" y="205"/>
                  </a:cubicBezTo>
                  <a:lnTo>
                    <a:pt x="2117" y="1"/>
                  </a:lnTo>
                  <a:cubicBezTo>
                    <a:pt x="2117" y="582"/>
                    <a:pt x="1644" y="1062"/>
                    <a:pt x="1062" y="1062"/>
                  </a:cubicBezTo>
                  <a:lnTo>
                    <a:pt x="1062" y="1056"/>
                  </a:lnTo>
                  <a:cubicBezTo>
                    <a:pt x="474" y="1056"/>
                    <a:pt x="1" y="582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1"/>
            <p:cNvSpPr/>
            <p:nvPr/>
          </p:nvSpPr>
          <p:spPr>
            <a:xfrm>
              <a:off x="7070975" y="3107875"/>
              <a:ext cx="67325" cy="5125"/>
            </a:xfrm>
            <a:custGeom>
              <a:avLst/>
              <a:gdLst/>
              <a:ahLst/>
              <a:cxnLst/>
              <a:rect l="l" t="t" r="r" b="b"/>
              <a:pathLst>
                <a:path w="2693" h="205" extrusionOk="0">
                  <a:moveTo>
                    <a:pt x="0" y="0"/>
                  </a:moveTo>
                  <a:lnTo>
                    <a:pt x="0" y="205"/>
                  </a:lnTo>
                  <a:lnTo>
                    <a:pt x="2609" y="205"/>
                  </a:lnTo>
                  <a:lnTo>
                    <a:pt x="2692" y="102"/>
                  </a:lnTo>
                  <a:lnTo>
                    <a:pt x="2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1"/>
            <p:cNvSpPr/>
            <p:nvPr/>
          </p:nvSpPr>
          <p:spPr>
            <a:xfrm>
              <a:off x="7072900" y="3044000"/>
              <a:ext cx="10575" cy="8575"/>
            </a:xfrm>
            <a:custGeom>
              <a:avLst/>
              <a:gdLst/>
              <a:ahLst/>
              <a:cxnLst/>
              <a:rect l="l" t="t" r="r" b="b"/>
              <a:pathLst>
                <a:path w="423" h="343" extrusionOk="0">
                  <a:moveTo>
                    <a:pt x="301" y="0"/>
                  </a:moveTo>
                  <a:cubicBezTo>
                    <a:pt x="218" y="0"/>
                    <a:pt x="110" y="16"/>
                    <a:pt x="39" y="87"/>
                  </a:cubicBezTo>
                  <a:cubicBezTo>
                    <a:pt x="19" y="100"/>
                    <a:pt x="13" y="119"/>
                    <a:pt x="0" y="138"/>
                  </a:cubicBezTo>
                  <a:cubicBezTo>
                    <a:pt x="0" y="228"/>
                    <a:pt x="19" y="266"/>
                    <a:pt x="39" y="279"/>
                  </a:cubicBezTo>
                  <a:lnTo>
                    <a:pt x="39" y="285"/>
                  </a:lnTo>
                  <a:cubicBezTo>
                    <a:pt x="80" y="324"/>
                    <a:pt x="133" y="343"/>
                    <a:pt x="186" y="343"/>
                  </a:cubicBezTo>
                  <a:cubicBezTo>
                    <a:pt x="238" y="343"/>
                    <a:pt x="291" y="324"/>
                    <a:pt x="333" y="285"/>
                  </a:cubicBezTo>
                  <a:cubicBezTo>
                    <a:pt x="390" y="209"/>
                    <a:pt x="422" y="113"/>
                    <a:pt x="416" y="17"/>
                  </a:cubicBezTo>
                  <a:lnTo>
                    <a:pt x="416" y="10"/>
                  </a:lnTo>
                  <a:cubicBezTo>
                    <a:pt x="416" y="10"/>
                    <a:pt x="366" y="0"/>
                    <a:pt x="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1"/>
            <p:cNvSpPr/>
            <p:nvPr/>
          </p:nvSpPr>
          <p:spPr>
            <a:xfrm>
              <a:off x="7145950" y="3044000"/>
              <a:ext cx="10550" cy="8575"/>
            </a:xfrm>
            <a:custGeom>
              <a:avLst/>
              <a:gdLst/>
              <a:ahLst/>
              <a:cxnLst/>
              <a:rect l="l" t="t" r="r" b="b"/>
              <a:pathLst>
                <a:path w="422" h="343" extrusionOk="0">
                  <a:moveTo>
                    <a:pt x="116" y="1"/>
                  </a:moveTo>
                  <a:cubicBezTo>
                    <a:pt x="53" y="1"/>
                    <a:pt x="6" y="10"/>
                    <a:pt x="6" y="10"/>
                  </a:cubicBezTo>
                  <a:lnTo>
                    <a:pt x="6" y="17"/>
                  </a:lnTo>
                  <a:cubicBezTo>
                    <a:pt x="0" y="113"/>
                    <a:pt x="32" y="209"/>
                    <a:pt x="90" y="285"/>
                  </a:cubicBezTo>
                  <a:cubicBezTo>
                    <a:pt x="131" y="324"/>
                    <a:pt x="184" y="343"/>
                    <a:pt x="237" y="343"/>
                  </a:cubicBezTo>
                  <a:cubicBezTo>
                    <a:pt x="289" y="343"/>
                    <a:pt x="342" y="324"/>
                    <a:pt x="384" y="285"/>
                  </a:cubicBezTo>
                  <a:cubicBezTo>
                    <a:pt x="409" y="241"/>
                    <a:pt x="422" y="189"/>
                    <a:pt x="422" y="138"/>
                  </a:cubicBezTo>
                  <a:cubicBezTo>
                    <a:pt x="409" y="119"/>
                    <a:pt x="396" y="106"/>
                    <a:pt x="384" y="94"/>
                  </a:cubicBezTo>
                  <a:cubicBezTo>
                    <a:pt x="311" y="17"/>
                    <a:pt x="199" y="1"/>
                    <a:pt x="1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1"/>
            <p:cNvSpPr/>
            <p:nvPr/>
          </p:nvSpPr>
          <p:spPr>
            <a:xfrm>
              <a:off x="7073850" y="3065500"/>
              <a:ext cx="36800" cy="44950"/>
            </a:xfrm>
            <a:custGeom>
              <a:avLst/>
              <a:gdLst/>
              <a:ahLst/>
              <a:cxnLst/>
              <a:rect l="l" t="t" r="r" b="b"/>
              <a:pathLst>
                <a:path w="1472" h="1798" extrusionOk="0">
                  <a:moveTo>
                    <a:pt x="928" y="1"/>
                  </a:moveTo>
                  <a:lnTo>
                    <a:pt x="1" y="1695"/>
                  </a:lnTo>
                  <a:lnTo>
                    <a:pt x="512" y="1797"/>
                  </a:lnTo>
                  <a:lnTo>
                    <a:pt x="921" y="1695"/>
                  </a:lnTo>
                  <a:lnTo>
                    <a:pt x="1471" y="723"/>
                  </a:lnTo>
                  <a:lnTo>
                    <a:pt x="9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1"/>
            <p:cNvSpPr/>
            <p:nvPr/>
          </p:nvSpPr>
          <p:spPr>
            <a:xfrm>
              <a:off x="7071125" y="3107875"/>
              <a:ext cx="25775" cy="5125"/>
            </a:xfrm>
            <a:custGeom>
              <a:avLst/>
              <a:gdLst/>
              <a:ahLst/>
              <a:cxnLst/>
              <a:rect l="l" t="t" r="r" b="b"/>
              <a:pathLst>
                <a:path w="1031" h="205" extrusionOk="0">
                  <a:moveTo>
                    <a:pt x="110" y="0"/>
                  </a:moveTo>
                  <a:lnTo>
                    <a:pt x="1" y="205"/>
                  </a:lnTo>
                  <a:lnTo>
                    <a:pt x="915" y="205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1"/>
            <p:cNvSpPr/>
            <p:nvPr/>
          </p:nvSpPr>
          <p:spPr>
            <a:xfrm>
              <a:off x="7138425" y="3100200"/>
              <a:ext cx="20000" cy="10075"/>
            </a:xfrm>
            <a:custGeom>
              <a:avLst/>
              <a:gdLst/>
              <a:ahLst/>
              <a:cxnLst/>
              <a:rect l="l" t="t" r="r" b="b"/>
              <a:pathLst>
                <a:path w="800" h="403" extrusionOk="0">
                  <a:moveTo>
                    <a:pt x="1" y="0"/>
                  </a:moveTo>
                  <a:lnTo>
                    <a:pt x="1" y="307"/>
                  </a:lnTo>
                  <a:lnTo>
                    <a:pt x="397" y="403"/>
                  </a:lnTo>
                  <a:lnTo>
                    <a:pt x="800" y="307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1"/>
            <p:cNvSpPr/>
            <p:nvPr/>
          </p:nvSpPr>
          <p:spPr>
            <a:xfrm>
              <a:off x="7138275" y="3107875"/>
              <a:ext cx="20150" cy="5125"/>
            </a:xfrm>
            <a:custGeom>
              <a:avLst/>
              <a:gdLst/>
              <a:ahLst/>
              <a:cxnLst/>
              <a:rect l="l" t="t" r="r" b="b"/>
              <a:pathLst>
                <a:path w="806" h="205" extrusionOk="0">
                  <a:moveTo>
                    <a:pt x="83" y="0"/>
                  </a:moveTo>
                  <a:lnTo>
                    <a:pt x="0" y="102"/>
                  </a:lnTo>
                  <a:lnTo>
                    <a:pt x="83" y="205"/>
                  </a:lnTo>
                  <a:lnTo>
                    <a:pt x="748" y="205"/>
                  </a:lnTo>
                  <a:cubicBezTo>
                    <a:pt x="780" y="205"/>
                    <a:pt x="806" y="179"/>
                    <a:pt x="806" y="147"/>
                  </a:cubicBezTo>
                  <a:lnTo>
                    <a:pt x="8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1"/>
            <p:cNvSpPr/>
            <p:nvPr/>
          </p:nvSpPr>
          <p:spPr>
            <a:xfrm>
              <a:off x="7136200" y="3086050"/>
              <a:ext cx="4325" cy="24400"/>
            </a:xfrm>
            <a:custGeom>
              <a:avLst/>
              <a:gdLst/>
              <a:ahLst/>
              <a:cxnLst/>
              <a:rect l="l" t="t" r="r" b="b"/>
              <a:pathLst>
                <a:path w="173" h="976" extrusionOk="0">
                  <a:moveTo>
                    <a:pt x="84" y="0"/>
                  </a:moveTo>
                  <a:cubicBezTo>
                    <a:pt x="42" y="0"/>
                    <a:pt x="0" y="29"/>
                    <a:pt x="0" y="87"/>
                  </a:cubicBezTo>
                  <a:lnTo>
                    <a:pt x="0" y="873"/>
                  </a:lnTo>
                  <a:lnTo>
                    <a:pt x="83" y="975"/>
                  </a:lnTo>
                  <a:lnTo>
                    <a:pt x="173" y="873"/>
                  </a:lnTo>
                  <a:lnTo>
                    <a:pt x="173" y="87"/>
                  </a:lnTo>
                  <a:cubicBezTo>
                    <a:pt x="169" y="29"/>
                    <a:pt x="126" y="0"/>
                    <a:pt x="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1"/>
            <p:cNvSpPr/>
            <p:nvPr/>
          </p:nvSpPr>
          <p:spPr>
            <a:xfrm>
              <a:off x="7136200" y="3107875"/>
              <a:ext cx="4175" cy="4975"/>
            </a:xfrm>
            <a:custGeom>
              <a:avLst/>
              <a:gdLst/>
              <a:ahLst/>
              <a:cxnLst/>
              <a:rect l="l" t="t" r="r" b="b"/>
              <a:pathLst>
                <a:path w="167" h="199" extrusionOk="0">
                  <a:moveTo>
                    <a:pt x="0" y="0"/>
                  </a:moveTo>
                  <a:lnTo>
                    <a:pt x="0" y="198"/>
                  </a:lnTo>
                  <a:lnTo>
                    <a:pt x="166" y="198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1"/>
            <p:cNvSpPr/>
            <p:nvPr/>
          </p:nvSpPr>
          <p:spPr>
            <a:xfrm>
              <a:off x="7096700" y="3032575"/>
              <a:ext cx="36000" cy="49100"/>
            </a:xfrm>
            <a:custGeom>
              <a:avLst/>
              <a:gdLst/>
              <a:ahLst/>
              <a:cxnLst/>
              <a:rect l="l" t="t" r="r" b="b"/>
              <a:pathLst>
                <a:path w="1440" h="1964" extrusionOk="0">
                  <a:moveTo>
                    <a:pt x="717" y="1"/>
                  </a:moveTo>
                  <a:cubicBezTo>
                    <a:pt x="320" y="1"/>
                    <a:pt x="33" y="391"/>
                    <a:pt x="1" y="1433"/>
                  </a:cubicBezTo>
                  <a:cubicBezTo>
                    <a:pt x="1" y="1522"/>
                    <a:pt x="97" y="1714"/>
                    <a:pt x="269" y="1727"/>
                  </a:cubicBezTo>
                  <a:lnTo>
                    <a:pt x="276" y="1727"/>
                  </a:lnTo>
                  <a:cubicBezTo>
                    <a:pt x="289" y="1727"/>
                    <a:pt x="308" y="1740"/>
                    <a:pt x="314" y="1753"/>
                  </a:cubicBezTo>
                  <a:cubicBezTo>
                    <a:pt x="413" y="1893"/>
                    <a:pt x="567" y="1964"/>
                    <a:pt x="720" y="1964"/>
                  </a:cubicBezTo>
                  <a:cubicBezTo>
                    <a:pt x="874" y="1964"/>
                    <a:pt x="1027" y="1893"/>
                    <a:pt x="1126" y="1753"/>
                  </a:cubicBezTo>
                  <a:cubicBezTo>
                    <a:pt x="1132" y="1740"/>
                    <a:pt x="1152" y="1727"/>
                    <a:pt x="1164" y="1727"/>
                  </a:cubicBezTo>
                  <a:cubicBezTo>
                    <a:pt x="1318" y="1708"/>
                    <a:pt x="1427" y="1580"/>
                    <a:pt x="1439" y="1433"/>
                  </a:cubicBezTo>
                  <a:cubicBezTo>
                    <a:pt x="1407" y="391"/>
                    <a:pt x="1120" y="1"/>
                    <a:pt x="7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1"/>
            <p:cNvSpPr/>
            <p:nvPr/>
          </p:nvSpPr>
          <p:spPr>
            <a:xfrm>
              <a:off x="7096875" y="3068375"/>
              <a:ext cx="35975" cy="15925"/>
            </a:xfrm>
            <a:custGeom>
              <a:avLst/>
              <a:gdLst/>
              <a:ahLst/>
              <a:cxnLst/>
              <a:rect l="l" t="t" r="r" b="b"/>
              <a:pathLst>
                <a:path w="1439" h="637" extrusionOk="0">
                  <a:moveTo>
                    <a:pt x="0" y="1"/>
                  </a:moveTo>
                  <a:lnTo>
                    <a:pt x="0" y="193"/>
                  </a:lnTo>
                  <a:cubicBezTo>
                    <a:pt x="39" y="289"/>
                    <a:pt x="122" y="365"/>
                    <a:pt x="224" y="391"/>
                  </a:cubicBezTo>
                  <a:lnTo>
                    <a:pt x="313" y="340"/>
                  </a:lnTo>
                  <a:lnTo>
                    <a:pt x="377" y="493"/>
                  </a:lnTo>
                  <a:cubicBezTo>
                    <a:pt x="470" y="589"/>
                    <a:pt x="593" y="637"/>
                    <a:pt x="716" y="637"/>
                  </a:cubicBezTo>
                  <a:cubicBezTo>
                    <a:pt x="839" y="637"/>
                    <a:pt x="962" y="589"/>
                    <a:pt x="1055" y="493"/>
                  </a:cubicBezTo>
                  <a:lnTo>
                    <a:pt x="1125" y="340"/>
                  </a:lnTo>
                  <a:lnTo>
                    <a:pt x="1209" y="391"/>
                  </a:lnTo>
                  <a:cubicBezTo>
                    <a:pt x="1311" y="365"/>
                    <a:pt x="1394" y="289"/>
                    <a:pt x="1439" y="193"/>
                  </a:cubicBezTo>
                  <a:lnTo>
                    <a:pt x="1439" y="1"/>
                  </a:lnTo>
                  <a:lnTo>
                    <a:pt x="1432" y="1"/>
                  </a:lnTo>
                  <a:cubicBezTo>
                    <a:pt x="1381" y="110"/>
                    <a:pt x="1279" y="186"/>
                    <a:pt x="1157" y="199"/>
                  </a:cubicBezTo>
                  <a:cubicBezTo>
                    <a:pt x="1145" y="199"/>
                    <a:pt x="1125" y="205"/>
                    <a:pt x="1119" y="218"/>
                  </a:cubicBezTo>
                  <a:cubicBezTo>
                    <a:pt x="1020" y="362"/>
                    <a:pt x="867" y="434"/>
                    <a:pt x="713" y="434"/>
                  </a:cubicBezTo>
                  <a:cubicBezTo>
                    <a:pt x="560" y="434"/>
                    <a:pt x="406" y="362"/>
                    <a:pt x="307" y="218"/>
                  </a:cubicBezTo>
                  <a:cubicBezTo>
                    <a:pt x="301" y="205"/>
                    <a:pt x="282" y="199"/>
                    <a:pt x="269" y="199"/>
                  </a:cubicBezTo>
                  <a:cubicBezTo>
                    <a:pt x="147" y="186"/>
                    <a:pt x="45" y="110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1"/>
            <p:cNvSpPr/>
            <p:nvPr/>
          </p:nvSpPr>
          <p:spPr>
            <a:xfrm>
              <a:off x="7102950" y="3055925"/>
              <a:ext cx="5950" cy="20950"/>
            </a:xfrm>
            <a:custGeom>
              <a:avLst/>
              <a:gdLst/>
              <a:ahLst/>
              <a:cxnLst/>
              <a:rect l="l" t="t" r="r" b="b"/>
              <a:pathLst>
                <a:path w="238" h="838" extrusionOk="0">
                  <a:moveTo>
                    <a:pt x="151" y="0"/>
                  </a:moveTo>
                  <a:cubicBezTo>
                    <a:pt x="114" y="0"/>
                    <a:pt x="76" y="23"/>
                    <a:pt x="70" y="70"/>
                  </a:cubicBezTo>
                  <a:lnTo>
                    <a:pt x="0" y="691"/>
                  </a:lnTo>
                  <a:lnTo>
                    <a:pt x="64" y="838"/>
                  </a:lnTo>
                  <a:lnTo>
                    <a:pt x="147" y="812"/>
                  </a:lnTo>
                  <a:lnTo>
                    <a:pt x="230" y="90"/>
                  </a:lnTo>
                  <a:cubicBezTo>
                    <a:pt x="237" y="31"/>
                    <a:pt x="194" y="0"/>
                    <a:pt x="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1"/>
            <p:cNvSpPr/>
            <p:nvPr/>
          </p:nvSpPr>
          <p:spPr>
            <a:xfrm>
              <a:off x="7102450" y="3073350"/>
              <a:ext cx="4350" cy="7375"/>
            </a:xfrm>
            <a:custGeom>
              <a:avLst/>
              <a:gdLst/>
              <a:ahLst/>
              <a:cxnLst/>
              <a:rect l="l" t="t" r="r" b="b"/>
              <a:pathLst>
                <a:path w="174" h="295" extrusionOk="0">
                  <a:moveTo>
                    <a:pt x="20" y="0"/>
                  </a:moveTo>
                  <a:lnTo>
                    <a:pt x="1" y="198"/>
                  </a:lnTo>
                  <a:cubicBezTo>
                    <a:pt x="20" y="205"/>
                    <a:pt x="46" y="205"/>
                    <a:pt x="71" y="205"/>
                  </a:cubicBezTo>
                  <a:cubicBezTo>
                    <a:pt x="97" y="237"/>
                    <a:pt x="122" y="269"/>
                    <a:pt x="154" y="294"/>
                  </a:cubicBezTo>
                  <a:lnTo>
                    <a:pt x="174" y="115"/>
                  </a:lnTo>
                  <a:cubicBezTo>
                    <a:pt x="142" y="83"/>
                    <a:pt x="110" y="58"/>
                    <a:pt x="84" y="19"/>
                  </a:cubicBezTo>
                  <a:cubicBezTo>
                    <a:pt x="78" y="6"/>
                    <a:pt x="59" y="0"/>
                    <a:pt x="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1"/>
            <p:cNvSpPr/>
            <p:nvPr/>
          </p:nvSpPr>
          <p:spPr>
            <a:xfrm>
              <a:off x="7120500" y="3055925"/>
              <a:ext cx="5950" cy="20950"/>
            </a:xfrm>
            <a:custGeom>
              <a:avLst/>
              <a:gdLst/>
              <a:ahLst/>
              <a:cxnLst/>
              <a:rect l="l" t="t" r="r" b="b"/>
              <a:pathLst>
                <a:path w="238" h="838" extrusionOk="0">
                  <a:moveTo>
                    <a:pt x="87" y="0"/>
                  </a:moveTo>
                  <a:cubicBezTo>
                    <a:pt x="44" y="0"/>
                    <a:pt x="1" y="31"/>
                    <a:pt x="8" y="90"/>
                  </a:cubicBezTo>
                  <a:lnTo>
                    <a:pt x="91" y="812"/>
                  </a:lnTo>
                  <a:lnTo>
                    <a:pt x="174" y="838"/>
                  </a:lnTo>
                  <a:lnTo>
                    <a:pt x="238" y="691"/>
                  </a:lnTo>
                  <a:lnTo>
                    <a:pt x="168" y="70"/>
                  </a:lnTo>
                  <a:cubicBezTo>
                    <a:pt x="162" y="23"/>
                    <a:pt x="124" y="0"/>
                    <a:pt x="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1"/>
            <p:cNvSpPr/>
            <p:nvPr/>
          </p:nvSpPr>
          <p:spPr>
            <a:xfrm>
              <a:off x="7122750" y="3073350"/>
              <a:ext cx="4350" cy="7375"/>
            </a:xfrm>
            <a:custGeom>
              <a:avLst/>
              <a:gdLst/>
              <a:ahLst/>
              <a:cxnLst/>
              <a:rect l="l" t="t" r="r" b="b"/>
              <a:pathLst>
                <a:path w="174" h="295" extrusionOk="0">
                  <a:moveTo>
                    <a:pt x="122" y="0"/>
                  </a:moveTo>
                  <a:cubicBezTo>
                    <a:pt x="110" y="0"/>
                    <a:pt x="90" y="6"/>
                    <a:pt x="84" y="19"/>
                  </a:cubicBezTo>
                  <a:cubicBezTo>
                    <a:pt x="59" y="58"/>
                    <a:pt x="27" y="83"/>
                    <a:pt x="1" y="115"/>
                  </a:cubicBezTo>
                  <a:lnTo>
                    <a:pt x="20" y="294"/>
                  </a:lnTo>
                  <a:cubicBezTo>
                    <a:pt x="46" y="269"/>
                    <a:pt x="78" y="237"/>
                    <a:pt x="97" y="205"/>
                  </a:cubicBezTo>
                  <a:cubicBezTo>
                    <a:pt x="122" y="205"/>
                    <a:pt x="148" y="205"/>
                    <a:pt x="174" y="198"/>
                  </a:cubicBezTo>
                  <a:lnTo>
                    <a:pt x="1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1"/>
            <p:cNvSpPr/>
            <p:nvPr/>
          </p:nvSpPr>
          <p:spPr>
            <a:xfrm>
              <a:off x="7070750" y="3044400"/>
              <a:ext cx="13525" cy="10900"/>
            </a:xfrm>
            <a:custGeom>
              <a:avLst/>
              <a:gdLst/>
              <a:ahLst/>
              <a:cxnLst/>
              <a:rect l="l" t="t" r="r" b="b"/>
              <a:pathLst>
                <a:path w="541" h="436" extrusionOk="0">
                  <a:moveTo>
                    <a:pt x="502" y="1"/>
                  </a:moveTo>
                  <a:lnTo>
                    <a:pt x="502" y="1"/>
                  </a:lnTo>
                  <a:cubicBezTo>
                    <a:pt x="489" y="65"/>
                    <a:pt x="463" y="122"/>
                    <a:pt x="419" y="167"/>
                  </a:cubicBezTo>
                  <a:cubicBezTo>
                    <a:pt x="378" y="210"/>
                    <a:pt x="325" y="231"/>
                    <a:pt x="272" y="231"/>
                  </a:cubicBezTo>
                  <a:cubicBezTo>
                    <a:pt x="199" y="231"/>
                    <a:pt x="127" y="192"/>
                    <a:pt x="86" y="122"/>
                  </a:cubicBezTo>
                  <a:lnTo>
                    <a:pt x="86" y="122"/>
                  </a:lnTo>
                  <a:cubicBezTo>
                    <a:pt x="1" y="279"/>
                    <a:pt x="130" y="435"/>
                    <a:pt x="273" y="435"/>
                  </a:cubicBezTo>
                  <a:cubicBezTo>
                    <a:pt x="323" y="435"/>
                    <a:pt x="374" y="416"/>
                    <a:pt x="419" y="372"/>
                  </a:cubicBezTo>
                  <a:cubicBezTo>
                    <a:pt x="540" y="250"/>
                    <a:pt x="508" y="33"/>
                    <a:pt x="5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1"/>
            <p:cNvSpPr/>
            <p:nvPr/>
          </p:nvSpPr>
          <p:spPr>
            <a:xfrm>
              <a:off x="7145300" y="3044400"/>
              <a:ext cx="13350" cy="10900"/>
            </a:xfrm>
            <a:custGeom>
              <a:avLst/>
              <a:gdLst/>
              <a:ahLst/>
              <a:cxnLst/>
              <a:rect l="l" t="t" r="r" b="b"/>
              <a:pathLst>
                <a:path w="534" h="436" extrusionOk="0">
                  <a:moveTo>
                    <a:pt x="32" y="1"/>
                  </a:moveTo>
                  <a:lnTo>
                    <a:pt x="32" y="1"/>
                  </a:lnTo>
                  <a:cubicBezTo>
                    <a:pt x="32" y="33"/>
                    <a:pt x="0" y="250"/>
                    <a:pt x="116" y="372"/>
                  </a:cubicBezTo>
                  <a:cubicBezTo>
                    <a:pt x="160" y="416"/>
                    <a:pt x="212" y="435"/>
                    <a:pt x="261" y="435"/>
                  </a:cubicBezTo>
                  <a:cubicBezTo>
                    <a:pt x="404" y="435"/>
                    <a:pt x="533" y="279"/>
                    <a:pt x="448" y="122"/>
                  </a:cubicBezTo>
                  <a:lnTo>
                    <a:pt x="448" y="122"/>
                  </a:lnTo>
                  <a:cubicBezTo>
                    <a:pt x="435" y="141"/>
                    <a:pt x="422" y="154"/>
                    <a:pt x="410" y="167"/>
                  </a:cubicBezTo>
                  <a:cubicBezTo>
                    <a:pt x="368" y="209"/>
                    <a:pt x="315" y="229"/>
                    <a:pt x="263" y="229"/>
                  </a:cubicBezTo>
                  <a:cubicBezTo>
                    <a:pt x="210" y="229"/>
                    <a:pt x="157" y="209"/>
                    <a:pt x="116" y="167"/>
                  </a:cubicBezTo>
                  <a:cubicBezTo>
                    <a:pt x="71" y="122"/>
                    <a:pt x="45" y="65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1"/>
            <p:cNvSpPr/>
            <p:nvPr/>
          </p:nvSpPr>
          <p:spPr>
            <a:xfrm>
              <a:off x="7096725" y="3017225"/>
              <a:ext cx="11200" cy="10200"/>
            </a:xfrm>
            <a:custGeom>
              <a:avLst/>
              <a:gdLst/>
              <a:ahLst/>
              <a:cxnLst/>
              <a:rect l="l" t="t" r="r" b="b"/>
              <a:pathLst>
                <a:path w="448" h="408" extrusionOk="0">
                  <a:moveTo>
                    <a:pt x="128" y="1"/>
                  </a:moveTo>
                  <a:cubicBezTo>
                    <a:pt x="51" y="1"/>
                    <a:pt x="9" y="117"/>
                    <a:pt x="96" y="161"/>
                  </a:cubicBezTo>
                  <a:lnTo>
                    <a:pt x="172" y="199"/>
                  </a:lnTo>
                  <a:lnTo>
                    <a:pt x="96" y="244"/>
                  </a:lnTo>
                  <a:cubicBezTo>
                    <a:pt x="0" y="286"/>
                    <a:pt x="46" y="408"/>
                    <a:pt x="122" y="408"/>
                  </a:cubicBezTo>
                  <a:cubicBezTo>
                    <a:pt x="138" y="408"/>
                    <a:pt x="155" y="403"/>
                    <a:pt x="172" y="391"/>
                  </a:cubicBezTo>
                  <a:lnTo>
                    <a:pt x="390" y="269"/>
                  </a:lnTo>
                  <a:cubicBezTo>
                    <a:pt x="447" y="237"/>
                    <a:pt x="447" y="154"/>
                    <a:pt x="390" y="122"/>
                  </a:cubicBezTo>
                  <a:lnTo>
                    <a:pt x="172" y="14"/>
                  </a:lnTo>
                  <a:cubicBezTo>
                    <a:pt x="157" y="5"/>
                    <a:pt x="142" y="1"/>
                    <a:pt x="1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1"/>
            <p:cNvSpPr/>
            <p:nvPr/>
          </p:nvSpPr>
          <p:spPr>
            <a:xfrm>
              <a:off x="7121475" y="3017125"/>
              <a:ext cx="11000" cy="10100"/>
            </a:xfrm>
            <a:custGeom>
              <a:avLst/>
              <a:gdLst/>
              <a:ahLst/>
              <a:cxnLst/>
              <a:rect l="l" t="t" r="r" b="b"/>
              <a:pathLst>
                <a:path w="440" h="404" extrusionOk="0">
                  <a:moveTo>
                    <a:pt x="316" y="1"/>
                  </a:moveTo>
                  <a:cubicBezTo>
                    <a:pt x="303" y="1"/>
                    <a:pt x="290" y="4"/>
                    <a:pt x="276" y="11"/>
                  </a:cubicBezTo>
                  <a:lnTo>
                    <a:pt x="58" y="126"/>
                  </a:lnTo>
                  <a:cubicBezTo>
                    <a:pt x="1" y="158"/>
                    <a:pt x="1" y="241"/>
                    <a:pt x="58" y="273"/>
                  </a:cubicBezTo>
                  <a:lnTo>
                    <a:pt x="276" y="395"/>
                  </a:lnTo>
                  <a:cubicBezTo>
                    <a:pt x="289" y="401"/>
                    <a:pt x="302" y="404"/>
                    <a:pt x="314" y="404"/>
                  </a:cubicBezTo>
                  <a:cubicBezTo>
                    <a:pt x="388" y="404"/>
                    <a:pt x="430" y="297"/>
                    <a:pt x="352" y="248"/>
                  </a:cubicBezTo>
                  <a:lnTo>
                    <a:pt x="276" y="203"/>
                  </a:lnTo>
                  <a:lnTo>
                    <a:pt x="352" y="165"/>
                  </a:lnTo>
                  <a:cubicBezTo>
                    <a:pt x="440" y="115"/>
                    <a:pt x="392" y="1"/>
                    <a:pt x="3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0" name="Google Shape;670;p21"/>
          <p:cNvGrpSpPr/>
          <p:nvPr/>
        </p:nvGrpSpPr>
        <p:grpSpPr>
          <a:xfrm>
            <a:off x="4271551" y="1486077"/>
            <a:ext cx="600898" cy="605919"/>
            <a:chOff x="6234700" y="2968150"/>
            <a:chExt cx="137625" cy="138775"/>
          </a:xfrm>
        </p:grpSpPr>
        <p:sp>
          <p:nvSpPr>
            <p:cNvPr id="671" name="Google Shape;671;p21"/>
            <p:cNvSpPr/>
            <p:nvPr/>
          </p:nvSpPr>
          <p:spPr>
            <a:xfrm>
              <a:off x="6261050" y="2968150"/>
              <a:ext cx="89075" cy="46700"/>
            </a:xfrm>
            <a:custGeom>
              <a:avLst/>
              <a:gdLst/>
              <a:ahLst/>
              <a:cxnLst/>
              <a:rect l="l" t="t" r="r" b="b"/>
              <a:pathLst>
                <a:path w="3563" h="1868" extrusionOk="0">
                  <a:moveTo>
                    <a:pt x="1594" y="0"/>
                  </a:moveTo>
                  <a:cubicBezTo>
                    <a:pt x="1575" y="0"/>
                    <a:pt x="1556" y="0"/>
                    <a:pt x="1535" y="1"/>
                  </a:cubicBezTo>
                  <a:cubicBezTo>
                    <a:pt x="986" y="20"/>
                    <a:pt x="666" y="653"/>
                    <a:pt x="346" y="736"/>
                  </a:cubicBezTo>
                  <a:cubicBezTo>
                    <a:pt x="294" y="751"/>
                    <a:pt x="239" y="758"/>
                    <a:pt x="184" y="758"/>
                  </a:cubicBezTo>
                  <a:cubicBezTo>
                    <a:pt x="144" y="758"/>
                    <a:pt x="105" y="754"/>
                    <a:pt x="65" y="749"/>
                  </a:cubicBezTo>
                  <a:cubicBezTo>
                    <a:pt x="61" y="748"/>
                    <a:pt x="57" y="748"/>
                    <a:pt x="53" y="748"/>
                  </a:cubicBezTo>
                  <a:cubicBezTo>
                    <a:pt x="21" y="748"/>
                    <a:pt x="1" y="772"/>
                    <a:pt x="1" y="800"/>
                  </a:cubicBezTo>
                  <a:cubicBezTo>
                    <a:pt x="14" y="1158"/>
                    <a:pt x="122" y="1510"/>
                    <a:pt x="321" y="1804"/>
                  </a:cubicBezTo>
                  <a:lnTo>
                    <a:pt x="3159" y="1868"/>
                  </a:lnTo>
                  <a:cubicBezTo>
                    <a:pt x="3562" y="915"/>
                    <a:pt x="3166" y="218"/>
                    <a:pt x="2705" y="161"/>
                  </a:cubicBezTo>
                  <a:cubicBezTo>
                    <a:pt x="2661" y="153"/>
                    <a:pt x="2615" y="149"/>
                    <a:pt x="2570" y="149"/>
                  </a:cubicBezTo>
                  <a:cubicBezTo>
                    <a:pt x="2441" y="149"/>
                    <a:pt x="2314" y="181"/>
                    <a:pt x="2200" y="238"/>
                  </a:cubicBezTo>
                  <a:cubicBezTo>
                    <a:pt x="2200" y="238"/>
                    <a:pt x="2099" y="0"/>
                    <a:pt x="1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1"/>
            <p:cNvSpPr/>
            <p:nvPr/>
          </p:nvSpPr>
          <p:spPr>
            <a:xfrm>
              <a:off x="6236775" y="3046000"/>
              <a:ext cx="133325" cy="58375"/>
            </a:xfrm>
            <a:custGeom>
              <a:avLst/>
              <a:gdLst/>
              <a:ahLst/>
              <a:cxnLst/>
              <a:rect l="l" t="t" r="r" b="b"/>
              <a:pathLst>
                <a:path w="5333" h="2335" extrusionOk="0">
                  <a:moveTo>
                    <a:pt x="2174" y="1"/>
                  </a:moveTo>
                  <a:lnTo>
                    <a:pt x="1778" y="90"/>
                  </a:lnTo>
                  <a:cubicBezTo>
                    <a:pt x="1317" y="186"/>
                    <a:pt x="921" y="487"/>
                    <a:pt x="703" y="902"/>
                  </a:cubicBezTo>
                  <a:lnTo>
                    <a:pt x="0" y="2238"/>
                  </a:lnTo>
                  <a:lnTo>
                    <a:pt x="416" y="2334"/>
                  </a:lnTo>
                  <a:lnTo>
                    <a:pt x="831" y="2238"/>
                  </a:lnTo>
                  <a:lnTo>
                    <a:pt x="1042" y="1842"/>
                  </a:lnTo>
                  <a:cubicBezTo>
                    <a:pt x="1054" y="1825"/>
                    <a:pt x="1072" y="1817"/>
                    <a:pt x="1089" y="1817"/>
                  </a:cubicBezTo>
                  <a:cubicBezTo>
                    <a:pt x="1117" y="1817"/>
                    <a:pt x="1145" y="1838"/>
                    <a:pt x="1145" y="1874"/>
                  </a:cubicBezTo>
                  <a:lnTo>
                    <a:pt x="1145" y="2238"/>
                  </a:lnTo>
                  <a:lnTo>
                    <a:pt x="2666" y="2334"/>
                  </a:lnTo>
                  <a:lnTo>
                    <a:pt x="4182" y="2238"/>
                  </a:lnTo>
                  <a:lnTo>
                    <a:pt x="4182" y="1874"/>
                  </a:lnTo>
                  <a:cubicBezTo>
                    <a:pt x="4182" y="1838"/>
                    <a:pt x="4211" y="1817"/>
                    <a:pt x="4240" y="1817"/>
                  </a:cubicBezTo>
                  <a:cubicBezTo>
                    <a:pt x="4257" y="1817"/>
                    <a:pt x="4274" y="1825"/>
                    <a:pt x="4284" y="1842"/>
                  </a:cubicBezTo>
                  <a:lnTo>
                    <a:pt x="4501" y="2238"/>
                  </a:lnTo>
                  <a:lnTo>
                    <a:pt x="4949" y="2334"/>
                  </a:lnTo>
                  <a:lnTo>
                    <a:pt x="5332" y="2238"/>
                  </a:lnTo>
                  <a:lnTo>
                    <a:pt x="4629" y="902"/>
                  </a:lnTo>
                  <a:cubicBezTo>
                    <a:pt x="4412" y="487"/>
                    <a:pt x="4022" y="186"/>
                    <a:pt x="3561" y="90"/>
                  </a:cubicBezTo>
                  <a:lnTo>
                    <a:pt x="31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1"/>
            <p:cNvSpPr/>
            <p:nvPr/>
          </p:nvSpPr>
          <p:spPr>
            <a:xfrm>
              <a:off x="6265050" y="3012325"/>
              <a:ext cx="14425" cy="13875"/>
            </a:xfrm>
            <a:custGeom>
              <a:avLst/>
              <a:gdLst/>
              <a:ahLst/>
              <a:cxnLst/>
              <a:rect l="l" t="t" r="r" b="b"/>
              <a:pathLst>
                <a:path w="577" h="555" extrusionOk="0">
                  <a:moveTo>
                    <a:pt x="320" y="1"/>
                  </a:moveTo>
                  <a:cubicBezTo>
                    <a:pt x="184" y="1"/>
                    <a:pt x="53" y="87"/>
                    <a:pt x="7" y="229"/>
                  </a:cubicBezTo>
                  <a:cubicBezTo>
                    <a:pt x="1" y="401"/>
                    <a:pt x="141" y="555"/>
                    <a:pt x="320" y="555"/>
                  </a:cubicBezTo>
                  <a:cubicBezTo>
                    <a:pt x="320" y="555"/>
                    <a:pt x="480" y="414"/>
                    <a:pt x="480" y="414"/>
                  </a:cubicBezTo>
                  <a:lnTo>
                    <a:pt x="576" y="216"/>
                  </a:lnTo>
                  <a:lnTo>
                    <a:pt x="480" y="43"/>
                  </a:lnTo>
                  <a:cubicBezTo>
                    <a:pt x="429" y="14"/>
                    <a:pt x="374" y="1"/>
                    <a:pt x="3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1"/>
            <p:cNvSpPr/>
            <p:nvPr/>
          </p:nvSpPr>
          <p:spPr>
            <a:xfrm>
              <a:off x="6263350" y="3017875"/>
              <a:ext cx="16275" cy="10875"/>
            </a:xfrm>
            <a:custGeom>
              <a:avLst/>
              <a:gdLst/>
              <a:ahLst/>
              <a:cxnLst/>
              <a:rect l="l" t="t" r="r" b="b"/>
              <a:pathLst>
                <a:path w="651" h="435" extrusionOk="0">
                  <a:moveTo>
                    <a:pt x="75" y="0"/>
                  </a:moveTo>
                  <a:lnTo>
                    <a:pt x="75" y="0"/>
                  </a:lnTo>
                  <a:cubicBezTo>
                    <a:pt x="0" y="231"/>
                    <a:pt x="184" y="434"/>
                    <a:pt x="393" y="434"/>
                  </a:cubicBezTo>
                  <a:cubicBezTo>
                    <a:pt x="451" y="434"/>
                    <a:pt x="511" y="419"/>
                    <a:pt x="567" y="384"/>
                  </a:cubicBezTo>
                  <a:lnTo>
                    <a:pt x="651" y="295"/>
                  </a:lnTo>
                  <a:lnTo>
                    <a:pt x="548" y="192"/>
                  </a:lnTo>
                  <a:cubicBezTo>
                    <a:pt x="497" y="218"/>
                    <a:pt x="446" y="231"/>
                    <a:pt x="388" y="231"/>
                  </a:cubicBezTo>
                  <a:cubicBezTo>
                    <a:pt x="248" y="231"/>
                    <a:pt x="120" y="135"/>
                    <a:pt x="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1"/>
            <p:cNvSpPr/>
            <p:nvPr/>
          </p:nvSpPr>
          <p:spPr>
            <a:xfrm>
              <a:off x="6327550" y="3012325"/>
              <a:ext cx="14425" cy="13875"/>
            </a:xfrm>
            <a:custGeom>
              <a:avLst/>
              <a:gdLst/>
              <a:ahLst/>
              <a:cxnLst/>
              <a:rect l="l" t="t" r="r" b="b"/>
              <a:pathLst>
                <a:path w="577" h="555" extrusionOk="0">
                  <a:moveTo>
                    <a:pt x="257" y="1"/>
                  </a:moveTo>
                  <a:cubicBezTo>
                    <a:pt x="202" y="1"/>
                    <a:pt x="147" y="14"/>
                    <a:pt x="97" y="43"/>
                  </a:cubicBezTo>
                  <a:lnTo>
                    <a:pt x="1" y="216"/>
                  </a:lnTo>
                  <a:lnTo>
                    <a:pt x="97" y="414"/>
                  </a:lnTo>
                  <a:cubicBezTo>
                    <a:pt x="97" y="414"/>
                    <a:pt x="256" y="555"/>
                    <a:pt x="256" y="555"/>
                  </a:cubicBezTo>
                  <a:cubicBezTo>
                    <a:pt x="435" y="555"/>
                    <a:pt x="576" y="401"/>
                    <a:pt x="570" y="229"/>
                  </a:cubicBezTo>
                  <a:cubicBezTo>
                    <a:pt x="524" y="87"/>
                    <a:pt x="393" y="1"/>
                    <a:pt x="2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1"/>
            <p:cNvSpPr/>
            <p:nvPr/>
          </p:nvSpPr>
          <p:spPr>
            <a:xfrm>
              <a:off x="6327400" y="3017875"/>
              <a:ext cx="16275" cy="10875"/>
            </a:xfrm>
            <a:custGeom>
              <a:avLst/>
              <a:gdLst/>
              <a:ahLst/>
              <a:cxnLst/>
              <a:rect l="l" t="t" r="r" b="b"/>
              <a:pathLst>
                <a:path w="651" h="435" extrusionOk="0">
                  <a:moveTo>
                    <a:pt x="576" y="0"/>
                  </a:moveTo>
                  <a:lnTo>
                    <a:pt x="576" y="0"/>
                  </a:lnTo>
                  <a:cubicBezTo>
                    <a:pt x="531" y="135"/>
                    <a:pt x="403" y="231"/>
                    <a:pt x="262" y="231"/>
                  </a:cubicBezTo>
                  <a:cubicBezTo>
                    <a:pt x="205" y="231"/>
                    <a:pt x="154" y="218"/>
                    <a:pt x="103" y="192"/>
                  </a:cubicBezTo>
                  <a:lnTo>
                    <a:pt x="0" y="295"/>
                  </a:lnTo>
                  <a:lnTo>
                    <a:pt x="83" y="384"/>
                  </a:lnTo>
                  <a:cubicBezTo>
                    <a:pt x="140" y="419"/>
                    <a:pt x="200" y="434"/>
                    <a:pt x="257" y="434"/>
                  </a:cubicBezTo>
                  <a:cubicBezTo>
                    <a:pt x="467" y="434"/>
                    <a:pt x="651" y="231"/>
                    <a:pt x="5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1"/>
            <p:cNvSpPr/>
            <p:nvPr/>
          </p:nvSpPr>
          <p:spPr>
            <a:xfrm>
              <a:off x="6234700" y="3101950"/>
              <a:ext cx="22875" cy="4975"/>
            </a:xfrm>
            <a:custGeom>
              <a:avLst/>
              <a:gdLst/>
              <a:ahLst/>
              <a:cxnLst/>
              <a:rect l="l" t="t" r="r" b="b"/>
              <a:pathLst>
                <a:path w="915" h="199" extrusionOk="0">
                  <a:moveTo>
                    <a:pt x="83" y="0"/>
                  </a:moveTo>
                  <a:lnTo>
                    <a:pt x="19" y="122"/>
                  </a:lnTo>
                  <a:cubicBezTo>
                    <a:pt x="0" y="154"/>
                    <a:pt x="26" y="199"/>
                    <a:pt x="64" y="199"/>
                  </a:cubicBezTo>
                  <a:lnTo>
                    <a:pt x="774" y="199"/>
                  </a:lnTo>
                  <a:cubicBezTo>
                    <a:pt x="793" y="199"/>
                    <a:pt x="812" y="186"/>
                    <a:pt x="818" y="173"/>
                  </a:cubicBezTo>
                  <a:lnTo>
                    <a:pt x="9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1"/>
            <p:cNvSpPr/>
            <p:nvPr/>
          </p:nvSpPr>
          <p:spPr>
            <a:xfrm>
              <a:off x="6265525" y="3101950"/>
              <a:ext cx="76125" cy="4975"/>
            </a:xfrm>
            <a:custGeom>
              <a:avLst/>
              <a:gdLst/>
              <a:ahLst/>
              <a:cxnLst/>
              <a:rect l="l" t="t" r="r" b="b"/>
              <a:pathLst>
                <a:path w="3045" h="199" extrusionOk="0">
                  <a:moveTo>
                    <a:pt x="1" y="0"/>
                  </a:moveTo>
                  <a:lnTo>
                    <a:pt x="1" y="148"/>
                  </a:lnTo>
                  <a:cubicBezTo>
                    <a:pt x="1" y="173"/>
                    <a:pt x="20" y="199"/>
                    <a:pt x="52" y="199"/>
                  </a:cubicBezTo>
                  <a:lnTo>
                    <a:pt x="2987" y="199"/>
                  </a:lnTo>
                  <a:cubicBezTo>
                    <a:pt x="3019" y="199"/>
                    <a:pt x="3044" y="173"/>
                    <a:pt x="3044" y="148"/>
                  </a:cubicBezTo>
                  <a:lnTo>
                    <a:pt x="30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1"/>
            <p:cNvSpPr/>
            <p:nvPr/>
          </p:nvSpPr>
          <p:spPr>
            <a:xfrm>
              <a:off x="6349450" y="3101800"/>
              <a:ext cx="22875" cy="5125"/>
            </a:xfrm>
            <a:custGeom>
              <a:avLst/>
              <a:gdLst/>
              <a:ahLst/>
              <a:cxnLst/>
              <a:rect l="l" t="t" r="r" b="b"/>
              <a:pathLst>
                <a:path w="915" h="205" extrusionOk="0">
                  <a:moveTo>
                    <a:pt x="1" y="0"/>
                  </a:moveTo>
                  <a:lnTo>
                    <a:pt x="1" y="6"/>
                  </a:lnTo>
                  <a:lnTo>
                    <a:pt x="97" y="179"/>
                  </a:lnTo>
                  <a:cubicBezTo>
                    <a:pt x="109" y="192"/>
                    <a:pt x="122" y="205"/>
                    <a:pt x="148" y="205"/>
                  </a:cubicBezTo>
                  <a:lnTo>
                    <a:pt x="851" y="205"/>
                  </a:lnTo>
                  <a:cubicBezTo>
                    <a:pt x="889" y="205"/>
                    <a:pt x="915" y="160"/>
                    <a:pt x="896" y="128"/>
                  </a:cubicBezTo>
                  <a:lnTo>
                    <a:pt x="8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1"/>
            <p:cNvSpPr/>
            <p:nvPr/>
          </p:nvSpPr>
          <p:spPr>
            <a:xfrm>
              <a:off x="6277200" y="2987525"/>
              <a:ext cx="52775" cy="58975"/>
            </a:xfrm>
            <a:custGeom>
              <a:avLst/>
              <a:gdLst/>
              <a:ahLst/>
              <a:cxnLst/>
              <a:rect l="l" t="t" r="r" b="b"/>
              <a:pathLst>
                <a:path w="2111" h="2359" extrusionOk="0">
                  <a:moveTo>
                    <a:pt x="1456" y="0"/>
                  </a:moveTo>
                  <a:cubicBezTo>
                    <a:pt x="1441" y="0"/>
                    <a:pt x="1426" y="7"/>
                    <a:pt x="1414" y="19"/>
                  </a:cubicBezTo>
                  <a:cubicBezTo>
                    <a:pt x="1068" y="377"/>
                    <a:pt x="621" y="620"/>
                    <a:pt x="135" y="716"/>
                  </a:cubicBezTo>
                  <a:cubicBezTo>
                    <a:pt x="52" y="735"/>
                    <a:pt x="1" y="799"/>
                    <a:pt x="1" y="882"/>
                  </a:cubicBezTo>
                  <a:lnTo>
                    <a:pt x="1" y="1202"/>
                  </a:lnTo>
                  <a:cubicBezTo>
                    <a:pt x="1" y="1937"/>
                    <a:pt x="474" y="2359"/>
                    <a:pt x="1056" y="2359"/>
                  </a:cubicBezTo>
                  <a:cubicBezTo>
                    <a:pt x="1637" y="2359"/>
                    <a:pt x="2111" y="1899"/>
                    <a:pt x="2111" y="1202"/>
                  </a:cubicBezTo>
                  <a:lnTo>
                    <a:pt x="2111" y="895"/>
                  </a:lnTo>
                  <a:cubicBezTo>
                    <a:pt x="2111" y="805"/>
                    <a:pt x="2072" y="716"/>
                    <a:pt x="2008" y="652"/>
                  </a:cubicBezTo>
                  <a:cubicBezTo>
                    <a:pt x="1816" y="460"/>
                    <a:pt x="1650" y="249"/>
                    <a:pt x="1503" y="25"/>
                  </a:cubicBezTo>
                  <a:cubicBezTo>
                    <a:pt x="1490" y="8"/>
                    <a:pt x="1473" y="0"/>
                    <a:pt x="1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1"/>
            <p:cNvSpPr/>
            <p:nvPr/>
          </p:nvSpPr>
          <p:spPr>
            <a:xfrm>
              <a:off x="6290325" y="3054325"/>
              <a:ext cx="26400" cy="20900"/>
            </a:xfrm>
            <a:custGeom>
              <a:avLst/>
              <a:gdLst/>
              <a:ahLst/>
              <a:cxnLst/>
              <a:rect l="l" t="t" r="r" b="b"/>
              <a:pathLst>
                <a:path w="1056" h="836" extrusionOk="0">
                  <a:moveTo>
                    <a:pt x="527" y="0"/>
                  </a:moveTo>
                  <a:cubicBezTo>
                    <a:pt x="478" y="0"/>
                    <a:pt x="428" y="32"/>
                    <a:pt x="428" y="96"/>
                  </a:cubicBezTo>
                  <a:lnTo>
                    <a:pt x="428" y="524"/>
                  </a:lnTo>
                  <a:cubicBezTo>
                    <a:pt x="307" y="544"/>
                    <a:pt x="192" y="582"/>
                    <a:pt x="96" y="652"/>
                  </a:cubicBezTo>
                  <a:cubicBezTo>
                    <a:pt x="0" y="711"/>
                    <a:pt x="59" y="836"/>
                    <a:pt x="148" y="836"/>
                  </a:cubicBezTo>
                  <a:cubicBezTo>
                    <a:pt x="166" y="836"/>
                    <a:pt x="185" y="830"/>
                    <a:pt x="205" y="819"/>
                  </a:cubicBezTo>
                  <a:cubicBezTo>
                    <a:pt x="300" y="755"/>
                    <a:pt x="409" y="716"/>
                    <a:pt x="524" y="716"/>
                  </a:cubicBezTo>
                  <a:lnTo>
                    <a:pt x="531" y="716"/>
                  </a:lnTo>
                  <a:cubicBezTo>
                    <a:pt x="646" y="716"/>
                    <a:pt x="761" y="755"/>
                    <a:pt x="857" y="819"/>
                  </a:cubicBezTo>
                  <a:cubicBezTo>
                    <a:pt x="875" y="830"/>
                    <a:pt x="893" y="836"/>
                    <a:pt x="911" y="836"/>
                  </a:cubicBezTo>
                  <a:cubicBezTo>
                    <a:pt x="996" y="836"/>
                    <a:pt x="1056" y="711"/>
                    <a:pt x="965" y="652"/>
                  </a:cubicBezTo>
                  <a:cubicBezTo>
                    <a:pt x="863" y="582"/>
                    <a:pt x="748" y="544"/>
                    <a:pt x="627" y="524"/>
                  </a:cubicBezTo>
                  <a:lnTo>
                    <a:pt x="627" y="96"/>
                  </a:lnTo>
                  <a:cubicBezTo>
                    <a:pt x="627" y="32"/>
                    <a:pt x="577" y="0"/>
                    <a:pt x="5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1"/>
            <p:cNvSpPr/>
            <p:nvPr/>
          </p:nvSpPr>
          <p:spPr>
            <a:xfrm>
              <a:off x="6275925" y="3062100"/>
              <a:ext cx="19525" cy="31125"/>
            </a:xfrm>
            <a:custGeom>
              <a:avLst/>
              <a:gdLst/>
              <a:ahLst/>
              <a:cxnLst/>
              <a:rect l="l" t="t" r="r" b="b"/>
              <a:pathLst>
                <a:path w="781" h="1245" extrusionOk="0">
                  <a:moveTo>
                    <a:pt x="673" y="1"/>
                  </a:moveTo>
                  <a:cubicBezTo>
                    <a:pt x="666" y="1"/>
                    <a:pt x="659" y="1"/>
                    <a:pt x="653" y="2"/>
                  </a:cubicBezTo>
                  <a:cubicBezTo>
                    <a:pt x="154" y="130"/>
                    <a:pt x="26" y="712"/>
                    <a:pt x="1" y="1083"/>
                  </a:cubicBezTo>
                  <a:cubicBezTo>
                    <a:pt x="1" y="1177"/>
                    <a:pt x="60" y="1244"/>
                    <a:pt x="115" y="1244"/>
                  </a:cubicBezTo>
                  <a:cubicBezTo>
                    <a:pt x="119" y="1244"/>
                    <a:pt x="124" y="1244"/>
                    <a:pt x="128" y="1243"/>
                  </a:cubicBezTo>
                  <a:lnTo>
                    <a:pt x="710" y="1057"/>
                  </a:lnTo>
                  <a:cubicBezTo>
                    <a:pt x="755" y="1038"/>
                    <a:pt x="781" y="955"/>
                    <a:pt x="781" y="859"/>
                  </a:cubicBezTo>
                  <a:lnTo>
                    <a:pt x="781" y="105"/>
                  </a:lnTo>
                  <a:cubicBezTo>
                    <a:pt x="781" y="48"/>
                    <a:pt x="729" y="1"/>
                    <a:pt x="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1"/>
            <p:cNvSpPr/>
            <p:nvPr/>
          </p:nvSpPr>
          <p:spPr>
            <a:xfrm>
              <a:off x="6277050" y="3017725"/>
              <a:ext cx="52925" cy="31500"/>
            </a:xfrm>
            <a:custGeom>
              <a:avLst/>
              <a:gdLst/>
              <a:ahLst/>
              <a:cxnLst/>
              <a:rect l="l" t="t" r="r" b="b"/>
              <a:pathLst>
                <a:path w="2117" h="1260" extrusionOk="0">
                  <a:moveTo>
                    <a:pt x="0" y="0"/>
                  </a:moveTo>
                  <a:lnTo>
                    <a:pt x="0" y="198"/>
                  </a:lnTo>
                  <a:cubicBezTo>
                    <a:pt x="0" y="780"/>
                    <a:pt x="473" y="1260"/>
                    <a:pt x="1062" y="1260"/>
                  </a:cubicBezTo>
                  <a:cubicBezTo>
                    <a:pt x="1643" y="1260"/>
                    <a:pt x="2117" y="780"/>
                    <a:pt x="2117" y="198"/>
                  </a:cubicBezTo>
                  <a:lnTo>
                    <a:pt x="2117" y="0"/>
                  </a:lnTo>
                  <a:cubicBezTo>
                    <a:pt x="2117" y="582"/>
                    <a:pt x="1643" y="1055"/>
                    <a:pt x="1062" y="1055"/>
                  </a:cubicBezTo>
                  <a:cubicBezTo>
                    <a:pt x="473" y="1055"/>
                    <a:pt x="0" y="582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1"/>
            <p:cNvSpPr/>
            <p:nvPr/>
          </p:nvSpPr>
          <p:spPr>
            <a:xfrm>
              <a:off x="6275775" y="3083575"/>
              <a:ext cx="19825" cy="12175"/>
            </a:xfrm>
            <a:custGeom>
              <a:avLst/>
              <a:gdLst/>
              <a:ahLst/>
              <a:cxnLst/>
              <a:rect l="l" t="t" r="r" b="b"/>
              <a:pathLst>
                <a:path w="793" h="487" extrusionOk="0">
                  <a:moveTo>
                    <a:pt x="793" y="0"/>
                  </a:moveTo>
                  <a:cubicBezTo>
                    <a:pt x="793" y="45"/>
                    <a:pt x="761" y="83"/>
                    <a:pt x="716" y="103"/>
                  </a:cubicBezTo>
                  <a:lnTo>
                    <a:pt x="716" y="96"/>
                  </a:lnTo>
                  <a:lnTo>
                    <a:pt x="134" y="282"/>
                  </a:lnTo>
                  <a:cubicBezTo>
                    <a:pt x="123" y="286"/>
                    <a:pt x="111" y="288"/>
                    <a:pt x="99" y="288"/>
                  </a:cubicBezTo>
                  <a:cubicBezTo>
                    <a:pt x="59" y="288"/>
                    <a:pt x="21" y="264"/>
                    <a:pt x="7" y="224"/>
                  </a:cubicBezTo>
                  <a:cubicBezTo>
                    <a:pt x="0" y="282"/>
                    <a:pt x="0" y="339"/>
                    <a:pt x="0" y="384"/>
                  </a:cubicBezTo>
                  <a:cubicBezTo>
                    <a:pt x="0" y="442"/>
                    <a:pt x="48" y="486"/>
                    <a:pt x="100" y="486"/>
                  </a:cubicBezTo>
                  <a:cubicBezTo>
                    <a:pt x="111" y="486"/>
                    <a:pt x="123" y="484"/>
                    <a:pt x="134" y="480"/>
                  </a:cubicBezTo>
                  <a:lnTo>
                    <a:pt x="716" y="294"/>
                  </a:lnTo>
                  <a:cubicBezTo>
                    <a:pt x="761" y="282"/>
                    <a:pt x="793" y="243"/>
                    <a:pt x="793" y="198"/>
                  </a:cubicBezTo>
                  <a:lnTo>
                    <a:pt x="7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1"/>
            <p:cNvSpPr/>
            <p:nvPr/>
          </p:nvSpPr>
          <p:spPr>
            <a:xfrm>
              <a:off x="6311575" y="3062100"/>
              <a:ext cx="19675" cy="31125"/>
            </a:xfrm>
            <a:custGeom>
              <a:avLst/>
              <a:gdLst/>
              <a:ahLst/>
              <a:cxnLst/>
              <a:rect l="l" t="t" r="r" b="b"/>
              <a:pathLst>
                <a:path w="787" h="1245" extrusionOk="0">
                  <a:moveTo>
                    <a:pt x="108" y="1"/>
                  </a:moveTo>
                  <a:cubicBezTo>
                    <a:pt x="52" y="1"/>
                    <a:pt x="0" y="48"/>
                    <a:pt x="0" y="105"/>
                  </a:cubicBezTo>
                  <a:lnTo>
                    <a:pt x="0" y="859"/>
                  </a:lnTo>
                  <a:cubicBezTo>
                    <a:pt x="0" y="955"/>
                    <a:pt x="32" y="1038"/>
                    <a:pt x="71" y="1057"/>
                  </a:cubicBezTo>
                  <a:lnTo>
                    <a:pt x="652" y="1243"/>
                  </a:lnTo>
                  <a:cubicBezTo>
                    <a:pt x="657" y="1244"/>
                    <a:pt x="662" y="1244"/>
                    <a:pt x="666" y="1244"/>
                  </a:cubicBezTo>
                  <a:cubicBezTo>
                    <a:pt x="722" y="1244"/>
                    <a:pt x="787" y="1177"/>
                    <a:pt x="787" y="1083"/>
                  </a:cubicBezTo>
                  <a:cubicBezTo>
                    <a:pt x="755" y="712"/>
                    <a:pt x="633" y="130"/>
                    <a:pt x="128" y="2"/>
                  </a:cubicBezTo>
                  <a:cubicBezTo>
                    <a:pt x="122" y="1"/>
                    <a:pt x="115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1"/>
            <p:cNvSpPr/>
            <p:nvPr/>
          </p:nvSpPr>
          <p:spPr>
            <a:xfrm>
              <a:off x="6311575" y="3083575"/>
              <a:ext cx="19850" cy="12175"/>
            </a:xfrm>
            <a:custGeom>
              <a:avLst/>
              <a:gdLst/>
              <a:ahLst/>
              <a:cxnLst/>
              <a:rect l="l" t="t" r="r" b="b"/>
              <a:pathLst>
                <a:path w="794" h="487" extrusionOk="0">
                  <a:moveTo>
                    <a:pt x="0" y="0"/>
                  </a:moveTo>
                  <a:lnTo>
                    <a:pt x="0" y="198"/>
                  </a:lnTo>
                  <a:cubicBezTo>
                    <a:pt x="0" y="243"/>
                    <a:pt x="32" y="282"/>
                    <a:pt x="71" y="294"/>
                  </a:cubicBezTo>
                  <a:lnTo>
                    <a:pt x="652" y="480"/>
                  </a:lnTo>
                  <a:cubicBezTo>
                    <a:pt x="665" y="484"/>
                    <a:pt x="678" y="486"/>
                    <a:pt x="690" y="486"/>
                  </a:cubicBezTo>
                  <a:cubicBezTo>
                    <a:pt x="746" y="486"/>
                    <a:pt x="793" y="442"/>
                    <a:pt x="793" y="384"/>
                  </a:cubicBezTo>
                  <a:cubicBezTo>
                    <a:pt x="793" y="339"/>
                    <a:pt x="787" y="282"/>
                    <a:pt x="787" y="224"/>
                  </a:cubicBezTo>
                  <a:cubicBezTo>
                    <a:pt x="767" y="264"/>
                    <a:pt x="728" y="288"/>
                    <a:pt x="688" y="288"/>
                  </a:cubicBezTo>
                  <a:cubicBezTo>
                    <a:pt x="676" y="288"/>
                    <a:pt x="664" y="286"/>
                    <a:pt x="652" y="282"/>
                  </a:cubicBezTo>
                  <a:lnTo>
                    <a:pt x="71" y="96"/>
                  </a:lnTo>
                  <a:lnTo>
                    <a:pt x="71" y="103"/>
                  </a:lnTo>
                  <a:cubicBezTo>
                    <a:pt x="32" y="83"/>
                    <a:pt x="0" y="45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1"/>
            <p:cNvSpPr/>
            <p:nvPr/>
          </p:nvSpPr>
          <p:spPr>
            <a:xfrm>
              <a:off x="6295425" y="3025700"/>
              <a:ext cx="16175" cy="10350"/>
            </a:xfrm>
            <a:custGeom>
              <a:avLst/>
              <a:gdLst/>
              <a:ahLst/>
              <a:cxnLst/>
              <a:rect l="l" t="t" r="r" b="b"/>
              <a:pathLst>
                <a:path w="647" h="414" extrusionOk="0">
                  <a:moveTo>
                    <a:pt x="323" y="1"/>
                  </a:moveTo>
                  <a:cubicBezTo>
                    <a:pt x="162" y="1"/>
                    <a:pt x="1" y="109"/>
                    <a:pt x="1" y="327"/>
                  </a:cubicBezTo>
                  <a:cubicBezTo>
                    <a:pt x="1" y="372"/>
                    <a:pt x="39" y="410"/>
                    <a:pt x="84" y="410"/>
                  </a:cubicBezTo>
                  <a:cubicBezTo>
                    <a:pt x="128" y="410"/>
                    <a:pt x="167" y="372"/>
                    <a:pt x="167" y="327"/>
                  </a:cubicBezTo>
                  <a:cubicBezTo>
                    <a:pt x="148" y="234"/>
                    <a:pt x="236" y="188"/>
                    <a:pt x="323" y="188"/>
                  </a:cubicBezTo>
                  <a:cubicBezTo>
                    <a:pt x="411" y="188"/>
                    <a:pt x="499" y="234"/>
                    <a:pt x="480" y="327"/>
                  </a:cubicBezTo>
                  <a:cubicBezTo>
                    <a:pt x="480" y="384"/>
                    <a:pt x="522" y="413"/>
                    <a:pt x="563" y="413"/>
                  </a:cubicBezTo>
                  <a:cubicBezTo>
                    <a:pt x="605" y="413"/>
                    <a:pt x="646" y="384"/>
                    <a:pt x="646" y="327"/>
                  </a:cubicBezTo>
                  <a:cubicBezTo>
                    <a:pt x="646" y="109"/>
                    <a:pt x="485" y="1"/>
                    <a:pt x="3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1"/>
            <p:cNvSpPr/>
            <p:nvPr/>
          </p:nvSpPr>
          <p:spPr>
            <a:xfrm>
              <a:off x="6285700" y="3011225"/>
              <a:ext cx="11025" cy="10100"/>
            </a:xfrm>
            <a:custGeom>
              <a:avLst/>
              <a:gdLst/>
              <a:ahLst/>
              <a:cxnLst/>
              <a:rect l="l" t="t" r="r" b="b"/>
              <a:pathLst>
                <a:path w="441" h="404" extrusionOk="0">
                  <a:moveTo>
                    <a:pt x="123" y="0"/>
                  </a:moveTo>
                  <a:cubicBezTo>
                    <a:pt x="45" y="0"/>
                    <a:pt x="1" y="114"/>
                    <a:pt x="83" y="158"/>
                  </a:cubicBezTo>
                  <a:lnTo>
                    <a:pt x="166" y="203"/>
                  </a:lnTo>
                  <a:lnTo>
                    <a:pt x="83" y="247"/>
                  </a:lnTo>
                  <a:cubicBezTo>
                    <a:pt x="44" y="266"/>
                    <a:pt x="32" y="318"/>
                    <a:pt x="51" y="362"/>
                  </a:cubicBezTo>
                  <a:cubicBezTo>
                    <a:pt x="68" y="389"/>
                    <a:pt x="98" y="403"/>
                    <a:pt x="128" y="403"/>
                  </a:cubicBezTo>
                  <a:cubicBezTo>
                    <a:pt x="141" y="403"/>
                    <a:pt x="154" y="400"/>
                    <a:pt x="166" y="394"/>
                  </a:cubicBezTo>
                  <a:lnTo>
                    <a:pt x="383" y="273"/>
                  </a:lnTo>
                  <a:cubicBezTo>
                    <a:pt x="441" y="241"/>
                    <a:pt x="441" y="151"/>
                    <a:pt x="383" y="126"/>
                  </a:cubicBezTo>
                  <a:lnTo>
                    <a:pt x="166" y="11"/>
                  </a:lnTo>
                  <a:cubicBezTo>
                    <a:pt x="151" y="3"/>
                    <a:pt x="137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1"/>
            <p:cNvSpPr/>
            <p:nvPr/>
          </p:nvSpPr>
          <p:spPr>
            <a:xfrm>
              <a:off x="6310300" y="3011225"/>
              <a:ext cx="11000" cy="10050"/>
            </a:xfrm>
            <a:custGeom>
              <a:avLst/>
              <a:gdLst/>
              <a:ahLst/>
              <a:cxnLst/>
              <a:rect l="l" t="t" r="r" b="b"/>
              <a:pathLst>
                <a:path w="440" h="402" extrusionOk="0">
                  <a:moveTo>
                    <a:pt x="315" y="0"/>
                  </a:moveTo>
                  <a:cubicBezTo>
                    <a:pt x="303" y="0"/>
                    <a:pt x="289" y="3"/>
                    <a:pt x="275" y="11"/>
                  </a:cubicBezTo>
                  <a:lnTo>
                    <a:pt x="58" y="126"/>
                  </a:lnTo>
                  <a:cubicBezTo>
                    <a:pt x="0" y="151"/>
                    <a:pt x="0" y="241"/>
                    <a:pt x="58" y="273"/>
                  </a:cubicBezTo>
                  <a:lnTo>
                    <a:pt x="275" y="394"/>
                  </a:lnTo>
                  <a:cubicBezTo>
                    <a:pt x="287" y="399"/>
                    <a:pt x="299" y="401"/>
                    <a:pt x="310" y="401"/>
                  </a:cubicBezTo>
                  <a:cubicBezTo>
                    <a:pt x="386" y="401"/>
                    <a:pt x="430" y="298"/>
                    <a:pt x="352" y="247"/>
                  </a:cubicBezTo>
                  <a:lnTo>
                    <a:pt x="275" y="203"/>
                  </a:lnTo>
                  <a:lnTo>
                    <a:pt x="352" y="158"/>
                  </a:lnTo>
                  <a:cubicBezTo>
                    <a:pt x="439" y="114"/>
                    <a:pt x="391" y="0"/>
                    <a:pt x="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" name="Google Shape;690;p21"/>
          <p:cNvGrpSpPr/>
          <p:nvPr/>
        </p:nvGrpSpPr>
        <p:grpSpPr>
          <a:xfrm>
            <a:off x="6001725" y="1486077"/>
            <a:ext cx="548613" cy="605919"/>
            <a:chOff x="5823100" y="2964150"/>
            <a:chExt cx="125650" cy="138775"/>
          </a:xfrm>
        </p:grpSpPr>
        <p:sp>
          <p:nvSpPr>
            <p:cNvPr id="691" name="Google Shape;691;p21"/>
            <p:cNvSpPr/>
            <p:nvPr/>
          </p:nvSpPr>
          <p:spPr>
            <a:xfrm>
              <a:off x="5842275" y="3042000"/>
              <a:ext cx="87300" cy="58375"/>
            </a:xfrm>
            <a:custGeom>
              <a:avLst/>
              <a:gdLst/>
              <a:ahLst/>
              <a:cxnLst/>
              <a:rect l="l" t="t" r="r" b="b"/>
              <a:pathLst>
                <a:path w="3492" h="2335" extrusionOk="0">
                  <a:moveTo>
                    <a:pt x="1254" y="1"/>
                  </a:moveTo>
                  <a:cubicBezTo>
                    <a:pt x="519" y="154"/>
                    <a:pt x="1" y="800"/>
                    <a:pt x="1" y="1542"/>
                  </a:cubicBezTo>
                  <a:lnTo>
                    <a:pt x="1" y="1925"/>
                  </a:lnTo>
                  <a:lnTo>
                    <a:pt x="97" y="2239"/>
                  </a:lnTo>
                  <a:lnTo>
                    <a:pt x="1784" y="2335"/>
                  </a:lnTo>
                  <a:lnTo>
                    <a:pt x="3396" y="2239"/>
                  </a:lnTo>
                  <a:lnTo>
                    <a:pt x="3492" y="1925"/>
                  </a:lnTo>
                  <a:lnTo>
                    <a:pt x="3492" y="1542"/>
                  </a:lnTo>
                  <a:cubicBezTo>
                    <a:pt x="3492" y="800"/>
                    <a:pt x="2974" y="154"/>
                    <a:pt x="2245" y="1"/>
                  </a:cubicBezTo>
                  <a:cubicBezTo>
                    <a:pt x="2088" y="84"/>
                    <a:pt x="1917" y="126"/>
                    <a:pt x="1747" y="126"/>
                  </a:cubicBezTo>
                  <a:cubicBezTo>
                    <a:pt x="1577" y="126"/>
                    <a:pt x="1407" y="84"/>
                    <a:pt x="1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1"/>
            <p:cNvSpPr/>
            <p:nvPr/>
          </p:nvSpPr>
          <p:spPr>
            <a:xfrm>
              <a:off x="5843425" y="2964150"/>
              <a:ext cx="89200" cy="46725"/>
            </a:xfrm>
            <a:custGeom>
              <a:avLst/>
              <a:gdLst/>
              <a:ahLst/>
              <a:cxnLst/>
              <a:rect l="l" t="t" r="r" b="b"/>
              <a:pathLst>
                <a:path w="3568" h="1869" extrusionOk="0">
                  <a:moveTo>
                    <a:pt x="1598" y="0"/>
                  </a:moveTo>
                  <a:cubicBezTo>
                    <a:pt x="1579" y="0"/>
                    <a:pt x="1560" y="1"/>
                    <a:pt x="1540" y="1"/>
                  </a:cubicBezTo>
                  <a:cubicBezTo>
                    <a:pt x="984" y="20"/>
                    <a:pt x="671" y="653"/>
                    <a:pt x="351" y="736"/>
                  </a:cubicBezTo>
                  <a:cubicBezTo>
                    <a:pt x="295" y="751"/>
                    <a:pt x="239" y="758"/>
                    <a:pt x="183" y="758"/>
                  </a:cubicBezTo>
                  <a:cubicBezTo>
                    <a:pt x="143" y="758"/>
                    <a:pt x="103" y="755"/>
                    <a:pt x="63" y="749"/>
                  </a:cubicBezTo>
                  <a:cubicBezTo>
                    <a:pt x="60" y="749"/>
                    <a:pt x="57" y="748"/>
                    <a:pt x="53" y="748"/>
                  </a:cubicBezTo>
                  <a:cubicBezTo>
                    <a:pt x="25" y="748"/>
                    <a:pt x="0" y="772"/>
                    <a:pt x="6" y="800"/>
                  </a:cubicBezTo>
                  <a:cubicBezTo>
                    <a:pt x="12" y="1158"/>
                    <a:pt x="121" y="1510"/>
                    <a:pt x="326" y="1804"/>
                  </a:cubicBezTo>
                  <a:lnTo>
                    <a:pt x="3158" y="1868"/>
                  </a:lnTo>
                  <a:cubicBezTo>
                    <a:pt x="3567" y="916"/>
                    <a:pt x="3164" y="219"/>
                    <a:pt x="2710" y="161"/>
                  </a:cubicBezTo>
                  <a:cubicBezTo>
                    <a:pt x="2664" y="153"/>
                    <a:pt x="2618" y="149"/>
                    <a:pt x="2572" y="149"/>
                  </a:cubicBezTo>
                  <a:cubicBezTo>
                    <a:pt x="2442" y="149"/>
                    <a:pt x="2317" y="181"/>
                    <a:pt x="2199" y="238"/>
                  </a:cubicBezTo>
                  <a:cubicBezTo>
                    <a:pt x="2199" y="238"/>
                    <a:pt x="2098" y="0"/>
                    <a:pt x="1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1"/>
            <p:cNvSpPr/>
            <p:nvPr/>
          </p:nvSpPr>
          <p:spPr>
            <a:xfrm>
              <a:off x="5847550" y="3008200"/>
              <a:ext cx="15375" cy="14025"/>
            </a:xfrm>
            <a:custGeom>
              <a:avLst/>
              <a:gdLst/>
              <a:ahLst/>
              <a:cxnLst/>
              <a:rect l="l" t="t" r="r" b="b"/>
              <a:pathLst>
                <a:path w="615" h="561" extrusionOk="0">
                  <a:moveTo>
                    <a:pt x="321" y="1"/>
                  </a:moveTo>
                  <a:cubicBezTo>
                    <a:pt x="183" y="1"/>
                    <a:pt x="53" y="89"/>
                    <a:pt x="7" y="228"/>
                  </a:cubicBezTo>
                  <a:lnTo>
                    <a:pt x="7" y="234"/>
                  </a:lnTo>
                  <a:cubicBezTo>
                    <a:pt x="1" y="407"/>
                    <a:pt x="141" y="554"/>
                    <a:pt x="320" y="560"/>
                  </a:cubicBezTo>
                  <a:lnTo>
                    <a:pt x="480" y="419"/>
                  </a:lnTo>
                  <a:cubicBezTo>
                    <a:pt x="480" y="419"/>
                    <a:pt x="614" y="234"/>
                    <a:pt x="614" y="228"/>
                  </a:cubicBezTo>
                  <a:lnTo>
                    <a:pt x="480" y="42"/>
                  </a:lnTo>
                  <a:cubicBezTo>
                    <a:pt x="429" y="14"/>
                    <a:pt x="374" y="1"/>
                    <a:pt x="3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1"/>
            <p:cNvSpPr/>
            <p:nvPr/>
          </p:nvSpPr>
          <p:spPr>
            <a:xfrm>
              <a:off x="5845825" y="3013875"/>
              <a:ext cx="16300" cy="10875"/>
            </a:xfrm>
            <a:custGeom>
              <a:avLst/>
              <a:gdLst/>
              <a:ahLst/>
              <a:cxnLst/>
              <a:rect l="l" t="t" r="r" b="b"/>
              <a:pathLst>
                <a:path w="652" h="435" extrusionOk="0">
                  <a:moveTo>
                    <a:pt x="76" y="1"/>
                  </a:moveTo>
                  <a:lnTo>
                    <a:pt x="76" y="1"/>
                  </a:lnTo>
                  <a:cubicBezTo>
                    <a:pt x="1" y="231"/>
                    <a:pt x="181" y="434"/>
                    <a:pt x="389" y="434"/>
                  </a:cubicBezTo>
                  <a:cubicBezTo>
                    <a:pt x="446" y="434"/>
                    <a:pt x="505" y="419"/>
                    <a:pt x="562" y="384"/>
                  </a:cubicBezTo>
                  <a:lnTo>
                    <a:pt x="651" y="269"/>
                  </a:lnTo>
                  <a:lnTo>
                    <a:pt x="549" y="192"/>
                  </a:lnTo>
                  <a:cubicBezTo>
                    <a:pt x="498" y="218"/>
                    <a:pt x="440" y="231"/>
                    <a:pt x="389" y="231"/>
                  </a:cubicBezTo>
                  <a:cubicBezTo>
                    <a:pt x="242" y="231"/>
                    <a:pt x="114" y="135"/>
                    <a:pt x="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1"/>
            <p:cNvSpPr/>
            <p:nvPr/>
          </p:nvSpPr>
          <p:spPr>
            <a:xfrm>
              <a:off x="5908925" y="3008200"/>
              <a:ext cx="15375" cy="14025"/>
            </a:xfrm>
            <a:custGeom>
              <a:avLst/>
              <a:gdLst/>
              <a:ahLst/>
              <a:cxnLst/>
              <a:rect l="l" t="t" r="r" b="b"/>
              <a:pathLst>
                <a:path w="615" h="561" extrusionOk="0">
                  <a:moveTo>
                    <a:pt x="298" y="1"/>
                  </a:moveTo>
                  <a:cubicBezTo>
                    <a:pt x="245" y="1"/>
                    <a:pt x="191" y="14"/>
                    <a:pt x="141" y="42"/>
                  </a:cubicBezTo>
                  <a:lnTo>
                    <a:pt x="1" y="228"/>
                  </a:lnTo>
                  <a:cubicBezTo>
                    <a:pt x="1" y="234"/>
                    <a:pt x="141" y="419"/>
                    <a:pt x="141" y="419"/>
                  </a:cubicBezTo>
                  <a:lnTo>
                    <a:pt x="301" y="560"/>
                  </a:lnTo>
                  <a:cubicBezTo>
                    <a:pt x="474" y="554"/>
                    <a:pt x="615" y="407"/>
                    <a:pt x="615" y="234"/>
                  </a:cubicBezTo>
                  <a:lnTo>
                    <a:pt x="615" y="228"/>
                  </a:lnTo>
                  <a:cubicBezTo>
                    <a:pt x="568" y="89"/>
                    <a:pt x="436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1"/>
            <p:cNvSpPr/>
            <p:nvPr/>
          </p:nvSpPr>
          <p:spPr>
            <a:xfrm>
              <a:off x="5909725" y="3013875"/>
              <a:ext cx="16325" cy="10875"/>
            </a:xfrm>
            <a:custGeom>
              <a:avLst/>
              <a:gdLst/>
              <a:ahLst/>
              <a:cxnLst/>
              <a:rect l="l" t="t" r="r" b="b"/>
              <a:pathLst>
                <a:path w="653" h="435" extrusionOk="0">
                  <a:moveTo>
                    <a:pt x="583" y="1"/>
                  </a:moveTo>
                  <a:cubicBezTo>
                    <a:pt x="538" y="135"/>
                    <a:pt x="410" y="231"/>
                    <a:pt x="269" y="231"/>
                  </a:cubicBezTo>
                  <a:cubicBezTo>
                    <a:pt x="212" y="231"/>
                    <a:pt x="154" y="218"/>
                    <a:pt x="109" y="192"/>
                  </a:cubicBezTo>
                  <a:lnTo>
                    <a:pt x="1" y="269"/>
                  </a:lnTo>
                  <a:lnTo>
                    <a:pt x="90" y="384"/>
                  </a:lnTo>
                  <a:cubicBezTo>
                    <a:pt x="147" y="419"/>
                    <a:pt x="206" y="434"/>
                    <a:pt x="264" y="434"/>
                  </a:cubicBezTo>
                  <a:cubicBezTo>
                    <a:pt x="471" y="434"/>
                    <a:pt x="653" y="231"/>
                    <a:pt x="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1"/>
            <p:cNvSpPr/>
            <p:nvPr/>
          </p:nvSpPr>
          <p:spPr>
            <a:xfrm>
              <a:off x="5859550" y="2983525"/>
              <a:ext cx="52925" cy="59000"/>
            </a:xfrm>
            <a:custGeom>
              <a:avLst/>
              <a:gdLst/>
              <a:ahLst/>
              <a:cxnLst/>
              <a:rect l="l" t="t" r="r" b="b"/>
              <a:pathLst>
                <a:path w="2117" h="2360" extrusionOk="0">
                  <a:moveTo>
                    <a:pt x="1458" y="1"/>
                  </a:moveTo>
                  <a:cubicBezTo>
                    <a:pt x="1442" y="1"/>
                    <a:pt x="1425" y="7"/>
                    <a:pt x="1413" y="19"/>
                  </a:cubicBezTo>
                  <a:cubicBezTo>
                    <a:pt x="1074" y="377"/>
                    <a:pt x="627" y="620"/>
                    <a:pt x="134" y="716"/>
                  </a:cubicBezTo>
                  <a:cubicBezTo>
                    <a:pt x="58" y="735"/>
                    <a:pt x="0" y="799"/>
                    <a:pt x="0" y="882"/>
                  </a:cubicBezTo>
                  <a:lnTo>
                    <a:pt x="0" y="1202"/>
                  </a:lnTo>
                  <a:cubicBezTo>
                    <a:pt x="0" y="1904"/>
                    <a:pt x="472" y="2357"/>
                    <a:pt x="1058" y="2359"/>
                  </a:cubicBezTo>
                  <a:lnTo>
                    <a:pt x="1058" y="2359"/>
                  </a:lnTo>
                  <a:cubicBezTo>
                    <a:pt x="1645" y="2358"/>
                    <a:pt x="2116" y="1948"/>
                    <a:pt x="2116" y="1202"/>
                  </a:cubicBezTo>
                  <a:lnTo>
                    <a:pt x="2116" y="895"/>
                  </a:lnTo>
                  <a:cubicBezTo>
                    <a:pt x="2116" y="805"/>
                    <a:pt x="2078" y="716"/>
                    <a:pt x="2008" y="652"/>
                  </a:cubicBezTo>
                  <a:cubicBezTo>
                    <a:pt x="1822" y="460"/>
                    <a:pt x="1650" y="249"/>
                    <a:pt x="1503" y="25"/>
                  </a:cubicBezTo>
                  <a:cubicBezTo>
                    <a:pt x="1493" y="9"/>
                    <a:pt x="1475" y="1"/>
                    <a:pt x="1458" y="1"/>
                  </a:cubicBezTo>
                  <a:close/>
                  <a:moveTo>
                    <a:pt x="1058" y="2359"/>
                  </a:moveTo>
                  <a:cubicBezTo>
                    <a:pt x="1057" y="2359"/>
                    <a:pt x="1056" y="2359"/>
                    <a:pt x="1055" y="2359"/>
                  </a:cubicBezTo>
                  <a:lnTo>
                    <a:pt x="1062" y="2359"/>
                  </a:lnTo>
                  <a:cubicBezTo>
                    <a:pt x="1060" y="2359"/>
                    <a:pt x="1059" y="2359"/>
                    <a:pt x="1058" y="23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1"/>
            <p:cNvSpPr/>
            <p:nvPr/>
          </p:nvSpPr>
          <p:spPr>
            <a:xfrm>
              <a:off x="5862250" y="3097950"/>
              <a:ext cx="47350" cy="4975"/>
            </a:xfrm>
            <a:custGeom>
              <a:avLst/>
              <a:gdLst/>
              <a:ahLst/>
              <a:cxnLst/>
              <a:rect l="l" t="t" r="r" b="b"/>
              <a:pathLst>
                <a:path w="1894" h="199" extrusionOk="0">
                  <a:moveTo>
                    <a:pt x="90" y="1"/>
                  </a:moveTo>
                  <a:lnTo>
                    <a:pt x="1" y="97"/>
                  </a:lnTo>
                  <a:lnTo>
                    <a:pt x="90" y="199"/>
                  </a:lnTo>
                  <a:lnTo>
                    <a:pt x="1810" y="199"/>
                  </a:lnTo>
                  <a:lnTo>
                    <a:pt x="1893" y="97"/>
                  </a:lnTo>
                  <a:lnTo>
                    <a:pt x="181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1"/>
            <p:cNvSpPr/>
            <p:nvPr/>
          </p:nvSpPr>
          <p:spPr>
            <a:xfrm>
              <a:off x="5873450" y="3042000"/>
              <a:ext cx="25125" cy="13450"/>
            </a:xfrm>
            <a:custGeom>
              <a:avLst/>
              <a:gdLst/>
              <a:ahLst/>
              <a:cxnLst/>
              <a:rect l="l" t="t" r="r" b="b"/>
              <a:pathLst>
                <a:path w="1005" h="538" extrusionOk="0">
                  <a:moveTo>
                    <a:pt x="0" y="1"/>
                  </a:moveTo>
                  <a:lnTo>
                    <a:pt x="0" y="39"/>
                  </a:lnTo>
                  <a:cubicBezTo>
                    <a:pt x="0" y="314"/>
                    <a:pt x="224" y="538"/>
                    <a:pt x="499" y="538"/>
                  </a:cubicBezTo>
                  <a:cubicBezTo>
                    <a:pt x="780" y="538"/>
                    <a:pt x="1004" y="314"/>
                    <a:pt x="1004" y="39"/>
                  </a:cubicBezTo>
                  <a:lnTo>
                    <a:pt x="10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1"/>
            <p:cNvSpPr/>
            <p:nvPr/>
          </p:nvSpPr>
          <p:spPr>
            <a:xfrm>
              <a:off x="5909575" y="3090125"/>
              <a:ext cx="20000" cy="10250"/>
            </a:xfrm>
            <a:custGeom>
              <a:avLst/>
              <a:gdLst/>
              <a:ahLst/>
              <a:cxnLst/>
              <a:rect l="l" t="t" r="r" b="b"/>
              <a:pathLst>
                <a:path w="800" h="410" extrusionOk="0">
                  <a:moveTo>
                    <a:pt x="0" y="0"/>
                  </a:moveTo>
                  <a:lnTo>
                    <a:pt x="0" y="314"/>
                  </a:lnTo>
                  <a:lnTo>
                    <a:pt x="403" y="410"/>
                  </a:lnTo>
                  <a:lnTo>
                    <a:pt x="800" y="314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1"/>
            <p:cNvSpPr/>
            <p:nvPr/>
          </p:nvSpPr>
          <p:spPr>
            <a:xfrm>
              <a:off x="5842125" y="3090125"/>
              <a:ext cx="20000" cy="10250"/>
            </a:xfrm>
            <a:custGeom>
              <a:avLst/>
              <a:gdLst/>
              <a:ahLst/>
              <a:cxnLst/>
              <a:rect l="l" t="t" r="r" b="b"/>
              <a:pathLst>
                <a:path w="800" h="410" extrusionOk="0">
                  <a:moveTo>
                    <a:pt x="0" y="0"/>
                  </a:moveTo>
                  <a:lnTo>
                    <a:pt x="0" y="314"/>
                  </a:lnTo>
                  <a:lnTo>
                    <a:pt x="403" y="410"/>
                  </a:lnTo>
                  <a:lnTo>
                    <a:pt x="799" y="314"/>
                  </a:lnTo>
                  <a:lnTo>
                    <a:pt x="7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1"/>
            <p:cNvSpPr/>
            <p:nvPr/>
          </p:nvSpPr>
          <p:spPr>
            <a:xfrm>
              <a:off x="5909575" y="3097950"/>
              <a:ext cx="20150" cy="4975"/>
            </a:xfrm>
            <a:custGeom>
              <a:avLst/>
              <a:gdLst/>
              <a:ahLst/>
              <a:cxnLst/>
              <a:rect l="l" t="t" r="r" b="b"/>
              <a:pathLst>
                <a:path w="806" h="199" extrusionOk="0">
                  <a:moveTo>
                    <a:pt x="84" y="1"/>
                  </a:moveTo>
                  <a:lnTo>
                    <a:pt x="0" y="97"/>
                  </a:lnTo>
                  <a:lnTo>
                    <a:pt x="84" y="199"/>
                  </a:lnTo>
                  <a:lnTo>
                    <a:pt x="748" y="199"/>
                  </a:lnTo>
                  <a:cubicBezTo>
                    <a:pt x="780" y="199"/>
                    <a:pt x="806" y="173"/>
                    <a:pt x="806" y="148"/>
                  </a:cubicBezTo>
                  <a:lnTo>
                    <a:pt x="8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1"/>
            <p:cNvSpPr/>
            <p:nvPr/>
          </p:nvSpPr>
          <p:spPr>
            <a:xfrm>
              <a:off x="5842125" y="3097950"/>
              <a:ext cx="20150" cy="4975"/>
            </a:xfrm>
            <a:custGeom>
              <a:avLst/>
              <a:gdLst/>
              <a:ahLst/>
              <a:cxnLst/>
              <a:rect l="l" t="t" r="r" b="b"/>
              <a:pathLst>
                <a:path w="806" h="199" extrusionOk="0">
                  <a:moveTo>
                    <a:pt x="0" y="1"/>
                  </a:moveTo>
                  <a:lnTo>
                    <a:pt x="0" y="148"/>
                  </a:lnTo>
                  <a:cubicBezTo>
                    <a:pt x="0" y="173"/>
                    <a:pt x="26" y="199"/>
                    <a:pt x="58" y="199"/>
                  </a:cubicBezTo>
                  <a:lnTo>
                    <a:pt x="723" y="199"/>
                  </a:lnTo>
                  <a:lnTo>
                    <a:pt x="806" y="97"/>
                  </a:lnTo>
                  <a:lnTo>
                    <a:pt x="7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1"/>
            <p:cNvSpPr/>
            <p:nvPr/>
          </p:nvSpPr>
          <p:spPr>
            <a:xfrm>
              <a:off x="5907500" y="3076100"/>
              <a:ext cx="4175" cy="24275"/>
            </a:xfrm>
            <a:custGeom>
              <a:avLst/>
              <a:gdLst/>
              <a:ahLst/>
              <a:cxnLst/>
              <a:rect l="l" t="t" r="r" b="b"/>
              <a:pathLst>
                <a:path w="167" h="971" extrusionOk="0">
                  <a:moveTo>
                    <a:pt x="83" y="0"/>
                  </a:moveTo>
                  <a:cubicBezTo>
                    <a:pt x="42" y="0"/>
                    <a:pt x="0" y="28"/>
                    <a:pt x="0" y="82"/>
                  </a:cubicBezTo>
                  <a:lnTo>
                    <a:pt x="0" y="875"/>
                  </a:lnTo>
                  <a:lnTo>
                    <a:pt x="83" y="971"/>
                  </a:lnTo>
                  <a:lnTo>
                    <a:pt x="167" y="875"/>
                  </a:lnTo>
                  <a:lnTo>
                    <a:pt x="167" y="82"/>
                  </a:lnTo>
                  <a:cubicBezTo>
                    <a:pt x="167" y="28"/>
                    <a:pt x="125" y="0"/>
                    <a:pt x="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1"/>
            <p:cNvSpPr/>
            <p:nvPr/>
          </p:nvSpPr>
          <p:spPr>
            <a:xfrm>
              <a:off x="5907500" y="3097800"/>
              <a:ext cx="4175" cy="5125"/>
            </a:xfrm>
            <a:custGeom>
              <a:avLst/>
              <a:gdLst/>
              <a:ahLst/>
              <a:cxnLst/>
              <a:rect l="l" t="t" r="r" b="b"/>
              <a:pathLst>
                <a:path w="167" h="205" extrusionOk="0">
                  <a:moveTo>
                    <a:pt x="0" y="0"/>
                  </a:moveTo>
                  <a:lnTo>
                    <a:pt x="0" y="205"/>
                  </a:lnTo>
                  <a:lnTo>
                    <a:pt x="167" y="20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1"/>
            <p:cNvSpPr/>
            <p:nvPr/>
          </p:nvSpPr>
          <p:spPr>
            <a:xfrm>
              <a:off x="5860175" y="3076100"/>
              <a:ext cx="4350" cy="24275"/>
            </a:xfrm>
            <a:custGeom>
              <a:avLst/>
              <a:gdLst/>
              <a:ahLst/>
              <a:cxnLst/>
              <a:rect l="l" t="t" r="r" b="b"/>
              <a:pathLst>
                <a:path w="174" h="971" extrusionOk="0">
                  <a:moveTo>
                    <a:pt x="85" y="0"/>
                  </a:moveTo>
                  <a:cubicBezTo>
                    <a:pt x="42" y="0"/>
                    <a:pt x="1" y="28"/>
                    <a:pt x="1" y="82"/>
                  </a:cubicBezTo>
                  <a:lnTo>
                    <a:pt x="1" y="875"/>
                  </a:lnTo>
                  <a:lnTo>
                    <a:pt x="84" y="971"/>
                  </a:lnTo>
                  <a:lnTo>
                    <a:pt x="173" y="875"/>
                  </a:lnTo>
                  <a:lnTo>
                    <a:pt x="173" y="82"/>
                  </a:lnTo>
                  <a:cubicBezTo>
                    <a:pt x="170" y="28"/>
                    <a:pt x="127" y="0"/>
                    <a:pt x="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1"/>
            <p:cNvSpPr/>
            <p:nvPr/>
          </p:nvSpPr>
          <p:spPr>
            <a:xfrm>
              <a:off x="5860175" y="3097800"/>
              <a:ext cx="4350" cy="5125"/>
            </a:xfrm>
            <a:custGeom>
              <a:avLst/>
              <a:gdLst/>
              <a:ahLst/>
              <a:cxnLst/>
              <a:rect l="l" t="t" r="r" b="b"/>
              <a:pathLst>
                <a:path w="174" h="205" extrusionOk="0">
                  <a:moveTo>
                    <a:pt x="1" y="0"/>
                  </a:moveTo>
                  <a:lnTo>
                    <a:pt x="1" y="205"/>
                  </a:lnTo>
                  <a:lnTo>
                    <a:pt x="173" y="205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1"/>
            <p:cNvSpPr/>
            <p:nvPr/>
          </p:nvSpPr>
          <p:spPr>
            <a:xfrm>
              <a:off x="5859550" y="3013725"/>
              <a:ext cx="52925" cy="31500"/>
            </a:xfrm>
            <a:custGeom>
              <a:avLst/>
              <a:gdLst/>
              <a:ahLst/>
              <a:cxnLst/>
              <a:rect l="l" t="t" r="r" b="b"/>
              <a:pathLst>
                <a:path w="2117" h="1260" extrusionOk="0">
                  <a:moveTo>
                    <a:pt x="0" y="0"/>
                  </a:moveTo>
                  <a:lnTo>
                    <a:pt x="0" y="198"/>
                  </a:lnTo>
                  <a:cubicBezTo>
                    <a:pt x="0" y="780"/>
                    <a:pt x="473" y="1260"/>
                    <a:pt x="1055" y="1260"/>
                  </a:cubicBezTo>
                  <a:cubicBezTo>
                    <a:pt x="1643" y="1260"/>
                    <a:pt x="2116" y="780"/>
                    <a:pt x="2116" y="198"/>
                  </a:cubicBezTo>
                  <a:lnTo>
                    <a:pt x="2116" y="0"/>
                  </a:lnTo>
                  <a:cubicBezTo>
                    <a:pt x="2116" y="582"/>
                    <a:pt x="1643" y="1055"/>
                    <a:pt x="1055" y="1055"/>
                  </a:cubicBezTo>
                  <a:cubicBezTo>
                    <a:pt x="473" y="1055"/>
                    <a:pt x="0" y="582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1"/>
            <p:cNvSpPr/>
            <p:nvPr/>
          </p:nvSpPr>
          <p:spPr>
            <a:xfrm>
              <a:off x="5868075" y="3007225"/>
              <a:ext cx="11150" cy="10100"/>
            </a:xfrm>
            <a:custGeom>
              <a:avLst/>
              <a:gdLst/>
              <a:ahLst/>
              <a:cxnLst/>
              <a:rect l="l" t="t" r="r" b="b"/>
              <a:pathLst>
                <a:path w="446" h="404" extrusionOk="0">
                  <a:moveTo>
                    <a:pt x="124" y="0"/>
                  </a:moveTo>
                  <a:cubicBezTo>
                    <a:pt x="48" y="0"/>
                    <a:pt x="0" y="114"/>
                    <a:pt x="88" y="158"/>
                  </a:cubicBezTo>
                  <a:lnTo>
                    <a:pt x="164" y="203"/>
                  </a:lnTo>
                  <a:lnTo>
                    <a:pt x="88" y="247"/>
                  </a:lnTo>
                  <a:cubicBezTo>
                    <a:pt x="49" y="267"/>
                    <a:pt x="30" y="318"/>
                    <a:pt x="56" y="363"/>
                  </a:cubicBezTo>
                  <a:cubicBezTo>
                    <a:pt x="69" y="389"/>
                    <a:pt x="97" y="403"/>
                    <a:pt x="126" y="403"/>
                  </a:cubicBezTo>
                  <a:cubicBezTo>
                    <a:pt x="139" y="403"/>
                    <a:pt x="152" y="400"/>
                    <a:pt x="164" y="394"/>
                  </a:cubicBezTo>
                  <a:lnTo>
                    <a:pt x="382" y="273"/>
                  </a:lnTo>
                  <a:cubicBezTo>
                    <a:pt x="446" y="241"/>
                    <a:pt x="446" y="152"/>
                    <a:pt x="382" y="126"/>
                  </a:cubicBezTo>
                  <a:lnTo>
                    <a:pt x="164" y="11"/>
                  </a:lnTo>
                  <a:cubicBezTo>
                    <a:pt x="150" y="3"/>
                    <a:pt x="137" y="0"/>
                    <a:pt x="1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1"/>
            <p:cNvSpPr/>
            <p:nvPr/>
          </p:nvSpPr>
          <p:spPr>
            <a:xfrm>
              <a:off x="5892625" y="3007225"/>
              <a:ext cx="11025" cy="10050"/>
            </a:xfrm>
            <a:custGeom>
              <a:avLst/>
              <a:gdLst/>
              <a:ahLst/>
              <a:cxnLst/>
              <a:rect l="l" t="t" r="r" b="b"/>
              <a:pathLst>
                <a:path w="441" h="402" extrusionOk="0">
                  <a:moveTo>
                    <a:pt x="318" y="0"/>
                  </a:moveTo>
                  <a:cubicBezTo>
                    <a:pt x="305" y="0"/>
                    <a:pt x="290" y="3"/>
                    <a:pt x="276" y="11"/>
                  </a:cubicBezTo>
                  <a:lnTo>
                    <a:pt x="58" y="120"/>
                  </a:lnTo>
                  <a:cubicBezTo>
                    <a:pt x="1" y="152"/>
                    <a:pt x="1" y="241"/>
                    <a:pt x="58" y="273"/>
                  </a:cubicBezTo>
                  <a:lnTo>
                    <a:pt x="276" y="394"/>
                  </a:lnTo>
                  <a:cubicBezTo>
                    <a:pt x="288" y="399"/>
                    <a:pt x="300" y="402"/>
                    <a:pt x="311" y="402"/>
                  </a:cubicBezTo>
                  <a:cubicBezTo>
                    <a:pt x="387" y="402"/>
                    <a:pt x="431" y="298"/>
                    <a:pt x="359" y="247"/>
                  </a:cubicBezTo>
                  <a:lnTo>
                    <a:pt x="276" y="203"/>
                  </a:lnTo>
                  <a:lnTo>
                    <a:pt x="359" y="158"/>
                  </a:lnTo>
                  <a:cubicBezTo>
                    <a:pt x="441" y="114"/>
                    <a:pt x="396" y="0"/>
                    <a:pt x="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1"/>
            <p:cNvSpPr/>
            <p:nvPr/>
          </p:nvSpPr>
          <p:spPr>
            <a:xfrm>
              <a:off x="5873750" y="3023150"/>
              <a:ext cx="24350" cy="7225"/>
            </a:xfrm>
            <a:custGeom>
              <a:avLst/>
              <a:gdLst/>
              <a:ahLst/>
              <a:cxnLst/>
              <a:rect l="l" t="t" r="r" b="b"/>
              <a:pathLst>
                <a:path w="974" h="289" extrusionOk="0">
                  <a:moveTo>
                    <a:pt x="257" y="0"/>
                  </a:moveTo>
                  <a:cubicBezTo>
                    <a:pt x="174" y="7"/>
                    <a:pt x="104" y="45"/>
                    <a:pt x="52" y="103"/>
                  </a:cubicBezTo>
                  <a:cubicBezTo>
                    <a:pt x="0" y="169"/>
                    <a:pt x="57" y="242"/>
                    <a:pt x="121" y="242"/>
                  </a:cubicBezTo>
                  <a:cubicBezTo>
                    <a:pt x="143" y="242"/>
                    <a:pt x="167" y="233"/>
                    <a:pt x="187" y="211"/>
                  </a:cubicBezTo>
                  <a:cubicBezTo>
                    <a:pt x="199" y="186"/>
                    <a:pt x="225" y="173"/>
                    <a:pt x="251" y="167"/>
                  </a:cubicBezTo>
                  <a:cubicBezTo>
                    <a:pt x="263" y="173"/>
                    <a:pt x="270" y="179"/>
                    <a:pt x="283" y="192"/>
                  </a:cubicBezTo>
                  <a:cubicBezTo>
                    <a:pt x="337" y="256"/>
                    <a:pt x="414" y="288"/>
                    <a:pt x="490" y="288"/>
                  </a:cubicBezTo>
                  <a:cubicBezTo>
                    <a:pt x="567" y="288"/>
                    <a:pt x="644" y="256"/>
                    <a:pt x="698" y="192"/>
                  </a:cubicBezTo>
                  <a:cubicBezTo>
                    <a:pt x="705" y="179"/>
                    <a:pt x="717" y="173"/>
                    <a:pt x="724" y="167"/>
                  </a:cubicBezTo>
                  <a:cubicBezTo>
                    <a:pt x="749" y="173"/>
                    <a:pt x="775" y="186"/>
                    <a:pt x="794" y="211"/>
                  </a:cubicBezTo>
                  <a:cubicBezTo>
                    <a:pt x="812" y="233"/>
                    <a:pt x="835" y="242"/>
                    <a:pt x="856" y="242"/>
                  </a:cubicBezTo>
                  <a:cubicBezTo>
                    <a:pt x="918" y="242"/>
                    <a:pt x="974" y="169"/>
                    <a:pt x="922" y="103"/>
                  </a:cubicBezTo>
                  <a:cubicBezTo>
                    <a:pt x="877" y="45"/>
                    <a:pt x="800" y="7"/>
                    <a:pt x="724" y="0"/>
                  </a:cubicBezTo>
                  <a:cubicBezTo>
                    <a:pt x="666" y="0"/>
                    <a:pt x="615" y="26"/>
                    <a:pt x="583" y="71"/>
                  </a:cubicBezTo>
                  <a:cubicBezTo>
                    <a:pt x="545" y="103"/>
                    <a:pt x="525" y="116"/>
                    <a:pt x="487" y="116"/>
                  </a:cubicBezTo>
                  <a:cubicBezTo>
                    <a:pt x="449" y="116"/>
                    <a:pt x="430" y="103"/>
                    <a:pt x="398" y="71"/>
                  </a:cubicBezTo>
                  <a:cubicBezTo>
                    <a:pt x="359" y="26"/>
                    <a:pt x="308" y="0"/>
                    <a:pt x="2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1"/>
            <p:cNvSpPr/>
            <p:nvPr/>
          </p:nvSpPr>
          <p:spPr>
            <a:xfrm>
              <a:off x="5823100" y="3044900"/>
              <a:ext cx="23650" cy="55875"/>
            </a:xfrm>
            <a:custGeom>
              <a:avLst/>
              <a:gdLst/>
              <a:ahLst/>
              <a:cxnLst/>
              <a:rect l="l" t="t" r="r" b="b"/>
              <a:pathLst>
                <a:path w="946" h="2235" extrusionOk="0">
                  <a:moveTo>
                    <a:pt x="791" y="1"/>
                  </a:moveTo>
                  <a:cubicBezTo>
                    <a:pt x="635" y="1"/>
                    <a:pt x="511" y="146"/>
                    <a:pt x="557" y="307"/>
                  </a:cubicBezTo>
                  <a:lnTo>
                    <a:pt x="563" y="332"/>
                  </a:lnTo>
                  <a:cubicBezTo>
                    <a:pt x="569" y="377"/>
                    <a:pt x="544" y="422"/>
                    <a:pt x="499" y="428"/>
                  </a:cubicBezTo>
                  <a:lnTo>
                    <a:pt x="467" y="435"/>
                  </a:lnTo>
                  <a:cubicBezTo>
                    <a:pt x="288" y="467"/>
                    <a:pt x="205" y="678"/>
                    <a:pt x="314" y="825"/>
                  </a:cubicBezTo>
                  <a:cubicBezTo>
                    <a:pt x="339" y="863"/>
                    <a:pt x="327" y="921"/>
                    <a:pt x="282" y="940"/>
                  </a:cubicBezTo>
                  <a:lnTo>
                    <a:pt x="269" y="946"/>
                  </a:lnTo>
                  <a:cubicBezTo>
                    <a:pt x="109" y="1010"/>
                    <a:pt x="64" y="1208"/>
                    <a:pt x="173" y="1336"/>
                  </a:cubicBezTo>
                  <a:lnTo>
                    <a:pt x="218" y="1387"/>
                  </a:lnTo>
                  <a:cubicBezTo>
                    <a:pt x="250" y="1426"/>
                    <a:pt x="243" y="1477"/>
                    <a:pt x="205" y="1502"/>
                  </a:cubicBezTo>
                  <a:lnTo>
                    <a:pt x="154" y="1534"/>
                  </a:lnTo>
                  <a:cubicBezTo>
                    <a:pt x="20" y="1618"/>
                    <a:pt x="0" y="1803"/>
                    <a:pt x="116" y="1912"/>
                  </a:cubicBezTo>
                  <a:lnTo>
                    <a:pt x="160" y="1963"/>
                  </a:lnTo>
                  <a:cubicBezTo>
                    <a:pt x="192" y="1995"/>
                    <a:pt x="186" y="2052"/>
                    <a:pt x="147" y="2078"/>
                  </a:cubicBezTo>
                  <a:cubicBezTo>
                    <a:pt x="74" y="2130"/>
                    <a:pt x="121" y="2235"/>
                    <a:pt x="194" y="2235"/>
                  </a:cubicBezTo>
                  <a:cubicBezTo>
                    <a:pt x="209" y="2235"/>
                    <a:pt x="226" y="2230"/>
                    <a:pt x="243" y="2219"/>
                  </a:cubicBezTo>
                  <a:cubicBezTo>
                    <a:pt x="371" y="2135"/>
                    <a:pt x="390" y="1950"/>
                    <a:pt x="282" y="1841"/>
                  </a:cubicBezTo>
                  <a:lnTo>
                    <a:pt x="231" y="1797"/>
                  </a:lnTo>
                  <a:cubicBezTo>
                    <a:pt x="199" y="1758"/>
                    <a:pt x="205" y="1701"/>
                    <a:pt x="243" y="1675"/>
                  </a:cubicBezTo>
                  <a:lnTo>
                    <a:pt x="295" y="1643"/>
                  </a:lnTo>
                  <a:cubicBezTo>
                    <a:pt x="416" y="1560"/>
                    <a:pt x="442" y="1387"/>
                    <a:pt x="346" y="1279"/>
                  </a:cubicBezTo>
                  <a:lnTo>
                    <a:pt x="301" y="1221"/>
                  </a:lnTo>
                  <a:cubicBezTo>
                    <a:pt x="269" y="1183"/>
                    <a:pt x="282" y="1125"/>
                    <a:pt x="333" y="1100"/>
                  </a:cubicBezTo>
                  <a:lnTo>
                    <a:pt x="346" y="1093"/>
                  </a:lnTo>
                  <a:cubicBezTo>
                    <a:pt x="493" y="1036"/>
                    <a:pt x="544" y="850"/>
                    <a:pt x="448" y="722"/>
                  </a:cubicBezTo>
                  <a:cubicBezTo>
                    <a:pt x="416" y="678"/>
                    <a:pt x="442" y="614"/>
                    <a:pt x="493" y="601"/>
                  </a:cubicBezTo>
                  <a:lnTo>
                    <a:pt x="531" y="595"/>
                  </a:lnTo>
                  <a:cubicBezTo>
                    <a:pt x="665" y="569"/>
                    <a:pt x="755" y="428"/>
                    <a:pt x="723" y="294"/>
                  </a:cubicBezTo>
                  <a:lnTo>
                    <a:pt x="717" y="269"/>
                  </a:lnTo>
                  <a:cubicBezTo>
                    <a:pt x="705" y="217"/>
                    <a:pt x="745" y="171"/>
                    <a:pt x="790" y="171"/>
                  </a:cubicBezTo>
                  <a:cubicBezTo>
                    <a:pt x="795" y="171"/>
                    <a:pt x="801" y="171"/>
                    <a:pt x="806" y="173"/>
                  </a:cubicBezTo>
                  <a:cubicBezTo>
                    <a:pt x="814" y="174"/>
                    <a:pt x="822" y="175"/>
                    <a:pt x="829" y="175"/>
                  </a:cubicBezTo>
                  <a:cubicBezTo>
                    <a:pt x="925" y="175"/>
                    <a:pt x="945" y="30"/>
                    <a:pt x="844" y="6"/>
                  </a:cubicBezTo>
                  <a:cubicBezTo>
                    <a:pt x="826" y="2"/>
                    <a:pt x="808" y="1"/>
                    <a:pt x="7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1"/>
            <p:cNvSpPr/>
            <p:nvPr/>
          </p:nvSpPr>
          <p:spPr>
            <a:xfrm>
              <a:off x="5925100" y="3044900"/>
              <a:ext cx="23650" cy="55975"/>
            </a:xfrm>
            <a:custGeom>
              <a:avLst/>
              <a:gdLst/>
              <a:ahLst/>
              <a:cxnLst/>
              <a:rect l="l" t="t" r="r" b="b"/>
              <a:pathLst>
                <a:path w="946" h="2239" extrusionOk="0">
                  <a:moveTo>
                    <a:pt x="156" y="1"/>
                  </a:moveTo>
                  <a:cubicBezTo>
                    <a:pt x="138" y="1"/>
                    <a:pt x="120" y="2"/>
                    <a:pt x="102" y="6"/>
                  </a:cubicBezTo>
                  <a:cubicBezTo>
                    <a:pt x="1" y="30"/>
                    <a:pt x="27" y="175"/>
                    <a:pt x="118" y="175"/>
                  </a:cubicBezTo>
                  <a:cubicBezTo>
                    <a:pt x="125" y="175"/>
                    <a:pt x="133" y="174"/>
                    <a:pt x="140" y="173"/>
                  </a:cubicBezTo>
                  <a:cubicBezTo>
                    <a:pt x="146" y="171"/>
                    <a:pt x="152" y="171"/>
                    <a:pt x="158" y="171"/>
                  </a:cubicBezTo>
                  <a:cubicBezTo>
                    <a:pt x="207" y="171"/>
                    <a:pt x="241" y="217"/>
                    <a:pt x="230" y="269"/>
                  </a:cubicBezTo>
                  <a:lnTo>
                    <a:pt x="223" y="294"/>
                  </a:lnTo>
                  <a:cubicBezTo>
                    <a:pt x="191" y="428"/>
                    <a:pt x="281" y="569"/>
                    <a:pt x="422" y="595"/>
                  </a:cubicBezTo>
                  <a:lnTo>
                    <a:pt x="454" y="601"/>
                  </a:lnTo>
                  <a:cubicBezTo>
                    <a:pt x="505" y="614"/>
                    <a:pt x="530" y="678"/>
                    <a:pt x="498" y="722"/>
                  </a:cubicBezTo>
                  <a:cubicBezTo>
                    <a:pt x="402" y="850"/>
                    <a:pt x="454" y="1036"/>
                    <a:pt x="601" y="1100"/>
                  </a:cubicBezTo>
                  <a:lnTo>
                    <a:pt x="620" y="1106"/>
                  </a:lnTo>
                  <a:cubicBezTo>
                    <a:pt x="665" y="1125"/>
                    <a:pt x="677" y="1183"/>
                    <a:pt x="645" y="1228"/>
                  </a:cubicBezTo>
                  <a:lnTo>
                    <a:pt x="601" y="1279"/>
                  </a:lnTo>
                  <a:cubicBezTo>
                    <a:pt x="505" y="1394"/>
                    <a:pt x="530" y="1560"/>
                    <a:pt x="652" y="1643"/>
                  </a:cubicBezTo>
                  <a:lnTo>
                    <a:pt x="703" y="1675"/>
                  </a:lnTo>
                  <a:cubicBezTo>
                    <a:pt x="741" y="1707"/>
                    <a:pt x="748" y="1758"/>
                    <a:pt x="716" y="1797"/>
                  </a:cubicBezTo>
                  <a:lnTo>
                    <a:pt x="665" y="1841"/>
                  </a:lnTo>
                  <a:cubicBezTo>
                    <a:pt x="556" y="1950"/>
                    <a:pt x="575" y="2135"/>
                    <a:pt x="703" y="2225"/>
                  </a:cubicBezTo>
                  <a:cubicBezTo>
                    <a:pt x="719" y="2234"/>
                    <a:pt x="734" y="2239"/>
                    <a:pt x="749" y="2239"/>
                  </a:cubicBezTo>
                  <a:cubicBezTo>
                    <a:pt x="823" y="2239"/>
                    <a:pt x="874" y="2132"/>
                    <a:pt x="799" y="2084"/>
                  </a:cubicBezTo>
                  <a:cubicBezTo>
                    <a:pt x="760" y="2052"/>
                    <a:pt x="754" y="1995"/>
                    <a:pt x="786" y="1963"/>
                  </a:cubicBezTo>
                  <a:lnTo>
                    <a:pt x="831" y="1918"/>
                  </a:lnTo>
                  <a:cubicBezTo>
                    <a:pt x="946" y="1803"/>
                    <a:pt x="927" y="1618"/>
                    <a:pt x="792" y="1534"/>
                  </a:cubicBezTo>
                  <a:lnTo>
                    <a:pt x="748" y="1502"/>
                  </a:lnTo>
                  <a:cubicBezTo>
                    <a:pt x="709" y="1477"/>
                    <a:pt x="703" y="1426"/>
                    <a:pt x="728" y="1387"/>
                  </a:cubicBezTo>
                  <a:lnTo>
                    <a:pt x="773" y="1336"/>
                  </a:lnTo>
                  <a:cubicBezTo>
                    <a:pt x="882" y="1208"/>
                    <a:pt x="837" y="1010"/>
                    <a:pt x="684" y="946"/>
                  </a:cubicBezTo>
                  <a:lnTo>
                    <a:pt x="665" y="940"/>
                  </a:lnTo>
                  <a:cubicBezTo>
                    <a:pt x="620" y="921"/>
                    <a:pt x="607" y="863"/>
                    <a:pt x="633" y="825"/>
                  </a:cubicBezTo>
                  <a:cubicBezTo>
                    <a:pt x="741" y="678"/>
                    <a:pt x="658" y="467"/>
                    <a:pt x="479" y="435"/>
                  </a:cubicBezTo>
                  <a:lnTo>
                    <a:pt x="447" y="428"/>
                  </a:lnTo>
                  <a:cubicBezTo>
                    <a:pt x="402" y="422"/>
                    <a:pt x="377" y="377"/>
                    <a:pt x="390" y="332"/>
                  </a:cubicBezTo>
                  <a:lnTo>
                    <a:pt x="396" y="307"/>
                  </a:lnTo>
                  <a:cubicBezTo>
                    <a:pt x="436" y="146"/>
                    <a:pt x="311" y="1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1"/>
            <p:cNvSpPr/>
            <p:nvPr/>
          </p:nvSpPr>
          <p:spPr>
            <a:xfrm>
              <a:off x="5830600" y="3008675"/>
              <a:ext cx="14300" cy="24475"/>
            </a:xfrm>
            <a:custGeom>
              <a:avLst/>
              <a:gdLst/>
              <a:ahLst/>
              <a:cxnLst/>
              <a:rect l="l" t="t" r="r" b="b"/>
              <a:pathLst>
                <a:path w="572" h="979" extrusionOk="0">
                  <a:moveTo>
                    <a:pt x="228" y="1"/>
                  </a:moveTo>
                  <a:cubicBezTo>
                    <a:pt x="183" y="1"/>
                    <a:pt x="138" y="33"/>
                    <a:pt x="142" y="94"/>
                  </a:cubicBezTo>
                  <a:cubicBezTo>
                    <a:pt x="142" y="106"/>
                    <a:pt x="135" y="119"/>
                    <a:pt x="122" y="132"/>
                  </a:cubicBezTo>
                  <a:cubicBezTo>
                    <a:pt x="1" y="228"/>
                    <a:pt x="20" y="413"/>
                    <a:pt x="154" y="490"/>
                  </a:cubicBezTo>
                  <a:lnTo>
                    <a:pt x="186" y="509"/>
                  </a:lnTo>
                  <a:cubicBezTo>
                    <a:pt x="212" y="522"/>
                    <a:pt x="218" y="554"/>
                    <a:pt x="206" y="573"/>
                  </a:cubicBezTo>
                  <a:lnTo>
                    <a:pt x="193" y="599"/>
                  </a:lnTo>
                  <a:cubicBezTo>
                    <a:pt x="129" y="733"/>
                    <a:pt x="206" y="893"/>
                    <a:pt x="353" y="912"/>
                  </a:cubicBezTo>
                  <a:cubicBezTo>
                    <a:pt x="365" y="912"/>
                    <a:pt x="378" y="925"/>
                    <a:pt x="391" y="937"/>
                  </a:cubicBezTo>
                  <a:cubicBezTo>
                    <a:pt x="408" y="967"/>
                    <a:pt x="433" y="979"/>
                    <a:pt x="458" y="979"/>
                  </a:cubicBezTo>
                  <a:cubicBezTo>
                    <a:pt x="516" y="979"/>
                    <a:pt x="572" y="915"/>
                    <a:pt x="532" y="848"/>
                  </a:cubicBezTo>
                  <a:cubicBezTo>
                    <a:pt x="500" y="790"/>
                    <a:pt x="442" y="752"/>
                    <a:pt x="378" y="746"/>
                  </a:cubicBezTo>
                  <a:cubicBezTo>
                    <a:pt x="346" y="739"/>
                    <a:pt x="327" y="707"/>
                    <a:pt x="346" y="675"/>
                  </a:cubicBezTo>
                  <a:lnTo>
                    <a:pt x="359" y="650"/>
                  </a:lnTo>
                  <a:cubicBezTo>
                    <a:pt x="410" y="547"/>
                    <a:pt x="372" y="420"/>
                    <a:pt x="269" y="362"/>
                  </a:cubicBezTo>
                  <a:lnTo>
                    <a:pt x="238" y="343"/>
                  </a:lnTo>
                  <a:cubicBezTo>
                    <a:pt x="206" y="330"/>
                    <a:pt x="206" y="285"/>
                    <a:pt x="231" y="266"/>
                  </a:cubicBezTo>
                  <a:cubicBezTo>
                    <a:pt x="289" y="221"/>
                    <a:pt x="314" y="151"/>
                    <a:pt x="314" y="81"/>
                  </a:cubicBezTo>
                  <a:cubicBezTo>
                    <a:pt x="308" y="26"/>
                    <a:pt x="268" y="1"/>
                    <a:pt x="2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1"/>
            <p:cNvSpPr/>
            <p:nvPr/>
          </p:nvSpPr>
          <p:spPr>
            <a:xfrm>
              <a:off x="5926950" y="3008675"/>
              <a:ext cx="14125" cy="24475"/>
            </a:xfrm>
            <a:custGeom>
              <a:avLst/>
              <a:gdLst/>
              <a:ahLst/>
              <a:cxnLst/>
              <a:rect l="l" t="t" r="r" b="b"/>
              <a:pathLst>
                <a:path w="565" h="979" extrusionOk="0">
                  <a:moveTo>
                    <a:pt x="341" y="1"/>
                  </a:moveTo>
                  <a:cubicBezTo>
                    <a:pt x="301" y="1"/>
                    <a:pt x="261" y="26"/>
                    <a:pt x="258" y="81"/>
                  </a:cubicBezTo>
                  <a:cubicBezTo>
                    <a:pt x="252" y="151"/>
                    <a:pt x="284" y="221"/>
                    <a:pt x="341" y="266"/>
                  </a:cubicBezTo>
                  <a:cubicBezTo>
                    <a:pt x="367" y="285"/>
                    <a:pt x="360" y="330"/>
                    <a:pt x="335" y="343"/>
                  </a:cubicBezTo>
                  <a:lnTo>
                    <a:pt x="303" y="362"/>
                  </a:lnTo>
                  <a:cubicBezTo>
                    <a:pt x="200" y="420"/>
                    <a:pt x="162" y="547"/>
                    <a:pt x="213" y="650"/>
                  </a:cubicBezTo>
                  <a:lnTo>
                    <a:pt x="226" y="675"/>
                  </a:lnTo>
                  <a:cubicBezTo>
                    <a:pt x="239" y="707"/>
                    <a:pt x="226" y="739"/>
                    <a:pt x="194" y="746"/>
                  </a:cubicBezTo>
                  <a:cubicBezTo>
                    <a:pt x="130" y="752"/>
                    <a:pt x="73" y="790"/>
                    <a:pt x="41" y="848"/>
                  </a:cubicBezTo>
                  <a:cubicBezTo>
                    <a:pt x="1" y="915"/>
                    <a:pt x="57" y="979"/>
                    <a:pt x="116" y="979"/>
                  </a:cubicBezTo>
                  <a:cubicBezTo>
                    <a:pt x="142" y="979"/>
                    <a:pt x="168" y="967"/>
                    <a:pt x="188" y="937"/>
                  </a:cubicBezTo>
                  <a:cubicBezTo>
                    <a:pt x="194" y="925"/>
                    <a:pt x="207" y="912"/>
                    <a:pt x="220" y="912"/>
                  </a:cubicBezTo>
                  <a:cubicBezTo>
                    <a:pt x="367" y="893"/>
                    <a:pt x="443" y="733"/>
                    <a:pt x="380" y="599"/>
                  </a:cubicBezTo>
                  <a:lnTo>
                    <a:pt x="367" y="573"/>
                  </a:lnTo>
                  <a:cubicBezTo>
                    <a:pt x="354" y="554"/>
                    <a:pt x="360" y="522"/>
                    <a:pt x="386" y="509"/>
                  </a:cubicBezTo>
                  <a:lnTo>
                    <a:pt x="418" y="490"/>
                  </a:lnTo>
                  <a:cubicBezTo>
                    <a:pt x="552" y="413"/>
                    <a:pt x="565" y="228"/>
                    <a:pt x="443" y="132"/>
                  </a:cubicBezTo>
                  <a:cubicBezTo>
                    <a:pt x="431" y="126"/>
                    <a:pt x="424" y="106"/>
                    <a:pt x="424" y="94"/>
                  </a:cubicBezTo>
                  <a:cubicBezTo>
                    <a:pt x="431" y="33"/>
                    <a:pt x="386" y="1"/>
                    <a:pt x="3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" name="Google Shape;716;p21"/>
          <p:cNvGrpSpPr/>
          <p:nvPr/>
        </p:nvGrpSpPr>
        <p:grpSpPr>
          <a:xfrm>
            <a:off x="2640381" y="1486077"/>
            <a:ext cx="455176" cy="605919"/>
            <a:chOff x="5640075" y="2568550"/>
            <a:chExt cx="104250" cy="138775"/>
          </a:xfrm>
        </p:grpSpPr>
        <p:sp>
          <p:nvSpPr>
            <p:cNvPr id="717" name="Google Shape;717;p21"/>
            <p:cNvSpPr/>
            <p:nvPr/>
          </p:nvSpPr>
          <p:spPr>
            <a:xfrm>
              <a:off x="5640400" y="2645775"/>
              <a:ext cx="103450" cy="42700"/>
            </a:xfrm>
            <a:custGeom>
              <a:avLst/>
              <a:gdLst/>
              <a:ahLst/>
              <a:cxnLst/>
              <a:rect l="l" t="t" r="r" b="b"/>
              <a:pathLst>
                <a:path w="4138" h="1708" extrusionOk="0">
                  <a:moveTo>
                    <a:pt x="1522" y="0"/>
                  </a:moveTo>
                  <a:cubicBezTo>
                    <a:pt x="1324" y="39"/>
                    <a:pt x="1132" y="102"/>
                    <a:pt x="953" y="192"/>
                  </a:cubicBezTo>
                  <a:cubicBezTo>
                    <a:pt x="576" y="365"/>
                    <a:pt x="282" y="684"/>
                    <a:pt x="135" y="1068"/>
                  </a:cubicBezTo>
                  <a:cubicBezTo>
                    <a:pt x="71" y="1247"/>
                    <a:pt x="26" y="1426"/>
                    <a:pt x="1" y="1605"/>
                  </a:cubicBezTo>
                  <a:lnTo>
                    <a:pt x="2066" y="1707"/>
                  </a:lnTo>
                  <a:lnTo>
                    <a:pt x="4137" y="1611"/>
                  </a:lnTo>
                  <a:cubicBezTo>
                    <a:pt x="4112" y="1426"/>
                    <a:pt x="4067" y="1247"/>
                    <a:pt x="4003" y="1074"/>
                  </a:cubicBezTo>
                  <a:cubicBezTo>
                    <a:pt x="3677" y="154"/>
                    <a:pt x="2616" y="0"/>
                    <a:pt x="2616" y="0"/>
                  </a:cubicBezTo>
                  <a:cubicBezTo>
                    <a:pt x="2446" y="102"/>
                    <a:pt x="2257" y="154"/>
                    <a:pt x="2069" y="154"/>
                  </a:cubicBezTo>
                  <a:cubicBezTo>
                    <a:pt x="1880" y="154"/>
                    <a:pt x="1692" y="102"/>
                    <a:pt x="1522" y="0"/>
                  </a:cubicBezTo>
                  <a:close/>
                </a:path>
              </a:pathLst>
            </a:custGeom>
            <a:solidFill>
              <a:srgbClr val="F45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1"/>
            <p:cNvSpPr/>
            <p:nvPr/>
          </p:nvSpPr>
          <p:spPr>
            <a:xfrm>
              <a:off x="5640075" y="2645275"/>
              <a:ext cx="104250" cy="45750"/>
            </a:xfrm>
            <a:custGeom>
              <a:avLst/>
              <a:gdLst/>
              <a:ahLst/>
              <a:cxnLst/>
              <a:rect l="l" t="t" r="r" b="b"/>
              <a:pathLst>
                <a:path w="4170" h="1830" extrusionOk="0">
                  <a:moveTo>
                    <a:pt x="1442" y="1"/>
                  </a:moveTo>
                  <a:cubicBezTo>
                    <a:pt x="1151" y="1"/>
                    <a:pt x="431" y="289"/>
                    <a:pt x="154" y="1088"/>
                  </a:cubicBezTo>
                  <a:cubicBezTo>
                    <a:pt x="65" y="1324"/>
                    <a:pt x="14" y="1574"/>
                    <a:pt x="1" y="1830"/>
                  </a:cubicBezTo>
                  <a:lnTo>
                    <a:pt x="4169" y="1830"/>
                  </a:lnTo>
                  <a:cubicBezTo>
                    <a:pt x="4157" y="1574"/>
                    <a:pt x="4105" y="1324"/>
                    <a:pt x="4016" y="1088"/>
                  </a:cubicBezTo>
                  <a:cubicBezTo>
                    <a:pt x="3690" y="167"/>
                    <a:pt x="2629" y="20"/>
                    <a:pt x="2629" y="20"/>
                  </a:cubicBezTo>
                  <a:cubicBezTo>
                    <a:pt x="2459" y="119"/>
                    <a:pt x="2270" y="169"/>
                    <a:pt x="2083" y="169"/>
                  </a:cubicBezTo>
                  <a:cubicBezTo>
                    <a:pt x="1895" y="169"/>
                    <a:pt x="1708" y="119"/>
                    <a:pt x="1542" y="20"/>
                  </a:cubicBezTo>
                  <a:cubicBezTo>
                    <a:pt x="1520" y="7"/>
                    <a:pt x="1486" y="1"/>
                    <a:pt x="14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1"/>
            <p:cNvSpPr/>
            <p:nvPr/>
          </p:nvSpPr>
          <p:spPr>
            <a:xfrm>
              <a:off x="5640075" y="2686050"/>
              <a:ext cx="104250" cy="7525"/>
            </a:xfrm>
            <a:custGeom>
              <a:avLst/>
              <a:gdLst/>
              <a:ahLst/>
              <a:cxnLst/>
              <a:rect l="l" t="t" r="r" b="b"/>
              <a:pathLst>
                <a:path w="4170" h="301" extrusionOk="0">
                  <a:moveTo>
                    <a:pt x="14" y="0"/>
                  </a:moveTo>
                  <a:cubicBezTo>
                    <a:pt x="7" y="71"/>
                    <a:pt x="1" y="135"/>
                    <a:pt x="1" y="199"/>
                  </a:cubicBezTo>
                  <a:lnTo>
                    <a:pt x="2098" y="301"/>
                  </a:lnTo>
                  <a:lnTo>
                    <a:pt x="4169" y="199"/>
                  </a:lnTo>
                  <a:cubicBezTo>
                    <a:pt x="4169" y="135"/>
                    <a:pt x="4157" y="71"/>
                    <a:pt x="4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1"/>
            <p:cNvSpPr/>
            <p:nvPr/>
          </p:nvSpPr>
          <p:spPr>
            <a:xfrm>
              <a:off x="5679550" y="2646400"/>
              <a:ext cx="25125" cy="13450"/>
            </a:xfrm>
            <a:custGeom>
              <a:avLst/>
              <a:gdLst/>
              <a:ahLst/>
              <a:cxnLst/>
              <a:rect l="l" t="t" r="r" b="b"/>
              <a:pathLst>
                <a:path w="1005" h="538" extrusionOk="0">
                  <a:moveTo>
                    <a:pt x="7" y="1"/>
                  </a:moveTo>
                  <a:lnTo>
                    <a:pt x="7" y="39"/>
                  </a:lnTo>
                  <a:cubicBezTo>
                    <a:pt x="1" y="314"/>
                    <a:pt x="231" y="538"/>
                    <a:pt x="506" y="538"/>
                  </a:cubicBezTo>
                  <a:cubicBezTo>
                    <a:pt x="781" y="538"/>
                    <a:pt x="1005" y="314"/>
                    <a:pt x="1005" y="39"/>
                  </a:cubicBezTo>
                  <a:lnTo>
                    <a:pt x="10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1"/>
            <p:cNvSpPr/>
            <p:nvPr/>
          </p:nvSpPr>
          <p:spPr>
            <a:xfrm>
              <a:off x="5659425" y="2675375"/>
              <a:ext cx="4175" cy="13100"/>
            </a:xfrm>
            <a:custGeom>
              <a:avLst/>
              <a:gdLst/>
              <a:ahLst/>
              <a:cxnLst/>
              <a:rect l="l" t="t" r="r" b="b"/>
              <a:pathLst>
                <a:path w="167" h="524" extrusionOk="0">
                  <a:moveTo>
                    <a:pt x="83" y="1"/>
                  </a:moveTo>
                  <a:cubicBezTo>
                    <a:pt x="42" y="1"/>
                    <a:pt x="0" y="28"/>
                    <a:pt x="0" y="82"/>
                  </a:cubicBezTo>
                  <a:lnTo>
                    <a:pt x="0" y="427"/>
                  </a:lnTo>
                  <a:lnTo>
                    <a:pt x="83" y="523"/>
                  </a:lnTo>
                  <a:lnTo>
                    <a:pt x="167" y="427"/>
                  </a:lnTo>
                  <a:lnTo>
                    <a:pt x="167" y="82"/>
                  </a:lnTo>
                  <a:cubicBezTo>
                    <a:pt x="167" y="28"/>
                    <a:pt x="125" y="1"/>
                    <a:pt x="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1"/>
            <p:cNvSpPr/>
            <p:nvPr/>
          </p:nvSpPr>
          <p:spPr>
            <a:xfrm>
              <a:off x="5720650" y="2675375"/>
              <a:ext cx="4325" cy="13100"/>
            </a:xfrm>
            <a:custGeom>
              <a:avLst/>
              <a:gdLst/>
              <a:ahLst/>
              <a:cxnLst/>
              <a:rect l="l" t="t" r="r" b="b"/>
              <a:pathLst>
                <a:path w="173" h="524" extrusionOk="0">
                  <a:moveTo>
                    <a:pt x="86" y="1"/>
                  </a:moveTo>
                  <a:cubicBezTo>
                    <a:pt x="43" y="1"/>
                    <a:pt x="0" y="28"/>
                    <a:pt x="0" y="82"/>
                  </a:cubicBezTo>
                  <a:lnTo>
                    <a:pt x="0" y="427"/>
                  </a:lnTo>
                  <a:lnTo>
                    <a:pt x="83" y="523"/>
                  </a:lnTo>
                  <a:lnTo>
                    <a:pt x="173" y="427"/>
                  </a:lnTo>
                  <a:lnTo>
                    <a:pt x="173" y="82"/>
                  </a:lnTo>
                  <a:cubicBezTo>
                    <a:pt x="173" y="28"/>
                    <a:pt x="130" y="1"/>
                    <a:pt x="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1"/>
            <p:cNvSpPr/>
            <p:nvPr/>
          </p:nvSpPr>
          <p:spPr>
            <a:xfrm>
              <a:off x="5659425" y="2686050"/>
              <a:ext cx="4175" cy="7375"/>
            </a:xfrm>
            <a:custGeom>
              <a:avLst/>
              <a:gdLst/>
              <a:ahLst/>
              <a:cxnLst/>
              <a:rect l="l" t="t" r="r" b="b"/>
              <a:pathLst>
                <a:path w="167" h="295" extrusionOk="0">
                  <a:moveTo>
                    <a:pt x="0" y="0"/>
                  </a:moveTo>
                  <a:lnTo>
                    <a:pt x="0" y="199"/>
                  </a:lnTo>
                  <a:lnTo>
                    <a:pt x="83" y="294"/>
                  </a:lnTo>
                  <a:lnTo>
                    <a:pt x="167" y="199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1"/>
            <p:cNvSpPr/>
            <p:nvPr/>
          </p:nvSpPr>
          <p:spPr>
            <a:xfrm>
              <a:off x="5720650" y="2686050"/>
              <a:ext cx="4325" cy="7375"/>
            </a:xfrm>
            <a:custGeom>
              <a:avLst/>
              <a:gdLst/>
              <a:ahLst/>
              <a:cxnLst/>
              <a:rect l="l" t="t" r="r" b="b"/>
              <a:pathLst>
                <a:path w="173" h="295" extrusionOk="0">
                  <a:moveTo>
                    <a:pt x="0" y="0"/>
                  </a:moveTo>
                  <a:lnTo>
                    <a:pt x="0" y="199"/>
                  </a:lnTo>
                  <a:lnTo>
                    <a:pt x="83" y="294"/>
                  </a:lnTo>
                  <a:lnTo>
                    <a:pt x="173" y="199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1"/>
            <p:cNvSpPr/>
            <p:nvPr/>
          </p:nvSpPr>
          <p:spPr>
            <a:xfrm>
              <a:off x="5692500" y="2691000"/>
              <a:ext cx="51825" cy="13775"/>
            </a:xfrm>
            <a:custGeom>
              <a:avLst/>
              <a:gdLst/>
              <a:ahLst/>
              <a:cxnLst/>
              <a:rect l="l" t="t" r="r" b="b"/>
              <a:pathLst>
                <a:path w="2073" h="551" extrusionOk="0">
                  <a:moveTo>
                    <a:pt x="1" y="1"/>
                  </a:moveTo>
                  <a:lnTo>
                    <a:pt x="346" y="455"/>
                  </a:lnTo>
                  <a:lnTo>
                    <a:pt x="679" y="550"/>
                  </a:lnTo>
                  <a:lnTo>
                    <a:pt x="1510" y="550"/>
                  </a:lnTo>
                  <a:cubicBezTo>
                    <a:pt x="1785" y="550"/>
                    <a:pt x="2072" y="276"/>
                    <a:pt x="20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1"/>
            <p:cNvSpPr/>
            <p:nvPr/>
          </p:nvSpPr>
          <p:spPr>
            <a:xfrm>
              <a:off x="5707050" y="2691000"/>
              <a:ext cx="37275" cy="16325"/>
            </a:xfrm>
            <a:custGeom>
              <a:avLst/>
              <a:gdLst/>
              <a:ahLst/>
              <a:cxnLst/>
              <a:rect l="l" t="t" r="r" b="b"/>
              <a:pathLst>
                <a:path w="1491" h="653" extrusionOk="0">
                  <a:moveTo>
                    <a:pt x="1490" y="1"/>
                  </a:moveTo>
                  <a:cubicBezTo>
                    <a:pt x="1433" y="263"/>
                    <a:pt x="1203" y="455"/>
                    <a:pt x="928" y="455"/>
                  </a:cubicBezTo>
                  <a:lnTo>
                    <a:pt x="71" y="455"/>
                  </a:lnTo>
                  <a:lnTo>
                    <a:pt x="1" y="550"/>
                  </a:lnTo>
                  <a:lnTo>
                    <a:pt x="116" y="653"/>
                  </a:lnTo>
                  <a:lnTo>
                    <a:pt x="928" y="653"/>
                  </a:lnTo>
                  <a:cubicBezTo>
                    <a:pt x="1235" y="653"/>
                    <a:pt x="1484" y="410"/>
                    <a:pt x="1490" y="103"/>
                  </a:cubicBezTo>
                  <a:lnTo>
                    <a:pt x="149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1"/>
            <p:cNvSpPr/>
            <p:nvPr/>
          </p:nvSpPr>
          <p:spPr>
            <a:xfrm>
              <a:off x="5640075" y="2690850"/>
              <a:ext cx="68750" cy="13925"/>
            </a:xfrm>
            <a:custGeom>
              <a:avLst/>
              <a:gdLst/>
              <a:ahLst/>
              <a:cxnLst/>
              <a:rect l="l" t="t" r="r" b="b"/>
              <a:pathLst>
                <a:path w="2750" h="557" extrusionOk="0">
                  <a:moveTo>
                    <a:pt x="1" y="0"/>
                  </a:moveTo>
                  <a:cubicBezTo>
                    <a:pt x="14" y="307"/>
                    <a:pt x="256" y="544"/>
                    <a:pt x="557" y="556"/>
                  </a:cubicBezTo>
                  <a:lnTo>
                    <a:pt x="2258" y="556"/>
                  </a:lnTo>
                  <a:lnTo>
                    <a:pt x="2750" y="454"/>
                  </a:lnTo>
                  <a:cubicBezTo>
                    <a:pt x="2648" y="186"/>
                    <a:pt x="2386" y="7"/>
                    <a:pt x="20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1"/>
            <p:cNvSpPr/>
            <p:nvPr/>
          </p:nvSpPr>
          <p:spPr>
            <a:xfrm>
              <a:off x="5640075" y="2691000"/>
              <a:ext cx="69725" cy="16325"/>
            </a:xfrm>
            <a:custGeom>
              <a:avLst/>
              <a:gdLst/>
              <a:ahLst/>
              <a:cxnLst/>
              <a:rect l="l" t="t" r="r" b="b"/>
              <a:pathLst>
                <a:path w="2789" h="653" extrusionOk="0">
                  <a:moveTo>
                    <a:pt x="1" y="1"/>
                  </a:moveTo>
                  <a:lnTo>
                    <a:pt x="1" y="103"/>
                  </a:lnTo>
                  <a:cubicBezTo>
                    <a:pt x="7" y="410"/>
                    <a:pt x="256" y="653"/>
                    <a:pt x="563" y="653"/>
                  </a:cubicBezTo>
                  <a:lnTo>
                    <a:pt x="2788" y="653"/>
                  </a:lnTo>
                  <a:cubicBezTo>
                    <a:pt x="2782" y="582"/>
                    <a:pt x="2769" y="518"/>
                    <a:pt x="2750" y="455"/>
                  </a:cubicBezTo>
                  <a:lnTo>
                    <a:pt x="563" y="448"/>
                  </a:lnTo>
                  <a:cubicBezTo>
                    <a:pt x="288" y="448"/>
                    <a:pt x="58" y="263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1"/>
            <p:cNvSpPr/>
            <p:nvPr/>
          </p:nvSpPr>
          <p:spPr>
            <a:xfrm>
              <a:off x="5649675" y="2568550"/>
              <a:ext cx="89050" cy="46725"/>
            </a:xfrm>
            <a:custGeom>
              <a:avLst/>
              <a:gdLst/>
              <a:ahLst/>
              <a:cxnLst/>
              <a:rect l="l" t="t" r="r" b="b"/>
              <a:pathLst>
                <a:path w="3562" h="1869" extrusionOk="0">
                  <a:moveTo>
                    <a:pt x="1593" y="0"/>
                  </a:moveTo>
                  <a:cubicBezTo>
                    <a:pt x="1574" y="0"/>
                    <a:pt x="1555" y="0"/>
                    <a:pt x="1535" y="1"/>
                  </a:cubicBezTo>
                  <a:cubicBezTo>
                    <a:pt x="979" y="20"/>
                    <a:pt x="665" y="653"/>
                    <a:pt x="346" y="736"/>
                  </a:cubicBezTo>
                  <a:cubicBezTo>
                    <a:pt x="293" y="751"/>
                    <a:pt x="236" y="758"/>
                    <a:pt x="180" y="758"/>
                  </a:cubicBezTo>
                  <a:cubicBezTo>
                    <a:pt x="141" y="758"/>
                    <a:pt x="101" y="754"/>
                    <a:pt x="64" y="749"/>
                  </a:cubicBezTo>
                  <a:cubicBezTo>
                    <a:pt x="60" y="748"/>
                    <a:pt x="56" y="748"/>
                    <a:pt x="53" y="748"/>
                  </a:cubicBezTo>
                  <a:cubicBezTo>
                    <a:pt x="21" y="748"/>
                    <a:pt x="0" y="772"/>
                    <a:pt x="0" y="800"/>
                  </a:cubicBezTo>
                  <a:cubicBezTo>
                    <a:pt x="7" y="1158"/>
                    <a:pt x="122" y="1510"/>
                    <a:pt x="320" y="1804"/>
                  </a:cubicBezTo>
                  <a:lnTo>
                    <a:pt x="3152" y="1868"/>
                  </a:lnTo>
                  <a:cubicBezTo>
                    <a:pt x="3562" y="915"/>
                    <a:pt x="3159" y="218"/>
                    <a:pt x="2705" y="161"/>
                  </a:cubicBezTo>
                  <a:cubicBezTo>
                    <a:pt x="2660" y="153"/>
                    <a:pt x="2615" y="149"/>
                    <a:pt x="2569" y="149"/>
                  </a:cubicBezTo>
                  <a:cubicBezTo>
                    <a:pt x="2441" y="149"/>
                    <a:pt x="2313" y="181"/>
                    <a:pt x="2200" y="238"/>
                  </a:cubicBezTo>
                  <a:cubicBezTo>
                    <a:pt x="2200" y="238"/>
                    <a:pt x="2099" y="0"/>
                    <a:pt x="1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1"/>
            <p:cNvSpPr/>
            <p:nvPr/>
          </p:nvSpPr>
          <p:spPr>
            <a:xfrm>
              <a:off x="5653675" y="2612600"/>
              <a:ext cx="15525" cy="14000"/>
            </a:xfrm>
            <a:custGeom>
              <a:avLst/>
              <a:gdLst/>
              <a:ahLst/>
              <a:cxnLst/>
              <a:rect l="l" t="t" r="r" b="b"/>
              <a:pathLst>
                <a:path w="621" h="560" extrusionOk="0">
                  <a:moveTo>
                    <a:pt x="324" y="1"/>
                  </a:moveTo>
                  <a:cubicBezTo>
                    <a:pt x="186" y="1"/>
                    <a:pt x="53" y="91"/>
                    <a:pt x="7" y="234"/>
                  </a:cubicBezTo>
                  <a:cubicBezTo>
                    <a:pt x="0" y="407"/>
                    <a:pt x="141" y="554"/>
                    <a:pt x="320" y="560"/>
                  </a:cubicBezTo>
                  <a:lnTo>
                    <a:pt x="480" y="419"/>
                  </a:lnTo>
                  <a:cubicBezTo>
                    <a:pt x="480" y="419"/>
                    <a:pt x="620" y="234"/>
                    <a:pt x="620" y="234"/>
                  </a:cubicBezTo>
                  <a:lnTo>
                    <a:pt x="480" y="42"/>
                  </a:lnTo>
                  <a:cubicBezTo>
                    <a:pt x="430" y="14"/>
                    <a:pt x="377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1"/>
            <p:cNvSpPr/>
            <p:nvPr/>
          </p:nvSpPr>
          <p:spPr>
            <a:xfrm>
              <a:off x="5651950" y="2618275"/>
              <a:ext cx="16300" cy="10875"/>
            </a:xfrm>
            <a:custGeom>
              <a:avLst/>
              <a:gdLst/>
              <a:ahLst/>
              <a:cxnLst/>
              <a:rect l="l" t="t" r="r" b="b"/>
              <a:pathLst>
                <a:path w="652" h="435" extrusionOk="0">
                  <a:moveTo>
                    <a:pt x="76" y="1"/>
                  </a:moveTo>
                  <a:lnTo>
                    <a:pt x="76" y="1"/>
                  </a:lnTo>
                  <a:cubicBezTo>
                    <a:pt x="0" y="231"/>
                    <a:pt x="185" y="434"/>
                    <a:pt x="394" y="434"/>
                  </a:cubicBezTo>
                  <a:cubicBezTo>
                    <a:pt x="452" y="434"/>
                    <a:pt x="511" y="419"/>
                    <a:pt x="568" y="384"/>
                  </a:cubicBezTo>
                  <a:lnTo>
                    <a:pt x="651" y="269"/>
                  </a:lnTo>
                  <a:lnTo>
                    <a:pt x="549" y="192"/>
                  </a:lnTo>
                  <a:cubicBezTo>
                    <a:pt x="498" y="218"/>
                    <a:pt x="446" y="231"/>
                    <a:pt x="389" y="231"/>
                  </a:cubicBezTo>
                  <a:cubicBezTo>
                    <a:pt x="248" y="231"/>
                    <a:pt x="120" y="135"/>
                    <a:pt x="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1"/>
            <p:cNvSpPr/>
            <p:nvPr/>
          </p:nvSpPr>
          <p:spPr>
            <a:xfrm>
              <a:off x="5715050" y="2612600"/>
              <a:ext cx="15525" cy="14000"/>
            </a:xfrm>
            <a:custGeom>
              <a:avLst/>
              <a:gdLst/>
              <a:ahLst/>
              <a:cxnLst/>
              <a:rect l="l" t="t" r="r" b="b"/>
              <a:pathLst>
                <a:path w="621" h="560" extrusionOk="0">
                  <a:moveTo>
                    <a:pt x="297" y="1"/>
                  </a:moveTo>
                  <a:cubicBezTo>
                    <a:pt x="244" y="1"/>
                    <a:pt x="191" y="14"/>
                    <a:pt x="141" y="42"/>
                  </a:cubicBezTo>
                  <a:lnTo>
                    <a:pt x="0" y="234"/>
                  </a:lnTo>
                  <a:cubicBezTo>
                    <a:pt x="0" y="234"/>
                    <a:pt x="141" y="419"/>
                    <a:pt x="141" y="419"/>
                  </a:cubicBezTo>
                  <a:lnTo>
                    <a:pt x="301" y="560"/>
                  </a:lnTo>
                  <a:cubicBezTo>
                    <a:pt x="480" y="554"/>
                    <a:pt x="621" y="407"/>
                    <a:pt x="614" y="234"/>
                  </a:cubicBezTo>
                  <a:cubicBezTo>
                    <a:pt x="568" y="91"/>
                    <a:pt x="435" y="1"/>
                    <a:pt x="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1"/>
            <p:cNvSpPr/>
            <p:nvPr/>
          </p:nvSpPr>
          <p:spPr>
            <a:xfrm>
              <a:off x="5716000" y="2618275"/>
              <a:ext cx="16300" cy="10875"/>
            </a:xfrm>
            <a:custGeom>
              <a:avLst/>
              <a:gdLst/>
              <a:ahLst/>
              <a:cxnLst/>
              <a:rect l="l" t="t" r="r" b="b"/>
              <a:pathLst>
                <a:path w="652" h="435" extrusionOk="0">
                  <a:moveTo>
                    <a:pt x="576" y="1"/>
                  </a:moveTo>
                  <a:lnTo>
                    <a:pt x="576" y="1"/>
                  </a:lnTo>
                  <a:cubicBezTo>
                    <a:pt x="531" y="135"/>
                    <a:pt x="404" y="231"/>
                    <a:pt x="263" y="231"/>
                  </a:cubicBezTo>
                  <a:cubicBezTo>
                    <a:pt x="205" y="231"/>
                    <a:pt x="154" y="218"/>
                    <a:pt x="103" y="192"/>
                  </a:cubicBezTo>
                  <a:lnTo>
                    <a:pt x="1" y="269"/>
                  </a:lnTo>
                  <a:lnTo>
                    <a:pt x="84" y="384"/>
                  </a:lnTo>
                  <a:cubicBezTo>
                    <a:pt x="140" y="419"/>
                    <a:pt x="200" y="434"/>
                    <a:pt x="258" y="434"/>
                  </a:cubicBezTo>
                  <a:cubicBezTo>
                    <a:pt x="467" y="434"/>
                    <a:pt x="651" y="231"/>
                    <a:pt x="5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1"/>
            <p:cNvSpPr/>
            <p:nvPr/>
          </p:nvSpPr>
          <p:spPr>
            <a:xfrm>
              <a:off x="5665650" y="2587925"/>
              <a:ext cx="52925" cy="58975"/>
            </a:xfrm>
            <a:custGeom>
              <a:avLst/>
              <a:gdLst/>
              <a:ahLst/>
              <a:cxnLst/>
              <a:rect l="l" t="t" r="r" b="b"/>
              <a:pathLst>
                <a:path w="2117" h="2359" extrusionOk="0">
                  <a:moveTo>
                    <a:pt x="1459" y="0"/>
                  </a:moveTo>
                  <a:cubicBezTo>
                    <a:pt x="1444" y="0"/>
                    <a:pt x="1429" y="7"/>
                    <a:pt x="1420" y="19"/>
                  </a:cubicBezTo>
                  <a:cubicBezTo>
                    <a:pt x="1075" y="377"/>
                    <a:pt x="627" y="620"/>
                    <a:pt x="141" y="716"/>
                  </a:cubicBezTo>
                  <a:cubicBezTo>
                    <a:pt x="58" y="735"/>
                    <a:pt x="1" y="799"/>
                    <a:pt x="1" y="882"/>
                  </a:cubicBezTo>
                  <a:lnTo>
                    <a:pt x="1" y="1202"/>
                  </a:lnTo>
                  <a:cubicBezTo>
                    <a:pt x="1" y="1905"/>
                    <a:pt x="480" y="2359"/>
                    <a:pt x="1062" y="2359"/>
                  </a:cubicBezTo>
                  <a:cubicBezTo>
                    <a:pt x="1644" y="2359"/>
                    <a:pt x="2117" y="1950"/>
                    <a:pt x="2117" y="1202"/>
                  </a:cubicBezTo>
                  <a:lnTo>
                    <a:pt x="2117" y="901"/>
                  </a:lnTo>
                  <a:cubicBezTo>
                    <a:pt x="2117" y="805"/>
                    <a:pt x="2079" y="716"/>
                    <a:pt x="2015" y="652"/>
                  </a:cubicBezTo>
                  <a:cubicBezTo>
                    <a:pt x="1823" y="460"/>
                    <a:pt x="1650" y="249"/>
                    <a:pt x="1503" y="25"/>
                  </a:cubicBezTo>
                  <a:cubicBezTo>
                    <a:pt x="1493" y="8"/>
                    <a:pt x="1476" y="0"/>
                    <a:pt x="14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1"/>
            <p:cNvSpPr/>
            <p:nvPr/>
          </p:nvSpPr>
          <p:spPr>
            <a:xfrm>
              <a:off x="5665650" y="2618125"/>
              <a:ext cx="52925" cy="31500"/>
            </a:xfrm>
            <a:custGeom>
              <a:avLst/>
              <a:gdLst/>
              <a:ahLst/>
              <a:cxnLst/>
              <a:rect l="l" t="t" r="r" b="b"/>
              <a:pathLst>
                <a:path w="2117" h="1260" extrusionOk="0">
                  <a:moveTo>
                    <a:pt x="1" y="0"/>
                  </a:moveTo>
                  <a:lnTo>
                    <a:pt x="1" y="198"/>
                  </a:lnTo>
                  <a:cubicBezTo>
                    <a:pt x="1" y="780"/>
                    <a:pt x="474" y="1260"/>
                    <a:pt x="1062" y="1260"/>
                  </a:cubicBezTo>
                  <a:cubicBezTo>
                    <a:pt x="1644" y="1260"/>
                    <a:pt x="2117" y="780"/>
                    <a:pt x="2117" y="198"/>
                  </a:cubicBezTo>
                  <a:lnTo>
                    <a:pt x="2117" y="0"/>
                  </a:lnTo>
                  <a:cubicBezTo>
                    <a:pt x="2117" y="582"/>
                    <a:pt x="1644" y="1055"/>
                    <a:pt x="1062" y="1055"/>
                  </a:cubicBezTo>
                  <a:cubicBezTo>
                    <a:pt x="474" y="1055"/>
                    <a:pt x="1" y="58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1"/>
            <p:cNvSpPr/>
            <p:nvPr/>
          </p:nvSpPr>
          <p:spPr>
            <a:xfrm>
              <a:off x="5684025" y="2626100"/>
              <a:ext cx="16175" cy="10350"/>
            </a:xfrm>
            <a:custGeom>
              <a:avLst/>
              <a:gdLst/>
              <a:ahLst/>
              <a:cxnLst/>
              <a:rect l="l" t="t" r="r" b="b"/>
              <a:pathLst>
                <a:path w="647" h="414" extrusionOk="0">
                  <a:moveTo>
                    <a:pt x="324" y="1"/>
                  </a:moveTo>
                  <a:cubicBezTo>
                    <a:pt x="162" y="1"/>
                    <a:pt x="1" y="109"/>
                    <a:pt x="1" y="327"/>
                  </a:cubicBezTo>
                  <a:cubicBezTo>
                    <a:pt x="1" y="372"/>
                    <a:pt x="39" y="410"/>
                    <a:pt x="84" y="410"/>
                  </a:cubicBezTo>
                  <a:cubicBezTo>
                    <a:pt x="129" y="410"/>
                    <a:pt x="167" y="372"/>
                    <a:pt x="167" y="327"/>
                  </a:cubicBezTo>
                  <a:cubicBezTo>
                    <a:pt x="148" y="234"/>
                    <a:pt x="236" y="188"/>
                    <a:pt x="324" y="188"/>
                  </a:cubicBezTo>
                  <a:cubicBezTo>
                    <a:pt x="412" y="188"/>
                    <a:pt x="500" y="234"/>
                    <a:pt x="481" y="327"/>
                  </a:cubicBezTo>
                  <a:cubicBezTo>
                    <a:pt x="481" y="384"/>
                    <a:pt x="522" y="413"/>
                    <a:pt x="564" y="413"/>
                  </a:cubicBezTo>
                  <a:cubicBezTo>
                    <a:pt x="605" y="413"/>
                    <a:pt x="647" y="384"/>
                    <a:pt x="647" y="327"/>
                  </a:cubicBezTo>
                  <a:cubicBezTo>
                    <a:pt x="647" y="109"/>
                    <a:pt x="485" y="1"/>
                    <a:pt x="3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1"/>
            <p:cNvSpPr/>
            <p:nvPr/>
          </p:nvSpPr>
          <p:spPr>
            <a:xfrm>
              <a:off x="5674325" y="2611625"/>
              <a:ext cx="11025" cy="10200"/>
            </a:xfrm>
            <a:custGeom>
              <a:avLst/>
              <a:gdLst/>
              <a:ahLst/>
              <a:cxnLst/>
              <a:rect l="l" t="t" r="r" b="b"/>
              <a:pathLst>
                <a:path w="441" h="408" extrusionOk="0">
                  <a:moveTo>
                    <a:pt x="123" y="0"/>
                  </a:moveTo>
                  <a:cubicBezTo>
                    <a:pt x="44" y="0"/>
                    <a:pt x="1" y="114"/>
                    <a:pt x="88" y="158"/>
                  </a:cubicBezTo>
                  <a:lnTo>
                    <a:pt x="165" y="203"/>
                  </a:lnTo>
                  <a:lnTo>
                    <a:pt x="88" y="247"/>
                  </a:lnTo>
                  <a:cubicBezTo>
                    <a:pt x="44" y="267"/>
                    <a:pt x="31" y="318"/>
                    <a:pt x="57" y="362"/>
                  </a:cubicBezTo>
                  <a:lnTo>
                    <a:pt x="50" y="362"/>
                  </a:lnTo>
                  <a:cubicBezTo>
                    <a:pt x="63" y="388"/>
                    <a:pt x="95" y="407"/>
                    <a:pt x="127" y="407"/>
                  </a:cubicBezTo>
                  <a:cubicBezTo>
                    <a:pt x="140" y="407"/>
                    <a:pt x="152" y="401"/>
                    <a:pt x="165" y="394"/>
                  </a:cubicBezTo>
                  <a:lnTo>
                    <a:pt x="383" y="273"/>
                  </a:lnTo>
                  <a:cubicBezTo>
                    <a:pt x="440" y="241"/>
                    <a:pt x="440" y="151"/>
                    <a:pt x="383" y="126"/>
                  </a:cubicBezTo>
                  <a:lnTo>
                    <a:pt x="165" y="11"/>
                  </a:lnTo>
                  <a:cubicBezTo>
                    <a:pt x="150" y="3"/>
                    <a:pt x="136" y="0"/>
                    <a:pt x="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1"/>
            <p:cNvSpPr/>
            <p:nvPr/>
          </p:nvSpPr>
          <p:spPr>
            <a:xfrm>
              <a:off x="5698900" y="2611575"/>
              <a:ext cx="11000" cy="10150"/>
            </a:xfrm>
            <a:custGeom>
              <a:avLst/>
              <a:gdLst/>
              <a:ahLst/>
              <a:cxnLst/>
              <a:rect l="l" t="t" r="r" b="b"/>
              <a:pathLst>
                <a:path w="440" h="406" extrusionOk="0">
                  <a:moveTo>
                    <a:pt x="320" y="0"/>
                  </a:moveTo>
                  <a:cubicBezTo>
                    <a:pt x="306" y="0"/>
                    <a:pt x="291" y="4"/>
                    <a:pt x="276" y="13"/>
                  </a:cubicBezTo>
                  <a:lnTo>
                    <a:pt x="58" y="121"/>
                  </a:lnTo>
                  <a:cubicBezTo>
                    <a:pt x="1" y="153"/>
                    <a:pt x="1" y="237"/>
                    <a:pt x="58" y="269"/>
                  </a:cubicBezTo>
                  <a:lnTo>
                    <a:pt x="58" y="275"/>
                  </a:lnTo>
                  <a:lnTo>
                    <a:pt x="276" y="396"/>
                  </a:lnTo>
                  <a:cubicBezTo>
                    <a:pt x="285" y="401"/>
                    <a:pt x="294" y="405"/>
                    <a:pt x="303" y="405"/>
                  </a:cubicBezTo>
                  <a:cubicBezTo>
                    <a:pt x="306" y="405"/>
                    <a:pt x="310" y="405"/>
                    <a:pt x="314" y="403"/>
                  </a:cubicBezTo>
                  <a:cubicBezTo>
                    <a:pt x="318" y="403"/>
                    <a:pt x="323" y="404"/>
                    <a:pt x="327" y="404"/>
                  </a:cubicBezTo>
                  <a:cubicBezTo>
                    <a:pt x="413" y="404"/>
                    <a:pt x="438" y="286"/>
                    <a:pt x="359" y="243"/>
                  </a:cubicBezTo>
                  <a:lnTo>
                    <a:pt x="276" y="198"/>
                  </a:lnTo>
                  <a:lnTo>
                    <a:pt x="359" y="160"/>
                  </a:lnTo>
                  <a:cubicBezTo>
                    <a:pt x="440" y="117"/>
                    <a:pt x="397" y="0"/>
                    <a:pt x="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1"/>
            <p:cNvSpPr/>
            <p:nvPr/>
          </p:nvSpPr>
          <p:spPr>
            <a:xfrm>
              <a:off x="5670450" y="2668875"/>
              <a:ext cx="10900" cy="15825"/>
            </a:xfrm>
            <a:custGeom>
              <a:avLst/>
              <a:gdLst/>
              <a:ahLst/>
              <a:cxnLst/>
              <a:rect l="l" t="t" r="r" b="b"/>
              <a:pathLst>
                <a:path w="436" h="633" extrusionOk="0">
                  <a:moveTo>
                    <a:pt x="242" y="1"/>
                  </a:moveTo>
                  <a:cubicBezTo>
                    <a:pt x="216" y="1"/>
                    <a:pt x="191" y="13"/>
                    <a:pt x="173" y="42"/>
                  </a:cubicBezTo>
                  <a:lnTo>
                    <a:pt x="33" y="285"/>
                  </a:lnTo>
                  <a:cubicBezTo>
                    <a:pt x="1" y="342"/>
                    <a:pt x="39" y="412"/>
                    <a:pt x="103" y="412"/>
                  </a:cubicBezTo>
                  <a:lnTo>
                    <a:pt x="186" y="412"/>
                  </a:lnTo>
                  <a:lnTo>
                    <a:pt x="128" y="502"/>
                  </a:lnTo>
                  <a:cubicBezTo>
                    <a:pt x="103" y="547"/>
                    <a:pt x="116" y="598"/>
                    <a:pt x="154" y="623"/>
                  </a:cubicBezTo>
                  <a:cubicBezTo>
                    <a:pt x="166" y="629"/>
                    <a:pt x="180" y="632"/>
                    <a:pt x="193" y="632"/>
                  </a:cubicBezTo>
                  <a:cubicBezTo>
                    <a:pt x="224" y="632"/>
                    <a:pt x="256" y="618"/>
                    <a:pt x="269" y="591"/>
                  </a:cubicBezTo>
                  <a:lnTo>
                    <a:pt x="403" y="374"/>
                  </a:lnTo>
                  <a:cubicBezTo>
                    <a:pt x="435" y="317"/>
                    <a:pt x="397" y="246"/>
                    <a:pt x="333" y="246"/>
                  </a:cubicBezTo>
                  <a:lnTo>
                    <a:pt x="250" y="246"/>
                  </a:lnTo>
                  <a:lnTo>
                    <a:pt x="320" y="131"/>
                  </a:lnTo>
                  <a:cubicBezTo>
                    <a:pt x="360" y="64"/>
                    <a:pt x="301" y="1"/>
                    <a:pt x="2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1"/>
            <p:cNvSpPr/>
            <p:nvPr/>
          </p:nvSpPr>
          <p:spPr>
            <a:xfrm>
              <a:off x="5704325" y="2668875"/>
              <a:ext cx="11075" cy="15825"/>
            </a:xfrm>
            <a:custGeom>
              <a:avLst/>
              <a:gdLst/>
              <a:ahLst/>
              <a:cxnLst/>
              <a:rect l="l" t="t" r="r" b="b"/>
              <a:pathLst>
                <a:path w="443" h="633" extrusionOk="0">
                  <a:moveTo>
                    <a:pt x="247" y="1"/>
                  </a:moveTo>
                  <a:cubicBezTo>
                    <a:pt x="222" y="1"/>
                    <a:pt x="197" y="13"/>
                    <a:pt x="180" y="42"/>
                  </a:cubicBezTo>
                  <a:lnTo>
                    <a:pt x="33" y="285"/>
                  </a:lnTo>
                  <a:cubicBezTo>
                    <a:pt x="1" y="342"/>
                    <a:pt x="39" y="412"/>
                    <a:pt x="103" y="412"/>
                  </a:cubicBezTo>
                  <a:lnTo>
                    <a:pt x="186" y="412"/>
                  </a:lnTo>
                  <a:lnTo>
                    <a:pt x="129" y="502"/>
                  </a:lnTo>
                  <a:cubicBezTo>
                    <a:pt x="103" y="547"/>
                    <a:pt x="116" y="598"/>
                    <a:pt x="161" y="617"/>
                  </a:cubicBezTo>
                  <a:lnTo>
                    <a:pt x="161" y="623"/>
                  </a:lnTo>
                  <a:cubicBezTo>
                    <a:pt x="173" y="629"/>
                    <a:pt x="186" y="632"/>
                    <a:pt x="199" y="632"/>
                  </a:cubicBezTo>
                  <a:cubicBezTo>
                    <a:pt x="228" y="632"/>
                    <a:pt x="258" y="618"/>
                    <a:pt x="276" y="591"/>
                  </a:cubicBezTo>
                  <a:lnTo>
                    <a:pt x="410" y="374"/>
                  </a:lnTo>
                  <a:cubicBezTo>
                    <a:pt x="442" y="317"/>
                    <a:pt x="397" y="246"/>
                    <a:pt x="333" y="246"/>
                  </a:cubicBezTo>
                  <a:lnTo>
                    <a:pt x="257" y="246"/>
                  </a:lnTo>
                  <a:lnTo>
                    <a:pt x="321" y="131"/>
                  </a:lnTo>
                  <a:cubicBezTo>
                    <a:pt x="361" y="64"/>
                    <a:pt x="305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1"/>
            <p:cNvSpPr/>
            <p:nvPr/>
          </p:nvSpPr>
          <p:spPr>
            <a:xfrm>
              <a:off x="5686600" y="2666475"/>
              <a:ext cx="11050" cy="15825"/>
            </a:xfrm>
            <a:custGeom>
              <a:avLst/>
              <a:gdLst/>
              <a:ahLst/>
              <a:cxnLst/>
              <a:rect l="l" t="t" r="r" b="b"/>
              <a:pathLst>
                <a:path w="442" h="633" extrusionOk="0">
                  <a:moveTo>
                    <a:pt x="248" y="1"/>
                  </a:moveTo>
                  <a:cubicBezTo>
                    <a:pt x="222" y="1"/>
                    <a:pt x="197" y="13"/>
                    <a:pt x="179" y="42"/>
                  </a:cubicBezTo>
                  <a:lnTo>
                    <a:pt x="39" y="285"/>
                  </a:lnTo>
                  <a:cubicBezTo>
                    <a:pt x="0" y="342"/>
                    <a:pt x="45" y="413"/>
                    <a:pt x="109" y="413"/>
                  </a:cubicBezTo>
                  <a:lnTo>
                    <a:pt x="186" y="413"/>
                  </a:lnTo>
                  <a:lnTo>
                    <a:pt x="135" y="502"/>
                  </a:lnTo>
                  <a:cubicBezTo>
                    <a:pt x="109" y="547"/>
                    <a:pt x="122" y="598"/>
                    <a:pt x="160" y="624"/>
                  </a:cubicBezTo>
                  <a:cubicBezTo>
                    <a:pt x="172" y="629"/>
                    <a:pt x="186" y="632"/>
                    <a:pt x="200" y="632"/>
                  </a:cubicBezTo>
                  <a:cubicBezTo>
                    <a:pt x="230" y="632"/>
                    <a:pt x="262" y="618"/>
                    <a:pt x="275" y="592"/>
                  </a:cubicBezTo>
                  <a:lnTo>
                    <a:pt x="409" y="374"/>
                  </a:lnTo>
                  <a:cubicBezTo>
                    <a:pt x="441" y="317"/>
                    <a:pt x="403" y="246"/>
                    <a:pt x="339" y="246"/>
                  </a:cubicBezTo>
                  <a:lnTo>
                    <a:pt x="256" y="246"/>
                  </a:lnTo>
                  <a:lnTo>
                    <a:pt x="326" y="131"/>
                  </a:lnTo>
                  <a:cubicBezTo>
                    <a:pt x="366" y="64"/>
                    <a:pt x="307" y="1"/>
                    <a:pt x="2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2" name="Google Shape;742;p21"/>
          <p:cNvSpPr txBox="1"/>
          <p:nvPr/>
        </p:nvSpPr>
        <p:spPr>
          <a:xfrm>
            <a:off x="1743422" y="713170"/>
            <a:ext cx="5888236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latin typeface="Fira Sans Extra Condensed Medium" panose="020B0604020202020204" charset="0"/>
              </a:rPr>
              <a:t>Ko'pincha</a:t>
            </a:r>
            <a:r>
              <a:rPr lang="en-US" sz="1600" dirty="0"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latin typeface="Fira Sans Extra Condensed Medium" panose="020B0604020202020204" charset="0"/>
              </a:rPr>
              <a:t>quyidagi</a:t>
            </a:r>
            <a:r>
              <a:rPr lang="en-US" sz="1600" dirty="0"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latin typeface="Fira Sans Extra Condensed Medium" panose="020B0604020202020204" charset="0"/>
              </a:rPr>
              <a:t>odamlar</a:t>
            </a:r>
            <a:r>
              <a:rPr lang="en-US" sz="1600" dirty="0"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latin typeface="Fira Sans Extra Condensed Medium" panose="020B0604020202020204" charset="0"/>
              </a:rPr>
              <a:t>sil</a:t>
            </a:r>
            <a:r>
              <a:rPr lang="en-US" sz="1600" dirty="0"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latin typeface="Fira Sans Extra Condensed Medium" panose="020B0604020202020204" charset="0"/>
              </a:rPr>
              <a:t>kasalligiga</a:t>
            </a:r>
            <a:r>
              <a:rPr lang="en-US" sz="1600" dirty="0"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latin typeface="Fira Sans Extra Condensed Medium" panose="020B0604020202020204" charset="0"/>
              </a:rPr>
              <a:t>chalinish</a:t>
            </a:r>
            <a:r>
              <a:rPr lang="en-US" sz="1600" dirty="0"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latin typeface="Fira Sans Extra Condensed Medium" panose="020B0604020202020204" charset="0"/>
              </a:rPr>
              <a:t>xavfi</a:t>
            </a:r>
            <a:r>
              <a:rPr lang="en-US" sz="1600" dirty="0"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latin typeface="Fira Sans Extra Condensed Medium" panose="020B0604020202020204" charset="0"/>
              </a:rPr>
              <a:t>ostida</a:t>
            </a:r>
            <a:r>
              <a:rPr lang="en-US" sz="1600" dirty="0">
                <a:latin typeface="Fira Sans Extra Condensed Medium" panose="020B0604020202020204" charset="0"/>
              </a:rPr>
              <a:t> </a:t>
            </a:r>
            <a:r>
              <a:rPr lang="en-US" sz="1600" dirty="0" err="1">
                <a:latin typeface="Fira Sans Extra Condensed Medium" panose="020B0604020202020204" charset="0"/>
              </a:rPr>
              <a:t>bo'ladi</a:t>
            </a:r>
            <a:r>
              <a:rPr lang="en-US" sz="1600" dirty="0">
                <a:latin typeface="Fira Sans Extra Condensed Medium" panose="020B0604020202020204" charset="0"/>
              </a:rPr>
              <a:t>:</a:t>
            </a:r>
            <a:endParaRPr sz="1600" dirty="0">
              <a:latin typeface="Fira Sans Extra Condensed Medium" panose="020B0604020202020204" charset="0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29"/>
          <p:cNvSpPr txBox="1">
            <a:spLocks noGrp="1"/>
          </p:cNvSpPr>
          <p:nvPr>
            <p:ph type="title"/>
          </p:nvPr>
        </p:nvSpPr>
        <p:spPr>
          <a:xfrm>
            <a:off x="457200" y="53323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Sil </a:t>
            </a:r>
            <a:r>
              <a:rPr lang="en-US" dirty="0" err="1"/>
              <a:t>kasalligining</a:t>
            </a:r>
            <a:r>
              <a:rPr lang="en-US" dirty="0"/>
              <a:t> </a:t>
            </a:r>
            <a:r>
              <a:rPr lang="en-US" dirty="0" err="1"/>
              <a:t>oldini</a:t>
            </a:r>
            <a:r>
              <a:rPr lang="en-US" dirty="0"/>
              <a:t> </a:t>
            </a:r>
            <a:r>
              <a:rPr lang="en-US" dirty="0" err="1"/>
              <a:t>olish</a:t>
            </a:r>
            <a:endParaRPr lang="en-US" dirty="0"/>
          </a:p>
        </p:txBody>
      </p:sp>
      <p:grpSp>
        <p:nvGrpSpPr>
          <p:cNvPr id="1779" name="Google Shape;1779;p29"/>
          <p:cNvGrpSpPr/>
          <p:nvPr/>
        </p:nvGrpSpPr>
        <p:grpSpPr>
          <a:xfrm>
            <a:off x="4457905" y="2314708"/>
            <a:ext cx="1766408" cy="2726703"/>
            <a:chOff x="1889250" y="1081900"/>
            <a:chExt cx="1019925" cy="1574400"/>
          </a:xfrm>
        </p:grpSpPr>
        <p:sp>
          <p:nvSpPr>
            <p:cNvPr id="1780" name="Google Shape;1780;p29"/>
            <p:cNvSpPr/>
            <p:nvPr/>
          </p:nvSpPr>
          <p:spPr>
            <a:xfrm>
              <a:off x="2036450" y="1272175"/>
              <a:ext cx="323725" cy="323700"/>
            </a:xfrm>
            <a:custGeom>
              <a:avLst/>
              <a:gdLst/>
              <a:ahLst/>
              <a:cxnLst/>
              <a:rect l="l" t="t" r="r" b="b"/>
              <a:pathLst>
                <a:path w="12949" h="12948" extrusionOk="0">
                  <a:moveTo>
                    <a:pt x="6481" y="0"/>
                  </a:moveTo>
                  <a:cubicBezTo>
                    <a:pt x="2907" y="0"/>
                    <a:pt x="1" y="2893"/>
                    <a:pt x="1" y="6468"/>
                  </a:cubicBezTo>
                  <a:cubicBezTo>
                    <a:pt x="1" y="10042"/>
                    <a:pt x="2907" y="12948"/>
                    <a:pt x="6481" y="12948"/>
                  </a:cubicBezTo>
                  <a:cubicBezTo>
                    <a:pt x="10055" y="12948"/>
                    <a:pt x="12948" y="10042"/>
                    <a:pt x="12948" y="6468"/>
                  </a:cubicBezTo>
                  <a:cubicBezTo>
                    <a:pt x="12948" y="2893"/>
                    <a:pt x="10055" y="0"/>
                    <a:pt x="6481" y="0"/>
                  </a:cubicBezTo>
                  <a:close/>
                </a:path>
              </a:pathLst>
            </a:custGeom>
            <a:solidFill>
              <a:srgbClr val="F3B9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29"/>
            <p:cNvSpPr/>
            <p:nvPr/>
          </p:nvSpPr>
          <p:spPr>
            <a:xfrm>
              <a:off x="1889250" y="1167975"/>
              <a:ext cx="859525" cy="1488325"/>
            </a:xfrm>
            <a:custGeom>
              <a:avLst/>
              <a:gdLst/>
              <a:ahLst/>
              <a:cxnLst/>
              <a:rect l="l" t="t" r="r" b="b"/>
              <a:pathLst>
                <a:path w="34381" h="59533" extrusionOk="0">
                  <a:moveTo>
                    <a:pt x="16840" y="1"/>
                  </a:moveTo>
                  <a:cubicBezTo>
                    <a:pt x="12110" y="1"/>
                    <a:pt x="7346" y="944"/>
                    <a:pt x="6840" y="3577"/>
                  </a:cubicBezTo>
                  <a:cubicBezTo>
                    <a:pt x="6043" y="7730"/>
                    <a:pt x="5516" y="19327"/>
                    <a:pt x="7419" y="21410"/>
                  </a:cubicBezTo>
                  <a:cubicBezTo>
                    <a:pt x="9322" y="23506"/>
                    <a:pt x="14889" y="23827"/>
                    <a:pt x="14889" y="23827"/>
                  </a:cubicBezTo>
                  <a:lnTo>
                    <a:pt x="14143" y="29009"/>
                  </a:lnTo>
                  <a:cubicBezTo>
                    <a:pt x="10106" y="29767"/>
                    <a:pt x="6403" y="31567"/>
                    <a:pt x="4552" y="34447"/>
                  </a:cubicBezTo>
                  <a:cubicBezTo>
                    <a:pt x="0" y="41545"/>
                    <a:pt x="270" y="59532"/>
                    <a:pt x="270" y="59532"/>
                  </a:cubicBezTo>
                  <a:lnTo>
                    <a:pt x="33597" y="59532"/>
                  </a:lnTo>
                  <a:cubicBezTo>
                    <a:pt x="33597" y="59532"/>
                    <a:pt x="34381" y="41185"/>
                    <a:pt x="29714" y="32995"/>
                  </a:cubicBezTo>
                  <a:cubicBezTo>
                    <a:pt x="28389" y="30667"/>
                    <a:pt x="25201" y="29253"/>
                    <a:pt x="21472" y="28777"/>
                  </a:cubicBezTo>
                  <a:cubicBezTo>
                    <a:pt x="21215" y="27993"/>
                    <a:pt x="20713" y="26026"/>
                    <a:pt x="21601" y="24290"/>
                  </a:cubicBezTo>
                  <a:cubicBezTo>
                    <a:pt x="22045" y="23421"/>
                    <a:pt x="23178" y="23255"/>
                    <a:pt x="24525" y="23255"/>
                  </a:cubicBezTo>
                  <a:cubicBezTo>
                    <a:pt x="25357" y="23255"/>
                    <a:pt x="26271" y="23318"/>
                    <a:pt x="27156" y="23318"/>
                  </a:cubicBezTo>
                  <a:cubicBezTo>
                    <a:pt x="28483" y="23318"/>
                    <a:pt x="29743" y="23176"/>
                    <a:pt x="30562" y="22464"/>
                  </a:cubicBezTo>
                  <a:cubicBezTo>
                    <a:pt x="32812" y="20510"/>
                    <a:pt x="29315" y="2124"/>
                    <a:pt x="24172" y="800"/>
                  </a:cubicBezTo>
                  <a:cubicBezTo>
                    <a:pt x="22290" y="315"/>
                    <a:pt x="19571" y="1"/>
                    <a:pt x="16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29"/>
            <p:cNvSpPr/>
            <p:nvPr/>
          </p:nvSpPr>
          <p:spPr>
            <a:xfrm>
              <a:off x="2350825" y="1976125"/>
              <a:ext cx="318800" cy="456550"/>
            </a:xfrm>
            <a:custGeom>
              <a:avLst/>
              <a:gdLst/>
              <a:ahLst/>
              <a:cxnLst/>
              <a:rect l="l" t="t" r="r" b="b"/>
              <a:pathLst>
                <a:path w="12752" h="18262" extrusionOk="0">
                  <a:moveTo>
                    <a:pt x="3105" y="0"/>
                  </a:moveTo>
                  <a:cubicBezTo>
                    <a:pt x="2815" y="0"/>
                    <a:pt x="2521" y="34"/>
                    <a:pt x="2225" y="103"/>
                  </a:cubicBezTo>
                  <a:cubicBezTo>
                    <a:pt x="1505" y="270"/>
                    <a:pt x="0" y="9450"/>
                    <a:pt x="348" y="12022"/>
                  </a:cubicBezTo>
                  <a:cubicBezTo>
                    <a:pt x="746" y="14992"/>
                    <a:pt x="4385" y="17589"/>
                    <a:pt x="5272" y="18129"/>
                  </a:cubicBezTo>
                  <a:cubicBezTo>
                    <a:pt x="5421" y="18220"/>
                    <a:pt x="5614" y="18261"/>
                    <a:pt x="5840" y="18261"/>
                  </a:cubicBezTo>
                  <a:cubicBezTo>
                    <a:pt x="7269" y="18261"/>
                    <a:pt x="9981" y="16596"/>
                    <a:pt x="10736" y="15352"/>
                  </a:cubicBezTo>
                  <a:cubicBezTo>
                    <a:pt x="12752" y="12005"/>
                    <a:pt x="8617" y="0"/>
                    <a:pt x="31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29"/>
            <p:cNvSpPr/>
            <p:nvPr/>
          </p:nvSpPr>
          <p:spPr>
            <a:xfrm>
              <a:off x="1965525" y="1976125"/>
              <a:ext cx="319100" cy="456550"/>
            </a:xfrm>
            <a:custGeom>
              <a:avLst/>
              <a:gdLst/>
              <a:ahLst/>
              <a:cxnLst/>
              <a:rect l="l" t="t" r="r" b="b"/>
              <a:pathLst>
                <a:path w="12764" h="18262" extrusionOk="0">
                  <a:moveTo>
                    <a:pt x="9659" y="0"/>
                  </a:moveTo>
                  <a:cubicBezTo>
                    <a:pt x="4146" y="0"/>
                    <a:pt x="0" y="12005"/>
                    <a:pt x="2028" y="15352"/>
                  </a:cubicBezTo>
                  <a:cubicBezTo>
                    <a:pt x="2772" y="16596"/>
                    <a:pt x="5482" y="18261"/>
                    <a:pt x="6920" y="18261"/>
                  </a:cubicBezTo>
                  <a:cubicBezTo>
                    <a:pt x="7147" y="18261"/>
                    <a:pt x="7342" y="18220"/>
                    <a:pt x="7492" y="18129"/>
                  </a:cubicBezTo>
                  <a:cubicBezTo>
                    <a:pt x="8379" y="17589"/>
                    <a:pt x="12005" y="14992"/>
                    <a:pt x="12417" y="12022"/>
                  </a:cubicBezTo>
                  <a:cubicBezTo>
                    <a:pt x="12764" y="9450"/>
                    <a:pt x="11259" y="270"/>
                    <a:pt x="10539" y="103"/>
                  </a:cubicBezTo>
                  <a:cubicBezTo>
                    <a:pt x="10243" y="34"/>
                    <a:pt x="9949" y="0"/>
                    <a:pt x="9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29"/>
            <p:cNvSpPr/>
            <p:nvPr/>
          </p:nvSpPr>
          <p:spPr>
            <a:xfrm>
              <a:off x="2107175" y="1798675"/>
              <a:ext cx="447775" cy="460925"/>
            </a:xfrm>
            <a:custGeom>
              <a:avLst/>
              <a:gdLst/>
              <a:ahLst/>
              <a:cxnLst/>
              <a:rect l="l" t="t" r="r" b="b"/>
              <a:pathLst>
                <a:path w="17911" h="18437" extrusionOk="0">
                  <a:moveTo>
                    <a:pt x="9419" y="0"/>
                  </a:moveTo>
                  <a:cubicBezTo>
                    <a:pt x="9032" y="0"/>
                    <a:pt x="8599" y="205"/>
                    <a:pt x="8113" y="644"/>
                  </a:cubicBezTo>
                  <a:cubicBezTo>
                    <a:pt x="8936" y="3948"/>
                    <a:pt x="8088" y="10801"/>
                    <a:pt x="8242" y="12177"/>
                  </a:cubicBezTo>
                  <a:cubicBezTo>
                    <a:pt x="8255" y="12344"/>
                    <a:pt x="8281" y="12498"/>
                    <a:pt x="8319" y="12652"/>
                  </a:cubicBezTo>
                  <a:cubicBezTo>
                    <a:pt x="8319" y="12691"/>
                    <a:pt x="8306" y="12742"/>
                    <a:pt x="8293" y="12768"/>
                  </a:cubicBezTo>
                  <a:cubicBezTo>
                    <a:pt x="8000" y="13661"/>
                    <a:pt x="5720" y="14722"/>
                    <a:pt x="4675" y="14722"/>
                  </a:cubicBezTo>
                  <a:cubicBezTo>
                    <a:pt x="4530" y="14722"/>
                    <a:pt x="4409" y="14702"/>
                    <a:pt x="4321" y="14658"/>
                  </a:cubicBezTo>
                  <a:cubicBezTo>
                    <a:pt x="3189" y="14105"/>
                    <a:pt x="3073" y="12151"/>
                    <a:pt x="3073" y="12151"/>
                  </a:cubicBezTo>
                  <a:cubicBezTo>
                    <a:pt x="3009" y="12121"/>
                    <a:pt x="2943" y="12107"/>
                    <a:pt x="2879" y="12107"/>
                  </a:cubicBezTo>
                  <a:cubicBezTo>
                    <a:pt x="2751" y="12107"/>
                    <a:pt x="2628" y="12164"/>
                    <a:pt x="2533" y="12267"/>
                  </a:cubicBezTo>
                  <a:cubicBezTo>
                    <a:pt x="2533" y="12267"/>
                    <a:pt x="2932" y="13244"/>
                    <a:pt x="2585" y="13707"/>
                  </a:cubicBezTo>
                  <a:cubicBezTo>
                    <a:pt x="2480" y="13841"/>
                    <a:pt x="2299" y="13889"/>
                    <a:pt x="2094" y="13889"/>
                  </a:cubicBezTo>
                  <a:cubicBezTo>
                    <a:pt x="1593" y="13889"/>
                    <a:pt x="952" y="13604"/>
                    <a:pt x="952" y="13604"/>
                  </a:cubicBezTo>
                  <a:cubicBezTo>
                    <a:pt x="759" y="13797"/>
                    <a:pt x="643" y="14054"/>
                    <a:pt x="630" y="14324"/>
                  </a:cubicBezTo>
                  <a:cubicBezTo>
                    <a:pt x="630" y="14324"/>
                    <a:pt x="2533" y="14440"/>
                    <a:pt x="2636" y="14851"/>
                  </a:cubicBezTo>
                  <a:cubicBezTo>
                    <a:pt x="2919" y="15970"/>
                    <a:pt x="13" y="16600"/>
                    <a:pt x="13" y="16600"/>
                  </a:cubicBezTo>
                  <a:cubicBezTo>
                    <a:pt x="0" y="16998"/>
                    <a:pt x="180" y="17384"/>
                    <a:pt x="502" y="17628"/>
                  </a:cubicBezTo>
                  <a:cubicBezTo>
                    <a:pt x="502" y="17628"/>
                    <a:pt x="926" y="17307"/>
                    <a:pt x="1453" y="16947"/>
                  </a:cubicBezTo>
                  <a:cubicBezTo>
                    <a:pt x="1530" y="17410"/>
                    <a:pt x="1543" y="17885"/>
                    <a:pt x="1492" y="18348"/>
                  </a:cubicBezTo>
                  <a:cubicBezTo>
                    <a:pt x="1587" y="18374"/>
                    <a:pt x="1684" y="18387"/>
                    <a:pt x="1781" y="18387"/>
                  </a:cubicBezTo>
                  <a:cubicBezTo>
                    <a:pt x="2066" y="18387"/>
                    <a:pt x="2348" y="18276"/>
                    <a:pt x="2559" y="18065"/>
                  </a:cubicBezTo>
                  <a:cubicBezTo>
                    <a:pt x="2276" y="17615"/>
                    <a:pt x="2096" y="17101"/>
                    <a:pt x="2045" y="16561"/>
                  </a:cubicBezTo>
                  <a:cubicBezTo>
                    <a:pt x="2622" y="16208"/>
                    <a:pt x="3189" y="15897"/>
                    <a:pt x="3457" y="15897"/>
                  </a:cubicBezTo>
                  <a:cubicBezTo>
                    <a:pt x="3482" y="15897"/>
                    <a:pt x="3504" y="15900"/>
                    <a:pt x="3523" y="15905"/>
                  </a:cubicBezTo>
                  <a:cubicBezTo>
                    <a:pt x="4141" y="16072"/>
                    <a:pt x="3665" y="17873"/>
                    <a:pt x="3665" y="17873"/>
                  </a:cubicBezTo>
                  <a:cubicBezTo>
                    <a:pt x="3793" y="17898"/>
                    <a:pt x="3918" y="17912"/>
                    <a:pt x="4039" y="17912"/>
                  </a:cubicBezTo>
                  <a:cubicBezTo>
                    <a:pt x="4343" y="17912"/>
                    <a:pt x="4622" y="17823"/>
                    <a:pt x="4861" y="17602"/>
                  </a:cubicBezTo>
                  <a:cubicBezTo>
                    <a:pt x="4861" y="17602"/>
                    <a:pt x="4192" y="15892"/>
                    <a:pt x="4655" y="15610"/>
                  </a:cubicBezTo>
                  <a:cubicBezTo>
                    <a:pt x="4976" y="15404"/>
                    <a:pt x="7612" y="15520"/>
                    <a:pt x="8962" y="13964"/>
                  </a:cubicBezTo>
                  <a:cubicBezTo>
                    <a:pt x="10299" y="15532"/>
                    <a:pt x="12948" y="15442"/>
                    <a:pt x="13256" y="15635"/>
                  </a:cubicBezTo>
                  <a:cubicBezTo>
                    <a:pt x="13719" y="15918"/>
                    <a:pt x="13038" y="17628"/>
                    <a:pt x="13038" y="17628"/>
                  </a:cubicBezTo>
                  <a:cubicBezTo>
                    <a:pt x="13282" y="17853"/>
                    <a:pt x="13567" y="17948"/>
                    <a:pt x="13878" y="17948"/>
                  </a:cubicBezTo>
                  <a:cubicBezTo>
                    <a:pt x="13993" y="17948"/>
                    <a:pt x="14112" y="17935"/>
                    <a:pt x="14234" y="17911"/>
                  </a:cubicBezTo>
                  <a:cubicBezTo>
                    <a:pt x="14234" y="17911"/>
                    <a:pt x="13771" y="16111"/>
                    <a:pt x="14388" y="15931"/>
                  </a:cubicBezTo>
                  <a:cubicBezTo>
                    <a:pt x="14407" y="15926"/>
                    <a:pt x="14428" y="15923"/>
                    <a:pt x="14452" y="15923"/>
                  </a:cubicBezTo>
                  <a:cubicBezTo>
                    <a:pt x="14719" y="15923"/>
                    <a:pt x="15287" y="16245"/>
                    <a:pt x="15854" y="16600"/>
                  </a:cubicBezTo>
                  <a:cubicBezTo>
                    <a:pt x="15802" y="17140"/>
                    <a:pt x="15635" y="17654"/>
                    <a:pt x="15339" y="18117"/>
                  </a:cubicBezTo>
                  <a:cubicBezTo>
                    <a:pt x="15553" y="18321"/>
                    <a:pt x="15833" y="18437"/>
                    <a:pt x="16124" y="18437"/>
                  </a:cubicBezTo>
                  <a:cubicBezTo>
                    <a:pt x="16217" y="18437"/>
                    <a:pt x="16312" y="18425"/>
                    <a:pt x="16406" y="18400"/>
                  </a:cubicBezTo>
                  <a:cubicBezTo>
                    <a:pt x="16355" y="17937"/>
                    <a:pt x="16368" y="17461"/>
                    <a:pt x="16458" y="16998"/>
                  </a:cubicBezTo>
                  <a:cubicBezTo>
                    <a:pt x="16985" y="17371"/>
                    <a:pt x="17397" y="17692"/>
                    <a:pt x="17397" y="17692"/>
                  </a:cubicBezTo>
                  <a:cubicBezTo>
                    <a:pt x="17731" y="17448"/>
                    <a:pt x="17911" y="17062"/>
                    <a:pt x="17898" y="16664"/>
                  </a:cubicBezTo>
                  <a:cubicBezTo>
                    <a:pt x="17898" y="16664"/>
                    <a:pt x="15018" y="16008"/>
                    <a:pt x="15301" y="14902"/>
                  </a:cubicBezTo>
                  <a:cubicBezTo>
                    <a:pt x="15416" y="14478"/>
                    <a:pt x="17307" y="14388"/>
                    <a:pt x="17307" y="14388"/>
                  </a:cubicBezTo>
                  <a:cubicBezTo>
                    <a:pt x="17294" y="14105"/>
                    <a:pt x="17191" y="13848"/>
                    <a:pt x="16998" y="13655"/>
                  </a:cubicBezTo>
                  <a:cubicBezTo>
                    <a:pt x="16998" y="13655"/>
                    <a:pt x="16355" y="13935"/>
                    <a:pt x="15858" y="13935"/>
                  </a:cubicBezTo>
                  <a:cubicBezTo>
                    <a:pt x="15656" y="13935"/>
                    <a:pt x="15478" y="13888"/>
                    <a:pt x="15378" y="13758"/>
                  </a:cubicBezTo>
                  <a:cubicBezTo>
                    <a:pt x="15018" y="13295"/>
                    <a:pt x="15429" y="12305"/>
                    <a:pt x="15429" y="12305"/>
                  </a:cubicBezTo>
                  <a:cubicBezTo>
                    <a:pt x="15344" y="12202"/>
                    <a:pt x="15218" y="12145"/>
                    <a:pt x="15090" y="12145"/>
                  </a:cubicBezTo>
                  <a:cubicBezTo>
                    <a:pt x="15026" y="12145"/>
                    <a:pt x="14962" y="12160"/>
                    <a:pt x="14902" y="12190"/>
                  </a:cubicBezTo>
                  <a:cubicBezTo>
                    <a:pt x="14902" y="12190"/>
                    <a:pt x="14748" y="14144"/>
                    <a:pt x="13629" y="14697"/>
                  </a:cubicBezTo>
                  <a:cubicBezTo>
                    <a:pt x="13543" y="14739"/>
                    <a:pt x="13425" y="14759"/>
                    <a:pt x="13286" y="14759"/>
                  </a:cubicBezTo>
                  <a:cubicBezTo>
                    <a:pt x="12247" y="14759"/>
                    <a:pt x="9964" y="13665"/>
                    <a:pt x="9669" y="12781"/>
                  </a:cubicBezTo>
                  <a:cubicBezTo>
                    <a:pt x="9129" y="11110"/>
                    <a:pt x="10106" y="245"/>
                    <a:pt x="10106" y="245"/>
                  </a:cubicBezTo>
                  <a:cubicBezTo>
                    <a:pt x="9895" y="84"/>
                    <a:pt x="9667" y="0"/>
                    <a:pt x="94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29"/>
            <p:cNvSpPr/>
            <p:nvPr/>
          </p:nvSpPr>
          <p:spPr>
            <a:xfrm>
              <a:off x="2316750" y="1855575"/>
              <a:ext cx="38600" cy="18675"/>
            </a:xfrm>
            <a:custGeom>
              <a:avLst/>
              <a:gdLst/>
              <a:ahLst/>
              <a:cxnLst/>
              <a:rect l="l" t="t" r="r" b="b"/>
              <a:pathLst>
                <a:path w="1544" h="747" extrusionOk="0">
                  <a:moveTo>
                    <a:pt x="815" y="0"/>
                  </a:moveTo>
                  <a:cubicBezTo>
                    <a:pt x="544" y="0"/>
                    <a:pt x="270" y="36"/>
                    <a:pt x="0" y="103"/>
                  </a:cubicBezTo>
                  <a:cubicBezTo>
                    <a:pt x="26" y="309"/>
                    <a:pt x="39" y="528"/>
                    <a:pt x="52" y="746"/>
                  </a:cubicBezTo>
                  <a:cubicBezTo>
                    <a:pt x="294" y="666"/>
                    <a:pt x="546" y="627"/>
                    <a:pt x="800" y="627"/>
                  </a:cubicBezTo>
                  <a:cubicBezTo>
                    <a:pt x="1032" y="627"/>
                    <a:pt x="1265" y="659"/>
                    <a:pt x="1492" y="720"/>
                  </a:cubicBezTo>
                  <a:cubicBezTo>
                    <a:pt x="1518" y="502"/>
                    <a:pt x="1531" y="296"/>
                    <a:pt x="1543" y="90"/>
                  </a:cubicBezTo>
                  <a:cubicBezTo>
                    <a:pt x="1305" y="29"/>
                    <a:pt x="1061" y="0"/>
                    <a:pt x="8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29"/>
            <p:cNvSpPr/>
            <p:nvPr/>
          </p:nvSpPr>
          <p:spPr>
            <a:xfrm>
              <a:off x="2319325" y="1902725"/>
              <a:ext cx="32800" cy="18125"/>
            </a:xfrm>
            <a:custGeom>
              <a:avLst/>
              <a:gdLst/>
              <a:ahLst/>
              <a:cxnLst/>
              <a:rect l="l" t="t" r="r" b="b"/>
              <a:pathLst>
                <a:path w="1312" h="725" extrusionOk="0">
                  <a:moveTo>
                    <a:pt x="699" y="1"/>
                  </a:moveTo>
                  <a:cubicBezTo>
                    <a:pt x="462" y="1"/>
                    <a:pt x="228" y="27"/>
                    <a:pt x="0" y="82"/>
                  </a:cubicBezTo>
                  <a:lnTo>
                    <a:pt x="0" y="725"/>
                  </a:lnTo>
                  <a:cubicBezTo>
                    <a:pt x="232" y="659"/>
                    <a:pt x="471" y="627"/>
                    <a:pt x="710" y="627"/>
                  </a:cubicBezTo>
                  <a:cubicBezTo>
                    <a:pt x="895" y="627"/>
                    <a:pt x="1080" y="647"/>
                    <a:pt x="1260" y="686"/>
                  </a:cubicBezTo>
                  <a:cubicBezTo>
                    <a:pt x="1286" y="480"/>
                    <a:pt x="1299" y="262"/>
                    <a:pt x="1312" y="56"/>
                  </a:cubicBezTo>
                  <a:cubicBezTo>
                    <a:pt x="1109" y="20"/>
                    <a:pt x="903" y="1"/>
                    <a:pt x="6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29"/>
            <p:cNvSpPr/>
            <p:nvPr/>
          </p:nvSpPr>
          <p:spPr>
            <a:xfrm>
              <a:off x="2317725" y="1960000"/>
              <a:ext cx="30550" cy="18375"/>
            </a:xfrm>
            <a:custGeom>
              <a:avLst/>
              <a:gdLst/>
              <a:ahLst/>
              <a:cxnLst/>
              <a:rect l="l" t="t" r="r" b="b"/>
              <a:pathLst>
                <a:path w="1222" h="735" extrusionOk="0">
                  <a:moveTo>
                    <a:pt x="723" y="1"/>
                  </a:moveTo>
                  <a:cubicBezTo>
                    <a:pt x="491" y="1"/>
                    <a:pt x="258" y="27"/>
                    <a:pt x="26" y="79"/>
                  </a:cubicBezTo>
                  <a:cubicBezTo>
                    <a:pt x="26" y="298"/>
                    <a:pt x="13" y="516"/>
                    <a:pt x="0" y="735"/>
                  </a:cubicBezTo>
                  <a:cubicBezTo>
                    <a:pt x="238" y="664"/>
                    <a:pt x="485" y="627"/>
                    <a:pt x="733" y="627"/>
                  </a:cubicBezTo>
                  <a:cubicBezTo>
                    <a:pt x="888" y="627"/>
                    <a:pt x="1043" y="641"/>
                    <a:pt x="1196" y="671"/>
                  </a:cubicBezTo>
                  <a:cubicBezTo>
                    <a:pt x="1209" y="452"/>
                    <a:pt x="1209" y="246"/>
                    <a:pt x="1222" y="41"/>
                  </a:cubicBezTo>
                  <a:cubicBezTo>
                    <a:pt x="1055" y="14"/>
                    <a:pt x="889" y="1"/>
                    <a:pt x="7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29"/>
            <p:cNvSpPr/>
            <p:nvPr/>
          </p:nvSpPr>
          <p:spPr>
            <a:xfrm>
              <a:off x="2314825" y="2017250"/>
              <a:ext cx="30875" cy="19325"/>
            </a:xfrm>
            <a:custGeom>
              <a:avLst/>
              <a:gdLst/>
              <a:ahLst/>
              <a:cxnLst/>
              <a:rect l="l" t="t" r="r" b="b"/>
              <a:pathLst>
                <a:path w="1235" h="773" extrusionOk="0">
                  <a:moveTo>
                    <a:pt x="833" y="1"/>
                  </a:moveTo>
                  <a:cubicBezTo>
                    <a:pt x="565" y="1"/>
                    <a:pt x="296" y="35"/>
                    <a:pt x="39" y="104"/>
                  </a:cubicBezTo>
                  <a:cubicBezTo>
                    <a:pt x="26" y="335"/>
                    <a:pt x="13" y="554"/>
                    <a:pt x="0" y="772"/>
                  </a:cubicBezTo>
                  <a:cubicBezTo>
                    <a:pt x="266" y="675"/>
                    <a:pt x="549" y="626"/>
                    <a:pt x="834" y="626"/>
                  </a:cubicBezTo>
                  <a:cubicBezTo>
                    <a:pt x="963" y="626"/>
                    <a:pt x="1093" y="636"/>
                    <a:pt x="1222" y="656"/>
                  </a:cubicBezTo>
                  <a:cubicBezTo>
                    <a:pt x="1222" y="451"/>
                    <a:pt x="1235" y="232"/>
                    <a:pt x="1235" y="26"/>
                  </a:cubicBezTo>
                  <a:cubicBezTo>
                    <a:pt x="1102" y="9"/>
                    <a:pt x="968" y="1"/>
                    <a:pt x="8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29"/>
            <p:cNvSpPr/>
            <p:nvPr/>
          </p:nvSpPr>
          <p:spPr>
            <a:xfrm>
              <a:off x="2312900" y="2065475"/>
              <a:ext cx="32150" cy="19300"/>
            </a:xfrm>
            <a:custGeom>
              <a:avLst/>
              <a:gdLst/>
              <a:ahLst/>
              <a:cxnLst/>
              <a:rect l="l" t="t" r="r" b="b"/>
              <a:pathLst>
                <a:path w="1286" h="772" extrusionOk="0">
                  <a:moveTo>
                    <a:pt x="873" y="1"/>
                  </a:moveTo>
                  <a:cubicBezTo>
                    <a:pt x="588" y="1"/>
                    <a:pt x="304" y="38"/>
                    <a:pt x="26" y="116"/>
                  </a:cubicBezTo>
                  <a:cubicBezTo>
                    <a:pt x="13" y="360"/>
                    <a:pt x="0" y="579"/>
                    <a:pt x="0" y="772"/>
                  </a:cubicBezTo>
                  <a:cubicBezTo>
                    <a:pt x="272" y="678"/>
                    <a:pt x="555" y="630"/>
                    <a:pt x="841" y="630"/>
                  </a:cubicBezTo>
                  <a:cubicBezTo>
                    <a:pt x="989" y="630"/>
                    <a:pt x="1137" y="643"/>
                    <a:pt x="1286" y="669"/>
                  </a:cubicBezTo>
                  <a:cubicBezTo>
                    <a:pt x="1286" y="476"/>
                    <a:pt x="1273" y="258"/>
                    <a:pt x="1286" y="26"/>
                  </a:cubicBezTo>
                  <a:cubicBezTo>
                    <a:pt x="1148" y="9"/>
                    <a:pt x="1011" y="1"/>
                    <a:pt x="8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29"/>
            <p:cNvSpPr/>
            <p:nvPr/>
          </p:nvSpPr>
          <p:spPr>
            <a:xfrm>
              <a:off x="2312900" y="2096450"/>
              <a:ext cx="34725" cy="18550"/>
            </a:xfrm>
            <a:custGeom>
              <a:avLst/>
              <a:gdLst/>
              <a:ahLst/>
              <a:cxnLst/>
              <a:rect l="l" t="t" r="r" b="b"/>
              <a:pathLst>
                <a:path w="1389" h="742" extrusionOk="0">
                  <a:moveTo>
                    <a:pt x="852" y="0"/>
                  </a:moveTo>
                  <a:cubicBezTo>
                    <a:pt x="564" y="0"/>
                    <a:pt x="277" y="40"/>
                    <a:pt x="0" y="124"/>
                  </a:cubicBezTo>
                  <a:cubicBezTo>
                    <a:pt x="0" y="176"/>
                    <a:pt x="13" y="227"/>
                    <a:pt x="13" y="279"/>
                  </a:cubicBezTo>
                  <a:cubicBezTo>
                    <a:pt x="26" y="433"/>
                    <a:pt x="52" y="587"/>
                    <a:pt x="90" y="741"/>
                  </a:cubicBezTo>
                  <a:cubicBezTo>
                    <a:pt x="337" y="666"/>
                    <a:pt x="593" y="626"/>
                    <a:pt x="848" y="626"/>
                  </a:cubicBezTo>
                  <a:cubicBezTo>
                    <a:pt x="1030" y="626"/>
                    <a:pt x="1212" y="647"/>
                    <a:pt x="1389" y="690"/>
                  </a:cubicBezTo>
                  <a:cubicBezTo>
                    <a:pt x="1350" y="471"/>
                    <a:pt x="1325" y="253"/>
                    <a:pt x="1312" y="34"/>
                  </a:cubicBezTo>
                  <a:cubicBezTo>
                    <a:pt x="1159" y="12"/>
                    <a:pt x="1005" y="0"/>
                    <a:pt x="8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29"/>
            <p:cNvSpPr/>
            <p:nvPr/>
          </p:nvSpPr>
          <p:spPr>
            <a:xfrm>
              <a:off x="2345025" y="2134250"/>
              <a:ext cx="28975" cy="34750"/>
            </a:xfrm>
            <a:custGeom>
              <a:avLst/>
              <a:gdLst/>
              <a:ahLst/>
              <a:cxnLst/>
              <a:rect l="l" t="t" r="r" b="b"/>
              <a:pathLst>
                <a:path w="1159" h="1390" extrusionOk="0">
                  <a:moveTo>
                    <a:pt x="644" y="1"/>
                  </a:moveTo>
                  <a:cubicBezTo>
                    <a:pt x="361" y="309"/>
                    <a:pt x="142" y="657"/>
                    <a:pt x="1" y="1055"/>
                  </a:cubicBezTo>
                  <a:cubicBezTo>
                    <a:pt x="168" y="1184"/>
                    <a:pt x="361" y="1287"/>
                    <a:pt x="554" y="1389"/>
                  </a:cubicBezTo>
                  <a:cubicBezTo>
                    <a:pt x="670" y="1004"/>
                    <a:pt x="875" y="657"/>
                    <a:pt x="1158" y="374"/>
                  </a:cubicBezTo>
                  <a:cubicBezTo>
                    <a:pt x="978" y="271"/>
                    <a:pt x="798" y="142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9"/>
            <p:cNvSpPr/>
            <p:nvPr/>
          </p:nvSpPr>
          <p:spPr>
            <a:xfrm>
              <a:off x="2293600" y="2130075"/>
              <a:ext cx="34425" cy="31850"/>
            </a:xfrm>
            <a:custGeom>
              <a:avLst/>
              <a:gdLst/>
              <a:ahLst/>
              <a:cxnLst/>
              <a:rect l="l" t="t" r="r" b="b"/>
              <a:pathLst>
                <a:path w="1377" h="1274" extrusionOk="0">
                  <a:moveTo>
                    <a:pt x="515" y="1"/>
                  </a:moveTo>
                  <a:cubicBezTo>
                    <a:pt x="361" y="155"/>
                    <a:pt x="181" y="296"/>
                    <a:pt x="1" y="425"/>
                  </a:cubicBezTo>
                  <a:cubicBezTo>
                    <a:pt x="361" y="631"/>
                    <a:pt x="669" y="914"/>
                    <a:pt x="888" y="1274"/>
                  </a:cubicBezTo>
                  <a:cubicBezTo>
                    <a:pt x="1068" y="1158"/>
                    <a:pt x="1222" y="1016"/>
                    <a:pt x="1376" y="862"/>
                  </a:cubicBezTo>
                  <a:cubicBezTo>
                    <a:pt x="1145" y="528"/>
                    <a:pt x="849" y="232"/>
                    <a:pt x="5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29"/>
            <p:cNvSpPr/>
            <p:nvPr/>
          </p:nvSpPr>
          <p:spPr>
            <a:xfrm>
              <a:off x="2259525" y="2151925"/>
              <a:ext cx="25425" cy="28650"/>
            </a:xfrm>
            <a:custGeom>
              <a:avLst/>
              <a:gdLst/>
              <a:ahLst/>
              <a:cxnLst/>
              <a:rect l="l" t="t" r="r" b="b"/>
              <a:pathLst>
                <a:path w="1017" h="1146" extrusionOk="0">
                  <a:moveTo>
                    <a:pt x="579" y="1"/>
                  </a:moveTo>
                  <a:cubicBezTo>
                    <a:pt x="399" y="104"/>
                    <a:pt x="194" y="181"/>
                    <a:pt x="1" y="258"/>
                  </a:cubicBezTo>
                  <a:cubicBezTo>
                    <a:pt x="194" y="528"/>
                    <a:pt x="322" y="824"/>
                    <a:pt x="399" y="1145"/>
                  </a:cubicBezTo>
                  <a:cubicBezTo>
                    <a:pt x="605" y="1107"/>
                    <a:pt x="811" y="1055"/>
                    <a:pt x="1017" y="991"/>
                  </a:cubicBezTo>
                  <a:cubicBezTo>
                    <a:pt x="927" y="631"/>
                    <a:pt x="785" y="310"/>
                    <a:pt x="5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29"/>
            <p:cNvSpPr/>
            <p:nvPr/>
          </p:nvSpPr>
          <p:spPr>
            <a:xfrm>
              <a:off x="2375250" y="2151625"/>
              <a:ext cx="26700" cy="28950"/>
            </a:xfrm>
            <a:custGeom>
              <a:avLst/>
              <a:gdLst/>
              <a:ahLst/>
              <a:cxnLst/>
              <a:rect l="l" t="t" r="r" b="b"/>
              <a:pathLst>
                <a:path w="1068" h="1158" extrusionOk="0">
                  <a:moveTo>
                    <a:pt x="489" y="0"/>
                  </a:moveTo>
                  <a:cubicBezTo>
                    <a:pt x="271" y="296"/>
                    <a:pt x="103" y="617"/>
                    <a:pt x="1" y="977"/>
                  </a:cubicBezTo>
                  <a:cubicBezTo>
                    <a:pt x="206" y="1054"/>
                    <a:pt x="412" y="1106"/>
                    <a:pt x="605" y="1157"/>
                  </a:cubicBezTo>
                  <a:cubicBezTo>
                    <a:pt x="695" y="836"/>
                    <a:pt x="849" y="527"/>
                    <a:pt x="1068" y="270"/>
                  </a:cubicBezTo>
                  <a:cubicBezTo>
                    <a:pt x="875" y="180"/>
                    <a:pt x="669" y="90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9"/>
            <p:cNvSpPr/>
            <p:nvPr/>
          </p:nvSpPr>
          <p:spPr>
            <a:xfrm>
              <a:off x="2473600" y="2115625"/>
              <a:ext cx="16100" cy="16550"/>
            </a:xfrm>
            <a:custGeom>
              <a:avLst/>
              <a:gdLst/>
              <a:ahLst/>
              <a:cxnLst/>
              <a:rect l="l" t="t" r="r" b="b"/>
              <a:pathLst>
                <a:path w="644" h="662" extrusionOk="0">
                  <a:moveTo>
                    <a:pt x="644" y="0"/>
                  </a:moveTo>
                  <a:lnTo>
                    <a:pt x="644" y="0"/>
                  </a:lnTo>
                  <a:cubicBezTo>
                    <a:pt x="477" y="26"/>
                    <a:pt x="322" y="39"/>
                    <a:pt x="155" y="39"/>
                  </a:cubicBezTo>
                  <a:cubicBezTo>
                    <a:pt x="117" y="244"/>
                    <a:pt x="65" y="450"/>
                    <a:pt x="1" y="656"/>
                  </a:cubicBezTo>
                  <a:cubicBezTo>
                    <a:pt x="54" y="660"/>
                    <a:pt x="107" y="661"/>
                    <a:pt x="162" y="661"/>
                  </a:cubicBezTo>
                  <a:cubicBezTo>
                    <a:pt x="294" y="661"/>
                    <a:pt x="430" y="652"/>
                    <a:pt x="567" y="643"/>
                  </a:cubicBezTo>
                  <a:cubicBezTo>
                    <a:pt x="554" y="424"/>
                    <a:pt x="579" y="206"/>
                    <a:pt x="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9"/>
            <p:cNvSpPr/>
            <p:nvPr/>
          </p:nvSpPr>
          <p:spPr>
            <a:xfrm>
              <a:off x="2416400" y="2165125"/>
              <a:ext cx="22200" cy="22525"/>
            </a:xfrm>
            <a:custGeom>
              <a:avLst/>
              <a:gdLst/>
              <a:ahLst/>
              <a:cxnLst/>
              <a:rect l="l" t="t" r="r" b="b"/>
              <a:pathLst>
                <a:path w="888" h="901" extrusionOk="0">
                  <a:moveTo>
                    <a:pt x="245" y="0"/>
                  </a:moveTo>
                  <a:cubicBezTo>
                    <a:pt x="129" y="257"/>
                    <a:pt x="52" y="540"/>
                    <a:pt x="0" y="823"/>
                  </a:cubicBezTo>
                  <a:cubicBezTo>
                    <a:pt x="257" y="849"/>
                    <a:pt x="463" y="874"/>
                    <a:pt x="630" y="900"/>
                  </a:cubicBezTo>
                  <a:cubicBezTo>
                    <a:pt x="669" y="630"/>
                    <a:pt x="759" y="347"/>
                    <a:pt x="887" y="103"/>
                  </a:cubicBezTo>
                  <a:cubicBezTo>
                    <a:pt x="669" y="90"/>
                    <a:pt x="450" y="64"/>
                    <a:pt x="2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29"/>
            <p:cNvSpPr/>
            <p:nvPr/>
          </p:nvSpPr>
          <p:spPr>
            <a:xfrm>
              <a:off x="2440500" y="2201750"/>
              <a:ext cx="20600" cy="17725"/>
            </a:xfrm>
            <a:custGeom>
              <a:avLst/>
              <a:gdLst/>
              <a:ahLst/>
              <a:cxnLst/>
              <a:rect l="l" t="t" r="r" b="b"/>
              <a:pathLst>
                <a:path w="824" h="709" extrusionOk="0">
                  <a:moveTo>
                    <a:pt x="103" y="1"/>
                  </a:moveTo>
                  <a:cubicBezTo>
                    <a:pt x="91" y="219"/>
                    <a:pt x="52" y="425"/>
                    <a:pt x="1" y="631"/>
                  </a:cubicBezTo>
                  <a:cubicBezTo>
                    <a:pt x="41" y="629"/>
                    <a:pt x="82" y="628"/>
                    <a:pt x="124" y="628"/>
                  </a:cubicBezTo>
                  <a:cubicBezTo>
                    <a:pt x="330" y="628"/>
                    <a:pt x="543" y="654"/>
                    <a:pt x="746" y="708"/>
                  </a:cubicBezTo>
                  <a:cubicBezTo>
                    <a:pt x="733" y="489"/>
                    <a:pt x="759" y="284"/>
                    <a:pt x="823" y="78"/>
                  </a:cubicBezTo>
                  <a:cubicBezTo>
                    <a:pt x="579" y="27"/>
                    <a:pt x="335" y="1"/>
                    <a:pt x="1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29"/>
            <p:cNvSpPr/>
            <p:nvPr/>
          </p:nvSpPr>
          <p:spPr>
            <a:xfrm>
              <a:off x="2459800" y="2142925"/>
              <a:ext cx="36975" cy="36350"/>
            </a:xfrm>
            <a:custGeom>
              <a:avLst/>
              <a:gdLst/>
              <a:ahLst/>
              <a:cxnLst/>
              <a:rect l="l" t="t" r="r" b="b"/>
              <a:pathLst>
                <a:path w="1479" h="1454" extrusionOk="0">
                  <a:moveTo>
                    <a:pt x="373" y="1"/>
                  </a:moveTo>
                  <a:cubicBezTo>
                    <a:pt x="270" y="207"/>
                    <a:pt x="154" y="387"/>
                    <a:pt x="0" y="554"/>
                  </a:cubicBezTo>
                  <a:cubicBezTo>
                    <a:pt x="334" y="952"/>
                    <a:pt x="733" y="1261"/>
                    <a:pt x="1209" y="1454"/>
                  </a:cubicBezTo>
                  <a:cubicBezTo>
                    <a:pt x="1170" y="1351"/>
                    <a:pt x="1170" y="1235"/>
                    <a:pt x="1196" y="1132"/>
                  </a:cubicBezTo>
                  <a:cubicBezTo>
                    <a:pt x="1221" y="1042"/>
                    <a:pt x="1311" y="965"/>
                    <a:pt x="1479" y="901"/>
                  </a:cubicBezTo>
                  <a:cubicBezTo>
                    <a:pt x="1029" y="708"/>
                    <a:pt x="643" y="400"/>
                    <a:pt x="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29"/>
            <p:cNvSpPr/>
            <p:nvPr/>
          </p:nvSpPr>
          <p:spPr>
            <a:xfrm>
              <a:off x="2482600" y="2188900"/>
              <a:ext cx="27025" cy="20275"/>
            </a:xfrm>
            <a:custGeom>
              <a:avLst/>
              <a:gdLst/>
              <a:ahLst/>
              <a:cxnLst/>
              <a:rect l="l" t="t" r="r" b="b"/>
              <a:pathLst>
                <a:path w="1081" h="811" extrusionOk="0">
                  <a:moveTo>
                    <a:pt x="541" y="1"/>
                  </a:moveTo>
                  <a:cubicBezTo>
                    <a:pt x="335" y="142"/>
                    <a:pt x="155" y="309"/>
                    <a:pt x="1" y="502"/>
                  </a:cubicBezTo>
                  <a:cubicBezTo>
                    <a:pt x="168" y="579"/>
                    <a:pt x="361" y="682"/>
                    <a:pt x="554" y="811"/>
                  </a:cubicBezTo>
                  <a:cubicBezTo>
                    <a:pt x="708" y="643"/>
                    <a:pt x="888" y="502"/>
                    <a:pt x="1081" y="386"/>
                  </a:cubicBezTo>
                  <a:cubicBezTo>
                    <a:pt x="888" y="283"/>
                    <a:pt x="695" y="155"/>
                    <a:pt x="5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29"/>
            <p:cNvSpPr/>
            <p:nvPr/>
          </p:nvSpPr>
          <p:spPr>
            <a:xfrm>
              <a:off x="2496425" y="2226825"/>
              <a:ext cx="21250" cy="25750"/>
            </a:xfrm>
            <a:custGeom>
              <a:avLst/>
              <a:gdLst/>
              <a:ahLst/>
              <a:cxnLst/>
              <a:rect l="l" t="t" r="r" b="b"/>
              <a:pathLst>
                <a:path w="850" h="1030" extrusionOk="0">
                  <a:moveTo>
                    <a:pt x="206" y="1"/>
                  </a:moveTo>
                  <a:cubicBezTo>
                    <a:pt x="155" y="194"/>
                    <a:pt x="91" y="399"/>
                    <a:pt x="1" y="579"/>
                  </a:cubicBezTo>
                  <a:cubicBezTo>
                    <a:pt x="309" y="682"/>
                    <a:pt x="579" y="837"/>
                    <a:pt x="836" y="1029"/>
                  </a:cubicBezTo>
                  <a:cubicBezTo>
                    <a:pt x="811" y="785"/>
                    <a:pt x="824" y="528"/>
                    <a:pt x="849" y="284"/>
                  </a:cubicBezTo>
                  <a:cubicBezTo>
                    <a:pt x="644" y="168"/>
                    <a:pt x="425" y="65"/>
                    <a:pt x="2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29"/>
            <p:cNvSpPr/>
            <p:nvPr/>
          </p:nvSpPr>
          <p:spPr>
            <a:xfrm>
              <a:off x="2507350" y="2143575"/>
              <a:ext cx="19975" cy="18025"/>
            </a:xfrm>
            <a:custGeom>
              <a:avLst/>
              <a:gdLst/>
              <a:ahLst/>
              <a:cxnLst/>
              <a:rect l="l" t="t" r="r" b="b"/>
              <a:pathLst>
                <a:path w="799" h="721" extrusionOk="0">
                  <a:moveTo>
                    <a:pt x="605" y="1"/>
                  </a:moveTo>
                  <a:cubicBezTo>
                    <a:pt x="412" y="65"/>
                    <a:pt x="207" y="104"/>
                    <a:pt x="1" y="129"/>
                  </a:cubicBezTo>
                  <a:cubicBezTo>
                    <a:pt x="27" y="335"/>
                    <a:pt x="91" y="528"/>
                    <a:pt x="155" y="721"/>
                  </a:cubicBezTo>
                  <a:cubicBezTo>
                    <a:pt x="374" y="682"/>
                    <a:pt x="605" y="644"/>
                    <a:pt x="798" y="631"/>
                  </a:cubicBezTo>
                  <a:cubicBezTo>
                    <a:pt x="708" y="425"/>
                    <a:pt x="644" y="219"/>
                    <a:pt x="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29"/>
            <p:cNvSpPr/>
            <p:nvPr/>
          </p:nvSpPr>
          <p:spPr>
            <a:xfrm>
              <a:off x="2525675" y="2209800"/>
              <a:ext cx="26700" cy="28300"/>
            </a:xfrm>
            <a:custGeom>
              <a:avLst/>
              <a:gdLst/>
              <a:ahLst/>
              <a:cxnLst/>
              <a:rect l="l" t="t" r="r" b="b"/>
              <a:pathLst>
                <a:path w="1068" h="1132" extrusionOk="0">
                  <a:moveTo>
                    <a:pt x="412" y="0"/>
                  </a:moveTo>
                  <a:cubicBezTo>
                    <a:pt x="245" y="232"/>
                    <a:pt x="104" y="476"/>
                    <a:pt x="1" y="746"/>
                  </a:cubicBezTo>
                  <a:cubicBezTo>
                    <a:pt x="219" y="900"/>
                    <a:pt x="412" y="1042"/>
                    <a:pt x="528" y="1132"/>
                  </a:cubicBezTo>
                  <a:cubicBezTo>
                    <a:pt x="644" y="785"/>
                    <a:pt x="824" y="463"/>
                    <a:pt x="1068" y="193"/>
                  </a:cubicBezTo>
                  <a:cubicBezTo>
                    <a:pt x="927" y="167"/>
                    <a:pt x="695" y="103"/>
                    <a:pt x="4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9"/>
            <p:cNvSpPr/>
            <p:nvPr/>
          </p:nvSpPr>
          <p:spPr>
            <a:xfrm>
              <a:off x="2113925" y="2207225"/>
              <a:ext cx="26375" cy="26700"/>
            </a:xfrm>
            <a:custGeom>
              <a:avLst/>
              <a:gdLst/>
              <a:ahLst/>
              <a:cxnLst/>
              <a:rect l="l" t="t" r="r" b="b"/>
              <a:pathLst>
                <a:path w="1055" h="1068" extrusionOk="0">
                  <a:moveTo>
                    <a:pt x="656" y="0"/>
                  </a:moveTo>
                  <a:cubicBezTo>
                    <a:pt x="399" y="90"/>
                    <a:pt x="168" y="155"/>
                    <a:pt x="0" y="206"/>
                  </a:cubicBezTo>
                  <a:cubicBezTo>
                    <a:pt x="232" y="450"/>
                    <a:pt x="412" y="746"/>
                    <a:pt x="540" y="1068"/>
                  </a:cubicBezTo>
                  <a:cubicBezTo>
                    <a:pt x="669" y="965"/>
                    <a:pt x="862" y="849"/>
                    <a:pt x="1055" y="708"/>
                  </a:cubicBezTo>
                  <a:cubicBezTo>
                    <a:pt x="952" y="450"/>
                    <a:pt x="823" y="219"/>
                    <a:pt x="6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29"/>
            <p:cNvSpPr/>
            <p:nvPr/>
          </p:nvSpPr>
          <p:spPr>
            <a:xfrm>
              <a:off x="2139950" y="2143575"/>
              <a:ext cx="20275" cy="17700"/>
            </a:xfrm>
            <a:custGeom>
              <a:avLst/>
              <a:gdLst/>
              <a:ahLst/>
              <a:cxnLst/>
              <a:rect l="l" t="t" r="r" b="b"/>
              <a:pathLst>
                <a:path w="811" h="708" extrusionOk="0">
                  <a:moveTo>
                    <a:pt x="194" y="1"/>
                  </a:moveTo>
                  <a:cubicBezTo>
                    <a:pt x="155" y="206"/>
                    <a:pt x="91" y="399"/>
                    <a:pt x="1" y="592"/>
                  </a:cubicBezTo>
                  <a:cubicBezTo>
                    <a:pt x="207" y="618"/>
                    <a:pt x="425" y="656"/>
                    <a:pt x="631" y="708"/>
                  </a:cubicBezTo>
                  <a:cubicBezTo>
                    <a:pt x="721" y="502"/>
                    <a:pt x="772" y="296"/>
                    <a:pt x="811" y="91"/>
                  </a:cubicBezTo>
                  <a:cubicBezTo>
                    <a:pt x="605" y="91"/>
                    <a:pt x="399" y="52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29"/>
            <p:cNvSpPr/>
            <p:nvPr/>
          </p:nvSpPr>
          <p:spPr>
            <a:xfrm>
              <a:off x="2144775" y="2226825"/>
              <a:ext cx="21900" cy="28650"/>
            </a:xfrm>
            <a:custGeom>
              <a:avLst/>
              <a:gdLst/>
              <a:ahLst/>
              <a:cxnLst/>
              <a:rect l="l" t="t" r="r" b="b"/>
              <a:pathLst>
                <a:path w="876" h="1146" extrusionOk="0">
                  <a:moveTo>
                    <a:pt x="657" y="1"/>
                  </a:moveTo>
                  <a:cubicBezTo>
                    <a:pt x="438" y="91"/>
                    <a:pt x="219" y="206"/>
                    <a:pt x="26" y="335"/>
                  </a:cubicBezTo>
                  <a:cubicBezTo>
                    <a:pt x="39" y="605"/>
                    <a:pt x="39" y="875"/>
                    <a:pt x="1" y="1145"/>
                  </a:cubicBezTo>
                  <a:cubicBezTo>
                    <a:pt x="258" y="901"/>
                    <a:pt x="554" y="721"/>
                    <a:pt x="875" y="592"/>
                  </a:cubicBezTo>
                  <a:cubicBezTo>
                    <a:pt x="785" y="399"/>
                    <a:pt x="708" y="206"/>
                    <a:pt x="6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9"/>
            <p:cNvSpPr/>
            <p:nvPr/>
          </p:nvSpPr>
          <p:spPr>
            <a:xfrm>
              <a:off x="2155400" y="2186000"/>
              <a:ext cx="27975" cy="20275"/>
            </a:xfrm>
            <a:custGeom>
              <a:avLst/>
              <a:gdLst/>
              <a:ahLst/>
              <a:cxnLst/>
              <a:rect l="l" t="t" r="r" b="b"/>
              <a:pathLst>
                <a:path w="1119" h="811" extrusionOk="0">
                  <a:moveTo>
                    <a:pt x="514" y="1"/>
                  </a:moveTo>
                  <a:cubicBezTo>
                    <a:pt x="373" y="168"/>
                    <a:pt x="193" y="297"/>
                    <a:pt x="0" y="412"/>
                  </a:cubicBezTo>
                  <a:cubicBezTo>
                    <a:pt x="193" y="515"/>
                    <a:pt x="373" y="657"/>
                    <a:pt x="540" y="811"/>
                  </a:cubicBezTo>
                  <a:cubicBezTo>
                    <a:pt x="720" y="708"/>
                    <a:pt x="913" y="605"/>
                    <a:pt x="1119" y="515"/>
                  </a:cubicBezTo>
                  <a:cubicBezTo>
                    <a:pt x="939" y="322"/>
                    <a:pt x="733" y="142"/>
                    <a:pt x="5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29"/>
            <p:cNvSpPr/>
            <p:nvPr/>
          </p:nvSpPr>
          <p:spPr>
            <a:xfrm>
              <a:off x="2173075" y="2113375"/>
              <a:ext cx="16725" cy="18025"/>
            </a:xfrm>
            <a:custGeom>
              <a:avLst/>
              <a:gdLst/>
              <a:ahLst/>
              <a:cxnLst/>
              <a:rect l="l" t="t" r="r" b="b"/>
              <a:pathLst>
                <a:path w="669" h="721" extrusionOk="0">
                  <a:moveTo>
                    <a:pt x="0" y="0"/>
                  </a:moveTo>
                  <a:cubicBezTo>
                    <a:pt x="65" y="219"/>
                    <a:pt x="90" y="437"/>
                    <a:pt x="90" y="669"/>
                  </a:cubicBezTo>
                  <a:cubicBezTo>
                    <a:pt x="283" y="694"/>
                    <a:pt x="476" y="707"/>
                    <a:pt x="669" y="720"/>
                  </a:cubicBezTo>
                  <a:cubicBezTo>
                    <a:pt x="592" y="502"/>
                    <a:pt x="540" y="296"/>
                    <a:pt x="502" y="90"/>
                  </a:cubicBezTo>
                  <a:cubicBezTo>
                    <a:pt x="335" y="77"/>
                    <a:pt x="167" y="5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29"/>
            <p:cNvSpPr/>
            <p:nvPr/>
          </p:nvSpPr>
          <p:spPr>
            <a:xfrm>
              <a:off x="2168250" y="2145500"/>
              <a:ext cx="37300" cy="35075"/>
            </a:xfrm>
            <a:custGeom>
              <a:avLst/>
              <a:gdLst/>
              <a:ahLst/>
              <a:cxnLst/>
              <a:rect l="l" t="t" r="r" b="b"/>
              <a:pathLst>
                <a:path w="1492" h="1403" extrusionOk="0">
                  <a:moveTo>
                    <a:pt x="1106" y="1"/>
                  </a:moveTo>
                  <a:cubicBezTo>
                    <a:pt x="810" y="361"/>
                    <a:pt x="425" y="631"/>
                    <a:pt x="0" y="785"/>
                  </a:cubicBezTo>
                  <a:cubicBezTo>
                    <a:pt x="90" y="824"/>
                    <a:pt x="168" y="888"/>
                    <a:pt x="206" y="978"/>
                  </a:cubicBezTo>
                  <a:cubicBezTo>
                    <a:pt x="232" y="1119"/>
                    <a:pt x="219" y="1261"/>
                    <a:pt x="168" y="1402"/>
                  </a:cubicBezTo>
                  <a:cubicBezTo>
                    <a:pt x="669" y="1222"/>
                    <a:pt x="1132" y="914"/>
                    <a:pt x="1492" y="515"/>
                  </a:cubicBezTo>
                  <a:cubicBezTo>
                    <a:pt x="1338" y="361"/>
                    <a:pt x="1209" y="194"/>
                    <a:pt x="11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29"/>
            <p:cNvSpPr/>
            <p:nvPr/>
          </p:nvSpPr>
          <p:spPr>
            <a:xfrm>
              <a:off x="2202325" y="2201125"/>
              <a:ext cx="19950" cy="18650"/>
            </a:xfrm>
            <a:custGeom>
              <a:avLst/>
              <a:gdLst/>
              <a:ahLst/>
              <a:cxnLst/>
              <a:rect l="l" t="t" r="r" b="b"/>
              <a:pathLst>
                <a:path w="798" h="746" extrusionOk="0">
                  <a:moveTo>
                    <a:pt x="707" y="0"/>
                  </a:moveTo>
                  <a:cubicBezTo>
                    <a:pt x="463" y="0"/>
                    <a:pt x="232" y="39"/>
                    <a:pt x="0" y="103"/>
                  </a:cubicBezTo>
                  <a:cubicBezTo>
                    <a:pt x="52" y="309"/>
                    <a:pt x="65" y="527"/>
                    <a:pt x="39" y="746"/>
                  </a:cubicBezTo>
                  <a:cubicBezTo>
                    <a:pt x="283" y="669"/>
                    <a:pt x="540" y="617"/>
                    <a:pt x="797" y="617"/>
                  </a:cubicBezTo>
                  <a:cubicBezTo>
                    <a:pt x="746" y="412"/>
                    <a:pt x="707" y="206"/>
                    <a:pt x="7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29"/>
            <p:cNvSpPr/>
            <p:nvPr/>
          </p:nvSpPr>
          <p:spPr>
            <a:xfrm>
              <a:off x="2228675" y="2163500"/>
              <a:ext cx="21875" cy="22850"/>
            </a:xfrm>
            <a:custGeom>
              <a:avLst/>
              <a:gdLst/>
              <a:ahLst/>
              <a:cxnLst/>
              <a:rect l="l" t="t" r="r" b="b"/>
              <a:pathLst>
                <a:path w="875" h="914" extrusionOk="0">
                  <a:moveTo>
                    <a:pt x="643" y="1"/>
                  </a:moveTo>
                  <a:cubicBezTo>
                    <a:pt x="425" y="65"/>
                    <a:pt x="219" y="104"/>
                    <a:pt x="1" y="129"/>
                  </a:cubicBezTo>
                  <a:cubicBezTo>
                    <a:pt x="129" y="374"/>
                    <a:pt x="206" y="644"/>
                    <a:pt x="258" y="914"/>
                  </a:cubicBezTo>
                  <a:cubicBezTo>
                    <a:pt x="425" y="888"/>
                    <a:pt x="643" y="862"/>
                    <a:pt x="875" y="824"/>
                  </a:cubicBezTo>
                  <a:cubicBezTo>
                    <a:pt x="836" y="541"/>
                    <a:pt x="759" y="258"/>
                    <a:pt x="6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29"/>
            <p:cNvSpPr/>
            <p:nvPr/>
          </p:nvSpPr>
          <p:spPr>
            <a:xfrm>
              <a:off x="2351150" y="1406525"/>
              <a:ext cx="82300" cy="95175"/>
            </a:xfrm>
            <a:custGeom>
              <a:avLst/>
              <a:gdLst/>
              <a:ahLst/>
              <a:cxnLst/>
              <a:rect l="l" t="t" r="r" b="b"/>
              <a:pathLst>
                <a:path w="3292" h="3807" extrusionOk="0">
                  <a:moveTo>
                    <a:pt x="223" y="1"/>
                  </a:moveTo>
                  <a:cubicBezTo>
                    <a:pt x="155" y="1"/>
                    <a:pt x="86" y="35"/>
                    <a:pt x="52" y="104"/>
                  </a:cubicBezTo>
                  <a:cubicBezTo>
                    <a:pt x="0" y="194"/>
                    <a:pt x="39" y="322"/>
                    <a:pt x="142" y="374"/>
                  </a:cubicBezTo>
                  <a:lnTo>
                    <a:pt x="2392" y="1582"/>
                  </a:lnTo>
                  <a:lnTo>
                    <a:pt x="219" y="1711"/>
                  </a:lnTo>
                  <a:cubicBezTo>
                    <a:pt x="116" y="1711"/>
                    <a:pt x="26" y="1801"/>
                    <a:pt x="39" y="1916"/>
                  </a:cubicBezTo>
                  <a:cubicBezTo>
                    <a:pt x="39" y="2019"/>
                    <a:pt x="129" y="2109"/>
                    <a:pt x="232" y="2109"/>
                  </a:cubicBezTo>
                  <a:lnTo>
                    <a:pt x="245" y="2109"/>
                  </a:lnTo>
                  <a:lnTo>
                    <a:pt x="2366" y="1994"/>
                  </a:lnTo>
                  <a:lnTo>
                    <a:pt x="116" y="3446"/>
                  </a:lnTo>
                  <a:cubicBezTo>
                    <a:pt x="26" y="3498"/>
                    <a:pt x="0" y="3626"/>
                    <a:pt x="65" y="3716"/>
                  </a:cubicBezTo>
                  <a:cubicBezTo>
                    <a:pt x="90" y="3781"/>
                    <a:pt x="155" y="3806"/>
                    <a:pt x="219" y="3806"/>
                  </a:cubicBezTo>
                  <a:cubicBezTo>
                    <a:pt x="257" y="3806"/>
                    <a:pt x="296" y="3806"/>
                    <a:pt x="335" y="3781"/>
                  </a:cubicBezTo>
                  <a:lnTo>
                    <a:pt x="3202" y="1916"/>
                  </a:lnTo>
                  <a:cubicBezTo>
                    <a:pt x="3202" y="1916"/>
                    <a:pt x="3202" y="1904"/>
                    <a:pt x="3215" y="1904"/>
                  </a:cubicBezTo>
                  <a:cubicBezTo>
                    <a:pt x="3227" y="1891"/>
                    <a:pt x="3240" y="1878"/>
                    <a:pt x="3253" y="1852"/>
                  </a:cubicBezTo>
                  <a:cubicBezTo>
                    <a:pt x="3266" y="1839"/>
                    <a:pt x="3266" y="1839"/>
                    <a:pt x="3266" y="1826"/>
                  </a:cubicBezTo>
                  <a:cubicBezTo>
                    <a:pt x="3292" y="1801"/>
                    <a:pt x="3292" y="1762"/>
                    <a:pt x="3292" y="1736"/>
                  </a:cubicBezTo>
                  <a:cubicBezTo>
                    <a:pt x="3292" y="1698"/>
                    <a:pt x="3279" y="1672"/>
                    <a:pt x="3266" y="1646"/>
                  </a:cubicBezTo>
                  <a:lnTo>
                    <a:pt x="3253" y="1634"/>
                  </a:lnTo>
                  <a:cubicBezTo>
                    <a:pt x="3240" y="1608"/>
                    <a:pt x="3227" y="1582"/>
                    <a:pt x="3202" y="1569"/>
                  </a:cubicBezTo>
                  <a:lnTo>
                    <a:pt x="322" y="26"/>
                  </a:lnTo>
                  <a:cubicBezTo>
                    <a:pt x="292" y="9"/>
                    <a:pt x="257" y="1"/>
                    <a:pt x="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29"/>
            <p:cNvSpPr/>
            <p:nvPr/>
          </p:nvSpPr>
          <p:spPr>
            <a:xfrm>
              <a:off x="2553975" y="1406600"/>
              <a:ext cx="62375" cy="95100"/>
            </a:xfrm>
            <a:custGeom>
              <a:avLst/>
              <a:gdLst/>
              <a:ahLst/>
              <a:cxnLst/>
              <a:rect l="l" t="t" r="r" b="b"/>
              <a:pathLst>
                <a:path w="2495" h="3804" extrusionOk="0">
                  <a:moveTo>
                    <a:pt x="2315" y="0"/>
                  </a:moveTo>
                  <a:cubicBezTo>
                    <a:pt x="2288" y="0"/>
                    <a:pt x="2261" y="8"/>
                    <a:pt x="2237" y="23"/>
                  </a:cubicBezTo>
                  <a:lnTo>
                    <a:pt x="65" y="1566"/>
                  </a:lnTo>
                  <a:cubicBezTo>
                    <a:pt x="39" y="1592"/>
                    <a:pt x="26" y="1605"/>
                    <a:pt x="13" y="1631"/>
                  </a:cubicBezTo>
                  <a:lnTo>
                    <a:pt x="13" y="1643"/>
                  </a:lnTo>
                  <a:cubicBezTo>
                    <a:pt x="0" y="1669"/>
                    <a:pt x="0" y="1695"/>
                    <a:pt x="0" y="1733"/>
                  </a:cubicBezTo>
                  <a:cubicBezTo>
                    <a:pt x="0" y="1759"/>
                    <a:pt x="0" y="1785"/>
                    <a:pt x="13" y="1811"/>
                  </a:cubicBezTo>
                  <a:cubicBezTo>
                    <a:pt x="13" y="1823"/>
                    <a:pt x="13" y="1823"/>
                    <a:pt x="13" y="1836"/>
                  </a:cubicBezTo>
                  <a:cubicBezTo>
                    <a:pt x="26" y="1849"/>
                    <a:pt x="39" y="1875"/>
                    <a:pt x="52" y="1888"/>
                  </a:cubicBezTo>
                  <a:cubicBezTo>
                    <a:pt x="65" y="1888"/>
                    <a:pt x="65" y="1901"/>
                    <a:pt x="65" y="1901"/>
                  </a:cubicBezTo>
                  <a:lnTo>
                    <a:pt x="2237" y="3778"/>
                  </a:lnTo>
                  <a:cubicBezTo>
                    <a:pt x="2263" y="3791"/>
                    <a:pt x="2289" y="3803"/>
                    <a:pt x="2327" y="3803"/>
                  </a:cubicBezTo>
                  <a:cubicBezTo>
                    <a:pt x="2379" y="3803"/>
                    <a:pt x="2430" y="3765"/>
                    <a:pt x="2456" y="3713"/>
                  </a:cubicBezTo>
                  <a:cubicBezTo>
                    <a:pt x="2495" y="3623"/>
                    <a:pt x="2482" y="3508"/>
                    <a:pt x="2405" y="3443"/>
                  </a:cubicBezTo>
                  <a:lnTo>
                    <a:pt x="707" y="1991"/>
                  </a:lnTo>
                  <a:lnTo>
                    <a:pt x="707" y="1991"/>
                  </a:lnTo>
                  <a:lnTo>
                    <a:pt x="2315" y="2106"/>
                  </a:lnTo>
                  <a:cubicBezTo>
                    <a:pt x="2405" y="2081"/>
                    <a:pt x="2469" y="2003"/>
                    <a:pt x="2469" y="1913"/>
                  </a:cubicBezTo>
                  <a:cubicBezTo>
                    <a:pt x="2482" y="1811"/>
                    <a:pt x="2417" y="1721"/>
                    <a:pt x="2327" y="1708"/>
                  </a:cubicBezTo>
                  <a:lnTo>
                    <a:pt x="682" y="1579"/>
                  </a:lnTo>
                  <a:lnTo>
                    <a:pt x="2392" y="371"/>
                  </a:lnTo>
                  <a:cubicBezTo>
                    <a:pt x="2469" y="306"/>
                    <a:pt x="2495" y="191"/>
                    <a:pt x="2443" y="101"/>
                  </a:cubicBezTo>
                  <a:cubicBezTo>
                    <a:pt x="2434" y="38"/>
                    <a:pt x="2376" y="0"/>
                    <a:pt x="2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29"/>
            <p:cNvSpPr/>
            <p:nvPr/>
          </p:nvSpPr>
          <p:spPr>
            <a:xfrm>
              <a:off x="2491600" y="1365350"/>
              <a:ext cx="89725" cy="242750"/>
            </a:xfrm>
            <a:custGeom>
              <a:avLst/>
              <a:gdLst/>
              <a:ahLst/>
              <a:cxnLst/>
              <a:rect l="l" t="t" r="r" b="b"/>
              <a:pathLst>
                <a:path w="3589" h="9710" extrusionOk="0">
                  <a:moveTo>
                    <a:pt x="930" y="1"/>
                  </a:moveTo>
                  <a:cubicBezTo>
                    <a:pt x="839" y="1"/>
                    <a:pt x="772" y="73"/>
                    <a:pt x="772" y="156"/>
                  </a:cubicBezTo>
                  <a:cubicBezTo>
                    <a:pt x="605" y="3383"/>
                    <a:pt x="747" y="5672"/>
                    <a:pt x="1222" y="7356"/>
                  </a:cubicBezTo>
                  <a:cubicBezTo>
                    <a:pt x="798" y="7536"/>
                    <a:pt x="412" y="7794"/>
                    <a:pt x="78" y="8102"/>
                  </a:cubicBezTo>
                  <a:cubicBezTo>
                    <a:pt x="1" y="8154"/>
                    <a:pt x="1" y="8269"/>
                    <a:pt x="65" y="8334"/>
                  </a:cubicBezTo>
                  <a:cubicBezTo>
                    <a:pt x="99" y="8374"/>
                    <a:pt x="143" y="8393"/>
                    <a:pt x="187" y="8393"/>
                  </a:cubicBezTo>
                  <a:cubicBezTo>
                    <a:pt x="226" y="8393"/>
                    <a:pt x="266" y="8377"/>
                    <a:pt x="297" y="8346"/>
                  </a:cubicBezTo>
                  <a:cubicBezTo>
                    <a:pt x="1040" y="7685"/>
                    <a:pt x="1757" y="7419"/>
                    <a:pt x="2305" y="7419"/>
                  </a:cubicBezTo>
                  <a:cubicBezTo>
                    <a:pt x="2535" y="7419"/>
                    <a:pt x="2734" y="7466"/>
                    <a:pt x="2894" y="7549"/>
                  </a:cubicBezTo>
                  <a:cubicBezTo>
                    <a:pt x="3100" y="7626"/>
                    <a:pt x="3241" y="7832"/>
                    <a:pt x="3228" y="8064"/>
                  </a:cubicBezTo>
                  <a:cubicBezTo>
                    <a:pt x="3190" y="8449"/>
                    <a:pt x="2675" y="9002"/>
                    <a:pt x="1364" y="9388"/>
                  </a:cubicBezTo>
                  <a:cubicBezTo>
                    <a:pt x="1274" y="9401"/>
                    <a:pt x="1222" y="9504"/>
                    <a:pt x="1248" y="9594"/>
                  </a:cubicBezTo>
                  <a:cubicBezTo>
                    <a:pt x="1261" y="9658"/>
                    <a:pt x="1338" y="9709"/>
                    <a:pt x="1415" y="9709"/>
                  </a:cubicBezTo>
                  <a:lnTo>
                    <a:pt x="1454" y="9709"/>
                  </a:lnTo>
                  <a:cubicBezTo>
                    <a:pt x="3267" y="9195"/>
                    <a:pt x="3524" y="8411"/>
                    <a:pt x="3562" y="8102"/>
                  </a:cubicBezTo>
                  <a:cubicBezTo>
                    <a:pt x="3588" y="7729"/>
                    <a:pt x="3382" y="7382"/>
                    <a:pt x="3035" y="7241"/>
                  </a:cubicBezTo>
                  <a:cubicBezTo>
                    <a:pt x="2854" y="7150"/>
                    <a:pt x="2612" y="7093"/>
                    <a:pt x="2330" y="7093"/>
                  </a:cubicBezTo>
                  <a:cubicBezTo>
                    <a:pt x="2092" y="7093"/>
                    <a:pt x="1826" y="7134"/>
                    <a:pt x="1544" y="7228"/>
                  </a:cubicBezTo>
                  <a:cubicBezTo>
                    <a:pt x="1081" y="5582"/>
                    <a:pt x="939" y="3345"/>
                    <a:pt x="1107" y="169"/>
                  </a:cubicBezTo>
                  <a:cubicBezTo>
                    <a:pt x="1119" y="79"/>
                    <a:pt x="1042" y="2"/>
                    <a:pt x="952" y="2"/>
                  </a:cubicBezTo>
                  <a:cubicBezTo>
                    <a:pt x="945" y="1"/>
                    <a:pt x="937" y="1"/>
                    <a:pt x="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29"/>
            <p:cNvSpPr/>
            <p:nvPr/>
          </p:nvSpPr>
          <p:spPr>
            <a:xfrm>
              <a:off x="2422000" y="1627850"/>
              <a:ext cx="162850" cy="82050"/>
            </a:xfrm>
            <a:custGeom>
              <a:avLst/>
              <a:gdLst/>
              <a:ahLst/>
              <a:cxnLst/>
              <a:rect l="l" t="t" r="r" b="b"/>
              <a:pathLst>
                <a:path w="6514" h="3282" extrusionOk="0">
                  <a:moveTo>
                    <a:pt x="4143" y="1"/>
                  </a:moveTo>
                  <a:cubicBezTo>
                    <a:pt x="2173" y="1"/>
                    <a:pt x="0" y="1521"/>
                    <a:pt x="496" y="2835"/>
                  </a:cubicBezTo>
                  <a:cubicBezTo>
                    <a:pt x="613" y="3153"/>
                    <a:pt x="792" y="3281"/>
                    <a:pt x="1020" y="3281"/>
                  </a:cubicBezTo>
                  <a:cubicBezTo>
                    <a:pt x="1997" y="3281"/>
                    <a:pt x="3867" y="905"/>
                    <a:pt x="5542" y="905"/>
                  </a:cubicBezTo>
                  <a:cubicBezTo>
                    <a:pt x="5876" y="905"/>
                    <a:pt x="6203" y="1000"/>
                    <a:pt x="6514" y="1228"/>
                  </a:cubicBezTo>
                  <a:cubicBezTo>
                    <a:pt x="5978" y="347"/>
                    <a:pt x="5083" y="1"/>
                    <a:pt x="41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29"/>
            <p:cNvSpPr/>
            <p:nvPr/>
          </p:nvSpPr>
          <p:spPr>
            <a:xfrm>
              <a:off x="2723375" y="1612400"/>
              <a:ext cx="185800" cy="48725"/>
            </a:xfrm>
            <a:custGeom>
              <a:avLst/>
              <a:gdLst/>
              <a:ahLst/>
              <a:cxnLst/>
              <a:rect l="l" t="t" r="r" b="b"/>
              <a:pathLst>
                <a:path w="7432" h="1949" extrusionOk="0">
                  <a:moveTo>
                    <a:pt x="301" y="1"/>
                  </a:moveTo>
                  <a:cubicBezTo>
                    <a:pt x="236" y="1"/>
                    <a:pt x="170" y="23"/>
                    <a:pt x="116" y="72"/>
                  </a:cubicBezTo>
                  <a:cubicBezTo>
                    <a:pt x="13" y="174"/>
                    <a:pt x="0" y="354"/>
                    <a:pt x="103" y="457"/>
                  </a:cubicBezTo>
                  <a:lnTo>
                    <a:pt x="1183" y="1614"/>
                  </a:lnTo>
                  <a:cubicBezTo>
                    <a:pt x="1236" y="1668"/>
                    <a:pt x="1306" y="1693"/>
                    <a:pt x="1376" y="1693"/>
                  </a:cubicBezTo>
                  <a:cubicBezTo>
                    <a:pt x="1441" y="1693"/>
                    <a:pt x="1506" y="1671"/>
                    <a:pt x="1556" y="1627"/>
                  </a:cubicBezTo>
                  <a:lnTo>
                    <a:pt x="2559" y="779"/>
                  </a:lnTo>
                  <a:lnTo>
                    <a:pt x="3459" y="1743"/>
                  </a:lnTo>
                  <a:cubicBezTo>
                    <a:pt x="3512" y="1796"/>
                    <a:pt x="3579" y="1822"/>
                    <a:pt x="3647" y="1822"/>
                  </a:cubicBezTo>
                  <a:cubicBezTo>
                    <a:pt x="3711" y="1822"/>
                    <a:pt x="3776" y="1799"/>
                    <a:pt x="3832" y="1756"/>
                  </a:cubicBezTo>
                  <a:lnTo>
                    <a:pt x="4834" y="907"/>
                  </a:lnTo>
                  <a:lnTo>
                    <a:pt x="5734" y="1872"/>
                  </a:lnTo>
                  <a:cubicBezTo>
                    <a:pt x="5786" y="1923"/>
                    <a:pt x="5850" y="1949"/>
                    <a:pt x="5927" y="1949"/>
                  </a:cubicBezTo>
                  <a:cubicBezTo>
                    <a:pt x="5992" y="1949"/>
                    <a:pt x="6056" y="1923"/>
                    <a:pt x="6107" y="1884"/>
                  </a:cubicBezTo>
                  <a:lnTo>
                    <a:pt x="7303" y="856"/>
                  </a:lnTo>
                  <a:cubicBezTo>
                    <a:pt x="7419" y="753"/>
                    <a:pt x="7432" y="586"/>
                    <a:pt x="7329" y="470"/>
                  </a:cubicBezTo>
                  <a:cubicBezTo>
                    <a:pt x="7274" y="416"/>
                    <a:pt x="7201" y="386"/>
                    <a:pt x="7130" y="386"/>
                  </a:cubicBezTo>
                  <a:cubicBezTo>
                    <a:pt x="7067" y="386"/>
                    <a:pt x="7004" y="409"/>
                    <a:pt x="6956" y="457"/>
                  </a:cubicBezTo>
                  <a:lnTo>
                    <a:pt x="5953" y="1306"/>
                  </a:lnTo>
                  <a:lnTo>
                    <a:pt x="5053" y="342"/>
                  </a:lnTo>
                  <a:cubicBezTo>
                    <a:pt x="4998" y="287"/>
                    <a:pt x="4926" y="258"/>
                    <a:pt x="4852" y="258"/>
                  </a:cubicBezTo>
                  <a:cubicBezTo>
                    <a:pt x="4787" y="258"/>
                    <a:pt x="4722" y="280"/>
                    <a:pt x="4667" y="329"/>
                  </a:cubicBezTo>
                  <a:lnTo>
                    <a:pt x="3677" y="1177"/>
                  </a:lnTo>
                  <a:lnTo>
                    <a:pt x="2777" y="213"/>
                  </a:lnTo>
                  <a:cubicBezTo>
                    <a:pt x="2723" y="158"/>
                    <a:pt x="2650" y="129"/>
                    <a:pt x="2578" y="129"/>
                  </a:cubicBezTo>
                  <a:cubicBezTo>
                    <a:pt x="2515" y="129"/>
                    <a:pt x="2453" y="152"/>
                    <a:pt x="2404" y="200"/>
                  </a:cubicBezTo>
                  <a:lnTo>
                    <a:pt x="1402" y="1049"/>
                  </a:lnTo>
                  <a:lnTo>
                    <a:pt x="502" y="84"/>
                  </a:lnTo>
                  <a:cubicBezTo>
                    <a:pt x="447" y="30"/>
                    <a:pt x="374" y="1"/>
                    <a:pt x="3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29"/>
            <p:cNvSpPr/>
            <p:nvPr/>
          </p:nvSpPr>
          <p:spPr>
            <a:xfrm>
              <a:off x="2728825" y="1677150"/>
              <a:ext cx="180350" cy="76675"/>
            </a:xfrm>
            <a:custGeom>
              <a:avLst/>
              <a:gdLst/>
              <a:ahLst/>
              <a:cxnLst/>
              <a:rect l="l" t="t" r="r" b="b"/>
              <a:pathLst>
                <a:path w="7214" h="3067" extrusionOk="0">
                  <a:moveTo>
                    <a:pt x="307" y="1"/>
                  </a:moveTo>
                  <a:cubicBezTo>
                    <a:pt x="260" y="1"/>
                    <a:pt x="212" y="13"/>
                    <a:pt x="168" y="40"/>
                  </a:cubicBezTo>
                  <a:cubicBezTo>
                    <a:pt x="39" y="117"/>
                    <a:pt x="1" y="284"/>
                    <a:pt x="78" y="413"/>
                  </a:cubicBezTo>
                  <a:lnTo>
                    <a:pt x="888" y="1763"/>
                  </a:lnTo>
                  <a:cubicBezTo>
                    <a:pt x="940" y="1841"/>
                    <a:pt x="1033" y="1890"/>
                    <a:pt x="1127" y="1890"/>
                  </a:cubicBezTo>
                  <a:cubicBezTo>
                    <a:pt x="1173" y="1890"/>
                    <a:pt x="1219" y="1878"/>
                    <a:pt x="1261" y="1853"/>
                  </a:cubicBezTo>
                  <a:lnTo>
                    <a:pt x="2405" y="1223"/>
                  </a:lnTo>
                  <a:lnTo>
                    <a:pt x="3086" y="2355"/>
                  </a:lnTo>
                  <a:cubicBezTo>
                    <a:pt x="3138" y="2433"/>
                    <a:pt x="3226" y="2475"/>
                    <a:pt x="3316" y="2475"/>
                  </a:cubicBezTo>
                  <a:cubicBezTo>
                    <a:pt x="3360" y="2475"/>
                    <a:pt x="3405" y="2465"/>
                    <a:pt x="3446" y="2445"/>
                  </a:cubicBezTo>
                  <a:lnTo>
                    <a:pt x="4604" y="1815"/>
                  </a:lnTo>
                  <a:lnTo>
                    <a:pt x="5285" y="2933"/>
                  </a:lnTo>
                  <a:cubicBezTo>
                    <a:pt x="5324" y="2997"/>
                    <a:pt x="5388" y="3049"/>
                    <a:pt x="5465" y="3062"/>
                  </a:cubicBezTo>
                  <a:cubicBezTo>
                    <a:pt x="5482" y="3065"/>
                    <a:pt x="5500" y="3067"/>
                    <a:pt x="5517" y="3067"/>
                  </a:cubicBezTo>
                  <a:cubicBezTo>
                    <a:pt x="5564" y="3067"/>
                    <a:pt x="5611" y="3055"/>
                    <a:pt x="5658" y="3036"/>
                  </a:cubicBezTo>
                  <a:lnTo>
                    <a:pt x="7034" y="2277"/>
                  </a:lnTo>
                  <a:cubicBezTo>
                    <a:pt x="7162" y="2200"/>
                    <a:pt x="7214" y="2033"/>
                    <a:pt x="7149" y="1905"/>
                  </a:cubicBezTo>
                  <a:cubicBezTo>
                    <a:pt x="7097" y="1817"/>
                    <a:pt x="7003" y="1765"/>
                    <a:pt x="6908" y="1765"/>
                  </a:cubicBezTo>
                  <a:cubicBezTo>
                    <a:pt x="6863" y="1765"/>
                    <a:pt x="6818" y="1777"/>
                    <a:pt x="6777" y="1802"/>
                  </a:cubicBezTo>
                  <a:lnTo>
                    <a:pt x="5619" y="2432"/>
                  </a:lnTo>
                  <a:lnTo>
                    <a:pt x="4938" y="1300"/>
                  </a:lnTo>
                  <a:cubicBezTo>
                    <a:pt x="4886" y="1222"/>
                    <a:pt x="4793" y="1174"/>
                    <a:pt x="4699" y="1174"/>
                  </a:cubicBezTo>
                  <a:cubicBezTo>
                    <a:pt x="4653" y="1174"/>
                    <a:pt x="4607" y="1185"/>
                    <a:pt x="4565" y="1210"/>
                  </a:cubicBezTo>
                  <a:lnTo>
                    <a:pt x="3421" y="1840"/>
                  </a:lnTo>
                  <a:lnTo>
                    <a:pt x="2739" y="722"/>
                  </a:lnTo>
                  <a:cubicBezTo>
                    <a:pt x="2687" y="634"/>
                    <a:pt x="2592" y="588"/>
                    <a:pt x="2497" y="588"/>
                  </a:cubicBezTo>
                  <a:cubicBezTo>
                    <a:pt x="2452" y="588"/>
                    <a:pt x="2407" y="598"/>
                    <a:pt x="2366" y="619"/>
                  </a:cubicBezTo>
                  <a:lnTo>
                    <a:pt x="1222" y="1249"/>
                  </a:lnTo>
                  <a:lnTo>
                    <a:pt x="541" y="130"/>
                  </a:lnTo>
                  <a:cubicBezTo>
                    <a:pt x="482" y="46"/>
                    <a:pt x="396" y="1"/>
                    <a:pt x="3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29"/>
            <p:cNvSpPr/>
            <p:nvPr/>
          </p:nvSpPr>
          <p:spPr>
            <a:xfrm>
              <a:off x="2721425" y="1527100"/>
              <a:ext cx="183250" cy="68825"/>
            </a:xfrm>
            <a:custGeom>
              <a:avLst/>
              <a:gdLst/>
              <a:ahLst/>
              <a:cxnLst/>
              <a:rect l="l" t="t" r="r" b="b"/>
              <a:pathLst>
                <a:path w="7330" h="2753" extrusionOk="0">
                  <a:moveTo>
                    <a:pt x="7019" y="1"/>
                  </a:moveTo>
                  <a:cubicBezTo>
                    <a:pt x="6931" y="1"/>
                    <a:pt x="6846" y="43"/>
                    <a:pt x="6790" y="115"/>
                  </a:cubicBezTo>
                  <a:lnTo>
                    <a:pt x="6044" y="1208"/>
                  </a:lnTo>
                  <a:lnTo>
                    <a:pt x="4925" y="501"/>
                  </a:lnTo>
                  <a:cubicBezTo>
                    <a:pt x="4876" y="471"/>
                    <a:pt x="4823" y="457"/>
                    <a:pt x="4771" y="457"/>
                  </a:cubicBezTo>
                  <a:cubicBezTo>
                    <a:pt x="4688" y="457"/>
                    <a:pt x="4608" y="494"/>
                    <a:pt x="4552" y="565"/>
                  </a:cubicBezTo>
                  <a:lnTo>
                    <a:pt x="3807" y="1658"/>
                  </a:lnTo>
                  <a:lnTo>
                    <a:pt x="2688" y="951"/>
                  </a:lnTo>
                  <a:cubicBezTo>
                    <a:pt x="2647" y="923"/>
                    <a:pt x="2600" y="911"/>
                    <a:pt x="2552" y="911"/>
                  </a:cubicBezTo>
                  <a:cubicBezTo>
                    <a:pt x="2465" y="911"/>
                    <a:pt x="2378" y="953"/>
                    <a:pt x="2328" y="1028"/>
                  </a:cubicBezTo>
                  <a:lnTo>
                    <a:pt x="1582" y="2108"/>
                  </a:lnTo>
                  <a:lnTo>
                    <a:pt x="451" y="1414"/>
                  </a:lnTo>
                  <a:cubicBezTo>
                    <a:pt x="406" y="1387"/>
                    <a:pt x="357" y="1374"/>
                    <a:pt x="309" y="1374"/>
                  </a:cubicBezTo>
                  <a:cubicBezTo>
                    <a:pt x="217" y="1374"/>
                    <a:pt x="128" y="1420"/>
                    <a:pt x="78" y="1504"/>
                  </a:cubicBezTo>
                  <a:cubicBezTo>
                    <a:pt x="1" y="1632"/>
                    <a:pt x="40" y="1799"/>
                    <a:pt x="168" y="1876"/>
                  </a:cubicBezTo>
                  <a:lnTo>
                    <a:pt x="1505" y="2712"/>
                  </a:lnTo>
                  <a:cubicBezTo>
                    <a:pt x="1546" y="2739"/>
                    <a:pt x="1594" y="2752"/>
                    <a:pt x="1641" y="2752"/>
                  </a:cubicBezTo>
                  <a:cubicBezTo>
                    <a:pt x="1728" y="2752"/>
                    <a:pt x="1815" y="2710"/>
                    <a:pt x="1865" y="2635"/>
                  </a:cubicBezTo>
                  <a:lnTo>
                    <a:pt x="2611" y="1555"/>
                  </a:lnTo>
                  <a:lnTo>
                    <a:pt x="3730" y="2249"/>
                  </a:lnTo>
                  <a:cubicBezTo>
                    <a:pt x="3771" y="2277"/>
                    <a:pt x="3818" y="2289"/>
                    <a:pt x="3866" y="2289"/>
                  </a:cubicBezTo>
                  <a:cubicBezTo>
                    <a:pt x="3954" y="2289"/>
                    <a:pt x="4044" y="2247"/>
                    <a:pt x="4102" y="2172"/>
                  </a:cubicBezTo>
                  <a:lnTo>
                    <a:pt x="4848" y="1092"/>
                  </a:lnTo>
                  <a:lnTo>
                    <a:pt x="5967" y="1786"/>
                  </a:lnTo>
                  <a:cubicBezTo>
                    <a:pt x="6013" y="1814"/>
                    <a:pt x="6066" y="1835"/>
                    <a:pt x="6121" y="1835"/>
                  </a:cubicBezTo>
                  <a:cubicBezTo>
                    <a:pt x="6142" y="1835"/>
                    <a:pt x="6164" y="1832"/>
                    <a:pt x="6185" y="1825"/>
                  </a:cubicBezTo>
                  <a:cubicBezTo>
                    <a:pt x="6250" y="1812"/>
                    <a:pt x="6301" y="1774"/>
                    <a:pt x="6340" y="1722"/>
                  </a:cubicBezTo>
                  <a:lnTo>
                    <a:pt x="7240" y="423"/>
                  </a:lnTo>
                  <a:cubicBezTo>
                    <a:pt x="7330" y="308"/>
                    <a:pt x="7291" y="141"/>
                    <a:pt x="7175" y="51"/>
                  </a:cubicBezTo>
                  <a:cubicBezTo>
                    <a:pt x="7127" y="17"/>
                    <a:pt x="7072" y="1"/>
                    <a:pt x="7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29"/>
            <p:cNvSpPr/>
            <p:nvPr/>
          </p:nvSpPr>
          <p:spPr>
            <a:xfrm>
              <a:off x="1912775" y="1081900"/>
              <a:ext cx="787775" cy="662925"/>
            </a:xfrm>
            <a:custGeom>
              <a:avLst/>
              <a:gdLst/>
              <a:ahLst/>
              <a:cxnLst/>
              <a:rect l="l" t="t" r="r" b="b"/>
              <a:pathLst>
                <a:path w="31511" h="26517" extrusionOk="0">
                  <a:moveTo>
                    <a:pt x="14398" y="1"/>
                  </a:moveTo>
                  <a:cubicBezTo>
                    <a:pt x="13074" y="1"/>
                    <a:pt x="10884" y="943"/>
                    <a:pt x="9666" y="2777"/>
                  </a:cubicBezTo>
                  <a:cubicBezTo>
                    <a:pt x="9566" y="2292"/>
                    <a:pt x="9173" y="2017"/>
                    <a:pt x="8635" y="2017"/>
                  </a:cubicBezTo>
                  <a:cubicBezTo>
                    <a:pt x="7659" y="2017"/>
                    <a:pt x="6206" y="2921"/>
                    <a:pt x="5154" y="5117"/>
                  </a:cubicBezTo>
                  <a:cubicBezTo>
                    <a:pt x="964" y="6986"/>
                    <a:pt x="1" y="14512"/>
                    <a:pt x="1366" y="14512"/>
                  </a:cubicBezTo>
                  <a:cubicBezTo>
                    <a:pt x="1513" y="14512"/>
                    <a:pt x="1688" y="14424"/>
                    <a:pt x="1888" y="14233"/>
                  </a:cubicBezTo>
                  <a:lnTo>
                    <a:pt x="1888" y="14233"/>
                  </a:lnTo>
                  <a:cubicBezTo>
                    <a:pt x="987" y="20907"/>
                    <a:pt x="4834" y="26516"/>
                    <a:pt x="8974" y="26516"/>
                  </a:cubicBezTo>
                  <a:cubicBezTo>
                    <a:pt x="9149" y="26516"/>
                    <a:pt x="9324" y="26506"/>
                    <a:pt x="9499" y="26486"/>
                  </a:cubicBezTo>
                  <a:lnTo>
                    <a:pt x="11428" y="24596"/>
                  </a:lnTo>
                  <a:cubicBezTo>
                    <a:pt x="5962" y="24154"/>
                    <a:pt x="5463" y="18753"/>
                    <a:pt x="8180" y="18753"/>
                  </a:cubicBezTo>
                  <a:cubicBezTo>
                    <a:pt x="8863" y="18753"/>
                    <a:pt x="9749" y="19094"/>
                    <a:pt x="10811" y="19942"/>
                  </a:cubicBezTo>
                  <a:lnTo>
                    <a:pt x="12174" y="11340"/>
                  </a:lnTo>
                  <a:cubicBezTo>
                    <a:pt x="12893" y="11621"/>
                    <a:pt x="13468" y="11752"/>
                    <a:pt x="13917" y="11752"/>
                  </a:cubicBezTo>
                  <a:cubicBezTo>
                    <a:pt x="14825" y="11752"/>
                    <a:pt x="15217" y="11215"/>
                    <a:pt x="15234" y="10286"/>
                  </a:cubicBezTo>
                  <a:cubicBezTo>
                    <a:pt x="17469" y="11255"/>
                    <a:pt x="19014" y="11691"/>
                    <a:pt x="19994" y="11691"/>
                  </a:cubicBezTo>
                  <a:cubicBezTo>
                    <a:pt x="21054" y="11691"/>
                    <a:pt x="21454" y="11181"/>
                    <a:pt x="21354" y="10286"/>
                  </a:cubicBezTo>
                  <a:lnTo>
                    <a:pt x="21354" y="10286"/>
                  </a:lnTo>
                  <a:cubicBezTo>
                    <a:pt x="22990" y="10860"/>
                    <a:pt x="24189" y="11125"/>
                    <a:pt x="25018" y="11125"/>
                  </a:cubicBezTo>
                  <a:cubicBezTo>
                    <a:pt x="25896" y="11125"/>
                    <a:pt x="26358" y="10828"/>
                    <a:pt x="26484" y="10286"/>
                  </a:cubicBezTo>
                  <a:cubicBezTo>
                    <a:pt x="27313" y="10770"/>
                    <a:pt x="27982" y="10987"/>
                    <a:pt x="28479" y="10987"/>
                  </a:cubicBezTo>
                  <a:cubicBezTo>
                    <a:pt x="29537" y="10987"/>
                    <a:pt x="29810" y="9999"/>
                    <a:pt x="29171" y="8511"/>
                  </a:cubicBezTo>
                  <a:lnTo>
                    <a:pt x="29171" y="8511"/>
                  </a:lnTo>
                  <a:cubicBezTo>
                    <a:pt x="29244" y="8518"/>
                    <a:pt x="29315" y="8522"/>
                    <a:pt x="29383" y="8522"/>
                  </a:cubicBezTo>
                  <a:cubicBezTo>
                    <a:pt x="31299" y="8522"/>
                    <a:pt x="31510" y="5820"/>
                    <a:pt x="28245" y="4628"/>
                  </a:cubicBezTo>
                  <a:cubicBezTo>
                    <a:pt x="30162" y="3961"/>
                    <a:pt x="28119" y="2274"/>
                    <a:pt x="25536" y="2274"/>
                  </a:cubicBezTo>
                  <a:cubicBezTo>
                    <a:pt x="24983" y="2274"/>
                    <a:pt x="24405" y="2351"/>
                    <a:pt x="23835" y="2533"/>
                  </a:cubicBezTo>
                  <a:cubicBezTo>
                    <a:pt x="24549" y="1365"/>
                    <a:pt x="22898" y="164"/>
                    <a:pt x="20222" y="164"/>
                  </a:cubicBezTo>
                  <a:cubicBezTo>
                    <a:pt x="18802" y="164"/>
                    <a:pt x="17094" y="502"/>
                    <a:pt x="15298" y="1363"/>
                  </a:cubicBezTo>
                  <a:cubicBezTo>
                    <a:pt x="15812" y="449"/>
                    <a:pt x="15311" y="1"/>
                    <a:pt x="14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9" name="Google Shape;1819;p29"/>
          <p:cNvGrpSpPr/>
          <p:nvPr/>
        </p:nvGrpSpPr>
        <p:grpSpPr>
          <a:xfrm>
            <a:off x="2624634" y="2295939"/>
            <a:ext cx="1910286" cy="2745624"/>
            <a:chOff x="4739275" y="3884500"/>
            <a:chExt cx="1103000" cy="1585325"/>
          </a:xfrm>
        </p:grpSpPr>
        <p:sp>
          <p:nvSpPr>
            <p:cNvPr id="1820" name="Google Shape;1820;p29"/>
            <p:cNvSpPr/>
            <p:nvPr/>
          </p:nvSpPr>
          <p:spPr>
            <a:xfrm>
              <a:off x="5250175" y="4085050"/>
              <a:ext cx="323700" cy="323700"/>
            </a:xfrm>
            <a:custGeom>
              <a:avLst/>
              <a:gdLst/>
              <a:ahLst/>
              <a:cxnLst/>
              <a:rect l="l" t="t" r="r" b="b"/>
              <a:pathLst>
                <a:path w="12948" h="12948" extrusionOk="0">
                  <a:moveTo>
                    <a:pt x="6480" y="0"/>
                  </a:moveTo>
                  <a:cubicBezTo>
                    <a:pt x="2906" y="0"/>
                    <a:pt x="0" y="2906"/>
                    <a:pt x="0" y="6481"/>
                  </a:cubicBezTo>
                  <a:cubicBezTo>
                    <a:pt x="0" y="10055"/>
                    <a:pt x="2906" y="12948"/>
                    <a:pt x="6480" y="12948"/>
                  </a:cubicBezTo>
                  <a:cubicBezTo>
                    <a:pt x="10055" y="12948"/>
                    <a:pt x="12947" y="10055"/>
                    <a:pt x="12947" y="6481"/>
                  </a:cubicBezTo>
                  <a:cubicBezTo>
                    <a:pt x="12947" y="2906"/>
                    <a:pt x="10055" y="0"/>
                    <a:pt x="6480" y="0"/>
                  </a:cubicBezTo>
                  <a:close/>
                </a:path>
              </a:pathLst>
            </a:custGeom>
            <a:solidFill>
              <a:srgbClr val="F3B9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29"/>
            <p:cNvSpPr/>
            <p:nvPr/>
          </p:nvSpPr>
          <p:spPr>
            <a:xfrm>
              <a:off x="4907500" y="4010975"/>
              <a:ext cx="494075" cy="705100"/>
            </a:xfrm>
            <a:custGeom>
              <a:avLst/>
              <a:gdLst/>
              <a:ahLst/>
              <a:cxnLst/>
              <a:rect l="l" t="t" r="r" b="b"/>
              <a:pathLst>
                <a:path w="19763" h="28204" extrusionOk="0">
                  <a:moveTo>
                    <a:pt x="14834" y="1"/>
                  </a:moveTo>
                  <a:cubicBezTo>
                    <a:pt x="12424" y="1"/>
                    <a:pt x="9387" y="1922"/>
                    <a:pt x="9387" y="1922"/>
                  </a:cubicBezTo>
                  <a:cubicBezTo>
                    <a:pt x="9397" y="1240"/>
                    <a:pt x="9019" y="954"/>
                    <a:pt x="8446" y="954"/>
                  </a:cubicBezTo>
                  <a:cubicBezTo>
                    <a:pt x="6716" y="954"/>
                    <a:pt x="3203" y="3564"/>
                    <a:pt x="3164" y="5805"/>
                  </a:cubicBezTo>
                  <a:cubicBezTo>
                    <a:pt x="3164" y="14368"/>
                    <a:pt x="5465" y="22018"/>
                    <a:pt x="3215" y="23394"/>
                  </a:cubicBezTo>
                  <a:cubicBezTo>
                    <a:pt x="2887" y="23595"/>
                    <a:pt x="2594" y="23681"/>
                    <a:pt x="2333" y="23681"/>
                  </a:cubicBezTo>
                  <a:cubicBezTo>
                    <a:pt x="882" y="23681"/>
                    <a:pt x="438" y="21029"/>
                    <a:pt x="438" y="21028"/>
                  </a:cubicBezTo>
                  <a:lnTo>
                    <a:pt x="438" y="21028"/>
                  </a:lnTo>
                  <a:cubicBezTo>
                    <a:pt x="1" y="22965"/>
                    <a:pt x="474" y="28203"/>
                    <a:pt x="5279" y="28203"/>
                  </a:cubicBezTo>
                  <a:cubicBezTo>
                    <a:pt x="5419" y="28203"/>
                    <a:pt x="5562" y="28199"/>
                    <a:pt x="5710" y="28190"/>
                  </a:cubicBezTo>
                  <a:cubicBezTo>
                    <a:pt x="17024" y="27495"/>
                    <a:pt x="19763" y="4211"/>
                    <a:pt x="16973" y="868"/>
                  </a:cubicBezTo>
                  <a:cubicBezTo>
                    <a:pt x="16440" y="235"/>
                    <a:pt x="15675" y="1"/>
                    <a:pt x="14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29"/>
            <p:cNvSpPr/>
            <p:nvPr/>
          </p:nvSpPr>
          <p:spPr>
            <a:xfrm>
              <a:off x="4902375" y="3980875"/>
              <a:ext cx="859225" cy="1488950"/>
            </a:xfrm>
            <a:custGeom>
              <a:avLst/>
              <a:gdLst/>
              <a:ahLst/>
              <a:cxnLst/>
              <a:rect l="l" t="t" r="r" b="b"/>
              <a:pathLst>
                <a:path w="34369" h="59558" extrusionOk="0">
                  <a:moveTo>
                    <a:pt x="17533" y="1"/>
                  </a:moveTo>
                  <a:cubicBezTo>
                    <a:pt x="14805" y="1"/>
                    <a:pt x="12089" y="315"/>
                    <a:pt x="10209" y="799"/>
                  </a:cubicBezTo>
                  <a:cubicBezTo>
                    <a:pt x="5066" y="2136"/>
                    <a:pt x="1569" y="20522"/>
                    <a:pt x="3806" y="22464"/>
                  </a:cubicBezTo>
                  <a:cubicBezTo>
                    <a:pt x="4627" y="23177"/>
                    <a:pt x="5891" y="23318"/>
                    <a:pt x="7221" y="23318"/>
                  </a:cubicBezTo>
                  <a:cubicBezTo>
                    <a:pt x="8095" y="23318"/>
                    <a:pt x="8997" y="23257"/>
                    <a:pt x="9821" y="23257"/>
                  </a:cubicBezTo>
                  <a:cubicBezTo>
                    <a:pt x="11178" y="23257"/>
                    <a:pt x="12320" y="23423"/>
                    <a:pt x="12768" y="24302"/>
                  </a:cubicBezTo>
                  <a:cubicBezTo>
                    <a:pt x="13655" y="26025"/>
                    <a:pt x="13153" y="28005"/>
                    <a:pt x="12896" y="28777"/>
                  </a:cubicBezTo>
                  <a:cubicBezTo>
                    <a:pt x="9168" y="29252"/>
                    <a:pt x="5979" y="30667"/>
                    <a:pt x="4655" y="32994"/>
                  </a:cubicBezTo>
                  <a:cubicBezTo>
                    <a:pt x="0" y="41184"/>
                    <a:pt x="785" y="59557"/>
                    <a:pt x="785" y="59557"/>
                  </a:cubicBezTo>
                  <a:lnTo>
                    <a:pt x="34098" y="59557"/>
                  </a:lnTo>
                  <a:cubicBezTo>
                    <a:pt x="34098" y="59557"/>
                    <a:pt x="34368" y="41557"/>
                    <a:pt x="29817" y="34459"/>
                  </a:cubicBezTo>
                  <a:cubicBezTo>
                    <a:pt x="27978" y="31567"/>
                    <a:pt x="24262" y="29779"/>
                    <a:pt x="20225" y="29034"/>
                  </a:cubicBezTo>
                  <a:lnTo>
                    <a:pt x="19492" y="23839"/>
                  </a:lnTo>
                  <a:cubicBezTo>
                    <a:pt x="19492" y="23839"/>
                    <a:pt x="25047" y="23518"/>
                    <a:pt x="26962" y="21422"/>
                  </a:cubicBezTo>
                  <a:cubicBezTo>
                    <a:pt x="28865" y="19339"/>
                    <a:pt x="28338" y="7742"/>
                    <a:pt x="27541" y="3589"/>
                  </a:cubicBezTo>
                  <a:cubicBezTo>
                    <a:pt x="27035" y="946"/>
                    <a:pt x="22266" y="1"/>
                    <a:pt x="175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9"/>
            <p:cNvSpPr/>
            <p:nvPr/>
          </p:nvSpPr>
          <p:spPr>
            <a:xfrm>
              <a:off x="4981250" y="4789275"/>
              <a:ext cx="319075" cy="456600"/>
            </a:xfrm>
            <a:custGeom>
              <a:avLst/>
              <a:gdLst/>
              <a:ahLst/>
              <a:cxnLst/>
              <a:rect l="l" t="t" r="r" b="b"/>
              <a:pathLst>
                <a:path w="12763" h="18264" extrusionOk="0">
                  <a:moveTo>
                    <a:pt x="9638" y="1"/>
                  </a:moveTo>
                  <a:cubicBezTo>
                    <a:pt x="4130" y="1"/>
                    <a:pt x="0" y="11996"/>
                    <a:pt x="2027" y="15354"/>
                  </a:cubicBezTo>
                  <a:cubicBezTo>
                    <a:pt x="2771" y="16598"/>
                    <a:pt x="5482" y="18263"/>
                    <a:pt x="6919" y="18263"/>
                  </a:cubicBezTo>
                  <a:cubicBezTo>
                    <a:pt x="7146" y="18263"/>
                    <a:pt x="7341" y="18222"/>
                    <a:pt x="7491" y="18131"/>
                  </a:cubicBezTo>
                  <a:cubicBezTo>
                    <a:pt x="8378" y="17578"/>
                    <a:pt x="12004" y="14981"/>
                    <a:pt x="12403" y="12024"/>
                  </a:cubicBezTo>
                  <a:cubicBezTo>
                    <a:pt x="12763" y="9452"/>
                    <a:pt x="11246" y="259"/>
                    <a:pt x="10526" y="105"/>
                  </a:cubicBezTo>
                  <a:cubicBezTo>
                    <a:pt x="10226" y="34"/>
                    <a:pt x="9930" y="1"/>
                    <a:pt x="96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9"/>
            <p:cNvSpPr/>
            <p:nvPr/>
          </p:nvSpPr>
          <p:spPr>
            <a:xfrm>
              <a:off x="5366200" y="4789275"/>
              <a:ext cx="319100" cy="456600"/>
            </a:xfrm>
            <a:custGeom>
              <a:avLst/>
              <a:gdLst/>
              <a:ahLst/>
              <a:cxnLst/>
              <a:rect l="l" t="t" r="r" b="b"/>
              <a:pathLst>
                <a:path w="12764" h="18264" extrusionOk="0">
                  <a:moveTo>
                    <a:pt x="3113" y="1"/>
                  </a:moveTo>
                  <a:cubicBezTo>
                    <a:pt x="2820" y="1"/>
                    <a:pt x="2524" y="34"/>
                    <a:pt x="2225" y="105"/>
                  </a:cubicBezTo>
                  <a:cubicBezTo>
                    <a:pt x="1518" y="259"/>
                    <a:pt x="1" y="9452"/>
                    <a:pt x="361" y="12024"/>
                  </a:cubicBezTo>
                  <a:cubicBezTo>
                    <a:pt x="759" y="14981"/>
                    <a:pt x="4385" y="17578"/>
                    <a:pt x="5272" y="18131"/>
                  </a:cubicBezTo>
                  <a:cubicBezTo>
                    <a:pt x="5423" y="18222"/>
                    <a:pt x="5618" y="18263"/>
                    <a:pt x="5845" y="18263"/>
                  </a:cubicBezTo>
                  <a:cubicBezTo>
                    <a:pt x="7282" y="18263"/>
                    <a:pt x="9992" y="16598"/>
                    <a:pt x="10737" y="15354"/>
                  </a:cubicBezTo>
                  <a:cubicBezTo>
                    <a:pt x="12763" y="11996"/>
                    <a:pt x="8622" y="1"/>
                    <a:pt x="31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9"/>
            <p:cNvSpPr/>
            <p:nvPr/>
          </p:nvSpPr>
          <p:spPr>
            <a:xfrm>
              <a:off x="5095875" y="4611550"/>
              <a:ext cx="447775" cy="460925"/>
            </a:xfrm>
            <a:custGeom>
              <a:avLst/>
              <a:gdLst/>
              <a:ahLst/>
              <a:cxnLst/>
              <a:rect l="l" t="t" r="r" b="b"/>
              <a:pathLst>
                <a:path w="17911" h="18437" extrusionOk="0">
                  <a:moveTo>
                    <a:pt x="8495" y="1"/>
                  </a:moveTo>
                  <a:cubicBezTo>
                    <a:pt x="8249" y="1"/>
                    <a:pt x="8020" y="85"/>
                    <a:pt x="7805" y="245"/>
                  </a:cubicBezTo>
                  <a:cubicBezTo>
                    <a:pt x="7805" y="245"/>
                    <a:pt x="8782" y="11123"/>
                    <a:pt x="8242" y="12781"/>
                  </a:cubicBezTo>
                  <a:cubicBezTo>
                    <a:pt x="7959" y="13676"/>
                    <a:pt x="5671" y="14760"/>
                    <a:pt x="4629" y="14760"/>
                  </a:cubicBezTo>
                  <a:cubicBezTo>
                    <a:pt x="4488" y="14760"/>
                    <a:pt x="4369" y="14740"/>
                    <a:pt x="4282" y="14697"/>
                  </a:cubicBezTo>
                  <a:cubicBezTo>
                    <a:pt x="3163" y="14144"/>
                    <a:pt x="3022" y="12190"/>
                    <a:pt x="3022" y="12190"/>
                  </a:cubicBezTo>
                  <a:cubicBezTo>
                    <a:pt x="2958" y="12164"/>
                    <a:pt x="2891" y="12151"/>
                    <a:pt x="2825" y="12151"/>
                  </a:cubicBezTo>
                  <a:cubicBezTo>
                    <a:pt x="2693" y="12151"/>
                    <a:pt x="2568" y="12203"/>
                    <a:pt x="2482" y="12305"/>
                  </a:cubicBezTo>
                  <a:cubicBezTo>
                    <a:pt x="2482" y="12305"/>
                    <a:pt x="2893" y="13308"/>
                    <a:pt x="2546" y="13758"/>
                  </a:cubicBezTo>
                  <a:cubicBezTo>
                    <a:pt x="2442" y="13888"/>
                    <a:pt x="2262" y="13935"/>
                    <a:pt x="2058" y="13935"/>
                  </a:cubicBezTo>
                  <a:cubicBezTo>
                    <a:pt x="1556" y="13935"/>
                    <a:pt x="913" y="13655"/>
                    <a:pt x="913" y="13655"/>
                  </a:cubicBezTo>
                  <a:cubicBezTo>
                    <a:pt x="721" y="13848"/>
                    <a:pt x="618" y="14118"/>
                    <a:pt x="605" y="14388"/>
                  </a:cubicBezTo>
                  <a:cubicBezTo>
                    <a:pt x="605" y="14388"/>
                    <a:pt x="2508" y="14478"/>
                    <a:pt x="2611" y="14903"/>
                  </a:cubicBezTo>
                  <a:cubicBezTo>
                    <a:pt x="2906" y="16008"/>
                    <a:pt x="13" y="16664"/>
                    <a:pt x="13" y="16664"/>
                  </a:cubicBezTo>
                  <a:cubicBezTo>
                    <a:pt x="1" y="17076"/>
                    <a:pt x="181" y="17448"/>
                    <a:pt x="502" y="17693"/>
                  </a:cubicBezTo>
                  <a:cubicBezTo>
                    <a:pt x="502" y="17693"/>
                    <a:pt x="926" y="17371"/>
                    <a:pt x="1453" y="17011"/>
                  </a:cubicBezTo>
                  <a:cubicBezTo>
                    <a:pt x="1543" y="17461"/>
                    <a:pt x="1556" y="17937"/>
                    <a:pt x="1505" y="18400"/>
                  </a:cubicBezTo>
                  <a:cubicBezTo>
                    <a:pt x="1599" y="18425"/>
                    <a:pt x="1694" y="18437"/>
                    <a:pt x="1788" y="18437"/>
                  </a:cubicBezTo>
                  <a:cubicBezTo>
                    <a:pt x="2078" y="18437"/>
                    <a:pt x="2358" y="18321"/>
                    <a:pt x="2572" y="18117"/>
                  </a:cubicBezTo>
                  <a:cubicBezTo>
                    <a:pt x="2276" y="17654"/>
                    <a:pt x="2096" y="17140"/>
                    <a:pt x="2045" y="16613"/>
                  </a:cubicBezTo>
                  <a:cubicBezTo>
                    <a:pt x="2622" y="16247"/>
                    <a:pt x="3189" y="15936"/>
                    <a:pt x="3458" y="15936"/>
                  </a:cubicBezTo>
                  <a:cubicBezTo>
                    <a:pt x="3482" y="15936"/>
                    <a:pt x="3504" y="15939"/>
                    <a:pt x="3523" y="15944"/>
                  </a:cubicBezTo>
                  <a:cubicBezTo>
                    <a:pt x="4141" y="16111"/>
                    <a:pt x="3678" y="17911"/>
                    <a:pt x="3678" y="17911"/>
                  </a:cubicBezTo>
                  <a:cubicBezTo>
                    <a:pt x="3799" y="17936"/>
                    <a:pt x="3918" y="17949"/>
                    <a:pt x="4033" y="17949"/>
                  </a:cubicBezTo>
                  <a:cubicBezTo>
                    <a:pt x="4345" y="17949"/>
                    <a:pt x="4630" y="17854"/>
                    <a:pt x="4873" y="17628"/>
                  </a:cubicBezTo>
                  <a:cubicBezTo>
                    <a:pt x="4873" y="17628"/>
                    <a:pt x="4192" y="15931"/>
                    <a:pt x="4655" y="15635"/>
                  </a:cubicBezTo>
                  <a:cubicBezTo>
                    <a:pt x="4963" y="15443"/>
                    <a:pt x="7612" y="15533"/>
                    <a:pt x="8949" y="13977"/>
                  </a:cubicBezTo>
                  <a:cubicBezTo>
                    <a:pt x="10299" y="15520"/>
                    <a:pt x="12935" y="15417"/>
                    <a:pt x="13256" y="15610"/>
                  </a:cubicBezTo>
                  <a:cubicBezTo>
                    <a:pt x="13719" y="15893"/>
                    <a:pt x="13051" y="17603"/>
                    <a:pt x="13051" y="17603"/>
                  </a:cubicBezTo>
                  <a:cubicBezTo>
                    <a:pt x="13290" y="17823"/>
                    <a:pt x="13568" y="17912"/>
                    <a:pt x="13872" y="17912"/>
                  </a:cubicBezTo>
                  <a:cubicBezTo>
                    <a:pt x="13993" y="17912"/>
                    <a:pt x="14118" y="17898"/>
                    <a:pt x="14247" y="17873"/>
                  </a:cubicBezTo>
                  <a:cubicBezTo>
                    <a:pt x="14247" y="17873"/>
                    <a:pt x="13771" y="16085"/>
                    <a:pt x="14388" y="15905"/>
                  </a:cubicBezTo>
                  <a:cubicBezTo>
                    <a:pt x="14407" y="15900"/>
                    <a:pt x="14429" y="15898"/>
                    <a:pt x="14454" y="15898"/>
                  </a:cubicBezTo>
                  <a:cubicBezTo>
                    <a:pt x="14723" y="15898"/>
                    <a:pt x="15288" y="16208"/>
                    <a:pt x="15854" y="16561"/>
                  </a:cubicBezTo>
                  <a:cubicBezTo>
                    <a:pt x="15815" y="17101"/>
                    <a:pt x="15635" y="17616"/>
                    <a:pt x="15352" y="18066"/>
                  </a:cubicBezTo>
                  <a:cubicBezTo>
                    <a:pt x="15569" y="18282"/>
                    <a:pt x="15853" y="18393"/>
                    <a:pt x="16147" y="18393"/>
                  </a:cubicBezTo>
                  <a:cubicBezTo>
                    <a:pt x="16237" y="18393"/>
                    <a:pt x="16329" y="18382"/>
                    <a:pt x="16419" y="18361"/>
                  </a:cubicBezTo>
                  <a:cubicBezTo>
                    <a:pt x="16368" y="17886"/>
                    <a:pt x="16381" y="17423"/>
                    <a:pt x="16458" y="16960"/>
                  </a:cubicBezTo>
                  <a:cubicBezTo>
                    <a:pt x="16985" y="17307"/>
                    <a:pt x="17409" y="17628"/>
                    <a:pt x="17409" y="17628"/>
                  </a:cubicBezTo>
                  <a:cubicBezTo>
                    <a:pt x="17731" y="17384"/>
                    <a:pt x="17911" y="17011"/>
                    <a:pt x="17898" y="16613"/>
                  </a:cubicBezTo>
                  <a:cubicBezTo>
                    <a:pt x="17898" y="16613"/>
                    <a:pt x="14992" y="15970"/>
                    <a:pt x="15275" y="14851"/>
                  </a:cubicBezTo>
                  <a:cubicBezTo>
                    <a:pt x="15378" y="14440"/>
                    <a:pt x="17281" y="14324"/>
                    <a:pt x="17281" y="14324"/>
                  </a:cubicBezTo>
                  <a:cubicBezTo>
                    <a:pt x="17268" y="14054"/>
                    <a:pt x="17152" y="13797"/>
                    <a:pt x="16959" y="13604"/>
                  </a:cubicBezTo>
                  <a:cubicBezTo>
                    <a:pt x="16959" y="13604"/>
                    <a:pt x="16318" y="13889"/>
                    <a:pt x="15817" y="13889"/>
                  </a:cubicBezTo>
                  <a:cubicBezTo>
                    <a:pt x="15613" y="13889"/>
                    <a:pt x="15431" y="13841"/>
                    <a:pt x="15327" y="13707"/>
                  </a:cubicBezTo>
                  <a:cubicBezTo>
                    <a:pt x="14979" y="13257"/>
                    <a:pt x="15378" y="12267"/>
                    <a:pt x="15378" y="12267"/>
                  </a:cubicBezTo>
                  <a:cubicBezTo>
                    <a:pt x="15292" y="12164"/>
                    <a:pt x="15167" y="12107"/>
                    <a:pt x="15039" y="12107"/>
                  </a:cubicBezTo>
                  <a:cubicBezTo>
                    <a:pt x="14975" y="12107"/>
                    <a:pt x="14911" y="12121"/>
                    <a:pt x="14851" y="12151"/>
                  </a:cubicBezTo>
                  <a:cubicBezTo>
                    <a:pt x="14851" y="12151"/>
                    <a:pt x="14722" y="14105"/>
                    <a:pt x="13604" y="14658"/>
                  </a:cubicBezTo>
                  <a:cubicBezTo>
                    <a:pt x="13513" y="14705"/>
                    <a:pt x="13389" y="14726"/>
                    <a:pt x="13240" y="14726"/>
                  </a:cubicBezTo>
                  <a:cubicBezTo>
                    <a:pt x="12190" y="14726"/>
                    <a:pt x="9922" y="13660"/>
                    <a:pt x="9618" y="12781"/>
                  </a:cubicBezTo>
                  <a:cubicBezTo>
                    <a:pt x="9618" y="12743"/>
                    <a:pt x="9605" y="12704"/>
                    <a:pt x="9592" y="12653"/>
                  </a:cubicBezTo>
                  <a:cubicBezTo>
                    <a:pt x="9631" y="12498"/>
                    <a:pt x="9656" y="12344"/>
                    <a:pt x="9669" y="12190"/>
                  </a:cubicBezTo>
                  <a:cubicBezTo>
                    <a:pt x="9824" y="10814"/>
                    <a:pt x="8975" y="3961"/>
                    <a:pt x="9798" y="657"/>
                  </a:cubicBezTo>
                  <a:cubicBezTo>
                    <a:pt x="9311" y="209"/>
                    <a:pt x="8881" y="1"/>
                    <a:pt x="8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29"/>
            <p:cNvSpPr/>
            <p:nvPr/>
          </p:nvSpPr>
          <p:spPr>
            <a:xfrm>
              <a:off x="5295475" y="4668575"/>
              <a:ext cx="38600" cy="18550"/>
            </a:xfrm>
            <a:custGeom>
              <a:avLst/>
              <a:gdLst/>
              <a:ahLst/>
              <a:cxnLst/>
              <a:rect l="l" t="t" r="r" b="b"/>
              <a:pathLst>
                <a:path w="1544" h="742" extrusionOk="0">
                  <a:moveTo>
                    <a:pt x="752" y="0"/>
                  </a:moveTo>
                  <a:cubicBezTo>
                    <a:pt x="498" y="0"/>
                    <a:pt x="245" y="29"/>
                    <a:pt x="1" y="86"/>
                  </a:cubicBezTo>
                  <a:cubicBezTo>
                    <a:pt x="14" y="291"/>
                    <a:pt x="27" y="497"/>
                    <a:pt x="52" y="729"/>
                  </a:cubicBezTo>
                  <a:cubicBezTo>
                    <a:pt x="279" y="661"/>
                    <a:pt x="512" y="629"/>
                    <a:pt x="744" y="629"/>
                  </a:cubicBezTo>
                  <a:cubicBezTo>
                    <a:pt x="998" y="629"/>
                    <a:pt x="1250" y="667"/>
                    <a:pt x="1492" y="741"/>
                  </a:cubicBezTo>
                  <a:cubicBezTo>
                    <a:pt x="1505" y="523"/>
                    <a:pt x="1518" y="304"/>
                    <a:pt x="1544" y="98"/>
                  </a:cubicBezTo>
                  <a:cubicBezTo>
                    <a:pt x="1287" y="33"/>
                    <a:pt x="1019" y="0"/>
                    <a:pt x="7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29"/>
            <p:cNvSpPr/>
            <p:nvPr/>
          </p:nvSpPr>
          <p:spPr>
            <a:xfrm>
              <a:off x="5299025" y="4715800"/>
              <a:ext cx="32800" cy="18250"/>
            </a:xfrm>
            <a:custGeom>
              <a:avLst/>
              <a:gdLst/>
              <a:ahLst/>
              <a:cxnLst/>
              <a:rect l="l" t="t" r="r" b="b"/>
              <a:pathLst>
                <a:path w="1312" h="730" extrusionOk="0">
                  <a:moveTo>
                    <a:pt x="586" y="1"/>
                  </a:moveTo>
                  <a:cubicBezTo>
                    <a:pt x="388" y="1"/>
                    <a:pt x="191" y="20"/>
                    <a:pt x="0" y="61"/>
                  </a:cubicBezTo>
                  <a:cubicBezTo>
                    <a:pt x="13" y="267"/>
                    <a:pt x="26" y="472"/>
                    <a:pt x="39" y="691"/>
                  </a:cubicBezTo>
                  <a:cubicBezTo>
                    <a:pt x="228" y="645"/>
                    <a:pt x="419" y="622"/>
                    <a:pt x="609" y="622"/>
                  </a:cubicBezTo>
                  <a:cubicBezTo>
                    <a:pt x="847" y="622"/>
                    <a:pt x="1083" y="658"/>
                    <a:pt x="1312" y="730"/>
                  </a:cubicBezTo>
                  <a:lnTo>
                    <a:pt x="1312" y="87"/>
                  </a:lnTo>
                  <a:cubicBezTo>
                    <a:pt x="1071" y="30"/>
                    <a:pt x="827" y="1"/>
                    <a:pt x="5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29"/>
            <p:cNvSpPr/>
            <p:nvPr/>
          </p:nvSpPr>
          <p:spPr>
            <a:xfrm>
              <a:off x="5302550" y="4773000"/>
              <a:ext cx="30575" cy="18600"/>
            </a:xfrm>
            <a:custGeom>
              <a:avLst/>
              <a:gdLst/>
              <a:ahLst/>
              <a:cxnLst/>
              <a:rect l="l" t="t" r="r" b="b"/>
              <a:pathLst>
                <a:path w="1223" h="744" extrusionOk="0">
                  <a:moveTo>
                    <a:pt x="456" y="0"/>
                  </a:moveTo>
                  <a:cubicBezTo>
                    <a:pt x="304" y="0"/>
                    <a:pt x="151" y="12"/>
                    <a:pt x="1" y="36"/>
                  </a:cubicBezTo>
                  <a:cubicBezTo>
                    <a:pt x="14" y="254"/>
                    <a:pt x="27" y="460"/>
                    <a:pt x="39" y="666"/>
                  </a:cubicBezTo>
                  <a:cubicBezTo>
                    <a:pt x="184" y="637"/>
                    <a:pt x="332" y="622"/>
                    <a:pt x="481" y="622"/>
                  </a:cubicBezTo>
                  <a:cubicBezTo>
                    <a:pt x="730" y="622"/>
                    <a:pt x="981" y="663"/>
                    <a:pt x="1222" y="743"/>
                  </a:cubicBezTo>
                  <a:cubicBezTo>
                    <a:pt x="1209" y="524"/>
                    <a:pt x="1209" y="306"/>
                    <a:pt x="1197" y="87"/>
                  </a:cubicBezTo>
                  <a:cubicBezTo>
                    <a:pt x="956" y="31"/>
                    <a:pt x="706" y="0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29"/>
            <p:cNvSpPr/>
            <p:nvPr/>
          </p:nvSpPr>
          <p:spPr>
            <a:xfrm>
              <a:off x="5305125" y="4830125"/>
              <a:ext cx="30875" cy="19650"/>
            </a:xfrm>
            <a:custGeom>
              <a:avLst/>
              <a:gdLst/>
              <a:ahLst/>
              <a:cxnLst/>
              <a:rect l="l" t="t" r="r" b="b"/>
              <a:pathLst>
                <a:path w="1235" h="786" extrusionOk="0">
                  <a:moveTo>
                    <a:pt x="402" y="1"/>
                  </a:moveTo>
                  <a:cubicBezTo>
                    <a:pt x="268" y="1"/>
                    <a:pt x="134" y="9"/>
                    <a:pt x="1" y="27"/>
                  </a:cubicBezTo>
                  <a:cubicBezTo>
                    <a:pt x="1" y="245"/>
                    <a:pt x="26" y="451"/>
                    <a:pt x="26" y="657"/>
                  </a:cubicBezTo>
                  <a:cubicBezTo>
                    <a:pt x="141" y="638"/>
                    <a:pt x="257" y="629"/>
                    <a:pt x="374" y="629"/>
                  </a:cubicBezTo>
                  <a:cubicBezTo>
                    <a:pt x="665" y="629"/>
                    <a:pt x="960" y="684"/>
                    <a:pt x="1235" y="785"/>
                  </a:cubicBezTo>
                  <a:cubicBezTo>
                    <a:pt x="1222" y="567"/>
                    <a:pt x="1209" y="335"/>
                    <a:pt x="1196" y="104"/>
                  </a:cubicBezTo>
                  <a:cubicBezTo>
                    <a:pt x="939" y="35"/>
                    <a:pt x="671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29"/>
            <p:cNvSpPr/>
            <p:nvPr/>
          </p:nvSpPr>
          <p:spPr>
            <a:xfrm>
              <a:off x="5305775" y="4878675"/>
              <a:ext cx="32175" cy="19300"/>
            </a:xfrm>
            <a:custGeom>
              <a:avLst/>
              <a:gdLst/>
              <a:ahLst/>
              <a:cxnLst/>
              <a:rect l="l" t="t" r="r" b="b"/>
              <a:pathLst>
                <a:path w="1287" h="772" extrusionOk="0">
                  <a:moveTo>
                    <a:pt x="431" y="0"/>
                  </a:moveTo>
                  <a:cubicBezTo>
                    <a:pt x="290" y="0"/>
                    <a:pt x="150" y="9"/>
                    <a:pt x="13" y="26"/>
                  </a:cubicBezTo>
                  <a:cubicBezTo>
                    <a:pt x="13" y="258"/>
                    <a:pt x="13" y="463"/>
                    <a:pt x="0" y="669"/>
                  </a:cubicBezTo>
                  <a:cubicBezTo>
                    <a:pt x="149" y="643"/>
                    <a:pt x="297" y="630"/>
                    <a:pt x="445" y="630"/>
                  </a:cubicBezTo>
                  <a:cubicBezTo>
                    <a:pt x="732" y="630"/>
                    <a:pt x="1014" y="678"/>
                    <a:pt x="1286" y="772"/>
                  </a:cubicBezTo>
                  <a:cubicBezTo>
                    <a:pt x="1286" y="579"/>
                    <a:pt x="1273" y="360"/>
                    <a:pt x="1273" y="103"/>
                  </a:cubicBezTo>
                  <a:cubicBezTo>
                    <a:pt x="999" y="35"/>
                    <a:pt x="713" y="0"/>
                    <a:pt x="4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29"/>
            <p:cNvSpPr/>
            <p:nvPr/>
          </p:nvSpPr>
          <p:spPr>
            <a:xfrm>
              <a:off x="5303200" y="4909650"/>
              <a:ext cx="34750" cy="18550"/>
            </a:xfrm>
            <a:custGeom>
              <a:avLst/>
              <a:gdLst/>
              <a:ahLst/>
              <a:cxnLst/>
              <a:rect l="l" t="t" r="r" b="b"/>
              <a:pathLst>
                <a:path w="1390" h="742" extrusionOk="0">
                  <a:moveTo>
                    <a:pt x="538" y="0"/>
                  </a:moveTo>
                  <a:cubicBezTo>
                    <a:pt x="384" y="0"/>
                    <a:pt x="230" y="12"/>
                    <a:pt x="78" y="34"/>
                  </a:cubicBezTo>
                  <a:cubicBezTo>
                    <a:pt x="65" y="253"/>
                    <a:pt x="39" y="471"/>
                    <a:pt x="1" y="690"/>
                  </a:cubicBezTo>
                  <a:cubicBezTo>
                    <a:pt x="178" y="647"/>
                    <a:pt x="359" y="627"/>
                    <a:pt x="542" y="627"/>
                  </a:cubicBezTo>
                  <a:cubicBezTo>
                    <a:pt x="796" y="627"/>
                    <a:pt x="1052" y="667"/>
                    <a:pt x="1299" y="741"/>
                  </a:cubicBezTo>
                  <a:cubicBezTo>
                    <a:pt x="1338" y="587"/>
                    <a:pt x="1363" y="433"/>
                    <a:pt x="1389" y="279"/>
                  </a:cubicBezTo>
                  <a:cubicBezTo>
                    <a:pt x="1389" y="227"/>
                    <a:pt x="1389" y="176"/>
                    <a:pt x="1389" y="124"/>
                  </a:cubicBezTo>
                  <a:cubicBezTo>
                    <a:pt x="1113" y="40"/>
                    <a:pt x="825" y="0"/>
                    <a:pt x="5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29"/>
            <p:cNvSpPr/>
            <p:nvPr/>
          </p:nvSpPr>
          <p:spPr>
            <a:xfrm>
              <a:off x="5277175" y="4947450"/>
              <a:ext cx="28950" cy="34425"/>
            </a:xfrm>
            <a:custGeom>
              <a:avLst/>
              <a:gdLst/>
              <a:ahLst/>
              <a:cxnLst/>
              <a:rect l="l" t="t" r="r" b="b"/>
              <a:pathLst>
                <a:path w="1158" h="1377" extrusionOk="0">
                  <a:moveTo>
                    <a:pt x="514" y="1"/>
                  </a:moveTo>
                  <a:cubicBezTo>
                    <a:pt x="347" y="129"/>
                    <a:pt x="180" y="258"/>
                    <a:pt x="0" y="374"/>
                  </a:cubicBezTo>
                  <a:cubicBezTo>
                    <a:pt x="283" y="657"/>
                    <a:pt x="489" y="1004"/>
                    <a:pt x="604" y="1377"/>
                  </a:cubicBezTo>
                  <a:cubicBezTo>
                    <a:pt x="797" y="1287"/>
                    <a:pt x="977" y="1171"/>
                    <a:pt x="1157" y="1042"/>
                  </a:cubicBezTo>
                  <a:cubicBezTo>
                    <a:pt x="1003" y="657"/>
                    <a:pt x="784" y="297"/>
                    <a:pt x="5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29"/>
            <p:cNvSpPr/>
            <p:nvPr/>
          </p:nvSpPr>
          <p:spPr>
            <a:xfrm>
              <a:off x="5323125" y="4943275"/>
              <a:ext cx="34100" cy="31525"/>
            </a:xfrm>
            <a:custGeom>
              <a:avLst/>
              <a:gdLst/>
              <a:ahLst/>
              <a:cxnLst/>
              <a:rect l="l" t="t" r="r" b="b"/>
              <a:pathLst>
                <a:path w="1364" h="1261" extrusionOk="0">
                  <a:moveTo>
                    <a:pt x="849" y="1"/>
                  </a:moveTo>
                  <a:cubicBezTo>
                    <a:pt x="515" y="232"/>
                    <a:pt x="219" y="515"/>
                    <a:pt x="1" y="862"/>
                  </a:cubicBezTo>
                  <a:cubicBezTo>
                    <a:pt x="142" y="1004"/>
                    <a:pt x="309" y="1145"/>
                    <a:pt x="476" y="1261"/>
                  </a:cubicBezTo>
                  <a:cubicBezTo>
                    <a:pt x="695" y="914"/>
                    <a:pt x="1004" y="618"/>
                    <a:pt x="1364" y="412"/>
                  </a:cubicBezTo>
                  <a:cubicBezTo>
                    <a:pt x="1184" y="296"/>
                    <a:pt x="1016" y="155"/>
                    <a:pt x="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29"/>
            <p:cNvSpPr/>
            <p:nvPr/>
          </p:nvSpPr>
          <p:spPr>
            <a:xfrm>
              <a:off x="5366200" y="4964825"/>
              <a:ext cx="24775" cy="28950"/>
            </a:xfrm>
            <a:custGeom>
              <a:avLst/>
              <a:gdLst/>
              <a:ahLst/>
              <a:cxnLst/>
              <a:rect l="l" t="t" r="r" b="b"/>
              <a:pathLst>
                <a:path w="991" h="1158" extrusionOk="0">
                  <a:moveTo>
                    <a:pt x="412" y="0"/>
                  </a:moveTo>
                  <a:cubicBezTo>
                    <a:pt x="219" y="309"/>
                    <a:pt x="78" y="643"/>
                    <a:pt x="1" y="990"/>
                  </a:cubicBezTo>
                  <a:cubicBezTo>
                    <a:pt x="206" y="1054"/>
                    <a:pt x="399" y="1106"/>
                    <a:pt x="605" y="1157"/>
                  </a:cubicBezTo>
                  <a:cubicBezTo>
                    <a:pt x="669" y="836"/>
                    <a:pt x="811" y="527"/>
                    <a:pt x="991" y="257"/>
                  </a:cubicBezTo>
                  <a:cubicBezTo>
                    <a:pt x="798" y="180"/>
                    <a:pt x="605" y="90"/>
                    <a:pt x="4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29"/>
            <p:cNvSpPr/>
            <p:nvPr/>
          </p:nvSpPr>
          <p:spPr>
            <a:xfrm>
              <a:off x="5248875" y="4964500"/>
              <a:ext cx="26700" cy="28950"/>
            </a:xfrm>
            <a:custGeom>
              <a:avLst/>
              <a:gdLst/>
              <a:ahLst/>
              <a:cxnLst/>
              <a:rect l="l" t="t" r="r" b="b"/>
              <a:pathLst>
                <a:path w="1068" h="1158" extrusionOk="0">
                  <a:moveTo>
                    <a:pt x="579" y="0"/>
                  </a:moveTo>
                  <a:cubicBezTo>
                    <a:pt x="399" y="103"/>
                    <a:pt x="206" y="193"/>
                    <a:pt x="1" y="270"/>
                  </a:cubicBezTo>
                  <a:cubicBezTo>
                    <a:pt x="219" y="527"/>
                    <a:pt x="373" y="836"/>
                    <a:pt x="463" y="1157"/>
                  </a:cubicBezTo>
                  <a:cubicBezTo>
                    <a:pt x="656" y="1106"/>
                    <a:pt x="862" y="1055"/>
                    <a:pt x="1068" y="977"/>
                  </a:cubicBezTo>
                  <a:cubicBezTo>
                    <a:pt x="952" y="630"/>
                    <a:pt x="798" y="296"/>
                    <a:pt x="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29"/>
            <p:cNvSpPr/>
            <p:nvPr/>
          </p:nvSpPr>
          <p:spPr>
            <a:xfrm>
              <a:off x="5161450" y="4928500"/>
              <a:ext cx="16100" cy="16625"/>
            </a:xfrm>
            <a:custGeom>
              <a:avLst/>
              <a:gdLst/>
              <a:ahLst/>
              <a:cxnLst/>
              <a:rect l="l" t="t" r="r" b="b"/>
              <a:pathLst>
                <a:path w="644" h="665" extrusionOk="0">
                  <a:moveTo>
                    <a:pt x="0" y="0"/>
                  </a:moveTo>
                  <a:lnTo>
                    <a:pt x="0" y="0"/>
                  </a:lnTo>
                  <a:cubicBezTo>
                    <a:pt x="52" y="219"/>
                    <a:pt x="78" y="425"/>
                    <a:pt x="78" y="643"/>
                  </a:cubicBezTo>
                  <a:cubicBezTo>
                    <a:pt x="183" y="658"/>
                    <a:pt x="293" y="664"/>
                    <a:pt x="405" y="664"/>
                  </a:cubicBezTo>
                  <a:cubicBezTo>
                    <a:pt x="484" y="664"/>
                    <a:pt x="563" y="661"/>
                    <a:pt x="643" y="656"/>
                  </a:cubicBezTo>
                  <a:cubicBezTo>
                    <a:pt x="566" y="463"/>
                    <a:pt x="515" y="245"/>
                    <a:pt x="476" y="39"/>
                  </a:cubicBezTo>
                  <a:cubicBezTo>
                    <a:pt x="309" y="39"/>
                    <a:pt x="155" y="2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29"/>
            <p:cNvSpPr/>
            <p:nvPr/>
          </p:nvSpPr>
          <p:spPr>
            <a:xfrm>
              <a:off x="5212225" y="4978325"/>
              <a:ext cx="22225" cy="22525"/>
            </a:xfrm>
            <a:custGeom>
              <a:avLst/>
              <a:gdLst/>
              <a:ahLst/>
              <a:cxnLst/>
              <a:rect l="l" t="t" r="r" b="b"/>
              <a:pathLst>
                <a:path w="889" h="901" extrusionOk="0">
                  <a:moveTo>
                    <a:pt x="644" y="0"/>
                  </a:moveTo>
                  <a:cubicBezTo>
                    <a:pt x="438" y="52"/>
                    <a:pt x="219" y="90"/>
                    <a:pt x="1" y="90"/>
                  </a:cubicBezTo>
                  <a:cubicBezTo>
                    <a:pt x="129" y="347"/>
                    <a:pt x="219" y="617"/>
                    <a:pt x="271" y="900"/>
                  </a:cubicBezTo>
                  <a:cubicBezTo>
                    <a:pt x="425" y="874"/>
                    <a:pt x="644" y="849"/>
                    <a:pt x="888" y="810"/>
                  </a:cubicBezTo>
                  <a:cubicBezTo>
                    <a:pt x="837" y="527"/>
                    <a:pt x="759" y="257"/>
                    <a:pt x="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29"/>
            <p:cNvSpPr/>
            <p:nvPr/>
          </p:nvSpPr>
          <p:spPr>
            <a:xfrm>
              <a:off x="5190050" y="5014875"/>
              <a:ext cx="20275" cy="17475"/>
            </a:xfrm>
            <a:custGeom>
              <a:avLst/>
              <a:gdLst/>
              <a:ahLst/>
              <a:cxnLst/>
              <a:rect l="l" t="t" r="r" b="b"/>
              <a:pathLst>
                <a:path w="811" h="699" extrusionOk="0">
                  <a:moveTo>
                    <a:pt x="588" y="1"/>
                  </a:moveTo>
                  <a:cubicBezTo>
                    <a:pt x="393" y="1"/>
                    <a:pt x="192" y="26"/>
                    <a:pt x="1" y="68"/>
                  </a:cubicBezTo>
                  <a:cubicBezTo>
                    <a:pt x="52" y="274"/>
                    <a:pt x="78" y="492"/>
                    <a:pt x="65" y="698"/>
                  </a:cubicBezTo>
                  <a:cubicBezTo>
                    <a:pt x="246" y="651"/>
                    <a:pt x="434" y="624"/>
                    <a:pt x="619" y="624"/>
                  </a:cubicBezTo>
                  <a:cubicBezTo>
                    <a:pt x="684" y="624"/>
                    <a:pt x="748" y="627"/>
                    <a:pt x="811" y="634"/>
                  </a:cubicBezTo>
                  <a:cubicBezTo>
                    <a:pt x="759" y="428"/>
                    <a:pt x="721" y="210"/>
                    <a:pt x="708" y="4"/>
                  </a:cubicBezTo>
                  <a:cubicBezTo>
                    <a:pt x="668" y="2"/>
                    <a:pt x="628" y="1"/>
                    <a:pt x="5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29"/>
            <p:cNvSpPr/>
            <p:nvPr/>
          </p:nvSpPr>
          <p:spPr>
            <a:xfrm>
              <a:off x="5154050" y="4956150"/>
              <a:ext cx="37000" cy="36325"/>
            </a:xfrm>
            <a:custGeom>
              <a:avLst/>
              <a:gdLst/>
              <a:ahLst/>
              <a:cxnLst/>
              <a:rect l="l" t="t" r="r" b="b"/>
              <a:pathLst>
                <a:path w="1480" h="1453" extrusionOk="0">
                  <a:moveTo>
                    <a:pt x="1119" y="0"/>
                  </a:moveTo>
                  <a:cubicBezTo>
                    <a:pt x="836" y="386"/>
                    <a:pt x="451" y="694"/>
                    <a:pt x="1" y="887"/>
                  </a:cubicBezTo>
                  <a:cubicBezTo>
                    <a:pt x="155" y="951"/>
                    <a:pt x="258" y="1029"/>
                    <a:pt x="284" y="1119"/>
                  </a:cubicBezTo>
                  <a:cubicBezTo>
                    <a:pt x="309" y="1221"/>
                    <a:pt x="309" y="1337"/>
                    <a:pt x="284" y="1453"/>
                  </a:cubicBezTo>
                  <a:cubicBezTo>
                    <a:pt x="746" y="1247"/>
                    <a:pt x="1158" y="939"/>
                    <a:pt x="1479" y="553"/>
                  </a:cubicBezTo>
                  <a:cubicBezTo>
                    <a:pt x="1325" y="386"/>
                    <a:pt x="1209" y="193"/>
                    <a:pt x="1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29"/>
            <p:cNvSpPr/>
            <p:nvPr/>
          </p:nvSpPr>
          <p:spPr>
            <a:xfrm>
              <a:off x="5141200" y="5002100"/>
              <a:ext cx="27350" cy="19950"/>
            </a:xfrm>
            <a:custGeom>
              <a:avLst/>
              <a:gdLst/>
              <a:ahLst/>
              <a:cxnLst/>
              <a:rect l="l" t="t" r="r" b="b"/>
              <a:pathLst>
                <a:path w="1094" h="798" extrusionOk="0">
                  <a:moveTo>
                    <a:pt x="540" y="1"/>
                  </a:moveTo>
                  <a:cubicBezTo>
                    <a:pt x="386" y="155"/>
                    <a:pt x="206" y="283"/>
                    <a:pt x="0" y="386"/>
                  </a:cubicBezTo>
                  <a:cubicBezTo>
                    <a:pt x="193" y="502"/>
                    <a:pt x="373" y="643"/>
                    <a:pt x="528" y="798"/>
                  </a:cubicBezTo>
                  <a:cubicBezTo>
                    <a:pt x="733" y="682"/>
                    <a:pt x="913" y="579"/>
                    <a:pt x="1093" y="489"/>
                  </a:cubicBezTo>
                  <a:cubicBezTo>
                    <a:pt x="926" y="309"/>
                    <a:pt x="746" y="142"/>
                    <a:pt x="5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29"/>
            <p:cNvSpPr/>
            <p:nvPr/>
          </p:nvSpPr>
          <p:spPr>
            <a:xfrm>
              <a:off x="5133475" y="5039700"/>
              <a:ext cx="20925" cy="26075"/>
            </a:xfrm>
            <a:custGeom>
              <a:avLst/>
              <a:gdLst/>
              <a:ahLst/>
              <a:cxnLst/>
              <a:rect l="l" t="t" r="r" b="b"/>
              <a:pathLst>
                <a:path w="837" h="1043" extrusionOk="0">
                  <a:moveTo>
                    <a:pt x="631" y="1"/>
                  </a:moveTo>
                  <a:cubicBezTo>
                    <a:pt x="412" y="78"/>
                    <a:pt x="194" y="168"/>
                    <a:pt x="1" y="284"/>
                  </a:cubicBezTo>
                  <a:cubicBezTo>
                    <a:pt x="14" y="541"/>
                    <a:pt x="27" y="785"/>
                    <a:pt x="14" y="1042"/>
                  </a:cubicBezTo>
                  <a:cubicBezTo>
                    <a:pt x="258" y="837"/>
                    <a:pt x="541" y="695"/>
                    <a:pt x="837" y="592"/>
                  </a:cubicBezTo>
                  <a:cubicBezTo>
                    <a:pt x="747" y="400"/>
                    <a:pt x="682" y="207"/>
                    <a:pt x="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29"/>
            <p:cNvSpPr/>
            <p:nvPr/>
          </p:nvSpPr>
          <p:spPr>
            <a:xfrm>
              <a:off x="5123525" y="4956450"/>
              <a:ext cx="19950" cy="18025"/>
            </a:xfrm>
            <a:custGeom>
              <a:avLst/>
              <a:gdLst/>
              <a:ahLst/>
              <a:cxnLst/>
              <a:rect l="l" t="t" r="r" b="b"/>
              <a:pathLst>
                <a:path w="798" h="721" extrusionOk="0">
                  <a:moveTo>
                    <a:pt x="193" y="1"/>
                  </a:moveTo>
                  <a:cubicBezTo>
                    <a:pt x="155" y="219"/>
                    <a:pt x="90" y="438"/>
                    <a:pt x="0" y="631"/>
                  </a:cubicBezTo>
                  <a:cubicBezTo>
                    <a:pt x="193" y="657"/>
                    <a:pt x="425" y="682"/>
                    <a:pt x="643" y="721"/>
                  </a:cubicBezTo>
                  <a:cubicBezTo>
                    <a:pt x="707" y="528"/>
                    <a:pt x="772" y="335"/>
                    <a:pt x="797" y="142"/>
                  </a:cubicBezTo>
                  <a:cubicBezTo>
                    <a:pt x="592" y="117"/>
                    <a:pt x="386" y="65"/>
                    <a:pt x="1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29"/>
            <p:cNvSpPr/>
            <p:nvPr/>
          </p:nvSpPr>
          <p:spPr>
            <a:xfrm>
              <a:off x="5098450" y="5023000"/>
              <a:ext cx="26700" cy="27975"/>
            </a:xfrm>
            <a:custGeom>
              <a:avLst/>
              <a:gdLst/>
              <a:ahLst/>
              <a:cxnLst/>
              <a:rect l="l" t="t" r="r" b="b"/>
              <a:pathLst>
                <a:path w="1068" h="1119" extrusionOk="0">
                  <a:moveTo>
                    <a:pt x="656" y="0"/>
                  </a:moveTo>
                  <a:cubicBezTo>
                    <a:pt x="373" y="90"/>
                    <a:pt x="129" y="155"/>
                    <a:pt x="0" y="193"/>
                  </a:cubicBezTo>
                  <a:cubicBezTo>
                    <a:pt x="245" y="463"/>
                    <a:pt x="438" y="772"/>
                    <a:pt x="540" y="1119"/>
                  </a:cubicBezTo>
                  <a:cubicBezTo>
                    <a:pt x="669" y="1029"/>
                    <a:pt x="849" y="900"/>
                    <a:pt x="1068" y="733"/>
                  </a:cubicBezTo>
                  <a:cubicBezTo>
                    <a:pt x="965" y="476"/>
                    <a:pt x="823" y="219"/>
                    <a:pt x="6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29"/>
            <p:cNvSpPr/>
            <p:nvPr/>
          </p:nvSpPr>
          <p:spPr>
            <a:xfrm>
              <a:off x="5510525" y="5020425"/>
              <a:ext cx="26375" cy="26700"/>
            </a:xfrm>
            <a:custGeom>
              <a:avLst/>
              <a:gdLst/>
              <a:ahLst/>
              <a:cxnLst/>
              <a:rect l="l" t="t" r="r" b="b"/>
              <a:pathLst>
                <a:path w="1055" h="1068" extrusionOk="0">
                  <a:moveTo>
                    <a:pt x="399" y="0"/>
                  </a:moveTo>
                  <a:cubicBezTo>
                    <a:pt x="245" y="206"/>
                    <a:pt x="103" y="451"/>
                    <a:pt x="1" y="695"/>
                  </a:cubicBezTo>
                  <a:cubicBezTo>
                    <a:pt x="206" y="836"/>
                    <a:pt x="386" y="965"/>
                    <a:pt x="528" y="1068"/>
                  </a:cubicBezTo>
                  <a:cubicBezTo>
                    <a:pt x="643" y="746"/>
                    <a:pt x="823" y="451"/>
                    <a:pt x="1055" y="193"/>
                  </a:cubicBezTo>
                  <a:cubicBezTo>
                    <a:pt x="888" y="155"/>
                    <a:pt x="656" y="90"/>
                    <a:pt x="3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29"/>
            <p:cNvSpPr/>
            <p:nvPr/>
          </p:nvSpPr>
          <p:spPr>
            <a:xfrm>
              <a:off x="5490600" y="4956450"/>
              <a:ext cx="20275" cy="17725"/>
            </a:xfrm>
            <a:custGeom>
              <a:avLst/>
              <a:gdLst/>
              <a:ahLst/>
              <a:cxnLst/>
              <a:rect l="l" t="t" r="r" b="b"/>
              <a:pathLst>
                <a:path w="811" h="709" extrusionOk="0">
                  <a:moveTo>
                    <a:pt x="618" y="1"/>
                  </a:moveTo>
                  <a:cubicBezTo>
                    <a:pt x="412" y="65"/>
                    <a:pt x="206" y="91"/>
                    <a:pt x="0" y="91"/>
                  </a:cubicBezTo>
                  <a:cubicBezTo>
                    <a:pt x="39" y="309"/>
                    <a:pt x="103" y="515"/>
                    <a:pt x="180" y="708"/>
                  </a:cubicBezTo>
                  <a:cubicBezTo>
                    <a:pt x="386" y="657"/>
                    <a:pt x="605" y="631"/>
                    <a:pt x="810" y="605"/>
                  </a:cubicBezTo>
                  <a:cubicBezTo>
                    <a:pt x="720" y="412"/>
                    <a:pt x="656" y="207"/>
                    <a:pt x="6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29"/>
            <p:cNvSpPr/>
            <p:nvPr/>
          </p:nvSpPr>
          <p:spPr>
            <a:xfrm>
              <a:off x="5484175" y="5040025"/>
              <a:ext cx="21875" cy="28325"/>
            </a:xfrm>
            <a:custGeom>
              <a:avLst/>
              <a:gdLst/>
              <a:ahLst/>
              <a:cxnLst/>
              <a:rect l="l" t="t" r="r" b="b"/>
              <a:pathLst>
                <a:path w="875" h="1133" extrusionOk="0">
                  <a:moveTo>
                    <a:pt x="219" y="1"/>
                  </a:moveTo>
                  <a:cubicBezTo>
                    <a:pt x="167" y="207"/>
                    <a:pt x="90" y="399"/>
                    <a:pt x="0" y="592"/>
                  </a:cubicBezTo>
                  <a:cubicBezTo>
                    <a:pt x="322" y="721"/>
                    <a:pt x="617" y="901"/>
                    <a:pt x="875" y="1132"/>
                  </a:cubicBezTo>
                  <a:cubicBezTo>
                    <a:pt x="849" y="875"/>
                    <a:pt x="836" y="605"/>
                    <a:pt x="862" y="335"/>
                  </a:cubicBezTo>
                  <a:cubicBezTo>
                    <a:pt x="656" y="194"/>
                    <a:pt x="437" y="91"/>
                    <a:pt x="2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29"/>
            <p:cNvSpPr/>
            <p:nvPr/>
          </p:nvSpPr>
          <p:spPr>
            <a:xfrm>
              <a:off x="5467450" y="4998900"/>
              <a:ext cx="28325" cy="20275"/>
            </a:xfrm>
            <a:custGeom>
              <a:avLst/>
              <a:gdLst/>
              <a:ahLst/>
              <a:cxnLst/>
              <a:rect l="l" t="t" r="r" b="b"/>
              <a:pathLst>
                <a:path w="1133" h="811" extrusionOk="0">
                  <a:moveTo>
                    <a:pt x="605" y="0"/>
                  </a:moveTo>
                  <a:cubicBezTo>
                    <a:pt x="386" y="154"/>
                    <a:pt x="181" y="321"/>
                    <a:pt x="1" y="514"/>
                  </a:cubicBezTo>
                  <a:cubicBezTo>
                    <a:pt x="194" y="604"/>
                    <a:pt x="399" y="707"/>
                    <a:pt x="579" y="810"/>
                  </a:cubicBezTo>
                  <a:cubicBezTo>
                    <a:pt x="746" y="656"/>
                    <a:pt x="926" y="514"/>
                    <a:pt x="1132" y="411"/>
                  </a:cubicBezTo>
                  <a:cubicBezTo>
                    <a:pt x="926" y="296"/>
                    <a:pt x="759" y="167"/>
                    <a:pt x="6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29"/>
            <p:cNvSpPr/>
            <p:nvPr/>
          </p:nvSpPr>
          <p:spPr>
            <a:xfrm>
              <a:off x="5461025" y="4926250"/>
              <a:ext cx="16750" cy="18025"/>
            </a:xfrm>
            <a:custGeom>
              <a:avLst/>
              <a:gdLst/>
              <a:ahLst/>
              <a:cxnLst/>
              <a:rect l="l" t="t" r="r" b="b"/>
              <a:pathLst>
                <a:path w="670" h="721" extrusionOk="0">
                  <a:moveTo>
                    <a:pt x="669" y="0"/>
                  </a:moveTo>
                  <a:lnTo>
                    <a:pt x="669" y="0"/>
                  </a:lnTo>
                  <a:cubicBezTo>
                    <a:pt x="502" y="52"/>
                    <a:pt x="335" y="77"/>
                    <a:pt x="168" y="90"/>
                  </a:cubicBezTo>
                  <a:cubicBezTo>
                    <a:pt x="129" y="296"/>
                    <a:pt x="78" y="515"/>
                    <a:pt x="1" y="720"/>
                  </a:cubicBezTo>
                  <a:cubicBezTo>
                    <a:pt x="193" y="720"/>
                    <a:pt x="386" y="695"/>
                    <a:pt x="579" y="669"/>
                  </a:cubicBezTo>
                  <a:cubicBezTo>
                    <a:pt x="579" y="437"/>
                    <a:pt x="605" y="219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29"/>
            <p:cNvSpPr/>
            <p:nvPr/>
          </p:nvSpPr>
          <p:spPr>
            <a:xfrm>
              <a:off x="5445275" y="4958400"/>
              <a:ext cx="37625" cy="35050"/>
            </a:xfrm>
            <a:custGeom>
              <a:avLst/>
              <a:gdLst/>
              <a:ahLst/>
              <a:cxnLst/>
              <a:rect l="l" t="t" r="r" b="b"/>
              <a:pathLst>
                <a:path w="1505" h="1402" extrusionOk="0">
                  <a:moveTo>
                    <a:pt x="386" y="0"/>
                  </a:moveTo>
                  <a:cubicBezTo>
                    <a:pt x="283" y="193"/>
                    <a:pt x="155" y="373"/>
                    <a:pt x="0" y="527"/>
                  </a:cubicBezTo>
                  <a:cubicBezTo>
                    <a:pt x="361" y="926"/>
                    <a:pt x="823" y="1221"/>
                    <a:pt x="1338" y="1401"/>
                  </a:cubicBezTo>
                  <a:cubicBezTo>
                    <a:pt x="1273" y="1273"/>
                    <a:pt x="1261" y="1119"/>
                    <a:pt x="1299" y="990"/>
                  </a:cubicBezTo>
                  <a:cubicBezTo>
                    <a:pt x="1325" y="900"/>
                    <a:pt x="1402" y="823"/>
                    <a:pt x="1505" y="797"/>
                  </a:cubicBezTo>
                  <a:cubicBezTo>
                    <a:pt x="1068" y="630"/>
                    <a:pt x="682" y="360"/>
                    <a:pt x="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29"/>
            <p:cNvSpPr/>
            <p:nvPr/>
          </p:nvSpPr>
          <p:spPr>
            <a:xfrm>
              <a:off x="5428875" y="5014000"/>
              <a:ext cx="19950" cy="18675"/>
            </a:xfrm>
            <a:custGeom>
              <a:avLst/>
              <a:gdLst/>
              <a:ahLst/>
              <a:cxnLst/>
              <a:rect l="l" t="t" r="r" b="b"/>
              <a:pathLst>
                <a:path w="798" h="747" extrusionOk="0">
                  <a:moveTo>
                    <a:pt x="91" y="0"/>
                  </a:moveTo>
                  <a:cubicBezTo>
                    <a:pt x="78" y="206"/>
                    <a:pt x="52" y="425"/>
                    <a:pt x="1" y="630"/>
                  </a:cubicBezTo>
                  <a:cubicBezTo>
                    <a:pt x="245" y="630"/>
                    <a:pt x="502" y="669"/>
                    <a:pt x="746" y="746"/>
                  </a:cubicBezTo>
                  <a:cubicBezTo>
                    <a:pt x="721" y="527"/>
                    <a:pt x="746" y="309"/>
                    <a:pt x="798" y="103"/>
                  </a:cubicBezTo>
                  <a:cubicBezTo>
                    <a:pt x="566" y="39"/>
                    <a:pt x="322" y="13"/>
                    <a:pt x="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29"/>
            <p:cNvSpPr/>
            <p:nvPr/>
          </p:nvSpPr>
          <p:spPr>
            <a:xfrm>
              <a:off x="5400275" y="4976400"/>
              <a:ext cx="22200" cy="23150"/>
            </a:xfrm>
            <a:custGeom>
              <a:avLst/>
              <a:gdLst/>
              <a:ahLst/>
              <a:cxnLst/>
              <a:rect l="l" t="t" r="r" b="b"/>
              <a:pathLst>
                <a:path w="888" h="926" extrusionOk="0">
                  <a:moveTo>
                    <a:pt x="245" y="0"/>
                  </a:moveTo>
                  <a:cubicBezTo>
                    <a:pt x="116" y="270"/>
                    <a:pt x="39" y="553"/>
                    <a:pt x="0" y="836"/>
                  </a:cubicBezTo>
                  <a:cubicBezTo>
                    <a:pt x="232" y="874"/>
                    <a:pt x="450" y="900"/>
                    <a:pt x="618" y="926"/>
                  </a:cubicBezTo>
                  <a:cubicBezTo>
                    <a:pt x="669" y="643"/>
                    <a:pt x="746" y="373"/>
                    <a:pt x="888" y="129"/>
                  </a:cubicBezTo>
                  <a:cubicBezTo>
                    <a:pt x="669" y="103"/>
                    <a:pt x="450" y="64"/>
                    <a:pt x="2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29"/>
            <p:cNvSpPr/>
            <p:nvPr/>
          </p:nvSpPr>
          <p:spPr>
            <a:xfrm>
              <a:off x="5217375" y="4219025"/>
              <a:ext cx="84200" cy="95550"/>
            </a:xfrm>
            <a:custGeom>
              <a:avLst/>
              <a:gdLst/>
              <a:ahLst/>
              <a:cxnLst/>
              <a:rect l="l" t="t" r="r" b="b"/>
              <a:pathLst>
                <a:path w="3368" h="3822" extrusionOk="0">
                  <a:moveTo>
                    <a:pt x="3072" y="1"/>
                  </a:moveTo>
                  <a:cubicBezTo>
                    <a:pt x="3040" y="1"/>
                    <a:pt x="3006" y="9"/>
                    <a:pt x="2971" y="29"/>
                  </a:cubicBezTo>
                  <a:lnTo>
                    <a:pt x="103" y="1597"/>
                  </a:lnTo>
                  <a:cubicBezTo>
                    <a:pt x="78" y="1610"/>
                    <a:pt x="52" y="1623"/>
                    <a:pt x="39" y="1649"/>
                  </a:cubicBezTo>
                  <a:lnTo>
                    <a:pt x="26" y="1662"/>
                  </a:lnTo>
                  <a:cubicBezTo>
                    <a:pt x="13" y="1687"/>
                    <a:pt x="1" y="1726"/>
                    <a:pt x="1" y="1752"/>
                  </a:cubicBezTo>
                  <a:cubicBezTo>
                    <a:pt x="1" y="1777"/>
                    <a:pt x="1" y="1816"/>
                    <a:pt x="13" y="1829"/>
                  </a:cubicBezTo>
                  <a:cubicBezTo>
                    <a:pt x="26" y="1842"/>
                    <a:pt x="26" y="1854"/>
                    <a:pt x="26" y="1854"/>
                  </a:cubicBezTo>
                  <a:cubicBezTo>
                    <a:pt x="39" y="1880"/>
                    <a:pt x="52" y="1893"/>
                    <a:pt x="78" y="1906"/>
                  </a:cubicBezTo>
                  <a:cubicBezTo>
                    <a:pt x="91" y="1919"/>
                    <a:pt x="91" y="1919"/>
                    <a:pt x="91" y="1919"/>
                  </a:cubicBezTo>
                  <a:lnTo>
                    <a:pt x="2958" y="3783"/>
                  </a:lnTo>
                  <a:cubicBezTo>
                    <a:pt x="2998" y="3810"/>
                    <a:pt x="3039" y="3822"/>
                    <a:pt x="3076" y="3822"/>
                  </a:cubicBezTo>
                  <a:cubicBezTo>
                    <a:pt x="3252" y="3822"/>
                    <a:pt x="3367" y="3565"/>
                    <a:pt x="3176" y="3449"/>
                  </a:cubicBezTo>
                  <a:lnTo>
                    <a:pt x="926" y="1996"/>
                  </a:lnTo>
                  <a:lnTo>
                    <a:pt x="3048" y="2112"/>
                  </a:lnTo>
                  <a:lnTo>
                    <a:pt x="3061" y="2112"/>
                  </a:lnTo>
                  <a:cubicBezTo>
                    <a:pt x="3331" y="2112"/>
                    <a:pt x="3344" y="1713"/>
                    <a:pt x="3074" y="1713"/>
                  </a:cubicBezTo>
                  <a:lnTo>
                    <a:pt x="913" y="1597"/>
                  </a:lnTo>
                  <a:lnTo>
                    <a:pt x="3164" y="376"/>
                  </a:lnTo>
                  <a:cubicBezTo>
                    <a:pt x="3360" y="267"/>
                    <a:pt x="3251" y="1"/>
                    <a:pt x="3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29"/>
            <p:cNvSpPr/>
            <p:nvPr/>
          </p:nvSpPr>
          <p:spPr>
            <a:xfrm>
              <a:off x="5034150" y="4219150"/>
              <a:ext cx="63025" cy="95100"/>
            </a:xfrm>
            <a:custGeom>
              <a:avLst/>
              <a:gdLst/>
              <a:ahLst/>
              <a:cxnLst/>
              <a:rect l="l" t="t" r="r" b="b"/>
              <a:pathLst>
                <a:path w="2521" h="3804" extrusionOk="0">
                  <a:moveTo>
                    <a:pt x="183" y="1"/>
                  </a:moveTo>
                  <a:cubicBezTo>
                    <a:pt x="125" y="1"/>
                    <a:pt x="70" y="38"/>
                    <a:pt x="52" y="101"/>
                  </a:cubicBezTo>
                  <a:cubicBezTo>
                    <a:pt x="14" y="191"/>
                    <a:pt x="39" y="307"/>
                    <a:pt x="117" y="371"/>
                  </a:cubicBezTo>
                  <a:lnTo>
                    <a:pt x="1827" y="1579"/>
                  </a:lnTo>
                  <a:lnTo>
                    <a:pt x="181" y="1708"/>
                  </a:lnTo>
                  <a:cubicBezTo>
                    <a:pt x="78" y="1721"/>
                    <a:pt x="14" y="1811"/>
                    <a:pt x="39" y="1914"/>
                  </a:cubicBezTo>
                  <a:cubicBezTo>
                    <a:pt x="27" y="2004"/>
                    <a:pt x="91" y="2094"/>
                    <a:pt x="181" y="2107"/>
                  </a:cubicBezTo>
                  <a:lnTo>
                    <a:pt x="194" y="2107"/>
                  </a:lnTo>
                  <a:lnTo>
                    <a:pt x="1801" y="1991"/>
                  </a:lnTo>
                  <a:lnTo>
                    <a:pt x="91" y="3444"/>
                  </a:lnTo>
                  <a:cubicBezTo>
                    <a:pt x="27" y="3521"/>
                    <a:pt x="1" y="3624"/>
                    <a:pt x="52" y="3714"/>
                  </a:cubicBezTo>
                  <a:cubicBezTo>
                    <a:pt x="78" y="3765"/>
                    <a:pt x="117" y="3804"/>
                    <a:pt x="181" y="3804"/>
                  </a:cubicBezTo>
                  <a:cubicBezTo>
                    <a:pt x="207" y="3804"/>
                    <a:pt x="232" y="3804"/>
                    <a:pt x="258" y="3778"/>
                  </a:cubicBezTo>
                  <a:lnTo>
                    <a:pt x="2444" y="1914"/>
                  </a:lnTo>
                  <a:cubicBezTo>
                    <a:pt x="2444" y="1914"/>
                    <a:pt x="2444" y="1901"/>
                    <a:pt x="2444" y="1901"/>
                  </a:cubicBezTo>
                  <a:cubicBezTo>
                    <a:pt x="2470" y="1888"/>
                    <a:pt x="2470" y="1875"/>
                    <a:pt x="2482" y="1849"/>
                  </a:cubicBezTo>
                  <a:cubicBezTo>
                    <a:pt x="2482" y="1849"/>
                    <a:pt x="2495" y="1837"/>
                    <a:pt x="2495" y="1824"/>
                  </a:cubicBezTo>
                  <a:cubicBezTo>
                    <a:pt x="2508" y="1798"/>
                    <a:pt x="2508" y="1772"/>
                    <a:pt x="2521" y="1747"/>
                  </a:cubicBezTo>
                  <a:cubicBezTo>
                    <a:pt x="2521" y="1721"/>
                    <a:pt x="2508" y="1682"/>
                    <a:pt x="2495" y="1657"/>
                  </a:cubicBezTo>
                  <a:lnTo>
                    <a:pt x="2495" y="1644"/>
                  </a:lnTo>
                  <a:cubicBezTo>
                    <a:pt x="2482" y="1631"/>
                    <a:pt x="2470" y="1605"/>
                    <a:pt x="2444" y="1592"/>
                  </a:cubicBezTo>
                  <a:lnTo>
                    <a:pt x="258" y="24"/>
                  </a:lnTo>
                  <a:cubicBezTo>
                    <a:pt x="234" y="8"/>
                    <a:pt x="208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29"/>
            <p:cNvSpPr/>
            <p:nvPr/>
          </p:nvSpPr>
          <p:spPr>
            <a:xfrm>
              <a:off x="5069525" y="4178225"/>
              <a:ext cx="91000" cy="242825"/>
            </a:xfrm>
            <a:custGeom>
              <a:avLst/>
              <a:gdLst/>
              <a:ahLst/>
              <a:cxnLst/>
              <a:rect l="l" t="t" r="r" b="b"/>
              <a:pathLst>
                <a:path w="3640" h="9713" extrusionOk="0">
                  <a:moveTo>
                    <a:pt x="2650" y="0"/>
                  </a:moveTo>
                  <a:cubicBezTo>
                    <a:pt x="2563" y="0"/>
                    <a:pt x="2475" y="61"/>
                    <a:pt x="2482" y="182"/>
                  </a:cubicBezTo>
                  <a:cubicBezTo>
                    <a:pt x="2649" y="3345"/>
                    <a:pt x="2520" y="5595"/>
                    <a:pt x="2057" y="7228"/>
                  </a:cubicBezTo>
                  <a:cubicBezTo>
                    <a:pt x="1773" y="7135"/>
                    <a:pt x="1510" y="7095"/>
                    <a:pt x="1275" y="7095"/>
                  </a:cubicBezTo>
                  <a:cubicBezTo>
                    <a:pt x="989" y="7095"/>
                    <a:pt x="744" y="7155"/>
                    <a:pt x="553" y="7254"/>
                  </a:cubicBezTo>
                  <a:cubicBezTo>
                    <a:pt x="219" y="7395"/>
                    <a:pt x="0" y="7742"/>
                    <a:pt x="39" y="8102"/>
                  </a:cubicBezTo>
                  <a:cubicBezTo>
                    <a:pt x="64" y="8411"/>
                    <a:pt x="334" y="9195"/>
                    <a:pt x="2135" y="9709"/>
                  </a:cubicBezTo>
                  <a:lnTo>
                    <a:pt x="2186" y="9709"/>
                  </a:lnTo>
                  <a:cubicBezTo>
                    <a:pt x="2198" y="9712"/>
                    <a:pt x="2209" y="9713"/>
                    <a:pt x="2219" y="9713"/>
                  </a:cubicBezTo>
                  <a:cubicBezTo>
                    <a:pt x="2397" y="9713"/>
                    <a:pt x="2431" y="9424"/>
                    <a:pt x="2225" y="9388"/>
                  </a:cubicBezTo>
                  <a:cubicBezTo>
                    <a:pt x="913" y="9015"/>
                    <a:pt x="399" y="8462"/>
                    <a:pt x="373" y="8064"/>
                  </a:cubicBezTo>
                  <a:cubicBezTo>
                    <a:pt x="360" y="7845"/>
                    <a:pt x="489" y="7639"/>
                    <a:pt x="707" y="7549"/>
                  </a:cubicBezTo>
                  <a:cubicBezTo>
                    <a:pt x="860" y="7471"/>
                    <a:pt x="1053" y="7427"/>
                    <a:pt x="1276" y="7427"/>
                  </a:cubicBezTo>
                  <a:cubicBezTo>
                    <a:pt x="1821" y="7427"/>
                    <a:pt x="2543" y="7689"/>
                    <a:pt x="3292" y="8347"/>
                  </a:cubicBezTo>
                  <a:cubicBezTo>
                    <a:pt x="3329" y="8381"/>
                    <a:pt x="3369" y="8396"/>
                    <a:pt x="3407" y="8396"/>
                  </a:cubicBezTo>
                  <a:cubicBezTo>
                    <a:pt x="3538" y="8396"/>
                    <a:pt x="3640" y="8222"/>
                    <a:pt x="3510" y="8102"/>
                  </a:cubicBezTo>
                  <a:cubicBezTo>
                    <a:pt x="3176" y="7794"/>
                    <a:pt x="2790" y="7537"/>
                    <a:pt x="2366" y="7357"/>
                  </a:cubicBezTo>
                  <a:cubicBezTo>
                    <a:pt x="2842" y="5672"/>
                    <a:pt x="2983" y="3384"/>
                    <a:pt x="2816" y="156"/>
                  </a:cubicBezTo>
                  <a:cubicBezTo>
                    <a:pt x="2810" y="52"/>
                    <a:pt x="2730" y="0"/>
                    <a:pt x="26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29"/>
            <p:cNvSpPr/>
            <p:nvPr/>
          </p:nvSpPr>
          <p:spPr>
            <a:xfrm>
              <a:off x="5102300" y="4453275"/>
              <a:ext cx="117875" cy="52925"/>
            </a:xfrm>
            <a:custGeom>
              <a:avLst/>
              <a:gdLst/>
              <a:ahLst/>
              <a:cxnLst/>
              <a:rect l="l" t="t" r="r" b="b"/>
              <a:pathLst>
                <a:path w="4715" h="2117" extrusionOk="0">
                  <a:moveTo>
                    <a:pt x="1980" y="0"/>
                  </a:moveTo>
                  <a:cubicBezTo>
                    <a:pt x="1155" y="0"/>
                    <a:pt x="360" y="320"/>
                    <a:pt x="1" y="1137"/>
                  </a:cubicBezTo>
                  <a:cubicBezTo>
                    <a:pt x="252" y="897"/>
                    <a:pt x="541" y="802"/>
                    <a:pt x="849" y="802"/>
                  </a:cubicBezTo>
                  <a:cubicBezTo>
                    <a:pt x="1994" y="802"/>
                    <a:pt x="3399" y="2116"/>
                    <a:pt x="4098" y="2116"/>
                  </a:cubicBezTo>
                  <a:cubicBezTo>
                    <a:pt x="4296" y="2116"/>
                    <a:pt x="4437" y="2011"/>
                    <a:pt x="4501" y="1742"/>
                  </a:cubicBezTo>
                  <a:cubicBezTo>
                    <a:pt x="4715" y="830"/>
                    <a:pt x="3309" y="0"/>
                    <a:pt x="19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4739575" y="4425350"/>
              <a:ext cx="189925" cy="48975"/>
            </a:xfrm>
            <a:custGeom>
              <a:avLst/>
              <a:gdLst/>
              <a:ahLst/>
              <a:cxnLst/>
              <a:rect l="l" t="t" r="r" b="b"/>
              <a:pathLst>
                <a:path w="7597" h="1959" extrusionOk="0">
                  <a:moveTo>
                    <a:pt x="7209" y="1"/>
                  </a:moveTo>
                  <a:cubicBezTo>
                    <a:pt x="7143" y="1"/>
                    <a:pt x="7074" y="28"/>
                    <a:pt x="7014" y="94"/>
                  </a:cubicBezTo>
                  <a:lnTo>
                    <a:pt x="6114" y="1059"/>
                  </a:lnTo>
                  <a:lnTo>
                    <a:pt x="5111" y="197"/>
                  </a:lnTo>
                  <a:cubicBezTo>
                    <a:pt x="5063" y="155"/>
                    <a:pt x="5000" y="133"/>
                    <a:pt x="4937" y="133"/>
                  </a:cubicBezTo>
                  <a:cubicBezTo>
                    <a:pt x="4866" y="133"/>
                    <a:pt x="4793" y="162"/>
                    <a:pt x="4738" y="223"/>
                  </a:cubicBezTo>
                  <a:lnTo>
                    <a:pt x="3838" y="1187"/>
                  </a:lnTo>
                  <a:lnTo>
                    <a:pt x="2848" y="326"/>
                  </a:lnTo>
                  <a:cubicBezTo>
                    <a:pt x="2794" y="284"/>
                    <a:pt x="2728" y="261"/>
                    <a:pt x="2663" y="261"/>
                  </a:cubicBezTo>
                  <a:cubicBezTo>
                    <a:pt x="2590" y="261"/>
                    <a:pt x="2517" y="290"/>
                    <a:pt x="2462" y="352"/>
                  </a:cubicBezTo>
                  <a:lnTo>
                    <a:pt x="1562" y="1316"/>
                  </a:lnTo>
                  <a:lnTo>
                    <a:pt x="572" y="454"/>
                  </a:lnTo>
                  <a:cubicBezTo>
                    <a:pt x="511" y="402"/>
                    <a:pt x="447" y="380"/>
                    <a:pt x="387" y="380"/>
                  </a:cubicBezTo>
                  <a:cubicBezTo>
                    <a:pt x="168" y="380"/>
                    <a:pt x="0" y="674"/>
                    <a:pt x="212" y="866"/>
                  </a:cubicBezTo>
                  <a:lnTo>
                    <a:pt x="1408" y="1894"/>
                  </a:lnTo>
                  <a:cubicBezTo>
                    <a:pt x="1459" y="1933"/>
                    <a:pt x="1524" y="1959"/>
                    <a:pt x="1588" y="1959"/>
                  </a:cubicBezTo>
                  <a:cubicBezTo>
                    <a:pt x="1665" y="1959"/>
                    <a:pt x="1729" y="1920"/>
                    <a:pt x="1781" y="1869"/>
                  </a:cubicBezTo>
                  <a:lnTo>
                    <a:pt x="2694" y="904"/>
                  </a:lnTo>
                  <a:lnTo>
                    <a:pt x="3684" y="1766"/>
                  </a:lnTo>
                  <a:cubicBezTo>
                    <a:pt x="3736" y="1806"/>
                    <a:pt x="3798" y="1826"/>
                    <a:pt x="3860" y="1826"/>
                  </a:cubicBezTo>
                  <a:cubicBezTo>
                    <a:pt x="3934" y="1826"/>
                    <a:pt x="4007" y="1797"/>
                    <a:pt x="4057" y="1740"/>
                  </a:cubicBezTo>
                  <a:lnTo>
                    <a:pt x="4957" y="776"/>
                  </a:lnTo>
                  <a:lnTo>
                    <a:pt x="5959" y="1637"/>
                  </a:lnTo>
                  <a:cubicBezTo>
                    <a:pt x="6012" y="1678"/>
                    <a:pt x="6071" y="1698"/>
                    <a:pt x="6131" y="1698"/>
                  </a:cubicBezTo>
                  <a:cubicBezTo>
                    <a:pt x="6204" y="1698"/>
                    <a:pt x="6276" y="1668"/>
                    <a:pt x="6332" y="1612"/>
                  </a:cubicBezTo>
                  <a:lnTo>
                    <a:pt x="7412" y="467"/>
                  </a:lnTo>
                  <a:cubicBezTo>
                    <a:pt x="7597" y="263"/>
                    <a:pt x="7415" y="1"/>
                    <a:pt x="7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4739275" y="4490250"/>
              <a:ext cx="184250" cy="76675"/>
            </a:xfrm>
            <a:custGeom>
              <a:avLst/>
              <a:gdLst/>
              <a:ahLst/>
              <a:cxnLst/>
              <a:rect l="l" t="t" r="r" b="b"/>
              <a:pathLst>
                <a:path w="7370" h="3067" extrusionOk="0">
                  <a:moveTo>
                    <a:pt x="6999" y="1"/>
                  </a:moveTo>
                  <a:cubicBezTo>
                    <a:pt x="6918" y="1"/>
                    <a:pt x="6836" y="40"/>
                    <a:pt x="6782" y="134"/>
                  </a:cubicBezTo>
                  <a:lnTo>
                    <a:pt x="6100" y="1253"/>
                  </a:lnTo>
                  <a:lnTo>
                    <a:pt x="4943" y="623"/>
                  </a:lnTo>
                  <a:cubicBezTo>
                    <a:pt x="4901" y="598"/>
                    <a:pt x="4856" y="586"/>
                    <a:pt x="4812" y="586"/>
                  </a:cubicBezTo>
                  <a:cubicBezTo>
                    <a:pt x="4722" y="586"/>
                    <a:pt x="4635" y="635"/>
                    <a:pt x="4583" y="713"/>
                  </a:cubicBezTo>
                  <a:lnTo>
                    <a:pt x="3901" y="1844"/>
                  </a:lnTo>
                  <a:lnTo>
                    <a:pt x="2744" y="1214"/>
                  </a:lnTo>
                  <a:cubicBezTo>
                    <a:pt x="2702" y="1189"/>
                    <a:pt x="2658" y="1178"/>
                    <a:pt x="2614" y="1178"/>
                  </a:cubicBezTo>
                  <a:cubicBezTo>
                    <a:pt x="2523" y="1178"/>
                    <a:pt x="2436" y="1226"/>
                    <a:pt x="2384" y="1304"/>
                  </a:cubicBezTo>
                  <a:lnTo>
                    <a:pt x="1690" y="2436"/>
                  </a:lnTo>
                  <a:lnTo>
                    <a:pt x="546" y="1793"/>
                  </a:lnTo>
                  <a:cubicBezTo>
                    <a:pt x="499" y="1768"/>
                    <a:pt x="453" y="1758"/>
                    <a:pt x="410" y="1758"/>
                  </a:cubicBezTo>
                  <a:cubicBezTo>
                    <a:pt x="158" y="1758"/>
                    <a:pt x="1" y="2128"/>
                    <a:pt x="276" y="2281"/>
                  </a:cubicBezTo>
                  <a:lnTo>
                    <a:pt x="1664" y="3040"/>
                  </a:lnTo>
                  <a:cubicBezTo>
                    <a:pt x="1696" y="3056"/>
                    <a:pt x="1733" y="3067"/>
                    <a:pt x="1771" y="3067"/>
                  </a:cubicBezTo>
                  <a:cubicBezTo>
                    <a:pt x="1795" y="3067"/>
                    <a:pt x="1820" y="3063"/>
                    <a:pt x="1844" y="3053"/>
                  </a:cubicBezTo>
                  <a:cubicBezTo>
                    <a:pt x="1921" y="3040"/>
                    <a:pt x="1986" y="3001"/>
                    <a:pt x="2024" y="2937"/>
                  </a:cubicBezTo>
                  <a:lnTo>
                    <a:pt x="2706" y="1806"/>
                  </a:lnTo>
                  <a:lnTo>
                    <a:pt x="3863" y="2449"/>
                  </a:lnTo>
                  <a:cubicBezTo>
                    <a:pt x="3904" y="2469"/>
                    <a:pt x="3947" y="2479"/>
                    <a:pt x="3990" y="2479"/>
                  </a:cubicBezTo>
                  <a:cubicBezTo>
                    <a:pt x="4082" y="2479"/>
                    <a:pt x="4170" y="2433"/>
                    <a:pt x="4223" y="2346"/>
                  </a:cubicBezTo>
                  <a:lnTo>
                    <a:pt x="4904" y="1227"/>
                  </a:lnTo>
                  <a:lnTo>
                    <a:pt x="6061" y="1857"/>
                  </a:lnTo>
                  <a:cubicBezTo>
                    <a:pt x="6102" y="1878"/>
                    <a:pt x="6146" y="1888"/>
                    <a:pt x="6189" y="1888"/>
                  </a:cubicBezTo>
                  <a:cubicBezTo>
                    <a:pt x="6281" y="1888"/>
                    <a:pt x="6369" y="1842"/>
                    <a:pt x="6422" y="1754"/>
                  </a:cubicBezTo>
                  <a:lnTo>
                    <a:pt x="7244" y="417"/>
                  </a:lnTo>
                  <a:cubicBezTo>
                    <a:pt x="7369" y="203"/>
                    <a:pt x="7184" y="1"/>
                    <a:pt x="69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4744725" y="4339850"/>
              <a:ext cx="186925" cy="69275"/>
            </a:xfrm>
            <a:custGeom>
              <a:avLst/>
              <a:gdLst/>
              <a:ahLst/>
              <a:cxnLst/>
              <a:rect l="l" t="t" r="r" b="b"/>
              <a:pathLst>
                <a:path w="7477" h="2771" extrusionOk="0">
                  <a:moveTo>
                    <a:pt x="382" y="0"/>
                  </a:moveTo>
                  <a:cubicBezTo>
                    <a:pt x="188" y="0"/>
                    <a:pt x="1" y="218"/>
                    <a:pt x="148" y="429"/>
                  </a:cubicBezTo>
                  <a:lnTo>
                    <a:pt x="1048" y="1727"/>
                  </a:lnTo>
                  <a:cubicBezTo>
                    <a:pt x="1086" y="1779"/>
                    <a:pt x="1138" y="1830"/>
                    <a:pt x="1202" y="1843"/>
                  </a:cubicBezTo>
                  <a:cubicBezTo>
                    <a:pt x="1221" y="1846"/>
                    <a:pt x="1241" y="1848"/>
                    <a:pt x="1260" y="1848"/>
                  </a:cubicBezTo>
                  <a:cubicBezTo>
                    <a:pt x="1317" y="1848"/>
                    <a:pt x="1372" y="1833"/>
                    <a:pt x="1421" y="1804"/>
                  </a:cubicBezTo>
                  <a:lnTo>
                    <a:pt x="2552" y="1110"/>
                  </a:lnTo>
                  <a:lnTo>
                    <a:pt x="3298" y="2190"/>
                  </a:lnTo>
                  <a:cubicBezTo>
                    <a:pt x="3348" y="2265"/>
                    <a:pt x="3435" y="2307"/>
                    <a:pt x="3522" y="2307"/>
                  </a:cubicBezTo>
                  <a:cubicBezTo>
                    <a:pt x="3569" y="2307"/>
                    <a:pt x="3617" y="2295"/>
                    <a:pt x="3658" y="2267"/>
                  </a:cubicBezTo>
                  <a:lnTo>
                    <a:pt x="4776" y="1573"/>
                  </a:lnTo>
                  <a:lnTo>
                    <a:pt x="5522" y="2653"/>
                  </a:lnTo>
                  <a:cubicBezTo>
                    <a:pt x="5572" y="2728"/>
                    <a:pt x="5659" y="2770"/>
                    <a:pt x="5749" y="2770"/>
                  </a:cubicBezTo>
                  <a:cubicBezTo>
                    <a:pt x="5799" y="2770"/>
                    <a:pt x="5849" y="2757"/>
                    <a:pt x="5895" y="2730"/>
                  </a:cubicBezTo>
                  <a:lnTo>
                    <a:pt x="7219" y="1894"/>
                  </a:lnTo>
                  <a:cubicBezTo>
                    <a:pt x="7476" y="1734"/>
                    <a:pt x="7323" y="1385"/>
                    <a:pt x="7086" y="1385"/>
                  </a:cubicBezTo>
                  <a:cubicBezTo>
                    <a:pt x="7039" y="1385"/>
                    <a:pt x="6988" y="1399"/>
                    <a:pt x="6936" y="1432"/>
                  </a:cubicBezTo>
                  <a:lnTo>
                    <a:pt x="5818" y="2126"/>
                  </a:lnTo>
                  <a:lnTo>
                    <a:pt x="5059" y="1046"/>
                  </a:lnTo>
                  <a:cubicBezTo>
                    <a:pt x="5009" y="971"/>
                    <a:pt x="4922" y="929"/>
                    <a:pt x="4835" y="929"/>
                  </a:cubicBezTo>
                  <a:cubicBezTo>
                    <a:pt x="4788" y="929"/>
                    <a:pt x="4740" y="941"/>
                    <a:pt x="4699" y="969"/>
                  </a:cubicBezTo>
                  <a:lnTo>
                    <a:pt x="3581" y="1663"/>
                  </a:lnTo>
                  <a:lnTo>
                    <a:pt x="2835" y="583"/>
                  </a:lnTo>
                  <a:cubicBezTo>
                    <a:pt x="2785" y="508"/>
                    <a:pt x="2698" y="466"/>
                    <a:pt x="2607" y="466"/>
                  </a:cubicBezTo>
                  <a:cubicBezTo>
                    <a:pt x="2558" y="466"/>
                    <a:pt x="2508" y="478"/>
                    <a:pt x="2462" y="506"/>
                  </a:cubicBezTo>
                  <a:lnTo>
                    <a:pt x="1343" y="1200"/>
                  </a:lnTo>
                  <a:lnTo>
                    <a:pt x="598" y="120"/>
                  </a:lnTo>
                  <a:cubicBezTo>
                    <a:pt x="539" y="35"/>
                    <a:pt x="460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4878575" y="3884500"/>
              <a:ext cx="963700" cy="832500"/>
            </a:xfrm>
            <a:custGeom>
              <a:avLst/>
              <a:gdLst/>
              <a:ahLst/>
              <a:cxnLst/>
              <a:rect l="l" t="t" r="r" b="b"/>
              <a:pathLst>
                <a:path w="38548" h="33300" extrusionOk="0">
                  <a:moveTo>
                    <a:pt x="18085" y="0"/>
                  </a:moveTo>
                  <a:cubicBezTo>
                    <a:pt x="15692" y="0"/>
                    <a:pt x="13077" y="512"/>
                    <a:pt x="10544" y="1825"/>
                  </a:cubicBezTo>
                  <a:cubicBezTo>
                    <a:pt x="5748" y="4299"/>
                    <a:pt x="4963" y="8504"/>
                    <a:pt x="1944" y="8504"/>
                  </a:cubicBezTo>
                  <a:cubicBezTo>
                    <a:pt x="1386" y="8504"/>
                    <a:pt x="751" y="8360"/>
                    <a:pt x="1" y="8035"/>
                  </a:cubicBezTo>
                  <a:lnTo>
                    <a:pt x="1" y="8035"/>
                  </a:lnTo>
                  <a:cubicBezTo>
                    <a:pt x="2252" y="11085"/>
                    <a:pt x="6125" y="12543"/>
                    <a:pt x="10323" y="12543"/>
                  </a:cubicBezTo>
                  <a:cubicBezTo>
                    <a:pt x="13487" y="12543"/>
                    <a:pt x="16836" y="11715"/>
                    <a:pt x="19814" y="10118"/>
                  </a:cubicBezTo>
                  <a:cubicBezTo>
                    <a:pt x="19814" y="18681"/>
                    <a:pt x="29431" y="26344"/>
                    <a:pt x="24880" y="28569"/>
                  </a:cubicBezTo>
                  <a:cubicBezTo>
                    <a:pt x="24573" y="28719"/>
                    <a:pt x="24284" y="28783"/>
                    <a:pt x="24014" y="28783"/>
                  </a:cubicBezTo>
                  <a:cubicBezTo>
                    <a:pt x="22270" y="28783"/>
                    <a:pt x="21306" y="26075"/>
                    <a:pt x="21306" y="26074"/>
                  </a:cubicBezTo>
                  <a:lnTo>
                    <a:pt x="21306" y="26074"/>
                  </a:lnTo>
                  <a:cubicBezTo>
                    <a:pt x="20892" y="27974"/>
                    <a:pt x="21354" y="33300"/>
                    <a:pt x="25796" y="33300"/>
                  </a:cubicBezTo>
                  <a:cubicBezTo>
                    <a:pt x="26044" y="33300"/>
                    <a:pt x="26304" y="33283"/>
                    <a:pt x="26577" y="33249"/>
                  </a:cubicBezTo>
                  <a:cubicBezTo>
                    <a:pt x="38547" y="31731"/>
                    <a:pt x="35050" y="9077"/>
                    <a:pt x="32260" y="5747"/>
                  </a:cubicBezTo>
                  <a:cubicBezTo>
                    <a:pt x="31128" y="4395"/>
                    <a:pt x="29769" y="4091"/>
                    <a:pt x="28777" y="4091"/>
                  </a:cubicBezTo>
                  <a:cubicBezTo>
                    <a:pt x="27967" y="4091"/>
                    <a:pt x="27400" y="4294"/>
                    <a:pt x="27400" y="4294"/>
                  </a:cubicBezTo>
                  <a:cubicBezTo>
                    <a:pt x="27435" y="2418"/>
                    <a:pt x="23286" y="0"/>
                    <a:pt x="18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3" name="Google Shape;1863;p29"/>
          <p:cNvGrpSpPr/>
          <p:nvPr/>
        </p:nvGrpSpPr>
        <p:grpSpPr>
          <a:xfrm>
            <a:off x="261196" y="1395858"/>
            <a:ext cx="2597977" cy="2888042"/>
            <a:chOff x="213471" y="1364300"/>
            <a:chExt cx="2597977" cy="2888042"/>
          </a:xfrm>
        </p:grpSpPr>
        <p:sp>
          <p:nvSpPr>
            <p:cNvPr id="1864" name="Google Shape;1864;p29"/>
            <p:cNvSpPr/>
            <p:nvPr/>
          </p:nvSpPr>
          <p:spPr>
            <a:xfrm flipH="1">
              <a:off x="1181455" y="1364300"/>
              <a:ext cx="609000" cy="609000"/>
            </a:xfrm>
            <a:prstGeom prst="ellipse">
              <a:avLst/>
            </a:prstGeom>
            <a:solidFill>
              <a:schemeClr val="accent4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01</a:t>
              </a:r>
              <a:endParaRPr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65" name="Google Shape;1865;p29"/>
            <p:cNvSpPr txBox="1"/>
            <p:nvPr/>
          </p:nvSpPr>
          <p:spPr>
            <a:xfrm>
              <a:off x="213471" y="3172042"/>
              <a:ext cx="2597977" cy="108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indent="93663" algn="l">
                <a:buFont typeface="Wingdings" panose="05000000000000000000" pitchFamily="2" charset="2"/>
                <a:buChar char="v"/>
                <a:tabLst>
                  <a:tab pos="269875" algn="l"/>
                </a:tabLst>
              </a:pP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Nafas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olish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yo'llarining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spazmiga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,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qon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bosimining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keskin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pasayishiga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olib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keladigan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allergik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reaktsiyalar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</a:t>
              </a:r>
            </a:p>
            <a:p>
              <a:pPr indent="93663" algn="l">
                <a:buFont typeface="Wingdings" panose="05000000000000000000" pitchFamily="2" charset="2"/>
                <a:buChar char="v"/>
                <a:tabLst>
                  <a:tab pos="269875" algn="l"/>
                </a:tabLst>
              </a:pP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Tug'ruqdan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keyingi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jarohatlar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</a:t>
              </a:r>
            </a:p>
            <a:p>
              <a:pPr indent="93663" algn="l">
                <a:buFont typeface="Wingdings" panose="05000000000000000000" pitchFamily="2" charset="2"/>
                <a:buChar char="v"/>
                <a:tabLst>
                  <a:tab pos="269875" algn="l"/>
                </a:tabLst>
              </a:pP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Yuqori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isitma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bilan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yuzaga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keladigan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kasalliklar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</a:t>
              </a:r>
            </a:p>
            <a:p>
              <a:pPr indent="93663" algn="l">
                <a:buFont typeface="Wingdings" panose="05000000000000000000" pitchFamily="2" charset="2"/>
                <a:buChar char="v"/>
                <a:tabLst>
                  <a:tab pos="269875" algn="l"/>
                </a:tabLst>
              </a:pP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Terining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umumiy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shikastlanishi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</a:t>
              </a:r>
            </a:p>
          </p:txBody>
        </p:sp>
        <p:sp>
          <p:nvSpPr>
            <p:cNvPr id="1866" name="Google Shape;1866;p29"/>
            <p:cNvSpPr txBox="1"/>
            <p:nvPr/>
          </p:nvSpPr>
          <p:spPr>
            <a:xfrm>
              <a:off x="590755" y="2125643"/>
              <a:ext cx="1773900" cy="25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>
                  <a:solidFill>
                    <a:srgbClr val="002060"/>
                  </a:solidFill>
                  <a:latin typeface="Fira Sans Extra Condensed Medium" panose="020B0604020202020204" charset="0"/>
                </a:rPr>
                <a:t>Bunga </a:t>
              </a:r>
              <a:r>
                <a:rPr lang="en-US" sz="1600" dirty="0" err="1">
                  <a:solidFill>
                    <a:srgbClr val="002060"/>
                  </a:solidFill>
                  <a:latin typeface="Fira Sans Extra Condensed Medium" panose="020B0604020202020204" charset="0"/>
                </a:rPr>
                <a:t>qarshi</a:t>
              </a:r>
              <a:r>
                <a:rPr lang="en-US" sz="1600" dirty="0">
                  <a:solidFill>
                    <a:srgbClr val="002060"/>
                  </a:solidFill>
                  <a:latin typeface="Fira Sans Extra Condensed Medium" panose="020B060402020202020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Fira Sans Extra Condensed Medium" panose="020B0604020202020204" charset="0"/>
                </a:rPr>
                <a:t>ko'rsatmalar</a:t>
              </a:r>
              <a:r>
                <a:rPr lang="en-US" sz="1600" dirty="0">
                  <a:solidFill>
                    <a:srgbClr val="002060"/>
                  </a:solidFill>
                  <a:latin typeface="Fira Sans Extra Condensed Medium" panose="020B0604020202020204" charset="0"/>
                </a:rPr>
                <a:t>:</a:t>
              </a:r>
              <a:endParaRPr sz="1600" dirty="0">
                <a:solidFill>
                  <a:srgbClr val="002060"/>
                </a:solidFill>
                <a:latin typeface="Fira Sans Extra Condensed Medium" panose="020B0604020202020204" charset="0"/>
                <a:sym typeface="Fira Sans Extra Condensed SemiBold"/>
              </a:endParaRPr>
            </a:p>
          </p:txBody>
        </p:sp>
      </p:grpSp>
      <p:grpSp>
        <p:nvGrpSpPr>
          <p:cNvPr id="1870" name="Google Shape;1870;p29"/>
          <p:cNvGrpSpPr/>
          <p:nvPr/>
        </p:nvGrpSpPr>
        <p:grpSpPr>
          <a:xfrm>
            <a:off x="6068974" y="1419061"/>
            <a:ext cx="3041021" cy="2990100"/>
            <a:chOff x="6069580" y="1364300"/>
            <a:chExt cx="3041021" cy="2990100"/>
          </a:xfrm>
        </p:grpSpPr>
        <p:sp>
          <p:nvSpPr>
            <p:cNvPr id="1871" name="Google Shape;1871;p29"/>
            <p:cNvSpPr/>
            <p:nvPr/>
          </p:nvSpPr>
          <p:spPr>
            <a:xfrm flipH="1">
              <a:off x="7353655" y="1364300"/>
              <a:ext cx="609000" cy="6090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02</a:t>
              </a:r>
              <a:endParaRPr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872" name="Google Shape;1872;p29"/>
            <p:cNvSpPr txBox="1"/>
            <p:nvPr/>
          </p:nvSpPr>
          <p:spPr>
            <a:xfrm>
              <a:off x="6069580" y="3274100"/>
              <a:ext cx="3041021" cy="108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Sil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kasalligi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bilan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kasallangan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oilaning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barcha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a'zolari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ehtiyot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choralarini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ko'rishlari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kerak.Infeksiyalangan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odam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alohida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xonada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yoki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to’siq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orqasida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izolyatsiya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qilinishi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kerak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</a:t>
              </a: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U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ushlaydigan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buyumlar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soni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iloji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boricha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cheklanishi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kerak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Uydagi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barcha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narsalar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har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kuni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dezinfeksiya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qilinishi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va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tozalanishi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kerak</a:t>
              </a:r>
              <a:r>
                <a:rPr lang="en-US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 </a:t>
              </a:r>
              <a:endParaRPr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endParaRPr>
            </a:p>
          </p:txBody>
        </p:sp>
        <p:sp>
          <p:nvSpPr>
            <p:cNvPr id="1873" name="Google Shape;1873;p29"/>
            <p:cNvSpPr txBox="1"/>
            <p:nvPr/>
          </p:nvSpPr>
          <p:spPr>
            <a:xfrm>
              <a:off x="6146782" y="2038023"/>
              <a:ext cx="2963819" cy="424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Agar </a:t>
              </a:r>
              <a:r>
                <a:rPr lang="en-US" sz="1600" dirty="0" err="1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uyda</a:t>
              </a:r>
              <a:r>
                <a:rPr lang="en-US" sz="1600" dirty="0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 </a:t>
              </a:r>
              <a:r>
                <a:rPr lang="en-US" sz="1600" dirty="0" err="1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sil</a:t>
              </a:r>
              <a:r>
                <a:rPr lang="en-US" sz="1600" dirty="0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 </a:t>
              </a:r>
              <a:r>
                <a:rPr lang="en-US" sz="1600" dirty="0" err="1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bilan</a:t>
              </a:r>
              <a:r>
                <a:rPr lang="en-US" sz="1600" dirty="0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 </a:t>
              </a:r>
              <a:r>
                <a:rPr lang="en-US" sz="1600" dirty="0" err="1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kasallangan</a:t>
              </a:r>
              <a:r>
                <a:rPr lang="en-US" sz="1600" dirty="0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 </a:t>
              </a:r>
              <a:r>
                <a:rPr lang="en-US" sz="1600" dirty="0" err="1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bemor</a:t>
              </a:r>
              <a:r>
                <a:rPr lang="en-US" sz="1600" dirty="0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 </a:t>
              </a:r>
              <a:r>
                <a:rPr lang="en-US" sz="1600" dirty="0" err="1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bo'lsa</a:t>
              </a:r>
              <a:r>
                <a:rPr lang="en-US" sz="1600" dirty="0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, </a:t>
              </a:r>
              <a:r>
                <a:rPr lang="en-US" sz="1600" dirty="0" err="1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nima</a:t>
              </a:r>
              <a:r>
                <a:rPr lang="en-US" sz="1600" dirty="0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 </a:t>
              </a:r>
              <a:r>
                <a:rPr lang="en-US" sz="1600" dirty="0" err="1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qilish</a:t>
              </a:r>
              <a:r>
                <a:rPr lang="en-US" sz="1600" dirty="0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 </a:t>
              </a:r>
              <a:r>
                <a:rPr lang="en-US" sz="1600" dirty="0" err="1">
                  <a:solidFill>
                    <a:schemeClr val="accent3">
                      <a:lumMod val="75000"/>
                    </a:schemeClr>
                  </a:solidFill>
                  <a:latin typeface="Fira Sans Extra Condensed Medium" panose="020B0604020202020204" charset="0"/>
                </a:rPr>
                <a:t>kerak</a:t>
              </a:r>
              <a:endParaRPr sz="16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  <a:sym typeface="Fira Sans Extra Condensed SemiBold"/>
              </a:endParaRPr>
            </a:p>
          </p:txBody>
        </p:sp>
      </p:grpSp>
      <p:sp>
        <p:nvSpPr>
          <p:cNvPr id="1874" name="Google Shape;1874;p29"/>
          <p:cNvSpPr txBox="1"/>
          <p:nvPr/>
        </p:nvSpPr>
        <p:spPr>
          <a:xfrm>
            <a:off x="822455" y="830900"/>
            <a:ext cx="7499089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Fira Sans Extra Condensed Medium" panose="020B0604020202020204" charset="0"/>
              </a:rPr>
              <a:t>Sil </a:t>
            </a:r>
            <a:r>
              <a:rPr lang="en-US" dirty="0" err="1">
                <a:latin typeface="Fira Sans Extra Condensed Medium" panose="020B0604020202020204" charset="0"/>
              </a:rPr>
              <a:t>kasalligining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o'ziga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xos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profilaktikasi</a:t>
            </a:r>
            <a:r>
              <a:rPr lang="en-US" dirty="0">
                <a:latin typeface="Fira Sans Extra Condensed Medium" panose="020B0604020202020204" charset="0"/>
              </a:rPr>
              <a:t> </a:t>
            </a:r>
            <a:r>
              <a:rPr lang="en-US" dirty="0">
                <a:latin typeface="Fira Sans Extra Condensed Medium" panose="020B0604020202020204" charset="0"/>
                <a:hlinkClick r:id="rId3"/>
              </a:rPr>
              <a:t>BCG </a:t>
            </a:r>
            <a:r>
              <a:rPr lang="en-US" dirty="0" err="1">
                <a:latin typeface="Fira Sans Extra Condensed Medium" panose="020B0604020202020204" charset="0"/>
                <a:hlinkClick r:id="rId3"/>
              </a:rPr>
              <a:t>vaktsinasini</a:t>
            </a:r>
            <a:r>
              <a:rPr lang="en-US" dirty="0">
                <a:latin typeface="Fira Sans Extra Condensed Medium" panose="020B0604020202020204" charset="0"/>
              </a:rPr>
              <a:t> </a:t>
            </a:r>
            <a:r>
              <a:rPr lang="en-US" dirty="0" err="1">
                <a:latin typeface="Fira Sans Extra Condensed Medium" panose="020B0604020202020204" charset="0"/>
              </a:rPr>
              <a:t>kiritishdan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iborat</a:t>
            </a:r>
            <a:r>
              <a:rPr lang="en-US" dirty="0">
                <a:latin typeface="Fira Sans Extra Condensed Medium" panose="020B0604020202020204" charset="0"/>
              </a:rPr>
              <a:t>. JSST </a:t>
            </a:r>
            <a:r>
              <a:rPr lang="en-US" dirty="0" err="1">
                <a:latin typeface="Fira Sans Extra Condensed Medium" panose="020B0604020202020204" charset="0"/>
              </a:rPr>
              <a:t>ma'lumotlariga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ko'ra</a:t>
            </a:r>
            <a:r>
              <a:rPr lang="en-US" dirty="0">
                <a:latin typeface="Fira Sans Extra Condensed Medium" panose="020B0604020202020204" charset="0"/>
              </a:rPr>
              <a:t>, </a:t>
            </a:r>
            <a:r>
              <a:rPr lang="en-US" dirty="0" err="1">
                <a:latin typeface="Fira Sans Extra Condensed Medium" panose="020B0604020202020204" charset="0"/>
              </a:rPr>
              <a:t>unda</a:t>
            </a:r>
            <a:r>
              <a:rPr lang="en-US" dirty="0">
                <a:latin typeface="Fira Sans Extra Condensed Medium" panose="020B0604020202020204" charset="0"/>
              </a:rPr>
              <a:t> 500000 dan </a:t>
            </a:r>
            <a:r>
              <a:rPr lang="en-US" dirty="0" err="1">
                <a:latin typeface="Fira Sans Extra Condensed Medium" panose="020B0604020202020204" charset="0"/>
              </a:rPr>
              <a:t>ortiq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tirik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mikroblarning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tanalari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mavjud</a:t>
            </a:r>
            <a:r>
              <a:rPr lang="en-US" dirty="0">
                <a:latin typeface="Fira Sans Extra Condensed Medium" panose="020B0604020202020204" charset="0"/>
              </a:rPr>
              <a:t>, ammo </a:t>
            </a:r>
            <a:r>
              <a:rPr lang="en-US" dirty="0" err="1">
                <a:latin typeface="Fira Sans Extra Condensed Medium" panose="020B0604020202020204" charset="0"/>
              </a:rPr>
              <a:t>ularning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xususiyatlari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sezilarli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darajada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pasaygan</a:t>
            </a:r>
            <a:r>
              <a:rPr lang="en-US" dirty="0">
                <a:latin typeface="Fira Sans Extra Condensed Medium" panose="020B0604020202020204" charset="0"/>
              </a:rPr>
              <a:t>. </a:t>
            </a:r>
            <a:r>
              <a:rPr lang="en-US" dirty="0" err="1">
                <a:latin typeface="Fira Sans Extra Condensed Medium" panose="020B0604020202020204" charset="0"/>
              </a:rPr>
              <a:t>Silga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qarshi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emlash</a:t>
            </a:r>
            <a:r>
              <a:rPr lang="en-US" dirty="0">
                <a:latin typeface="Fira Sans Extra Condensed Medium" panose="020B0604020202020204" charset="0"/>
              </a:rPr>
              <a:t> bola </a:t>
            </a:r>
            <a:r>
              <a:rPr lang="en-US" dirty="0" err="1">
                <a:latin typeface="Fira Sans Extra Condensed Medium" panose="020B0604020202020204" charset="0"/>
              </a:rPr>
              <a:t>tug'ilgandan</a:t>
            </a:r>
            <a:r>
              <a:rPr lang="en-US" dirty="0">
                <a:latin typeface="Fira Sans Extra Condensed Medium" panose="020B0604020202020204" charset="0"/>
              </a:rPr>
              <a:t> 3-5 </a:t>
            </a:r>
            <a:r>
              <a:rPr lang="en-US" dirty="0" err="1">
                <a:latin typeface="Fira Sans Extra Condensed Medium" panose="020B0604020202020204" charset="0"/>
              </a:rPr>
              <a:t>kun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o'tgach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amalga</a:t>
            </a:r>
            <a:r>
              <a:rPr lang="en-US" dirty="0">
                <a:latin typeface="Fira Sans Extra Condensed Medium" panose="020B0604020202020204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</a:rPr>
              <a:t>oshiriladi</a:t>
            </a:r>
            <a:r>
              <a:rPr lang="en-US" dirty="0">
                <a:latin typeface="Fira Sans Extra Condensed Medium" panose="020B0604020202020204" charset="0"/>
              </a:rPr>
              <a:t>.</a:t>
            </a:r>
            <a:endParaRPr dirty="0">
              <a:latin typeface="Fira Sans Extra Condensed Medium" panose="020B0604020202020204" charset="0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7" name="Google Shape;2707;p39"/>
          <p:cNvSpPr txBox="1">
            <a:spLocks noGrp="1"/>
          </p:cNvSpPr>
          <p:nvPr>
            <p:ph type="title"/>
          </p:nvPr>
        </p:nvSpPr>
        <p:spPr>
          <a:xfrm>
            <a:off x="457200" y="26405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PROFILAKTIK CHORALAR</a:t>
            </a:r>
          </a:p>
        </p:txBody>
      </p:sp>
      <p:grpSp>
        <p:nvGrpSpPr>
          <p:cNvPr id="2708" name="Google Shape;2708;p39"/>
          <p:cNvGrpSpPr/>
          <p:nvPr/>
        </p:nvGrpSpPr>
        <p:grpSpPr>
          <a:xfrm>
            <a:off x="4667957" y="966863"/>
            <a:ext cx="4057501" cy="3892409"/>
            <a:chOff x="628640" y="966892"/>
            <a:chExt cx="3804145" cy="3649361"/>
          </a:xfrm>
        </p:grpSpPr>
        <p:sp>
          <p:nvSpPr>
            <p:cNvPr id="2709" name="Google Shape;2709;p39"/>
            <p:cNvSpPr/>
            <p:nvPr/>
          </p:nvSpPr>
          <p:spPr>
            <a:xfrm>
              <a:off x="993366" y="2174138"/>
              <a:ext cx="1930013" cy="2222213"/>
            </a:xfrm>
            <a:custGeom>
              <a:avLst/>
              <a:gdLst/>
              <a:ahLst/>
              <a:cxnLst/>
              <a:rect l="l" t="t" r="r" b="b"/>
              <a:pathLst>
                <a:path w="109691" h="126298" extrusionOk="0">
                  <a:moveTo>
                    <a:pt x="56682" y="0"/>
                  </a:moveTo>
                  <a:cubicBezTo>
                    <a:pt x="56108" y="0"/>
                    <a:pt x="55496" y="39"/>
                    <a:pt x="54922" y="115"/>
                  </a:cubicBezTo>
                  <a:cubicBezTo>
                    <a:pt x="28800" y="3328"/>
                    <a:pt x="1" y="76722"/>
                    <a:pt x="9754" y="112597"/>
                  </a:cubicBezTo>
                  <a:cubicBezTo>
                    <a:pt x="12510" y="122738"/>
                    <a:pt x="16818" y="126298"/>
                    <a:pt x="22213" y="126298"/>
                  </a:cubicBezTo>
                  <a:cubicBezTo>
                    <a:pt x="26401" y="126298"/>
                    <a:pt x="31244" y="124153"/>
                    <a:pt x="36526" y="121279"/>
                  </a:cubicBezTo>
                  <a:cubicBezTo>
                    <a:pt x="45322" y="116460"/>
                    <a:pt x="55343" y="109614"/>
                    <a:pt x="65593" y="107357"/>
                  </a:cubicBezTo>
                  <a:cubicBezTo>
                    <a:pt x="109690" y="97566"/>
                    <a:pt x="86590" y="39"/>
                    <a:pt x="566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9"/>
            <p:cNvSpPr/>
            <p:nvPr/>
          </p:nvSpPr>
          <p:spPr>
            <a:xfrm>
              <a:off x="1046539" y="2243445"/>
              <a:ext cx="1810895" cy="2083776"/>
            </a:xfrm>
            <a:custGeom>
              <a:avLst/>
              <a:gdLst/>
              <a:ahLst/>
              <a:cxnLst/>
              <a:rect l="l" t="t" r="r" b="b"/>
              <a:pathLst>
                <a:path w="102921" h="118430" extrusionOk="0">
                  <a:moveTo>
                    <a:pt x="53201" y="1"/>
                  </a:moveTo>
                  <a:cubicBezTo>
                    <a:pt x="52627" y="1"/>
                    <a:pt x="52091" y="1"/>
                    <a:pt x="51518" y="77"/>
                  </a:cubicBezTo>
                  <a:cubicBezTo>
                    <a:pt x="27040" y="3099"/>
                    <a:pt x="0" y="71942"/>
                    <a:pt x="9179" y="105598"/>
                  </a:cubicBezTo>
                  <a:cubicBezTo>
                    <a:pt x="11763" y="115091"/>
                    <a:pt x="15799" y="118429"/>
                    <a:pt x="20854" y="118429"/>
                  </a:cubicBezTo>
                  <a:cubicBezTo>
                    <a:pt x="24780" y="118429"/>
                    <a:pt x="29320" y="116415"/>
                    <a:pt x="34269" y="113706"/>
                  </a:cubicBezTo>
                  <a:cubicBezTo>
                    <a:pt x="42530" y="109193"/>
                    <a:pt x="51938" y="102806"/>
                    <a:pt x="61538" y="100664"/>
                  </a:cubicBezTo>
                  <a:cubicBezTo>
                    <a:pt x="102920" y="91485"/>
                    <a:pt x="81235" y="1"/>
                    <a:pt x="532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9"/>
            <p:cNvSpPr/>
            <p:nvPr/>
          </p:nvSpPr>
          <p:spPr>
            <a:xfrm>
              <a:off x="1492026" y="2243445"/>
              <a:ext cx="1365407" cy="2000675"/>
            </a:xfrm>
            <a:custGeom>
              <a:avLst/>
              <a:gdLst/>
              <a:ahLst/>
              <a:cxnLst/>
              <a:rect l="l" t="t" r="r" b="b"/>
              <a:pathLst>
                <a:path w="77602" h="113707" extrusionOk="0">
                  <a:moveTo>
                    <a:pt x="27882" y="1"/>
                  </a:moveTo>
                  <a:cubicBezTo>
                    <a:pt x="27308" y="1"/>
                    <a:pt x="26772" y="1"/>
                    <a:pt x="26199" y="77"/>
                  </a:cubicBezTo>
                  <a:cubicBezTo>
                    <a:pt x="574" y="25205"/>
                    <a:pt x="0" y="81694"/>
                    <a:pt x="8950" y="113706"/>
                  </a:cubicBezTo>
                  <a:lnTo>
                    <a:pt x="8950" y="113706"/>
                  </a:lnTo>
                  <a:cubicBezTo>
                    <a:pt x="17211" y="109193"/>
                    <a:pt x="26619" y="102806"/>
                    <a:pt x="36219" y="100664"/>
                  </a:cubicBezTo>
                  <a:cubicBezTo>
                    <a:pt x="77601" y="91485"/>
                    <a:pt x="55916" y="1"/>
                    <a:pt x="27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9"/>
            <p:cNvSpPr/>
            <p:nvPr/>
          </p:nvSpPr>
          <p:spPr>
            <a:xfrm>
              <a:off x="1932130" y="2429178"/>
              <a:ext cx="327724" cy="215363"/>
            </a:xfrm>
            <a:custGeom>
              <a:avLst/>
              <a:gdLst/>
              <a:ahLst/>
              <a:cxnLst/>
              <a:rect l="l" t="t" r="r" b="b"/>
              <a:pathLst>
                <a:path w="18626" h="12240" fill="none" extrusionOk="0">
                  <a:moveTo>
                    <a:pt x="18626" y="6655"/>
                  </a:moveTo>
                  <a:lnTo>
                    <a:pt x="16025" y="9333"/>
                  </a:lnTo>
                  <a:cubicBezTo>
                    <a:pt x="13960" y="11474"/>
                    <a:pt x="10862" y="12239"/>
                    <a:pt x="8032" y="11245"/>
                  </a:cubicBezTo>
                  <a:lnTo>
                    <a:pt x="8032" y="11245"/>
                  </a:lnTo>
                  <a:cubicBezTo>
                    <a:pt x="3251" y="9600"/>
                    <a:pt x="0" y="5087"/>
                    <a:pt x="0" y="1"/>
                  </a:cubicBezTo>
                  <a:lnTo>
                    <a:pt x="0" y="1"/>
                  </a:lnTo>
                </a:path>
              </a:pathLst>
            </a:custGeom>
            <a:solidFill>
              <a:schemeClr val="accent6"/>
            </a:solidFill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9"/>
            <p:cNvSpPr/>
            <p:nvPr/>
          </p:nvSpPr>
          <p:spPr>
            <a:xfrm>
              <a:off x="1667660" y="2594043"/>
              <a:ext cx="529627" cy="226800"/>
            </a:xfrm>
            <a:custGeom>
              <a:avLst/>
              <a:gdLst/>
              <a:ahLst/>
              <a:cxnLst/>
              <a:rect l="l" t="t" r="r" b="b"/>
              <a:pathLst>
                <a:path w="30101" h="12890" fill="none" extrusionOk="0">
                  <a:moveTo>
                    <a:pt x="30100" y="1"/>
                  </a:moveTo>
                  <a:lnTo>
                    <a:pt x="25013" y="4858"/>
                  </a:lnTo>
                  <a:cubicBezTo>
                    <a:pt x="19621" y="9983"/>
                    <a:pt x="12430" y="12890"/>
                    <a:pt x="4972" y="12890"/>
                  </a:cubicBezTo>
                  <a:lnTo>
                    <a:pt x="0" y="12890"/>
                  </a:lnTo>
                </a:path>
              </a:pathLst>
            </a:custGeom>
            <a:solidFill>
              <a:schemeClr val="accent6"/>
            </a:solidFill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9"/>
            <p:cNvSpPr/>
            <p:nvPr/>
          </p:nvSpPr>
          <p:spPr>
            <a:xfrm>
              <a:off x="1743705" y="2708445"/>
              <a:ext cx="442127" cy="669595"/>
            </a:xfrm>
            <a:custGeom>
              <a:avLst/>
              <a:gdLst/>
              <a:ahLst/>
              <a:cxnLst/>
              <a:rect l="l" t="t" r="r" b="b"/>
              <a:pathLst>
                <a:path w="25128" h="38056" fill="none" extrusionOk="0">
                  <a:moveTo>
                    <a:pt x="25128" y="1"/>
                  </a:moveTo>
                  <a:lnTo>
                    <a:pt x="15566" y="10480"/>
                  </a:lnTo>
                  <a:cubicBezTo>
                    <a:pt x="8376" y="18359"/>
                    <a:pt x="3022" y="27806"/>
                    <a:pt x="0" y="38056"/>
                  </a:cubicBezTo>
                  <a:lnTo>
                    <a:pt x="0" y="38056"/>
                  </a:lnTo>
                </a:path>
              </a:pathLst>
            </a:custGeom>
            <a:solidFill>
              <a:schemeClr val="accent6"/>
            </a:solidFill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9"/>
            <p:cNvSpPr/>
            <p:nvPr/>
          </p:nvSpPr>
          <p:spPr>
            <a:xfrm>
              <a:off x="2237632" y="2723260"/>
              <a:ext cx="96245" cy="498660"/>
            </a:xfrm>
            <a:custGeom>
              <a:avLst/>
              <a:gdLst/>
              <a:ahLst/>
              <a:cxnLst/>
              <a:rect l="l" t="t" r="r" b="b"/>
              <a:pathLst>
                <a:path w="5470" h="28341" fill="none" extrusionOk="0">
                  <a:moveTo>
                    <a:pt x="4017" y="0"/>
                  </a:moveTo>
                  <a:lnTo>
                    <a:pt x="4017" y="0"/>
                  </a:lnTo>
                  <a:cubicBezTo>
                    <a:pt x="1" y="8873"/>
                    <a:pt x="383" y="19123"/>
                    <a:pt x="5088" y="27652"/>
                  </a:cubicBezTo>
                  <a:lnTo>
                    <a:pt x="5470" y="28340"/>
                  </a:lnTo>
                </a:path>
              </a:pathLst>
            </a:custGeom>
            <a:solidFill>
              <a:schemeClr val="accent6"/>
            </a:solidFill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9"/>
            <p:cNvSpPr/>
            <p:nvPr/>
          </p:nvSpPr>
          <p:spPr>
            <a:xfrm>
              <a:off x="2090943" y="2707108"/>
              <a:ext cx="106344" cy="694492"/>
            </a:xfrm>
            <a:custGeom>
              <a:avLst/>
              <a:gdLst/>
              <a:ahLst/>
              <a:cxnLst/>
              <a:rect l="l" t="t" r="r" b="b"/>
              <a:pathLst>
                <a:path w="6044" h="39471" fill="none" extrusionOk="0">
                  <a:moveTo>
                    <a:pt x="6043" y="0"/>
                  </a:moveTo>
                  <a:lnTo>
                    <a:pt x="2869" y="8376"/>
                  </a:lnTo>
                  <a:cubicBezTo>
                    <a:pt x="0" y="15987"/>
                    <a:pt x="38" y="24401"/>
                    <a:pt x="3060" y="31936"/>
                  </a:cubicBezTo>
                  <a:lnTo>
                    <a:pt x="6043" y="39470"/>
                  </a:lnTo>
                </a:path>
              </a:pathLst>
            </a:custGeom>
            <a:solidFill>
              <a:schemeClr val="accent6"/>
            </a:solidFill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9"/>
            <p:cNvSpPr/>
            <p:nvPr/>
          </p:nvSpPr>
          <p:spPr>
            <a:xfrm>
              <a:off x="2040463" y="2437922"/>
              <a:ext cx="16170" cy="174982"/>
            </a:xfrm>
            <a:custGeom>
              <a:avLst/>
              <a:gdLst/>
              <a:ahLst/>
              <a:cxnLst/>
              <a:rect l="l" t="t" r="r" b="b"/>
              <a:pathLst>
                <a:path w="919" h="9945" fill="none" extrusionOk="0">
                  <a:moveTo>
                    <a:pt x="1" y="9945"/>
                  </a:moveTo>
                  <a:lnTo>
                    <a:pt x="268" y="8683"/>
                  </a:lnTo>
                  <a:cubicBezTo>
                    <a:pt x="919" y="5814"/>
                    <a:pt x="842" y="2831"/>
                    <a:pt x="1" y="1"/>
                  </a:cubicBez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9"/>
            <p:cNvSpPr/>
            <p:nvPr/>
          </p:nvSpPr>
          <p:spPr>
            <a:xfrm>
              <a:off x="1816373" y="2530120"/>
              <a:ext cx="162877" cy="30967"/>
            </a:xfrm>
            <a:custGeom>
              <a:avLst/>
              <a:gdLst/>
              <a:ahLst/>
              <a:cxnLst/>
              <a:rect l="l" t="t" r="r" b="b"/>
              <a:pathLst>
                <a:path w="9257" h="1760" fill="none" extrusionOk="0">
                  <a:moveTo>
                    <a:pt x="9256" y="1760"/>
                  </a:moveTo>
                  <a:lnTo>
                    <a:pt x="5929" y="1760"/>
                  </a:lnTo>
                  <a:cubicBezTo>
                    <a:pt x="3825" y="1760"/>
                    <a:pt x="1760" y="1148"/>
                    <a:pt x="1" y="1"/>
                  </a:cubicBezTo>
                </a:path>
              </a:pathLst>
            </a:custGeom>
            <a:solidFill>
              <a:schemeClr val="accent6"/>
            </a:solidFill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9"/>
            <p:cNvSpPr/>
            <p:nvPr/>
          </p:nvSpPr>
          <p:spPr>
            <a:xfrm>
              <a:off x="1728890" y="2692293"/>
              <a:ext cx="222102" cy="89523"/>
            </a:xfrm>
            <a:custGeom>
              <a:avLst/>
              <a:gdLst/>
              <a:ahLst/>
              <a:cxnLst/>
              <a:rect l="l" t="t" r="r" b="b"/>
              <a:pathLst>
                <a:path w="12623" h="5088" fill="none" extrusionOk="0">
                  <a:moveTo>
                    <a:pt x="12622" y="5088"/>
                  </a:moveTo>
                  <a:lnTo>
                    <a:pt x="11054" y="4093"/>
                  </a:lnTo>
                  <a:cubicBezTo>
                    <a:pt x="7688" y="1990"/>
                    <a:pt x="3940" y="613"/>
                    <a:pt x="1" y="1"/>
                  </a:cubicBezTo>
                  <a:lnTo>
                    <a:pt x="1" y="1"/>
                  </a:lnTo>
                </a:path>
              </a:pathLst>
            </a:custGeom>
            <a:solidFill>
              <a:schemeClr val="accent6"/>
            </a:solidFill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9"/>
            <p:cNvSpPr/>
            <p:nvPr/>
          </p:nvSpPr>
          <p:spPr>
            <a:xfrm>
              <a:off x="1653531" y="2736721"/>
              <a:ext cx="381565" cy="282646"/>
            </a:xfrm>
            <a:custGeom>
              <a:avLst/>
              <a:gdLst/>
              <a:ahLst/>
              <a:cxnLst/>
              <a:rect l="l" t="t" r="r" b="b"/>
              <a:pathLst>
                <a:path w="21686" h="16064" fill="none" extrusionOk="0">
                  <a:moveTo>
                    <a:pt x="21686" y="0"/>
                  </a:moveTo>
                  <a:lnTo>
                    <a:pt x="18626" y="3519"/>
                  </a:lnTo>
                  <a:cubicBezTo>
                    <a:pt x="13616" y="9256"/>
                    <a:pt x="7191" y="13577"/>
                    <a:pt x="0" y="16063"/>
                  </a:cubicBezTo>
                </a:path>
              </a:pathLst>
            </a:custGeom>
            <a:solidFill>
              <a:schemeClr val="accent6"/>
            </a:solidFill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9"/>
            <p:cNvSpPr/>
            <p:nvPr/>
          </p:nvSpPr>
          <p:spPr>
            <a:xfrm>
              <a:off x="1915978" y="3019349"/>
              <a:ext cx="57888" cy="309566"/>
            </a:xfrm>
            <a:custGeom>
              <a:avLst/>
              <a:gdLst/>
              <a:ahLst/>
              <a:cxnLst/>
              <a:rect l="l" t="t" r="r" b="b"/>
              <a:pathLst>
                <a:path w="3290" h="17594" fill="none" extrusionOk="0">
                  <a:moveTo>
                    <a:pt x="0" y="0"/>
                  </a:moveTo>
                  <a:lnTo>
                    <a:pt x="1760" y="5623"/>
                  </a:lnTo>
                  <a:cubicBezTo>
                    <a:pt x="2945" y="9485"/>
                    <a:pt x="3289" y="13578"/>
                    <a:pt x="2754" y="17594"/>
                  </a:cubicBezTo>
                  <a:lnTo>
                    <a:pt x="2754" y="17594"/>
                  </a:lnTo>
                </a:path>
              </a:pathLst>
            </a:custGeom>
            <a:noFill/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9"/>
            <p:cNvSpPr/>
            <p:nvPr/>
          </p:nvSpPr>
          <p:spPr>
            <a:xfrm>
              <a:off x="1623918" y="3086632"/>
              <a:ext cx="248336" cy="216031"/>
            </a:xfrm>
            <a:custGeom>
              <a:avLst/>
              <a:gdLst/>
              <a:ahLst/>
              <a:cxnLst/>
              <a:rect l="l" t="t" r="r" b="b"/>
              <a:pathLst>
                <a:path w="14114" h="12278" fill="none" extrusionOk="0">
                  <a:moveTo>
                    <a:pt x="14113" y="1"/>
                  </a:moveTo>
                  <a:lnTo>
                    <a:pt x="14113" y="1"/>
                  </a:lnTo>
                  <a:cubicBezTo>
                    <a:pt x="8415" y="1799"/>
                    <a:pt x="3596" y="5700"/>
                    <a:pt x="727" y="10939"/>
                  </a:cubicBezTo>
                  <a:lnTo>
                    <a:pt x="0" y="12278"/>
                  </a:lnTo>
                </a:path>
              </a:pathLst>
            </a:custGeom>
            <a:noFill/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9"/>
            <p:cNvSpPr/>
            <p:nvPr/>
          </p:nvSpPr>
          <p:spPr>
            <a:xfrm>
              <a:off x="2108432" y="2991092"/>
              <a:ext cx="88855" cy="146707"/>
            </a:xfrm>
            <a:custGeom>
              <a:avLst/>
              <a:gdLst/>
              <a:ahLst/>
              <a:cxnLst/>
              <a:rect l="l" t="t" r="r" b="b"/>
              <a:pathLst>
                <a:path w="5050" h="8338" fill="none" extrusionOk="0">
                  <a:moveTo>
                    <a:pt x="1" y="0"/>
                  </a:moveTo>
                  <a:lnTo>
                    <a:pt x="421" y="268"/>
                  </a:lnTo>
                  <a:cubicBezTo>
                    <a:pt x="3290" y="1912"/>
                    <a:pt x="5049" y="5010"/>
                    <a:pt x="5049" y="8338"/>
                  </a:cubicBezTo>
                  <a:lnTo>
                    <a:pt x="5049" y="8338"/>
                  </a:lnTo>
                </a:path>
              </a:pathLst>
            </a:custGeom>
            <a:solidFill>
              <a:schemeClr val="accent6"/>
            </a:solidFill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39"/>
            <p:cNvSpPr/>
            <p:nvPr/>
          </p:nvSpPr>
          <p:spPr>
            <a:xfrm>
              <a:off x="2262529" y="2890149"/>
              <a:ext cx="185082" cy="174296"/>
            </a:xfrm>
            <a:custGeom>
              <a:avLst/>
              <a:gdLst/>
              <a:ahLst/>
              <a:cxnLst/>
              <a:rect l="l" t="t" r="r" b="b"/>
              <a:pathLst>
                <a:path w="10519" h="9906" fill="none" extrusionOk="0">
                  <a:moveTo>
                    <a:pt x="1" y="0"/>
                  </a:moveTo>
                  <a:lnTo>
                    <a:pt x="4361" y="3022"/>
                  </a:lnTo>
                  <a:cubicBezTo>
                    <a:pt x="6923" y="4819"/>
                    <a:pt x="9027" y="7152"/>
                    <a:pt x="10519" y="9906"/>
                  </a:cubicBezTo>
                  <a:lnTo>
                    <a:pt x="10519" y="9906"/>
                  </a:lnTo>
                </a:path>
              </a:pathLst>
            </a:custGeom>
            <a:solidFill>
              <a:schemeClr val="accent6"/>
            </a:solidFill>
            <a:ln w="602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39"/>
            <p:cNvSpPr/>
            <p:nvPr/>
          </p:nvSpPr>
          <p:spPr>
            <a:xfrm>
              <a:off x="2138044" y="3606459"/>
              <a:ext cx="249673" cy="258488"/>
            </a:xfrm>
            <a:custGeom>
              <a:avLst/>
              <a:gdLst/>
              <a:ahLst/>
              <a:cxnLst/>
              <a:rect l="l" t="t" r="r" b="b"/>
              <a:pathLst>
                <a:path w="14190" h="14691" extrusionOk="0">
                  <a:moveTo>
                    <a:pt x="10477" y="0"/>
                  </a:moveTo>
                  <a:cubicBezTo>
                    <a:pt x="8395" y="0"/>
                    <a:pt x="5606" y="1755"/>
                    <a:pt x="3443" y="4649"/>
                  </a:cubicBezTo>
                  <a:cubicBezTo>
                    <a:pt x="651" y="8397"/>
                    <a:pt x="0" y="12681"/>
                    <a:pt x="1989" y="14172"/>
                  </a:cubicBezTo>
                  <a:cubicBezTo>
                    <a:pt x="2468" y="14524"/>
                    <a:pt x="3050" y="14691"/>
                    <a:pt x="3698" y="14691"/>
                  </a:cubicBezTo>
                  <a:cubicBezTo>
                    <a:pt x="5796" y="14691"/>
                    <a:pt x="8576" y="12944"/>
                    <a:pt x="10709" y="10080"/>
                  </a:cubicBezTo>
                  <a:cubicBezTo>
                    <a:pt x="13539" y="6294"/>
                    <a:pt x="14190" y="2010"/>
                    <a:pt x="12163" y="518"/>
                  </a:cubicBezTo>
                  <a:cubicBezTo>
                    <a:pt x="11694" y="167"/>
                    <a:pt x="11119" y="0"/>
                    <a:pt x="10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39"/>
            <p:cNvSpPr/>
            <p:nvPr/>
          </p:nvSpPr>
          <p:spPr>
            <a:xfrm>
              <a:off x="2045847" y="966892"/>
              <a:ext cx="1078063" cy="1884600"/>
            </a:xfrm>
            <a:custGeom>
              <a:avLst/>
              <a:gdLst/>
              <a:ahLst/>
              <a:cxnLst/>
              <a:rect l="l" t="t" r="r" b="b"/>
              <a:pathLst>
                <a:path w="61271" h="107110" extrusionOk="0">
                  <a:moveTo>
                    <a:pt x="25014" y="0"/>
                  </a:moveTo>
                  <a:lnTo>
                    <a:pt x="25014" y="65095"/>
                  </a:lnTo>
                  <a:cubicBezTo>
                    <a:pt x="25014" y="70985"/>
                    <a:pt x="22719" y="76645"/>
                    <a:pt x="18550" y="80814"/>
                  </a:cubicBezTo>
                  <a:lnTo>
                    <a:pt x="2295" y="97068"/>
                  </a:lnTo>
                  <a:cubicBezTo>
                    <a:pt x="1" y="99325"/>
                    <a:pt x="1" y="103073"/>
                    <a:pt x="2295" y="105368"/>
                  </a:cubicBezTo>
                  <a:cubicBezTo>
                    <a:pt x="3443" y="106515"/>
                    <a:pt x="4944" y="107089"/>
                    <a:pt x="6445" y="107089"/>
                  </a:cubicBezTo>
                  <a:cubicBezTo>
                    <a:pt x="7946" y="107089"/>
                    <a:pt x="9447" y="106515"/>
                    <a:pt x="10595" y="105368"/>
                  </a:cubicBezTo>
                  <a:lnTo>
                    <a:pt x="30903" y="85059"/>
                  </a:lnTo>
                  <a:lnTo>
                    <a:pt x="51212" y="105368"/>
                  </a:lnTo>
                  <a:cubicBezTo>
                    <a:pt x="52415" y="106571"/>
                    <a:pt x="53895" y="107110"/>
                    <a:pt x="55345" y="107110"/>
                  </a:cubicBezTo>
                  <a:cubicBezTo>
                    <a:pt x="58367" y="107110"/>
                    <a:pt x="61258" y="104766"/>
                    <a:pt x="61233" y="101199"/>
                  </a:cubicBezTo>
                  <a:cubicBezTo>
                    <a:pt x="61271" y="99669"/>
                    <a:pt x="60621" y="98139"/>
                    <a:pt x="59511" y="97068"/>
                  </a:cubicBezTo>
                  <a:lnTo>
                    <a:pt x="48458" y="86015"/>
                  </a:lnTo>
                  <a:lnTo>
                    <a:pt x="43295" y="80814"/>
                  </a:lnTo>
                  <a:cubicBezTo>
                    <a:pt x="39126" y="76645"/>
                    <a:pt x="36793" y="71023"/>
                    <a:pt x="36793" y="65095"/>
                  </a:cubicBezTo>
                  <a:lnTo>
                    <a:pt x="3679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39"/>
            <p:cNvSpPr/>
            <p:nvPr/>
          </p:nvSpPr>
          <p:spPr>
            <a:xfrm>
              <a:off x="2487305" y="966892"/>
              <a:ext cx="67969" cy="1127188"/>
            </a:xfrm>
            <a:custGeom>
              <a:avLst/>
              <a:gdLst/>
              <a:ahLst/>
              <a:cxnLst/>
              <a:rect l="l" t="t" r="r" b="b"/>
              <a:pathLst>
                <a:path w="3863" h="64063" extrusionOk="0">
                  <a:moveTo>
                    <a:pt x="0" y="0"/>
                  </a:moveTo>
                  <a:lnTo>
                    <a:pt x="0" y="64062"/>
                  </a:lnTo>
                  <a:lnTo>
                    <a:pt x="3863" y="64062"/>
                  </a:lnTo>
                  <a:lnTo>
                    <a:pt x="386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9"/>
            <p:cNvSpPr/>
            <p:nvPr/>
          </p:nvSpPr>
          <p:spPr>
            <a:xfrm>
              <a:off x="2522970" y="2243445"/>
              <a:ext cx="600940" cy="608048"/>
            </a:xfrm>
            <a:custGeom>
              <a:avLst/>
              <a:gdLst/>
              <a:ahLst/>
              <a:cxnLst/>
              <a:rect l="l" t="t" r="r" b="b"/>
              <a:pathLst>
                <a:path w="34154" h="34558" extrusionOk="0">
                  <a:moveTo>
                    <a:pt x="842" y="1"/>
                  </a:moveTo>
                  <a:lnTo>
                    <a:pt x="842" y="2525"/>
                  </a:lnTo>
                  <a:cubicBezTo>
                    <a:pt x="0" y="7650"/>
                    <a:pt x="3786" y="12507"/>
                    <a:pt x="3786" y="12507"/>
                  </a:cubicBezTo>
                  <a:lnTo>
                    <a:pt x="24095" y="32816"/>
                  </a:lnTo>
                  <a:cubicBezTo>
                    <a:pt x="25298" y="34019"/>
                    <a:pt x="26778" y="34558"/>
                    <a:pt x="28228" y="34558"/>
                  </a:cubicBezTo>
                  <a:cubicBezTo>
                    <a:pt x="31250" y="34558"/>
                    <a:pt x="34141" y="32214"/>
                    <a:pt x="34116" y="28647"/>
                  </a:cubicBezTo>
                  <a:cubicBezTo>
                    <a:pt x="34154" y="27117"/>
                    <a:pt x="33504" y="25587"/>
                    <a:pt x="32394" y="24516"/>
                  </a:cubicBezTo>
                  <a:lnTo>
                    <a:pt x="21341" y="13463"/>
                  </a:lnTo>
                  <a:cubicBezTo>
                    <a:pt x="19544" y="15261"/>
                    <a:pt x="18435" y="18282"/>
                    <a:pt x="18129" y="19927"/>
                  </a:cubicBezTo>
                  <a:lnTo>
                    <a:pt x="4628" y="6388"/>
                  </a:lnTo>
                  <a:cubicBezTo>
                    <a:pt x="2869" y="4590"/>
                    <a:pt x="1568" y="2410"/>
                    <a:pt x="8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9"/>
            <p:cNvSpPr/>
            <p:nvPr/>
          </p:nvSpPr>
          <p:spPr>
            <a:xfrm>
              <a:off x="2481235" y="2053683"/>
              <a:ext cx="216718" cy="120473"/>
            </a:xfrm>
            <a:custGeom>
              <a:avLst/>
              <a:gdLst/>
              <a:ahLst/>
              <a:cxnLst/>
              <a:rect l="l" t="t" r="r" b="b"/>
              <a:pathLst>
                <a:path w="12317" h="6847" extrusionOk="0">
                  <a:moveTo>
                    <a:pt x="269" y="0"/>
                  </a:moveTo>
                  <a:lnTo>
                    <a:pt x="269" y="3366"/>
                  </a:lnTo>
                  <a:cubicBezTo>
                    <a:pt x="269" y="4513"/>
                    <a:pt x="192" y="5661"/>
                    <a:pt x="1" y="6846"/>
                  </a:cubicBezTo>
                  <a:lnTo>
                    <a:pt x="12316" y="6846"/>
                  </a:lnTo>
                  <a:cubicBezTo>
                    <a:pt x="12125" y="5661"/>
                    <a:pt x="12048" y="4513"/>
                    <a:pt x="12048" y="3366"/>
                  </a:cubicBezTo>
                  <a:lnTo>
                    <a:pt x="120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9"/>
            <p:cNvSpPr/>
            <p:nvPr/>
          </p:nvSpPr>
          <p:spPr>
            <a:xfrm>
              <a:off x="2485950" y="1816801"/>
              <a:ext cx="207287" cy="121159"/>
            </a:xfrm>
            <a:custGeom>
              <a:avLst/>
              <a:gdLst/>
              <a:ahLst/>
              <a:cxnLst/>
              <a:rect l="l" t="t" r="r" b="b"/>
              <a:pathLst>
                <a:path w="11781" h="6886" extrusionOk="0">
                  <a:moveTo>
                    <a:pt x="1" y="1"/>
                  </a:moveTo>
                  <a:lnTo>
                    <a:pt x="1" y="6885"/>
                  </a:lnTo>
                  <a:lnTo>
                    <a:pt x="11780" y="6885"/>
                  </a:lnTo>
                  <a:lnTo>
                    <a:pt x="117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9"/>
            <p:cNvSpPr/>
            <p:nvPr/>
          </p:nvSpPr>
          <p:spPr>
            <a:xfrm>
              <a:off x="2485950" y="1581275"/>
              <a:ext cx="207287" cy="120473"/>
            </a:xfrm>
            <a:custGeom>
              <a:avLst/>
              <a:gdLst/>
              <a:ahLst/>
              <a:cxnLst/>
              <a:rect l="l" t="t" r="r" b="b"/>
              <a:pathLst>
                <a:path w="11781" h="6847" extrusionOk="0">
                  <a:moveTo>
                    <a:pt x="1" y="1"/>
                  </a:moveTo>
                  <a:lnTo>
                    <a:pt x="1" y="6847"/>
                  </a:lnTo>
                  <a:lnTo>
                    <a:pt x="11780" y="6847"/>
                  </a:lnTo>
                  <a:lnTo>
                    <a:pt x="117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9"/>
            <p:cNvSpPr/>
            <p:nvPr/>
          </p:nvSpPr>
          <p:spPr>
            <a:xfrm>
              <a:off x="2485950" y="1356516"/>
              <a:ext cx="207287" cy="121142"/>
            </a:xfrm>
            <a:custGeom>
              <a:avLst/>
              <a:gdLst/>
              <a:ahLst/>
              <a:cxnLst/>
              <a:rect l="l" t="t" r="r" b="b"/>
              <a:pathLst>
                <a:path w="11781" h="6885" extrusionOk="0">
                  <a:moveTo>
                    <a:pt x="1" y="0"/>
                  </a:moveTo>
                  <a:lnTo>
                    <a:pt x="1" y="6885"/>
                  </a:lnTo>
                  <a:lnTo>
                    <a:pt x="11780" y="6885"/>
                  </a:lnTo>
                  <a:lnTo>
                    <a:pt x="117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39"/>
            <p:cNvSpPr/>
            <p:nvPr/>
          </p:nvSpPr>
          <p:spPr>
            <a:xfrm>
              <a:off x="2063354" y="2378715"/>
              <a:ext cx="526249" cy="472496"/>
            </a:xfrm>
            <a:custGeom>
              <a:avLst/>
              <a:gdLst/>
              <a:ahLst/>
              <a:cxnLst/>
              <a:rect l="l" t="t" r="r" b="b"/>
              <a:pathLst>
                <a:path w="29909" h="26854" extrusionOk="0">
                  <a:moveTo>
                    <a:pt x="27269" y="0"/>
                  </a:moveTo>
                  <a:lnTo>
                    <a:pt x="5508" y="21609"/>
                  </a:lnTo>
                  <a:cubicBezTo>
                    <a:pt x="4437" y="22718"/>
                    <a:pt x="2945" y="23330"/>
                    <a:pt x="1377" y="23330"/>
                  </a:cubicBezTo>
                  <a:cubicBezTo>
                    <a:pt x="918" y="23330"/>
                    <a:pt x="459" y="23292"/>
                    <a:pt x="0" y="23177"/>
                  </a:cubicBezTo>
                  <a:lnTo>
                    <a:pt x="0" y="23177"/>
                  </a:lnTo>
                  <a:cubicBezTo>
                    <a:pt x="951" y="25543"/>
                    <a:pt x="3182" y="26854"/>
                    <a:pt x="5456" y="26854"/>
                  </a:cubicBezTo>
                  <a:cubicBezTo>
                    <a:pt x="6932" y="26854"/>
                    <a:pt x="8426" y="26302"/>
                    <a:pt x="9600" y="25128"/>
                  </a:cubicBezTo>
                  <a:lnTo>
                    <a:pt x="29908" y="4819"/>
                  </a:lnTo>
                  <a:lnTo>
                    <a:pt x="2726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39"/>
            <p:cNvSpPr/>
            <p:nvPr/>
          </p:nvSpPr>
          <p:spPr>
            <a:xfrm>
              <a:off x="2537768" y="2243445"/>
              <a:ext cx="409172" cy="577398"/>
            </a:xfrm>
            <a:custGeom>
              <a:avLst/>
              <a:gdLst/>
              <a:ahLst/>
              <a:cxnLst/>
              <a:rect l="l" t="t" r="r" b="b"/>
              <a:pathLst>
                <a:path w="23255" h="32816" fill="none" extrusionOk="0">
                  <a:moveTo>
                    <a:pt x="23254" y="32816"/>
                  </a:moveTo>
                  <a:lnTo>
                    <a:pt x="3710" y="13272"/>
                  </a:lnTo>
                  <a:cubicBezTo>
                    <a:pt x="1339" y="10939"/>
                    <a:pt x="1" y="7726"/>
                    <a:pt x="1" y="4361"/>
                  </a:cubicBezTo>
                  <a:lnTo>
                    <a:pt x="1" y="1"/>
                  </a:lnTo>
                </a:path>
              </a:pathLst>
            </a:custGeom>
            <a:noFill/>
            <a:ln w="12425" cap="flat" cmpd="sng">
              <a:solidFill>
                <a:schemeClr val="dk1"/>
              </a:solidFill>
              <a:prstDash val="solid"/>
              <a:miter lim="3824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39"/>
            <p:cNvSpPr/>
            <p:nvPr/>
          </p:nvSpPr>
          <p:spPr>
            <a:xfrm>
              <a:off x="2429418" y="1997819"/>
              <a:ext cx="321021" cy="121159"/>
            </a:xfrm>
            <a:custGeom>
              <a:avLst/>
              <a:gdLst/>
              <a:ahLst/>
              <a:cxnLst/>
              <a:rect l="l" t="t" r="r" b="b"/>
              <a:pathLst>
                <a:path w="18245" h="6886" extrusionOk="0">
                  <a:moveTo>
                    <a:pt x="3443" y="1"/>
                  </a:moveTo>
                  <a:cubicBezTo>
                    <a:pt x="1531" y="1"/>
                    <a:pt x="1" y="1569"/>
                    <a:pt x="1" y="3443"/>
                  </a:cubicBezTo>
                  <a:cubicBezTo>
                    <a:pt x="1" y="5355"/>
                    <a:pt x="1531" y="6885"/>
                    <a:pt x="3443" y="6885"/>
                  </a:cubicBezTo>
                  <a:lnTo>
                    <a:pt x="14802" y="6885"/>
                  </a:lnTo>
                  <a:cubicBezTo>
                    <a:pt x="16714" y="6885"/>
                    <a:pt x="18244" y="5355"/>
                    <a:pt x="18244" y="3443"/>
                  </a:cubicBezTo>
                  <a:cubicBezTo>
                    <a:pt x="18244" y="1569"/>
                    <a:pt x="16714" y="1"/>
                    <a:pt x="148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39"/>
            <p:cNvSpPr/>
            <p:nvPr/>
          </p:nvSpPr>
          <p:spPr>
            <a:xfrm>
              <a:off x="2429418" y="1761623"/>
              <a:ext cx="321021" cy="121142"/>
            </a:xfrm>
            <a:custGeom>
              <a:avLst/>
              <a:gdLst/>
              <a:ahLst/>
              <a:cxnLst/>
              <a:rect l="l" t="t" r="r" b="b"/>
              <a:pathLst>
                <a:path w="18245" h="6885" extrusionOk="0">
                  <a:moveTo>
                    <a:pt x="3443" y="1"/>
                  </a:moveTo>
                  <a:cubicBezTo>
                    <a:pt x="1531" y="1"/>
                    <a:pt x="1" y="1569"/>
                    <a:pt x="1" y="3443"/>
                  </a:cubicBezTo>
                  <a:cubicBezTo>
                    <a:pt x="1" y="5355"/>
                    <a:pt x="1531" y="6885"/>
                    <a:pt x="3443" y="6885"/>
                  </a:cubicBezTo>
                  <a:lnTo>
                    <a:pt x="14802" y="6885"/>
                  </a:lnTo>
                  <a:cubicBezTo>
                    <a:pt x="16714" y="6885"/>
                    <a:pt x="18244" y="5355"/>
                    <a:pt x="18244" y="3443"/>
                  </a:cubicBezTo>
                  <a:cubicBezTo>
                    <a:pt x="18244" y="1569"/>
                    <a:pt x="16714" y="1"/>
                    <a:pt x="148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39"/>
            <p:cNvSpPr/>
            <p:nvPr/>
          </p:nvSpPr>
          <p:spPr>
            <a:xfrm>
              <a:off x="2429418" y="1525428"/>
              <a:ext cx="321021" cy="121142"/>
            </a:xfrm>
            <a:custGeom>
              <a:avLst/>
              <a:gdLst/>
              <a:ahLst/>
              <a:cxnLst/>
              <a:rect l="l" t="t" r="r" b="b"/>
              <a:pathLst>
                <a:path w="18245" h="6885" extrusionOk="0">
                  <a:moveTo>
                    <a:pt x="3443" y="0"/>
                  </a:moveTo>
                  <a:cubicBezTo>
                    <a:pt x="1531" y="0"/>
                    <a:pt x="1" y="1530"/>
                    <a:pt x="1" y="3442"/>
                  </a:cubicBezTo>
                  <a:cubicBezTo>
                    <a:pt x="1" y="5355"/>
                    <a:pt x="1531" y="6884"/>
                    <a:pt x="3443" y="6884"/>
                  </a:cubicBezTo>
                  <a:lnTo>
                    <a:pt x="14802" y="6884"/>
                  </a:lnTo>
                  <a:cubicBezTo>
                    <a:pt x="16714" y="6884"/>
                    <a:pt x="18244" y="5355"/>
                    <a:pt x="18244" y="3442"/>
                  </a:cubicBezTo>
                  <a:cubicBezTo>
                    <a:pt x="18244" y="1530"/>
                    <a:pt x="16714" y="0"/>
                    <a:pt x="14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39"/>
            <p:cNvSpPr/>
            <p:nvPr/>
          </p:nvSpPr>
          <p:spPr>
            <a:xfrm>
              <a:off x="2429418" y="1301338"/>
              <a:ext cx="321021" cy="121142"/>
            </a:xfrm>
            <a:custGeom>
              <a:avLst/>
              <a:gdLst/>
              <a:ahLst/>
              <a:cxnLst/>
              <a:rect l="l" t="t" r="r" b="b"/>
              <a:pathLst>
                <a:path w="18245" h="6885" extrusionOk="0">
                  <a:moveTo>
                    <a:pt x="3443" y="0"/>
                  </a:moveTo>
                  <a:cubicBezTo>
                    <a:pt x="1531" y="0"/>
                    <a:pt x="1" y="1530"/>
                    <a:pt x="1" y="3442"/>
                  </a:cubicBezTo>
                  <a:cubicBezTo>
                    <a:pt x="1" y="5355"/>
                    <a:pt x="1531" y="6885"/>
                    <a:pt x="3443" y="6885"/>
                  </a:cubicBezTo>
                  <a:lnTo>
                    <a:pt x="14802" y="6885"/>
                  </a:lnTo>
                  <a:cubicBezTo>
                    <a:pt x="16714" y="6885"/>
                    <a:pt x="18244" y="5355"/>
                    <a:pt x="18244" y="3442"/>
                  </a:cubicBezTo>
                  <a:cubicBezTo>
                    <a:pt x="18244" y="1530"/>
                    <a:pt x="16714" y="0"/>
                    <a:pt x="14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39"/>
            <p:cNvSpPr/>
            <p:nvPr/>
          </p:nvSpPr>
          <p:spPr>
            <a:xfrm>
              <a:off x="2438180" y="2174138"/>
              <a:ext cx="1896970" cy="2221580"/>
            </a:xfrm>
            <a:custGeom>
              <a:avLst/>
              <a:gdLst/>
              <a:ahLst/>
              <a:cxnLst/>
              <a:rect l="l" t="t" r="r" b="b"/>
              <a:pathLst>
                <a:path w="107813" h="126262" extrusionOk="0">
                  <a:moveTo>
                    <a:pt x="50926" y="0"/>
                  </a:moveTo>
                  <a:cubicBezTo>
                    <a:pt x="50919" y="0"/>
                    <a:pt x="50912" y="0"/>
                    <a:pt x="50906" y="0"/>
                  </a:cubicBezTo>
                  <a:cubicBezTo>
                    <a:pt x="49490" y="0"/>
                    <a:pt x="48075" y="192"/>
                    <a:pt x="46698" y="612"/>
                  </a:cubicBezTo>
                  <a:cubicBezTo>
                    <a:pt x="18970" y="9065"/>
                    <a:pt x="0" y="97987"/>
                    <a:pt x="41994" y="107319"/>
                  </a:cubicBezTo>
                  <a:cubicBezTo>
                    <a:pt x="46239" y="108275"/>
                    <a:pt x="50485" y="109996"/>
                    <a:pt x="54577" y="112061"/>
                  </a:cubicBezTo>
                  <a:cubicBezTo>
                    <a:pt x="66301" y="117877"/>
                    <a:pt x="77127" y="126262"/>
                    <a:pt x="85396" y="126262"/>
                  </a:cubicBezTo>
                  <a:cubicBezTo>
                    <a:pt x="90777" y="126262"/>
                    <a:pt x="95075" y="122712"/>
                    <a:pt x="97833" y="112597"/>
                  </a:cubicBezTo>
                  <a:cubicBezTo>
                    <a:pt x="107813" y="75890"/>
                    <a:pt x="77464" y="0"/>
                    <a:pt x="509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39"/>
            <p:cNvSpPr/>
            <p:nvPr/>
          </p:nvSpPr>
          <p:spPr>
            <a:xfrm>
              <a:off x="2765218" y="2243445"/>
              <a:ext cx="1388298" cy="2083846"/>
            </a:xfrm>
            <a:custGeom>
              <a:avLst/>
              <a:gdLst/>
              <a:ahLst/>
              <a:cxnLst/>
              <a:rect l="l" t="t" r="r" b="b"/>
              <a:pathLst>
                <a:path w="78903" h="118434" extrusionOk="0">
                  <a:moveTo>
                    <a:pt x="32777" y="1"/>
                  </a:moveTo>
                  <a:cubicBezTo>
                    <a:pt x="31439" y="1"/>
                    <a:pt x="30138" y="192"/>
                    <a:pt x="28838" y="574"/>
                  </a:cubicBezTo>
                  <a:cubicBezTo>
                    <a:pt x="15108" y="4781"/>
                    <a:pt x="3634" y="30024"/>
                    <a:pt x="1722" y="54195"/>
                  </a:cubicBezTo>
                  <a:cubicBezTo>
                    <a:pt x="1" y="75804"/>
                    <a:pt x="5852" y="96534"/>
                    <a:pt x="24440" y="100664"/>
                  </a:cubicBezTo>
                  <a:cubicBezTo>
                    <a:pt x="28532" y="101659"/>
                    <a:pt x="32510" y="103150"/>
                    <a:pt x="36258" y="105101"/>
                  </a:cubicBezTo>
                  <a:cubicBezTo>
                    <a:pt x="47238" y="110568"/>
                    <a:pt x="57390" y="118434"/>
                    <a:pt x="65142" y="118434"/>
                  </a:cubicBezTo>
                  <a:cubicBezTo>
                    <a:pt x="70190" y="118434"/>
                    <a:pt x="74220" y="115099"/>
                    <a:pt x="76799" y="105598"/>
                  </a:cubicBezTo>
                  <a:cubicBezTo>
                    <a:pt x="78405" y="99785"/>
                    <a:pt x="78902" y="92900"/>
                    <a:pt x="78520" y="85519"/>
                  </a:cubicBezTo>
                  <a:cubicBezTo>
                    <a:pt x="76646" y="49147"/>
                    <a:pt x="53469" y="1"/>
                    <a:pt x="327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39"/>
            <p:cNvSpPr/>
            <p:nvPr/>
          </p:nvSpPr>
          <p:spPr>
            <a:xfrm>
              <a:off x="2980563" y="2243445"/>
              <a:ext cx="1300763" cy="2083547"/>
            </a:xfrm>
            <a:custGeom>
              <a:avLst/>
              <a:gdLst/>
              <a:ahLst/>
              <a:cxnLst/>
              <a:rect l="l" t="t" r="r" b="b"/>
              <a:pathLst>
                <a:path w="73928" h="118417" extrusionOk="0">
                  <a:moveTo>
                    <a:pt x="20559" y="1"/>
                  </a:moveTo>
                  <a:cubicBezTo>
                    <a:pt x="20552" y="1"/>
                    <a:pt x="20545" y="1"/>
                    <a:pt x="20538" y="1"/>
                  </a:cubicBezTo>
                  <a:cubicBezTo>
                    <a:pt x="19200" y="1"/>
                    <a:pt x="17899" y="192"/>
                    <a:pt x="16637" y="613"/>
                  </a:cubicBezTo>
                  <a:cubicBezTo>
                    <a:pt x="0" y="44519"/>
                    <a:pt x="7038" y="87278"/>
                    <a:pt x="24019" y="105101"/>
                  </a:cubicBezTo>
                  <a:cubicBezTo>
                    <a:pt x="34997" y="110567"/>
                    <a:pt x="45148" y="118417"/>
                    <a:pt x="52900" y="118417"/>
                  </a:cubicBezTo>
                  <a:cubicBezTo>
                    <a:pt x="57949" y="118417"/>
                    <a:pt x="61980" y="115087"/>
                    <a:pt x="64560" y="105598"/>
                  </a:cubicBezTo>
                  <a:cubicBezTo>
                    <a:pt x="73927" y="71186"/>
                    <a:pt x="45452" y="1"/>
                    <a:pt x="20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39"/>
            <p:cNvSpPr/>
            <p:nvPr/>
          </p:nvSpPr>
          <p:spPr>
            <a:xfrm>
              <a:off x="2765218" y="3197006"/>
              <a:ext cx="1388298" cy="1130285"/>
            </a:xfrm>
            <a:custGeom>
              <a:avLst/>
              <a:gdLst/>
              <a:ahLst/>
              <a:cxnLst/>
              <a:rect l="l" t="t" r="r" b="b"/>
              <a:pathLst>
                <a:path w="78903" h="64239" extrusionOk="0">
                  <a:moveTo>
                    <a:pt x="1722" y="0"/>
                  </a:moveTo>
                  <a:cubicBezTo>
                    <a:pt x="1" y="21609"/>
                    <a:pt x="5852" y="42339"/>
                    <a:pt x="24440" y="46469"/>
                  </a:cubicBezTo>
                  <a:cubicBezTo>
                    <a:pt x="28532" y="47464"/>
                    <a:pt x="32510" y="48955"/>
                    <a:pt x="36258" y="50906"/>
                  </a:cubicBezTo>
                  <a:cubicBezTo>
                    <a:pt x="47238" y="56373"/>
                    <a:pt x="57390" y="64239"/>
                    <a:pt x="65142" y="64239"/>
                  </a:cubicBezTo>
                  <a:cubicBezTo>
                    <a:pt x="70190" y="64239"/>
                    <a:pt x="74220" y="60904"/>
                    <a:pt x="76799" y="51403"/>
                  </a:cubicBezTo>
                  <a:cubicBezTo>
                    <a:pt x="78405" y="45590"/>
                    <a:pt x="78902" y="38705"/>
                    <a:pt x="78520" y="31324"/>
                  </a:cubicBezTo>
                  <a:lnTo>
                    <a:pt x="78520" y="31324"/>
                  </a:lnTo>
                  <a:cubicBezTo>
                    <a:pt x="74512" y="39947"/>
                    <a:pt x="67699" y="43865"/>
                    <a:pt x="59455" y="43865"/>
                  </a:cubicBezTo>
                  <a:cubicBezTo>
                    <a:pt x="42284" y="43865"/>
                    <a:pt x="18905" y="26873"/>
                    <a:pt x="17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39"/>
            <p:cNvSpPr/>
            <p:nvPr/>
          </p:nvSpPr>
          <p:spPr>
            <a:xfrm>
              <a:off x="3350006" y="2344950"/>
              <a:ext cx="268517" cy="244518"/>
            </a:xfrm>
            <a:custGeom>
              <a:avLst/>
              <a:gdLst/>
              <a:ahLst/>
              <a:cxnLst/>
              <a:rect l="l" t="t" r="r" b="b"/>
              <a:pathLst>
                <a:path w="15261" h="13897" extrusionOk="0">
                  <a:moveTo>
                    <a:pt x="3911" y="0"/>
                  </a:moveTo>
                  <a:cubicBezTo>
                    <a:pt x="3083" y="0"/>
                    <a:pt x="2367" y="236"/>
                    <a:pt x="1836" y="734"/>
                  </a:cubicBezTo>
                  <a:cubicBezTo>
                    <a:pt x="0" y="2416"/>
                    <a:pt x="1110" y="6585"/>
                    <a:pt x="4284" y="10027"/>
                  </a:cubicBezTo>
                  <a:cubicBezTo>
                    <a:pt x="6568" y="12474"/>
                    <a:pt x="9296" y="13897"/>
                    <a:pt x="11342" y="13897"/>
                  </a:cubicBezTo>
                  <a:cubicBezTo>
                    <a:pt x="12174" y="13897"/>
                    <a:pt x="12894" y="13661"/>
                    <a:pt x="13425" y="13164"/>
                  </a:cubicBezTo>
                  <a:cubicBezTo>
                    <a:pt x="15261" y="11442"/>
                    <a:pt x="14151" y="7274"/>
                    <a:pt x="10939" y="3870"/>
                  </a:cubicBezTo>
                  <a:cubicBezTo>
                    <a:pt x="8655" y="1423"/>
                    <a:pt x="5946" y="0"/>
                    <a:pt x="39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39"/>
            <p:cNvSpPr/>
            <p:nvPr/>
          </p:nvSpPr>
          <p:spPr>
            <a:xfrm>
              <a:off x="2477874" y="1998223"/>
              <a:ext cx="272564" cy="72298"/>
            </a:xfrm>
            <a:custGeom>
              <a:avLst/>
              <a:gdLst/>
              <a:ahLst/>
              <a:cxnLst/>
              <a:rect l="l" t="t" r="r" b="b"/>
              <a:pathLst>
                <a:path w="15491" h="4109" extrusionOk="0">
                  <a:moveTo>
                    <a:pt x="482" y="0"/>
                  </a:moveTo>
                  <a:cubicBezTo>
                    <a:pt x="344" y="0"/>
                    <a:pt x="201" y="27"/>
                    <a:pt x="39" y="54"/>
                  </a:cubicBezTo>
                  <a:cubicBezTo>
                    <a:pt x="1" y="246"/>
                    <a:pt x="1" y="475"/>
                    <a:pt x="1" y="666"/>
                  </a:cubicBezTo>
                  <a:cubicBezTo>
                    <a:pt x="1" y="2579"/>
                    <a:pt x="1530" y="4108"/>
                    <a:pt x="3443" y="4108"/>
                  </a:cubicBezTo>
                  <a:lnTo>
                    <a:pt x="14840" y="4108"/>
                  </a:lnTo>
                  <a:cubicBezTo>
                    <a:pt x="15031" y="4108"/>
                    <a:pt x="15223" y="4070"/>
                    <a:pt x="15452" y="4032"/>
                  </a:cubicBezTo>
                  <a:cubicBezTo>
                    <a:pt x="15490" y="3841"/>
                    <a:pt x="15490" y="3650"/>
                    <a:pt x="15490" y="3420"/>
                  </a:cubicBezTo>
                  <a:cubicBezTo>
                    <a:pt x="15490" y="1546"/>
                    <a:pt x="13960" y="16"/>
                    <a:pt x="12048" y="16"/>
                  </a:cubicBezTo>
                  <a:lnTo>
                    <a:pt x="651" y="16"/>
                  </a:lnTo>
                  <a:cubicBezTo>
                    <a:pt x="595" y="5"/>
                    <a:pt x="539" y="0"/>
                    <a:pt x="4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9"/>
            <p:cNvSpPr/>
            <p:nvPr/>
          </p:nvSpPr>
          <p:spPr>
            <a:xfrm>
              <a:off x="2472490" y="1761623"/>
              <a:ext cx="277948" cy="72703"/>
            </a:xfrm>
            <a:custGeom>
              <a:avLst/>
              <a:gdLst/>
              <a:ahLst/>
              <a:cxnLst/>
              <a:rect l="l" t="t" r="r" b="b"/>
              <a:pathLst>
                <a:path w="15797" h="4132" extrusionOk="0">
                  <a:moveTo>
                    <a:pt x="995" y="1"/>
                  </a:moveTo>
                  <a:cubicBezTo>
                    <a:pt x="766" y="1"/>
                    <a:pt x="574" y="39"/>
                    <a:pt x="383" y="77"/>
                  </a:cubicBezTo>
                  <a:cubicBezTo>
                    <a:pt x="1" y="2181"/>
                    <a:pt x="1607" y="4093"/>
                    <a:pt x="3749" y="4131"/>
                  </a:cubicBezTo>
                  <a:lnTo>
                    <a:pt x="15146" y="4131"/>
                  </a:lnTo>
                  <a:cubicBezTo>
                    <a:pt x="15337" y="4131"/>
                    <a:pt x="15529" y="4093"/>
                    <a:pt x="15758" y="4055"/>
                  </a:cubicBezTo>
                  <a:cubicBezTo>
                    <a:pt x="15796" y="3863"/>
                    <a:pt x="15796" y="3634"/>
                    <a:pt x="15796" y="3443"/>
                  </a:cubicBezTo>
                  <a:cubicBezTo>
                    <a:pt x="15796" y="1569"/>
                    <a:pt x="14266" y="1"/>
                    <a:pt x="123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39"/>
            <p:cNvSpPr/>
            <p:nvPr/>
          </p:nvSpPr>
          <p:spPr>
            <a:xfrm>
              <a:off x="2477874" y="1525428"/>
              <a:ext cx="272564" cy="72685"/>
            </a:xfrm>
            <a:custGeom>
              <a:avLst/>
              <a:gdLst/>
              <a:ahLst/>
              <a:cxnLst/>
              <a:rect l="l" t="t" r="r" b="b"/>
              <a:pathLst>
                <a:path w="15491" h="4131" extrusionOk="0">
                  <a:moveTo>
                    <a:pt x="689" y="0"/>
                  </a:moveTo>
                  <a:cubicBezTo>
                    <a:pt x="460" y="0"/>
                    <a:pt x="268" y="0"/>
                    <a:pt x="77" y="77"/>
                  </a:cubicBezTo>
                  <a:cubicBezTo>
                    <a:pt x="39" y="268"/>
                    <a:pt x="1" y="459"/>
                    <a:pt x="1" y="689"/>
                  </a:cubicBezTo>
                  <a:cubicBezTo>
                    <a:pt x="1" y="2563"/>
                    <a:pt x="1530" y="4131"/>
                    <a:pt x="3443" y="4131"/>
                  </a:cubicBezTo>
                  <a:lnTo>
                    <a:pt x="14802" y="4131"/>
                  </a:lnTo>
                  <a:cubicBezTo>
                    <a:pt x="15031" y="4131"/>
                    <a:pt x="15223" y="4093"/>
                    <a:pt x="15452" y="4054"/>
                  </a:cubicBezTo>
                  <a:cubicBezTo>
                    <a:pt x="15490" y="3863"/>
                    <a:pt x="15490" y="3634"/>
                    <a:pt x="15490" y="3442"/>
                  </a:cubicBezTo>
                  <a:cubicBezTo>
                    <a:pt x="15490" y="1530"/>
                    <a:pt x="13960" y="0"/>
                    <a:pt x="1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9"/>
            <p:cNvSpPr/>
            <p:nvPr/>
          </p:nvSpPr>
          <p:spPr>
            <a:xfrm>
              <a:off x="2477874" y="1301338"/>
              <a:ext cx="272564" cy="72685"/>
            </a:xfrm>
            <a:custGeom>
              <a:avLst/>
              <a:gdLst/>
              <a:ahLst/>
              <a:cxnLst/>
              <a:rect l="l" t="t" r="r" b="b"/>
              <a:pathLst>
                <a:path w="15491" h="4131" extrusionOk="0">
                  <a:moveTo>
                    <a:pt x="689" y="0"/>
                  </a:moveTo>
                  <a:cubicBezTo>
                    <a:pt x="460" y="0"/>
                    <a:pt x="268" y="39"/>
                    <a:pt x="77" y="77"/>
                  </a:cubicBezTo>
                  <a:cubicBezTo>
                    <a:pt x="39" y="268"/>
                    <a:pt x="1" y="497"/>
                    <a:pt x="1" y="689"/>
                  </a:cubicBezTo>
                  <a:cubicBezTo>
                    <a:pt x="1" y="2601"/>
                    <a:pt x="1530" y="4131"/>
                    <a:pt x="3443" y="4131"/>
                  </a:cubicBezTo>
                  <a:lnTo>
                    <a:pt x="14840" y="4131"/>
                  </a:lnTo>
                  <a:cubicBezTo>
                    <a:pt x="15031" y="4131"/>
                    <a:pt x="15223" y="4093"/>
                    <a:pt x="15452" y="4054"/>
                  </a:cubicBezTo>
                  <a:cubicBezTo>
                    <a:pt x="15490" y="3863"/>
                    <a:pt x="15490" y="3672"/>
                    <a:pt x="15490" y="3481"/>
                  </a:cubicBezTo>
                  <a:lnTo>
                    <a:pt x="15490" y="3442"/>
                  </a:lnTo>
                  <a:cubicBezTo>
                    <a:pt x="15490" y="1568"/>
                    <a:pt x="13960" y="0"/>
                    <a:pt x="1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39"/>
            <p:cNvSpPr/>
            <p:nvPr/>
          </p:nvSpPr>
          <p:spPr>
            <a:xfrm>
              <a:off x="4042457" y="1790567"/>
              <a:ext cx="108368" cy="108350"/>
            </a:xfrm>
            <a:custGeom>
              <a:avLst/>
              <a:gdLst/>
              <a:ahLst/>
              <a:cxnLst/>
              <a:rect l="l" t="t" r="r" b="b"/>
              <a:pathLst>
                <a:path w="6159" h="6158" fill="none" extrusionOk="0">
                  <a:moveTo>
                    <a:pt x="6158" y="3098"/>
                  </a:moveTo>
                  <a:cubicBezTo>
                    <a:pt x="6158" y="4781"/>
                    <a:pt x="4781" y="6158"/>
                    <a:pt x="3060" y="6158"/>
                  </a:cubicBezTo>
                  <a:cubicBezTo>
                    <a:pt x="1377" y="6158"/>
                    <a:pt x="1" y="4781"/>
                    <a:pt x="1" y="3098"/>
                  </a:cubicBezTo>
                  <a:cubicBezTo>
                    <a:pt x="1" y="1377"/>
                    <a:pt x="1377" y="0"/>
                    <a:pt x="3060" y="0"/>
                  </a:cubicBezTo>
                  <a:cubicBezTo>
                    <a:pt x="4781" y="0"/>
                    <a:pt x="6158" y="1377"/>
                    <a:pt x="6158" y="3098"/>
                  </a:cubicBezTo>
                  <a:close/>
                </a:path>
              </a:pathLst>
            </a:custGeom>
            <a:noFill/>
            <a:ln w="36325" cap="flat" cmpd="sng">
              <a:solidFill>
                <a:srgbClr val="F1C3C5"/>
              </a:solidFill>
              <a:prstDash val="solid"/>
              <a:miter lim="3824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39"/>
            <p:cNvSpPr/>
            <p:nvPr/>
          </p:nvSpPr>
          <p:spPr>
            <a:xfrm>
              <a:off x="1444238" y="1561093"/>
              <a:ext cx="117781" cy="118450"/>
            </a:xfrm>
            <a:custGeom>
              <a:avLst/>
              <a:gdLst/>
              <a:ahLst/>
              <a:cxnLst/>
              <a:rect l="l" t="t" r="r" b="b"/>
              <a:pathLst>
                <a:path w="6694" h="6732" fill="none" extrusionOk="0">
                  <a:moveTo>
                    <a:pt x="6694" y="3366"/>
                  </a:moveTo>
                  <a:cubicBezTo>
                    <a:pt x="6694" y="5240"/>
                    <a:pt x="5202" y="6732"/>
                    <a:pt x="3366" y="6732"/>
                  </a:cubicBezTo>
                  <a:cubicBezTo>
                    <a:pt x="1492" y="6732"/>
                    <a:pt x="1" y="5240"/>
                    <a:pt x="1" y="3366"/>
                  </a:cubicBezTo>
                  <a:cubicBezTo>
                    <a:pt x="1" y="1530"/>
                    <a:pt x="1492" y="0"/>
                    <a:pt x="3366" y="0"/>
                  </a:cubicBezTo>
                  <a:cubicBezTo>
                    <a:pt x="5202" y="0"/>
                    <a:pt x="6694" y="1530"/>
                    <a:pt x="6694" y="3366"/>
                  </a:cubicBezTo>
                  <a:close/>
                </a:path>
              </a:pathLst>
            </a:custGeom>
            <a:noFill/>
            <a:ln w="36325" cap="flat" cmpd="sng">
              <a:solidFill>
                <a:srgbClr val="F1C3C5"/>
              </a:solidFill>
              <a:prstDash val="solid"/>
              <a:miter lim="3824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39"/>
            <p:cNvSpPr/>
            <p:nvPr/>
          </p:nvSpPr>
          <p:spPr>
            <a:xfrm>
              <a:off x="2642754" y="2791223"/>
              <a:ext cx="69324" cy="69342"/>
            </a:xfrm>
            <a:custGeom>
              <a:avLst/>
              <a:gdLst/>
              <a:ahLst/>
              <a:cxnLst/>
              <a:rect l="l" t="t" r="r" b="b"/>
              <a:pathLst>
                <a:path w="3940" h="3941" fill="none" extrusionOk="0">
                  <a:moveTo>
                    <a:pt x="3939" y="1990"/>
                  </a:moveTo>
                  <a:cubicBezTo>
                    <a:pt x="3939" y="3060"/>
                    <a:pt x="3060" y="3940"/>
                    <a:pt x="1951" y="3940"/>
                  </a:cubicBezTo>
                  <a:cubicBezTo>
                    <a:pt x="880" y="3940"/>
                    <a:pt x="0" y="3060"/>
                    <a:pt x="0" y="1990"/>
                  </a:cubicBezTo>
                  <a:cubicBezTo>
                    <a:pt x="0" y="880"/>
                    <a:pt x="880" y="1"/>
                    <a:pt x="1951" y="1"/>
                  </a:cubicBezTo>
                  <a:cubicBezTo>
                    <a:pt x="3060" y="1"/>
                    <a:pt x="3939" y="880"/>
                    <a:pt x="3939" y="1990"/>
                  </a:cubicBezTo>
                  <a:close/>
                </a:path>
              </a:pathLst>
            </a:custGeom>
            <a:noFill/>
            <a:ln w="36325" cap="flat" cmpd="sng">
              <a:solidFill>
                <a:srgbClr val="F1C3C5"/>
              </a:solidFill>
              <a:prstDash val="solid"/>
              <a:miter lim="3824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39"/>
            <p:cNvSpPr/>
            <p:nvPr/>
          </p:nvSpPr>
          <p:spPr>
            <a:xfrm>
              <a:off x="628640" y="4493757"/>
              <a:ext cx="117781" cy="118450"/>
            </a:xfrm>
            <a:custGeom>
              <a:avLst/>
              <a:gdLst/>
              <a:ahLst/>
              <a:cxnLst/>
              <a:rect l="l" t="t" r="r" b="b"/>
              <a:pathLst>
                <a:path w="6694" h="6732" fill="none" extrusionOk="0">
                  <a:moveTo>
                    <a:pt x="6694" y="3366"/>
                  </a:moveTo>
                  <a:cubicBezTo>
                    <a:pt x="6694" y="5202"/>
                    <a:pt x="5202" y="6732"/>
                    <a:pt x="3366" y="6732"/>
                  </a:cubicBezTo>
                  <a:cubicBezTo>
                    <a:pt x="1492" y="6732"/>
                    <a:pt x="1" y="5202"/>
                    <a:pt x="1" y="3366"/>
                  </a:cubicBezTo>
                  <a:cubicBezTo>
                    <a:pt x="1" y="1492"/>
                    <a:pt x="1492" y="0"/>
                    <a:pt x="3366" y="0"/>
                  </a:cubicBezTo>
                  <a:cubicBezTo>
                    <a:pt x="5202" y="0"/>
                    <a:pt x="6694" y="1492"/>
                    <a:pt x="6694" y="3366"/>
                  </a:cubicBezTo>
                  <a:close/>
                </a:path>
              </a:pathLst>
            </a:custGeom>
            <a:noFill/>
            <a:ln w="36325" cap="flat" cmpd="sng">
              <a:solidFill>
                <a:srgbClr val="F1C3C5"/>
              </a:solidFill>
              <a:prstDash val="solid"/>
              <a:miter lim="3824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39"/>
            <p:cNvSpPr/>
            <p:nvPr/>
          </p:nvSpPr>
          <p:spPr>
            <a:xfrm>
              <a:off x="3246371" y="4284465"/>
              <a:ext cx="90192" cy="90192"/>
            </a:xfrm>
            <a:custGeom>
              <a:avLst/>
              <a:gdLst/>
              <a:ahLst/>
              <a:cxnLst/>
              <a:rect l="l" t="t" r="r" b="b"/>
              <a:pathLst>
                <a:path w="5126" h="5126" fill="none" extrusionOk="0">
                  <a:moveTo>
                    <a:pt x="5125" y="2563"/>
                  </a:moveTo>
                  <a:cubicBezTo>
                    <a:pt x="5125" y="3979"/>
                    <a:pt x="3978" y="5126"/>
                    <a:pt x="2563" y="5126"/>
                  </a:cubicBezTo>
                  <a:cubicBezTo>
                    <a:pt x="1148" y="5126"/>
                    <a:pt x="1" y="3979"/>
                    <a:pt x="1" y="2563"/>
                  </a:cubicBezTo>
                  <a:cubicBezTo>
                    <a:pt x="1" y="1148"/>
                    <a:pt x="1148" y="1"/>
                    <a:pt x="2563" y="1"/>
                  </a:cubicBezTo>
                  <a:cubicBezTo>
                    <a:pt x="3978" y="1"/>
                    <a:pt x="5125" y="1148"/>
                    <a:pt x="5125" y="2563"/>
                  </a:cubicBezTo>
                  <a:close/>
                </a:path>
              </a:pathLst>
            </a:custGeom>
            <a:noFill/>
            <a:ln w="36325" cap="flat" cmpd="sng">
              <a:solidFill>
                <a:srgbClr val="F1C3C5"/>
              </a:solidFill>
              <a:prstDash val="solid"/>
              <a:miter lim="3824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39"/>
            <p:cNvSpPr/>
            <p:nvPr/>
          </p:nvSpPr>
          <p:spPr>
            <a:xfrm>
              <a:off x="3014874" y="1773729"/>
              <a:ext cx="111060" cy="111060"/>
            </a:xfrm>
            <a:custGeom>
              <a:avLst/>
              <a:gdLst/>
              <a:ahLst/>
              <a:cxnLst/>
              <a:rect l="l" t="t" r="r" b="b"/>
              <a:pathLst>
                <a:path w="6312" h="6312" extrusionOk="0">
                  <a:moveTo>
                    <a:pt x="3137" y="1"/>
                  </a:moveTo>
                  <a:cubicBezTo>
                    <a:pt x="1416" y="1"/>
                    <a:pt x="1" y="1416"/>
                    <a:pt x="1" y="3137"/>
                  </a:cubicBezTo>
                  <a:cubicBezTo>
                    <a:pt x="1" y="4896"/>
                    <a:pt x="1416" y="6312"/>
                    <a:pt x="3137" y="6312"/>
                  </a:cubicBezTo>
                  <a:cubicBezTo>
                    <a:pt x="4896" y="6312"/>
                    <a:pt x="6311" y="4896"/>
                    <a:pt x="6311" y="3137"/>
                  </a:cubicBezTo>
                  <a:cubicBezTo>
                    <a:pt x="6311" y="1416"/>
                    <a:pt x="4896" y="1"/>
                    <a:pt x="3137" y="1"/>
                  </a:cubicBezTo>
                  <a:close/>
                </a:path>
              </a:pathLst>
            </a:custGeom>
            <a:solidFill>
              <a:srgbClr val="F1C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39"/>
            <p:cNvSpPr/>
            <p:nvPr/>
          </p:nvSpPr>
          <p:spPr>
            <a:xfrm>
              <a:off x="915984" y="2189622"/>
              <a:ext cx="80779" cy="80761"/>
            </a:xfrm>
            <a:custGeom>
              <a:avLst/>
              <a:gdLst/>
              <a:ahLst/>
              <a:cxnLst/>
              <a:rect l="l" t="t" r="r" b="b"/>
              <a:pathLst>
                <a:path w="4591" h="4590" extrusionOk="0">
                  <a:moveTo>
                    <a:pt x="2295" y="0"/>
                  </a:moveTo>
                  <a:cubicBezTo>
                    <a:pt x="1033" y="0"/>
                    <a:pt x="1" y="1033"/>
                    <a:pt x="1" y="2295"/>
                  </a:cubicBezTo>
                  <a:cubicBezTo>
                    <a:pt x="1" y="3557"/>
                    <a:pt x="1033" y="4590"/>
                    <a:pt x="2295" y="4590"/>
                  </a:cubicBezTo>
                  <a:cubicBezTo>
                    <a:pt x="3558" y="4590"/>
                    <a:pt x="4590" y="3557"/>
                    <a:pt x="4590" y="2295"/>
                  </a:cubicBezTo>
                  <a:cubicBezTo>
                    <a:pt x="4590" y="1033"/>
                    <a:pt x="3558" y="0"/>
                    <a:pt x="2295" y="0"/>
                  </a:cubicBezTo>
                  <a:close/>
                </a:path>
              </a:pathLst>
            </a:custGeom>
            <a:solidFill>
              <a:srgbClr val="F1C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39"/>
            <p:cNvSpPr/>
            <p:nvPr/>
          </p:nvSpPr>
          <p:spPr>
            <a:xfrm>
              <a:off x="4375565" y="2734029"/>
              <a:ext cx="57219" cy="57201"/>
            </a:xfrm>
            <a:custGeom>
              <a:avLst/>
              <a:gdLst/>
              <a:ahLst/>
              <a:cxnLst/>
              <a:rect l="l" t="t" r="r" b="b"/>
              <a:pathLst>
                <a:path w="3252" h="3251" extrusionOk="0">
                  <a:moveTo>
                    <a:pt x="1645" y="0"/>
                  </a:moveTo>
                  <a:cubicBezTo>
                    <a:pt x="765" y="0"/>
                    <a:pt x="0" y="727"/>
                    <a:pt x="0" y="1606"/>
                  </a:cubicBezTo>
                  <a:cubicBezTo>
                    <a:pt x="0" y="2524"/>
                    <a:pt x="765" y="3251"/>
                    <a:pt x="1645" y="3251"/>
                  </a:cubicBezTo>
                  <a:cubicBezTo>
                    <a:pt x="2525" y="3251"/>
                    <a:pt x="3251" y="2524"/>
                    <a:pt x="3251" y="1606"/>
                  </a:cubicBezTo>
                  <a:cubicBezTo>
                    <a:pt x="3251" y="727"/>
                    <a:pt x="2525" y="0"/>
                    <a:pt x="1645" y="0"/>
                  </a:cubicBezTo>
                  <a:close/>
                </a:path>
              </a:pathLst>
            </a:custGeom>
            <a:solidFill>
              <a:srgbClr val="F1C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39"/>
            <p:cNvSpPr/>
            <p:nvPr/>
          </p:nvSpPr>
          <p:spPr>
            <a:xfrm>
              <a:off x="2289449" y="4539522"/>
              <a:ext cx="76732" cy="76732"/>
            </a:xfrm>
            <a:custGeom>
              <a:avLst/>
              <a:gdLst/>
              <a:ahLst/>
              <a:cxnLst/>
              <a:rect l="l" t="t" r="r" b="b"/>
              <a:pathLst>
                <a:path w="4361" h="4361" extrusionOk="0">
                  <a:moveTo>
                    <a:pt x="2181" y="0"/>
                  </a:moveTo>
                  <a:cubicBezTo>
                    <a:pt x="957" y="0"/>
                    <a:pt x="1" y="995"/>
                    <a:pt x="1" y="2180"/>
                  </a:cubicBezTo>
                  <a:cubicBezTo>
                    <a:pt x="1" y="3404"/>
                    <a:pt x="957" y="4360"/>
                    <a:pt x="2181" y="4360"/>
                  </a:cubicBezTo>
                  <a:cubicBezTo>
                    <a:pt x="3366" y="4360"/>
                    <a:pt x="4361" y="3404"/>
                    <a:pt x="4361" y="2180"/>
                  </a:cubicBezTo>
                  <a:cubicBezTo>
                    <a:pt x="4361" y="995"/>
                    <a:pt x="3366" y="0"/>
                    <a:pt x="2181" y="0"/>
                  </a:cubicBezTo>
                  <a:close/>
                </a:path>
              </a:pathLst>
            </a:custGeom>
            <a:solidFill>
              <a:srgbClr val="F1C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1" name="Google Shape;2761;p39"/>
          <p:cNvSpPr txBox="1"/>
          <p:nvPr/>
        </p:nvSpPr>
        <p:spPr>
          <a:xfrm>
            <a:off x="495953" y="1213752"/>
            <a:ext cx="3649048" cy="3218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Kasallikning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rivojlanishi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immunitet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darajasiga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bog’liq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,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shuning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uchun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asosiy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profilaktika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sog’lom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turmush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tarzini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saqlash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hisoblanadi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.</a:t>
            </a:r>
            <a:b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</a:b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Bolalarni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emlash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,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kasallikning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dastlabki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bosqichlarida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kasallikni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aniqlash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uchun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muntazam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sinovlar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va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testlarni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o’tkazish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ham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muhim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rol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 </a:t>
            </a:r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o’ynaydi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Fira Sans Extra Condensed Medium" panose="020B0604020202020204" charset="0"/>
              </a:rPr>
              <a:t>.</a:t>
            </a:r>
            <a:endParaRPr sz="2000" dirty="0">
              <a:solidFill>
                <a:schemeClr val="accent3">
                  <a:lumMod val="75000"/>
                </a:schemeClr>
              </a:solidFill>
              <a:latin typeface="Fira Sans Extra Condensed Medium" panose="020B0604020202020204" charset="0"/>
              <a:sym typeface="Fira Sans Extra Condensed SemiBold"/>
            </a:endParaRPr>
          </a:p>
        </p:txBody>
      </p:sp>
      <p:grpSp>
        <p:nvGrpSpPr>
          <p:cNvPr id="2769" name="Google Shape;2769;p39"/>
          <p:cNvGrpSpPr/>
          <p:nvPr/>
        </p:nvGrpSpPr>
        <p:grpSpPr>
          <a:xfrm rot="-1674140" flipH="1">
            <a:off x="7078857" y="2543961"/>
            <a:ext cx="1467762" cy="940596"/>
            <a:chOff x="4262096" y="3253063"/>
            <a:chExt cx="1781283" cy="1141634"/>
          </a:xfrm>
        </p:grpSpPr>
        <p:sp>
          <p:nvSpPr>
            <p:cNvPr id="2770" name="Google Shape;2770;p39"/>
            <p:cNvSpPr/>
            <p:nvPr/>
          </p:nvSpPr>
          <p:spPr>
            <a:xfrm>
              <a:off x="4307192" y="3331872"/>
              <a:ext cx="812924" cy="731213"/>
            </a:xfrm>
            <a:custGeom>
              <a:avLst/>
              <a:gdLst/>
              <a:ahLst/>
              <a:cxnLst/>
              <a:rect l="l" t="t" r="r" b="b"/>
              <a:pathLst>
                <a:path w="46202" h="41558" extrusionOk="0">
                  <a:moveTo>
                    <a:pt x="27372" y="0"/>
                  </a:moveTo>
                  <a:cubicBezTo>
                    <a:pt x="21535" y="0"/>
                    <a:pt x="15674" y="2067"/>
                    <a:pt x="10977" y="6295"/>
                  </a:cubicBezTo>
                  <a:cubicBezTo>
                    <a:pt x="650" y="15551"/>
                    <a:pt x="0" y="31538"/>
                    <a:pt x="9600" y="41558"/>
                  </a:cubicBezTo>
                  <a:cubicBezTo>
                    <a:pt x="15375" y="40334"/>
                    <a:pt x="19544" y="34941"/>
                    <a:pt x="20079" y="28325"/>
                  </a:cubicBezTo>
                  <a:cubicBezTo>
                    <a:pt x="21609" y="9164"/>
                    <a:pt x="34077" y="20408"/>
                    <a:pt x="46201" y="8743"/>
                  </a:cubicBezTo>
                  <a:cubicBezTo>
                    <a:pt x="41323" y="2968"/>
                    <a:pt x="34365" y="0"/>
                    <a:pt x="27372" y="0"/>
                  </a:cubicBezTo>
                  <a:close/>
                </a:path>
              </a:pathLst>
            </a:custGeom>
            <a:solidFill>
              <a:srgbClr val="FFFFFF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39"/>
            <p:cNvSpPr/>
            <p:nvPr/>
          </p:nvSpPr>
          <p:spPr>
            <a:xfrm>
              <a:off x="4329397" y="3342833"/>
              <a:ext cx="692469" cy="843416"/>
            </a:xfrm>
            <a:custGeom>
              <a:avLst/>
              <a:gdLst/>
              <a:ahLst/>
              <a:cxnLst/>
              <a:rect l="l" t="t" r="r" b="b"/>
              <a:pathLst>
                <a:path w="39356" h="47935" extrusionOk="0">
                  <a:moveTo>
                    <a:pt x="28225" y="1"/>
                  </a:moveTo>
                  <a:cubicBezTo>
                    <a:pt x="18646" y="1"/>
                    <a:pt x="9467" y="5633"/>
                    <a:pt x="5508" y="15119"/>
                  </a:cubicBezTo>
                  <a:cubicBezTo>
                    <a:pt x="0" y="28352"/>
                    <a:pt x="6885" y="43459"/>
                    <a:pt x="20500" y="47934"/>
                  </a:cubicBezTo>
                  <a:cubicBezTo>
                    <a:pt x="9026" y="42121"/>
                    <a:pt x="3978" y="28429"/>
                    <a:pt x="8950" y="16572"/>
                  </a:cubicBezTo>
                  <a:cubicBezTo>
                    <a:pt x="12847" y="7176"/>
                    <a:pt x="21948" y="1431"/>
                    <a:pt x="31613" y="1431"/>
                  </a:cubicBezTo>
                  <a:cubicBezTo>
                    <a:pt x="34183" y="1431"/>
                    <a:pt x="36793" y="1837"/>
                    <a:pt x="39355" y="2689"/>
                  </a:cubicBezTo>
                  <a:cubicBezTo>
                    <a:pt x="35776" y="862"/>
                    <a:pt x="31970" y="1"/>
                    <a:pt x="282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39"/>
            <p:cNvSpPr/>
            <p:nvPr/>
          </p:nvSpPr>
          <p:spPr>
            <a:xfrm>
              <a:off x="4303145" y="3273491"/>
              <a:ext cx="1076040" cy="1022129"/>
            </a:xfrm>
            <a:custGeom>
              <a:avLst/>
              <a:gdLst/>
              <a:ahLst/>
              <a:cxnLst/>
              <a:rect l="l" t="t" r="r" b="b"/>
              <a:pathLst>
                <a:path w="61156" h="58092" extrusionOk="0">
                  <a:moveTo>
                    <a:pt x="29940" y="4620"/>
                  </a:moveTo>
                  <a:cubicBezTo>
                    <a:pt x="35612" y="4620"/>
                    <a:pt x="41233" y="6593"/>
                    <a:pt x="45743" y="10416"/>
                  </a:cubicBezTo>
                  <a:cubicBezTo>
                    <a:pt x="53277" y="16803"/>
                    <a:pt x="56222" y="27130"/>
                    <a:pt x="53201" y="36538"/>
                  </a:cubicBezTo>
                  <a:cubicBezTo>
                    <a:pt x="50179" y="45947"/>
                    <a:pt x="41765" y="52602"/>
                    <a:pt x="31936" y="53405"/>
                  </a:cubicBezTo>
                  <a:cubicBezTo>
                    <a:pt x="31267" y="53459"/>
                    <a:pt x="30600" y="53486"/>
                    <a:pt x="29937" y="53486"/>
                  </a:cubicBezTo>
                  <a:cubicBezTo>
                    <a:pt x="20820" y="53486"/>
                    <a:pt x="12392" y="48410"/>
                    <a:pt x="8185" y="40210"/>
                  </a:cubicBezTo>
                  <a:cubicBezTo>
                    <a:pt x="2028" y="28201"/>
                    <a:pt x="6770" y="13476"/>
                    <a:pt x="18779" y="7318"/>
                  </a:cubicBezTo>
                  <a:cubicBezTo>
                    <a:pt x="22310" y="5507"/>
                    <a:pt x="26137" y="4620"/>
                    <a:pt x="29940" y="4620"/>
                  </a:cubicBezTo>
                  <a:close/>
                  <a:moveTo>
                    <a:pt x="29931" y="1"/>
                  </a:moveTo>
                  <a:cubicBezTo>
                    <a:pt x="25463" y="1"/>
                    <a:pt x="20927" y="1038"/>
                    <a:pt x="16676" y="3226"/>
                  </a:cubicBezTo>
                  <a:cubicBezTo>
                    <a:pt x="6197" y="8581"/>
                    <a:pt x="1" y="19710"/>
                    <a:pt x="995" y="31413"/>
                  </a:cubicBezTo>
                  <a:cubicBezTo>
                    <a:pt x="1951" y="43155"/>
                    <a:pt x="9868" y="53099"/>
                    <a:pt x="21036" y="56694"/>
                  </a:cubicBezTo>
                  <a:cubicBezTo>
                    <a:pt x="23970" y="57635"/>
                    <a:pt x="26975" y="58092"/>
                    <a:pt x="29949" y="58092"/>
                  </a:cubicBezTo>
                  <a:cubicBezTo>
                    <a:pt x="38334" y="58092"/>
                    <a:pt x="46474" y="54465"/>
                    <a:pt x="52092" y="47859"/>
                  </a:cubicBezTo>
                  <a:cubicBezTo>
                    <a:pt x="59703" y="38871"/>
                    <a:pt x="61156" y="26212"/>
                    <a:pt x="55763" y="15771"/>
                  </a:cubicBezTo>
                  <a:cubicBezTo>
                    <a:pt x="50608" y="5756"/>
                    <a:pt x="40458" y="1"/>
                    <a:pt x="29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39"/>
            <p:cNvSpPr/>
            <p:nvPr/>
          </p:nvSpPr>
          <p:spPr>
            <a:xfrm>
              <a:off x="4262096" y="3253063"/>
              <a:ext cx="1076040" cy="1022252"/>
            </a:xfrm>
            <a:custGeom>
              <a:avLst/>
              <a:gdLst/>
              <a:ahLst/>
              <a:cxnLst/>
              <a:rect l="l" t="t" r="r" b="b"/>
              <a:pathLst>
                <a:path w="61156" h="58099" extrusionOk="0">
                  <a:moveTo>
                    <a:pt x="29916" y="4595"/>
                  </a:moveTo>
                  <a:cubicBezTo>
                    <a:pt x="35599" y="4595"/>
                    <a:pt x="41233" y="6568"/>
                    <a:pt x="45743" y="10392"/>
                  </a:cubicBezTo>
                  <a:cubicBezTo>
                    <a:pt x="53277" y="16817"/>
                    <a:pt x="56222" y="27105"/>
                    <a:pt x="53201" y="36514"/>
                  </a:cubicBezTo>
                  <a:cubicBezTo>
                    <a:pt x="50179" y="45922"/>
                    <a:pt x="41765" y="52577"/>
                    <a:pt x="31936" y="53380"/>
                  </a:cubicBezTo>
                  <a:cubicBezTo>
                    <a:pt x="31239" y="53440"/>
                    <a:pt x="30545" y="53469"/>
                    <a:pt x="29854" y="53469"/>
                  </a:cubicBezTo>
                  <a:cubicBezTo>
                    <a:pt x="20769" y="53469"/>
                    <a:pt x="12380" y="48399"/>
                    <a:pt x="8185" y="40224"/>
                  </a:cubicBezTo>
                  <a:cubicBezTo>
                    <a:pt x="2028" y="28214"/>
                    <a:pt x="6732" y="13490"/>
                    <a:pt x="18741" y="7294"/>
                  </a:cubicBezTo>
                  <a:cubicBezTo>
                    <a:pt x="22272" y="5482"/>
                    <a:pt x="26105" y="4595"/>
                    <a:pt x="29916" y="4595"/>
                  </a:cubicBezTo>
                  <a:close/>
                  <a:moveTo>
                    <a:pt x="29872" y="0"/>
                  </a:moveTo>
                  <a:cubicBezTo>
                    <a:pt x="25408" y="0"/>
                    <a:pt x="20879" y="1030"/>
                    <a:pt x="16638" y="3201"/>
                  </a:cubicBezTo>
                  <a:cubicBezTo>
                    <a:pt x="6197" y="8556"/>
                    <a:pt x="1" y="19724"/>
                    <a:pt x="957" y="31427"/>
                  </a:cubicBezTo>
                  <a:cubicBezTo>
                    <a:pt x="1951" y="43130"/>
                    <a:pt x="9868" y="53113"/>
                    <a:pt x="21036" y="56708"/>
                  </a:cubicBezTo>
                  <a:cubicBezTo>
                    <a:pt x="23958" y="57645"/>
                    <a:pt x="26950" y="58099"/>
                    <a:pt x="29911" y="58099"/>
                  </a:cubicBezTo>
                  <a:cubicBezTo>
                    <a:pt x="38309" y="58099"/>
                    <a:pt x="46465" y="54451"/>
                    <a:pt x="52092" y="47835"/>
                  </a:cubicBezTo>
                  <a:cubicBezTo>
                    <a:pt x="59664" y="38885"/>
                    <a:pt x="61156" y="26226"/>
                    <a:pt x="55763" y="15746"/>
                  </a:cubicBezTo>
                  <a:cubicBezTo>
                    <a:pt x="50603" y="5749"/>
                    <a:pt x="40420" y="0"/>
                    <a:pt x="298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39"/>
            <p:cNvSpPr/>
            <p:nvPr/>
          </p:nvSpPr>
          <p:spPr>
            <a:xfrm>
              <a:off x="5241891" y="3940958"/>
              <a:ext cx="596910" cy="352287"/>
            </a:xfrm>
            <a:custGeom>
              <a:avLst/>
              <a:gdLst/>
              <a:ahLst/>
              <a:cxnLst/>
              <a:rect l="l" t="t" r="r" b="b"/>
              <a:pathLst>
                <a:path w="33925" h="20022" extrusionOk="0">
                  <a:moveTo>
                    <a:pt x="3413" y="0"/>
                  </a:moveTo>
                  <a:cubicBezTo>
                    <a:pt x="2808" y="0"/>
                    <a:pt x="2234" y="343"/>
                    <a:pt x="1951" y="936"/>
                  </a:cubicBezTo>
                  <a:lnTo>
                    <a:pt x="383" y="4417"/>
                  </a:lnTo>
                  <a:cubicBezTo>
                    <a:pt x="1" y="5220"/>
                    <a:pt x="383" y="6138"/>
                    <a:pt x="1148" y="6520"/>
                  </a:cubicBezTo>
                  <a:lnTo>
                    <a:pt x="31018" y="20021"/>
                  </a:lnTo>
                  <a:lnTo>
                    <a:pt x="33925" y="13634"/>
                  </a:lnTo>
                  <a:lnTo>
                    <a:pt x="4055" y="133"/>
                  </a:lnTo>
                  <a:cubicBezTo>
                    <a:pt x="3845" y="43"/>
                    <a:pt x="3627" y="0"/>
                    <a:pt x="34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39"/>
            <p:cNvSpPr/>
            <p:nvPr/>
          </p:nvSpPr>
          <p:spPr>
            <a:xfrm>
              <a:off x="5523182" y="4057841"/>
              <a:ext cx="520196" cy="336856"/>
            </a:xfrm>
            <a:custGeom>
              <a:avLst/>
              <a:gdLst/>
              <a:ahLst/>
              <a:cxnLst/>
              <a:rect l="l" t="t" r="r" b="b"/>
              <a:pathLst>
                <a:path w="29565" h="19145" extrusionOk="0">
                  <a:moveTo>
                    <a:pt x="6687" y="1"/>
                  </a:moveTo>
                  <a:cubicBezTo>
                    <a:pt x="4470" y="1"/>
                    <a:pt x="2359" y="1276"/>
                    <a:pt x="1377" y="3434"/>
                  </a:cubicBezTo>
                  <a:lnTo>
                    <a:pt x="1301" y="3587"/>
                  </a:lnTo>
                  <a:cubicBezTo>
                    <a:pt x="1" y="6532"/>
                    <a:pt x="1263" y="9974"/>
                    <a:pt x="4208" y="11275"/>
                  </a:cubicBezTo>
                  <a:lnTo>
                    <a:pt x="20462" y="18618"/>
                  </a:lnTo>
                  <a:cubicBezTo>
                    <a:pt x="21249" y="18975"/>
                    <a:pt x="22071" y="19145"/>
                    <a:pt x="22879" y="19145"/>
                  </a:cubicBezTo>
                  <a:cubicBezTo>
                    <a:pt x="25096" y="19145"/>
                    <a:pt x="27207" y="17870"/>
                    <a:pt x="28188" y="15711"/>
                  </a:cubicBezTo>
                  <a:lnTo>
                    <a:pt x="28226" y="15596"/>
                  </a:lnTo>
                  <a:cubicBezTo>
                    <a:pt x="29565" y="12651"/>
                    <a:pt x="28264" y="9209"/>
                    <a:pt x="25319" y="7871"/>
                  </a:cubicBezTo>
                  <a:lnTo>
                    <a:pt x="9103" y="527"/>
                  </a:lnTo>
                  <a:cubicBezTo>
                    <a:pt x="8317" y="170"/>
                    <a:pt x="7495" y="1"/>
                    <a:pt x="6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39"/>
            <p:cNvSpPr/>
            <p:nvPr/>
          </p:nvSpPr>
          <p:spPr>
            <a:xfrm>
              <a:off x="5523182" y="4057841"/>
              <a:ext cx="467042" cy="312892"/>
            </a:xfrm>
            <a:custGeom>
              <a:avLst/>
              <a:gdLst/>
              <a:ahLst/>
              <a:cxnLst/>
              <a:rect l="l" t="t" r="r" b="b"/>
              <a:pathLst>
                <a:path w="26544" h="17783" extrusionOk="0">
                  <a:moveTo>
                    <a:pt x="6687" y="1"/>
                  </a:moveTo>
                  <a:cubicBezTo>
                    <a:pt x="4470" y="1"/>
                    <a:pt x="2359" y="1276"/>
                    <a:pt x="1377" y="3434"/>
                  </a:cubicBezTo>
                  <a:lnTo>
                    <a:pt x="1301" y="3587"/>
                  </a:lnTo>
                  <a:cubicBezTo>
                    <a:pt x="1" y="6532"/>
                    <a:pt x="1263" y="9974"/>
                    <a:pt x="4208" y="11275"/>
                  </a:cubicBezTo>
                  <a:lnTo>
                    <a:pt x="17441" y="17279"/>
                  </a:lnTo>
                  <a:cubicBezTo>
                    <a:pt x="18214" y="17621"/>
                    <a:pt x="19022" y="17783"/>
                    <a:pt x="19817" y="17783"/>
                  </a:cubicBezTo>
                  <a:cubicBezTo>
                    <a:pt x="22049" y="17783"/>
                    <a:pt x="24180" y="16506"/>
                    <a:pt x="25166" y="14334"/>
                  </a:cubicBezTo>
                  <a:lnTo>
                    <a:pt x="25205" y="14220"/>
                  </a:lnTo>
                  <a:cubicBezTo>
                    <a:pt x="26543" y="11275"/>
                    <a:pt x="25243" y="7832"/>
                    <a:pt x="22298" y="6494"/>
                  </a:cubicBezTo>
                  <a:lnTo>
                    <a:pt x="9103" y="527"/>
                  </a:lnTo>
                  <a:cubicBezTo>
                    <a:pt x="8317" y="170"/>
                    <a:pt x="7495" y="1"/>
                    <a:pt x="66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39"/>
            <p:cNvSpPr/>
            <p:nvPr/>
          </p:nvSpPr>
          <p:spPr>
            <a:xfrm>
              <a:off x="5777553" y="4170713"/>
              <a:ext cx="162191" cy="111781"/>
            </a:xfrm>
            <a:custGeom>
              <a:avLst/>
              <a:gdLst/>
              <a:ahLst/>
              <a:cxnLst/>
              <a:rect l="l" t="t" r="r" b="b"/>
              <a:pathLst>
                <a:path w="9218" h="6353" extrusionOk="0">
                  <a:moveTo>
                    <a:pt x="2582" y="1"/>
                  </a:moveTo>
                  <a:cubicBezTo>
                    <a:pt x="1740" y="1"/>
                    <a:pt x="931" y="486"/>
                    <a:pt x="536" y="1303"/>
                  </a:cubicBezTo>
                  <a:lnTo>
                    <a:pt x="536" y="1341"/>
                  </a:lnTo>
                  <a:cubicBezTo>
                    <a:pt x="1" y="2488"/>
                    <a:pt x="498" y="3789"/>
                    <a:pt x="1645" y="4286"/>
                  </a:cubicBezTo>
                  <a:lnTo>
                    <a:pt x="5738" y="6160"/>
                  </a:lnTo>
                  <a:cubicBezTo>
                    <a:pt x="6030" y="6291"/>
                    <a:pt x="6335" y="6353"/>
                    <a:pt x="6636" y="6353"/>
                  </a:cubicBezTo>
                  <a:cubicBezTo>
                    <a:pt x="7478" y="6353"/>
                    <a:pt x="8288" y="5868"/>
                    <a:pt x="8682" y="5051"/>
                  </a:cubicBezTo>
                  <a:lnTo>
                    <a:pt x="8682" y="5013"/>
                  </a:lnTo>
                  <a:cubicBezTo>
                    <a:pt x="9218" y="3865"/>
                    <a:pt x="8721" y="2565"/>
                    <a:pt x="7612" y="2068"/>
                  </a:cubicBezTo>
                  <a:lnTo>
                    <a:pt x="3481" y="194"/>
                  </a:lnTo>
                  <a:cubicBezTo>
                    <a:pt x="3189" y="63"/>
                    <a:pt x="2884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8" name="Google Shape;2778;p39"/>
          <p:cNvGrpSpPr/>
          <p:nvPr/>
        </p:nvGrpSpPr>
        <p:grpSpPr>
          <a:xfrm flipH="1">
            <a:off x="5827885" y="1314638"/>
            <a:ext cx="1467599" cy="940592"/>
            <a:chOff x="4262096" y="3253063"/>
            <a:chExt cx="1781283" cy="1141634"/>
          </a:xfrm>
        </p:grpSpPr>
        <p:sp>
          <p:nvSpPr>
            <p:cNvPr id="2779" name="Google Shape;2779;p39"/>
            <p:cNvSpPr/>
            <p:nvPr/>
          </p:nvSpPr>
          <p:spPr>
            <a:xfrm>
              <a:off x="4307192" y="3331872"/>
              <a:ext cx="812924" cy="731213"/>
            </a:xfrm>
            <a:custGeom>
              <a:avLst/>
              <a:gdLst/>
              <a:ahLst/>
              <a:cxnLst/>
              <a:rect l="l" t="t" r="r" b="b"/>
              <a:pathLst>
                <a:path w="46202" h="41558" extrusionOk="0">
                  <a:moveTo>
                    <a:pt x="27372" y="0"/>
                  </a:moveTo>
                  <a:cubicBezTo>
                    <a:pt x="21535" y="0"/>
                    <a:pt x="15674" y="2067"/>
                    <a:pt x="10977" y="6295"/>
                  </a:cubicBezTo>
                  <a:cubicBezTo>
                    <a:pt x="650" y="15551"/>
                    <a:pt x="0" y="31538"/>
                    <a:pt x="9600" y="41558"/>
                  </a:cubicBezTo>
                  <a:cubicBezTo>
                    <a:pt x="15375" y="40334"/>
                    <a:pt x="19544" y="34941"/>
                    <a:pt x="20079" y="28325"/>
                  </a:cubicBezTo>
                  <a:cubicBezTo>
                    <a:pt x="21609" y="9164"/>
                    <a:pt x="34077" y="20408"/>
                    <a:pt x="46201" y="8743"/>
                  </a:cubicBezTo>
                  <a:cubicBezTo>
                    <a:pt x="41323" y="2968"/>
                    <a:pt x="34365" y="0"/>
                    <a:pt x="27372" y="0"/>
                  </a:cubicBezTo>
                  <a:close/>
                </a:path>
              </a:pathLst>
            </a:custGeom>
            <a:solidFill>
              <a:srgbClr val="FFFFFF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39"/>
            <p:cNvSpPr/>
            <p:nvPr/>
          </p:nvSpPr>
          <p:spPr>
            <a:xfrm>
              <a:off x="4329397" y="3342833"/>
              <a:ext cx="692469" cy="843416"/>
            </a:xfrm>
            <a:custGeom>
              <a:avLst/>
              <a:gdLst/>
              <a:ahLst/>
              <a:cxnLst/>
              <a:rect l="l" t="t" r="r" b="b"/>
              <a:pathLst>
                <a:path w="39356" h="47935" extrusionOk="0">
                  <a:moveTo>
                    <a:pt x="28225" y="1"/>
                  </a:moveTo>
                  <a:cubicBezTo>
                    <a:pt x="18646" y="1"/>
                    <a:pt x="9467" y="5633"/>
                    <a:pt x="5508" y="15119"/>
                  </a:cubicBezTo>
                  <a:cubicBezTo>
                    <a:pt x="0" y="28352"/>
                    <a:pt x="6885" y="43459"/>
                    <a:pt x="20500" y="47934"/>
                  </a:cubicBezTo>
                  <a:cubicBezTo>
                    <a:pt x="9026" y="42121"/>
                    <a:pt x="3978" y="28429"/>
                    <a:pt x="8950" y="16572"/>
                  </a:cubicBezTo>
                  <a:cubicBezTo>
                    <a:pt x="12847" y="7176"/>
                    <a:pt x="21948" y="1431"/>
                    <a:pt x="31613" y="1431"/>
                  </a:cubicBezTo>
                  <a:cubicBezTo>
                    <a:pt x="34183" y="1431"/>
                    <a:pt x="36793" y="1837"/>
                    <a:pt x="39355" y="2689"/>
                  </a:cubicBezTo>
                  <a:cubicBezTo>
                    <a:pt x="35776" y="862"/>
                    <a:pt x="31970" y="1"/>
                    <a:pt x="282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39"/>
            <p:cNvSpPr/>
            <p:nvPr/>
          </p:nvSpPr>
          <p:spPr>
            <a:xfrm>
              <a:off x="4303145" y="3273491"/>
              <a:ext cx="1076040" cy="1022129"/>
            </a:xfrm>
            <a:custGeom>
              <a:avLst/>
              <a:gdLst/>
              <a:ahLst/>
              <a:cxnLst/>
              <a:rect l="l" t="t" r="r" b="b"/>
              <a:pathLst>
                <a:path w="61156" h="58092" extrusionOk="0">
                  <a:moveTo>
                    <a:pt x="29940" y="4620"/>
                  </a:moveTo>
                  <a:cubicBezTo>
                    <a:pt x="35612" y="4620"/>
                    <a:pt x="41233" y="6593"/>
                    <a:pt x="45743" y="10416"/>
                  </a:cubicBezTo>
                  <a:cubicBezTo>
                    <a:pt x="53277" y="16803"/>
                    <a:pt x="56222" y="27130"/>
                    <a:pt x="53201" y="36538"/>
                  </a:cubicBezTo>
                  <a:cubicBezTo>
                    <a:pt x="50179" y="45947"/>
                    <a:pt x="41765" y="52602"/>
                    <a:pt x="31936" y="53405"/>
                  </a:cubicBezTo>
                  <a:cubicBezTo>
                    <a:pt x="31267" y="53459"/>
                    <a:pt x="30600" y="53486"/>
                    <a:pt x="29937" y="53486"/>
                  </a:cubicBezTo>
                  <a:cubicBezTo>
                    <a:pt x="20820" y="53486"/>
                    <a:pt x="12392" y="48410"/>
                    <a:pt x="8185" y="40210"/>
                  </a:cubicBezTo>
                  <a:cubicBezTo>
                    <a:pt x="2028" y="28201"/>
                    <a:pt x="6770" y="13476"/>
                    <a:pt x="18779" y="7318"/>
                  </a:cubicBezTo>
                  <a:cubicBezTo>
                    <a:pt x="22310" y="5507"/>
                    <a:pt x="26137" y="4620"/>
                    <a:pt x="29940" y="4620"/>
                  </a:cubicBezTo>
                  <a:close/>
                  <a:moveTo>
                    <a:pt x="29931" y="1"/>
                  </a:moveTo>
                  <a:cubicBezTo>
                    <a:pt x="25463" y="1"/>
                    <a:pt x="20927" y="1038"/>
                    <a:pt x="16676" y="3226"/>
                  </a:cubicBezTo>
                  <a:cubicBezTo>
                    <a:pt x="6197" y="8581"/>
                    <a:pt x="1" y="19710"/>
                    <a:pt x="995" y="31413"/>
                  </a:cubicBezTo>
                  <a:cubicBezTo>
                    <a:pt x="1951" y="43155"/>
                    <a:pt x="9868" y="53099"/>
                    <a:pt x="21036" y="56694"/>
                  </a:cubicBezTo>
                  <a:cubicBezTo>
                    <a:pt x="23970" y="57635"/>
                    <a:pt x="26975" y="58092"/>
                    <a:pt x="29949" y="58092"/>
                  </a:cubicBezTo>
                  <a:cubicBezTo>
                    <a:pt x="38334" y="58092"/>
                    <a:pt x="46474" y="54465"/>
                    <a:pt x="52092" y="47859"/>
                  </a:cubicBezTo>
                  <a:cubicBezTo>
                    <a:pt x="59703" y="38871"/>
                    <a:pt x="61156" y="26212"/>
                    <a:pt x="55763" y="15771"/>
                  </a:cubicBezTo>
                  <a:cubicBezTo>
                    <a:pt x="50608" y="5756"/>
                    <a:pt x="40458" y="1"/>
                    <a:pt x="299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39"/>
            <p:cNvSpPr/>
            <p:nvPr/>
          </p:nvSpPr>
          <p:spPr>
            <a:xfrm>
              <a:off x="4262096" y="3253063"/>
              <a:ext cx="1076040" cy="1022252"/>
            </a:xfrm>
            <a:custGeom>
              <a:avLst/>
              <a:gdLst/>
              <a:ahLst/>
              <a:cxnLst/>
              <a:rect l="l" t="t" r="r" b="b"/>
              <a:pathLst>
                <a:path w="61156" h="58099" extrusionOk="0">
                  <a:moveTo>
                    <a:pt x="29916" y="4595"/>
                  </a:moveTo>
                  <a:cubicBezTo>
                    <a:pt x="35599" y="4595"/>
                    <a:pt x="41233" y="6568"/>
                    <a:pt x="45743" y="10392"/>
                  </a:cubicBezTo>
                  <a:cubicBezTo>
                    <a:pt x="53277" y="16817"/>
                    <a:pt x="56222" y="27105"/>
                    <a:pt x="53201" y="36514"/>
                  </a:cubicBezTo>
                  <a:cubicBezTo>
                    <a:pt x="50179" y="45922"/>
                    <a:pt x="41765" y="52577"/>
                    <a:pt x="31936" y="53380"/>
                  </a:cubicBezTo>
                  <a:cubicBezTo>
                    <a:pt x="31239" y="53440"/>
                    <a:pt x="30545" y="53469"/>
                    <a:pt x="29854" y="53469"/>
                  </a:cubicBezTo>
                  <a:cubicBezTo>
                    <a:pt x="20769" y="53469"/>
                    <a:pt x="12380" y="48399"/>
                    <a:pt x="8185" y="40224"/>
                  </a:cubicBezTo>
                  <a:cubicBezTo>
                    <a:pt x="2028" y="28214"/>
                    <a:pt x="6732" y="13490"/>
                    <a:pt x="18741" y="7294"/>
                  </a:cubicBezTo>
                  <a:cubicBezTo>
                    <a:pt x="22272" y="5482"/>
                    <a:pt x="26105" y="4595"/>
                    <a:pt x="29916" y="4595"/>
                  </a:cubicBezTo>
                  <a:close/>
                  <a:moveTo>
                    <a:pt x="29872" y="0"/>
                  </a:moveTo>
                  <a:cubicBezTo>
                    <a:pt x="25408" y="0"/>
                    <a:pt x="20879" y="1030"/>
                    <a:pt x="16638" y="3201"/>
                  </a:cubicBezTo>
                  <a:cubicBezTo>
                    <a:pt x="6197" y="8556"/>
                    <a:pt x="1" y="19724"/>
                    <a:pt x="957" y="31427"/>
                  </a:cubicBezTo>
                  <a:cubicBezTo>
                    <a:pt x="1951" y="43130"/>
                    <a:pt x="9868" y="53113"/>
                    <a:pt x="21036" y="56708"/>
                  </a:cubicBezTo>
                  <a:cubicBezTo>
                    <a:pt x="23958" y="57645"/>
                    <a:pt x="26950" y="58099"/>
                    <a:pt x="29911" y="58099"/>
                  </a:cubicBezTo>
                  <a:cubicBezTo>
                    <a:pt x="38309" y="58099"/>
                    <a:pt x="46465" y="54451"/>
                    <a:pt x="52092" y="47835"/>
                  </a:cubicBezTo>
                  <a:cubicBezTo>
                    <a:pt x="59664" y="38885"/>
                    <a:pt x="61156" y="26226"/>
                    <a:pt x="55763" y="15746"/>
                  </a:cubicBezTo>
                  <a:cubicBezTo>
                    <a:pt x="50603" y="5749"/>
                    <a:pt x="40420" y="0"/>
                    <a:pt x="298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39"/>
            <p:cNvSpPr/>
            <p:nvPr/>
          </p:nvSpPr>
          <p:spPr>
            <a:xfrm>
              <a:off x="5241891" y="3940958"/>
              <a:ext cx="596910" cy="352287"/>
            </a:xfrm>
            <a:custGeom>
              <a:avLst/>
              <a:gdLst/>
              <a:ahLst/>
              <a:cxnLst/>
              <a:rect l="l" t="t" r="r" b="b"/>
              <a:pathLst>
                <a:path w="33925" h="20022" extrusionOk="0">
                  <a:moveTo>
                    <a:pt x="3413" y="0"/>
                  </a:moveTo>
                  <a:cubicBezTo>
                    <a:pt x="2808" y="0"/>
                    <a:pt x="2234" y="343"/>
                    <a:pt x="1951" y="936"/>
                  </a:cubicBezTo>
                  <a:lnTo>
                    <a:pt x="383" y="4417"/>
                  </a:lnTo>
                  <a:cubicBezTo>
                    <a:pt x="1" y="5220"/>
                    <a:pt x="383" y="6138"/>
                    <a:pt x="1148" y="6520"/>
                  </a:cubicBezTo>
                  <a:lnTo>
                    <a:pt x="31018" y="20021"/>
                  </a:lnTo>
                  <a:lnTo>
                    <a:pt x="33925" y="13634"/>
                  </a:lnTo>
                  <a:lnTo>
                    <a:pt x="4055" y="133"/>
                  </a:lnTo>
                  <a:cubicBezTo>
                    <a:pt x="3845" y="43"/>
                    <a:pt x="3627" y="0"/>
                    <a:pt x="34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39"/>
            <p:cNvSpPr/>
            <p:nvPr/>
          </p:nvSpPr>
          <p:spPr>
            <a:xfrm>
              <a:off x="5523182" y="4057841"/>
              <a:ext cx="520196" cy="336856"/>
            </a:xfrm>
            <a:custGeom>
              <a:avLst/>
              <a:gdLst/>
              <a:ahLst/>
              <a:cxnLst/>
              <a:rect l="l" t="t" r="r" b="b"/>
              <a:pathLst>
                <a:path w="29565" h="19145" extrusionOk="0">
                  <a:moveTo>
                    <a:pt x="6687" y="1"/>
                  </a:moveTo>
                  <a:cubicBezTo>
                    <a:pt x="4470" y="1"/>
                    <a:pt x="2359" y="1276"/>
                    <a:pt x="1377" y="3434"/>
                  </a:cubicBezTo>
                  <a:lnTo>
                    <a:pt x="1301" y="3587"/>
                  </a:lnTo>
                  <a:cubicBezTo>
                    <a:pt x="1" y="6532"/>
                    <a:pt x="1263" y="9974"/>
                    <a:pt x="4208" y="11275"/>
                  </a:cubicBezTo>
                  <a:lnTo>
                    <a:pt x="20462" y="18618"/>
                  </a:lnTo>
                  <a:cubicBezTo>
                    <a:pt x="21249" y="18975"/>
                    <a:pt x="22071" y="19145"/>
                    <a:pt x="22879" y="19145"/>
                  </a:cubicBezTo>
                  <a:cubicBezTo>
                    <a:pt x="25096" y="19145"/>
                    <a:pt x="27207" y="17870"/>
                    <a:pt x="28188" y="15711"/>
                  </a:cubicBezTo>
                  <a:lnTo>
                    <a:pt x="28226" y="15596"/>
                  </a:lnTo>
                  <a:cubicBezTo>
                    <a:pt x="29565" y="12651"/>
                    <a:pt x="28264" y="9209"/>
                    <a:pt x="25319" y="7871"/>
                  </a:cubicBezTo>
                  <a:lnTo>
                    <a:pt x="9103" y="527"/>
                  </a:lnTo>
                  <a:cubicBezTo>
                    <a:pt x="8317" y="170"/>
                    <a:pt x="7495" y="1"/>
                    <a:pt x="66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39"/>
            <p:cNvSpPr/>
            <p:nvPr/>
          </p:nvSpPr>
          <p:spPr>
            <a:xfrm>
              <a:off x="5523182" y="4057841"/>
              <a:ext cx="467042" cy="312892"/>
            </a:xfrm>
            <a:custGeom>
              <a:avLst/>
              <a:gdLst/>
              <a:ahLst/>
              <a:cxnLst/>
              <a:rect l="l" t="t" r="r" b="b"/>
              <a:pathLst>
                <a:path w="26544" h="17783" extrusionOk="0">
                  <a:moveTo>
                    <a:pt x="6687" y="1"/>
                  </a:moveTo>
                  <a:cubicBezTo>
                    <a:pt x="4470" y="1"/>
                    <a:pt x="2359" y="1276"/>
                    <a:pt x="1377" y="3434"/>
                  </a:cubicBezTo>
                  <a:lnTo>
                    <a:pt x="1301" y="3587"/>
                  </a:lnTo>
                  <a:cubicBezTo>
                    <a:pt x="1" y="6532"/>
                    <a:pt x="1263" y="9974"/>
                    <a:pt x="4208" y="11275"/>
                  </a:cubicBezTo>
                  <a:lnTo>
                    <a:pt x="17441" y="17279"/>
                  </a:lnTo>
                  <a:cubicBezTo>
                    <a:pt x="18214" y="17621"/>
                    <a:pt x="19022" y="17783"/>
                    <a:pt x="19817" y="17783"/>
                  </a:cubicBezTo>
                  <a:cubicBezTo>
                    <a:pt x="22049" y="17783"/>
                    <a:pt x="24180" y="16506"/>
                    <a:pt x="25166" y="14334"/>
                  </a:cubicBezTo>
                  <a:lnTo>
                    <a:pt x="25205" y="14220"/>
                  </a:lnTo>
                  <a:cubicBezTo>
                    <a:pt x="26543" y="11275"/>
                    <a:pt x="25243" y="7832"/>
                    <a:pt x="22298" y="6494"/>
                  </a:cubicBezTo>
                  <a:lnTo>
                    <a:pt x="9103" y="527"/>
                  </a:lnTo>
                  <a:cubicBezTo>
                    <a:pt x="8317" y="170"/>
                    <a:pt x="7495" y="1"/>
                    <a:pt x="66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39"/>
            <p:cNvSpPr/>
            <p:nvPr/>
          </p:nvSpPr>
          <p:spPr>
            <a:xfrm>
              <a:off x="5777553" y="4170713"/>
              <a:ext cx="162191" cy="111781"/>
            </a:xfrm>
            <a:custGeom>
              <a:avLst/>
              <a:gdLst/>
              <a:ahLst/>
              <a:cxnLst/>
              <a:rect l="l" t="t" r="r" b="b"/>
              <a:pathLst>
                <a:path w="9218" h="6353" extrusionOk="0">
                  <a:moveTo>
                    <a:pt x="2582" y="1"/>
                  </a:moveTo>
                  <a:cubicBezTo>
                    <a:pt x="1740" y="1"/>
                    <a:pt x="931" y="486"/>
                    <a:pt x="536" y="1303"/>
                  </a:cubicBezTo>
                  <a:lnTo>
                    <a:pt x="536" y="1341"/>
                  </a:lnTo>
                  <a:cubicBezTo>
                    <a:pt x="1" y="2488"/>
                    <a:pt x="498" y="3789"/>
                    <a:pt x="1645" y="4286"/>
                  </a:cubicBezTo>
                  <a:lnTo>
                    <a:pt x="5738" y="6160"/>
                  </a:lnTo>
                  <a:cubicBezTo>
                    <a:pt x="6030" y="6291"/>
                    <a:pt x="6335" y="6353"/>
                    <a:pt x="6636" y="6353"/>
                  </a:cubicBezTo>
                  <a:cubicBezTo>
                    <a:pt x="7478" y="6353"/>
                    <a:pt x="8288" y="5868"/>
                    <a:pt x="8682" y="5051"/>
                  </a:cubicBezTo>
                  <a:lnTo>
                    <a:pt x="8682" y="5013"/>
                  </a:lnTo>
                  <a:cubicBezTo>
                    <a:pt x="9218" y="3865"/>
                    <a:pt x="8721" y="2565"/>
                    <a:pt x="7612" y="2068"/>
                  </a:cubicBezTo>
                  <a:lnTo>
                    <a:pt x="3481" y="194"/>
                  </a:lnTo>
                  <a:cubicBezTo>
                    <a:pt x="3189" y="63"/>
                    <a:pt x="2884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7" name="Google Shape;2787;p39"/>
          <p:cNvGrpSpPr/>
          <p:nvPr/>
        </p:nvGrpSpPr>
        <p:grpSpPr>
          <a:xfrm rot="2026032">
            <a:off x="5642196" y="3191589"/>
            <a:ext cx="1467791" cy="940715"/>
            <a:chOff x="4262096" y="3253063"/>
            <a:chExt cx="1781283" cy="1141634"/>
          </a:xfrm>
        </p:grpSpPr>
        <p:sp>
          <p:nvSpPr>
            <p:cNvPr id="2788" name="Google Shape;2788;p39"/>
            <p:cNvSpPr/>
            <p:nvPr/>
          </p:nvSpPr>
          <p:spPr>
            <a:xfrm>
              <a:off x="4307192" y="3331872"/>
              <a:ext cx="812924" cy="731213"/>
            </a:xfrm>
            <a:custGeom>
              <a:avLst/>
              <a:gdLst/>
              <a:ahLst/>
              <a:cxnLst/>
              <a:rect l="l" t="t" r="r" b="b"/>
              <a:pathLst>
                <a:path w="46202" h="41558" extrusionOk="0">
                  <a:moveTo>
                    <a:pt x="27372" y="0"/>
                  </a:moveTo>
                  <a:cubicBezTo>
                    <a:pt x="21535" y="0"/>
                    <a:pt x="15674" y="2067"/>
                    <a:pt x="10977" y="6295"/>
                  </a:cubicBezTo>
                  <a:cubicBezTo>
                    <a:pt x="650" y="15551"/>
                    <a:pt x="0" y="31538"/>
                    <a:pt x="9600" y="41558"/>
                  </a:cubicBezTo>
                  <a:cubicBezTo>
                    <a:pt x="15375" y="40334"/>
                    <a:pt x="19544" y="34941"/>
                    <a:pt x="20079" y="28325"/>
                  </a:cubicBezTo>
                  <a:cubicBezTo>
                    <a:pt x="21609" y="9164"/>
                    <a:pt x="34077" y="20408"/>
                    <a:pt x="46201" y="8743"/>
                  </a:cubicBezTo>
                  <a:cubicBezTo>
                    <a:pt x="41323" y="2968"/>
                    <a:pt x="34365" y="0"/>
                    <a:pt x="27372" y="0"/>
                  </a:cubicBezTo>
                  <a:close/>
                </a:path>
              </a:pathLst>
            </a:custGeom>
            <a:solidFill>
              <a:srgbClr val="FFFFFF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39"/>
            <p:cNvSpPr/>
            <p:nvPr/>
          </p:nvSpPr>
          <p:spPr>
            <a:xfrm>
              <a:off x="4329397" y="3342833"/>
              <a:ext cx="692469" cy="843416"/>
            </a:xfrm>
            <a:custGeom>
              <a:avLst/>
              <a:gdLst/>
              <a:ahLst/>
              <a:cxnLst/>
              <a:rect l="l" t="t" r="r" b="b"/>
              <a:pathLst>
                <a:path w="39356" h="47935" extrusionOk="0">
                  <a:moveTo>
                    <a:pt x="28225" y="1"/>
                  </a:moveTo>
                  <a:cubicBezTo>
                    <a:pt x="18646" y="1"/>
                    <a:pt x="9467" y="5633"/>
                    <a:pt x="5508" y="15119"/>
                  </a:cubicBezTo>
                  <a:cubicBezTo>
                    <a:pt x="0" y="28352"/>
                    <a:pt x="6885" y="43459"/>
                    <a:pt x="20500" y="47934"/>
                  </a:cubicBezTo>
                  <a:cubicBezTo>
                    <a:pt x="9026" y="42121"/>
                    <a:pt x="3978" y="28429"/>
                    <a:pt x="8950" y="16572"/>
                  </a:cubicBezTo>
                  <a:cubicBezTo>
                    <a:pt x="12847" y="7176"/>
                    <a:pt x="21948" y="1431"/>
                    <a:pt x="31613" y="1431"/>
                  </a:cubicBezTo>
                  <a:cubicBezTo>
                    <a:pt x="34183" y="1431"/>
                    <a:pt x="36793" y="1837"/>
                    <a:pt x="39355" y="2689"/>
                  </a:cubicBezTo>
                  <a:cubicBezTo>
                    <a:pt x="35776" y="862"/>
                    <a:pt x="31970" y="1"/>
                    <a:pt x="282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39"/>
            <p:cNvSpPr/>
            <p:nvPr/>
          </p:nvSpPr>
          <p:spPr>
            <a:xfrm>
              <a:off x="4303145" y="3273491"/>
              <a:ext cx="1076040" cy="1022129"/>
            </a:xfrm>
            <a:custGeom>
              <a:avLst/>
              <a:gdLst/>
              <a:ahLst/>
              <a:cxnLst/>
              <a:rect l="l" t="t" r="r" b="b"/>
              <a:pathLst>
                <a:path w="61156" h="58092" extrusionOk="0">
                  <a:moveTo>
                    <a:pt x="29940" y="4620"/>
                  </a:moveTo>
                  <a:cubicBezTo>
                    <a:pt x="35612" y="4620"/>
                    <a:pt x="41233" y="6593"/>
                    <a:pt x="45743" y="10416"/>
                  </a:cubicBezTo>
                  <a:cubicBezTo>
                    <a:pt x="53277" y="16803"/>
                    <a:pt x="56222" y="27130"/>
                    <a:pt x="53201" y="36538"/>
                  </a:cubicBezTo>
                  <a:cubicBezTo>
                    <a:pt x="50179" y="45947"/>
                    <a:pt x="41765" y="52602"/>
                    <a:pt x="31936" y="53405"/>
                  </a:cubicBezTo>
                  <a:cubicBezTo>
                    <a:pt x="31267" y="53459"/>
                    <a:pt x="30600" y="53486"/>
                    <a:pt x="29937" y="53486"/>
                  </a:cubicBezTo>
                  <a:cubicBezTo>
                    <a:pt x="20820" y="53486"/>
                    <a:pt x="12392" y="48410"/>
                    <a:pt x="8185" y="40210"/>
                  </a:cubicBezTo>
                  <a:cubicBezTo>
                    <a:pt x="2028" y="28201"/>
                    <a:pt x="6770" y="13476"/>
                    <a:pt x="18779" y="7318"/>
                  </a:cubicBezTo>
                  <a:cubicBezTo>
                    <a:pt x="22310" y="5507"/>
                    <a:pt x="26137" y="4620"/>
                    <a:pt x="29940" y="4620"/>
                  </a:cubicBezTo>
                  <a:close/>
                  <a:moveTo>
                    <a:pt x="29931" y="1"/>
                  </a:moveTo>
                  <a:cubicBezTo>
                    <a:pt x="25463" y="1"/>
                    <a:pt x="20927" y="1038"/>
                    <a:pt x="16676" y="3226"/>
                  </a:cubicBezTo>
                  <a:cubicBezTo>
                    <a:pt x="6197" y="8581"/>
                    <a:pt x="1" y="19710"/>
                    <a:pt x="995" y="31413"/>
                  </a:cubicBezTo>
                  <a:cubicBezTo>
                    <a:pt x="1951" y="43155"/>
                    <a:pt x="9868" y="53099"/>
                    <a:pt x="21036" y="56694"/>
                  </a:cubicBezTo>
                  <a:cubicBezTo>
                    <a:pt x="23970" y="57635"/>
                    <a:pt x="26975" y="58092"/>
                    <a:pt x="29949" y="58092"/>
                  </a:cubicBezTo>
                  <a:cubicBezTo>
                    <a:pt x="38334" y="58092"/>
                    <a:pt x="46474" y="54465"/>
                    <a:pt x="52092" y="47859"/>
                  </a:cubicBezTo>
                  <a:cubicBezTo>
                    <a:pt x="59703" y="38871"/>
                    <a:pt x="61156" y="26212"/>
                    <a:pt x="55763" y="15771"/>
                  </a:cubicBezTo>
                  <a:cubicBezTo>
                    <a:pt x="50608" y="5756"/>
                    <a:pt x="40458" y="1"/>
                    <a:pt x="299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39"/>
            <p:cNvSpPr/>
            <p:nvPr/>
          </p:nvSpPr>
          <p:spPr>
            <a:xfrm>
              <a:off x="4262096" y="3253063"/>
              <a:ext cx="1076040" cy="1022252"/>
            </a:xfrm>
            <a:custGeom>
              <a:avLst/>
              <a:gdLst/>
              <a:ahLst/>
              <a:cxnLst/>
              <a:rect l="l" t="t" r="r" b="b"/>
              <a:pathLst>
                <a:path w="61156" h="58099" extrusionOk="0">
                  <a:moveTo>
                    <a:pt x="29916" y="4595"/>
                  </a:moveTo>
                  <a:cubicBezTo>
                    <a:pt x="35599" y="4595"/>
                    <a:pt x="41233" y="6568"/>
                    <a:pt x="45743" y="10392"/>
                  </a:cubicBezTo>
                  <a:cubicBezTo>
                    <a:pt x="53277" y="16817"/>
                    <a:pt x="56222" y="27105"/>
                    <a:pt x="53201" y="36514"/>
                  </a:cubicBezTo>
                  <a:cubicBezTo>
                    <a:pt x="50179" y="45922"/>
                    <a:pt x="41765" y="52577"/>
                    <a:pt x="31936" y="53380"/>
                  </a:cubicBezTo>
                  <a:cubicBezTo>
                    <a:pt x="31239" y="53440"/>
                    <a:pt x="30545" y="53469"/>
                    <a:pt x="29854" y="53469"/>
                  </a:cubicBezTo>
                  <a:cubicBezTo>
                    <a:pt x="20769" y="53469"/>
                    <a:pt x="12380" y="48399"/>
                    <a:pt x="8185" y="40224"/>
                  </a:cubicBezTo>
                  <a:cubicBezTo>
                    <a:pt x="2028" y="28214"/>
                    <a:pt x="6732" y="13490"/>
                    <a:pt x="18741" y="7294"/>
                  </a:cubicBezTo>
                  <a:cubicBezTo>
                    <a:pt x="22272" y="5482"/>
                    <a:pt x="26105" y="4595"/>
                    <a:pt x="29916" y="4595"/>
                  </a:cubicBezTo>
                  <a:close/>
                  <a:moveTo>
                    <a:pt x="29872" y="0"/>
                  </a:moveTo>
                  <a:cubicBezTo>
                    <a:pt x="25408" y="0"/>
                    <a:pt x="20879" y="1030"/>
                    <a:pt x="16638" y="3201"/>
                  </a:cubicBezTo>
                  <a:cubicBezTo>
                    <a:pt x="6197" y="8556"/>
                    <a:pt x="1" y="19724"/>
                    <a:pt x="957" y="31427"/>
                  </a:cubicBezTo>
                  <a:cubicBezTo>
                    <a:pt x="1951" y="43130"/>
                    <a:pt x="9868" y="53113"/>
                    <a:pt x="21036" y="56708"/>
                  </a:cubicBezTo>
                  <a:cubicBezTo>
                    <a:pt x="23958" y="57645"/>
                    <a:pt x="26950" y="58099"/>
                    <a:pt x="29911" y="58099"/>
                  </a:cubicBezTo>
                  <a:cubicBezTo>
                    <a:pt x="38309" y="58099"/>
                    <a:pt x="46465" y="54451"/>
                    <a:pt x="52092" y="47835"/>
                  </a:cubicBezTo>
                  <a:cubicBezTo>
                    <a:pt x="59664" y="38885"/>
                    <a:pt x="61156" y="26226"/>
                    <a:pt x="55763" y="15746"/>
                  </a:cubicBezTo>
                  <a:cubicBezTo>
                    <a:pt x="50603" y="5749"/>
                    <a:pt x="40420" y="0"/>
                    <a:pt x="298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39"/>
            <p:cNvSpPr/>
            <p:nvPr/>
          </p:nvSpPr>
          <p:spPr>
            <a:xfrm>
              <a:off x="5241891" y="3940958"/>
              <a:ext cx="596910" cy="352287"/>
            </a:xfrm>
            <a:custGeom>
              <a:avLst/>
              <a:gdLst/>
              <a:ahLst/>
              <a:cxnLst/>
              <a:rect l="l" t="t" r="r" b="b"/>
              <a:pathLst>
                <a:path w="33925" h="20022" extrusionOk="0">
                  <a:moveTo>
                    <a:pt x="3413" y="0"/>
                  </a:moveTo>
                  <a:cubicBezTo>
                    <a:pt x="2808" y="0"/>
                    <a:pt x="2234" y="343"/>
                    <a:pt x="1951" y="936"/>
                  </a:cubicBezTo>
                  <a:lnTo>
                    <a:pt x="383" y="4417"/>
                  </a:lnTo>
                  <a:cubicBezTo>
                    <a:pt x="1" y="5220"/>
                    <a:pt x="383" y="6138"/>
                    <a:pt x="1148" y="6520"/>
                  </a:cubicBezTo>
                  <a:lnTo>
                    <a:pt x="31018" y="20021"/>
                  </a:lnTo>
                  <a:lnTo>
                    <a:pt x="33925" y="13634"/>
                  </a:lnTo>
                  <a:lnTo>
                    <a:pt x="4055" y="133"/>
                  </a:lnTo>
                  <a:cubicBezTo>
                    <a:pt x="3845" y="43"/>
                    <a:pt x="3627" y="0"/>
                    <a:pt x="34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9"/>
            <p:cNvSpPr/>
            <p:nvPr/>
          </p:nvSpPr>
          <p:spPr>
            <a:xfrm>
              <a:off x="5523182" y="4057841"/>
              <a:ext cx="520196" cy="336856"/>
            </a:xfrm>
            <a:custGeom>
              <a:avLst/>
              <a:gdLst/>
              <a:ahLst/>
              <a:cxnLst/>
              <a:rect l="l" t="t" r="r" b="b"/>
              <a:pathLst>
                <a:path w="29565" h="19145" extrusionOk="0">
                  <a:moveTo>
                    <a:pt x="6687" y="1"/>
                  </a:moveTo>
                  <a:cubicBezTo>
                    <a:pt x="4470" y="1"/>
                    <a:pt x="2359" y="1276"/>
                    <a:pt x="1377" y="3434"/>
                  </a:cubicBezTo>
                  <a:lnTo>
                    <a:pt x="1301" y="3587"/>
                  </a:lnTo>
                  <a:cubicBezTo>
                    <a:pt x="1" y="6532"/>
                    <a:pt x="1263" y="9974"/>
                    <a:pt x="4208" y="11275"/>
                  </a:cubicBezTo>
                  <a:lnTo>
                    <a:pt x="20462" y="18618"/>
                  </a:lnTo>
                  <a:cubicBezTo>
                    <a:pt x="21249" y="18975"/>
                    <a:pt x="22071" y="19145"/>
                    <a:pt x="22879" y="19145"/>
                  </a:cubicBezTo>
                  <a:cubicBezTo>
                    <a:pt x="25096" y="19145"/>
                    <a:pt x="27207" y="17870"/>
                    <a:pt x="28188" y="15711"/>
                  </a:cubicBezTo>
                  <a:lnTo>
                    <a:pt x="28226" y="15596"/>
                  </a:lnTo>
                  <a:cubicBezTo>
                    <a:pt x="29565" y="12651"/>
                    <a:pt x="28264" y="9209"/>
                    <a:pt x="25319" y="7871"/>
                  </a:cubicBezTo>
                  <a:lnTo>
                    <a:pt x="9103" y="527"/>
                  </a:lnTo>
                  <a:cubicBezTo>
                    <a:pt x="8317" y="170"/>
                    <a:pt x="7495" y="1"/>
                    <a:pt x="66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9"/>
            <p:cNvSpPr/>
            <p:nvPr/>
          </p:nvSpPr>
          <p:spPr>
            <a:xfrm>
              <a:off x="5523182" y="4057841"/>
              <a:ext cx="467042" cy="312892"/>
            </a:xfrm>
            <a:custGeom>
              <a:avLst/>
              <a:gdLst/>
              <a:ahLst/>
              <a:cxnLst/>
              <a:rect l="l" t="t" r="r" b="b"/>
              <a:pathLst>
                <a:path w="26544" h="17783" extrusionOk="0">
                  <a:moveTo>
                    <a:pt x="6687" y="1"/>
                  </a:moveTo>
                  <a:cubicBezTo>
                    <a:pt x="4470" y="1"/>
                    <a:pt x="2359" y="1276"/>
                    <a:pt x="1377" y="3434"/>
                  </a:cubicBezTo>
                  <a:lnTo>
                    <a:pt x="1301" y="3587"/>
                  </a:lnTo>
                  <a:cubicBezTo>
                    <a:pt x="1" y="6532"/>
                    <a:pt x="1263" y="9974"/>
                    <a:pt x="4208" y="11275"/>
                  </a:cubicBezTo>
                  <a:lnTo>
                    <a:pt x="17441" y="17279"/>
                  </a:lnTo>
                  <a:cubicBezTo>
                    <a:pt x="18214" y="17621"/>
                    <a:pt x="19022" y="17783"/>
                    <a:pt x="19817" y="17783"/>
                  </a:cubicBezTo>
                  <a:cubicBezTo>
                    <a:pt x="22049" y="17783"/>
                    <a:pt x="24180" y="16506"/>
                    <a:pt x="25166" y="14334"/>
                  </a:cubicBezTo>
                  <a:lnTo>
                    <a:pt x="25205" y="14220"/>
                  </a:lnTo>
                  <a:cubicBezTo>
                    <a:pt x="26543" y="11275"/>
                    <a:pt x="25243" y="7832"/>
                    <a:pt x="22298" y="6494"/>
                  </a:cubicBezTo>
                  <a:lnTo>
                    <a:pt x="9103" y="527"/>
                  </a:lnTo>
                  <a:cubicBezTo>
                    <a:pt x="8317" y="170"/>
                    <a:pt x="7495" y="1"/>
                    <a:pt x="66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9"/>
            <p:cNvSpPr/>
            <p:nvPr/>
          </p:nvSpPr>
          <p:spPr>
            <a:xfrm>
              <a:off x="5777553" y="4170713"/>
              <a:ext cx="162191" cy="111781"/>
            </a:xfrm>
            <a:custGeom>
              <a:avLst/>
              <a:gdLst/>
              <a:ahLst/>
              <a:cxnLst/>
              <a:rect l="l" t="t" r="r" b="b"/>
              <a:pathLst>
                <a:path w="9218" h="6353" extrusionOk="0">
                  <a:moveTo>
                    <a:pt x="2582" y="1"/>
                  </a:moveTo>
                  <a:cubicBezTo>
                    <a:pt x="1740" y="1"/>
                    <a:pt x="931" y="486"/>
                    <a:pt x="536" y="1303"/>
                  </a:cubicBezTo>
                  <a:lnTo>
                    <a:pt x="536" y="1341"/>
                  </a:lnTo>
                  <a:cubicBezTo>
                    <a:pt x="1" y="2488"/>
                    <a:pt x="498" y="3789"/>
                    <a:pt x="1645" y="4286"/>
                  </a:cubicBezTo>
                  <a:lnTo>
                    <a:pt x="5738" y="6160"/>
                  </a:lnTo>
                  <a:cubicBezTo>
                    <a:pt x="6030" y="6291"/>
                    <a:pt x="6335" y="6353"/>
                    <a:pt x="6636" y="6353"/>
                  </a:cubicBezTo>
                  <a:cubicBezTo>
                    <a:pt x="7478" y="6353"/>
                    <a:pt x="8288" y="5868"/>
                    <a:pt x="8682" y="5051"/>
                  </a:cubicBezTo>
                  <a:lnTo>
                    <a:pt x="8682" y="5013"/>
                  </a:lnTo>
                  <a:cubicBezTo>
                    <a:pt x="9218" y="3865"/>
                    <a:pt x="8721" y="2565"/>
                    <a:pt x="7612" y="2068"/>
                  </a:cubicBezTo>
                  <a:lnTo>
                    <a:pt x="3481" y="194"/>
                  </a:lnTo>
                  <a:cubicBezTo>
                    <a:pt x="3189" y="63"/>
                    <a:pt x="2884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96" name="Google Shape;2796;p39"/>
          <p:cNvSpPr/>
          <p:nvPr/>
        </p:nvSpPr>
        <p:spPr>
          <a:xfrm>
            <a:off x="9090875" y="1314647"/>
            <a:ext cx="794700" cy="794700"/>
          </a:xfrm>
          <a:prstGeom prst="blockArc">
            <a:avLst>
              <a:gd name="adj1" fmla="val 16237259"/>
              <a:gd name="adj2" fmla="val 13915268"/>
              <a:gd name="adj3" fmla="val 472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7" name="Google Shape;2797;p39"/>
          <p:cNvSpPr/>
          <p:nvPr/>
        </p:nvSpPr>
        <p:spPr>
          <a:xfrm>
            <a:off x="9090875" y="2586813"/>
            <a:ext cx="794700" cy="794700"/>
          </a:xfrm>
          <a:prstGeom prst="blockArc">
            <a:avLst>
              <a:gd name="adj1" fmla="val 16237259"/>
              <a:gd name="adj2" fmla="val 5312196"/>
              <a:gd name="adj3" fmla="val 599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0" name="Google Shape;2800;p39"/>
          <p:cNvSpPr/>
          <p:nvPr/>
        </p:nvSpPr>
        <p:spPr>
          <a:xfrm>
            <a:off x="7008293" y="1574475"/>
            <a:ext cx="261000" cy="2610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2" name="Google Shape;2802;p39"/>
          <p:cNvSpPr/>
          <p:nvPr/>
        </p:nvSpPr>
        <p:spPr>
          <a:xfrm>
            <a:off x="8184618" y="2856975"/>
            <a:ext cx="261000" cy="2610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4" name="Google Shape;2804;p39"/>
          <p:cNvSpPr/>
          <p:nvPr/>
        </p:nvSpPr>
        <p:spPr>
          <a:xfrm>
            <a:off x="6460231" y="4103875"/>
            <a:ext cx="261000" cy="2610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healthy environment could lead to a healthy lifestyle | OrthoIndy Blog">
            <a:extLst>
              <a:ext uri="{FF2B5EF4-FFF2-40B4-BE49-F238E27FC236}">
                <a16:creationId xmlns:a16="http://schemas.microsoft.com/office/drawing/2014/main" id="{2C971D4F-0058-F75C-E174-54D596AF9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10" name="Google Shape;2810;p40"/>
          <p:cNvCxnSpPr/>
          <p:nvPr/>
        </p:nvCxnSpPr>
        <p:spPr>
          <a:xfrm rot="-5400000" flipH="1">
            <a:off x="-133275" y="1504875"/>
            <a:ext cx="28500" cy="9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4EE5383-1669-FC21-27B7-3353405BA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4225" y="1999050"/>
            <a:ext cx="8229600" cy="572700"/>
          </a:xfrm>
        </p:spPr>
        <p:txBody>
          <a:bodyPr/>
          <a:lstStyle/>
          <a:p>
            <a:r>
              <a:rPr lang="en-US" sz="3500" dirty="0" err="1">
                <a:solidFill>
                  <a:srgbClr val="0070C0"/>
                </a:solidFill>
              </a:rPr>
              <a:t>E’tiboringiz</a:t>
            </a:r>
            <a:r>
              <a:rPr lang="en-US" sz="3500" dirty="0"/>
              <a:t> </a:t>
            </a:r>
            <a:r>
              <a:rPr lang="en-US" sz="3500" dirty="0" err="1"/>
              <a:t>uchun</a:t>
            </a:r>
            <a:r>
              <a:rPr lang="en-US" sz="3500" dirty="0"/>
              <a:t> </a:t>
            </a:r>
            <a:r>
              <a:rPr lang="en-US" sz="3500" dirty="0" err="1"/>
              <a:t>tashakkur</a:t>
            </a:r>
            <a:r>
              <a:rPr lang="en-US" sz="3500" dirty="0"/>
              <a:t>!</a:t>
            </a:r>
            <a:br>
              <a:rPr lang="en-US" sz="3500" dirty="0"/>
            </a:br>
            <a:r>
              <a:rPr lang="en-US" sz="3500" dirty="0" err="1">
                <a:solidFill>
                  <a:srgbClr val="00B050"/>
                </a:solidFill>
              </a:rPr>
              <a:t>O’zingizni</a:t>
            </a:r>
            <a:r>
              <a:rPr lang="en-US" sz="3500" dirty="0">
                <a:solidFill>
                  <a:srgbClr val="00B050"/>
                </a:solidFill>
              </a:rPr>
              <a:t> </a:t>
            </a:r>
            <a:r>
              <a:rPr lang="en-US" sz="3500" dirty="0" err="1">
                <a:solidFill>
                  <a:srgbClr val="00B050"/>
                </a:solidFill>
              </a:rPr>
              <a:t>asrang</a:t>
            </a:r>
            <a:r>
              <a:rPr lang="en-US" sz="3500" dirty="0">
                <a:solidFill>
                  <a:srgbClr val="00B050"/>
                </a:solidFill>
              </a:rPr>
              <a:t>!</a:t>
            </a:r>
            <a:endParaRPr lang="uz-Cyrl-UZ" sz="35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25"/>
          <p:cNvSpPr txBox="1">
            <a:spLocks noGrp="1"/>
          </p:cNvSpPr>
          <p:nvPr>
            <p:ph type="title"/>
          </p:nvPr>
        </p:nvSpPr>
        <p:spPr>
          <a:xfrm>
            <a:off x="457200" y="26405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1"/>
                </a:solidFill>
              </a:rPr>
              <a:t>Taqdimot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uchun</a:t>
            </a:r>
            <a:r>
              <a:rPr lang="en-US" dirty="0">
                <a:solidFill>
                  <a:schemeClr val="dk1"/>
                </a:solidFill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reja</a:t>
            </a:r>
            <a:r>
              <a:rPr lang="en" dirty="0">
                <a:solidFill>
                  <a:schemeClr val="dk1"/>
                </a:solidFill>
              </a:rPr>
              <a:t>:</a:t>
            </a:r>
            <a:endParaRPr dirty="0"/>
          </a:p>
        </p:txBody>
      </p:sp>
      <p:sp>
        <p:nvSpPr>
          <p:cNvPr id="1266" name="Google Shape;1266;p25"/>
          <p:cNvSpPr/>
          <p:nvPr/>
        </p:nvSpPr>
        <p:spPr>
          <a:xfrm>
            <a:off x="2906309" y="1370863"/>
            <a:ext cx="3330900" cy="3330900"/>
          </a:xfrm>
          <a:prstGeom prst="ellipse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grpSp>
        <p:nvGrpSpPr>
          <p:cNvPr id="1267" name="Google Shape;1267;p25"/>
          <p:cNvGrpSpPr/>
          <p:nvPr/>
        </p:nvGrpSpPr>
        <p:grpSpPr>
          <a:xfrm>
            <a:off x="3724202" y="2030909"/>
            <a:ext cx="1704869" cy="2010809"/>
            <a:chOff x="4804925" y="803100"/>
            <a:chExt cx="1243250" cy="1466352"/>
          </a:xfrm>
        </p:grpSpPr>
        <p:sp>
          <p:nvSpPr>
            <p:cNvPr id="1268" name="Google Shape;1268;p25"/>
            <p:cNvSpPr/>
            <p:nvPr/>
          </p:nvSpPr>
          <p:spPr>
            <a:xfrm>
              <a:off x="4804925" y="803100"/>
              <a:ext cx="1243250" cy="1243275"/>
            </a:xfrm>
            <a:custGeom>
              <a:avLst/>
              <a:gdLst/>
              <a:ahLst/>
              <a:cxnLst/>
              <a:rect l="l" t="t" r="r" b="b"/>
              <a:pathLst>
                <a:path w="49730" h="49731" extrusionOk="0">
                  <a:moveTo>
                    <a:pt x="24855" y="0"/>
                  </a:moveTo>
                  <a:cubicBezTo>
                    <a:pt x="11128" y="0"/>
                    <a:pt x="0" y="11147"/>
                    <a:pt x="0" y="24875"/>
                  </a:cubicBezTo>
                  <a:cubicBezTo>
                    <a:pt x="0" y="38603"/>
                    <a:pt x="11128" y="49730"/>
                    <a:pt x="24855" y="49730"/>
                  </a:cubicBezTo>
                  <a:cubicBezTo>
                    <a:pt x="38602" y="49730"/>
                    <a:pt x="49730" y="38603"/>
                    <a:pt x="49730" y="24875"/>
                  </a:cubicBezTo>
                  <a:cubicBezTo>
                    <a:pt x="49730" y="11147"/>
                    <a:pt x="38602" y="0"/>
                    <a:pt x="248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25"/>
            <p:cNvSpPr/>
            <p:nvPr/>
          </p:nvSpPr>
          <p:spPr>
            <a:xfrm>
              <a:off x="4995150" y="1314775"/>
              <a:ext cx="676900" cy="746375"/>
            </a:xfrm>
            <a:custGeom>
              <a:avLst/>
              <a:gdLst/>
              <a:ahLst/>
              <a:cxnLst/>
              <a:rect l="l" t="t" r="r" b="b"/>
              <a:pathLst>
                <a:path w="27076" h="29855" extrusionOk="0">
                  <a:moveTo>
                    <a:pt x="13874" y="0"/>
                  </a:moveTo>
                  <a:cubicBezTo>
                    <a:pt x="9405" y="0"/>
                    <a:pt x="5204" y="2867"/>
                    <a:pt x="4111" y="8595"/>
                  </a:cubicBezTo>
                  <a:cubicBezTo>
                    <a:pt x="4111" y="8595"/>
                    <a:pt x="1" y="27084"/>
                    <a:pt x="10287" y="28938"/>
                  </a:cubicBezTo>
                  <a:cubicBezTo>
                    <a:pt x="13062" y="29443"/>
                    <a:pt x="15578" y="29854"/>
                    <a:pt x="17754" y="29854"/>
                  </a:cubicBezTo>
                  <a:cubicBezTo>
                    <a:pt x="23662" y="29854"/>
                    <a:pt x="27075" y="26823"/>
                    <a:pt x="26405" y="14388"/>
                  </a:cubicBezTo>
                  <a:cubicBezTo>
                    <a:pt x="25876" y="4793"/>
                    <a:pt x="19652" y="0"/>
                    <a:pt x="138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25"/>
            <p:cNvSpPr/>
            <p:nvPr/>
          </p:nvSpPr>
          <p:spPr>
            <a:xfrm>
              <a:off x="5593150" y="1573600"/>
              <a:ext cx="311650" cy="524050"/>
            </a:xfrm>
            <a:custGeom>
              <a:avLst/>
              <a:gdLst/>
              <a:ahLst/>
              <a:cxnLst/>
              <a:rect l="l" t="t" r="r" b="b"/>
              <a:pathLst>
                <a:path w="12466" h="20962" extrusionOk="0">
                  <a:moveTo>
                    <a:pt x="4779" y="1"/>
                  </a:moveTo>
                  <a:lnTo>
                    <a:pt x="286" y="6330"/>
                  </a:lnTo>
                  <a:cubicBezTo>
                    <a:pt x="1" y="13948"/>
                    <a:pt x="5046" y="20962"/>
                    <a:pt x="8289" y="20962"/>
                  </a:cubicBezTo>
                  <a:cubicBezTo>
                    <a:pt x="8741" y="20962"/>
                    <a:pt x="9158" y="20825"/>
                    <a:pt x="9521" y="20535"/>
                  </a:cubicBezTo>
                  <a:cubicBezTo>
                    <a:pt x="12465" y="18165"/>
                    <a:pt x="8813" y="14991"/>
                    <a:pt x="5697" y="10651"/>
                  </a:cubicBezTo>
                  <a:cubicBezTo>
                    <a:pt x="2600" y="6292"/>
                    <a:pt x="4779" y="2"/>
                    <a:pt x="47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25"/>
            <p:cNvSpPr/>
            <p:nvPr/>
          </p:nvSpPr>
          <p:spPr>
            <a:xfrm>
              <a:off x="5598375" y="1388775"/>
              <a:ext cx="216075" cy="219025"/>
            </a:xfrm>
            <a:custGeom>
              <a:avLst/>
              <a:gdLst/>
              <a:ahLst/>
              <a:cxnLst/>
              <a:rect l="l" t="t" r="r" b="b"/>
              <a:pathLst>
                <a:path w="8643" h="8761" extrusionOk="0">
                  <a:moveTo>
                    <a:pt x="5075" y="1"/>
                  </a:moveTo>
                  <a:cubicBezTo>
                    <a:pt x="3755" y="1"/>
                    <a:pt x="2350" y="792"/>
                    <a:pt x="1473" y="2174"/>
                  </a:cubicBezTo>
                  <a:cubicBezTo>
                    <a:pt x="192" y="4163"/>
                    <a:pt x="0" y="7375"/>
                    <a:pt x="1645" y="8426"/>
                  </a:cubicBezTo>
                  <a:cubicBezTo>
                    <a:pt x="2008" y="8657"/>
                    <a:pt x="2430" y="8761"/>
                    <a:pt x="2883" y="8761"/>
                  </a:cubicBezTo>
                  <a:cubicBezTo>
                    <a:pt x="4456" y="8761"/>
                    <a:pt x="6386" y="7505"/>
                    <a:pt x="7381" y="5960"/>
                  </a:cubicBezTo>
                  <a:cubicBezTo>
                    <a:pt x="8642" y="3952"/>
                    <a:pt x="8356" y="1505"/>
                    <a:pt x="6711" y="473"/>
                  </a:cubicBezTo>
                  <a:cubicBezTo>
                    <a:pt x="6216" y="152"/>
                    <a:pt x="5654" y="1"/>
                    <a:pt x="50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5702575" y="1458850"/>
              <a:ext cx="62650" cy="72350"/>
            </a:xfrm>
            <a:custGeom>
              <a:avLst/>
              <a:gdLst/>
              <a:ahLst/>
              <a:cxnLst/>
              <a:rect l="l" t="t" r="r" b="b"/>
              <a:pathLst>
                <a:path w="2506" h="2894" extrusionOk="0">
                  <a:moveTo>
                    <a:pt x="1966" y="1"/>
                  </a:moveTo>
                  <a:cubicBezTo>
                    <a:pt x="1961" y="1"/>
                    <a:pt x="1956" y="1"/>
                    <a:pt x="1951" y="2"/>
                  </a:cubicBezTo>
                  <a:cubicBezTo>
                    <a:pt x="823" y="155"/>
                    <a:pt x="0" y="1188"/>
                    <a:pt x="421" y="2316"/>
                  </a:cubicBezTo>
                  <a:cubicBezTo>
                    <a:pt x="568" y="2730"/>
                    <a:pt x="869" y="2894"/>
                    <a:pt x="1185" y="2894"/>
                  </a:cubicBezTo>
                  <a:cubicBezTo>
                    <a:pt x="1817" y="2894"/>
                    <a:pt x="2505" y="2239"/>
                    <a:pt x="2123" y="1627"/>
                  </a:cubicBezTo>
                  <a:cubicBezTo>
                    <a:pt x="1984" y="1388"/>
                    <a:pt x="1754" y="1292"/>
                    <a:pt x="1506" y="1292"/>
                  </a:cubicBezTo>
                  <a:cubicBezTo>
                    <a:pt x="1142" y="1292"/>
                    <a:pt x="741" y="1499"/>
                    <a:pt x="536" y="1761"/>
                  </a:cubicBezTo>
                  <a:cubicBezTo>
                    <a:pt x="495" y="1829"/>
                    <a:pt x="560" y="1896"/>
                    <a:pt x="628" y="1896"/>
                  </a:cubicBezTo>
                  <a:cubicBezTo>
                    <a:pt x="657" y="1896"/>
                    <a:pt x="686" y="1885"/>
                    <a:pt x="708" y="1857"/>
                  </a:cubicBezTo>
                  <a:cubicBezTo>
                    <a:pt x="875" y="1629"/>
                    <a:pt x="1177" y="1516"/>
                    <a:pt x="1451" y="1516"/>
                  </a:cubicBezTo>
                  <a:cubicBezTo>
                    <a:pt x="1868" y="1516"/>
                    <a:pt x="2220" y="1778"/>
                    <a:pt x="1932" y="2297"/>
                  </a:cubicBezTo>
                  <a:cubicBezTo>
                    <a:pt x="1768" y="2572"/>
                    <a:pt x="1485" y="2734"/>
                    <a:pt x="1212" y="2734"/>
                  </a:cubicBezTo>
                  <a:cubicBezTo>
                    <a:pt x="975" y="2734"/>
                    <a:pt x="746" y="2611"/>
                    <a:pt x="612" y="2335"/>
                  </a:cubicBezTo>
                  <a:cubicBezTo>
                    <a:pt x="134" y="1302"/>
                    <a:pt x="995" y="308"/>
                    <a:pt x="1951" y="174"/>
                  </a:cubicBezTo>
                  <a:cubicBezTo>
                    <a:pt x="2060" y="174"/>
                    <a:pt x="2065" y="1"/>
                    <a:pt x="1966" y="1"/>
                  </a:cubicBezTo>
                  <a:close/>
                </a:path>
              </a:pathLst>
            </a:custGeom>
            <a:solidFill>
              <a:srgbClr val="D68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25"/>
            <p:cNvSpPr/>
            <p:nvPr/>
          </p:nvSpPr>
          <p:spPr>
            <a:xfrm>
              <a:off x="4866100" y="1654252"/>
              <a:ext cx="1153400" cy="615200"/>
            </a:xfrm>
            <a:custGeom>
              <a:avLst/>
              <a:gdLst/>
              <a:ahLst/>
              <a:cxnLst/>
              <a:rect l="l" t="t" r="r" b="b"/>
              <a:pathLst>
                <a:path w="46136" h="24608" extrusionOk="0">
                  <a:moveTo>
                    <a:pt x="23517" y="1"/>
                  </a:moveTo>
                  <a:lnTo>
                    <a:pt x="23173" y="77"/>
                  </a:lnTo>
                  <a:lnTo>
                    <a:pt x="22810" y="58"/>
                  </a:lnTo>
                  <a:lnTo>
                    <a:pt x="22810" y="135"/>
                  </a:lnTo>
                  <a:lnTo>
                    <a:pt x="18355" y="976"/>
                  </a:lnTo>
                  <a:cubicBezTo>
                    <a:pt x="18355" y="976"/>
                    <a:pt x="17877" y="9293"/>
                    <a:pt x="8317" y="12964"/>
                  </a:cubicBezTo>
                  <a:cubicBezTo>
                    <a:pt x="803" y="15870"/>
                    <a:pt x="0" y="17954"/>
                    <a:pt x="20" y="24608"/>
                  </a:cubicBezTo>
                  <a:cubicBezTo>
                    <a:pt x="11296" y="24426"/>
                    <a:pt x="22563" y="24008"/>
                    <a:pt x="33819" y="24008"/>
                  </a:cubicBezTo>
                  <a:cubicBezTo>
                    <a:pt x="37926" y="24008"/>
                    <a:pt x="42032" y="24063"/>
                    <a:pt x="46136" y="24206"/>
                  </a:cubicBezTo>
                  <a:cubicBezTo>
                    <a:pt x="45868" y="16023"/>
                    <a:pt x="44396" y="12448"/>
                    <a:pt x="36174" y="10478"/>
                  </a:cubicBezTo>
                  <a:cubicBezTo>
                    <a:pt x="26232" y="8089"/>
                    <a:pt x="28049" y="326"/>
                    <a:pt x="28049" y="326"/>
                  </a:cubicBezTo>
                  <a:lnTo>
                    <a:pt x="23517" y="97"/>
                  </a:lnTo>
                  <a:lnTo>
                    <a:pt x="235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25"/>
            <p:cNvSpPr/>
            <p:nvPr/>
          </p:nvSpPr>
          <p:spPr>
            <a:xfrm>
              <a:off x="5315875" y="1674475"/>
              <a:ext cx="251925" cy="164375"/>
            </a:xfrm>
            <a:custGeom>
              <a:avLst/>
              <a:gdLst/>
              <a:ahLst/>
              <a:cxnLst/>
              <a:rect l="l" t="t" r="r" b="b"/>
              <a:pathLst>
                <a:path w="10077" h="6575" extrusionOk="0">
                  <a:moveTo>
                    <a:pt x="5526" y="0"/>
                  </a:moveTo>
                  <a:lnTo>
                    <a:pt x="5182" y="58"/>
                  </a:lnTo>
                  <a:lnTo>
                    <a:pt x="4838" y="38"/>
                  </a:lnTo>
                  <a:lnTo>
                    <a:pt x="4838" y="134"/>
                  </a:lnTo>
                  <a:lnTo>
                    <a:pt x="383" y="975"/>
                  </a:lnTo>
                  <a:cubicBezTo>
                    <a:pt x="288" y="1644"/>
                    <a:pt x="154" y="2295"/>
                    <a:pt x="1" y="2945"/>
                  </a:cubicBezTo>
                  <a:cubicBezTo>
                    <a:pt x="2257" y="5655"/>
                    <a:pt x="4365" y="6574"/>
                    <a:pt x="6070" y="6574"/>
                  </a:cubicBezTo>
                  <a:cubicBezTo>
                    <a:pt x="8095" y="6574"/>
                    <a:pt x="9553" y="5280"/>
                    <a:pt x="10019" y="4149"/>
                  </a:cubicBezTo>
                  <a:cubicBezTo>
                    <a:pt x="9847" y="2887"/>
                    <a:pt x="9866" y="1587"/>
                    <a:pt x="10077" y="325"/>
                  </a:cubicBezTo>
                  <a:lnTo>
                    <a:pt x="5526" y="96"/>
                  </a:lnTo>
                  <a:lnTo>
                    <a:pt x="55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25"/>
            <p:cNvSpPr/>
            <p:nvPr/>
          </p:nvSpPr>
          <p:spPr>
            <a:xfrm>
              <a:off x="5175825" y="1047525"/>
              <a:ext cx="595125" cy="716350"/>
            </a:xfrm>
            <a:custGeom>
              <a:avLst/>
              <a:gdLst/>
              <a:ahLst/>
              <a:cxnLst/>
              <a:rect l="l" t="t" r="r" b="b"/>
              <a:pathLst>
                <a:path w="23805" h="28654" extrusionOk="0">
                  <a:moveTo>
                    <a:pt x="12348" y="0"/>
                  </a:moveTo>
                  <a:cubicBezTo>
                    <a:pt x="8648" y="0"/>
                    <a:pt x="4950" y="2362"/>
                    <a:pt x="3213" y="5270"/>
                  </a:cubicBezTo>
                  <a:cubicBezTo>
                    <a:pt x="1" y="10681"/>
                    <a:pt x="919" y="19132"/>
                    <a:pt x="3041" y="23510"/>
                  </a:cubicBezTo>
                  <a:cubicBezTo>
                    <a:pt x="4525" y="26560"/>
                    <a:pt x="8344" y="28653"/>
                    <a:pt x="12174" y="28653"/>
                  </a:cubicBezTo>
                  <a:cubicBezTo>
                    <a:pt x="14708" y="28653"/>
                    <a:pt x="17248" y="27737"/>
                    <a:pt x="19120" y="25575"/>
                  </a:cubicBezTo>
                  <a:cubicBezTo>
                    <a:pt x="23805" y="20164"/>
                    <a:pt x="20745" y="6590"/>
                    <a:pt x="20650" y="6398"/>
                  </a:cubicBezTo>
                  <a:cubicBezTo>
                    <a:pt x="18714" y="1748"/>
                    <a:pt x="15530" y="0"/>
                    <a:pt x="123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25"/>
            <p:cNvSpPr/>
            <p:nvPr/>
          </p:nvSpPr>
          <p:spPr>
            <a:xfrm>
              <a:off x="5493475" y="1309175"/>
              <a:ext cx="47075" cy="210100"/>
            </a:xfrm>
            <a:custGeom>
              <a:avLst/>
              <a:gdLst/>
              <a:ahLst/>
              <a:cxnLst/>
              <a:rect l="l" t="t" r="r" b="b"/>
              <a:pathLst>
                <a:path w="1883" h="8404" extrusionOk="0">
                  <a:moveTo>
                    <a:pt x="1787" y="0"/>
                  </a:moveTo>
                  <a:cubicBezTo>
                    <a:pt x="1740" y="0"/>
                    <a:pt x="1692" y="34"/>
                    <a:pt x="1692" y="100"/>
                  </a:cubicBezTo>
                  <a:lnTo>
                    <a:pt x="1558" y="5052"/>
                  </a:lnTo>
                  <a:cubicBezTo>
                    <a:pt x="1539" y="5894"/>
                    <a:pt x="1615" y="6773"/>
                    <a:pt x="1501" y="7614"/>
                  </a:cubicBezTo>
                  <a:cubicBezTo>
                    <a:pt x="1481" y="7812"/>
                    <a:pt x="1492" y="7846"/>
                    <a:pt x="1491" y="7846"/>
                  </a:cubicBezTo>
                  <a:cubicBezTo>
                    <a:pt x="1491" y="7846"/>
                    <a:pt x="1487" y="7837"/>
                    <a:pt x="1474" y="7837"/>
                  </a:cubicBezTo>
                  <a:cubicBezTo>
                    <a:pt x="1464" y="7837"/>
                    <a:pt x="1448" y="7843"/>
                    <a:pt x="1424" y="7863"/>
                  </a:cubicBezTo>
                  <a:cubicBezTo>
                    <a:pt x="1137" y="8092"/>
                    <a:pt x="468" y="8112"/>
                    <a:pt x="105" y="8207"/>
                  </a:cubicBezTo>
                  <a:cubicBezTo>
                    <a:pt x="1" y="8242"/>
                    <a:pt x="23" y="8403"/>
                    <a:pt x="128" y="8403"/>
                  </a:cubicBezTo>
                  <a:cubicBezTo>
                    <a:pt x="139" y="8403"/>
                    <a:pt x="150" y="8402"/>
                    <a:pt x="162" y="8398"/>
                  </a:cubicBezTo>
                  <a:lnTo>
                    <a:pt x="1615" y="8016"/>
                  </a:lnTo>
                  <a:cubicBezTo>
                    <a:pt x="1673" y="7997"/>
                    <a:pt x="1692" y="7959"/>
                    <a:pt x="1692" y="7920"/>
                  </a:cubicBezTo>
                  <a:lnTo>
                    <a:pt x="1883" y="100"/>
                  </a:lnTo>
                  <a:cubicBezTo>
                    <a:pt x="1883" y="34"/>
                    <a:pt x="1835" y="0"/>
                    <a:pt x="1787" y="0"/>
                  </a:cubicBezTo>
                  <a:close/>
                </a:path>
              </a:pathLst>
            </a:custGeom>
            <a:solidFill>
              <a:srgbClr val="D68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25"/>
            <p:cNvSpPr/>
            <p:nvPr/>
          </p:nvSpPr>
          <p:spPr>
            <a:xfrm>
              <a:off x="5586900" y="1478325"/>
              <a:ext cx="95150" cy="74925"/>
            </a:xfrm>
            <a:custGeom>
              <a:avLst/>
              <a:gdLst/>
              <a:ahLst/>
              <a:cxnLst/>
              <a:rect l="l" t="t" r="r" b="b"/>
              <a:pathLst>
                <a:path w="3806" h="2997" extrusionOk="0">
                  <a:moveTo>
                    <a:pt x="1967" y="1"/>
                  </a:moveTo>
                  <a:cubicBezTo>
                    <a:pt x="1911" y="1"/>
                    <a:pt x="1855" y="3"/>
                    <a:pt x="1798" y="7"/>
                  </a:cubicBezTo>
                  <a:cubicBezTo>
                    <a:pt x="784" y="84"/>
                    <a:pt x="1" y="791"/>
                    <a:pt x="58" y="1632"/>
                  </a:cubicBezTo>
                  <a:cubicBezTo>
                    <a:pt x="112" y="2408"/>
                    <a:pt x="881" y="2996"/>
                    <a:pt x="1834" y="2996"/>
                  </a:cubicBezTo>
                  <a:cubicBezTo>
                    <a:pt x="1892" y="2996"/>
                    <a:pt x="1950" y="2994"/>
                    <a:pt x="2008" y="2990"/>
                  </a:cubicBezTo>
                  <a:cubicBezTo>
                    <a:pt x="3021" y="2932"/>
                    <a:pt x="3805" y="2206"/>
                    <a:pt x="3748" y="1384"/>
                  </a:cubicBezTo>
                  <a:cubicBezTo>
                    <a:pt x="3712" y="607"/>
                    <a:pt x="2925" y="1"/>
                    <a:pt x="19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25"/>
            <p:cNvSpPr/>
            <p:nvPr/>
          </p:nvSpPr>
          <p:spPr>
            <a:xfrm>
              <a:off x="5281475" y="1470750"/>
              <a:ext cx="95625" cy="75250"/>
            </a:xfrm>
            <a:custGeom>
              <a:avLst/>
              <a:gdLst/>
              <a:ahLst/>
              <a:cxnLst/>
              <a:rect l="l" t="t" r="r" b="b"/>
              <a:pathLst>
                <a:path w="3825" h="3010" extrusionOk="0">
                  <a:moveTo>
                    <a:pt x="1948" y="1"/>
                  </a:moveTo>
                  <a:cubicBezTo>
                    <a:pt x="1905" y="1"/>
                    <a:pt x="1861" y="2"/>
                    <a:pt x="1817" y="4"/>
                  </a:cubicBezTo>
                  <a:cubicBezTo>
                    <a:pt x="784" y="81"/>
                    <a:pt x="0" y="807"/>
                    <a:pt x="58" y="1629"/>
                  </a:cubicBezTo>
                  <a:cubicBezTo>
                    <a:pt x="112" y="2416"/>
                    <a:pt x="919" y="3010"/>
                    <a:pt x="1876" y="3010"/>
                  </a:cubicBezTo>
                  <a:cubicBezTo>
                    <a:pt x="1920" y="3010"/>
                    <a:pt x="1964" y="3009"/>
                    <a:pt x="2008" y="3006"/>
                  </a:cubicBezTo>
                  <a:cubicBezTo>
                    <a:pt x="3040" y="2930"/>
                    <a:pt x="3824" y="2203"/>
                    <a:pt x="3767" y="1381"/>
                  </a:cubicBezTo>
                  <a:cubicBezTo>
                    <a:pt x="3712" y="594"/>
                    <a:pt x="2905" y="1"/>
                    <a:pt x="1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25"/>
            <p:cNvSpPr/>
            <p:nvPr/>
          </p:nvSpPr>
          <p:spPr>
            <a:xfrm>
              <a:off x="5465975" y="1661975"/>
              <a:ext cx="22975" cy="10675"/>
            </a:xfrm>
            <a:custGeom>
              <a:avLst/>
              <a:gdLst/>
              <a:ahLst/>
              <a:cxnLst/>
              <a:rect l="l" t="t" r="r" b="b"/>
              <a:pathLst>
                <a:path w="919" h="427" extrusionOk="0">
                  <a:moveTo>
                    <a:pt x="534" y="0"/>
                  </a:moveTo>
                  <a:cubicBezTo>
                    <a:pt x="510" y="0"/>
                    <a:pt x="485" y="1"/>
                    <a:pt x="459" y="3"/>
                  </a:cubicBezTo>
                  <a:cubicBezTo>
                    <a:pt x="211" y="22"/>
                    <a:pt x="0" y="137"/>
                    <a:pt x="19" y="252"/>
                  </a:cubicBezTo>
                  <a:cubicBezTo>
                    <a:pt x="19" y="355"/>
                    <a:pt x="189" y="427"/>
                    <a:pt x="403" y="427"/>
                  </a:cubicBezTo>
                  <a:cubicBezTo>
                    <a:pt x="427" y="427"/>
                    <a:pt x="453" y="426"/>
                    <a:pt x="478" y="424"/>
                  </a:cubicBezTo>
                  <a:cubicBezTo>
                    <a:pt x="727" y="405"/>
                    <a:pt x="918" y="309"/>
                    <a:pt x="918" y="175"/>
                  </a:cubicBezTo>
                  <a:cubicBezTo>
                    <a:pt x="901" y="72"/>
                    <a:pt x="745" y="0"/>
                    <a:pt x="534" y="0"/>
                  </a:cubicBezTo>
                  <a:close/>
                </a:path>
              </a:pathLst>
            </a:custGeom>
            <a:solidFill>
              <a:srgbClr val="EAA1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25"/>
            <p:cNvSpPr/>
            <p:nvPr/>
          </p:nvSpPr>
          <p:spPr>
            <a:xfrm>
              <a:off x="5369425" y="1247650"/>
              <a:ext cx="117700" cy="97950"/>
            </a:xfrm>
            <a:custGeom>
              <a:avLst/>
              <a:gdLst/>
              <a:ahLst/>
              <a:cxnLst/>
              <a:rect l="l" t="t" r="r" b="b"/>
              <a:pathLst>
                <a:path w="4708" h="3918" extrusionOk="0">
                  <a:moveTo>
                    <a:pt x="3664" y="0"/>
                  </a:moveTo>
                  <a:cubicBezTo>
                    <a:pt x="3304" y="0"/>
                    <a:pt x="2904" y="249"/>
                    <a:pt x="2639" y="802"/>
                  </a:cubicBezTo>
                  <a:cubicBezTo>
                    <a:pt x="2161" y="1739"/>
                    <a:pt x="1109" y="2370"/>
                    <a:pt x="459" y="2676"/>
                  </a:cubicBezTo>
                  <a:cubicBezTo>
                    <a:pt x="153" y="2810"/>
                    <a:pt x="0" y="3173"/>
                    <a:pt x="115" y="3479"/>
                  </a:cubicBezTo>
                  <a:cubicBezTo>
                    <a:pt x="211" y="3709"/>
                    <a:pt x="402" y="3862"/>
                    <a:pt x="650" y="3900"/>
                  </a:cubicBezTo>
                  <a:cubicBezTo>
                    <a:pt x="762" y="3912"/>
                    <a:pt x="876" y="3918"/>
                    <a:pt x="991" y="3918"/>
                  </a:cubicBezTo>
                  <a:cubicBezTo>
                    <a:pt x="2359" y="3918"/>
                    <a:pt x="3938" y="3091"/>
                    <a:pt x="4379" y="1663"/>
                  </a:cubicBezTo>
                  <a:cubicBezTo>
                    <a:pt x="4707" y="630"/>
                    <a:pt x="4236" y="0"/>
                    <a:pt x="36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25"/>
            <p:cNvSpPr/>
            <p:nvPr/>
          </p:nvSpPr>
          <p:spPr>
            <a:xfrm>
              <a:off x="5565300" y="1247650"/>
              <a:ext cx="117700" cy="97950"/>
            </a:xfrm>
            <a:custGeom>
              <a:avLst/>
              <a:gdLst/>
              <a:ahLst/>
              <a:cxnLst/>
              <a:rect l="l" t="t" r="r" b="b"/>
              <a:pathLst>
                <a:path w="4708" h="3918" extrusionOk="0">
                  <a:moveTo>
                    <a:pt x="1036" y="0"/>
                  </a:moveTo>
                  <a:cubicBezTo>
                    <a:pt x="465" y="0"/>
                    <a:pt x="1" y="630"/>
                    <a:pt x="329" y="1663"/>
                  </a:cubicBezTo>
                  <a:cubicBezTo>
                    <a:pt x="770" y="3091"/>
                    <a:pt x="2349" y="3918"/>
                    <a:pt x="3717" y="3918"/>
                  </a:cubicBezTo>
                  <a:cubicBezTo>
                    <a:pt x="3832" y="3918"/>
                    <a:pt x="3946" y="3912"/>
                    <a:pt x="4058" y="3900"/>
                  </a:cubicBezTo>
                  <a:cubicBezTo>
                    <a:pt x="4287" y="3862"/>
                    <a:pt x="4497" y="3709"/>
                    <a:pt x="4574" y="3479"/>
                  </a:cubicBezTo>
                  <a:cubicBezTo>
                    <a:pt x="4708" y="3173"/>
                    <a:pt x="4555" y="2810"/>
                    <a:pt x="4249" y="2676"/>
                  </a:cubicBezTo>
                  <a:cubicBezTo>
                    <a:pt x="3599" y="2370"/>
                    <a:pt x="2528" y="1739"/>
                    <a:pt x="2069" y="802"/>
                  </a:cubicBezTo>
                  <a:cubicBezTo>
                    <a:pt x="1796" y="249"/>
                    <a:pt x="1395" y="0"/>
                    <a:pt x="1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25"/>
            <p:cNvSpPr/>
            <p:nvPr/>
          </p:nvSpPr>
          <p:spPr>
            <a:xfrm>
              <a:off x="4891900" y="965600"/>
              <a:ext cx="900075" cy="1169175"/>
            </a:xfrm>
            <a:custGeom>
              <a:avLst/>
              <a:gdLst/>
              <a:ahLst/>
              <a:cxnLst/>
              <a:rect l="l" t="t" r="r" b="b"/>
              <a:pathLst>
                <a:path w="36003" h="46767" extrusionOk="0">
                  <a:moveTo>
                    <a:pt x="12241" y="17454"/>
                  </a:moveTo>
                  <a:cubicBezTo>
                    <a:pt x="12780" y="17454"/>
                    <a:pt x="13212" y="17591"/>
                    <a:pt x="13212" y="17591"/>
                  </a:cubicBezTo>
                  <a:cubicBezTo>
                    <a:pt x="15985" y="22294"/>
                    <a:pt x="13805" y="26596"/>
                    <a:pt x="12581" y="28393"/>
                  </a:cubicBezTo>
                  <a:cubicBezTo>
                    <a:pt x="12574" y="28405"/>
                    <a:pt x="12566" y="28417"/>
                    <a:pt x="12558" y="28428"/>
                  </a:cubicBezTo>
                  <a:lnTo>
                    <a:pt x="12558" y="28428"/>
                  </a:lnTo>
                  <a:cubicBezTo>
                    <a:pt x="12817" y="24988"/>
                    <a:pt x="12314" y="22887"/>
                    <a:pt x="12314" y="22887"/>
                  </a:cubicBezTo>
                  <a:cubicBezTo>
                    <a:pt x="12314" y="22887"/>
                    <a:pt x="9809" y="21549"/>
                    <a:pt x="10211" y="19159"/>
                  </a:cubicBezTo>
                  <a:cubicBezTo>
                    <a:pt x="10449" y="17743"/>
                    <a:pt x="11458" y="17454"/>
                    <a:pt x="12241" y="17454"/>
                  </a:cubicBezTo>
                  <a:close/>
                  <a:moveTo>
                    <a:pt x="20078" y="1"/>
                  </a:moveTo>
                  <a:cubicBezTo>
                    <a:pt x="14284" y="1"/>
                    <a:pt x="11109" y="2850"/>
                    <a:pt x="11109" y="2850"/>
                  </a:cubicBezTo>
                  <a:cubicBezTo>
                    <a:pt x="11109" y="2850"/>
                    <a:pt x="10062" y="670"/>
                    <a:pt x="9017" y="670"/>
                  </a:cubicBezTo>
                  <a:cubicBezTo>
                    <a:pt x="8839" y="670"/>
                    <a:pt x="8662" y="733"/>
                    <a:pt x="8490" y="880"/>
                  </a:cubicBezTo>
                  <a:cubicBezTo>
                    <a:pt x="7285" y="1875"/>
                    <a:pt x="9809" y="3595"/>
                    <a:pt x="9809" y="3595"/>
                  </a:cubicBezTo>
                  <a:cubicBezTo>
                    <a:pt x="9809" y="3595"/>
                    <a:pt x="8936" y="3396"/>
                    <a:pt x="8187" y="3396"/>
                  </a:cubicBezTo>
                  <a:cubicBezTo>
                    <a:pt x="7643" y="3396"/>
                    <a:pt x="7165" y="3501"/>
                    <a:pt x="7132" y="3863"/>
                  </a:cubicBezTo>
                  <a:cubicBezTo>
                    <a:pt x="7062" y="4480"/>
                    <a:pt x="8319" y="4562"/>
                    <a:pt x="8994" y="4562"/>
                  </a:cubicBezTo>
                  <a:cubicBezTo>
                    <a:pt x="9239" y="4562"/>
                    <a:pt x="9408" y="4551"/>
                    <a:pt x="9408" y="4551"/>
                  </a:cubicBezTo>
                  <a:lnTo>
                    <a:pt x="9408" y="4551"/>
                  </a:lnTo>
                  <a:cubicBezTo>
                    <a:pt x="9408" y="4551"/>
                    <a:pt x="6807" y="5297"/>
                    <a:pt x="7496" y="5947"/>
                  </a:cubicBezTo>
                  <a:cubicBezTo>
                    <a:pt x="7592" y="6040"/>
                    <a:pt x="7711" y="6081"/>
                    <a:pt x="7847" y="6081"/>
                  </a:cubicBezTo>
                  <a:cubicBezTo>
                    <a:pt x="7973" y="6081"/>
                    <a:pt x="8112" y="6046"/>
                    <a:pt x="8258" y="5986"/>
                  </a:cubicBezTo>
                  <a:lnTo>
                    <a:pt x="8258" y="5986"/>
                  </a:lnTo>
                  <a:cubicBezTo>
                    <a:pt x="3848" y="10321"/>
                    <a:pt x="4115" y="17861"/>
                    <a:pt x="4609" y="21319"/>
                  </a:cubicBezTo>
                  <a:cubicBezTo>
                    <a:pt x="5015" y="24252"/>
                    <a:pt x="3768" y="24605"/>
                    <a:pt x="3144" y="24605"/>
                  </a:cubicBezTo>
                  <a:cubicBezTo>
                    <a:pt x="2947" y="24605"/>
                    <a:pt x="2812" y="24570"/>
                    <a:pt x="2811" y="24570"/>
                  </a:cubicBezTo>
                  <a:lnTo>
                    <a:pt x="2811" y="24570"/>
                  </a:lnTo>
                  <a:cubicBezTo>
                    <a:pt x="3357" y="24986"/>
                    <a:pt x="3789" y="25139"/>
                    <a:pt x="4129" y="25139"/>
                  </a:cubicBezTo>
                  <a:cubicBezTo>
                    <a:pt x="5052" y="25139"/>
                    <a:pt x="5297" y="24015"/>
                    <a:pt x="5297" y="24015"/>
                  </a:cubicBezTo>
                  <a:lnTo>
                    <a:pt x="5297" y="24015"/>
                  </a:lnTo>
                  <a:cubicBezTo>
                    <a:pt x="5297" y="24015"/>
                    <a:pt x="7706" y="27820"/>
                    <a:pt x="3901" y="35812"/>
                  </a:cubicBezTo>
                  <a:cubicBezTo>
                    <a:pt x="116" y="43785"/>
                    <a:pt x="1" y="44951"/>
                    <a:pt x="1" y="44951"/>
                  </a:cubicBezTo>
                  <a:cubicBezTo>
                    <a:pt x="2563" y="42007"/>
                    <a:pt x="7419" y="40668"/>
                    <a:pt x="7419" y="40668"/>
                  </a:cubicBezTo>
                  <a:cubicBezTo>
                    <a:pt x="7903" y="44860"/>
                    <a:pt x="10118" y="46766"/>
                    <a:pt x="12035" y="46766"/>
                  </a:cubicBezTo>
                  <a:cubicBezTo>
                    <a:pt x="13606" y="46766"/>
                    <a:pt x="14977" y="45486"/>
                    <a:pt x="15029" y="43135"/>
                  </a:cubicBezTo>
                  <a:cubicBezTo>
                    <a:pt x="15144" y="37896"/>
                    <a:pt x="10956" y="37437"/>
                    <a:pt x="12065" y="31969"/>
                  </a:cubicBezTo>
                  <a:cubicBezTo>
                    <a:pt x="12224" y="31183"/>
                    <a:pt x="12342" y="30436"/>
                    <a:pt x="12429" y="29734"/>
                  </a:cubicBezTo>
                  <a:lnTo>
                    <a:pt x="12429" y="29734"/>
                  </a:lnTo>
                  <a:cubicBezTo>
                    <a:pt x="12493" y="29899"/>
                    <a:pt x="12589" y="30054"/>
                    <a:pt x="12715" y="30191"/>
                  </a:cubicBezTo>
                  <a:cubicBezTo>
                    <a:pt x="12999" y="30509"/>
                    <a:pt x="13392" y="30665"/>
                    <a:pt x="13783" y="30665"/>
                  </a:cubicBezTo>
                  <a:cubicBezTo>
                    <a:pt x="14261" y="30665"/>
                    <a:pt x="14736" y="30432"/>
                    <a:pt x="15010" y="29980"/>
                  </a:cubicBezTo>
                  <a:cubicBezTo>
                    <a:pt x="17323" y="26176"/>
                    <a:pt x="15048" y="20268"/>
                    <a:pt x="14149" y="17744"/>
                  </a:cubicBezTo>
                  <a:cubicBezTo>
                    <a:pt x="13136" y="14876"/>
                    <a:pt x="14685" y="13557"/>
                    <a:pt x="14685" y="13557"/>
                  </a:cubicBezTo>
                  <a:cubicBezTo>
                    <a:pt x="25453" y="12315"/>
                    <a:pt x="25233" y="6154"/>
                    <a:pt x="25053" y="4810"/>
                  </a:cubicBezTo>
                  <a:lnTo>
                    <a:pt x="25053" y="4810"/>
                  </a:lnTo>
                  <a:cubicBezTo>
                    <a:pt x="25694" y="7986"/>
                    <a:pt x="29872" y="9650"/>
                    <a:pt x="31529" y="12257"/>
                  </a:cubicBezTo>
                  <a:cubicBezTo>
                    <a:pt x="33231" y="14933"/>
                    <a:pt x="32867" y="19388"/>
                    <a:pt x="32542" y="23231"/>
                  </a:cubicBezTo>
                  <a:cubicBezTo>
                    <a:pt x="32344" y="25441"/>
                    <a:pt x="33443" y="26292"/>
                    <a:pt x="34434" y="26292"/>
                  </a:cubicBezTo>
                  <a:cubicBezTo>
                    <a:pt x="35166" y="26292"/>
                    <a:pt x="35839" y="25828"/>
                    <a:pt x="35888" y="25105"/>
                  </a:cubicBezTo>
                  <a:cubicBezTo>
                    <a:pt x="36003" y="23403"/>
                    <a:pt x="33594" y="20382"/>
                    <a:pt x="34607" y="14245"/>
                  </a:cubicBezTo>
                  <a:cubicBezTo>
                    <a:pt x="35620" y="8127"/>
                    <a:pt x="30516" y="3710"/>
                    <a:pt x="30516" y="3710"/>
                  </a:cubicBezTo>
                  <a:lnTo>
                    <a:pt x="30516" y="3710"/>
                  </a:lnTo>
                  <a:cubicBezTo>
                    <a:pt x="30516" y="3710"/>
                    <a:pt x="30561" y="3718"/>
                    <a:pt x="30637" y="3718"/>
                  </a:cubicBezTo>
                  <a:cubicBezTo>
                    <a:pt x="30945" y="3718"/>
                    <a:pt x="31750" y="3582"/>
                    <a:pt x="31950" y="2200"/>
                  </a:cubicBezTo>
                  <a:cubicBezTo>
                    <a:pt x="32217" y="479"/>
                    <a:pt x="31089" y="1"/>
                    <a:pt x="31089" y="1"/>
                  </a:cubicBezTo>
                  <a:lnTo>
                    <a:pt x="31089" y="1"/>
                  </a:lnTo>
                  <a:cubicBezTo>
                    <a:pt x="31089" y="1"/>
                    <a:pt x="32628" y="1550"/>
                    <a:pt x="30133" y="1550"/>
                  </a:cubicBezTo>
                  <a:cubicBezTo>
                    <a:pt x="29166" y="1550"/>
                    <a:pt x="27591" y="1317"/>
                    <a:pt x="25086" y="670"/>
                  </a:cubicBezTo>
                  <a:cubicBezTo>
                    <a:pt x="23248" y="191"/>
                    <a:pt x="21575" y="1"/>
                    <a:pt x="20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25"/>
            <p:cNvSpPr/>
            <p:nvPr/>
          </p:nvSpPr>
          <p:spPr>
            <a:xfrm>
              <a:off x="5045825" y="1358050"/>
              <a:ext cx="220375" cy="215600"/>
            </a:xfrm>
            <a:custGeom>
              <a:avLst/>
              <a:gdLst/>
              <a:ahLst/>
              <a:cxnLst/>
              <a:rect l="l" t="t" r="r" b="b"/>
              <a:pathLst>
                <a:path w="8815" h="8624" extrusionOk="0">
                  <a:moveTo>
                    <a:pt x="3498" y="1"/>
                  </a:moveTo>
                  <a:cubicBezTo>
                    <a:pt x="2849" y="1"/>
                    <a:pt x="2226" y="185"/>
                    <a:pt x="1702" y="574"/>
                  </a:cubicBezTo>
                  <a:cubicBezTo>
                    <a:pt x="134" y="1702"/>
                    <a:pt x="0" y="4168"/>
                    <a:pt x="1377" y="6080"/>
                  </a:cubicBezTo>
                  <a:cubicBezTo>
                    <a:pt x="2418" y="7506"/>
                    <a:pt x="4310" y="8624"/>
                    <a:pt x="5847" y="8624"/>
                  </a:cubicBezTo>
                  <a:cubicBezTo>
                    <a:pt x="6371" y="8624"/>
                    <a:pt x="6853" y="8494"/>
                    <a:pt x="7247" y="8202"/>
                  </a:cubicBezTo>
                  <a:cubicBezTo>
                    <a:pt x="8814" y="7055"/>
                    <a:pt x="8432" y="3881"/>
                    <a:pt x="7036" y="1969"/>
                  </a:cubicBezTo>
                  <a:cubicBezTo>
                    <a:pt x="6126" y="705"/>
                    <a:pt x="4764" y="1"/>
                    <a:pt x="34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25"/>
            <p:cNvSpPr/>
            <p:nvPr/>
          </p:nvSpPr>
          <p:spPr>
            <a:xfrm>
              <a:off x="5117525" y="1432125"/>
              <a:ext cx="57375" cy="70825"/>
            </a:xfrm>
            <a:custGeom>
              <a:avLst/>
              <a:gdLst/>
              <a:ahLst/>
              <a:cxnLst/>
              <a:rect l="l" t="t" r="r" b="b"/>
              <a:pathLst>
                <a:path w="2295" h="2833" extrusionOk="0">
                  <a:moveTo>
                    <a:pt x="287" y="1"/>
                  </a:moveTo>
                  <a:cubicBezTo>
                    <a:pt x="153" y="1"/>
                    <a:pt x="153" y="192"/>
                    <a:pt x="287" y="192"/>
                  </a:cubicBezTo>
                  <a:cubicBezTo>
                    <a:pt x="1281" y="192"/>
                    <a:pt x="2142" y="1014"/>
                    <a:pt x="1912" y="2065"/>
                  </a:cubicBezTo>
                  <a:cubicBezTo>
                    <a:pt x="1832" y="2433"/>
                    <a:pt x="1558" y="2622"/>
                    <a:pt x="1260" y="2622"/>
                  </a:cubicBezTo>
                  <a:cubicBezTo>
                    <a:pt x="1063" y="2622"/>
                    <a:pt x="856" y="2539"/>
                    <a:pt x="689" y="2371"/>
                  </a:cubicBezTo>
                  <a:cubicBezTo>
                    <a:pt x="440" y="2104"/>
                    <a:pt x="344" y="1683"/>
                    <a:pt x="727" y="1492"/>
                  </a:cubicBezTo>
                  <a:cubicBezTo>
                    <a:pt x="850" y="1440"/>
                    <a:pt x="977" y="1415"/>
                    <a:pt x="1102" y="1415"/>
                  </a:cubicBezTo>
                  <a:cubicBezTo>
                    <a:pt x="1346" y="1415"/>
                    <a:pt x="1582" y="1512"/>
                    <a:pt x="1759" y="1702"/>
                  </a:cubicBezTo>
                  <a:cubicBezTo>
                    <a:pt x="1781" y="1724"/>
                    <a:pt x="1804" y="1732"/>
                    <a:pt x="1826" y="1732"/>
                  </a:cubicBezTo>
                  <a:cubicBezTo>
                    <a:pt x="1903" y="1732"/>
                    <a:pt x="1967" y="1624"/>
                    <a:pt x="1893" y="1549"/>
                  </a:cubicBezTo>
                  <a:cubicBezTo>
                    <a:pt x="1691" y="1348"/>
                    <a:pt x="1360" y="1211"/>
                    <a:pt x="1043" y="1211"/>
                  </a:cubicBezTo>
                  <a:cubicBezTo>
                    <a:pt x="789" y="1211"/>
                    <a:pt x="544" y="1298"/>
                    <a:pt x="383" y="1511"/>
                  </a:cubicBezTo>
                  <a:cubicBezTo>
                    <a:pt x="0" y="1989"/>
                    <a:pt x="478" y="2582"/>
                    <a:pt x="918" y="2754"/>
                  </a:cubicBezTo>
                  <a:cubicBezTo>
                    <a:pt x="1030" y="2807"/>
                    <a:pt x="1148" y="2832"/>
                    <a:pt x="1265" y="2832"/>
                  </a:cubicBezTo>
                  <a:cubicBezTo>
                    <a:pt x="1607" y="2832"/>
                    <a:pt x="1937" y="2618"/>
                    <a:pt x="2065" y="2276"/>
                  </a:cubicBezTo>
                  <a:cubicBezTo>
                    <a:pt x="2295" y="1607"/>
                    <a:pt x="2084" y="861"/>
                    <a:pt x="1549" y="421"/>
                  </a:cubicBezTo>
                  <a:cubicBezTo>
                    <a:pt x="1186" y="134"/>
                    <a:pt x="746" y="1"/>
                    <a:pt x="287" y="1"/>
                  </a:cubicBezTo>
                  <a:close/>
                </a:path>
              </a:pathLst>
            </a:custGeom>
            <a:solidFill>
              <a:srgbClr val="D68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25"/>
            <p:cNvSpPr/>
            <p:nvPr/>
          </p:nvSpPr>
          <p:spPr>
            <a:xfrm>
              <a:off x="5602675" y="1741375"/>
              <a:ext cx="301625" cy="356175"/>
            </a:xfrm>
            <a:custGeom>
              <a:avLst/>
              <a:gdLst/>
              <a:ahLst/>
              <a:cxnLst/>
              <a:rect l="l" t="t" r="r" b="b"/>
              <a:pathLst>
                <a:path w="12065" h="14247" extrusionOk="0">
                  <a:moveTo>
                    <a:pt x="3786" y="1"/>
                  </a:moveTo>
                  <a:cubicBezTo>
                    <a:pt x="2543" y="613"/>
                    <a:pt x="1320" y="1301"/>
                    <a:pt x="153" y="2028"/>
                  </a:cubicBezTo>
                  <a:lnTo>
                    <a:pt x="1" y="2161"/>
                  </a:lnTo>
                  <a:cubicBezTo>
                    <a:pt x="728" y="8726"/>
                    <a:pt x="5030" y="14246"/>
                    <a:pt x="7899" y="14246"/>
                  </a:cubicBezTo>
                  <a:cubicBezTo>
                    <a:pt x="8348" y="14246"/>
                    <a:pt x="8761" y="14111"/>
                    <a:pt x="9121" y="13824"/>
                  </a:cubicBezTo>
                  <a:cubicBezTo>
                    <a:pt x="12065" y="11454"/>
                    <a:pt x="8432" y="8280"/>
                    <a:pt x="5316" y="3940"/>
                  </a:cubicBezTo>
                  <a:cubicBezTo>
                    <a:pt x="4513" y="2754"/>
                    <a:pt x="3977" y="1416"/>
                    <a:pt x="37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25"/>
            <p:cNvSpPr/>
            <p:nvPr/>
          </p:nvSpPr>
          <p:spPr>
            <a:xfrm>
              <a:off x="5263300" y="1129075"/>
              <a:ext cx="214175" cy="167800"/>
            </a:xfrm>
            <a:custGeom>
              <a:avLst/>
              <a:gdLst/>
              <a:ahLst/>
              <a:cxnLst/>
              <a:rect l="l" t="t" r="r" b="b"/>
              <a:pathLst>
                <a:path w="8567" h="6712" extrusionOk="0">
                  <a:moveTo>
                    <a:pt x="8566" y="1"/>
                  </a:moveTo>
                  <a:lnTo>
                    <a:pt x="8566" y="1"/>
                  </a:lnTo>
                  <a:cubicBezTo>
                    <a:pt x="8566" y="1"/>
                    <a:pt x="5124" y="4800"/>
                    <a:pt x="1" y="6712"/>
                  </a:cubicBezTo>
                  <a:cubicBezTo>
                    <a:pt x="1" y="6712"/>
                    <a:pt x="7496" y="4876"/>
                    <a:pt x="8566" y="1"/>
                  </a:cubicBezTo>
                  <a:close/>
                </a:path>
              </a:pathLst>
            </a:custGeom>
            <a:solidFill>
              <a:srgbClr val="EAA2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25"/>
            <p:cNvSpPr/>
            <p:nvPr/>
          </p:nvSpPr>
          <p:spPr>
            <a:xfrm>
              <a:off x="5210275" y="1033825"/>
              <a:ext cx="89125" cy="42700"/>
            </a:xfrm>
            <a:custGeom>
              <a:avLst/>
              <a:gdLst/>
              <a:ahLst/>
              <a:cxnLst/>
              <a:rect l="l" t="t" r="r" b="b"/>
              <a:pathLst>
                <a:path w="3565" h="1708" extrusionOk="0">
                  <a:moveTo>
                    <a:pt x="3432" y="1"/>
                  </a:moveTo>
                  <a:cubicBezTo>
                    <a:pt x="3423" y="1"/>
                    <a:pt x="3413" y="3"/>
                    <a:pt x="3403" y="6"/>
                  </a:cubicBezTo>
                  <a:cubicBezTo>
                    <a:pt x="2217" y="312"/>
                    <a:pt x="1089" y="828"/>
                    <a:pt x="95" y="1516"/>
                  </a:cubicBezTo>
                  <a:cubicBezTo>
                    <a:pt x="0" y="1580"/>
                    <a:pt x="62" y="1708"/>
                    <a:pt x="140" y="1708"/>
                  </a:cubicBezTo>
                  <a:cubicBezTo>
                    <a:pt x="157" y="1708"/>
                    <a:pt x="174" y="1702"/>
                    <a:pt x="191" y="1689"/>
                  </a:cubicBezTo>
                  <a:cubicBezTo>
                    <a:pt x="1185" y="1019"/>
                    <a:pt x="2294" y="503"/>
                    <a:pt x="3460" y="197"/>
                  </a:cubicBezTo>
                  <a:cubicBezTo>
                    <a:pt x="3564" y="162"/>
                    <a:pt x="3526" y="1"/>
                    <a:pt x="3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25"/>
            <p:cNvSpPr/>
            <p:nvPr/>
          </p:nvSpPr>
          <p:spPr>
            <a:xfrm>
              <a:off x="5651500" y="1081950"/>
              <a:ext cx="70025" cy="115500"/>
            </a:xfrm>
            <a:custGeom>
              <a:avLst/>
              <a:gdLst/>
              <a:ahLst/>
              <a:cxnLst/>
              <a:rect l="l" t="t" r="r" b="b"/>
              <a:pathLst>
                <a:path w="2801" h="4620" extrusionOk="0">
                  <a:moveTo>
                    <a:pt x="141" y="1"/>
                  </a:moveTo>
                  <a:cubicBezTo>
                    <a:pt x="64" y="1"/>
                    <a:pt x="0" y="106"/>
                    <a:pt x="74" y="165"/>
                  </a:cubicBezTo>
                  <a:cubicBezTo>
                    <a:pt x="1298" y="1312"/>
                    <a:pt x="2349" y="2861"/>
                    <a:pt x="2598" y="4543"/>
                  </a:cubicBezTo>
                  <a:cubicBezTo>
                    <a:pt x="2606" y="4597"/>
                    <a:pt x="2640" y="4620"/>
                    <a:pt x="2678" y="4620"/>
                  </a:cubicBezTo>
                  <a:cubicBezTo>
                    <a:pt x="2736" y="4620"/>
                    <a:pt x="2801" y="4567"/>
                    <a:pt x="2789" y="4486"/>
                  </a:cubicBezTo>
                  <a:cubicBezTo>
                    <a:pt x="2560" y="2784"/>
                    <a:pt x="1470" y="1197"/>
                    <a:pt x="208" y="31"/>
                  </a:cubicBezTo>
                  <a:cubicBezTo>
                    <a:pt x="186" y="10"/>
                    <a:pt x="163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25"/>
            <p:cNvSpPr/>
            <p:nvPr/>
          </p:nvSpPr>
          <p:spPr>
            <a:xfrm>
              <a:off x="5630950" y="1099650"/>
              <a:ext cx="70025" cy="115500"/>
            </a:xfrm>
            <a:custGeom>
              <a:avLst/>
              <a:gdLst/>
              <a:ahLst/>
              <a:cxnLst/>
              <a:rect l="l" t="t" r="r" b="b"/>
              <a:pathLst>
                <a:path w="2801" h="4620" extrusionOk="0">
                  <a:moveTo>
                    <a:pt x="157" y="0"/>
                  </a:moveTo>
                  <a:cubicBezTo>
                    <a:pt x="75" y="0"/>
                    <a:pt x="0" y="105"/>
                    <a:pt x="74" y="164"/>
                  </a:cubicBezTo>
                  <a:cubicBezTo>
                    <a:pt x="1298" y="1312"/>
                    <a:pt x="2349" y="2860"/>
                    <a:pt x="2598" y="4543"/>
                  </a:cubicBezTo>
                  <a:cubicBezTo>
                    <a:pt x="2605" y="4596"/>
                    <a:pt x="2640" y="4619"/>
                    <a:pt x="2678" y="4619"/>
                  </a:cubicBezTo>
                  <a:cubicBezTo>
                    <a:pt x="2736" y="4619"/>
                    <a:pt x="2801" y="4566"/>
                    <a:pt x="2789" y="4485"/>
                  </a:cubicBezTo>
                  <a:cubicBezTo>
                    <a:pt x="2560" y="2784"/>
                    <a:pt x="1470" y="1197"/>
                    <a:pt x="227" y="31"/>
                  </a:cubicBezTo>
                  <a:cubicBezTo>
                    <a:pt x="205" y="9"/>
                    <a:pt x="181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25"/>
            <p:cNvSpPr/>
            <p:nvPr/>
          </p:nvSpPr>
          <p:spPr>
            <a:xfrm>
              <a:off x="5223825" y="1263150"/>
              <a:ext cx="59250" cy="76775"/>
            </a:xfrm>
            <a:custGeom>
              <a:avLst/>
              <a:gdLst/>
              <a:ahLst/>
              <a:cxnLst/>
              <a:rect l="l" t="t" r="r" b="b"/>
              <a:pathLst>
                <a:path w="2370" h="3071" extrusionOk="0">
                  <a:moveTo>
                    <a:pt x="2249" y="1"/>
                  </a:moveTo>
                  <a:cubicBezTo>
                    <a:pt x="2237" y="1"/>
                    <a:pt x="2224" y="4"/>
                    <a:pt x="2211" y="10"/>
                  </a:cubicBezTo>
                  <a:cubicBezTo>
                    <a:pt x="968" y="431"/>
                    <a:pt x="222" y="1712"/>
                    <a:pt x="12" y="2955"/>
                  </a:cubicBezTo>
                  <a:cubicBezTo>
                    <a:pt x="1" y="3023"/>
                    <a:pt x="70" y="3070"/>
                    <a:pt x="132" y="3070"/>
                  </a:cubicBezTo>
                  <a:cubicBezTo>
                    <a:pt x="175" y="3070"/>
                    <a:pt x="214" y="3048"/>
                    <a:pt x="222" y="2993"/>
                  </a:cubicBezTo>
                  <a:cubicBezTo>
                    <a:pt x="394" y="1846"/>
                    <a:pt x="1083" y="603"/>
                    <a:pt x="2268" y="202"/>
                  </a:cubicBezTo>
                  <a:cubicBezTo>
                    <a:pt x="2369" y="168"/>
                    <a:pt x="2337" y="1"/>
                    <a:pt x="2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25"/>
            <p:cNvSpPr/>
            <p:nvPr/>
          </p:nvSpPr>
          <p:spPr>
            <a:xfrm>
              <a:off x="5200875" y="1251800"/>
              <a:ext cx="59325" cy="76750"/>
            </a:xfrm>
            <a:custGeom>
              <a:avLst/>
              <a:gdLst/>
              <a:ahLst/>
              <a:cxnLst/>
              <a:rect l="l" t="t" r="r" b="b"/>
              <a:pathLst>
                <a:path w="2373" h="3070" extrusionOk="0">
                  <a:moveTo>
                    <a:pt x="2240" y="0"/>
                  </a:moveTo>
                  <a:cubicBezTo>
                    <a:pt x="2231" y="0"/>
                    <a:pt x="2221" y="2"/>
                    <a:pt x="2211" y="6"/>
                  </a:cubicBezTo>
                  <a:cubicBezTo>
                    <a:pt x="968" y="445"/>
                    <a:pt x="222" y="1707"/>
                    <a:pt x="12" y="2950"/>
                  </a:cubicBezTo>
                  <a:cubicBezTo>
                    <a:pt x="0" y="3021"/>
                    <a:pt x="76" y="3070"/>
                    <a:pt x="140" y="3070"/>
                  </a:cubicBezTo>
                  <a:cubicBezTo>
                    <a:pt x="180" y="3070"/>
                    <a:pt x="215" y="3051"/>
                    <a:pt x="222" y="3007"/>
                  </a:cubicBezTo>
                  <a:cubicBezTo>
                    <a:pt x="395" y="1841"/>
                    <a:pt x="1083" y="617"/>
                    <a:pt x="2268" y="197"/>
                  </a:cubicBezTo>
                  <a:cubicBezTo>
                    <a:pt x="2373" y="162"/>
                    <a:pt x="2335" y="0"/>
                    <a:pt x="2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25"/>
            <p:cNvSpPr/>
            <p:nvPr/>
          </p:nvSpPr>
          <p:spPr>
            <a:xfrm>
              <a:off x="5329275" y="1366400"/>
              <a:ext cx="120000" cy="78175"/>
            </a:xfrm>
            <a:custGeom>
              <a:avLst/>
              <a:gdLst/>
              <a:ahLst/>
              <a:cxnLst/>
              <a:rect l="l" t="t" r="r" b="b"/>
              <a:pathLst>
                <a:path w="4800" h="3127" extrusionOk="0">
                  <a:moveTo>
                    <a:pt x="1618" y="1"/>
                  </a:moveTo>
                  <a:cubicBezTo>
                    <a:pt x="1091" y="1"/>
                    <a:pt x="727" y="87"/>
                    <a:pt x="727" y="87"/>
                  </a:cubicBezTo>
                  <a:cubicBezTo>
                    <a:pt x="820" y="83"/>
                    <a:pt x="911" y="81"/>
                    <a:pt x="999" y="81"/>
                  </a:cubicBezTo>
                  <a:cubicBezTo>
                    <a:pt x="3155" y="81"/>
                    <a:pt x="3842" y="1157"/>
                    <a:pt x="3824" y="1157"/>
                  </a:cubicBezTo>
                  <a:cubicBezTo>
                    <a:pt x="3723" y="1149"/>
                    <a:pt x="3623" y="1145"/>
                    <a:pt x="3525" y="1145"/>
                  </a:cubicBezTo>
                  <a:cubicBezTo>
                    <a:pt x="1315" y="1145"/>
                    <a:pt x="0" y="3127"/>
                    <a:pt x="0" y="3127"/>
                  </a:cubicBezTo>
                  <a:cubicBezTo>
                    <a:pt x="1493" y="1848"/>
                    <a:pt x="2899" y="1587"/>
                    <a:pt x="3799" y="1587"/>
                  </a:cubicBezTo>
                  <a:cubicBezTo>
                    <a:pt x="4420" y="1587"/>
                    <a:pt x="4799" y="1712"/>
                    <a:pt x="4799" y="1712"/>
                  </a:cubicBezTo>
                  <a:cubicBezTo>
                    <a:pt x="3960" y="264"/>
                    <a:pt x="2539" y="1"/>
                    <a:pt x="1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25"/>
            <p:cNvSpPr/>
            <p:nvPr/>
          </p:nvSpPr>
          <p:spPr>
            <a:xfrm>
              <a:off x="5571125" y="1366400"/>
              <a:ext cx="120000" cy="78175"/>
            </a:xfrm>
            <a:custGeom>
              <a:avLst/>
              <a:gdLst/>
              <a:ahLst/>
              <a:cxnLst/>
              <a:rect l="l" t="t" r="r" b="b"/>
              <a:pathLst>
                <a:path w="4800" h="3127" extrusionOk="0">
                  <a:moveTo>
                    <a:pt x="3169" y="1"/>
                  </a:moveTo>
                  <a:cubicBezTo>
                    <a:pt x="2253" y="1"/>
                    <a:pt x="840" y="264"/>
                    <a:pt x="1" y="1712"/>
                  </a:cubicBezTo>
                  <a:cubicBezTo>
                    <a:pt x="1" y="1712"/>
                    <a:pt x="380" y="1587"/>
                    <a:pt x="1001" y="1587"/>
                  </a:cubicBezTo>
                  <a:cubicBezTo>
                    <a:pt x="1900" y="1587"/>
                    <a:pt x="3307" y="1848"/>
                    <a:pt x="4800" y="3127"/>
                  </a:cubicBezTo>
                  <a:cubicBezTo>
                    <a:pt x="4800" y="3127"/>
                    <a:pt x="3485" y="1145"/>
                    <a:pt x="1274" y="1145"/>
                  </a:cubicBezTo>
                  <a:cubicBezTo>
                    <a:pt x="1177" y="1145"/>
                    <a:pt x="1077" y="1149"/>
                    <a:pt x="976" y="1157"/>
                  </a:cubicBezTo>
                  <a:cubicBezTo>
                    <a:pt x="957" y="1157"/>
                    <a:pt x="1645" y="81"/>
                    <a:pt x="3784" y="81"/>
                  </a:cubicBezTo>
                  <a:cubicBezTo>
                    <a:pt x="3871" y="81"/>
                    <a:pt x="3961" y="83"/>
                    <a:pt x="4054" y="87"/>
                  </a:cubicBezTo>
                  <a:cubicBezTo>
                    <a:pt x="4054" y="87"/>
                    <a:pt x="3692" y="1"/>
                    <a:pt x="3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25"/>
            <p:cNvSpPr/>
            <p:nvPr/>
          </p:nvSpPr>
          <p:spPr>
            <a:xfrm>
              <a:off x="5474100" y="1568925"/>
              <a:ext cx="111400" cy="70400"/>
            </a:xfrm>
            <a:custGeom>
              <a:avLst/>
              <a:gdLst/>
              <a:ahLst/>
              <a:cxnLst/>
              <a:rect l="l" t="t" r="r" b="b"/>
              <a:pathLst>
                <a:path w="4456" h="2816" extrusionOk="0">
                  <a:moveTo>
                    <a:pt x="2260" y="0"/>
                  </a:moveTo>
                  <a:cubicBezTo>
                    <a:pt x="1962" y="0"/>
                    <a:pt x="1664" y="44"/>
                    <a:pt x="1377" y="131"/>
                  </a:cubicBezTo>
                  <a:cubicBezTo>
                    <a:pt x="172" y="456"/>
                    <a:pt x="0" y="2138"/>
                    <a:pt x="1186" y="2616"/>
                  </a:cubicBezTo>
                  <a:cubicBezTo>
                    <a:pt x="1492" y="2731"/>
                    <a:pt x="1817" y="2788"/>
                    <a:pt x="2142" y="2807"/>
                  </a:cubicBezTo>
                  <a:cubicBezTo>
                    <a:pt x="2209" y="2813"/>
                    <a:pt x="2276" y="2816"/>
                    <a:pt x="2344" y="2816"/>
                  </a:cubicBezTo>
                  <a:cubicBezTo>
                    <a:pt x="2739" y="2816"/>
                    <a:pt x="3140" y="2722"/>
                    <a:pt x="3499" y="2559"/>
                  </a:cubicBezTo>
                  <a:cubicBezTo>
                    <a:pt x="4455" y="2043"/>
                    <a:pt x="4321" y="589"/>
                    <a:pt x="3308" y="188"/>
                  </a:cubicBezTo>
                  <a:cubicBezTo>
                    <a:pt x="2974" y="63"/>
                    <a:pt x="2618" y="0"/>
                    <a:pt x="22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25"/>
            <p:cNvSpPr/>
            <p:nvPr/>
          </p:nvSpPr>
          <p:spPr>
            <a:xfrm>
              <a:off x="5483650" y="1603175"/>
              <a:ext cx="99200" cy="64800"/>
            </a:xfrm>
            <a:custGeom>
              <a:avLst/>
              <a:gdLst/>
              <a:ahLst/>
              <a:cxnLst/>
              <a:rect l="l" t="t" r="r" b="b"/>
              <a:pathLst>
                <a:path w="3968" h="2592" extrusionOk="0">
                  <a:moveTo>
                    <a:pt x="629" y="1"/>
                  </a:moveTo>
                  <a:cubicBezTo>
                    <a:pt x="253" y="1"/>
                    <a:pt x="1" y="22"/>
                    <a:pt x="1" y="22"/>
                  </a:cubicBezTo>
                  <a:cubicBezTo>
                    <a:pt x="14" y="1251"/>
                    <a:pt x="1911" y="2591"/>
                    <a:pt x="3067" y="2591"/>
                  </a:cubicBezTo>
                  <a:cubicBezTo>
                    <a:pt x="3567" y="2591"/>
                    <a:pt x="3928" y="2341"/>
                    <a:pt x="3939" y="1724"/>
                  </a:cubicBezTo>
                  <a:cubicBezTo>
                    <a:pt x="3968" y="193"/>
                    <a:pt x="1749" y="1"/>
                    <a:pt x="6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25"/>
            <p:cNvSpPr/>
            <p:nvPr/>
          </p:nvSpPr>
          <p:spPr>
            <a:xfrm>
              <a:off x="5621800" y="1595600"/>
              <a:ext cx="60375" cy="34075"/>
            </a:xfrm>
            <a:custGeom>
              <a:avLst/>
              <a:gdLst/>
              <a:ahLst/>
              <a:cxnLst/>
              <a:rect l="l" t="t" r="r" b="b"/>
              <a:pathLst>
                <a:path w="2415" h="1363" extrusionOk="0">
                  <a:moveTo>
                    <a:pt x="1513" y="0"/>
                  </a:moveTo>
                  <a:cubicBezTo>
                    <a:pt x="803" y="0"/>
                    <a:pt x="0" y="1320"/>
                    <a:pt x="0" y="1320"/>
                  </a:cubicBezTo>
                  <a:cubicBezTo>
                    <a:pt x="197" y="1349"/>
                    <a:pt x="382" y="1363"/>
                    <a:pt x="554" y="1363"/>
                  </a:cubicBezTo>
                  <a:cubicBezTo>
                    <a:pt x="1825" y="1363"/>
                    <a:pt x="2415" y="625"/>
                    <a:pt x="1893" y="153"/>
                  </a:cubicBezTo>
                  <a:cubicBezTo>
                    <a:pt x="1773" y="46"/>
                    <a:pt x="1645" y="0"/>
                    <a:pt x="1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25"/>
            <p:cNvSpPr/>
            <p:nvPr/>
          </p:nvSpPr>
          <p:spPr>
            <a:xfrm>
              <a:off x="5619875" y="1650575"/>
              <a:ext cx="54050" cy="30575"/>
            </a:xfrm>
            <a:custGeom>
              <a:avLst/>
              <a:gdLst/>
              <a:ahLst/>
              <a:cxnLst/>
              <a:rect l="l" t="t" r="r" b="b"/>
              <a:pathLst>
                <a:path w="2162" h="1223" extrusionOk="0">
                  <a:moveTo>
                    <a:pt x="960" y="1"/>
                  </a:moveTo>
                  <a:cubicBezTo>
                    <a:pt x="463" y="1"/>
                    <a:pt x="1" y="96"/>
                    <a:pt x="1" y="96"/>
                  </a:cubicBezTo>
                  <a:cubicBezTo>
                    <a:pt x="544" y="878"/>
                    <a:pt x="1168" y="1222"/>
                    <a:pt x="1605" y="1222"/>
                  </a:cubicBezTo>
                  <a:cubicBezTo>
                    <a:pt x="1937" y="1222"/>
                    <a:pt x="2161" y="1024"/>
                    <a:pt x="2161" y="669"/>
                  </a:cubicBezTo>
                  <a:cubicBezTo>
                    <a:pt x="2151" y="127"/>
                    <a:pt x="1533" y="1"/>
                    <a:pt x="9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25"/>
            <p:cNvSpPr/>
            <p:nvPr/>
          </p:nvSpPr>
          <p:spPr>
            <a:xfrm>
              <a:off x="5596375" y="1677325"/>
              <a:ext cx="51250" cy="52100"/>
            </a:xfrm>
            <a:custGeom>
              <a:avLst/>
              <a:gdLst/>
              <a:ahLst/>
              <a:cxnLst/>
              <a:rect l="l" t="t" r="r" b="b"/>
              <a:pathLst>
                <a:path w="2050" h="2084" extrusionOk="0">
                  <a:moveTo>
                    <a:pt x="195" y="1"/>
                  </a:moveTo>
                  <a:lnTo>
                    <a:pt x="195" y="1"/>
                  </a:lnTo>
                  <a:cubicBezTo>
                    <a:pt x="1" y="1288"/>
                    <a:pt x="486" y="2083"/>
                    <a:pt x="972" y="2083"/>
                  </a:cubicBezTo>
                  <a:cubicBezTo>
                    <a:pt x="1106" y="2083"/>
                    <a:pt x="1241" y="2022"/>
                    <a:pt x="1361" y="1894"/>
                  </a:cubicBezTo>
                  <a:cubicBezTo>
                    <a:pt x="2050" y="1148"/>
                    <a:pt x="195" y="1"/>
                    <a:pt x="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0" name="Google Shape;1300;p25"/>
          <p:cNvSpPr txBox="1"/>
          <p:nvPr/>
        </p:nvSpPr>
        <p:spPr>
          <a:xfrm>
            <a:off x="5968881" y="1622154"/>
            <a:ext cx="2969804" cy="2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3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S</a:t>
            </a:r>
            <a:r>
              <a:rPr lang="en" sz="2000" dirty="0">
                <a:solidFill>
                  <a:schemeClr val="accent3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il kasalligi nima va ularning kelib chiqish sabablari</a:t>
            </a:r>
            <a:endParaRPr sz="2000" dirty="0">
              <a:solidFill>
                <a:schemeClr val="accent3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303" name="Google Shape;1303;p25"/>
          <p:cNvSpPr txBox="1"/>
          <p:nvPr/>
        </p:nvSpPr>
        <p:spPr>
          <a:xfrm>
            <a:off x="6078491" y="3646478"/>
            <a:ext cx="2121000" cy="2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S</a:t>
            </a:r>
            <a:r>
              <a:rPr lang="en" sz="2000" dirty="0">
                <a:solidFill>
                  <a:schemeClr val="accen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il kasalligini davolash va oldini olish me’zonlari</a:t>
            </a:r>
            <a:endParaRPr sz="2000" dirty="0">
              <a:solidFill>
                <a:schemeClr val="accent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306" name="Google Shape;1306;p25"/>
          <p:cNvSpPr txBox="1"/>
          <p:nvPr/>
        </p:nvSpPr>
        <p:spPr>
          <a:xfrm>
            <a:off x="204833" y="1680077"/>
            <a:ext cx="3286275" cy="2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chemeClr val="accent4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Imbepellik</a:t>
            </a:r>
            <a:r>
              <a:rPr lang="en-US" sz="2000" dirty="0">
                <a:solidFill>
                  <a:schemeClr val="accent4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 </a:t>
            </a:r>
            <a:r>
              <a:rPr lang="en-US" sz="2000" dirty="0" err="1">
                <a:solidFill>
                  <a:schemeClr val="accent4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hususan</a:t>
            </a:r>
            <a:r>
              <a:rPr lang="en-US" sz="2000" dirty="0">
                <a:solidFill>
                  <a:schemeClr val="accent4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 s</a:t>
            </a:r>
            <a:r>
              <a:rPr lang="en" sz="2000" dirty="0">
                <a:solidFill>
                  <a:schemeClr val="accent4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il kasalligi haqida to’liq ma’lumot</a:t>
            </a:r>
            <a:endParaRPr sz="2000" dirty="0">
              <a:solidFill>
                <a:schemeClr val="accent4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grpSp>
        <p:nvGrpSpPr>
          <p:cNvPr id="1317" name="Google Shape;1317;p25"/>
          <p:cNvGrpSpPr/>
          <p:nvPr/>
        </p:nvGrpSpPr>
        <p:grpSpPr>
          <a:xfrm>
            <a:off x="310444" y="1950360"/>
            <a:ext cx="3117600" cy="566400"/>
            <a:chOff x="559664" y="1418394"/>
            <a:chExt cx="3117600" cy="566400"/>
          </a:xfrm>
        </p:grpSpPr>
        <p:sp>
          <p:nvSpPr>
            <p:cNvPr id="1318" name="Google Shape;1318;p25"/>
            <p:cNvSpPr/>
            <p:nvPr/>
          </p:nvSpPr>
          <p:spPr>
            <a:xfrm>
              <a:off x="3110864" y="1418394"/>
              <a:ext cx="566400" cy="566400"/>
            </a:xfrm>
            <a:prstGeom prst="ellipse">
              <a:avLst/>
            </a:prstGeom>
            <a:solidFill>
              <a:schemeClr val="accent4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0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cxnSp>
          <p:nvCxnSpPr>
            <p:cNvPr id="1319" name="Google Shape;1319;p25"/>
            <p:cNvCxnSpPr>
              <a:stCxn id="1318" idx="2"/>
            </p:cNvCxnSpPr>
            <p:nvPr/>
          </p:nvCxnSpPr>
          <p:spPr>
            <a:xfrm rot="10800000">
              <a:off x="559664" y="1701594"/>
              <a:ext cx="2551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20" name="Google Shape;1320;p25"/>
          <p:cNvGrpSpPr/>
          <p:nvPr/>
        </p:nvGrpSpPr>
        <p:grpSpPr>
          <a:xfrm>
            <a:off x="5702799" y="1851742"/>
            <a:ext cx="3144000" cy="566400"/>
            <a:chOff x="5466736" y="1418394"/>
            <a:chExt cx="3144000" cy="566400"/>
          </a:xfrm>
        </p:grpSpPr>
        <p:sp>
          <p:nvSpPr>
            <p:cNvPr id="1321" name="Google Shape;1321;p25"/>
            <p:cNvSpPr/>
            <p:nvPr/>
          </p:nvSpPr>
          <p:spPr>
            <a:xfrm>
              <a:off x="5466736" y="1418394"/>
              <a:ext cx="566400" cy="566400"/>
            </a:xfrm>
            <a:prstGeom prst="ellipse">
              <a:avLst/>
            </a:prstGeom>
            <a:solidFill>
              <a:schemeClr val="accent3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>
                <a:solidFill>
                  <a:schemeClr val="lt1"/>
                </a:solidFill>
              </a:endParaRPr>
            </a:p>
          </p:txBody>
        </p:sp>
        <p:cxnSp>
          <p:nvCxnSpPr>
            <p:cNvPr id="1322" name="Google Shape;1322;p25"/>
            <p:cNvCxnSpPr>
              <a:stCxn id="1321" idx="6"/>
            </p:cNvCxnSpPr>
            <p:nvPr/>
          </p:nvCxnSpPr>
          <p:spPr>
            <a:xfrm>
              <a:off x="6033136" y="1701594"/>
              <a:ext cx="2577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29" name="Google Shape;1329;p25"/>
          <p:cNvGrpSpPr/>
          <p:nvPr/>
        </p:nvGrpSpPr>
        <p:grpSpPr>
          <a:xfrm>
            <a:off x="789631" y="4041718"/>
            <a:ext cx="2965586" cy="566400"/>
            <a:chOff x="3528690" y="4169757"/>
            <a:chExt cx="2965586" cy="566400"/>
          </a:xfrm>
        </p:grpSpPr>
        <p:sp>
          <p:nvSpPr>
            <p:cNvPr id="1330" name="Google Shape;1330;p25"/>
            <p:cNvSpPr/>
            <p:nvPr/>
          </p:nvSpPr>
          <p:spPr>
            <a:xfrm>
              <a:off x="5927876" y="4169757"/>
              <a:ext cx="566400" cy="5664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>
                <a:solidFill>
                  <a:schemeClr val="lt1"/>
                </a:solidFill>
              </a:endParaRPr>
            </a:p>
          </p:txBody>
        </p:sp>
        <p:cxnSp>
          <p:nvCxnSpPr>
            <p:cNvPr id="1331" name="Google Shape;1331;p25"/>
            <p:cNvCxnSpPr>
              <a:cxnSpLocks/>
            </p:cNvCxnSpPr>
            <p:nvPr/>
          </p:nvCxnSpPr>
          <p:spPr>
            <a:xfrm>
              <a:off x="3528690" y="4512901"/>
              <a:ext cx="25611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32" name="Google Shape;1332;p25"/>
          <p:cNvGrpSpPr/>
          <p:nvPr/>
        </p:nvGrpSpPr>
        <p:grpSpPr>
          <a:xfrm>
            <a:off x="5467409" y="3993763"/>
            <a:ext cx="2625300" cy="566400"/>
            <a:chOff x="5985302" y="2600075"/>
            <a:chExt cx="2625300" cy="566400"/>
          </a:xfrm>
        </p:grpSpPr>
        <p:sp>
          <p:nvSpPr>
            <p:cNvPr id="1333" name="Google Shape;1333;p25"/>
            <p:cNvSpPr/>
            <p:nvPr/>
          </p:nvSpPr>
          <p:spPr>
            <a:xfrm>
              <a:off x="5985302" y="2600075"/>
              <a:ext cx="566400" cy="566400"/>
            </a:xfrm>
            <a:prstGeom prst="ellipse">
              <a:avLst/>
            </a:prstGeom>
            <a:solidFill>
              <a:schemeClr val="accen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>
                <a:solidFill>
                  <a:schemeClr val="lt1"/>
                </a:solidFill>
              </a:endParaRPr>
            </a:p>
          </p:txBody>
        </p:sp>
        <p:cxnSp>
          <p:nvCxnSpPr>
            <p:cNvPr id="1334" name="Google Shape;1334;p25"/>
            <p:cNvCxnSpPr/>
            <p:nvPr/>
          </p:nvCxnSpPr>
          <p:spPr>
            <a:xfrm>
              <a:off x="6551702" y="2884162"/>
              <a:ext cx="20589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1303;p25">
            <a:extLst>
              <a:ext uri="{FF2B5EF4-FFF2-40B4-BE49-F238E27FC236}">
                <a16:creationId xmlns:a16="http://schemas.microsoft.com/office/drawing/2014/main" id="{D1121D27-3ECF-6C9B-14C3-58B92D890B4A}"/>
              </a:ext>
            </a:extLst>
          </p:cNvPr>
          <p:cNvSpPr txBox="1"/>
          <p:nvPr/>
        </p:nvSpPr>
        <p:spPr>
          <a:xfrm>
            <a:off x="697840" y="3923512"/>
            <a:ext cx="2121000" cy="2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K</a:t>
            </a:r>
            <a:r>
              <a:rPr lang="en" sz="2000" dirty="0">
                <a:solidFill>
                  <a:schemeClr val="accen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asallik belgilari va diagnostikasi</a:t>
            </a:r>
            <a:endParaRPr sz="2000" dirty="0">
              <a:solidFill>
                <a:schemeClr val="accent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2" name="Google Shape;3452;p45"/>
          <p:cNvGrpSpPr/>
          <p:nvPr/>
        </p:nvGrpSpPr>
        <p:grpSpPr>
          <a:xfrm>
            <a:off x="5695523" y="1262076"/>
            <a:ext cx="3168694" cy="4911054"/>
            <a:chOff x="5695523" y="1262076"/>
            <a:chExt cx="3168694" cy="4911054"/>
          </a:xfrm>
        </p:grpSpPr>
        <p:sp>
          <p:nvSpPr>
            <p:cNvPr id="3453" name="Google Shape;3453;p45"/>
            <p:cNvSpPr/>
            <p:nvPr/>
          </p:nvSpPr>
          <p:spPr>
            <a:xfrm>
              <a:off x="5705347" y="1373701"/>
              <a:ext cx="3158870" cy="3158870"/>
            </a:xfrm>
            <a:custGeom>
              <a:avLst/>
              <a:gdLst/>
              <a:ahLst/>
              <a:cxnLst/>
              <a:rect l="l" t="t" r="r" b="b"/>
              <a:pathLst>
                <a:path w="84490" h="84490" extrusionOk="0">
                  <a:moveTo>
                    <a:pt x="42235" y="1"/>
                  </a:moveTo>
                  <a:cubicBezTo>
                    <a:pt x="18909" y="1"/>
                    <a:pt x="0" y="18910"/>
                    <a:pt x="0" y="42236"/>
                  </a:cubicBezTo>
                  <a:cubicBezTo>
                    <a:pt x="0" y="65581"/>
                    <a:pt x="18909" y="84490"/>
                    <a:pt x="42235" y="84490"/>
                  </a:cubicBezTo>
                  <a:cubicBezTo>
                    <a:pt x="65580" y="84490"/>
                    <a:pt x="84489" y="65581"/>
                    <a:pt x="84489" y="42236"/>
                  </a:cubicBezTo>
                  <a:cubicBezTo>
                    <a:pt x="84489" y="18910"/>
                    <a:pt x="65580" y="1"/>
                    <a:pt x="422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54" name="Google Shape;3454;p45"/>
            <p:cNvGrpSpPr/>
            <p:nvPr/>
          </p:nvGrpSpPr>
          <p:grpSpPr>
            <a:xfrm flipH="1">
              <a:off x="5695523" y="1262076"/>
              <a:ext cx="2553372" cy="4911054"/>
              <a:chOff x="5578294" y="1358037"/>
              <a:chExt cx="2017838" cy="3880722"/>
            </a:xfrm>
          </p:grpSpPr>
          <p:sp>
            <p:nvSpPr>
              <p:cNvPr id="3455" name="Google Shape;3455;p45"/>
              <p:cNvSpPr/>
              <p:nvPr/>
            </p:nvSpPr>
            <p:spPr>
              <a:xfrm>
                <a:off x="6471972" y="2943778"/>
                <a:ext cx="393860" cy="1218498"/>
              </a:xfrm>
              <a:custGeom>
                <a:avLst/>
                <a:gdLst/>
                <a:ahLst/>
                <a:cxnLst/>
                <a:rect l="l" t="t" r="r" b="b"/>
                <a:pathLst>
                  <a:path w="12311" h="38087" extrusionOk="0">
                    <a:moveTo>
                      <a:pt x="6991" y="1"/>
                    </a:moveTo>
                    <a:lnTo>
                      <a:pt x="1855" y="1065"/>
                    </a:lnTo>
                    <a:cubicBezTo>
                      <a:pt x="1855" y="1065"/>
                      <a:pt x="0" y="11582"/>
                      <a:pt x="1247" y="16171"/>
                    </a:cubicBezTo>
                    <a:cubicBezTo>
                      <a:pt x="2493" y="20792"/>
                      <a:pt x="8754" y="38087"/>
                      <a:pt x="8754" y="38087"/>
                    </a:cubicBezTo>
                    <a:lnTo>
                      <a:pt x="12311" y="37722"/>
                    </a:lnTo>
                    <a:cubicBezTo>
                      <a:pt x="11064" y="34348"/>
                      <a:pt x="7356" y="14348"/>
                      <a:pt x="7356" y="14348"/>
                    </a:cubicBezTo>
                    <a:lnTo>
                      <a:pt x="699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45"/>
              <p:cNvSpPr/>
              <p:nvPr/>
            </p:nvSpPr>
            <p:spPr>
              <a:xfrm>
                <a:off x="6106330" y="3606982"/>
                <a:ext cx="561116" cy="1631777"/>
              </a:xfrm>
              <a:custGeom>
                <a:avLst/>
                <a:gdLst/>
                <a:ahLst/>
                <a:cxnLst/>
                <a:rect l="l" t="t" r="r" b="b"/>
                <a:pathLst>
                  <a:path w="17539" h="51005" extrusionOk="0">
                    <a:moveTo>
                      <a:pt x="16323" y="1"/>
                    </a:moveTo>
                    <a:lnTo>
                      <a:pt x="5138" y="2280"/>
                    </a:lnTo>
                    <a:cubicBezTo>
                      <a:pt x="5138" y="2280"/>
                      <a:pt x="6384" y="18755"/>
                      <a:pt x="7265" y="26384"/>
                    </a:cubicBezTo>
                    <a:lnTo>
                      <a:pt x="1" y="50822"/>
                    </a:lnTo>
                    <a:lnTo>
                      <a:pt x="4621" y="51004"/>
                    </a:lnTo>
                    <a:lnTo>
                      <a:pt x="17539" y="25320"/>
                    </a:lnTo>
                    <a:lnTo>
                      <a:pt x="1632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45"/>
              <p:cNvSpPr/>
              <p:nvPr/>
            </p:nvSpPr>
            <p:spPr>
              <a:xfrm>
                <a:off x="5761131" y="3629345"/>
                <a:ext cx="537794" cy="1609415"/>
              </a:xfrm>
              <a:custGeom>
                <a:avLst/>
                <a:gdLst/>
                <a:ahLst/>
                <a:cxnLst/>
                <a:rect l="l" t="t" r="r" b="b"/>
                <a:pathLst>
                  <a:path w="16810" h="50306" extrusionOk="0">
                    <a:moveTo>
                      <a:pt x="16809" y="1"/>
                    </a:moveTo>
                    <a:lnTo>
                      <a:pt x="2827" y="1581"/>
                    </a:lnTo>
                    <a:cubicBezTo>
                      <a:pt x="2827" y="1581"/>
                      <a:pt x="4590" y="17721"/>
                      <a:pt x="7417" y="23892"/>
                    </a:cubicBezTo>
                    <a:lnTo>
                      <a:pt x="0" y="50123"/>
                    </a:lnTo>
                    <a:lnTo>
                      <a:pt x="4590" y="50305"/>
                    </a:lnTo>
                    <a:lnTo>
                      <a:pt x="16110" y="24439"/>
                    </a:lnTo>
                    <a:lnTo>
                      <a:pt x="1680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45"/>
              <p:cNvSpPr/>
              <p:nvPr/>
            </p:nvSpPr>
            <p:spPr>
              <a:xfrm>
                <a:off x="6455432" y="2596627"/>
                <a:ext cx="285949" cy="404577"/>
              </a:xfrm>
              <a:custGeom>
                <a:avLst/>
                <a:gdLst/>
                <a:ahLst/>
                <a:cxnLst/>
                <a:rect l="l" t="t" r="r" b="b"/>
                <a:pathLst>
                  <a:path w="8938" h="12646" extrusionOk="0">
                    <a:moveTo>
                      <a:pt x="1" y="1"/>
                    </a:moveTo>
                    <a:lnTo>
                      <a:pt x="609" y="12463"/>
                    </a:lnTo>
                    <a:lnTo>
                      <a:pt x="8937" y="12645"/>
                    </a:lnTo>
                    <a:cubicBezTo>
                      <a:pt x="8937" y="12645"/>
                      <a:pt x="6809" y="3071"/>
                      <a:pt x="5928" y="2007"/>
                    </a:cubicBezTo>
                    <a:cubicBezTo>
                      <a:pt x="5016" y="943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45"/>
              <p:cNvSpPr/>
              <p:nvPr/>
            </p:nvSpPr>
            <p:spPr>
              <a:xfrm>
                <a:off x="5673599" y="2553853"/>
                <a:ext cx="1010387" cy="1176972"/>
              </a:xfrm>
              <a:custGeom>
                <a:avLst/>
                <a:gdLst/>
                <a:ahLst/>
                <a:cxnLst/>
                <a:rect l="l" t="t" r="r" b="b"/>
                <a:pathLst>
                  <a:path w="31582" h="36789" extrusionOk="0">
                    <a:moveTo>
                      <a:pt x="13527" y="0"/>
                    </a:moveTo>
                    <a:cubicBezTo>
                      <a:pt x="13527" y="0"/>
                      <a:pt x="4499" y="2280"/>
                      <a:pt x="3040" y="4529"/>
                    </a:cubicBezTo>
                    <a:cubicBezTo>
                      <a:pt x="1581" y="6779"/>
                      <a:pt x="1" y="12979"/>
                      <a:pt x="1" y="12979"/>
                    </a:cubicBezTo>
                    <a:cubicBezTo>
                      <a:pt x="1" y="12979"/>
                      <a:pt x="700" y="13587"/>
                      <a:pt x="3375" y="14529"/>
                    </a:cubicBezTo>
                    <a:cubicBezTo>
                      <a:pt x="4682" y="14955"/>
                      <a:pt x="6049" y="15259"/>
                      <a:pt x="7417" y="15411"/>
                    </a:cubicBezTo>
                    <a:lnTo>
                      <a:pt x="4894" y="36019"/>
                    </a:lnTo>
                    <a:cubicBezTo>
                      <a:pt x="4894" y="36019"/>
                      <a:pt x="11031" y="36789"/>
                      <a:pt x="17829" y="36789"/>
                    </a:cubicBezTo>
                    <a:cubicBezTo>
                      <a:pt x="22651" y="36789"/>
                      <a:pt x="27806" y="36401"/>
                      <a:pt x="31339" y="35077"/>
                    </a:cubicBezTo>
                    <a:cubicBezTo>
                      <a:pt x="31339" y="35077"/>
                      <a:pt x="28542" y="18359"/>
                      <a:pt x="29606" y="16201"/>
                    </a:cubicBezTo>
                    <a:cubicBezTo>
                      <a:pt x="30670" y="14073"/>
                      <a:pt x="31582" y="11551"/>
                      <a:pt x="31582" y="11551"/>
                    </a:cubicBezTo>
                    <a:cubicBezTo>
                      <a:pt x="31582" y="11551"/>
                      <a:pt x="28269" y="3070"/>
                      <a:pt x="24135" y="1064"/>
                    </a:cubicBezTo>
                    <a:lnTo>
                      <a:pt x="1352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45"/>
              <p:cNvSpPr/>
              <p:nvPr/>
            </p:nvSpPr>
            <p:spPr>
              <a:xfrm>
                <a:off x="6146193" y="2325331"/>
                <a:ext cx="208143" cy="283965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8876" extrusionOk="0">
                    <a:moveTo>
                      <a:pt x="1" y="0"/>
                    </a:moveTo>
                    <a:cubicBezTo>
                      <a:pt x="92" y="213"/>
                      <a:pt x="153" y="456"/>
                      <a:pt x="244" y="699"/>
                    </a:cubicBezTo>
                    <a:cubicBezTo>
                      <a:pt x="578" y="1885"/>
                      <a:pt x="730" y="3131"/>
                      <a:pt x="639" y="4347"/>
                    </a:cubicBezTo>
                    <a:cubicBezTo>
                      <a:pt x="609" y="4955"/>
                      <a:pt x="518" y="5532"/>
                      <a:pt x="396" y="6110"/>
                    </a:cubicBezTo>
                    <a:cubicBezTo>
                      <a:pt x="335" y="6353"/>
                      <a:pt x="274" y="6596"/>
                      <a:pt x="214" y="6809"/>
                    </a:cubicBezTo>
                    <a:cubicBezTo>
                      <a:pt x="122" y="7022"/>
                      <a:pt x="62" y="7235"/>
                      <a:pt x="1" y="7417"/>
                    </a:cubicBezTo>
                    <a:cubicBezTo>
                      <a:pt x="867" y="8390"/>
                      <a:pt x="2060" y="8876"/>
                      <a:pt x="3253" y="8876"/>
                    </a:cubicBezTo>
                    <a:cubicBezTo>
                      <a:pt x="4446" y="8876"/>
                      <a:pt x="5639" y="8390"/>
                      <a:pt x="6506" y="7417"/>
                    </a:cubicBezTo>
                    <a:cubicBezTo>
                      <a:pt x="6202" y="6444"/>
                      <a:pt x="5989" y="5472"/>
                      <a:pt x="5867" y="4499"/>
                    </a:cubicBezTo>
                    <a:cubicBezTo>
                      <a:pt x="5837" y="4195"/>
                      <a:pt x="5837" y="3891"/>
                      <a:pt x="5837" y="3617"/>
                    </a:cubicBezTo>
                    <a:cubicBezTo>
                      <a:pt x="5867" y="2736"/>
                      <a:pt x="5958" y="1885"/>
                      <a:pt x="6202" y="1034"/>
                    </a:cubicBezTo>
                    <a:cubicBezTo>
                      <a:pt x="6262" y="669"/>
                      <a:pt x="6384" y="335"/>
                      <a:pt x="65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45"/>
              <p:cNvSpPr/>
              <p:nvPr/>
            </p:nvSpPr>
            <p:spPr>
              <a:xfrm>
                <a:off x="6086879" y="2523716"/>
                <a:ext cx="406977" cy="242183"/>
              </a:xfrm>
              <a:custGeom>
                <a:avLst/>
                <a:gdLst/>
                <a:ahLst/>
                <a:cxnLst/>
                <a:rect l="l" t="t" r="r" b="b"/>
                <a:pathLst>
                  <a:path w="12721" h="7570" extrusionOk="0">
                    <a:moveTo>
                      <a:pt x="7904" y="0"/>
                    </a:moveTo>
                    <a:lnTo>
                      <a:pt x="5077" y="213"/>
                    </a:lnTo>
                    <a:lnTo>
                      <a:pt x="2159" y="213"/>
                    </a:lnTo>
                    <a:lnTo>
                      <a:pt x="1" y="2249"/>
                    </a:lnTo>
                    <a:cubicBezTo>
                      <a:pt x="1" y="2249"/>
                      <a:pt x="1034" y="7508"/>
                      <a:pt x="7144" y="7569"/>
                    </a:cubicBezTo>
                    <a:cubicBezTo>
                      <a:pt x="7174" y="7569"/>
                      <a:pt x="7204" y="7569"/>
                      <a:pt x="7233" y="7569"/>
                    </a:cubicBezTo>
                    <a:cubicBezTo>
                      <a:pt x="12720" y="7569"/>
                      <a:pt x="11217" y="2006"/>
                      <a:pt x="11217" y="2006"/>
                    </a:cubicBezTo>
                    <a:lnTo>
                      <a:pt x="790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2" name="Google Shape;3462;p45"/>
              <p:cNvSpPr/>
              <p:nvPr/>
            </p:nvSpPr>
            <p:spPr>
              <a:xfrm>
                <a:off x="6262901" y="1368787"/>
                <a:ext cx="664196" cy="1119929"/>
              </a:xfrm>
              <a:custGeom>
                <a:avLst/>
                <a:gdLst/>
                <a:ahLst/>
                <a:cxnLst/>
                <a:rect l="l" t="t" r="r" b="b"/>
                <a:pathLst>
                  <a:path w="20761" h="35006" extrusionOk="0">
                    <a:moveTo>
                      <a:pt x="7771" y="0"/>
                    </a:moveTo>
                    <a:cubicBezTo>
                      <a:pt x="3596" y="0"/>
                      <a:pt x="0" y="1662"/>
                      <a:pt x="0" y="1662"/>
                    </a:cubicBezTo>
                    <a:lnTo>
                      <a:pt x="8967" y="35006"/>
                    </a:lnTo>
                    <a:lnTo>
                      <a:pt x="14104" y="34580"/>
                    </a:lnTo>
                    <a:lnTo>
                      <a:pt x="14925" y="31024"/>
                    </a:lnTo>
                    <a:lnTo>
                      <a:pt x="15229" y="34368"/>
                    </a:lnTo>
                    <a:lnTo>
                      <a:pt x="19362" y="34003"/>
                    </a:lnTo>
                    <a:cubicBezTo>
                      <a:pt x="19362" y="34003"/>
                      <a:pt x="18785" y="30295"/>
                      <a:pt x="18967" y="23790"/>
                    </a:cubicBezTo>
                    <a:cubicBezTo>
                      <a:pt x="19089" y="19686"/>
                      <a:pt x="20761" y="13942"/>
                      <a:pt x="19241" y="8987"/>
                    </a:cubicBezTo>
                    <a:cubicBezTo>
                      <a:pt x="17017" y="1774"/>
                      <a:pt x="12085" y="0"/>
                      <a:pt x="77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3" name="Google Shape;3463;p45"/>
              <p:cNvSpPr/>
              <p:nvPr/>
            </p:nvSpPr>
            <p:spPr>
              <a:xfrm>
                <a:off x="5955613" y="1719553"/>
                <a:ext cx="935493" cy="803748"/>
              </a:xfrm>
              <a:custGeom>
                <a:avLst/>
                <a:gdLst/>
                <a:ahLst/>
                <a:cxnLst/>
                <a:rect l="l" t="t" r="r" b="b"/>
                <a:pathLst>
                  <a:path w="29241" h="25123" extrusionOk="0">
                    <a:moveTo>
                      <a:pt x="11096" y="0"/>
                    </a:moveTo>
                    <a:cubicBezTo>
                      <a:pt x="8376" y="0"/>
                      <a:pt x="5976" y="385"/>
                      <a:pt x="4620" y="1245"/>
                    </a:cubicBezTo>
                    <a:cubicBezTo>
                      <a:pt x="0" y="4194"/>
                      <a:pt x="395" y="14467"/>
                      <a:pt x="5289" y="20303"/>
                    </a:cubicBezTo>
                    <a:cubicBezTo>
                      <a:pt x="7983" y="23525"/>
                      <a:pt x="10698" y="25122"/>
                      <a:pt x="13546" y="25122"/>
                    </a:cubicBezTo>
                    <a:cubicBezTo>
                      <a:pt x="15455" y="25122"/>
                      <a:pt x="17423" y="24405"/>
                      <a:pt x="19484" y="22978"/>
                    </a:cubicBezTo>
                    <a:cubicBezTo>
                      <a:pt x="25624" y="18723"/>
                      <a:pt x="29241" y="7902"/>
                      <a:pt x="25502" y="3920"/>
                    </a:cubicBezTo>
                    <a:cubicBezTo>
                      <a:pt x="23292" y="1547"/>
                      <a:pt x="16549" y="0"/>
                      <a:pt x="1109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4" name="Google Shape;3464;p45"/>
              <p:cNvSpPr/>
              <p:nvPr/>
            </p:nvSpPr>
            <p:spPr>
              <a:xfrm>
                <a:off x="5871985" y="1965063"/>
                <a:ext cx="170200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5320" h="6282" extrusionOk="0">
                    <a:moveTo>
                      <a:pt x="2897" y="1"/>
                    </a:moveTo>
                    <a:cubicBezTo>
                      <a:pt x="2364" y="1"/>
                      <a:pt x="1808" y="104"/>
                      <a:pt x="1338" y="349"/>
                    </a:cubicBezTo>
                    <a:cubicBezTo>
                      <a:pt x="0" y="1079"/>
                      <a:pt x="821" y="5030"/>
                      <a:pt x="2067" y="5729"/>
                    </a:cubicBezTo>
                    <a:cubicBezTo>
                      <a:pt x="2712" y="6071"/>
                      <a:pt x="3380" y="6282"/>
                      <a:pt x="3910" y="6282"/>
                    </a:cubicBezTo>
                    <a:cubicBezTo>
                      <a:pt x="4229" y="6282"/>
                      <a:pt x="4498" y="6205"/>
                      <a:pt x="4681" y="6033"/>
                    </a:cubicBezTo>
                    <a:cubicBezTo>
                      <a:pt x="5137" y="5608"/>
                      <a:pt x="5320" y="2143"/>
                      <a:pt x="4924" y="805"/>
                    </a:cubicBezTo>
                    <a:cubicBezTo>
                      <a:pt x="4786" y="352"/>
                      <a:pt x="3881" y="1"/>
                      <a:pt x="2897" y="1"/>
                    </a:cubicBezTo>
                    <a:close/>
                  </a:path>
                </a:pathLst>
              </a:custGeom>
              <a:solidFill>
                <a:srgbClr val="FFBF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5" name="Google Shape;3465;p45"/>
              <p:cNvSpPr/>
              <p:nvPr/>
            </p:nvSpPr>
            <p:spPr>
              <a:xfrm>
                <a:off x="6725769" y="2108614"/>
                <a:ext cx="156603" cy="155420"/>
              </a:xfrm>
              <a:custGeom>
                <a:avLst/>
                <a:gdLst/>
                <a:ahLst/>
                <a:cxnLst/>
                <a:rect l="l" t="t" r="r" b="b"/>
                <a:pathLst>
                  <a:path w="4895" h="4858" extrusionOk="0">
                    <a:moveTo>
                      <a:pt x="2060" y="1"/>
                    </a:moveTo>
                    <a:cubicBezTo>
                      <a:pt x="1614" y="1"/>
                      <a:pt x="1252" y="116"/>
                      <a:pt x="1125" y="331"/>
                    </a:cubicBezTo>
                    <a:cubicBezTo>
                      <a:pt x="517" y="1273"/>
                      <a:pt x="1" y="4039"/>
                      <a:pt x="274" y="4464"/>
                    </a:cubicBezTo>
                    <a:cubicBezTo>
                      <a:pt x="448" y="4734"/>
                      <a:pt x="877" y="4857"/>
                      <a:pt x="1400" y="4857"/>
                    </a:cubicBezTo>
                    <a:cubicBezTo>
                      <a:pt x="1703" y="4857"/>
                      <a:pt x="2037" y="4816"/>
                      <a:pt x="2372" y="4738"/>
                    </a:cubicBezTo>
                    <a:cubicBezTo>
                      <a:pt x="3466" y="4434"/>
                      <a:pt x="4894" y="1546"/>
                      <a:pt x="4013" y="726"/>
                    </a:cubicBezTo>
                    <a:cubicBezTo>
                      <a:pt x="3480" y="228"/>
                      <a:pt x="2688" y="1"/>
                      <a:pt x="2060" y="1"/>
                    </a:cubicBezTo>
                    <a:close/>
                  </a:path>
                </a:pathLst>
              </a:custGeom>
              <a:solidFill>
                <a:srgbClr val="FFBF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3466;p45"/>
              <p:cNvSpPr/>
              <p:nvPr/>
            </p:nvSpPr>
            <p:spPr>
              <a:xfrm>
                <a:off x="6286224" y="1910164"/>
                <a:ext cx="107943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374" h="1212" extrusionOk="0">
                    <a:moveTo>
                      <a:pt x="1492" y="0"/>
                    </a:moveTo>
                    <a:cubicBezTo>
                      <a:pt x="1015" y="0"/>
                      <a:pt x="534" y="149"/>
                      <a:pt x="122" y="454"/>
                    </a:cubicBezTo>
                    <a:cubicBezTo>
                      <a:pt x="31" y="546"/>
                      <a:pt x="1" y="728"/>
                      <a:pt x="92" y="850"/>
                    </a:cubicBezTo>
                    <a:cubicBezTo>
                      <a:pt x="122" y="850"/>
                      <a:pt x="122" y="880"/>
                      <a:pt x="153" y="910"/>
                    </a:cubicBezTo>
                    <a:cubicBezTo>
                      <a:pt x="194" y="938"/>
                      <a:pt x="247" y="953"/>
                      <a:pt x="302" y="953"/>
                    </a:cubicBezTo>
                    <a:cubicBezTo>
                      <a:pt x="368" y="953"/>
                      <a:pt x="437" y="930"/>
                      <a:pt x="487" y="880"/>
                    </a:cubicBezTo>
                    <a:cubicBezTo>
                      <a:pt x="795" y="662"/>
                      <a:pt x="1146" y="558"/>
                      <a:pt x="1494" y="558"/>
                    </a:cubicBezTo>
                    <a:cubicBezTo>
                      <a:pt x="1972" y="558"/>
                      <a:pt x="2446" y="754"/>
                      <a:pt x="2797" y="1123"/>
                    </a:cubicBezTo>
                    <a:cubicBezTo>
                      <a:pt x="2860" y="1186"/>
                      <a:pt x="2927" y="1212"/>
                      <a:pt x="2990" y="1212"/>
                    </a:cubicBezTo>
                    <a:cubicBezTo>
                      <a:pt x="3204" y="1212"/>
                      <a:pt x="3373" y="916"/>
                      <a:pt x="3162" y="728"/>
                    </a:cubicBezTo>
                    <a:cubicBezTo>
                      <a:pt x="2717" y="248"/>
                      <a:pt x="2107" y="0"/>
                      <a:pt x="14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7" name="Google Shape;3467;p45"/>
              <p:cNvSpPr/>
              <p:nvPr/>
            </p:nvSpPr>
            <p:spPr>
              <a:xfrm>
                <a:off x="5934210" y="1994560"/>
                <a:ext cx="40886" cy="93642"/>
              </a:xfrm>
              <a:custGeom>
                <a:avLst/>
                <a:gdLst/>
                <a:ahLst/>
                <a:cxnLst/>
                <a:rect l="l" t="t" r="r" b="b"/>
                <a:pathLst>
                  <a:path w="1278" h="2927" extrusionOk="0">
                    <a:moveTo>
                      <a:pt x="383" y="1"/>
                    </a:moveTo>
                    <a:cubicBezTo>
                      <a:pt x="367" y="1"/>
                      <a:pt x="351" y="2"/>
                      <a:pt x="335" y="5"/>
                    </a:cubicBezTo>
                    <a:cubicBezTo>
                      <a:pt x="1" y="35"/>
                      <a:pt x="335" y="643"/>
                      <a:pt x="457" y="1464"/>
                    </a:cubicBezTo>
                    <a:cubicBezTo>
                      <a:pt x="573" y="2223"/>
                      <a:pt x="410" y="2926"/>
                      <a:pt x="720" y="2926"/>
                    </a:cubicBezTo>
                    <a:cubicBezTo>
                      <a:pt x="733" y="2926"/>
                      <a:pt x="746" y="2925"/>
                      <a:pt x="761" y="2923"/>
                    </a:cubicBezTo>
                    <a:cubicBezTo>
                      <a:pt x="1095" y="2892"/>
                      <a:pt x="1277" y="2193"/>
                      <a:pt x="1186" y="1373"/>
                    </a:cubicBezTo>
                    <a:cubicBezTo>
                      <a:pt x="1070" y="617"/>
                      <a:pt x="732" y="1"/>
                      <a:pt x="383" y="1"/>
                    </a:cubicBezTo>
                    <a:close/>
                  </a:path>
                </a:pathLst>
              </a:custGeom>
              <a:solidFill>
                <a:srgbClr val="2B17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8" name="Google Shape;3468;p45"/>
              <p:cNvSpPr/>
              <p:nvPr/>
            </p:nvSpPr>
            <p:spPr>
              <a:xfrm>
                <a:off x="6785083" y="2137951"/>
                <a:ext cx="44790" cy="71215"/>
              </a:xfrm>
              <a:custGeom>
                <a:avLst/>
                <a:gdLst/>
                <a:ahLst/>
                <a:cxnLst/>
                <a:rect l="l" t="t" r="r" b="b"/>
                <a:pathLst>
                  <a:path w="1400" h="2226" extrusionOk="0">
                    <a:moveTo>
                      <a:pt x="1066" y="1"/>
                    </a:moveTo>
                    <a:cubicBezTo>
                      <a:pt x="823" y="1"/>
                      <a:pt x="489" y="396"/>
                      <a:pt x="274" y="933"/>
                    </a:cubicBezTo>
                    <a:cubicBezTo>
                      <a:pt x="1" y="1541"/>
                      <a:pt x="31" y="2119"/>
                      <a:pt x="274" y="2210"/>
                    </a:cubicBezTo>
                    <a:cubicBezTo>
                      <a:pt x="293" y="2221"/>
                      <a:pt x="310" y="2226"/>
                      <a:pt x="327" y="2226"/>
                    </a:cubicBezTo>
                    <a:cubicBezTo>
                      <a:pt x="499" y="2226"/>
                      <a:pt x="569" y="1671"/>
                      <a:pt x="791" y="1116"/>
                    </a:cubicBezTo>
                    <a:cubicBezTo>
                      <a:pt x="1034" y="508"/>
                      <a:pt x="1399" y="113"/>
                      <a:pt x="1156" y="21"/>
                    </a:cubicBezTo>
                    <a:cubicBezTo>
                      <a:pt x="1128" y="7"/>
                      <a:pt x="1098" y="1"/>
                      <a:pt x="1066" y="1"/>
                    </a:cubicBezTo>
                    <a:close/>
                  </a:path>
                </a:pathLst>
              </a:custGeom>
              <a:solidFill>
                <a:srgbClr val="2B17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9" name="Google Shape;3469;p45"/>
              <p:cNvSpPr/>
              <p:nvPr/>
            </p:nvSpPr>
            <p:spPr>
              <a:xfrm>
                <a:off x="6234684" y="2114212"/>
                <a:ext cx="111878" cy="48789"/>
              </a:xfrm>
              <a:custGeom>
                <a:avLst/>
                <a:gdLst/>
                <a:ahLst/>
                <a:cxnLst/>
                <a:rect l="l" t="t" r="r" b="b"/>
                <a:pathLst>
                  <a:path w="3497" h="1525" extrusionOk="0">
                    <a:moveTo>
                      <a:pt x="1343" y="0"/>
                    </a:moveTo>
                    <a:cubicBezTo>
                      <a:pt x="641" y="0"/>
                      <a:pt x="111" y="205"/>
                      <a:pt x="62" y="551"/>
                    </a:cubicBezTo>
                    <a:cubicBezTo>
                      <a:pt x="1" y="946"/>
                      <a:pt x="730" y="1371"/>
                      <a:pt x="1673" y="1493"/>
                    </a:cubicBezTo>
                    <a:cubicBezTo>
                      <a:pt x="1833" y="1514"/>
                      <a:pt x="1989" y="1524"/>
                      <a:pt x="2139" y="1524"/>
                    </a:cubicBezTo>
                    <a:cubicBezTo>
                      <a:pt x="2840" y="1524"/>
                      <a:pt x="3386" y="1302"/>
                      <a:pt x="3436" y="976"/>
                    </a:cubicBezTo>
                    <a:cubicBezTo>
                      <a:pt x="3496" y="581"/>
                      <a:pt x="2767" y="156"/>
                      <a:pt x="1855" y="34"/>
                    </a:cubicBezTo>
                    <a:cubicBezTo>
                      <a:pt x="1678" y="11"/>
                      <a:pt x="1506" y="0"/>
                      <a:pt x="13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0" name="Google Shape;3470;p45"/>
              <p:cNvSpPr/>
              <p:nvPr/>
            </p:nvSpPr>
            <p:spPr>
              <a:xfrm>
                <a:off x="6585738" y="2157050"/>
                <a:ext cx="111878" cy="48725"/>
              </a:xfrm>
              <a:custGeom>
                <a:avLst/>
                <a:gdLst/>
                <a:ahLst/>
                <a:cxnLst/>
                <a:rect l="l" t="t" r="r" b="b"/>
                <a:pathLst>
                  <a:path w="3497" h="1523" extrusionOk="0">
                    <a:moveTo>
                      <a:pt x="1358" y="1"/>
                    </a:moveTo>
                    <a:cubicBezTo>
                      <a:pt x="657" y="1"/>
                      <a:pt x="112" y="223"/>
                      <a:pt x="62" y="549"/>
                    </a:cubicBezTo>
                    <a:cubicBezTo>
                      <a:pt x="1" y="944"/>
                      <a:pt x="730" y="1370"/>
                      <a:pt x="1642" y="1491"/>
                    </a:cubicBezTo>
                    <a:cubicBezTo>
                      <a:pt x="1808" y="1513"/>
                      <a:pt x="1968" y="1523"/>
                      <a:pt x="2121" y="1523"/>
                    </a:cubicBezTo>
                    <a:cubicBezTo>
                      <a:pt x="2840" y="1523"/>
                      <a:pt x="3385" y="1300"/>
                      <a:pt x="3435" y="975"/>
                    </a:cubicBezTo>
                    <a:cubicBezTo>
                      <a:pt x="3496" y="579"/>
                      <a:pt x="2767" y="154"/>
                      <a:pt x="1824" y="32"/>
                    </a:cubicBezTo>
                    <a:cubicBezTo>
                      <a:pt x="1664" y="11"/>
                      <a:pt x="1508" y="1"/>
                      <a:pt x="13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3471;p45"/>
              <p:cNvSpPr/>
              <p:nvPr/>
            </p:nvSpPr>
            <p:spPr>
              <a:xfrm>
                <a:off x="6484609" y="2099624"/>
                <a:ext cx="53523" cy="11488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3591" extrusionOk="0">
                    <a:moveTo>
                      <a:pt x="534" y="1"/>
                    </a:moveTo>
                    <a:cubicBezTo>
                      <a:pt x="456" y="1"/>
                      <a:pt x="379" y="49"/>
                      <a:pt x="365" y="156"/>
                    </a:cubicBezTo>
                    <a:cubicBezTo>
                      <a:pt x="365" y="156"/>
                      <a:pt x="122" y="1280"/>
                      <a:pt x="122" y="1432"/>
                    </a:cubicBezTo>
                    <a:cubicBezTo>
                      <a:pt x="122" y="1523"/>
                      <a:pt x="183" y="1615"/>
                      <a:pt x="274" y="1615"/>
                    </a:cubicBezTo>
                    <a:cubicBezTo>
                      <a:pt x="609" y="1615"/>
                      <a:pt x="943" y="1736"/>
                      <a:pt x="1186" y="1949"/>
                    </a:cubicBezTo>
                    <a:cubicBezTo>
                      <a:pt x="1277" y="2071"/>
                      <a:pt x="1308" y="2192"/>
                      <a:pt x="1308" y="2344"/>
                    </a:cubicBezTo>
                    <a:cubicBezTo>
                      <a:pt x="1216" y="3165"/>
                      <a:pt x="274" y="3226"/>
                      <a:pt x="244" y="3226"/>
                    </a:cubicBezTo>
                    <a:cubicBezTo>
                      <a:pt x="1" y="3226"/>
                      <a:pt x="1" y="3590"/>
                      <a:pt x="244" y="3590"/>
                    </a:cubicBezTo>
                    <a:lnTo>
                      <a:pt x="274" y="3590"/>
                    </a:lnTo>
                    <a:cubicBezTo>
                      <a:pt x="700" y="3560"/>
                      <a:pt x="1581" y="3286"/>
                      <a:pt x="1672" y="2374"/>
                    </a:cubicBezTo>
                    <a:cubicBezTo>
                      <a:pt x="1672" y="2131"/>
                      <a:pt x="1612" y="1919"/>
                      <a:pt x="1460" y="1736"/>
                    </a:cubicBezTo>
                    <a:cubicBezTo>
                      <a:pt x="1186" y="1463"/>
                      <a:pt x="852" y="1311"/>
                      <a:pt x="487" y="1280"/>
                    </a:cubicBezTo>
                    <a:cubicBezTo>
                      <a:pt x="548" y="1007"/>
                      <a:pt x="639" y="490"/>
                      <a:pt x="700" y="216"/>
                    </a:cubicBezTo>
                    <a:cubicBezTo>
                      <a:pt x="734" y="80"/>
                      <a:pt x="634" y="1"/>
                      <a:pt x="5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2" name="Google Shape;3472;p45"/>
              <p:cNvSpPr/>
              <p:nvPr/>
            </p:nvSpPr>
            <p:spPr>
              <a:xfrm>
                <a:off x="6014927" y="1957737"/>
                <a:ext cx="32" cy="3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close/>
                  </a:path>
                </a:pathLst>
              </a:custGeom>
              <a:noFill/>
              <a:ln w="33425" cap="flat" cmpd="sng">
                <a:solidFill>
                  <a:srgbClr val="EAEAEA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3" name="Google Shape;3473;p45"/>
              <p:cNvSpPr/>
              <p:nvPr/>
            </p:nvSpPr>
            <p:spPr>
              <a:xfrm>
                <a:off x="6077153" y="2154171"/>
                <a:ext cx="32" cy="3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close/>
                  </a:path>
                </a:pathLst>
              </a:custGeom>
              <a:noFill/>
              <a:ln w="33425" cap="flat" cmpd="sng">
                <a:solidFill>
                  <a:srgbClr val="EAEAEA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4" name="Google Shape;3474;p45"/>
              <p:cNvSpPr/>
              <p:nvPr/>
            </p:nvSpPr>
            <p:spPr>
              <a:xfrm>
                <a:off x="6812308" y="2058897"/>
                <a:ext cx="32" cy="3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close/>
                  </a:path>
                </a:pathLst>
              </a:custGeom>
              <a:noFill/>
              <a:ln w="33425" cap="flat" cmpd="sng">
                <a:solidFill>
                  <a:srgbClr val="EAEAEA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5" name="Google Shape;3475;p45"/>
              <p:cNvSpPr/>
              <p:nvPr/>
            </p:nvSpPr>
            <p:spPr>
              <a:xfrm>
                <a:off x="6721898" y="2235880"/>
                <a:ext cx="32" cy="3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close/>
                  </a:path>
                </a:pathLst>
              </a:custGeom>
              <a:noFill/>
              <a:ln w="33425" cap="flat" cmpd="sng">
                <a:solidFill>
                  <a:srgbClr val="EAEAEA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6" name="Google Shape;3476;p45"/>
              <p:cNvSpPr/>
              <p:nvPr/>
            </p:nvSpPr>
            <p:spPr>
              <a:xfrm>
                <a:off x="6384441" y="2293242"/>
                <a:ext cx="107015" cy="97609"/>
              </a:xfrm>
              <a:custGeom>
                <a:avLst/>
                <a:gdLst/>
                <a:ahLst/>
                <a:cxnLst/>
                <a:rect l="l" t="t" r="r" b="b"/>
                <a:pathLst>
                  <a:path w="3345" h="3051" extrusionOk="0">
                    <a:moveTo>
                      <a:pt x="1521" y="0"/>
                    </a:moveTo>
                    <a:cubicBezTo>
                      <a:pt x="1095" y="61"/>
                      <a:pt x="700" y="304"/>
                      <a:pt x="457" y="669"/>
                    </a:cubicBezTo>
                    <a:cubicBezTo>
                      <a:pt x="274" y="943"/>
                      <a:pt x="122" y="1277"/>
                      <a:pt x="62" y="1611"/>
                    </a:cubicBezTo>
                    <a:cubicBezTo>
                      <a:pt x="1" y="1824"/>
                      <a:pt x="62" y="2067"/>
                      <a:pt x="153" y="2280"/>
                    </a:cubicBezTo>
                    <a:cubicBezTo>
                      <a:pt x="457" y="2675"/>
                      <a:pt x="913" y="2949"/>
                      <a:pt x="1429" y="3040"/>
                    </a:cubicBezTo>
                    <a:cubicBezTo>
                      <a:pt x="1486" y="3047"/>
                      <a:pt x="1542" y="3050"/>
                      <a:pt x="1597" y="3050"/>
                    </a:cubicBezTo>
                    <a:cubicBezTo>
                      <a:pt x="2711" y="3050"/>
                      <a:pt x="3345" y="1625"/>
                      <a:pt x="2736" y="669"/>
                    </a:cubicBezTo>
                    <a:cubicBezTo>
                      <a:pt x="2493" y="244"/>
                      <a:pt x="2037" y="0"/>
                      <a:pt x="15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7" name="Google Shape;3477;p45"/>
              <p:cNvSpPr/>
              <p:nvPr/>
            </p:nvSpPr>
            <p:spPr>
              <a:xfrm>
                <a:off x="6282065" y="2006174"/>
                <a:ext cx="119300" cy="46837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1464" extrusionOk="0">
                    <a:moveTo>
                      <a:pt x="1033" y="0"/>
                    </a:moveTo>
                    <a:cubicBezTo>
                      <a:pt x="725" y="0"/>
                      <a:pt x="420" y="50"/>
                      <a:pt x="131" y="159"/>
                    </a:cubicBezTo>
                    <a:cubicBezTo>
                      <a:pt x="0" y="237"/>
                      <a:pt x="27" y="451"/>
                      <a:pt x="153" y="451"/>
                    </a:cubicBezTo>
                    <a:cubicBezTo>
                      <a:pt x="174" y="451"/>
                      <a:pt x="197" y="445"/>
                      <a:pt x="222" y="432"/>
                    </a:cubicBezTo>
                    <a:cubicBezTo>
                      <a:pt x="476" y="334"/>
                      <a:pt x="745" y="289"/>
                      <a:pt x="1019" y="289"/>
                    </a:cubicBezTo>
                    <a:cubicBezTo>
                      <a:pt x="1606" y="289"/>
                      <a:pt x="2212" y="494"/>
                      <a:pt x="2719" y="816"/>
                    </a:cubicBezTo>
                    <a:lnTo>
                      <a:pt x="2719" y="816"/>
                    </a:lnTo>
                    <a:cubicBezTo>
                      <a:pt x="2613" y="798"/>
                      <a:pt x="2505" y="789"/>
                      <a:pt x="2398" y="789"/>
                    </a:cubicBezTo>
                    <a:cubicBezTo>
                      <a:pt x="2091" y="789"/>
                      <a:pt x="1782" y="862"/>
                      <a:pt x="1499" y="1010"/>
                    </a:cubicBezTo>
                    <a:cubicBezTo>
                      <a:pt x="1363" y="1064"/>
                      <a:pt x="1445" y="1263"/>
                      <a:pt x="1593" y="1263"/>
                    </a:cubicBezTo>
                    <a:cubicBezTo>
                      <a:pt x="1611" y="1263"/>
                      <a:pt x="1631" y="1260"/>
                      <a:pt x="1651" y="1253"/>
                    </a:cubicBezTo>
                    <a:cubicBezTo>
                      <a:pt x="1891" y="1126"/>
                      <a:pt x="2158" y="1063"/>
                      <a:pt x="2423" y="1063"/>
                    </a:cubicBezTo>
                    <a:cubicBezTo>
                      <a:pt x="2794" y="1063"/>
                      <a:pt x="3160" y="1187"/>
                      <a:pt x="3444" y="1435"/>
                    </a:cubicBezTo>
                    <a:cubicBezTo>
                      <a:pt x="3476" y="1455"/>
                      <a:pt x="3509" y="1463"/>
                      <a:pt x="3539" y="1463"/>
                    </a:cubicBezTo>
                    <a:cubicBezTo>
                      <a:pt x="3650" y="1463"/>
                      <a:pt x="3729" y="1349"/>
                      <a:pt x="3657" y="1253"/>
                    </a:cubicBezTo>
                    <a:cubicBezTo>
                      <a:pt x="3031" y="512"/>
                      <a:pt x="2018" y="0"/>
                      <a:pt x="10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8" name="Google Shape;3478;p45"/>
              <p:cNvSpPr/>
              <p:nvPr/>
            </p:nvSpPr>
            <p:spPr>
              <a:xfrm>
                <a:off x="6618434" y="1958281"/>
                <a:ext cx="109318" cy="36823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1151" extrusionOk="0">
                    <a:moveTo>
                      <a:pt x="1646" y="1"/>
                    </a:moveTo>
                    <a:cubicBezTo>
                      <a:pt x="1156" y="1"/>
                      <a:pt x="666" y="156"/>
                      <a:pt x="255" y="470"/>
                    </a:cubicBezTo>
                    <a:cubicBezTo>
                      <a:pt x="0" y="623"/>
                      <a:pt x="173" y="968"/>
                      <a:pt x="415" y="968"/>
                    </a:cubicBezTo>
                    <a:cubicBezTo>
                      <a:pt x="461" y="968"/>
                      <a:pt x="510" y="956"/>
                      <a:pt x="559" y="926"/>
                    </a:cubicBezTo>
                    <a:cubicBezTo>
                      <a:pt x="881" y="674"/>
                      <a:pt x="1261" y="551"/>
                      <a:pt x="1640" y="551"/>
                    </a:cubicBezTo>
                    <a:cubicBezTo>
                      <a:pt x="2084" y="551"/>
                      <a:pt x="2525" y="720"/>
                      <a:pt x="2869" y="1048"/>
                    </a:cubicBezTo>
                    <a:cubicBezTo>
                      <a:pt x="2938" y="1116"/>
                      <a:pt x="3023" y="1150"/>
                      <a:pt x="3113" y="1150"/>
                    </a:cubicBezTo>
                    <a:cubicBezTo>
                      <a:pt x="3143" y="1150"/>
                      <a:pt x="3173" y="1147"/>
                      <a:pt x="3204" y="1139"/>
                    </a:cubicBezTo>
                    <a:cubicBezTo>
                      <a:pt x="3356" y="1048"/>
                      <a:pt x="3417" y="835"/>
                      <a:pt x="3295" y="683"/>
                    </a:cubicBezTo>
                    <a:cubicBezTo>
                      <a:pt x="2844" y="232"/>
                      <a:pt x="2245" y="1"/>
                      <a:pt x="16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9" name="Google Shape;3479;p45"/>
              <p:cNvSpPr/>
              <p:nvPr/>
            </p:nvSpPr>
            <p:spPr>
              <a:xfrm>
                <a:off x="6614435" y="2051987"/>
                <a:ext cx="125219" cy="37847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1183" extrusionOk="0">
                    <a:moveTo>
                      <a:pt x="2175" y="0"/>
                    </a:moveTo>
                    <a:cubicBezTo>
                      <a:pt x="1448" y="0"/>
                      <a:pt x="698" y="236"/>
                      <a:pt x="107" y="642"/>
                    </a:cubicBezTo>
                    <a:cubicBezTo>
                      <a:pt x="0" y="722"/>
                      <a:pt x="81" y="895"/>
                      <a:pt x="205" y="895"/>
                    </a:cubicBezTo>
                    <a:cubicBezTo>
                      <a:pt x="222" y="895"/>
                      <a:pt x="240" y="892"/>
                      <a:pt x="259" y="885"/>
                    </a:cubicBezTo>
                    <a:cubicBezTo>
                      <a:pt x="487" y="782"/>
                      <a:pt x="728" y="731"/>
                      <a:pt x="967" y="731"/>
                    </a:cubicBezTo>
                    <a:cubicBezTo>
                      <a:pt x="1365" y="731"/>
                      <a:pt x="1760" y="873"/>
                      <a:pt x="2083" y="1158"/>
                    </a:cubicBezTo>
                    <a:cubicBezTo>
                      <a:pt x="2105" y="1175"/>
                      <a:pt x="2132" y="1183"/>
                      <a:pt x="2158" y="1183"/>
                    </a:cubicBezTo>
                    <a:cubicBezTo>
                      <a:pt x="2271" y="1183"/>
                      <a:pt x="2388" y="1044"/>
                      <a:pt x="2265" y="946"/>
                    </a:cubicBezTo>
                    <a:cubicBezTo>
                      <a:pt x="1953" y="667"/>
                      <a:pt x="1562" y="503"/>
                      <a:pt x="1154" y="464"/>
                    </a:cubicBezTo>
                    <a:lnTo>
                      <a:pt x="1154" y="464"/>
                    </a:lnTo>
                    <a:cubicBezTo>
                      <a:pt x="1492" y="357"/>
                      <a:pt x="1849" y="298"/>
                      <a:pt x="2198" y="298"/>
                    </a:cubicBezTo>
                    <a:cubicBezTo>
                      <a:pt x="2719" y="298"/>
                      <a:pt x="3224" y="430"/>
                      <a:pt x="3633" y="733"/>
                    </a:cubicBezTo>
                    <a:cubicBezTo>
                      <a:pt x="3656" y="747"/>
                      <a:pt x="3679" y="753"/>
                      <a:pt x="3702" y="753"/>
                    </a:cubicBezTo>
                    <a:cubicBezTo>
                      <a:pt x="3824" y="753"/>
                      <a:pt x="3913" y="567"/>
                      <a:pt x="3785" y="490"/>
                    </a:cubicBezTo>
                    <a:cubicBezTo>
                      <a:pt x="3325" y="152"/>
                      <a:pt x="2757" y="0"/>
                      <a:pt x="21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45"/>
              <p:cNvSpPr/>
              <p:nvPr/>
            </p:nvSpPr>
            <p:spPr>
              <a:xfrm>
                <a:off x="5639559" y="1358037"/>
                <a:ext cx="650599" cy="1090816"/>
              </a:xfrm>
              <a:custGeom>
                <a:avLst/>
                <a:gdLst/>
                <a:ahLst/>
                <a:cxnLst/>
                <a:rect l="l" t="t" r="r" b="b"/>
                <a:pathLst>
                  <a:path w="20336" h="34096" extrusionOk="0">
                    <a:moveTo>
                      <a:pt x="15933" y="0"/>
                    </a:moveTo>
                    <a:cubicBezTo>
                      <a:pt x="15610" y="0"/>
                      <a:pt x="15265" y="17"/>
                      <a:pt x="14895" y="53"/>
                    </a:cubicBezTo>
                    <a:cubicBezTo>
                      <a:pt x="6141" y="964"/>
                      <a:pt x="1" y="23883"/>
                      <a:pt x="1" y="23883"/>
                    </a:cubicBezTo>
                    <a:lnTo>
                      <a:pt x="2311" y="26588"/>
                    </a:lnTo>
                    <a:lnTo>
                      <a:pt x="3557" y="25220"/>
                    </a:lnTo>
                    <a:lnTo>
                      <a:pt x="3557" y="25220"/>
                    </a:lnTo>
                    <a:lnTo>
                      <a:pt x="2888" y="27013"/>
                    </a:lnTo>
                    <a:cubicBezTo>
                      <a:pt x="3831" y="28108"/>
                      <a:pt x="5897" y="29445"/>
                      <a:pt x="5897" y="29445"/>
                    </a:cubicBezTo>
                    <a:lnTo>
                      <a:pt x="6961" y="27986"/>
                    </a:lnTo>
                    <a:lnTo>
                      <a:pt x="6961" y="27986"/>
                    </a:lnTo>
                    <a:lnTo>
                      <a:pt x="6688" y="30175"/>
                    </a:lnTo>
                    <a:cubicBezTo>
                      <a:pt x="8846" y="32424"/>
                      <a:pt x="15047" y="34096"/>
                      <a:pt x="15047" y="34096"/>
                    </a:cubicBezTo>
                    <a:cubicBezTo>
                      <a:pt x="12615" y="26649"/>
                      <a:pt x="20335" y="2271"/>
                      <a:pt x="20335" y="2271"/>
                    </a:cubicBezTo>
                    <a:cubicBezTo>
                      <a:pt x="20335" y="2271"/>
                      <a:pt x="19716" y="0"/>
                      <a:pt x="159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45"/>
              <p:cNvSpPr/>
              <p:nvPr/>
            </p:nvSpPr>
            <p:spPr>
              <a:xfrm>
                <a:off x="6693680" y="1705892"/>
                <a:ext cx="181877" cy="667108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20852" extrusionOk="0">
                    <a:moveTo>
                      <a:pt x="3527" y="0"/>
                    </a:moveTo>
                    <a:lnTo>
                      <a:pt x="3435" y="274"/>
                    </a:lnTo>
                    <a:cubicBezTo>
                      <a:pt x="3435" y="274"/>
                      <a:pt x="3283" y="16049"/>
                      <a:pt x="1" y="20852"/>
                    </a:cubicBezTo>
                    <a:lnTo>
                      <a:pt x="2372" y="18542"/>
                    </a:lnTo>
                    <a:lnTo>
                      <a:pt x="3770" y="20061"/>
                    </a:lnTo>
                    <a:lnTo>
                      <a:pt x="5046" y="19697"/>
                    </a:lnTo>
                    <a:cubicBezTo>
                      <a:pt x="5046" y="19697"/>
                      <a:pt x="5685" y="9575"/>
                      <a:pt x="5290" y="7782"/>
                    </a:cubicBezTo>
                    <a:cubicBezTo>
                      <a:pt x="4925" y="5988"/>
                      <a:pt x="3527" y="0"/>
                      <a:pt x="35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45"/>
              <p:cNvSpPr/>
              <p:nvPr/>
            </p:nvSpPr>
            <p:spPr>
              <a:xfrm>
                <a:off x="6041193" y="1449696"/>
                <a:ext cx="777002" cy="456533"/>
              </a:xfrm>
              <a:custGeom>
                <a:avLst/>
                <a:gdLst/>
                <a:ahLst/>
                <a:cxnLst/>
                <a:rect l="l" t="t" r="r" b="b"/>
                <a:pathLst>
                  <a:path w="24287" h="14270" extrusionOk="0">
                    <a:moveTo>
                      <a:pt x="8879" y="1"/>
                    </a:moveTo>
                    <a:cubicBezTo>
                      <a:pt x="7900" y="1"/>
                      <a:pt x="7104" y="96"/>
                      <a:pt x="6596" y="258"/>
                    </a:cubicBezTo>
                    <a:cubicBezTo>
                      <a:pt x="1490" y="1838"/>
                      <a:pt x="0" y="12081"/>
                      <a:pt x="0" y="12081"/>
                    </a:cubicBezTo>
                    <a:lnTo>
                      <a:pt x="1155" y="12142"/>
                    </a:lnTo>
                    <a:cubicBezTo>
                      <a:pt x="1155" y="12142"/>
                      <a:pt x="5430" y="11396"/>
                      <a:pt x="8435" y="11396"/>
                    </a:cubicBezTo>
                    <a:cubicBezTo>
                      <a:pt x="9314" y="11396"/>
                      <a:pt x="10085" y="11460"/>
                      <a:pt x="10608" y="11626"/>
                    </a:cubicBezTo>
                    <a:lnTo>
                      <a:pt x="11429" y="8525"/>
                    </a:lnTo>
                    <a:lnTo>
                      <a:pt x="11581" y="11747"/>
                    </a:lnTo>
                    <a:cubicBezTo>
                      <a:pt x="11581" y="11747"/>
                      <a:pt x="16566" y="11747"/>
                      <a:pt x="18906" y="12963"/>
                    </a:cubicBezTo>
                    <a:lnTo>
                      <a:pt x="19727" y="9407"/>
                    </a:lnTo>
                    <a:lnTo>
                      <a:pt x="19970" y="13084"/>
                    </a:lnTo>
                    <a:lnTo>
                      <a:pt x="24286" y="14270"/>
                    </a:lnTo>
                    <a:cubicBezTo>
                      <a:pt x="24286" y="14270"/>
                      <a:pt x="24104" y="6458"/>
                      <a:pt x="19605" y="3236"/>
                    </a:cubicBezTo>
                    <a:cubicBezTo>
                      <a:pt x="16246" y="830"/>
                      <a:pt x="11767" y="1"/>
                      <a:pt x="88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45"/>
              <p:cNvSpPr/>
              <p:nvPr/>
            </p:nvSpPr>
            <p:spPr>
              <a:xfrm>
                <a:off x="6387384" y="2547039"/>
                <a:ext cx="208111" cy="353037"/>
              </a:xfrm>
              <a:custGeom>
                <a:avLst/>
                <a:gdLst/>
                <a:ahLst/>
                <a:cxnLst/>
                <a:rect l="l" t="t" r="r" b="b"/>
                <a:pathLst>
                  <a:path w="6505" h="11035" extrusionOk="0">
                    <a:moveTo>
                      <a:pt x="2814" y="0"/>
                    </a:moveTo>
                    <a:cubicBezTo>
                      <a:pt x="2448" y="0"/>
                      <a:pt x="2102" y="622"/>
                      <a:pt x="2128" y="1551"/>
                    </a:cubicBezTo>
                    <a:cubicBezTo>
                      <a:pt x="2189" y="2675"/>
                      <a:pt x="942" y="4955"/>
                      <a:pt x="790" y="5624"/>
                    </a:cubicBezTo>
                    <a:cubicBezTo>
                      <a:pt x="638" y="6292"/>
                      <a:pt x="0" y="8511"/>
                      <a:pt x="0" y="8511"/>
                    </a:cubicBezTo>
                    <a:lnTo>
                      <a:pt x="2918" y="11034"/>
                    </a:lnTo>
                    <a:cubicBezTo>
                      <a:pt x="2918" y="11034"/>
                      <a:pt x="5745" y="10335"/>
                      <a:pt x="6505" y="9606"/>
                    </a:cubicBezTo>
                    <a:lnTo>
                      <a:pt x="5958" y="1794"/>
                    </a:lnTo>
                    <a:cubicBezTo>
                      <a:pt x="5289" y="2250"/>
                      <a:pt x="4164" y="3040"/>
                      <a:pt x="3769" y="3314"/>
                    </a:cubicBezTo>
                    <a:cubicBezTo>
                      <a:pt x="3631" y="3427"/>
                      <a:pt x="3528" y="3478"/>
                      <a:pt x="3456" y="3478"/>
                    </a:cubicBezTo>
                    <a:cubicBezTo>
                      <a:pt x="3258" y="3478"/>
                      <a:pt x="3295" y="3096"/>
                      <a:pt x="3496" y="2584"/>
                    </a:cubicBezTo>
                    <a:cubicBezTo>
                      <a:pt x="3769" y="1885"/>
                      <a:pt x="3435" y="365"/>
                      <a:pt x="3009" y="61"/>
                    </a:cubicBezTo>
                    <a:cubicBezTo>
                      <a:pt x="2945" y="20"/>
                      <a:pt x="2879" y="0"/>
                      <a:pt x="2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45"/>
              <p:cNvSpPr/>
              <p:nvPr/>
            </p:nvSpPr>
            <p:spPr>
              <a:xfrm>
                <a:off x="6510875" y="2517702"/>
                <a:ext cx="219788" cy="356109"/>
              </a:xfrm>
              <a:custGeom>
                <a:avLst/>
                <a:gdLst/>
                <a:ahLst/>
                <a:cxnLst/>
                <a:rect l="l" t="t" r="r" b="b"/>
                <a:pathLst>
                  <a:path w="6870" h="11131" extrusionOk="0">
                    <a:moveTo>
                      <a:pt x="4040" y="0"/>
                    </a:moveTo>
                    <a:cubicBezTo>
                      <a:pt x="3872" y="0"/>
                      <a:pt x="3698" y="88"/>
                      <a:pt x="3557" y="249"/>
                    </a:cubicBezTo>
                    <a:cubicBezTo>
                      <a:pt x="3101" y="705"/>
                      <a:pt x="3769" y="918"/>
                      <a:pt x="183" y="3988"/>
                    </a:cubicBezTo>
                    <a:lnTo>
                      <a:pt x="0" y="10705"/>
                    </a:lnTo>
                    <a:lnTo>
                      <a:pt x="1550" y="11130"/>
                    </a:lnTo>
                    <a:cubicBezTo>
                      <a:pt x="1550" y="11130"/>
                      <a:pt x="5016" y="9672"/>
                      <a:pt x="5502" y="8577"/>
                    </a:cubicBezTo>
                    <a:cubicBezTo>
                      <a:pt x="6019" y="7483"/>
                      <a:pt x="5198" y="7361"/>
                      <a:pt x="5198" y="7361"/>
                    </a:cubicBezTo>
                    <a:cubicBezTo>
                      <a:pt x="5198" y="7361"/>
                      <a:pt x="6596" y="6054"/>
                      <a:pt x="6687" y="5447"/>
                    </a:cubicBezTo>
                    <a:cubicBezTo>
                      <a:pt x="6870" y="4261"/>
                      <a:pt x="6292" y="4018"/>
                      <a:pt x="6292" y="4018"/>
                    </a:cubicBezTo>
                    <a:cubicBezTo>
                      <a:pt x="6657" y="3562"/>
                      <a:pt x="6779" y="2954"/>
                      <a:pt x="6657" y="2377"/>
                    </a:cubicBezTo>
                    <a:cubicBezTo>
                      <a:pt x="6517" y="1534"/>
                      <a:pt x="6250" y="1196"/>
                      <a:pt x="5954" y="1196"/>
                    </a:cubicBezTo>
                    <a:cubicBezTo>
                      <a:pt x="5866" y="1196"/>
                      <a:pt x="5775" y="1226"/>
                      <a:pt x="5684" y="1282"/>
                    </a:cubicBezTo>
                    <a:cubicBezTo>
                      <a:pt x="5320" y="1525"/>
                      <a:pt x="5016" y="2924"/>
                      <a:pt x="3283" y="4170"/>
                    </a:cubicBezTo>
                    <a:cubicBezTo>
                      <a:pt x="3283" y="4170"/>
                      <a:pt x="4590" y="2468"/>
                      <a:pt x="4651" y="1191"/>
                    </a:cubicBezTo>
                    <a:cubicBezTo>
                      <a:pt x="4691" y="358"/>
                      <a:pt x="4379" y="0"/>
                      <a:pt x="40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45"/>
              <p:cNvSpPr/>
              <p:nvPr/>
            </p:nvSpPr>
            <p:spPr>
              <a:xfrm>
                <a:off x="5578294" y="2798916"/>
                <a:ext cx="933573" cy="605298"/>
              </a:xfrm>
              <a:custGeom>
                <a:avLst/>
                <a:gdLst/>
                <a:ahLst/>
                <a:cxnLst/>
                <a:rect l="l" t="t" r="r" b="b"/>
                <a:pathLst>
                  <a:path w="29181" h="18920" extrusionOk="0">
                    <a:moveTo>
                      <a:pt x="25655" y="0"/>
                    </a:moveTo>
                    <a:lnTo>
                      <a:pt x="9423" y="10821"/>
                    </a:lnTo>
                    <a:lnTo>
                      <a:pt x="9971" y="6565"/>
                    </a:lnTo>
                    <a:cubicBezTo>
                      <a:pt x="7934" y="5623"/>
                      <a:pt x="5746" y="5015"/>
                      <a:pt x="3496" y="4803"/>
                    </a:cubicBezTo>
                    <a:lnTo>
                      <a:pt x="3496" y="4803"/>
                    </a:lnTo>
                    <a:cubicBezTo>
                      <a:pt x="3496" y="4803"/>
                      <a:pt x="1" y="16778"/>
                      <a:pt x="4165" y="18693"/>
                    </a:cubicBezTo>
                    <a:cubicBezTo>
                      <a:pt x="4491" y="18847"/>
                      <a:pt x="4878" y="18919"/>
                      <a:pt x="5318" y="18919"/>
                    </a:cubicBezTo>
                    <a:cubicBezTo>
                      <a:pt x="10448" y="18919"/>
                      <a:pt x="22741" y="9015"/>
                      <a:pt x="29181" y="2128"/>
                    </a:cubicBezTo>
                    <a:lnTo>
                      <a:pt x="256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45"/>
              <p:cNvSpPr/>
              <p:nvPr/>
            </p:nvSpPr>
            <p:spPr>
              <a:xfrm>
                <a:off x="6652218" y="3908448"/>
                <a:ext cx="203888" cy="238312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7449" extrusionOk="0">
                    <a:moveTo>
                      <a:pt x="4488" y="0"/>
                    </a:moveTo>
                    <a:lnTo>
                      <a:pt x="1601" y="639"/>
                    </a:lnTo>
                    <a:cubicBezTo>
                      <a:pt x="1601" y="639"/>
                      <a:pt x="1175" y="2371"/>
                      <a:pt x="1054" y="2858"/>
                    </a:cubicBezTo>
                    <a:cubicBezTo>
                      <a:pt x="902" y="3374"/>
                      <a:pt x="871" y="5380"/>
                      <a:pt x="446" y="6110"/>
                    </a:cubicBezTo>
                    <a:cubicBezTo>
                      <a:pt x="0" y="6823"/>
                      <a:pt x="48" y="7448"/>
                      <a:pt x="447" y="7448"/>
                    </a:cubicBezTo>
                    <a:cubicBezTo>
                      <a:pt x="457" y="7448"/>
                      <a:pt x="466" y="7448"/>
                      <a:pt x="476" y="7447"/>
                    </a:cubicBezTo>
                    <a:cubicBezTo>
                      <a:pt x="871" y="7386"/>
                      <a:pt x="1661" y="6475"/>
                      <a:pt x="1753" y="5897"/>
                    </a:cubicBezTo>
                    <a:cubicBezTo>
                      <a:pt x="1792" y="5527"/>
                      <a:pt x="1881" y="5281"/>
                      <a:pt x="1996" y="5281"/>
                    </a:cubicBezTo>
                    <a:cubicBezTo>
                      <a:pt x="2060" y="5281"/>
                      <a:pt x="2132" y="5358"/>
                      <a:pt x="2209" y="5532"/>
                    </a:cubicBezTo>
                    <a:cubicBezTo>
                      <a:pt x="2330" y="5836"/>
                      <a:pt x="2816" y="6809"/>
                      <a:pt x="3090" y="7356"/>
                    </a:cubicBezTo>
                    <a:lnTo>
                      <a:pt x="6373" y="2310"/>
                    </a:lnTo>
                    <a:cubicBezTo>
                      <a:pt x="6130" y="1551"/>
                      <a:pt x="4488" y="0"/>
                      <a:pt x="44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45"/>
              <p:cNvSpPr/>
              <p:nvPr/>
            </p:nvSpPr>
            <p:spPr>
              <a:xfrm>
                <a:off x="6726761" y="3946359"/>
                <a:ext cx="170200" cy="279998"/>
              </a:xfrm>
              <a:custGeom>
                <a:avLst/>
                <a:gdLst/>
                <a:ahLst/>
                <a:cxnLst/>
                <a:rect l="l" t="t" r="r" b="b"/>
                <a:pathLst>
                  <a:path w="5320" h="8752" extrusionOk="0">
                    <a:moveTo>
                      <a:pt x="2371" y="1"/>
                    </a:moveTo>
                    <a:lnTo>
                      <a:pt x="0" y="4560"/>
                    </a:lnTo>
                    <a:cubicBezTo>
                      <a:pt x="1246" y="7964"/>
                      <a:pt x="730" y="7873"/>
                      <a:pt x="851" y="8360"/>
                    </a:cubicBezTo>
                    <a:cubicBezTo>
                      <a:pt x="910" y="8595"/>
                      <a:pt x="1068" y="8751"/>
                      <a:pt x="1264" y="8751"/>
                    </a:cubicBezTo>
                    <a:cubicBezTo>
                      <a:pt x="1473" y="8751"/>
                      <a:pt x="1726" y="8572"/>
                      <a:pt x="1945" y="8116"/>
                    </a:cubicBezTo>
                    <a:cubicBezTo>
                      <a:pt x="2401" y="7265"/>
                      <a:pt x="2158" y="5594"/>
                      <a:pt x="2158" y="5594"/>
                    </a:cubicBezTo>
                    <a:lnTo>
                      <a:pt x="2158" y="5594"/>
                    </a:lnTo>
                    <a:cubicBezTo>
                      <a:pt x="2827" y="7083"/>
                      <a:pt x="2523" y="8147"/>
                      <a:pt x="2705" y="8451"/>
                    </a:cubicBezTo>
                    <a:cubicBezTo>
                      <a:pt x="2767" y="8573"/>
                      <a:pt x="2862" y="8646"/>
                      <a:pt x="2988" y="8646"/>
                    </a:cubicBezTo>
                    <a:cubicBezTo>
                      <a:pt x="3176" y="8646"/>
                      <a:pt x="3430" y="8485"/>
                      <a:pt x="3739" y="8086"/>
                    </a:cubicBezTo>
                    <a:cubicBezTo>
                      <a:pt x="4043" y="7721"/>
                      <a:pt x="4164" y="7296"/>
                      <a:pt x="4104" y="6840"/>
                    </a:cubicBezTo>
                    <a:lnTo>
                      <a:pt x="4104" y="6840"/>
                    </a:lnTo>
                    <a:cubicBezTo>
                      <a:pt x="4104" y="6840"/>
                      <a:pt x="4110" y="6841"/>
                      <a:pt x="4123" y="6841"/>
                    </a:cubicBezTo>
                    <a:cubicBezTo>
                      <a:pt x="4212" y="6841"/>
                      <a:pt x="4596" y="6794"/>
                      <a:pt x="4863" y="6019"/>
                    </a:cubicBezTo>
                    <a:cubicBezTo>
                      <a:pt x="5015" y="5563"/>
                      <a:pt x="4590" y="4195"/>
                      <a:pt x="4590" y="4195"/>
                    </a:cubicBezTo>
                    <a:lnTo>
                      <a:pt x="4590" y="4195"/>
                    </a:lnTo>
                    <a:cubicBezTo>
                      <a:pt x="4590" y="4195"/>
                      <a:pt x="4637" y="4210"/>
                      <a:pt x="4707" y="4210"/>
                    </a:cubicBezTo>
                    <a:cubicBezTo>
                      <a:pt x="4880" y="4210"/>
                      <a:pt x="5193" y="4117"/>
                      <a:pt x="5259" y="3466"/>
                    </a:cubicBezTo>
                    <a:cubicBezTo>
                      <a:pt x="5319" y="2554"/>
                      <a:pt x="3556" y="274"/>
                      <a:pt x="3556" y="274"/>
                    </a:cubicBezTo>
                    <a:lnTo>
                      <a:pt x="23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45"/>
              <p:cNvSpPr/>
              <p:nvPr/>
            </p:nvSpPr>
            <p:spPr>
              <a:xfrm>
                <a:off x="6585739" y="2377500"/>
                <a:ext cx="49289" cy="36241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761" extrusionOk="0">
                    <a:moveTo>
                      <a:pt x="517" y="0"/>
                    </a:moveTo>
                    <a:cubicBezTo>
                      <a:pt x="1" y="0"/>
                      <a:pt x="1" y="760"/>
                      <a:pt x="517" y="760"/>
                    </a:cubicBezTo>
                    <a:cubicBezTo>
                      <a:pt x="1034" y="760"/>
                      <a:pt x="1034" y="0"/>
                      <a:pt x="5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45"/>
              <p:cNvSpPr/>
              <p:nvPr/>
            </p:nvSpPr>
            <p:spPr>
              <a:xfrm>
                <a:off x="7132864" y="2166769"/>
                <a:ext cx="47813" cy="36241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761" extrusionOk="0">
                    <a:moveTo>
                      <a:pt x="486" y="0"/>
                    </a:moveTo>
                    <a:cubicBezTo>
                      <a:pt x="0" y="0"/>
                      <a:pt x="0" y="760"/>
                      <a:pt x="486" y="760"/>
                    </a:cubicBezTo>
                    <a:cubicBezTo>
                      <a:pt x="1003" y="760"/>
                      <a:pt x="1003" y="0"/>
                      <a:pt x="4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3490;p45"/>
              <p:cNvSpPr/>
              <p:nvPr/>
            </p:nvSpPr>
            <p:spPr>
              <a:xfrm>
                <a:off x="7121889" y="2381833"/>
                <a:ext cx="49289" cy="36241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761" extrusionOk="0">
                    <a:moveTo>
                      <a:pt x="518" y="1"/>
                    </a:moveTo>
                    <a:cubicBezTo>
                      <a:pt x="1" y="1"/>
                      <a:pt x="1" y="761"/>
                      <a:pt x="518" y="761"/>
                    </a:cubicBezTo>
                    <a:cubicBezTo>
                      <a:pt x="1034" y="761"/>
                      <a:pt x="1034" y="1"/>
                      <a:pt x="5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45"/>
              <p:cNvSpPr/>
              <p:nvPr/>
            </p:nvSpPr>
            <p:spPr>
              <a:xfrm>
                <a:off x="6808299" y="2571014"/>
                <a:ext cx="47813" cy="36241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761" extrusionOk="0">
                    <a:moveTo>
                      <a:pt x="517" y="1"/>
                    </a:moveTo>
                    <a:cubicBezTo>
                      <a:pt x="0" y="1"/>
                      <a:pt x="0" y="761"/>
                      <a:pt x="517" y="761"/>
                    </a:cubicBezTo>
                    <a:cubicBezTo>
                      <a:pt x="1003" y="761"/>
                      <a:pt x="1003" y="1"/>
                      <a:pt x="5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45"/>
              <p:cNvSpPr/>
              <p:nvPr/>
            </p:nvSpPr>
            <p:spPr>
              <a:xfrm>
                <a:off x="7132857" y="2565963"/>
                <a:ext cx="47813" cy="36241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761" extrusionOk="0">
                    <a:moveTo>
                      <a:pt x="517" y="1"/>
                    </a:moveTo>
                    <a:cubicBezTo>
                      <a:pt x="0" y="1"/>
                      <a:pt x="0" y="761"/>
                      <a:pt x="517" y="761"/>
                    </a:cubicBezTo>
                    <a:cubicBezTo>
                      <a:pt x="1003" y="761"/>
                      <a:pt x="1003" y="1"/>
                      <a:pt x="5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45"/>
              <p:cNvSpPr/>
              <p:nvPr/>
            </p:nvSpPr>
            <p:spPr>
              <a:xfrm>
                <a:off x="6879304" y="2370258"/>
                <a:ext cx="47813" cy="36241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761" extrusionOk="0">
                    <a:moveTo>
                      <a:pt x="517" y="0"/>
                    </a:moveTo>
                    <a:cubicBezTo>
                      <a:pt x="1" y="0"/>
                      <a:pt x="1" y="760"/>
                      <a:pt x="517" y="760"/>
                    </a:cubicBezTo>
                    <a:cubicBezTo>
                      <a:pt x="1004" y="760"/>
                      <a:pt x="1004" y="0"/>
                      <a:pt x="5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45"/>
              <p:cNvSpPr/>
              <p:nvPr/>
            </p:nvSpPr>
            <p:spPr>
              <a:xfrm>
                <a:off x="7365975" y="2370262"/>
                <a:ext cx="49242" cy="36241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761" extrusionOk="0">
                    <a:moveTo>
                      <a:pt x="517" y="0"/>
                    </a:moveTo>
                    <a:cubicBezTo>
                      <a:pt x="0" y="0"/>
                      <a:pt x="0" y="760"/>
                      <a:pt x="517" y="760"/>
                    </a:cubicBezTo>
                    <a:cubicBezTo>
                      <a:pt x="1033" y="760"/>
                      <a:pt x="1033" y="0"/>
                      <a:pt x="5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45"/>
              <p:cNvSpPr/>
              <p:nvPr/>
            </p:nvSpPr>
            <p:spPr>
              <a:xfrm>
                <a:off x="7374642" y="2099854"/>
                <a:ext cx="47813" cy="36241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761" extrusionOk="0">
                    <a:moveTo>
                      <a:pt x="517" y="1"/>
                    </a:moveTo>
                    <a:cubicBezTo>
                      <a:pt x="0" y="1"/>
                      <a:pt x="0" y="761"/>
                      <a:pt x="517" y="761"/>
                    </a:cubicBezTo>
                    <a:cubicBezTo>
                      <a:pt x="1003" y="761"/>
                      <a:pt x="1003" y="1"/>
                      <a:pt x="5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45"/>
              <p:cNvSpPr/>
              <p:nvPr/>
            </p:nvSpPr>
            <p:spPr>
              <a:xfrm>
                <a:off x="7546890" y="2475936"/>
                <a:ext cx="49242" cy="36193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760" extrusionOk="0">
                    <a:moveTo>
                      <a:pt x="517" y="0"/>
                    </a:moveTo>
                    <a:cubicBezTo>
                      <a:pt x="1" y="0"/>
                      <a:pt x="1" y="760"/>
                      <a:pt x="517" y="760"/>
                    </a:cubicBezTo>
                    <a:cubicBezTo>
                      <a:pt x="1034" y="760"/>
                      <a:pt x="1034" y="0"/>
                      <a:pt x="5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45"/>
              <p:cNvSpPr/>
              <p:nvPr/>
            </p:nvSpPr>
            <p:spPr>
              <a:xfrm>
                <a:off x="7230758" y="2689532"/>
                <a:ext cx="47813" cy="36193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760" extrusionOk="0">
                    <a:moveTo>
                      <a:pt x="487" y="0"/>
                    </a:moveTo>
                    <a:cubicBezTo>
                      <a:pt x="0" y="0"/>
                      <a:pt x="0" y="760"/>
                      <a:pt x="487" y="760"/>
                    </a:cubicBezTo>
                    <a:cubicBezTo>
                      <a:pt x="1003" y="760"/>
                      <a:pt x="1003" y="0"/>
                      <a:pt x="4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498" name="Google Shape;3498;p45"/>
            <p:cNvCxnSpPr/>
            <p:nvPr/>
          </p:nvCxnSpPr>
          <p:spPr>
            <a:xfrm rot="10800000">
              <a:off x="7765125" y="3100450"/>
              <a:ext cx="54900" cy="259500"/>
            </a:xfrm>
            <a:prstGeom prst="straightConnector1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499" name="Google Shape;3499;p45"/>
            <p:cNvSpPr/>
            <p:nvPr/>
          </p:nvSpPr>
          <p:spPr>
            <a:xfrm>
              <a:off x="6884590" y="3171825"/>
              <a:ext cx="28175" cy="166700"/>
            </a:xfrm>
            <a:custGeom>
              <a:avLst/>
              <a:gdLst/>
              <a:ahLst/>
              <a:cxnLst/>
              <a:rect l="l" t="t" r="r" b="b"/>
              <a:pathLst>
                <a:path w="1127" h="6668" extrusionOk="0">
                  <a:moveTo>
                    <a:pt x="174" y="6668"/>
                  </a:moveTo>
                  <a:cubicBezTo>
                    <a:pt x="158" y="6208"/>
                    <a:pt x="-80" y="5016"/>
                    <a:pt x="79" y="3905"/>
                  </a:cubicBezTo>
                  <a:cubicBezTo>
                    <a:pt x="238" y="2794"/>
                    <a:pt x="952" y="651"/>
                    <a:pt x="1127" y="0"/>
                  </a:cubicBez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00" name="Google Shape;3500;p45"/>
            <p:cNvSpPr/>
            <p:nvPr/>
          </p:nvSpPr>
          <p:spPr>
            <a:xfrm>
              <a:off x="6938975" y="2900375"/>
              <a:ext cx="77375" cy="64275"/>
            </a:xfrm>
            <a:custGeom>
              <a:avLst/>
              <a:gdLst/>
              <a:ahLst/>
              <a:cxnLst/>
              <a:rect l="l" t="t" r="r" b="b"/>
              <a:pathLst>
                <a:path w="3095" h="2571" extrusionOk="0">
                  <a:moveTo>
                    <a:pt x="0" y="0"/>
                  </a:moveTo>
                  <a:cubicBezTo>
                    <a:pt x="302" y="286"/>
                    <a:pt x="1293" y="1286"/>
                    <a:pt x="1809" y="1714"/>
                  </a:cubicBezTo>
                  <a:cubicBezTo>
                    <a:pt x="2325" y="2143"/>
                    <a:pt x="2881" y="2428"/>
                    <a:pt x="3095" y="2571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01" name="Google Shape;3501;p45"/>
            <p:cNvSpPr/>
            <p:nvPr/>
          </p:nvSpPr>
          <p:spPr>
            <a:xfrm>
              <a:off x="6817525" y="2893225"/>
              <a:ext cx="152400" cy="122625"/>
            </a:xfrm>
            <a:custGeom>
              <a:avLst/>
              <a:gdLst/>
              <a:ahLst/>
              <a:cxnLst/>
              <a:rect l="l" t="t" r="r" b="b"/>
              <a:pathLst>
                <a:path w="6096" h="4905" extrusionOk="0">
                  <a:moveTo>
                    <a:pt x="0" y="0"/>
                  </a:moveTo>
                  <a:cubicBezTo>
                    <a:pt x="246" y="222"/>
                    <a:pt x="968" y="889"/>
                    <a:pt x="1476" y="1333"/>
                  </a:cubicBezTo>
                  <a:cubicBezTo>
                    <a:pt x="1984" y="1778"/>
                    <a:pt x="2484" y="2191"/>
                    <a:pt x="3048" y="2667"/>
                  </a:cubicBezTo>
                  <a:cubicBezTo>
                    <a:pt x="3612" y="3143"/>
                    <a:pt x="4350" y="3818"/>
                    <a:pt x="4858" y="4191"/>
                  </a:cubicBezTo>
                  <a:cubicBezTo>
                    <a:pt x="5366" y="4564"/>
                    <a:pt x="5890" y="4786"/>
                    <a:pt x="6096" y="4905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02" name="Google Shape;3502;p45"/>
            <p:cNvSpPr/>
            <p:nvPr/>
          </p:nvSpPr>
          <p:spPr>
            <a:xfrm>
              <a:off x="6859200" y="3032525"/>
              <a:ext cx="88100" cy="55950"/>
            </a:xfrm>
            <a:custGeom>
              <a:avLst/>
              <a:gdLst/>
              <a:ahLst/>
              <a:cxnLst/>
              <a:rect l="l" t="t" r="r" b="b"/>
              <a:pathLst>
                <a:path w="3524" h="2238" extrusionOk="0">
                  <a:moveTo>
                    <a:pt x="0" y="0"/>
                  </a:moveTo>
                  <a:cubicBezTo>
                    <a:pt x="357" y="222"/>
                    <a:pt x="1556" y="960"/>
                    <a:pt x="2143" y="1333"/>
                  </a:cubicBezTo>
                  <a:cubicBezTo>
                    <a:pt x="2730" y="1706"/>
                    <a:pt x="3294" y="2087"/>
                    <a:pt x="3524" y="2238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3503" name="Google Shape;3503;p45"/>
          <p:cNvSpPr txBox="1">
            <a:spLocks noGrp="1"/>
          </p:cNvSpPr>
          <p:nvPr>
            <p:ph type="title"/>
          </p:nvPr>
        </p:nvSpPr>
        <p:spPr>
          <a:xfrm>
            <a:off x="457200" y="26405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SIL KASALLIGI YOKI TUBERKULYOZ</a:t>
            </a:r>
          </a:p>
        </p:txBody>
      </p:sp>
      <p:sp>
        <p:nvSpPr>
          <p:cNvPr id="3508" name="Google Shape;3508;p45"/>
          <p:cNvSpPr txBox="1"/>
          <p:nvPr/>
        </p:nvSpPr>
        <p:spPr>
          <a:xfrm flipH="1">
            <a:off x="1036933" y="2793830"/>
            <a:ext cx="4653339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Bakterial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etiologiyali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yuqumli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kasallik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Kasallik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nafaqat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tibbiy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balki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ijtimoiy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jihatli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hisoblanadi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sil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qo’zg’atuvchisiga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eng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ta’sirchanlar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immuniteti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pasayganlar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yetarli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ovqatlanmaydiganlar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gigiena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standartlariga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rioya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qilmaydiganlar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kambag’al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ijtimoiy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sharoitlarda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yashayotgan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odamlardir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Kasallikning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rivojlanishiga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inson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hayotining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sifati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ta’sir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qiladi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Biroq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sil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xavfi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ostida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yoshi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jinsidan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qat’i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nazar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butun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aholi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qatlami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turadi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algn="l"/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O’lim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holatlarining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yuqoriligi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yiliga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3 million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kishi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kasallikning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keng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tarqalganligiga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nafaqat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ijtimoiy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omillar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balki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sil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 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kasalligining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hech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qanday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alomatlarsiz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yashirin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davri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uzoq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davom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etishi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ham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ta’sir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ko’rsatadi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Bu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davr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sil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kasalligini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davolash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uchun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eng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qulay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vaqt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hisoblanadi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grpSp>
        <p:nvGrpSpPr>
          <p:cNvPr id="3532" name="Google Shape;3532;p45"/>
          <p:cNvGrpSpPr/>
          <p:nvPr/>
        </p:nvGrpSpPr>
        <p:grpSpPr>
          <a:xfrm>
            <a:off x="280767" y="2292554"/>
            <a:ext cx="520767" cy="365459"/>
            <a:chOff x="859100" y="2619925"/>
            <a:chExt cx="134125" cy="94125"/>
          </a:xfrm>
        </p:grpSpPr>
        <p:sp>
          <p:nvSpPr>
            <p:cNvPr id="3533" name="Google Shape;3533;p45"/>
            <p:cNvSpPr/>
            <p:nvPr/>
          </p:nvSpPr>
          <p:spPr>
            <a:xfrm>
              <a:off x="859250" y="2643200"/>
              <a:ext cx="133975" cy="70850"/>
            </a:xfrm>
            <a:custGeom>
              <a:avLst/>
              <a:gdLst/>
              <a:ahLst/>
              <a:cxnLst/>
              <a:rect l="l" t="t" r="r" b="b"/>
              <a:pathLst>
                <a:path w="5359" h="2834" extrusionOk="0">
                  <a:moveTo>
                    <a:pt x="1875" y="1"/>
                  </a:moveTo>
                  <a:cubicBezTo>
                    <a:pt x="1868" y="1"/>
                    <a:pt x="1862" y="1"/>
                    <a:pt x="1855" y="1"/>
                  </a:cubicBezTo>
                  <a:cubicBezTo>
                    <a:pt x="1267" y="1"/>
                    <a:pt x="787" y="762"/>
                    <a:pt x="352" y="1177"/>
                  </a:cubicBezTo>
                  <a:cubicBezTo>
                    <a:pt x="250" y="1280"/>
                    <a:pt x="135" y="1363"/>
                    <a:pt x="1" y="1420"/>
                  </a:cubicBezTo>
                  <a:cubicBezTo>
                    <a:pt x="45" y="1510"/>
                    <a:pt x="602" y="2546"/>
                    <a:pt x="2053" y="2789"/>
                  </a:cubicBezTo>
                  <a:cubicBezTo>
                    <a:pt x="2258" y="2820"/>
                    <a:pt x="2469" y="2833"/>
                    <a:pt x="2680" y="2833"/>
                  </a:cubicBezTo>
                  <a:cubicBezTo>
                    <a:pt x="4591" y="2833"/>
                    <a:pt x="5301" y="1523"/>
                    <a:pt x="5352" y="1420"/>
                  </a:cubicBezTo>
                  <a:lnTo>
                    <a:pt x="5352" y="1418"/>
                  </a:lnTo>
                  <a:lnTo>
                    <a:pt x="5352" y="1418"/>
                  </a:lnTo>
                  <a:cubicBezTo>
                    <a:pt x="5354" y="1418"/>
                    <a:pt x="5356" y="1419"/>
                    <a:pt x="5358" y="1420"/>
                  </a:cubicBezTo>
                  <a:lnTo>
                    <a:pt x="5352" y="1414"/>
                  </a:lnTo>
                  <a:lnTo>
                    <a:pt x="5352" y="1418"/>
                  </a:lnTo>
                  <a:lnTo>
                    <a:pt x="5352" y="1418"/>
                  </a:lnTo>
                  <a:cubicBezTo>
                    <a:pt x="5221" y="1360"/>
                    <a:pt x="5107" y="1278"/>
                    <a:pt x="5007" y="1177"/>
                  </a:cubicBezTo>
                  <a:cubicBezTo>
                    <a:pt x="4572" y="762"/>
                    <a:pt x="4093" y="1"/>
                    <a:pt x="3504" y="1"/>
                  </a:cubicBezTo>
                  <a:cubicBezTo>
                    <a:pt x="3498" y="1"/>
                    <a:pt x="3491" y="1"/>
                    <a:pt x="3484" y="1"/>
                  </a:cubicBezTo>
                  <a:cubicBezTo>
                    <a:pt x="3249" y="1"/>
                    <a:pt x="3033" y="109"/>
                    <a:pt x="2891" y="295"/>
                  </a:cubicBezTo>
                  <a:cubicBezTo>
                    <a:pt x="2836" y="362"/>
                    <a:pt x="2758" y="396"/>
                    <a:pt x="2680" y="396"/>
                  </a:cubicBezTo>
                  <a:cubicBezTo>
                    <a:pt x="2601" y="396"/>
                    <a:pt x="2523" y="362"/>
                    <a:pt x="2469" y="295"/>
                  </a:cubicBezTo>
                  <a:cubicBezTo>
                    <a:pt x="2326" y="109"/>
                    <a:pt x="2110" y="1"/>
                    <a:pt x="18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45"/>
            <p:cNvSpPr/>
            <p:nvPr/>
          </p:nvSpPr>
          <p:spPr>
            <a:xfrm>
              <a:off x="859100" y="2643175"/>
              <a:ext cx="61725" cy="69600"/>
            </a:xfrm>
            <a:custGeom>
              <a:avLst/>
              <a:gdLst/>
              <a:ahLst/>
              <a:cxnLst/>
              <a:rect l="l" t="t" r="r" b="b"/>
              <a:pathLst>
                <a:path w="2469" h="2784" extrusionOk="0">
                  <a:moveTo>
                    <a:pt x="1893" y="1"/>
                  </a:moveTo>
                  <a:cubicBezTo>
                    <a:pt x="1880" y="1"/>
                    <a:pt x="1867" y="1"/>
                    <a:pt x="1854" y="2"/>
                  </a:cubicBezTo>
                  <a:cubicBezTo>
                    <a:pt x="1106" y="2"/>
                    <a:pt x="531" y="1223"/>
                    <a:pt x="0" y="1415"/>
                  </a:cubicBezTo>
                  <a:cubicBezTo>
                    <a:pt x="0" y="1415"/>
                    <a:pt x="544" y="2534"/>
                    <a:pt x="2059" y="2783"/>
                  </a:cubicBezTo>
                  <a:cubicBezTo>
                    <a:pt x="2046" y="2777"/>
                    <a:pt x="1247" y="2425"/>
                    <a:pt x="1177" y="1952"/>
                  </a:cubicBezTo>
                  <a:cubicBezTo>
                    <a:pt x="1111" y="1513"/>
                    <a:pt x="1503" y="1256"/>
                    <a:pt x="1560" y="1221"/>
                  </a:cubicBezTo>
                  <a:lnTo>
                    <a:pt x="1560" y="1221"/>
                  </a:lnTo>
                  <a:cubicBezTo>
                    <a:pt x="1560" y="1222"/>
                    <a:pt x="1560" y="1222"/>
                    <a:pt x="1560" y="1223"/>
                  </a:cubicBezTo>
                  <a:lnTo>
                    <a:pt x="1567" y="1217"/>
                  </a:lnTo>
                  <a:lnTo>
                    <a:pt x="1567" y="1217"/>
                  </a:lnTo>
                  <a:cubicBezTo>
                    <a:pt x="1567" y="1217"/>
                    <a:pt x="1564" y="1218"/>
                    <a:pt x="1560" y="1221"/>
                  </a:cubicBezTo>
                  <a:lnTo>
                    <a:pt x="1560" y="1221"/>
                  </a:lnTo>
                  <a:cubicBezTo>
                    <a:pt x="1458" y="685"/>
                    <a:pt x="1904" y="200"/>
                    <a:pt x="2248" y="200"/>
                  </a:cubicBezTo>
                  <a:cubicBezTo>
                    <a:pt x="2330" y="200"/>
                    <a:pt x="2406" y="228"/>
                    <a:pt x="2468" y="290"/>
                  </a:cubicBezTo>
                  <a:cubicBezTo>
                    <a:pt x="2329" y="108"/>
                    <a:pt x="2121" y="1"/>
                    <a:pt x="18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45"/>
            <p:cNvSpPr/>
            <p:nvPr/>
          </p:nvSpPr>
          <p:spPr>
            <a:xfrm>
              <a:off x="859250" y="2669425"/>
              <a:ext cx="133825" cy="11050"/>
            </a:xfrm>
            <a:custGeom>
              <a:avLst/>
              <a:gdLst/>
              <a:ahLst/>
              <a:cxnLst/>
              <a:rect l="l" t="t" r="r" b="b"/>
              <a:pathLst>
                <a:path w="5353" h="442" extrusionOk="0">
                  <a:moveTo>
                    <a:pt x="1318" y="0"/>
                  </a:moveTo>
                  <a:cubicBezTo>
                    <a:pt x="992" y="13"/>
                    <a:pt x="666" y="52"/>
                    <a:pt x="346" y="128"/>
                  </a:cubicBezTo>
                  <a:cubicBezTo>
                    <a:pt x="244" y="231"/>
                    <a:pt x="128" y="314"/>
                    <a:pt x="1" y="371"/>
                  </a:cubicBezTo>
                  <a:lnTo>
                    <a:pt x="20" y="371"/>
                  </a:lnTo>
                  <a:cubicBezTo>
                    <a:pt x="26" y="371"/>
                    <a:pt x="768" y="160"/>
                    <a:pt x="1311" y="160"/>
                  </a:cubicBezTo>
                  <a:cubicBezTo>
                    <a:pt x="1561" y="167"/>
                    <a:pt x="1804" y="218"/>
                    <a:pt x="2034" y="307"/>
                  </a:cubicBezTo>
                  <a:cubicBezTo>
                    <a:pt x="2238" y="397"/>
                    <a:pt x="2457" y="442"/>
                    <a:pt x="2676" y="442"/>
                  </a:cubicBezTo>
                  <a:cubicBezTo>
                    <a:pt x="2895" y="442"/>
                    <a:pt x="3114" y="397"/>
                    <a:pt x="3319" y="307"/>
                  </a:cubicBezTo>
                  <a:cubicBezTo>
                    <a:pt x="3549" y="218"/>
                    <a:pt x="3792" y="167"/>
                    <a:pt x="4035" y="160"/>
                  </a:cubicBezTo>
                  <a:cubicBezTo>
                    <a:pt x="4578" y="160"/>
                    <a:pt x="5326" y="371"/>
                    <a:pt x="5333" y="371"/>
                  </a:cubicBezTo>
                  <a:lnTo>
                    <a:pt x="5352" y="371"/>
                  </a:lnTo>
                  <a:cubicBezTo>
                    <a:pt x="5224" y="314"/>
                    <a:pt x="5103" y="231"/>
                    <a:pt x="5007" y="128"/>
                  </a:cubicBezTo>
                  <a:cubicBezTo>
                    <a:pt x="4687" y="52"/>
                    <a:pt x="4361" y="13"/>
                    <a:pt x="4035" y="0"/>
                  </a:cubicBezTo>
                  <a:cubicBezTo>
                    <a:pt x="3773" y="7"/>
                    <a:pt x="3511" y="58"/>
                    <a:pt x="3268" y="154"/>
                  </a:cubicBezTo>
                  <a:cubicBezTo>
                    <a:pt x="3079" y="237"/>
                    <a:pt x="2878" y="279"/>
                    <a:pt x="2676" y="279"/>
                  </a:cubicBezTo>
                  <a:cubicBezTo>
                    <a:pt x="2475" y="279"/>
                    <a:pt x="2274" y="237"/>
                    <a:pt x="2085" y="154"/>
                  </a:cubicBezTo>
                  <a:cubicBezTo>
                    <a:pt x="1836" y="58"/>
                    <a:pt x="1580" y="7"/>
                    <a:pt x="13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45"/>
            <p:cNvSpPr/>
            <p:nvPr/>
          </p:nvSpPr>
          <p:spPr>
            <a:xfrm>
              <a:off x="956125" y="2619925"/>
              <a:ext cx="10575" cy="12950"/>
            </a:xfrm>
            <a:custGeom>
              <a:avLst/>
              <a:gdLst/>
              <a:ahLst/>
              <a:cxnLst/>
              <a:rect l="l" t="t" r="r" b="b"/>
              <a:pathLst>
                <a:path w="423" h="518" extrusionOk="0">
                  <a:moveTo>
                    <a:pt x="212" y="0"/>
                  </a:moveTo>
                  <a:cubicBezTo>
                    <a:pt x="144" y="0"/>
                    <a:pt x="87" y="43"/>
                    <a:pt x="70" y="114"/>
                  </a:cubicBezTo>
                  <a:lnTo>
                    <a:pt x="19" y="337"/>
                  </a:lnTo>
                  <a:cubicBezTo>
                    <a:pt x="0" y="408"/>
                    <a:pt x="45" y="484"/>
                    <a:pt x="115" y="504"/>
                  </a:cubicBezTo>
                  <a:lnTo>
                    <a:pt x="141" y="510"/>
                  </a:lnTo>
                  <a:cubicBezTo>
                    <a:pt x="156" y="515"/>
                    <a:pt x="171" y="518"/>
                    <a:pt x="186" y="518"/>
                  </a:cubicBezTo>
                  <a:cubicBezTo>
                    <a:pt x="241" y="518"/>
                    <a:pt x="293" y="482"/>
                    <a:pt x="313" y="427"/>
                  </a:cubicBezTo>
                  <a:lnTo>
                    <a:pt x="390" y="209"/>
                  </a:lnTo>
                  <a:cubicBezTo>
                    <a:pt x="422" y="133"/>
                    <a:pt x="377" y="43"/>
                    <a:pt x="301" y="24"/>
                  </a:cubicBezTo>
                  <a:lnTo>
                    <a:pt x="249" y="5"/>
                  </a:lnTo>
                  <a:cubicBezTo>
                    <a:pt x="237" y="2"/>
                    <a:pt x="22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45"/>
            <p:cNvSpPr/>
            <p:nvPr/>
          </p:nvSpPr>
          <p:spPr>
            <a:xfrm>
              <a:off x="970975" y="2629675"/>
              <a:ext cx="12825" cy="11750"/>
            </a:xfrm>
            <a:custGeom>
              <a:avLst/>
              <a:gdLst/>
              <a:ahLst/>
              <a:cxnLst/>
              <a:rect l="l" t="t" r="r" b="b"/>
              <a:pathLst>
                <a:path w="513" h="470" extrusionOk="0">
                  <a:moveTo>
                    <a:pt x="317" y="0"/>
                  </a:moveTo>
                  <a:cubicBezTo>
                    <a:pt x="279" y="0"/>
                    <a:pt x="241" y="14"/>
                    <a:pt x="212" y="43"/>
                  </a:cubicBezTo>
                  <a:lnTo>
                    <a:pt x="52" y="216"/>
                  </a:lnTo>
                  <a:cubicBezTo>
                    <a:pt x="1" y="267"/>
                    <a:pt x="1" y="356"/>
                    <a:pt x="52" y="408"/>
                  </a:cubicBezTo>
                  <a:lnTo>
                    <a:pt x="71" y="427"/>
                  </a:lnTo>
                  <a:cubicBezTo>
                    <a:pt x="99" y="455"/>
                    <a:pt x="137" y="470"/>
                    <a:pt x="175" y="470"/>
                  </a:cubicBezTo>
                  <a:cubicBezTo>
                    <a:pt x="206" y="470"/>
                    <a:pt x="237" y="460"/>
                    <a:pt x="263" y="440"/>
                  </a:cubicBezTo>
                  <a:lnTo>
                    <a:pt x="442" y="293"/>
                  </a:lnTo>
                  <a:cubicBezTo>
                    <a:pt x="506" y="241"/>
                    <a:pt x="512" y="146"/>
                    <a:pt x="455" y="82"/>
                  </a:cubicBezTo>
                  <a:lnTo>
                    <a:pt x="423" y="43"/>
                  </a:lnTo>
                  <a:cubicBezTo>
                    <a:pt x="394" y="14"/>
                    <a:pt x="356" y="0"/>
                    <a:pt x="3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45"/>
            <p:cNvSpPr/>
            <p:nvPr/>
          </p:nvSpPr>
          <p:spPr>
            <a:xfrm>
              <a:off x="978500" y="2647425"/>
              <a:ext cx="13775" cy="9450"/>
            </a:xfrm>
            <a:custGeom>
              <a:avLst/>
              <a:gdLst/>
              <a:ahLst/>
              <a:cxnLst/>
              <a:rect l="l" t="t" r="r" b="b"/>
              <a:pathLst>
                <a:path w="551" h="378" extrusionOk="0">
                  <a:moveTo>
                    <a:pt x="375" y="0"/>
                  </a:moveTo>
                  <a:cubicBezTo>
                    <a:pt x="363" y="0"/>
                    <a:pt x="351" y="2"/>
                    <a:pt x="339" y="5"/>
                  </a:cubicBezTo>
                  <a:lnTo>
                    <a:pt x="115" y="75"/>
                  </a:lnTo>
                  <a:cubicBezTo>
                    <a:pt x="45" y="100"/>
                    <a:pt x="0" y="171"/>
                    <a:pt x="19" y="247"/>
                  </a:cubicBezTo>
                  <a:lnTo>
                    <a:pt x="26" y="267"/>
                  </a:lnTo>
                  <a:cubicBezTo>
                    <a:pt x="43" y="330"/>
                    <a:pt x="101" y="377"/>
                    <a:pt x="164" y="377"/>
                  </a:cubicBezTo>
                  <a:cubicBezTo>
                    <a:pt x="171" y="377"/>
                    <a:pt x="178" y="377"/>
                    <a:pt x="186" y="375"/>
                  </a:cubicBezTo>
                  <a:lnTo>
                    <a:pt x="416" y="337"/>
                  </a:lnTo>
                  <a:cubicBezTo>
                    <a:pt x="499" y="324"/>
                    <a:pt x="550" y="241"/>
                    <a:pt x="531" y="164"/>
                  </a:cubicBezTo>
                  <a:lnTo>
                    <a:pt x="518" y="113"/>
                  </a:lnTo>
                  <a:cubicBezTo>
                    <a:pt x="502" y="43"/>
                    <a:pt x="440" y="0"/>
                    <a:pt x="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39" name="Google Shape;3539;p45"/>
          <p:cNvGrpSpPr/>
          <p:nvPr/>
        </p:nvGrpSpPr>
        <p:grpSpPr>
          <a:xfrm>
            <a:off x="267749" y="3033535"/>
            <a:ext cx="546803" cy="549663"/>
            <a:chOff x="1062100" y="2398175"/>
            <a:chExt cx="123725" cy="124375"/>
          </a:xfrm>
        </p:grpSpPr>
        <p:sp>
          <p:nvSpPr>
            <p:cNvPr id="3540" name="Google Shape;3540;p45"/>
            <p:cNvSpPr/>
            <p:nvPr/>
          </p:nvSpPr>
          <p:spPr>
            <a:xfrm>
              <a:off x="1142325" y="2455075"/>
              <a:ext cx="38425" cy="51325"/>
            </a:xfrm>
            <a:custGeom>
              <a:avLst/>
              <a:gdLst/>
              <a:ahLst/>
              <a:cxnLst/>
              <a:rect l="l" t="t" r="r" b="b"/>
              <a:pathLst>
                <a:path w="1537" h="2053" extrusionOk="0">
                  <a:moveTo>
                    <a:pt x="109" y="1"/>
                  </a:moveTo>
                  <a:cubicBezTo>
                    <a:pt x="1" y="1"/>
                    <a:pt x="1" y="160"/>
                    <a:pt x="109" y="160"/>
                  </a:cubicBezTo>
                  <a:cubicBezTo>
                    <a:pt x="378" y="160"/>
                    <a:pt x="621" y="314"/>
                    <a:pt x="736" y="551"/>
                  </a:cubicBezTo>
                  <a:cubicBezTo>
                    <a:pt x="442" y="576"/>
                    <a:pt x="224" y="819"/>
                    <a:pt x="224" y="1113"/>
                  </a:cubicBezTo>
                  <a:cubicBezTo>
                    <a:pt x="224" y="1164"/>
                    <a:pt x="264" y="1190"/>
                    <a:pt x="304" y="1190"/>
                  </a:cubicBezTo>
                  <a:cubicBezTo>
                    <a:pt x="344" y="1190"/>
                    <a:pt x="384" y="1164"/>
                    <a:pt x="384" y="1113"/>
                  </a:cubicBezTo>
                  <a:cubicBezTo>
                    <a:pt x="384" y="889"/>
                    <a:pt x="563" y="710"/>
                    <a:pt x="787" y="710"/>
                  </a:cubicBezTo>
                  <a:cubicBezTo>
                    <a:pt x="877" y="1139"/>
                    <a:pt x="544" y="1548"/>
                    <a:pt x="103" y="1548"/>
                  </a:cubicBezTo>
                  <a:lnTo>
                    <a:pt x="109" y="1548"/>
                  </a:lnTo>
                  <a:cubicBezTo>
                    <a:pt x="1" y="1548"/>
                    <a:pt x="1" y="1708"/>
                    <a:pt x="109" y="1708"/>
                  </a:cubicBezTo>
                  <a:cubicBezTo>
                    <a:pt x="359" y="1708"/>
                    <a:pt x="595" y="1599"/>
                    <a:pt x="755" y="1414"/>
                  </a:cubicBezTo>
                  <a:lnTo>
                    <a:pt x="755" y="1414"/>
                  </a:lnTo>
                  <a:cubicBezTo>
                    <a:pt x="857" y="1573"/>
                    <a:pt x="838" y="1778"/>
                    <a:pt x="704" y="1912"/>
                  </a:cubicBezTo>
                  <a:cubicBezTo>
                    <a:pt x="645" y="1971"/>
                    <a:pt x="699" y="2053"/>
                    <a:pt x="762" y="2053"/>
                  </a:cubicBezTo>
                  <a:cubicBezTo>
                    <a:pt x="781" y="2053"/>
                    <a:pt x="801" y="2045"/>
                    <a:pt x="819" y="2027"/>
                  </a:cubicBezTo>
                  <a:cubicBezTo>
                    <a:pt x="1024" y="1823"/>
                    <a:pt x="1036" y="1497"/>
                    <a:pt x="851" y="1273"/>
                  </a:cubicBezTo>
                  <a:cubicBezTo>
                    <a:pt x="909" y="1171"/>
                    <a:pt x="947" y="1056"/>
                    <a:pt x="960" y="941"/>
                  </a:cubicBezTo>
                  <a:cubicBezTo>
                    <a:pt x="1145" y="979"/>
                    <a:pt x="1279" y="1145"/>
                    <a:pt x="1279" y="1331"/>
                  </a:cubicBezTo>
                  <a:cubicBezTo>
                    <a:pt x="1279" y="1385"/>
                    <a:pt x="1319" y="1412"/>
                    <a:pt x="1359" y="1412"/>
                  </a:cubicBezTo>
                  <a:cubicBezTo>
                    <a:pt x="1399" y="1412"/>
                    <a:pt x="1439" y="1385"/>
                    <a:pt x="1439" y="1331"/>
                  </a:cubicBezTo>
                  <a:cubicBezTo>
                    <a:pt x="1439" y="1056"/>
                    <a:pt x="1235" y="819"/>
                    <a:pt x="960" y="781"/>
                  </a:cubicBezTo>
                  <a:cubicBezTo>
                    <a:pt x="947" y="653"/>
                    <a:pt x="909" y="531"/>
                    <a:pt x="845" y="423"/>
                  </a:cubicBezTo>
                  <a:cubicBezTo>
                    <a:pt x="915" y="372"/>
                    <a:pt x="997" y="347"/>
                    <a:pt x="1079" y="347"/>
                  </a:cubicBezTo>
                  <a:cubicBezTo>
                    <a:pt x="1182" y="347"/>
                    <a:pt x="1284" y="386"/>
                    <a:pt x="1363" y="461"/>
                  </a:cubicBezTo>
                  <a:cubicBezTo>
                    <a:pt x="1380" y="479"/>
                    <a:pt x="1400" y="486"/>
                    <a:pt x="1420" y="486"/>
                  </a:cubicBezTo>
                  <a:cubicBezTo>
                    <a:pt x="1483" y="486"/>
                    <a:pt x="1536" y="406"/>
                    <a:pt x="1478" y="352"/>
                  </a:cubicBezTo>
                  <a:cubicBezTo>
                    <a:pt x="1371" y="242"/>
                    <a:pt x="1226" y="185"/>
                    <a:pt x="1082" y="185"/>
                  </a:cubicBezTo>
                  <a:cubicBezTo>
                    <a:pt x="967" y="185"/>
                    <a:pt x="851" y="221"/>
                    <a:pt x="755" y="295"/>
                  </a:cubicBezTo>
                  <a:cubicBezTo>
                    <a:pt x="589" y="103"/>
                    <a:pt x="359" y="1"/>
                    <a:pt x="109" y="1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45"/>
            <p:cNvSpPr/>
            <p:nvPr/>
          </p:nvSpPr>
          <p:spPr>
            <a:xfrm>
              <a:off x="1134500" y="2440225"/>
              <a:ext cx="30700" cy="78200"/>
            </a:xfrm>
            <a:custGeom>
              <a:avLst/>
              <a:gdLst/>
              <a:ahLst/>
              <a:cxnLst/>
              <a:rect l="l" t="t" r="r" b="b"/>
              <a:pathLst>
                <a:path w="1228" h="3128" extrusionOk="0">
                  <a:moveTo>
                    <a:pt x="160" y="0"/>
                  </a:moveTo>
                  <a:lnTo>
                    <a:pt x="0" y="812"/>
                  </a:lnTo>
                  <a:lnTo>
                    <a:pt x="0" y="2104"/>
                  </a:lnTo>
                  <a:cubicBezTo>
                    <a:pt x="0" y="2679"/>
                    <a:pt x="473" y="3128"/>
                    <a:pt x="1024" y="3128"/>
                  </a:cubicBezTo>
                  <a:cubicBezTo>
                    <a:pt x="1091" y="3128"/>
                    <a:pt x="1159" y="3121"/>
                    <a:pt x="1228" y="3107"/>
                  </a:cubicBezTo>
                  <a:lnTo>
                    <a:pt x="1222" y="3107"/>
                  </a:lnTo>
                  <a:cubicBezTo>
                    <a:pt x="748" y="3011"/>
                    <a:pt x="403" y="2589"/>
                    <a:pt x="403" y="2104"/>
                  </a:cubicBezTo>
                  <a:lnTo>
                    <a:pt x="403" y="0"/>
                  </a:ln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45"/>
            <p:cNvSpPr/>
            <p:nvPr/>
          </p:nvSpPr>
          <p:spPr>
            <a:xfrm>
              <a:off x="1067025" y="2455075"/>
              <a:ext cx="38400" cy="51325"/>
            </a:xfrm>
            <a:custGeom>
              <a:avLst/>
              <a:gdLst/>
              <a:ahLst/>
              <a:cxnLst/>
              <a:rect l="l" t="t" r="r" b="b"/>
              <a:pathLst>
                <a:path w="1536" h="2053" extrusionOk="0">
                  <a:moveTo>
                    <a:pt x="1427" y="1"/>
                  </a:moveTo>
                  <a:cubicBezTo>
                    <a:pt x="1178" y="1"/>
                    <a:pt x="948" y="103"/>
                    <a:pt x="781" y="295"/>
                  </a:cubicBezTo>
                  <a:cubicBezTo>
                    <a:pt x="685" y="221"/>
                    <a:pt x="570" y="185"/>
                    <a:pt x="455" y="185"/>
                  </a:cubicBezTo>
                  <a:cubicBezTo>
                    <a:pt x="310" y="185"/>
                    <a:pt x="166" y="242"/>
                    <a:pt x="59" y="352"/>
                  </a:cubicBezTo>
                  <a:cubicBezTo>
                    <a:pt x="0" y="406"/>
                    <a:pt x="54" y="486"/>
                    <a:pt x="117" y="486"/>
                  </a:cubicBezTo>
                  <a:cubicBezTo>
                    <a:pt x="136" y="486"/>
                    <a:pt x="156" y="479"/>
                    <a:pt x="174" y="461"/>
                  </a:cubicBezTo>
                  <a:cubicBezTo>
                    <a:pt x="252" y="386"/>
                    <a:pt x="355" y="347"/>
                    <a:pt x="457" y="347"/>
                  </a:cubicBezTo>
                  <a:cubicBezTo>
                    <a:pt x="539" y="347"/>
                    <a:pt x="621" y="372"/>
                    <a:pt x="692" y="423"/>
                  </a:cubicBezTo>
                  <a:cubicBezTo>
                    <a:pt x="628" y="531"/>
                    <a:pt x="590" y="653"/>
                    <a:pt x="577" y="781"/>
                  </a:cubicBezTo>
                  <a:cubicBezTo>
                    <a:pt x="302" y="819"/>
                    <a:pt x="97" y="1056"/>
                    <a:pt x="97" y="1331"/>
                  </a:cubicBezTo>
                  <a:cubicBezTo>
                    <a:pt x="97" y="1385"/>
                    <a:pt x="137" y="1412"/>
                    <a:pt x="177" y="1412"/>
                  </a:cubicBezTo>
                  <a:cubicBezTo>
                    <a:pt x="217" y="1412"/>
                    <a:pt x="257" y="1385"/>
                    <a:pt x="257" y="1331"/>
                  </a:cubicBezTo>
                  <a:cubicBezTo>
                    <a:pt x="257" y="1145"/>
                    <a:pt x="391" y="979"/>
                    <a:pt x="577" y="941"/>
                  </a:cubicBezTo>
                  <a:cubicBezTo>
                    <a:pt x="590" y="1056"/>
                    <a:pt x="628" y="1171"/>
                    <a:pt x="685" y="1273"/>
                  </a:cubicBezTo>
                  <a:cubicBezTo>
                    <a:pt x="500" y="1497"/>
                    <a:pt x="513" y="1823"/>
                    <a:pt x="717" y="2027"/>
                  </a:cubicBezTo>
                  <a:cubicBezTo>
                    <a:pt x="735" y="2045"/>
                    <a:pt x="755" y="2053"/>
                    <a:pt x="774" y="2053"/>
                  </a:cubicBezTo>
                  <a:cubicBezTo>
                    <a:pt x="837" y="2053"/>
                    <a:pt x="891" y="1971"/>
                    <a:pt x="832" y="1912"/>
                  </a:cubicBezTo>
                  <a:cubicBezTo>
                    <a:pt x="698" y="1778"/>
                    <a:pt x="679" y="1573"/>
                    <a:pt x="781" y="1414"/>
                  </a:cubicBezTo>
                  <a:lnTo>
                    <a:pt x="781" y="1414"/>
                  </a:lnTo>
                  <a:cubicBezTo>
                    <a:pt x="941" y="1599"/>
                    <a:pt x="1178" y="1708"/>
                    <a:pt x="1427" y="1708"/>
                  </a:cubicBezTo>
                  <a:cubicBezTo>
                    <a:pt x="1536" y="1708"/>
                    <a:pt x="1536" y="1548"/>
                    <a:pt x="1427" y="1548"/>
                  </a:cubicBezTo>
                  <a:lnTo>
                    <a:pt x="1433" y="1548"/>
                  </a:lnTo>
                  <a:cubicBezTo>
                    <a:pt x="992" y="1548"/>
                    <a:pt x="660" y="1139"/>
                    <a:pt x="749" y="710"/>
                  </a:cubicBezTo>
                  <a:cubicBezTo>
                    <a:pt x="973" y="710"/>
                    <a:pt x="1152" y="889"/>
                    <a:pt x="1152" y="1113"/>
                  </a:cubicBezTo>
                  <a:cubicBezTo>
                    <a:pt x="1152" y="1164"/>
                    <a:pt x="1192" y="1190"/>
                    <a:pt x="1232" y="1190"/>
                  </a:cubicBezTo>
                  <a:cubicBezTo>
                    <a:pt x="1272" y="1190"/>
                    <a:pt x="1312" y="1164"/>
                    <a:pt x="1312" y="1113"/>
                  </a:cubicBezTo>
                  <a:cubicBezTo>
                    <a:pt x="1312" y="819"/>
                    <a:pt x="1095" y="576"/>
                    <a:pt x="801" y="551"/>
                  </a:cubicBezTo>
                  <a:cubicBezTo>
                    <a:pt x="916" y="314"/>
                    <a:pt x="1159" y="160"/>
                    <a:pt x="1427" y="160"/>
                  </a:cubicBezTo>
                  <a:cubicBezTo>
                    <a:pt x="1536" y="160"/>
                    <a:pt x="1536" y="1"/>
                    <a:pt x="1427" y="1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45"/>
            <p:cNvSpPr/>
            <p:nvPr/>
          </p:nvSpPr>
          <p:spPr>
            <a:xfrm>
              <a:off x="1125875" y="2429500"/>
              <a:ext cx="16000" cy="36250"/>
            </a:xfrm>
            <a:custGeom>
              <a:avLst/>
              <a:gdLst/>
              <a:ahLst/>
              <a:cxnLst/>
              <a:rect l="l" t="t" r="r" b="b"/>
              <a:pathLst>
                <a:path w="640" h="1450" extrusionOk="0">
                  <a:moveTo>
                    <a:pt x="83" y="1"/>
                  </a:moveTo>
                  <a:cubicBezTo>
                    <a:pt x="58" y="1"/>
                    <a:pt x="26" y="1"/>
                    <a:pt x="0" y="7"/>
                  </a:cubicBezTo>
                  <a:cubicBezTo>
                    <a:pt x="205" y="45"/>
                    <a:pt x="352" y="224"/>
                    <a:pt x="352" y="429"/>
                  </a:cubicBezTo>
                  <a:lnTo>
                    <a:pt x="352" y="1241"/>
                  </a:lnTo>
                  <a:cubicBezTo>
                    <a:pt x="352" y="1360"/>
                    <a:pt x="447" y="1449"/>
                    <a:pt x="558" y="1449"/>
                  </a:cubicBezTo>
                  <a:cubicBezTo>
                    <a:pt x="585" y="1449"/>
                    <a:pt x="612" y="1444"/>
                    <a:pt x="640" y="1433"/>
                  </a:cubicBezTo>
                  <a:cubicBezTo>
                    <a:pt x="563" y="1401"/>
                    <a:pt x="512" y="1324"/>
                    <a:pt x="512" y="1241"/>
                  </a:cubicBezTo>
                  <a:lnTo>
                    <a:pt x="512" y="429"/>
                  </a:lnTo>
                  <a:cubicBezTo>
                    <a:pt x="512" y="192"/>
                    <a:pt x="320" y="1"/>
                    <a:pt x="83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45"/>
            <p:cNvSpPr/>
            <p:nvPr/>
          </p:nvSpPr>
          <p:spPr>
            <a:xfrm>
              <a:off x="1137925" y="2507550"/>
              <a:ext cx="9550" cy="5300"/>
            </a:xfrm>
            <a:custGeom>
              <a:avLst/>
              <a:gdLst/>
              <a:ahLst/>
              <a:cxnLst/>
              <a:rect l="l" t="t" r="r" b="b"/>
              <a:pathLst>
                <a:path w="382" h="212" extrusionOk="0">
                  <a:moveTo>
                    <a:pt x="111" y="1"/>
                  </a:moveTo>
                  <a:cubicBezTo>
                    <a:pt x="29" y="1"/>
                    <a:pt x="1" y="130"/>
                    <a:pt x="94" y="159"/>
                  </a:cubicBezTo>
                  <a:lnTo>
                    <a:pt x="234" y="203"/>
                  </a:lnTo>
                  <a:cubicBezTo>
                    <a:pt x="237" y="207"/>
                    <a:pt x="241" y="208"/>
                    <a:pt x="245" y="208"/>
                  </a:cubicBezTo>
                  <a:cubicBezTo>
                    <a:pt x="249" y="208"/>
                    <a:pt x="253" y="207"/>
                    <a:pt x="260" y="203"/>
                  </a:cubicBezTo>
                  <a:lnTo>
                    <a:pt x="260" y="210"/>
                  </a:lnTo>
                  <a:cubicBezTo>
                    <a:pt x="266" y="211"/>
                    <a:pt x="271" y="211"/>
                    <a:pt x="276" y="211"/>
                  </a:cubicBezTo>
                  <a:cubicBezTo>
                    <a:pt x="365" y="211"/>
                    <a:pt x="382" y="68"/>
                    <a:pt x="285" y="50"/>
                  </a:cubicBezTo>
                  <a:lnTo>
                    <a:pt x="138" y="5"/>
                  </a:lnTo>
                  <a:cubicBezTo>
                    <a:pt x="129" y="2"/>
                    <a:pt x="120" y="1"/>
                    <a:pt x="111" y="1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45"/>
            <p:cNvSpPr/>
            <p:nvPr/>
          </p:nvSpPr>
          <p:spPr>
            <a:xfrm>
              <a:off x="1134650" y="2444200"/>
              <a:ext cx="51175" cy="78350"/>
            </a:xfrm>
            <a:custGeom>
              <a:avLst/>
              <a:gdLst/>
              <a:ahLst/>
              <a:cxnLst/>
              <a:rect l="l" t="t" r="r" b="b"/>
              <a:pathLst>
                <a:path w="2047" h="3134" extrusionOk="0">
                  <a:moveTo>
                    <a:pt x="161" y="1"/>
                  </a:moveTo>
                  <a:lnTo>
                    <a:pt x="1" y="813"/>
                  </a:lnTo>
                  <a:lnTo>
                    <a:pt x="1" y="2111"/>
                  </a:lnTo>
                  <a:cubicBezTo>
                    <a:pt x="1" y="2673"/>
                    <a:pt x="455" y="3134"/>
                    <a:pt x="1024" y="3134"/>
                  </a:cubicBezTo>
                  <a:cubicBezTo>
                    <a:pt x="1586" y="3134"/>
                    <a:pt x="2040" y="2673"/>
                    <a:pt x="2047" y="2111"/>
                  </a:cubicBezTo>
                  <a:lnTo>
                    <a:pt x="2047" y="1069"/>
                  </a:lnTo>
                  <a:cubicBezTo>
                    <a:pt x="2047" y="480"/>
                    <a:pt x="1567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45"/>
            <p:cNvSpPr/>
            <p:nvPr/>
          </p:nvSpPr>
          <p:spPr>
            <a:xfrm>
              <a:off x="1142325" y="2459075"/>
              <a:ext cx="38425" cy="51325"/>
            </a:xfrm>
            <a:custGeom>
              <a:avLst/>
              <a:gdLst/>
              <a:ahLst/>
              <a:cxnLst/>
              <a:rect l="l" t="t" r="r" b="b"/>
              <a:pathLst>
                <a:path w="1537" h="2053" extrusionOk="0">
                  <a:moveTo>
                    <a:pt x="109" y="0"/>
                  </a:moveTo>
                  <a:cubicBezTo>
                    <a:pt x="1" y="0"/>
                    <a:pt x="1" y="160"/>
                    <a:pt x="109" y="160"/>
                  </a:cubicBezTo>
                  <a:cubicBezTo>
                    <a:pt x="378" y="160"/>
                    <a:pt x="621" y="314"/>
                    <a:pt x="736" y="550"/>
                  </a:cubicBezTo>
                  <a:cubicBezTo>
                    <a:pt x="442" y="576"/>
                    <a:pt x="224" y="819"/>
                    <a:pt x="224" y="1113"/>
                  </a:cubicBezTo>
                  <a:cubicBezTo>
                    <a:pt x="224" y="1164"/>
                    <a:pt x="264" y="1190"/>
                    <a:pt x="304" y="1190"/>
                  </a:cubicBezTo>
                  <a:cubicBezTo>
                    <a:pt x="344" y="1190"/>
                    <a:pt x="384" y="1164"/>
                    <a:pt x="384" y="1113"/>
                  </a:cubicBezTo>
                  <a:cubicBezTo>
                    <a:pt x="384" y="889"/>
                    <a:pt x="563" y="710"/>
                    <a:pt x="787" y="710"/>
                  </a:cubicBezTo>
                  <a:cubicBezTo>
                    <a:pt x="877" y="1139"/>
                    <a:pt x="544" y="1548"/>
                    <a:pt x="103" y="1548"/>
                  </a:cubicBezTo>
                  <a:lnTo>
                    <a:pt x="109" y="1548"/>
                  </a:lnTo>
                  <a:cubicBezTo>
                    <a:pt x="1" y="1548"/>
                    <a:pt x="1" y="1708"/>
                    <a:pt x="109" y="1708"/>
                  </a:cubicBezTo>
                  <a:cubicBezTo>
                    <a:pt x="359" y="1708"/>
                    <a:pt x="595" y="1599"/>
                    <a:pt x="755" y="1413"/>
                  </a:cubicBezTo>
                  <a:lnTo>
                    <a:pt x="755" y="1413"/>
                  </a:lnTo>
                  <a:cubicBezTo>
                    <a:pt x="857" y="1573"/>
                    <a:pt x="838" y="1778"/>
                    <a:pt x="704" y="1912"/>
                  </a:cubicBezTo>
                  <a:cubicBezTo>
                    <a:pt x="645" y="1971"/>
                    <a:pt x="699" y="2053"/>
                    <a:pt x="762" y="2053"/>
                  </a:cubicBezTo>
                  <a:cubicBezTo>
                    <a:pt x="781" y="2053"/>
                    <a:pt x="801" y="2045"/>
                    <a:pt x="819" y="2027"/>
                  </a:cubicBezTo>
                  <a:cubicBezTo>
                    <a:pt x="1024" y="1823"/>
                    <a:pt x="1036" y="1497"/>
                    <a:pt x="851" y="1273"/>
                  </a:cubicBezTo>
                  <a:cubicBezTo>
                    <a:pt x="909" y="1171"/>
                    <a:pt x="947" y="1055"/>
                    <a:pt x="960" y="940"/>
                  </a:cubicBezTo>
                  <a:cubicBezTo>
                    <a:pt x="1145" y="979"/>
                    <a:pt x="1279" y="1145"/>
                    <a:pt x="1279" y="1330"/>
                  </a:cubicBezTo>
                  <a:cubicBezTo>
                    <a:pt x="1279" y="1385"/>
                    <a:pt x="1319" y="1412"/>
                    <a:pt x="1359" y="1412"/>
                  </a:cubicBezTo>
                  <a:cubicBezTo>
                    <a:pt x="1399" y="1412"/>
                    <a:pt x="1439" y="1385"/>
                    <a:pt x="1439" y="1330"/>
                  </a:cubicBezTo>
                  <a:cubicBezTo>
                    <a:pt x="1439" y="1055"/>
                    <a:pt x="1235" y="819"/>
                    <a:pt x="960" y="781"/>
                  </a:cubicBezTo>
                  <a:cubicBezTo>
                    <a:pt x="947" y="653"/>
                    <a:pt x="909" y="531"/>
                    <a:pt x="845" y="422"/>
                  </a:cubicBezTo>
                  <a:cubicBezTo>
                    <a:pt x="915" y="372"/>
                    <a:pt x="997" y="347"/>
                    <a:pt x="1079" y="347"/>
                  </a:cubicBezTo>
                  <a:cubicBezTo>
                    <a:pt x="1182" y="347"/>
                    <a:pt x="1284" y="386"/>
                    <a:pt x="1363" y="461"/>
                  </a:cubicBezTo>
                  <a:cubicBezTo>
                    <a:pt x="1380" y="479"/>
                    <a:pt x="1400" y="486"/>
                    <a:pt x="1420" y="486"/>
                  </a:cubicBezTo>
                  <a:cubicBezTo>
                    <a:pt x="1483" y="486"/>
                    <a:pt x="1536" y="406"/>
                    <a:pt x="1478" y="352"/>
                  </a:cubicBezTo>
                  <a:cubicBezTo>
                    <a:pt x="1371" y="242"/>
                    <a:pt x="1226" y="185"/>
                    <a:pt x="1082" y="185"/>
                  </a:cubicBezTo>
                  <a:cubicBezTo>
                    <a:pt x="967" y="185"/>
                    <a:pt x="851" y="221"/>
                    <a:pt x="755" y="295"/>
                  </a:cubicBezTo>
                  <a:cubicBezTo>
                    <a:pt x="589" y="103"/>
                    <a:pt x="359" y="0"/>
                    <a:pt x="1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45"/>
            <p:cNvSpPr/>
            <p:nvPr/>
          </p:nvSpPr>
          <p:spPr>
            <a:xfrm>
              <a:off x="1134500" y="2444200"/>
              <a:ext cx="30700" cy="78225"/>
            </a:xfrm>
            <a:custGeom>
              <a:avLst/>
              <a:gdLst/>
              <a:ahLst/>
              <a:cxnLst/>
              <a:rect l="l" t="t" r="r" b="b"/>
              <a:pathLst>
                <a:path w="1228" h="3129" extrusionOk="0">
                  <a:moveTo>
                    <a:pt x="160" y="1"/>
                  </a:moveTo>
                  <a:lnTo>
                    <a:pt x="0" y="813"/>
                  </a:lnTo>
                  <a:lnTo>
                    <a:pt x="0" y="2104"/>
                  </a:lnTo>
                  <a:cubicBezTo>
                    <a:pt x="0" y="2680"/>
                    <a:pt x="473" y="3129"/>
                    <a:pt x="1024" y="3129"/>
                  </a:cubicBezTo>
                  <a:cubicBezTo>
                    <a:pt x="1091" y="3129"/>
                    <a:pt x="1159" y="3122"/>
                    <a:pt x="1228" y="3108"/>
                  </a:cubicBezTo>
                  <a:lnTo>
                    <a:pt x="1222" y="3108"/>
                  </a:lnTo>
                  <a:cubicBezTo>
                    <a:pt x="748" y="3012"/>
                    <a:pt x="403" y="2590"/>
                    <a:pt x="403" y="2104"/>
                  </a:cubicBezTo>
                  <a:lnTo>
                    <a:pt x="4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45"/>
            <p:cNvSpPr/>
            <p:nvPr/>
          </p:nvSpPr>
          <p:spPr>
            <a:xfrm>
              <a:off x="1062250" y="2444200"/>
              <a:ext cx="51175" cy="78350"/>
            </a:xfrm>
            <a:custGeom>
              <a:avLst/>
              <a:gdLst/>
              <a:ahLst/>
              <a:cxnLst/>
              <a:rect l="l" t="t" r="r" b="b"/>
              <a:pathLst>
                <a:path w="2047" h="3134" extrusionOk="0">
                  <a:moveTo>
                    <a:pt x="1068" y="1"/>
                  </a:moveTo>
                  <a:cubicBezTo>
                    <a:pt x="474" y="1"/>
                    <a:pt x="0" y="480"/>
                    <a:pt x="0" y="1069"/>
                  </a:cubicBezTo>
                  <a:lnTo>
                    <a:pt x="0" y="2111"/>
                  </a:lnTo>
                  <a:cubicBezTo>
                    <a:pt x="0" y="2673"/>
                    <a:pt x="454" y="3134"/>
                    <a:pt x="1023" y="3134"/>
                  </a:cubicBezTo>
                  <a:cubicBezTo>
                    <a:pt x="1586" y="3134"/>
                    <a:pt x="2046" y="2673"/>
                    <a:pt x="2046" y="2111"/>
                  </a:cubicBezTo>
                  <a:lnTo>
                    <a:pt x="2040" y="813"/>
                  </a:lnTo>
                  <a:lnTo>
                    <a:pt x="17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45"/>
            <p:cNvSpPr/>
            <p:nvPr/>
          </p:nvSpPr>
          <p:spPr>
            <a:xfrm>
              <a:off x="1062100" y="2444200"/>
              <a:ext cx="36775" cy="78225"/>
            </a:xfrm>
            <a:custGeom>
              <a:avLst/>
              <a:gdLst/>
              <a:ahLst/>
              <a:cxnLst/>
              <a:rect l="l" t="t" r="r" b="b"/>
              <a:pathLst>
                <a:path w="1471" h="3129" extrusionOk="0">
                  <a:moveTo>
                    <a:pt x="1068" y="1"/>
                  </a:moveTo>
                  <a:cubicBezTo>
                    <a:pt x="480" y="1"/>
                    <a:pt x="0" y="480"/>
                    <a:pt x="0" y="1069"/>
                  </a:cubicBezTo>
                  <a:lnTo>
                    <a:pt x="0" y="2104"/>
                  </a:lnTo>
                  <a:cubicBezTo>
                    <a:pt x="0" y="2680"/>
                    <a:pt x="468" y="3129"/>
                    <a:pt x="1022" y="3129"/>
                  </a:cubicBezTo>
                  <a:cubicBezTo>
                    <a:pt x="1090" y="3129"/>
                    <a:pt x="1158" y="3122"/>
                    <a:pt x="1228" y="3108"/>
                  </a:cubicBezTo>
                  <a:lnTo>
                    <a:pt x="1221" y="3108"/>
                  </a:lnTo>
                  <a:cubicBezTo>
                    <a:pt x="748" y="3012"/>
                    <a:pt x="403" y="2597"/>
                    <a:pt x="403" y="2111"/>
                  </a:cubicBezTo>
                  <a:lnTo>
                    <a:pt x="403" y="1069"/>
                  </a:lnTo>
                  <a:cubicBezTo>
                    <a:pt x="403" y="480"/>
                    <a:pt x="882" y="1"/>
                    <a:pt x="14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45"/>
            <p:cNvSpPr/>
            <p:nvPr/>
          </p:nvSpPr>
          <p:spPr>
            <a:xfrm>
              <a:off x="1102850" y="2398175"/>
              <a:ext cx="42050" cy="71525"/>
            </a:xfrm>
            <a:custGeom>
              <a:avLst/>
              <a:gdLst/>
              <a:ahLst/>
              <a:cxnLst/>
              <a:rect l="l" t="t" r="r" b="b"/>
              <a:pathLst>
                <a:path w="1682" h="2861" extrusionOk="0">
                  <a:moveTo>
                    <a:pt x="601" y="1"/>
                  </a:moveTo>
                  <a:lnTo>
                    <a:pt x="601" y="1036"/>
                  </a:lnTo>
                  <a:cubicBezTo>
                    <a:pt x="243" y="1139"/>
                    <a:pt x="0" y="1471"/>
                    <a:pt x="0" y="1842"/>
                  </a:cubicBezTo>
                  <a:lnTo>
                    <a:pt x="0" y="2654"/>
                  </a:lnTo>
                  <a:cubicBezTo>
                    <a:pt x="0" y="2791"/>
                    <a:pt x="104" y="2860"/>
                    <a:pt x="208" y="2860"/>
                  </a:cubicBezTo>
                  <a:cubicBezTo>
                    <a:pt x="312" y="2860"/>
                    <a:pt x="416" y="2791"/>
                    <a:pt x="416" y="2654"/>
                  </a:cubicBezTo>
                  <a:lnTo>
                    <a:pt x="416" y="1842"/>
                  </a:lnTo>
                  <a:cubicBezTo>
                    <a:pt x="413" y="1557"/>
                    <a:pt x="625" y="1415"/>
                    <a:pt x="839" y="1415"/>
                  </a:cubicBezTo>
                  <a:cubicBezTo>
                    <a:pt x="1052" y="1415"/>
                    <a:pt x="1266" y="1557"/>
                    <a:pt x="1266" y="1842"/>
                  </a:cubicBezTo>
                  <a:lnTo>
                    <a:pt x="1266" y="2654"/>
                  </a:lnTo>
                  <a:cubicBezTo>
                    <a:pt x="1266" y="2791"/>
                    <a:pt x="1370" y="2860"/>
                    <a:pt x="1474" y="2860"/>
                  </a:cubicBezTo>
                  <a:cubicBezTo>
                    <a:pt x="1578" y="2860"/>
                    <a:pt x="1682" y="2791"/>
                    <a:pt x="1682" y="2654"/>
                  </a:cubicBezTo>
                  <a:lnTo>
                    <a:pt x="1682" y="1842"/>
                  </a:lnTo>
                  <a:cubicBezTo>
                    <a:pt x="1682" y="1471"/>
                    <a:pt x="1439" y="1139"/>
                    <a:pt x="1081" y="1036"/>
                  </a:cubicBezTo>
                  <a:lnTo>
                    <a:pt x="10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45"/>
            <p:cNvSpPr/>
            <p:nvPr/>
          </p:nvSpPr>
          <p:spPr>
            <a:xfrm>
              <a:off x="1067025" y="2459075"/>
              <a:ext cx="38400" cy="51325"/>
            </a:xfrm>
            <a:custGeom>
              <a:avLst/>
              <a:gdLst/>
              <a:ahLst/>
              <a:cxnLst/>
              <a:rect l="l" t="t" r="r" b="b"/>
              <a:pathLst>
                <a:path w="1536" h="2053" extrusionOk="0">
                  <a:moveTo>
                    <a:pt x="1427" y="0"/>
                  </a:moveTo>
                  <a:cubicBezTo>
                    <a:pt x="1178" y="0"/>
                    <a:pt x="948" y="103"/>
                    <a:pt x="781" y="295"/>
                  </a:cubicBezTo>
                  <a:cubicBezTo>
                    <a:pt x="685" y="221"/>
                    <a:pt x="570" y="185"/>
                    <a:pt x="455" y="185"/>
                  </a:cubicBezTo>
                  <a:cubicBezTo>
                    <a:pt x="310" y="185"/>
                    <a:pt x="166" y="242"/>
                    <a:pt x="59" y="352"/>
                  </a:cubicBezTo>
                  <a:cubicBezTo>
                    <a:pt x="0" y="406"/>
                    <a:pt x="54" y="486"/>
                    <a:pt x="117" y="486"/>
                  </a:cubicBezTo>
                  <a:cubicBezTo>
                    <a:pt x="136" y="486"/>
                    <a:pt x="156" y="479"/>
                    <a:pt x="174" y="461"/>
                  </a:cubicBezTo>
                  <a:cubicBezTo>
                    <a:pt x="252" y="386"/>
                    <a:pt x="355" y="347"/>
                    <a:pt x="457" y="347"/>
                  </a:cubicBezTo>
                  <a:cubicBezTo>
                    <a:pt x="539" y="347"/>
                    <a:pt x="621" y="372"/>
                    <a:pt x="692" y="422"/>
                  </a:cubicBezTo>
                  <a:cubicBezTo>
                    <a:pt x="628" y="531"/>
                    <a:pt x="590" y="653"/>
                    <a:pt x="577" y="781"/>
                  </a:cubicBezTo>
                  <a:cubicBezTo>
                    <a:pt x="302" y="819"/>
                    <a:pt x="97" y="1055"/>
                    <a:pt x="97" y="1330"/>
                  </a:cubicBezTo>
                  <a:cubicBezTo>
                    <a:pt x="97" y="1385"/>
                    <a:pt x="137" y="1412"/>
                    <a:pt x="177" y="1412"/>
                  </a:cubicBezTo>
                  <a:cubicBezTo>
                    <a:pt x="217" y="1412"/>
                    <a:pt x="257" y="1385"/>
                    <a:pt x="257" y="1330"/>
                  </a:cubicBezTo>
                  <a:cubicBezTo>
                    <a:pt x="257" y="1145"/>
                    <a:pt x="391" y="979"/>
                    <a:pt x="577" y="940"/>
                  </a:cubicBezTo>
                  <a:cubicBezTo>
                    <a:pt x="590" y="1055"/>
                    <a:pt x="628" y="1171"/>
                    <a:pt x="685" y="1273"/>
                  </a:cubicBezTo>
                  <a:cubicBezTo>
                    <a:pt x="500" y="1497"/>
                    <a:pt x="513" y="1823"/>
                    <a:pt x="717" y="2027"/>
                  </a:cubicBezTo>
                  <a:cubicBezTo>
                    <a:pt x="735" y="2045"/>
                    <a:pt x="755" y="2053"/>
                    <a:pt x="774" y="2053"/>
                  </a:cubicBezTo>
                  <a:cubicBezTo>
                    <a:pt x="837" y="2053"/>
                    <a:pt x="891" y="1971"/>
                    <a:pt x="832" y="1912"/>
                  </a:cubicBezTo>
                  <a:cubicBezTo>
                    <a:pt x="698" y="1778"/>
                    <a:pt x="679" y="1573"/>
                    <a:pt x="781" y="1413"/>
                  </a:cubicBezTo>
                  <a:lnTo>
                    <a:pt x="781" y="1413"/>
                  </a:lnTo>
                  <a:cubicBezTo>
                    <a:pt x="941" y="1599"/>
                    <a:pt x="1178" y="1708"/>
                    <a:pt x="1427" y="1708"/>
                  </a:cubicBezTo>
                  <a:cubicBezTo>
                    <a:pt x="1536" y="1708"/>
                    <a:pt x="1536" y="1548"/>
                    <a:pt x="1427" y="1548"/>
                  </a:cubicBezTo>
                  <a:lnTo>
                    <a:pt x="1433" y="1548"/>
                  </a:lnTo>
                  <a:cubicBezTo>
                    <a:pt x="992" y="1548"/>
                    <a:pt x="660" y="1139"/>
                    <a:pt x="749" y="710"/>
                  </a:cubicBezTo>
                  <a:cubicBezTo>
                    <a:pt x="973" y="710"/>
                    <a:pt x="1152" y="889"/>
                    <a:pt x="1152" y="1113"/>
                  </a:cubicBezTo>
                  <a:cubicBezTo>
                    <a:pt x="1152" y="1164"/>
                    <a:pt x="1192" y="1190"/>
                    <a:pt x="1232" y="1190"/>
                  </a:cubicBezTo>
                  <a:cubicBezTo>
                    <a:pt x="1272" y="1190"/>
                    <a:pt x="1312" y="1164"/>
                    <a:pt x="1312" y="1113"/>
                  </a:cubicBezTo>
                  <a:cubicBezTo>
                    <a:pt x="1312" y="819"/>
                    <a:pt x="1095" y="576"/>
                    <a:pt x="801" y="550"/>
                  </a:cubicBezTo>
                  <a:cubicBezTo>
                    <a:pt x="916" y="314"/>
                    <a:pt x="1159" y="160"/>
                    <a:pt x="1427" y="160"/>
                  </a:cubicBezTo>
                  <a:cubicBezTo>
                    <a:pt x="1536" y="160"/>
                    <a:pt x="1536" y="0"/>
                    <a:pt x="14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45"/>
            <p:cNvSpPr/>
            <p:nvPr/>
          </p:nvSpPr>
          <p:spPr>
            <a:xfrm>
              <a:off x="1102725" y="2398175"/>
              <a:ext cx="19175" cy="71550"/>
            </a:xfrm>
            <a:custGeom>
              <a:avLst/>
              <a:gdLst/>
              <a:ahLst/>
              <a:cxnLst/>
              <a:rect l="l" t="t" r="r" b="b"/>
              <a:pathLst>
                <a:path w="767" h="2862" extrusionOk="0">
                  <a:moveTo>
                    <a:pt x="606" y="1"/>
                  </a:moveTo>
                  <a:lnTo>
                    <a:pt x="606" y="1036"/>
                  </a:lnTo>
                  <a:cubicBezTo>
                    <a:pt x="248" y="1139"/>
                    <a:pt x="5" y="1471"/>
                    <a:pt x="5" y="1842"/>
                  </a:cubicBezTo>
                  <a:lnTo>
                    <a:pt x="5" y="2654"/>
                  </a:lnTo>
                  <a:cubicBezTo>
                    <a:pt x="0" y="2772"/>
                    <a:pt x="99" y="2862"/>
                    <a:pt x="211" y="2862"/>
                  </a:cubicBezTo>
                  <a:cubicBezTo>
                    <a:pt x="238" y="2862"/>
                    <a:pt x="266" y="2857"/>
                    <a:pt x="293" y="2846"/>
                  </a:cubicBezTo>
                  <a:cubicBezTo>
                    <a:pt x="216" y="2814"/>
                    <a:pt x="165" y="2737"/>
                    <a:pt x="165" y="2654"/>
                  </a:cubicBezTo>
                  <a:lnTo>
                    <a:pt x="165" y="1842"/>
                  </a:lnTo>
                  <a:cubicBezTo>
                    <a:pt x="165" y="1471"/>
                    <a:pt x="415" y="1139"/>
                    <a:pt x="766" y="1036"/>
                  </a:cubicBezTo>
                  <a:lnTo>
                    <a:pt x="7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45"/>
            <p:cNvSpPr/>
            <p:nvPr/>
          </p:nvSpPr>
          <p:spPr>
            <a:xfrm>
              <a:off x="1125875" y="2433500"/>
              <a:ext cx="16000" cy="36225"/>
            </a:xfrm>
            <a:custGeom>
              <a:avLst/>
              <a:gdLst/>
              <a:ahLst/>
              <a:cxnLst/>
              <a:rect l="l" t="t" r="r" b="b"/>
              <a:pathLst>
                <a:path w="640" h="1449" extrusionOk="0">
                  <a:moveTo>
                    <a:pt x="83" y="1"/>
                  </a:moveTo>
                  <a:cubicBezTo>
                    <a:pt x="58" y="1"/>
                    <a:pt x="26" y="1"/>
                    <a:pt x="0" y="7"/>
                  </a:cubicBezTo>
                  <a:cubicBezTo>
                    <a:pt x="205" y="45"/>
                    <a:pt x="352" y="224"/>
                    <a:pt x="352" y="429"/>
                  </a:cubicBezTo>
                  <a:lnTo>
                    <a:pt x="352" y="1241"/>
                  </a:lnTo>
                  <a:cubicBezTo>
                    <a:pt x="352" y="1359"/>
                    <a:pt x="447" y="1449"/>
                    <a:pt x="558" y="1449"/>
                  </a:cubicBezTo>
                  <a:cubicBezTo>
                    <a:pt x="585" y="1449"/>
                    <a:pt x="612" y="1444"/>
                    <a:pt x="640" y="1433"/>
                  </a:cubicBezTo>
                  <a:cubicBezTo>
                    <a:pt x="563" y="1401"/>
                    <a:pt x="512" y="1324"/>
                    <a:pt x="512" y="1241"/>
                  </a:cubicBezTo>
                  <a:lnTo>
                    <a:pt x="512" y="429"/>
                  </a:lnTo>
                  <a:cubicBezTo>
                    <a:pt x="512" y="192"/>
                    <a:pt x="320" y="1"/>
                    <a:pt x="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45"/>
            <p:cNvSpPr/>
            <p:nvPr/>
          </p:nvSpPr>
          <p:spPr>
            <a:xfrm>
              <a:off x="1115150" y="2419425"/>
              <a:ext cx="17450" cy="4025"/>
            </a:xfrm>
            <a:custGeom>
              <a:avLst/>
              <a:gdLst/>
              <a:ahLst/>
              <a:cxnLst/>
              <a:rect l="l" t="t" r="r" b="b"/>
              <a:pathLst>
                <a:path w="698" h="161" extrusionOk="0">
                  <a:moveTo>
                    <a:pt x="109" y="1"/>
                  </a:moveTo>
                  <a:cubicBezTo>
                    <a:pt x="1" y="1"/>
                    <a:pt x="1" y="161"/>
                    <a:pt x="109" y="161"/>
                  </a:cubicBezTo>
                  <a:lnTo>
                    <a:pt x="589" y="161"/>
                  </a:lnTo>
                  <a:cubicBezTo>
                    <a:pt x="698" y="161"/>
                    <a:pt x="698" y="1"/>
                    <a:pt x="5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45"/>
            <p:cNvSpPr/>
            <p:nvPr/>
          </p:nvSpPr>
          <p:spPr>
            <a:xfrm>
              <a:off x="1115150" y="2410975"/>
              <a:ext cx="17450" cy="4000"/>
            </a:xfrm>
            <a:custGeom>
              <a:avLst/>
              <a:gdLst/>
              <a:ahLst/>
              <a:cxnLst/>
              <a:rect l="l" t="t" r="r" b="b"/>
              <a:pathLst>
                <a:path w="698" h="160" extrusionOk="0">
                  <a:moveTo>
                    <a:pt x="109" y="0"/>
                  </a:moveTo>
                  <a:cubicBezTo>
                    <a:pt x="1" y="0"/>
                    <a:pt x="1" y="160"/>
                    <a:pt x="109" y="160"/>
                  </a:cubicBezTo>
                  <a:lnTo>
                    <a:pt x="589" y="160"/>
                  </a:lnTo>
                  <a:cubicBezTo>
                    <a:pt x="698" y="160"/>
                    <a:pt x="698" y="0"/>
                    <a:pt x="5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45"/>
            <p:cNvSpPr/>
            <p:nvPr/>
          </p:nvSpPr>
          <p:spPr>
            <a:xfrm>
              <a:off x="1115150" y="2402650"/>
              <a:ext cx="17450" cy="4025"/>
            </a:xfrm>
            <a:custGeom>
              <a:avLst/>
              <a:gdLst/>
              <a:ahLst/>
              <a:cxnLst/>
              <a:rect l="l" t="t" r="r" b="b"/>
              <a:pathLst>
                <a:path w="698" h="161" extrusionOk="0">
                  <a:moveTo>
                    <a:pt x="109" y="1"/>
                  </a:moveTo>
                  <a:cubicBezTo>
                    <a:pt x="1" y="1"/>
                    <a:pt x="1" y="160"/>
                    <a:pt x="109" y="160"/>
                  </a:cubicBezTo>
                  <a:lnTo>
                    <a:pt x="589" y="160"/>
                  </a:lnTo>
                  <a:cubicBezTo>
                    <a:pt x="698" y="160"/>
                    <a:pt x="698" y="1"/>
                    <a:pt x="5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7" name="Google Shape;3557;p45"/>
          <p:cNvGrpSpPr/>
          <p:nvPr/>
        </p:nvGrpSpPr>
        <p:grpSpPr>
          <a:xfrm>
            <a:off x="267760" y="1381865"/>
            <a:ext cx="546781" cy="520670"/>
            <a:chOff x="232850" y="2599925"/>
            <a:chExt cx="140825" cy="134100"/>
          </a:xfrm>
        </p:grpSpPr>
        <p:sp>
          <p:nvSpPr>
            <p:cNvPr id="3558" name="Google Shape;3558;p45"/>
            <p:cNvSpPr/>
            <p:nvPr/>
          </p:nvSpPr>
          <p:spPr>
            <a:xfrm>
              <a:off x="282400" y="2685725"/>
              <a:ext cx="24300" cy="23850"/>
            </a:xfrm>
            <a:custGeom>
              <a:avLst/>
              <a:gdLst/>
              <a:ahLst/>
              <a:cxnLst/>
              <a:rect l="l" t="t" r="r" b="b"/>
              <a:pathLst>
                <a:path w="972" h="954" extrusionOk="0">
                  <a:moveTo>
                    <a:pt x="109" y="1"/>
                  </a:moveTo>
                  <a:cubicBezTo>
                    <a:pt x="0" y="1"/>
                    <a:pt x="0" y="160"/>
                    <a:pt x="109" y="160"/>
                  </a:cubicBezTo>
                  <a:cubicBezTo>
                    <a:pt x="499" y="167"/>
                    <a:pt x="812" y="480"/>
                    <a:pt x="812" y="870"/>
                  </a:cubicBezTo>
                  <a:cubicBezTo>
                    <a:pt x="812" y="915"/>
                    <a:pt x="850" y="947"/>
                    <a:pt x="889" y="947"/>
                  </a:cubicBezTo>
                  <a:lnTo>
                    <a:pt x="895" y="953"/>
                  </a:lnTo>
                  <a:cubicBezTo>
                    <a:pt x="940" y="953"/>
                    <a:pt x="972" y="915"/>
                    <a:pt x="972" y="870"/>
                  </a:cubicBezTo>
                  <a:cubicBezTo>
                    <a:pt x="972" y="391"/>
                    <a:pt x="588" y="7"/>
                    <a:pt x="109" y="1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45"/>
            <p:cNvSpPr/>
            <p:nvPr/>
          </p:nvSpPr>
          <p:spPr>
            <a:xfrm>
              <a:off x="318825" y="2613575"/>
              <a:ext cx="28325" cy="27425"/>
            </a:xfrm>
            <a:custGeom>
              <a:avLst/>
              <a:gdLst/>
              <a:ahLst/>
              <a:cxnLst/>
              <a:rect l="l" t="t" r="r" b="b"/>
              <a:pathLst>
                <a:path w="1133" h="1097" extrusionOk="0">
                  <a:moveTo>
                    <a:pt x="1126" y="93"/>
                  </a:moveTo>
                  <a:cubicBezTo>
                    <a:pt x="1126" y="93"/>
                    <a:pt x="1126" y="94"/>
                    <a:pt x="1126" y="95"/>
                  </a:cubicBezTo>
                  <a:lnTo>
                    <a:pt x="1126" y="95"/>
                  </a:lnTo>
                  <a:lnTo>
                    <a:pt x="1132" y="93"/>
                  </a:lnTo>
                  <a:close/>
                  <a:moveTo>
                    <a:pt x="99" y="1"/>
                  </a:moveTo>
                  <a:cubicBezTo>
                    <a:pt x="50" y="1"/>
                    <a:pt x="1" y="41"/>
                    <a:pt x="20" y="105"/>
                  </a:cubicBezTo>
                  <a:cubicBezTo>
                    <a:pt x="78" y="342"/>
                    <a:pt x="244" y="547"/>
                    <a:pt x="461" y="662"/>
                  </a:cubicBezTo>
                  <a:cubicBezTo>
                    <a:pt x="448" y="700"/>
                    <a:pt x="442" y="738"/>
                    <a:pt x="429" y="783"/>
                  </a:cubicBezTo>
                  <a:cubicBezTo>
                    <a:pt x="416" y="860"/>
                    <a:pt x="410" y="943"/>
                    <a:pt x="416" y="1020"/>
                  </a:cubicBezTo>
                  <a:cubicBezTo>
                    <a:pt x="423" y="1064"/>
                    <a:pt x="455" y="1096"/>
                    <a:pt x="499" y="1096"/>
                  </a:cubicBezTo>
                  <a:lnTo>
                    <a:pt x="506" y="1096"/>
                  </a:lnTo>
                  <a:cubicBezTo>
                    <a:pt x="551" y="1090"/>
                    <a:pt x="583" y="1052"/>
                    <a:pt x="576" y="1007"/>
                  </a:cubicBezTo>
                  <a:cubicBezTo>
                    <a:pt x="551" y="662"/>
                    <a:pt x="774" y="348"/>
                    <a:pt x="1107" y="265"/>
                  </a:cubicBezTo>
                  <a:cubicBezTo>
                    <a:pt x="1120" y="208"/>
                    <a:pt x="1126" y="152"/>
                    <a:pt x="1126" y="95"/>
                  </a:cubicBezTo>
                  <a:lnTo>
                    <a:pt x="1126" y="95"/>
                  </a:lnTo>
                  <a:lnTo>
                    <a:pt x="1075" y="112"/>
                  </a:lnTo>
                  <a:cubicBezTo>
                    <a:pt x="845" y="169"/>
                    <a:pt x="653" y="316"/>
                    <a:pt x="538" y="515"/>
                  </a:cubicBezTo>
                  <a:cubicBezTo>
                    <a:pt x="359" y="425"/>
                    <a:pt x="225" y="259"/>
                    <a:pt x="180" y="61"/>
                  </a:cubicBezTo>
                  <a:cubicBezTo>
                    <a:pt x="167" y="19"/>
                    <a:pt x="133" y="1"/>
                    <a:pt x="99" y="1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45"/>
            <p:cNvSpPr/>
            <p:nvPr/>
          </p:nvSpPr>
          <p:spPr>
            <a:xfrm>
              <a:off x="309750" y="2638775"/>
              <a:ext cx="45575" cy="35025"/>
            </a:xfrm>
            <a:custGeom>
              <a:avLst/>
              <a:gdLst/>
              <a:ahLst/>
              <a:cxnLst/>
              <a:rect l="l" t="t" r="r" b="b"/>
              <a:pathLst>
                <a:path w="1823" h="1401" extrusionOk="0">
                  <a:moveTo>
                    <a:pt x="86" y="0"/>
                  </a:moveTo>
                  <a:cubicBezTo>
                    <a:pt x="46" y="0"/>
                    <a:pt x="6" y="28"/>
                    <a:pt x="6" y="82"/>
                  </a:cubicBezTo>
                  <a:cubicBezTo>
                    <a:pt x="1" y="577"/>
                    <a:pt x="407" y="948"/>
                    <a:pt x="865" y="948"/>
                  </a:cubicBezTo>
                  <a:cubicBezTo>
                    <a:pt x="969" y="948"/>
                    <a:pt x="1077" y="929"/>
                    <a:pt x="1182" y="888"/>
                  </a:cubicBezTo>
                  <a:cubicBezTo>
                    <a:pt x="1272" y="1118"/>
                    <a:pt x="1451" y="1303"/>
                    <a:pt x="1674" y="1393"/>
                  </a:cubicBezTo>
                  <a:cubicBezTo>
                    <a:pt x="1687" y="1398"/>
                    <a:pt x="1699" y="1401"/>
                    <a:pt x="1711" y="1401"/>
                  </a:cubicBezTo>
                  <a:cubicBezTo>
                    <a:pt x="1789" y="1401"/>
                    <a:pt x="1822" y="1279"/>
                    <a:pt x="1738" y="1246"/>
                  </a:cubicBezTo>
                  <a:lnTo>
                    <a:pt x="1732" y="1246"/>
                  </a:lnTo>
                  <a:cubicBezTo>
                    <a:pt x="1540" y="1169"/>
                    <a:pt x="1393" y="1009"/>
                    <a:pt x="1329" y="817"/>
                  </a:cubicBezTo>
                  <a:cubicBezTo>
                    <a:pt x="1579" y="657"/>
                    <a:pt x="1732" y="376"/>
                    <a:pt x="1732" y="82"/>
                  </a:cubicBezTo>
                  <a:cubicBezTo>
                    <a:pt x="1732" y="28"/>
                    <a:pt x="1692" y="0"/>
                    <a:pt x="1652" y="0"/>
                  </a:cubicBezTo>
                  <a:cubicBezTo>
                    <a:pt x="1612" y="0"/>
                    <a:pt x="1572" y="28"/>
                    <a:pt x="1572" y="82"/>
                  </a:cubicBezTo>
                  <a:cubicBezTo>
                    <a:pt x="1572" y="472"/>
                    <a:pt x="1259" y="785"/>
                    <a:pt x="869" y="785"/>
                  </a:cubicBezTo>
                  <a:cubicBezTo>
                    <a:pt x="479" y="785"/>
                    <a:pt x="166" y="472"/>
                    <a:pt x="166" y="82"/>
                  </a:cubicBezTo>
                  <a:cubicBezTo>
                    <a:pt x="166" y="28"/>
                    <a:pt x="126" y="0"/>
                    <a:pt x="86" y="0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45"/>
            <p:cNvSpPr/>
            <p:nvPr/>
          </p:nvSpPr>
          <p:spPr>
            <a:xfrm>
              <a:off x="302700" y="2685725"/>
              <a:ext cx="24300" cy="23675"/>
            </a:xfrm>
            <a:custGeom>
              <a:avLst/>
              <a:gdLst/>
              <a:ahLst/>
              <a:cxnLst/>
              <a:rect l="l" t="t" r="r" b="b"/>
              <a:pathLst>
                <a:path w="972" h="947" extrusionOk="0">
                  <a:moveTo>
                    <a:pt x="870" y="1"/>
                  </a:moveTo>
                  <a:cubicBezTo>
                    <a:pt x="390" y="1"/>
                    <a:pt x="0" y="391"/>
                    <a:pt x="0" y="870"/>
                  </a:cubicBezTo>
                  <a:cubicBezTo>
                    <a:pt x="0" y="915"/>
                    <a:pt x="38" y="947"/>
                    <a:pt x="77" y="947"/>
                  </a:cubicBezTo>
                  <a:lnTo>
                    <a:pt x="83" y="947"/>
                  </a:lnTo>
                  <a:cubicBezTo>
                    <a:pt x="128" y="947"/>
                    <a:pt x="160" y="915"/>
                    <a:pt x="160" y="870"/>
                  </a:cubicBezTo>
                  <a:cubicBezTo>
                    <a:pt x="160" y="480"/>
                    <a:pt x="480" y="160"/>
                    <a:pt x="870" y="160"/>
                  </a:cubicBezTo>
                  <a:cubicBezTo>
                    <a:pt x="972" y="160"/>
                    <a:pt x="972" y="1"/>
                    <a:pt x="870" y="1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45"/>
            <p:cNvSpPr/>
            <p:nvPr/>
          </p:nvSpPr>
          <p:spPr>
            <a:xfrm>
              <a:off x="318550" y="2671125"/>
              <a:ext cx="22050" cy="28225"/>
            </a:xfrm>
            <a:custGeom>
              <a:avLst/>
              <a:gdLst/>
              <a:ahLst/>
              <a:cxnLst/>
              <a:rect l="l" t="t" r="r" b="b"/>
              <a:pathLst>
                <a:path w="882" h="1129" extrusionOk="0">
                  <a:moveTo>
                    <a:pt x="118" y="0"/>
                  </a:moveTo>
                  <a:cubicBezTo>
                    <a:pt x="32" y="0"/>
                    <a:pt x="1" y="139"/>
                    <a:pt x="101" y="163"/>
                  </a:cubicBezTo>
                  <a:cubicBezTo>
                    <a:pt x="479" y="265"/>
                    <a:pt x="702" y="649"/>
                    <a:pt x="600" y="1026"/>
                  </a:cubicBezTo>
                  <a:cubicBezTo>
                    <a:pt x="587" y="1071"/>
                    <a:pt x="613" y="1115"/>
                    <a:pt x="658" y="1128"/>
                  </a:cubicBezTo>
                  <a:lnTo>
                    <a:pt x="677" y="1128"/>
                  </a:lnTo>
                  <a:cubicBezTo>
                    <a:pt x="715" y="1128"/>
                    <a:pt x="747" y="1102"/>
                    <a:pt x="753" y="1064"/>
                  </a:cubicBezTo>
                  <a:cubicBezTo>
                    <a:pt x="881" y="604"/>
                    <a:pt x="606" y="124"/>
                    <a:pt x="140" y="3"/>
                  </a:cubicBezTo>
                  <a:cubicBezTo>
                    <a:pt x="132" y="1"/>
                    <a:pt x="125" y="0"/>
                    <a:pt x="118" y="0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45"/>
            <p:cNvSpPr/>
            <p:nvPr/>
          </p:nvSpPr>
          <p:spPr>
            <a:xfrm>
              <a:off x="254050" y="2638775"/>
              <a:ext cx="45600" cy="35000"/>
            </a:xfrm>
            <a:custGeom>
              <a:avLst/>
              <a:gdLst/>
              <a:ahLst/>
              <a:cxnLst/>
              <a:rect l="l" t="t" r="r" b="b"/>
              <a:pathLst>
                <a:path w="1824" h="1400" extrusionOk="0">
                  <a:moveTo>
                    <a:pt x="172" y="0"/>
                  </a:moveTo>
                  <a:cubicBezTo>
                    <a:pt x="132" y="0"/>
                    <a:pt x="92" y="28"/>
                    <a:pt x="92" y="82"/>
                  </a:cubicBezTo>
                  <a:cubicBezTo>
                    <a:pt x="92" y="376"/>
                    <a:pt x="245" y="657"/>
                    <a:pt x="501" y="817"/>
                  </a:cubicBezTo>
                  <a:cubicBezTo>
                    <a:pt x="431" y="1009"/>
                    <a:pt x="284" y="1169"/>
                    <a:pt x="92" y="1246"/>
                  </a:cubicBezTo>
                  <a:lnTo>
                    <a:pt x="85" y="1246"/>
                  </a:lnTo>
                  <a:cubicBezTo>
                    <a:pt x="0" y="1280"/>
                    <a:pt x="36" y="1399"/>
                    <a:pt x="116" y="1399"/>
                  </a:cubicBezTo>
                  <a:cubicBezTo>
                    <a:pt x="127" y="1399"/>
                    <a:pt x="138" y="1397"/>
                    <a:pt x="149" y="1393"/>
                  </a:cubicBezTo>
                  <a:cubicBezTo>
                    <a:pt x="373" y="1303"/>
                    <a:pt x="552" y="1118"/>
                    <a:pt x="642" y="888"/>
                  </a:cubicBezTo>
                  <a:cubicBezTo>
                    <a:pt x="747" y="929"/>
                    <a:pt x="854" y="948"/>
                    <a:pt x="959" y="948"/>
                  </a:cubicBezTo>
                  <a:cubicBezTo>
                    <a:pt x="1417" y="948"/>
                    <a:pt x="1823" y="577"/>
                    <a:pt x="1818" y="82"/>
                  </a:cubicBezTo>
                  <a:cubicBezTo>
                    <a:pt x="1818" y="28"/>
                    <a:pt x="1778" y="0"/>
                    <a:pt x="1738" y="0"/>
                  </a:cubicBezTo>
                  <a:cubicBezTo>
                    <a:pt x="1698" y="0"/>
                    <a:pt x="1658" y="28"/>
                    <a:pt x="1658" y="82"/>
                  </a:cubicBezTo>
                  <a:cubicBezTo>
                    <a:pt x="1658" y="472"/>
                    <a:pt x="1345" y="785"/>
                    <a:pt x="955" y="785"/>
                  </a:cubicBezTo>
                  <a:cubicBezTo>
                    <a:pt x="565" y="785"/>
                    <a:pt x="252" y="472"/>
                    <a:pt x="252" y="82"/>
                  </a:cubicBezTo>
                  <a:cubicBezTo>
                    <a:pt x="252" y="28"/>
                    <a:pt x="212" y="0"/>
                    <a:pt x="172" y="0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45"/>
            <p:cNvSpPr/>
            <p:nvPr/>
          </p:nvSpPr>
          <p:spPr>
            <a:xfrm>
              <a:off x="268800" y="2671125"/>
              <a:ext cx="22050" cy="28225"/>
            </a:xfrm>
            <a:custGeom>
              <a:avLst/>
              <a:gdLst/>
              <a:ahLst/>
              <a:cxnLst/>
              <a:rect l="l" t="t" r="r" b="b"/>
              <a:pathLst>
                <a:path w="882" h="1129" extrusionOk="0">
                  <a:moveTo>
                    <a:pt x="759" y="0"/>
                  </a:moveTo>
                  <a:cubicBezTo>
                    <a:pt x="752" y="0"/>
                    <a:pt x="744" y="1"/>
                    <a:pt x="736" y="3"/>
                  </a:cubicBezTo>
                  <a:cubicBezTo>
                    <a:pt x="276" y="124"/>
                    <a:pt x="1" y="604"/>
                    <a:pt x="128" y="1064"/>
                  </a:cubicBezTo>
                  <a:cubicBezTo>
                    <a:pt x="135" y="1102"/>
                    <a:pt x="167" y="1128"/>
                    <a:pt x="205" y="1128"/>
                  </a:cubicBezTo>
                  <a:lnTo>
                    <a:pt x="224" y="1128"/>
                  </a:lnTo>
                  <a:cubicBezTo>
                    <a:pt x="269" y="1115"/>
                    <a:pt x="295" y="1071"/>
                    <a:pt x="282" y="1026"/>
                  </a:cubicBezTo>
                  <a:cubicBezTo>
                    <a:pt x="180" y="649"/>
                    <a:pt x="403" y="265"/>
                    <a:pt x="781" y="163"/>
                  </a:cubicBezTo>
                  <a:cubicBezTo>
                    <a:pt x="881" y="139"/>
                    <a:pt x="850" y="0"/>
                    <a:pt x="759" y="0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45"/>
            <p:cNvSpPr/>
            <p:nvPr/>
          </p:nvSpPr>
          <p:spPr>
            <a:xfrm>
              <a:off x="262250" y="2613575"/>
              <a:ext cx="28300" cy="27425"/>
            </a:xfrm>
            <a:custGeom>
              <a:avLst/>
              <a:gdLst/>
              <a:ahLst/>
              <a:cxnLst/>
              <a:rect l="l" t="t" r="r" b="b"/>
              <a:pathLst>
                <a:path w="1132" h="1097" extrusionOk="0">
                  <a:moveTo>
                    <a:pt x="0" y="93"/>
                  </a:moveTo>
                  <a:lnTo>
                    <a:pt x="7" y="95"/>
                  </a:lnTo>
                  <a:lnTo>
                    <a:pt x="7" y="95"/>
                  </a:lnTo>
                  <a:cubicBezTo>
                    <a:pt x="7" y="94"/>
                    <a:pt x="7" y="93"/>
                    <a:pt x="7" y="93"/>
                  </a:cubicBezTo>
                  <a:close/>
                  <a:moveTo>
                    <a:pt x="1034" y="1"/>
                  </a:moveTo>
                  <a:cubicBezTo>
                    <a:pt x="1000" y="1"/>
                    <a:pt x="966" y="19"/>
                    <a:pt x="953" y="61"/>
                  </a:cubicBezTo>
                  <a:cubicBezTo>
                    <a:pt x="908" y="259"/>
                    <a:pt x="774" y="425"/>
                    <a:pt x="595" y="515"/>
                  </a:cubicBezTo>
                  <a:cubicBezTo>
                    <a:pt x="480" y="316"/>
                    <a:pt x="288" y="169"/>
                    <a:pt x="58" y="112"/>
                  </a:cubicBezTo>
                  <a:lnTo>
                    <a:pt x="7" y="95"/>
                  </a:lnTo>
                  <a:lnTo>
                    <a:pt x="7" y="95"/>
                  </a:lnTo>
                  <a:cubicBezTo>
                    <a:pt x="7" y="152"/>
                    <a:pt x="13" y="208"/>
                    <a:pt x="26" y="265"/>
                  </a:cubicBezTo>
                  <a:cubicBezTo>
                    <a:pt x="358" y="348"/>
                    <a:pt x="582" y="662"/>
                    <a:pt x="557" y="1007"/>
                  </a:cubicBezTo>
                  <a:cubicBezTo>
                    <a:pt x="550" y="1052"/>
                    <a:pt x="582" y="1090"/>
                    <a:pt x="627" y="1096"/>
                  </a:cubicBezTo>
                  <a:lnTo>
                    <a:pt x="633" y="1096"/>
                  </a:lnTo>
                  <a:cubicBezTo>
                    <a:pt x="678" y="1096"/>
                    <a:pt x="710" y="1064"/>
                    <a:pt x="717" y="1020"/>
                  </a:cubicBezTo>
                  <a:cubicBezTo>
                    <a:pt x="723" y="943"/>
                    <a:pt x="717" y="860"/>
                    <a:pt x="704" y="783"/>
                  </a:cubicBezTo>
                  <a:cubicBezTo>
                    <a:pt x="691" y="738"/>
                    <a:pt x="685" y="700"/>
                    <a:pt x="672" y="662"/>
                  </a:cubicBezTo>
                  <a:cubicBezTo>
                    <a:pt x="889" y="547"/>
                    <a:pt x="1055" y="342"/>
                    <a:pt x="1113" y="105"/>
                  </a:cubicBezTo>
                  <a:cubicBezTo>
                    <a:pt x="1132" y="41"/>
                    <a:pt x="1083" y="1"/>
                    <a:pt x="1034" y="1"/>
                  </a:cubicBezTo>
                  <a:close/>
                </a:path>
              </a:pathLst>
            </a:custGeom>
            <a:solidFill>
              <a:srgbClr val="D0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45"/>
            <p:cNvSpPr/>
            <p:nvPr/>
          </p:nvSpPr>
          <p:spPr>
            <a:xfrm>
              <a:off x="340400" y="2666050"/>
              <a:ext cx="11075" cy="7225"/>
            </a:xfrm>
            <a:custGeom>
              <a:avLst/>
              <a:gdLst/>
              <a:ahLst/>
              <a:cxnLst/>
              <a:rect l="l" t="t" r="r" b="b"/>
              <a:pathLst>
                <a:path w="443" h="289" extrusionOk="0">
                  <a:moveTo>
                    <a:pt x="330" y="0"/>
                  </a:moveTo>
                  <a:cubicBezTo>
                    <a:pt x="175" y="0"/>
                    <a:pt x="32" y="112"/>
                    <a:pt x="1" y="283"/>
                  </a:cubicBezTo>
                  <a:cubicBezTo>
                    <a:pt x="37" y="270"/>
                    <a:pt x="73" y="264"/>
                    <a:pt x="110" y="264"/>
                  </a:cubicBezTo>
                  <a:cubicBezTo>
                    <a:pt x="150" y="264"/>
                    <a:pt x="191" y="272"/>
                    <a:pt x="231" y="289"/>
                  </a:cubicBezTo>
                  <a:cubicBezTo>
                    <a:pt x="244" y="167"/>
                    <a:pt x="327" y="65"/>
                    <a:pt x="442" y="20"/>
                  </a:cubicBezTo>
                  <a:cubicBezTo>
                    <a:pt x="405" y="7"/>
                    <a:pt x="367" y="0"/>
                    <a:pt x="330" y="0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45"/>
            <p:cNvSpPr/>
            <p:nvPr/>
          </p:nvSpPr>
          <p:spPr>
            <a:xfrm>
              <a:off x="340400" y="2701700"/>
              <a:ext cx="11075" cy="7100"/>
            </a:xfrm>
            <a:custGeom>
              <a:avLst/>
              <a:gdLst/>
              <a:ahLst/>
              <a:cxnLst/>
              <a:rect l="l" t="t" r="r" b="b"/>
              <a:pathLst>
                <a:path w="443" h="284" extrusionOk="0">
                  <a:moveTo>
                    <a:pt x="231" y="1"/>
                  </a:moveTo>
                  <a:cubicBezTo>
                    <a:pt x="188" y="15"/>
                    <a:pt x="145" y="24"/>
                    <a:pt x="102" y="24"/>
                  </a:cubicBezTo>
                  <a:cubicBezTo>
                    <a:pt x="68" y="24"/>
                    <a:pt x="35" y="19"/>
                    <a:pt x="1" y="7"/>
                  </a:cubicBezTo>
                  <a:lnTo>
                    <a:pt x="1" y="7"/>
                  </a:lnTo>
                  <a:cubicBezTo>
                    <a:pt x="32" y="172"/>
                    <a:pt x="175" y="283"/>
                    <a:pt x="330" y="283"/>
                  </a:cubicBezTo>
                  <a:cubicBezTo>
                    <a:pt x="367" y="283"/>
                    <a:pt x="405" y="277"/>
                    <a:pt x="442" y="263"/>
                  </a:cubicBezTo>
                  <a:cubicBezTo>
                    <a:pt x="333" y="225"/>
                    <a:pt x="250" y="122"/>
                    <a:pt x="231" y="1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45"/>
            <p:cNvSpPr/>
            <p:nvPr/>
          </p:nvSpPr>
          <p:spPr>
            <a:xfrm>
              <a:off x="325600" y="2672550"/>
              <a:ext cx="14525" cy="29725"/>
            </a:xfrm>
            <a:custGeom>
              <a:avLst/>
              <a:gdLst/>
              <a:ahLst/>
              <a:cxnLst/>
              <a:rect l="l" t="t" r="r" b="b"/>
              <a:pathLst>
                <a:path w="581" h="1189" extrusionOk="0">
                  <a:moveTo>
                    <a:pt x="461" y="1"/>
                  </a:moveTo>
                  <a:cubicBezTo>
                    <a:pt x="175" y="1"/>
                    <a:pt x="1" y="389"/>
                    <a:pt x="260" y="598"/>
                  </a:cubicBezTo>
                  <a:cubicBezTo>
                    <a:pt x="1" y="801"/>
                    <a:pt x="175" y="1189"/>
                    <a:pt x="461" y="1189"/>
                  </a:cubicBezTo>
                  <a:cubicBezTo>
                    <a:pt x="499" y="1189"/>
                    <a:pt x="539" y="1182"/>
                    <a:pt x="580" y="1167"/>
                  </a:cubicBezTo>
                  <a:cubicBezTo>
                    <a:pt x="510" y="1141"/>
                    <a:pt x="446" y="1090"/>
                    <a:pt x="408" y="1020"/>
                  </a:cubicBezTo>
                  <a:lnTo>
                    <a:pt x="408" y="1026"/>
                  </a:lnTo>
                  <a:cubicBezTo>
                    <a:pt x="324" y="879"/>
                    <a:pt x="363" y="700"/>
                    <a:pt x="491" y="598"/>
                  </a:cubicBezTo>
                  <a:cubicBezTo>
                    <a:pt x="286" y="432"/>
                    <a:pt x="337" y="112"/>
                    <a:pt x="580" y="23"/>
                  </a:cubicBezTo>
                  <a:cubicBezTo>
                    <a:pt x="539" y="8"/>
                    <a:pt x="499" y="1"/>
                    <a:pt x="461" y="1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45"/>
            <p:cNvSpPr/>
            <p:nvPr/>
          </p:nvSpPr>
          <p:spPr>
            <a:xfrm>
              <a:off x="340150" y="2687175"/>
              <a:ext cx="8275" cy="8800"/>
            </a:xfrm>
            <a:custGeom>
              <a:avLst/>
              <a:gdLst/>
              <a:ahLst/>
              <a:cxnLst/>
              <a:rect l="l" t="t" r="r" b="b"/>
              <a:pathLst>
                <a:path w="331" h="352" extrusionOk="0">
                  <a:moveTo>
                    <a:pt x="111" y="0"/>
                  </a:moveTo>
                  <a:cubicBezTo>
                    <a:pt x="56" y="0"/>
                    <a:pt x="1" y="61"/>
                    <a:pt x="36" y="128"/>
                  </a:cubicBezTo>
                  <a:lnTo>
                    <a:pt x="158" y="313"/>
                  </a:lnTo>
                  <a:cubicBezTo>
                    <a:pt x="170" y="338"/>
                    <a:pt x="195" y="351"/>
                    <a:pt x="225" y="352"/>
                  </a:cubicBezTo>
                  <a:lnTo>
                    <a:pt x="225" y="352"/>
                  </a:lnTo>
                  <a:cubicBezTo>
                    <a:pt x="293" y="350"/>
                    <a:pt x="330" y="281"/>
                    <a:pt x="292" y="230"/>
                  </a:cubicBezTo>
                  <a:lnTo>
                    <a:pt x="177" y="39"/>
                  </a:lnTo>
                  <a:cubicBezTo>
                    <a:pt x="160" y="12"/>
                    <a:pt x="136" y="0"/>
                    <a:pt x="111" y="0"/>
                  </a:cubicBezTo>
                  <a:close/>
                  <a:moveTo>
                    <a:pt x="225" y="352"/>
                  </a:moveTo>
                  <a:cubicBezTo>
                    <a:pt x="224" y="352"/>
                    <a:pt x="223" y="352"/>
                    <a:pt x="222" y="352"/>
                  </a:cubicBezTo>
                  <a:lnTo>
                    <a:pt x="228" y="352"/>
                  </a:lnTo>
                  <a:cubicBezTo>
                    <a:pt x="227" y="352"/>
                    <a:pt x="226" y="352"/>
                    <a:pt x="225" y="352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45"/>
            <p:cNvSpPr/>
            <p:nvPr/>
          </p:nvSpPr>
          <p:spPr>
            <a:xfrm>
              <a:off x="345250" y="2678250"/>
              <a:ext cx="9625" cy="6875"/>
            </a:xfrm>
            <a:custGeom>
              <a:avLst/>
              <a:gdLst/>
              <a:ahLst/>
              <a:cxnLst/>
              <a:rect l="l" t="t" r="r" b="b"/>
              <a:pathLst>
                <a:path w="385" h="275" extrusionOk="0">
                  <a:moveTo>
                    <a:pt x="267" y="1"/>
                  </a:moveTo>
                  <a:cubicBezTo>
                    <a:pt x="251" y="1"/>
                    <a:pt x="233" y="6"/>
                    <a:pt x="216" y="18"/>
                  </a:cubicBezTo>
                  <a:lnTo>
                    <a:pt x="69" y="127"/>
                  </a:lnTo>
                  <a:cubicBezTo>
                    <a:pt x="1" y="170"/>
                    <a:pt x="35" y="274"/>
                    <a:pt x="107" y="274"/>
                  </a:cubicBezTo>
                  <a:cubicBezTo>
                    <a:pt x="109" y="274"/>
                    <a:pt x="112" y="274"/>
                    <a:pt x="114" y="274"/>
                  </a:cubicBezTo>
                  <a:cubicBezTo>
                    <a:pt x="133" y="274"/>
                    <a:pt x="152" y="268"/>
                    <a:pt x="165" y="255"/>
                  </a:cubicBezTo>
                  <a:lnTo>
                    <a:pt x="312" y="146"/>
                  </a:lnTo>
                  <a:cubicBezTo>
                    <a:pt x="384" y="94"/>
                    <a:pt x="335" y="1"/>
                    <a:pt x="267" y="1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45"/>
            <p:cNvSpPr/>
            <p:nvPr/>
          </p:nvSpPr>
          <p:spPr>
            <a:xfrm>
              <a:off x="349750" y="2687375"/>
              <a:ext cx="9725" cy="5300"/>
            </a:xfrm>
            <a:custGeom>
              <a:avLst/>
              <a:gdLst/>
              <a:ahLst/>
              <a:cxnLst/>
              <a:rect l="l" t="t" r="r" b="b"/>
              <a:pathLst>
                <a:path w="389" h="212" extrusionOk="0">
                  <a:moveTo>
                    <a:pt x="111" y="1"/>
                  </a:moveTo>
                  <a:cubicBezTo>
                    <a:pt x="29" y="1"/>
                    <a:pt x="1" y="129"/>
                    <a:pt x="94" y="158"/>
                  </a:cubicBezTo>
                  <a:lnTo>
                    <a:pt x="241" y="203"/>
                  </a:lnTo>
                  <a:cubicBezTo>
                    <a:pt x="244" y="206"/>
                    <a:pt x="249" y="208"/>
                    <a:pt x="253" y="208"/>
                  </a:cubicBezTo>
                  <a:cubicBezTo>
                    <a:pt x="258" y="208"/>
                    <a:pt x="263" y="206"/>
                    <a:pt x="266" y="203"/>
                  </a:cubicBezTo>
                  <a:lnTo>
                    <a:pt x="266" y="210"/>
                  </a:lnTo>
                  <a:cubicBezTo>
                    <a:pt x="272" y="211"/>
                    <a:pt x="278" y="211"/>
                    <a:pt x="284" y="211"/>
                  </a:cubicBezTo>
                  <a:cubicBezTo>
                    <a:pt x="377" y="211"/>
                    <a:pt x="388" y="68"/>
                    <a:pt x="292" y="50"/>
                  </a:cubicBezTo>
                  <a:lnTo>
                    <a:pt x="138" y="5"/>
                  </a:lnTo>
                  <a:cubicBezTo>
                    <a:pt x="129" y="2"/>
                    <a:pt x="120" y="1"/>
                    <a:pt x="111" y="1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45"/>
            <p:cNvSpPr/>
            <p:nvPr/>
          </p:nvSpPr>
          <p:spPr>
            <a:xfrm>
              <a:off x="232850" y="2599925"/>
              <a:ext cx="140825" cy="134100"/>
            </a:xfrm>
            <a:custGeom>
              <a:avLst/>
              <a:gdLst/>
              <a:ahLst/>
              <a:cxnLst/>
              <a:rect l="l" t="t" r="r" b="b"/>
              <a:pathLst>
                <a:path w="5633" h="5364" extrusionOk="0">
                  <a:moveTo>
                    <a:pt x="1974" y="0"/>
                  </a:moveTo>
                  <a:cubicBezTo>
                    <a:pt x="1510" y="0"/>
                    <a:pt x="1075" y="423"/>
                    <a:pt x="1202" y="971"/>
                  </a:cubicBezTo>
                  <a:cubicBezTo>
                    <a:pt x="1133" y="953"/>
                    <a:pt x="1063" y="944"/>
                    <a:pt x="994" y="944"/>
                  </a:cubicBezTo>
                  <a:cubicBezTo>
                    <a:pt x="683" y="944"/>
                    <a:pt x="394" y="1126"/>
                    <a:pt x="269" y="1425"/>
                  </a:cubicBezTo>
                  <a:cubicBezTo>
                    <a:pt x="115" y="1789"/>
                    <a:pt x="256" y="2211"/>
                    <a:pt x="595" y="2410"/>
                  </a:cubicBezTo>
                  <a:cubicBezTo>
                    <a:pt x="0" y="2864"/>
                    <a:pt x="320" y="3816"/>
                    <a:pt x="1068" y="3823"/>
                  </a:cubicBezTo>
                  <a:cubicBezTo>
                    <a:pt x="830" y="4365"/>
                    <a:pt x="1253" y="4927"/>
                    <a:pt x="1790" y="4927"/>
                  </a:cubicBezTo>
                  <a:cubicBezTo>
                    <a:pt x="1873" y="4927"/>
                    <a:pt x="1959" y="4913"/>
                    <a:pt x="2046" y="4884"/>
                  </a:cubicBezTo>
                  <a:cubicBezTo>
                    <a:pt x="2212" y="5172"/>
                    <a:pt x="2525" y="5357"/>
                    <a:pt x="2858" y="5363"/>
                  </a:cubicBezTo>
                  <a:lnTo>
                    <a:pt x="2871" y="5363"/>
                  </a:lnTo>
                  <a:cubicBezTo>
                    <a:pt x="3216" y="5357"/>
                    <a:pt x="3529" y="5178"/>
                    <a:pt x="3702" y="4884"/>
                  </a:cubicBezTo>
                  <a:cubicBezTo>
                    <a:pt x="3789" y="4913"/>
                    <a:pt x="3875" y="4927"/>
                    <a:pt x="3958" y="4927"/>
                  </a:cubicBezTo>
                  <a:cubicBezTo>
                    <a:pt x="4493" y="4927"/>
                    <a:pt x="4913" y="4365"/>
                    <a:pt x="4680" y="3823"/>
                  </a:cubicBezTo>
                  <a:cubicBezTo>
                    <a:pt x="4961" y="3823"/>
                    <a:pt x="5217" y="3676"/>
                    <a:pt x="5358" y="3433"/>
                  </a:cubicBezTo>
                  <a:cubicBezTo>
                    <a:pt x="5556" y="3087"/>
                    <a:pt x="5467" y="2653"/>
                    <a:pt x="5153" y="2410"/>
                  </a:cubicBezTo>
                  <a:cubicBezTo>
                    <a:pt x="5492" y="2211"/>
                    <a:pt x="5633" y="1789"/>
                    <a:pt x="5479" y="1425"/>
                  </a:cubicBezTo>
                  <a:cubicBezTo>
                    <a:pt x="5354" y="1126"/>
                    <a:pt x="5065" y="944"/>
                    <a:pt x="4754" y="944"/>
                  </a:cubicBezTo>
                  <a:cubicBezTo>
                    <a:pt x="4685" y="944"/>
                    <a:pt x="4615" y="953"/>
                    <a:pt x="4546" y="971"/>
                  </a:cubicBezTo>
                  <a:cubicBezTo>
                    <a:pt x="4559" y="920"/>
                    <a:pt x="4565" y="862"/>
                    <a:pt x="4565" y="805"/>
                  </a:cubicBezTo>
                  <a:lnTo>
                    <a:pt x="4565" y="792"/>
                  </a:lnTo>
                  <a:cubicBezTo>
                    <a:pt x="4569" y="317"/>
                    <a:pt x="4182" y="2"/>
                    <a:pt x="3777" y="2"/>
                  </a:cubicBezTo>
                  <a:cubicBezTo>
                    <a:pt x="3582" y="2"/>
                    <a:pt x="3384" y="74"/>
                    <a:pt x="3222" y="236"/>
                  </a:cubicBezTo>
                  <a:lnTo>
                    <a:pt x="2871" y="581"/>
                  </a:lnTo>
                  <a:lnTo>
                    <a:pt x="2525" y="236"/>
                  </a:lnTo>
                  <a:cubicBezTo>
                    <a:pt x="2361" y="72"/>
                    <a:pt x="2165" y="0"/>
                    <a:pt x="1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45"/>
            <p:cNvSpPr/>
            <p:nvPr/>
          </p:nvSpPr>
          <p:spPr>
            <a:xfrm>
              <a:off x="304600" y="2600050"/>
              <a:ext cx="26725" cy="133975"/>
            </a:xfrm>
            <a:custGeom>
              <a:avLst/>
              <a:gdLst/>
              <a:ahLst/>
              <a:cxnLst/>
              <a:rect l="l" t="t" r="r" b="b"/>
              <a:pathLst>
                <a:path w="1069" h="5359" extrusionOk="0">
                  <a:moveTo>
                    <a:pt x="918" y="0"/>
                  </a:moveTo>
                  <a:cubicBezTo>
                    <a:pt x="706" y="0"/>
                    <a:pt x="501" y="83"/>
                    <a:pt x="352" y="231"/>
                  </a:cubicBezTo>
                  <a:lnTo>
                    <a:pt x="1" y="582"/>
                  </a:lnTo>
                  <a:lnTo>
                    <a:pt x="1" y="5358"/>
                  </a:lnTo>
                  <a:cubicBezTo>
                    <a:pt x="263" y="5358"/>
                    <a:pt x="512" y="5250"/>
                    <a:pt x="691" y="5064"/>
                  </a:cubicBezTo>
                  <a:cubicBezTo>
                    <a:pt x="20" y="4399"/>
                    <a:pt x="691" y="3677"/>
                    <a:pt x="691" y="3677"/>
                  </a:cubicBezTo>
                  <a:cubicBezTo>
                    <a:pt x="84" y="2833"/>
                    <a:pt x="1068" y="2577"/>
                    <a:pt x="1068" y="2577"/>
                  </a:cubicBezTo>
                  <a:cubicBezTo>
                    <a:pt x="237" y="2123"/>
                    <a:pt x="563" y="1286"/>
                    <a:pt x="563" y="1286"/>
                  </a:cubicBezTo>
                  <a:cubicBezTo>
                    <a:pt x="58" y="397"/>
                    <a:pt x="1024" y="7"/>
                    <a:pt x="1024" y="7"/>
                  </a:cubicBezTo>
                  <a:cubicBezTo>
                    <a:pt x="989" y="3"/>
                    <a:pt x="953" y="0"/>
                    <a:pt x="9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45"/>
            <p:cNvSpPr/>
            <p:nvPr/>
          </p:nvSpPr>
          <p:spPr>
            <a:xfrm>
              <a:off x="232850" y="2599925"/>
              <a:ext cx="71625" cy="134100"/>
            </a:xfrm>
            <a:custGeom>
              <a:avLst/>
              <a:gdLst/>
              <a:ahLst/>
              <a:cxnLst/>
              <a:rect l="l" t="t" r="r" b="b"/>
              <a:pathLst>
                <a:path w="2865" h="5364" extrusionOk="0">
                  <a:moveTo>
                    <a:pt x="1974" y="0"/>
                  </a:moveTo>
                  <a:cubicBezTo>
                    <a:pt x="1510" y="0"/>
                    <a:pt x="1075" y="423"/>
                    <a:pt x="1202" y="971"/>
                  </a:cubicBezTo>
                  <a:cubicBezTo>
                    <a:pt x="1133" y="953"/>
                    <a:pt x="1063" y="944"/>
                    <a:pt x="994" y="944"/>
                  </a:cubicBezTo>
                  <a:cubicBezTo>
                    <a:pt x="683" y="944"/>
                    <a:pt x="394" y="1126"/>
                    <a:pt x="269" y="1425"/>
                  </a:cubicBezTo>
                  <a:cubicBezTo>
                    <a:pt x="115" y="1789"/>
                    <a:pt x="256" y="2211"/>
                    <a:pt x="595" y="2410"/>
                  </a:cubicBezTo>
                  <a:cubicBezTo>
                    <a:pt x="0" y="2864"/>
                    <a:pt x="320" y="3816"/>
                    <a:pt x="1068" y="3823"/>
                  </a:cubicBezTo>
                  <a:cubicBezTo>
                    <a:pt x="835" y="4365"/>
                    <a:pt x="1254" y="4927"/>
                    <a:pt x="1790" y="4927"/>
                  </a:cubicBezTo>
                  <a:cubicBezTo>
                    <a:pt x="1873" y="4927"/>
                    <a:pt x="1959" y="4913"/>
                    <a:pt x="2046" y="4884"/>
                  </a:cubicBezTo>
                  <a:cubicBezTo>
                    <a:pt x="2219" y="5172"/>
                    <a:pt x="2525" y="5357"/>
                    <a:pt x="2864" y="5363"/>
                  </a:cubicBezTo>
                  <a:lnTo>
                    <a:pt x="2858" y="5357"/>
                  </a:lnTo>
                  <a:cubicBezTo>
                    <a:pt x="2340" y="5344"/>
                    <a:pt x="2231" y="4545"/>
                    <a:pt x="2231" y="4545"/>
                  </a:cubicBezTo>
                  <a:cubicBezTo>
                    <a:pt x="2153" y="4570"/>
                    <a:pt x="1998" y="4693"/>
                    <a:pt x="1829" y="4693"/>
                  </a:cubicBezTo>
                  <a:cubicBezTo>
                    <a:pt x="1779" y="4693"/>
                    <a:pt x="1727" y="4682"/>
                    <a:pt x="1675" y="4654"/>
                  </a:cubicBezTo>
                  <a:cubicBezTo>
                    <a:pt x="1023" y="4302"/>
                    <a:pt x="1323" y="3644"/>
                    <a:pt x="1323" y="3644"/>
                  </a:cubicBezTo>
                  <a:cubicBezTo>
                    <a:pt x="1042" y="3631"/>
                    <a:pt x="799" y="3458"/>
                    <a:pt x="697" y="3196"/>
                  </a:cubicBezTo>
                  <a:cubicBezTo>
                    <a:pt x="524" y="2748"/>
                    <a:pt x="953" y="2422"/>
                    <a:pt x="953" y="2422"/>
                  </a:cubicBezTo>
                  <a:cubicBezTo>
                    <a:pt x="953" y="2422"/>
                    <a:pt x="620" y="2307"/>
                    <a:pt x="748" y="1751"/>
                  </a:cubicBezTo>
                  <a:cubicBezTo>
                    <a:pt x="876" y="1176"/>
                    <a:pt x="1566" y="1176"/>
                    <a:pt x="1566" y="1176"/>
                  </a:cubicBezTo>
                  <a:cubicBezTo>
                    <a:pt x="1523" y="329"/>
                    <a:pt x="2088" y="224"/>
                    <a:pt x="2370" y="224"/>
                  </a:cubicBezTo>
                  <a:cubicBezTo>
                    <a:pt x="2463" y="224"/>
                    <a:pt x="2525" y="236"/>
                    <a:pt x="2525" y="236"/>
                  </a:cubicBezTo>
                  <a:cubicBezTo>
                    <a:pt x="2361" y="72"/>
                    <a:pt x="2165" y="0"/>
                    <a:pt x="19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45"/>
            <p:cNvSpPr/>
            <p:nvPr/>
          </p:nvSpPr>
          <p:spPr>
            <a:xfrm>
              <a:off x="282400" y="2689725"/>
              <a:ext cx="24300" cy="23850"/>
            </a:xfrm>
            <a:custGeom>
              <a:avLst/>
              <a:gdLst/>
              <a:ahLst/>
              <a:cxnLst/>
              <a:rect l="l" t="t" r="r" b="b"/>
              <a:pathLst>
                <a:path w="972" h="954" extrusionOk="0">
                  <a:moveTo>
                    <a:pt x="109" y="0"/>
                  </a:moveTo>
                  <a:cubicBezTo>
                    <a:pt x="0" y="0"/>
                    <a:pt x="0" y="160"/>
                    <a:pt x="109" y="160"/>
                  </a:cubicBezTo>
                  <a:cubicBezTo>
                    <a:pt x="499" y="167"/>
                    <a:pt x="812" y="480"/>
                    <a:pt x="812" y="870"/>
                  </a:cubicBezTo>
                  <a:cubicBezTo>
                    <a:pt x="812" y="915"/>
                    <a:pt x="850" y="947"/>
                    <a:pt x="889" y="947"/>
                  </a:cubicBezTo>
                  <a:lnTo>
                    <a:pt x="895" y="953"/>
                  </a:lnTo>
                  <a:cubicBezTo>
                    <a:pt x="940" y="953"/>
                    <a:pt x="972" y="915"/>
                    <a:pt x="972" y="870"/>
                  </a:cubicBezTo>
                  <a:cubicBezTo>
                    <a:pt x="972" y="390"/>
                    <a:pt x="588" y="7"/>
                    <a:pt x="1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45"/>
            <p:cNvSpPr/>
            <p:nvPr/>
          </p:nvSpPr>
          <p:spPr>
            <a:xfrm>
              <a:off x="318825" y="2617575"/>
              <a:ext cx="28325" cy="27425"/>
            </a:xfrm>
            <a:custGeom>
              <a:avLst/>
              <a:gdLst/>
              <a:ahLst/>
              <a:cxnLst/>
              <a:rect l="l" t="t" r="r" b="b"/>
              <a:pathLst>
                <a:path w="1133" h="1097" extrusionOk="0">
                  <a:moveTo>
                    <a:pt x="1126" y="92"/>
                  </a:moveTo>
                  <a:cubicBezTo>
                    <a:pt x="1126" y="93"/>
                    <a:pt x="1126" y="94"/>
                    <a:pt x="1126" y="95"/>
                  </a:cubicBezTo>
                  <a:lnTo>
                    <a:pt x="1126" y="95"/>
                  </a:lnTo>
                  <a:lnTo>
                    <a:pt x="1132" y="92"/>
                  </a:lnTo>
                  <a:close/>
                  <a:moveTo>
                    <a:pt x="99" y="1"/>
                  </a:moveTo>
                  <a:cubicBezTo>
                    <a:pt x="50" y="1"/>
                    <a:pt x="1" y="41"/>
                    <a:pt x="20" y="105"/>
                  </a:cubicBezTo>
                  <a:cubicBezTo>
                    <a:pt x="78" y="342"/>
                    <a:pt x="244" y="546"/>
                    <a:pt x="461" y="661"/>
                  </a:cubicBezTo>
                  <a:cubicBezTo>
                    <a:pt x="448" y="700"/>
                    <a:pt x="442" y="738"/>
                    <a:pt x="429" y="783"/>
                  </a:cubicBezTo>
                  <a:cubicBezTo>
                    <a:pt x="416" y="860"/>
                    <a:pt x="410" y="943"/>
                    <a:pt x="416" y="1020"/>
                  </a:cubicBezTo>
                  <a:cubicBezTo>
                    <a:pt x="423" y="1064"/>
                    <a:pt x="455" y="1096"/>
                    <a:pt x="499" y="1096"/>
                  </a:cubicBezTo>
                  <a:lnTo>
                    <a:pt x="506" y="1096"/>
                  </a:lnTo>
                  <a:cubicBezTo>
                    <a:pt x="551" y="1090"/>
                    <a:pt x="583" y="1051"/>
                    <a:pt x="576" y="1007"/>
                  </a:cubicBezTo>
                  <a:cubicBezTo>
                    <a:pt x="551" y="661"/>
                    <a:pt x="774" y="348"/>
                    <a:pt x="1107" y="265"/>
                  </a:cubicBezTo>
                  <a:cubicBezTo>
                    <a:pt x="1120" y="208"/>
                    <a:pt x="1126" y="151"/>
                    <a:pt x="1126" y="95"/>
                  </a:cubicBezTo>
                  <a:lnTo>
                    <a:pt x="1126" y="95"/>
                  </a:lnTo>
                  <a:lnTo>
                    <a:pt x="1075" y="112"/>
                  </a:lnTo>
                  <a:cubicBezTo>
                    <a:pt x="845" y="169"/>
                    <a:pt x="653" y="316"/>
                    <a:pt x="538" y="514"/>
                  </a:cubicBezTo>
                  <a:cubicBezTo>
                    <a:pt x="359" y="425"/>
                    <a:pt x="225" y="259"/>
                    <a:pt x="180" y="60"/>
                  </a:cubicBezTo>
                  <a:cubicBezTo>
                    <a:pt x="167" y="19"/>
                    <a:pt x="133" y="1"/>
                    <a:pt x="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45"/>
            <p:cNvSpPr/>
            <p:nvPr/>
          </p:nvSpPr>
          <p:spPr>
            <a:xfrm>
              <a:off x="309750" y="2642775"/>
              <a:ext cx="45575" cy="35025"/>
            </a:xfrm>
            <a:custGeom>
              <a:avLst/>
              <a:gdLst/>
              <a:ahLst/>
              <a:cxnLst/>
              <a:rect l="l" t="t" r="r" b="b"/>
              <a:pathLst>
                <a:path w="1823" h="1401" extrusionOk="0">
                  <a:moveTo>
                    <a:pt x="86" y="0"/>
                  </a:moveTo>
                  <a:cubicBezTo>
                    <a:pt x="46" y="0"/>
                    <a:pt x="6" y="27"/>
                    <a:pt x="6" y="82"/>
                  </a:cubicBezTo>
                  <a:cubicBezTo>
                    <a:pt x="1" y="577"/>
                    <a:pt x="407" y="948"/>
                    <a:pt x="865" y="948"/>
                  </a:cubicBezTo>
                  <a:cubicBezTo>
                    <a:pt x="969" y="948"/>
                    <a:pt x="1077" y="929"/>
                    <a:pt x="1182" y="887"/>
                  </a:cubicBezTo>
                  <a:cubicBezTo>
                    <a:pt x="1272" y="1118"/>
                    <a:pt x="1451" y="1303"/>
                    <a:pt x="1674" y="1393"/>
                  </a:cubicBezTo>
                  <a:cubicBezTo>
                    <a:pt x="1687" y="1398"/>
                    <a:pt x="1699" y="1401"/>
                    <a:pt x="1711" y="1401"/>
                  </a:cubicBezTo>
                  <a:cubicBezTo>
                    <a:pt x="1789" y="1401"/>
                    <a:pt x="1822" y="1279"/>
                    <a:pt x="1738" y="1245"/>
                  </a:cubicBezTo>
                  <a:lnTo>
                    <a:pt x="1732" y="1245"/>
                  </a:lnTo>
                  <a:cubicBezTo>
                    <a:pt x="1540" y="1169"/>
                    <a:pt x="1393" y="1009"/>
                    <a:pt x="1329" y="817"/>
                  </a:cubicBezTo>
                  <a:cubicBezTo>
                    <a:pt x="1579" y="657"/>
                    <a:pt x="1732" y="376"/>
                    <a:pt x="1732" y="82"/>
                  </a:cubicBezTo>
                  <a:cubicBezTo>
                    <a:pt x="1732" y="27"/>
                    <a:pt x="1692" y="0"/>
                    <a:pt x="1652" y="0"/>
                  </a:cubicBezTo>
                  <a:cubicBezTo>
                    <a:pt x="1612" y="0"/>
                    <a:pt x="1572" y="27"/>
                    <a:pt x="1572" y="82"/>
                  </a:cubicBezTo>
                  <a:cubicBezTo>
                    <a:pt x="1572" y="472"/>
                    <a:pt x="1259" y="785"/>
                    <a:pt x="869" y="785"/>
                  </a:cubicBezTo>
                  <a:cubicBezTo>
                    <a:pt x="479" y="785"/>
                    <a:pt x="166" y="472"/>
                    <a:pt x="166" y="82"/>
                  </a:cubicBezTo>
                  <a:cubicBezTo>
                    <a:pt x="166" y="27"/>
                    <a:pt x="126" y="0"/>
                    <a:pt x="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45"/>
            <p:cNvSpPr/>
            <p:nvPr/>
          </p:nvSpPr>
          <p:spPr>
            <a:xfrm>
              <a:off x="302700" y="2689725"/>
              <a:ext cx="24300" cy="23675"/>
            </a:xfrm>
            <a:custGeom>
              <a:avLst/>
              <a:gdLst/>
              <a:ahLst/>
              <a:cxnLst/>
              <a:rect l="l" t="t" r="r" b="b"/>
              <a:pathLst>
                <a:path w="972" h="947" extrusionOk="0">
                  <a:moveTo>
                    <a:pt x="870" y="0"/>
                  </a:moveTo>
                  <a:cubicBezTo>
                    <a:pt x="390" y="0"/>
                    <a:pt x="0" y="390"/>
                    <a:pt x="0" y="870"/>
                  </a:cubicBezTo>
                  <a:cubicBezTo>
                    <a:pt x="0" y="915"/>
                    <a:pt x="38" y="947"/>
                    <a:pt x="77" y="947"/>
                  </a:cubicBezTo>
                  <a:lnTo>
                    <a:pt x="83" y="947"/>
                  </a:lnTo>
                  <a:cubicBezTo>
                    <a:pt x="128" y="947"/>
                    <a:pt x="160" y="915"/>
                    <a:pt x="160" y="870"/>
                  </a:cubicBezTo>
                  <a:cubicBezTo>
                    <a:pt x="160" y="480"/>
                    <a:pt x="480" y="160"/>
                    <a:pt x="870" y="160"/>
                  </a:cubicBezTo>
                  <a:cubicBezTo>
                    <a:pt x="972" y="160"/>
                    <a:pt x="972" y="0"/>
                    <a:pt x="8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45"/>
            <p:cNvSpPr/>
            <p:nvPr/>
          </p:nvSpPr>
          <p:spPr>
            <a:xfrm>
              <a:off x="318550" y="2675100"/>
              <a:ext cx="22050" cy="28225"/>
            </a:xfrm>
            <a:custGeom>
              <a:avLst/>
              <a:gdLst/>
              <a:ahLst/>
              <a:cxnLst/>
              <a:rect l="l" t="t" r="r" b="b"/>
              <a:pathLst>
                <a:path w="882" h="1129" extrusionOk="0">
                  <a:moveTo>
                    <a:pt x="118" y="1"/>
                  </a:moveTo>
                  <a:cubicBezTo>
                    <a:pt x="32" y="1"/>
                    <a:pt x="1" y="140"/>
                    <a:pt x="101" y="163"/>
                  </a:cubicBezTo>
                  <a:cubicBezTo>
                    <a:pt x="479" y="266"/>
                    <a:pt x="702" y="649"/>
                    <a:pt x="600" y="1027"/>
                  </a:cubicBezTo>
                  <a:cubicBezTo>
                    <a:pt x="587" y="1071"/>
                    <a:pt x="613" y="1116"/>
                    <a:pt x="658" y="1129"/>
                  </a:cubicBezTo>
                  <a:lnTo>
                    <a:pt x="677" y="1129"/>
                  </a:lnTo>
                  <a:cubicBezTo>
                    <a:pt x="715" y="1129"/>
                    <a:pt x="747" y="1103"/>
                    <a:pt x="753" y="1065"/>
                  </a:cubicBezTo>
                  <a:cubicBezTo>
                    <a:pt x="881" y="605"/>
                    <a:pt x="606" y="125"/>
                    <a:pt x="140" y="4"/>
                  </a:cubicBezTo>
                  <a:cubicBezTo>
                    <a:pt x="132" y="2"/>
                    <a:pt x="125" y="1"/>
                    <a:pt x="1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45"/>
            <p:cNvSpPr/>
            <p:nvPr/>
          </p:nvSpPr>
          <p:spPr>
            <a:xfrm>
              <a:off x="254050" y="2642775"/>
              <a:ext cx="45600" cy="34975"/>
            </a:xfrm>
            <a:custGeom>
              <a:avLst/>
              <a:gdLst/>
              <a:ahLst/>
              <a:cxnLst/>
              <a:rect l="l" t="t" r="r" b="b"/>
              <a:pathLst>
                <a:path w="1824" h="1399" extrusionOk="0">
                  <a:moveTo>
                    <a:pt x="172" y="0"/>
                  </a:moveTo>
                  <a:cubicBezTo>
                    <a:pt x="132" y="0"/>
                    <a:pt x="92" y="27"/>
                    <a:pt x="92" y="82"/>
                  </a:cubicBezTo>
                  <a:cubicBezTo>
                    <a:pt x="92" y="376"/>
                    <a:pt x="245" y="657"/>
                    <a:pt x="501" y="817"/>
                  </a:cubicBezTo>
                  <a:cubicBezTo>
                    <a:pt x="431" y="1009"/>
                    <a:pt x="284" y="1169"/>
                    <a:pt x="92" y="1245"/>
                  </a:cubicBezTo>
                  <a:lnTo>
                    <a:pt x="85" y="1245"/>
                  </a:lnTo>
                  <a:cubicBezTo>
                    <a:pt x="0" y="1279"/>
                    <a:pt x="36" y="1399"/>
                    <a:pt x="116" y="1399"/>
                  </a:cubicBezTo>
                  <a:cubicBezTo>
                    <a:pt x="127" y="1399"/>
                    <a:pt x="138" y="1397"/>
                    <a:pt x="149" y="1393"/>
                  </a:cubicBezTo>
                  <a:cubicBezTo>
                    <a:pt x="373" y="1303"/>
                    <a:pt x="552" y="1118"/>
                    <a:pt x="642" y="887"/>
                  </a:cubicBezTo>
                  <a:cubicBezTo>
                    <a:pt x="747" y="929"/>
                    <a:pt x="854" y="948"/>
                    <a:pt x="959" y="948"/>
                  </a:cubicBezTo>
                  <a:cubicBezTo>
                    <a:pt x="1417" y="948"/>
                    <a:pt x="1823" y="577"/>
                    <a:pt x="1818" y="82"/>
                  </a:cubicBezTo>
                  <a:cubicBezTo>
                    <a:pt x="1818" y="27"/>
                    <a:pt x="1778" y="0"/>
                    <a:pt x="1738" y="0"/>
                  </a:cubicBezTo>
                  <a:cubicBezTo>
                    <a:pt x="1698" y="0"/>
                    <a:pt x="1658" y="27"/>
                    <a:pt x="1658" y="82"/>
                  </a:cubicBezTo>
                  <a:cubicBezTo>
                    <a:pt x="1658" y="472"/>
                    <a:pt x="1345" y="785"/>
                    <a:pt x="955" y="785"/>
                  </a:cubicBezTo>
                  <a:cubicBezTo>
                    <a:pt x="565" y="785"/>
                    <a:pt x="252" y="472"/>
                    <a:pt x="252" y="82"/>
                  </a:cubicBezTo>
                  <a:cubicBezTo>
                    <a:pt x="252" y="27"/>
                    <a:pt x="212" y="0"/>
                    <a:pt x="1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45"/>
            <p:cNvSpPr/>
            <p:nvPr/>
          </p:nvSpPr>
          <p:spPr>
            <a:xfrm>
              <a:off x="268800" y="2675100"/>
              <a:ext cx="22050" cy="28225"/>
            </a:xfrm>
            <a:custGeom>
              <a:avLst/>
              <a:gdLst/>
              <a:ahLst/>
              <a:cxnLst/>
              <a:rect l="l" t="t" r="r" b="b"/>
              <a:pathLst>
                <a:path w="882" h="1129" extrusionOk="0">
                  <a:moveTo>
                    <a:pt x="759" y="1"/>
                  </a:moveTo>
                  <a:cubicBezTo>
                    <a:pt x="752" y="1"/>
                    <a:pt x="744" y="2"/>
                    <a:pt x="736" y="4"/>
                  </a:cubicBezTo>
                  <a:cubicBezTo>
                    <a:pt x="276" y="125"/>
                    <a:pt x="1" y="605"/>
                    <a:pt x="128" y="1065"/>
                  </a:cubicBezTo>
                  <a:cubicBezTo>
                    <a:pt x="135" y="1103"/>
                    <a:pt x="167" y="1129"/>
                    <a:pt x="205" y="1129"/>
                  </a:cubicBezTo>
                  <a:lnTo>
                    <a:pt x="224" y="1129"/>
                  </a:lnTo>
                  <a:cubicBezTo>
                    <a:pt x="269" y="1116"/>
                    <a:pt x="295" y="1071"/>
                    <a:pt x="282" y="1027"/>
                  </a:cubicBezTo>
                  <a:cubicBezTo>
                    <a:pt x="180" y="649"/>
                    <a:pt x="403" y="266"/>
                    <a:pt x="781" y="163"/>
                  </a:cubicBezTo>
                  <a:cubicBezTo>
                    <a:pt x="881" y="140"/>
                    <a:pt x="850" y="1"/>
                    <a:pt x="7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45"/>
            <p:cNvSpPr/>
            <p:nvPr/>
          </p:nvSpPr>
          <p:spPr>
            <a:xfrm>
              <a:off x="262250" y="2617575"/>
              <a:ext cx="28300" cy="27425"/>
            </a:xfrm>
            <a:custGeom>
              <a:avLst/>
              <a:gdLst/>
              <a:ahLst/>
              <a:cxnLst/>
              <a:rect l="l" t="t" r="r" b="b"/>
              <a:pathLst>
                <a:path w="1132" h="1097" extrusionOk="0">
                  <a:moveTo>
                    <a:pt x="0" y="92"/>
                  </a:moveTo>
                  <a:lnTo>
                    <a:pt x="7" y="95"/>
                  </a:lnTo>
                  <a:lnTo>
                    <a:pt x="7" y="95"/>
                  </a:lnTo>
                  <a:cubicBezTo>
                    <a:pt x="7" y="94"/>
                    <a:pt x="7" y="93"/>
                    <a:pt x="7" y="92"/>
                  </a:cubicBezTo>
                  <a:close/>
                  <a:moveTo>
                    <a:pt x="1034" y="1"/>
                  </a:moveTo>
                  <a:cubicBezTo>
                    <a:pt x="1000" y="1"/>
                    <a:pt x="966" y="19"/>
                    <a:pt x="953" y="60"/>
                  </a:cubicBezTo>
                  <a:cubicBezTo>
                    <a:pt x="908" y="259"/>
                    <a:pt x="774" y="425"/>
                    <a:pt x="595" y="514"/>
                  </a:cubicBezTo>
                  <a:cubicBezTo>
                    <a:pt x="480" y="316"/>
                    <a:pt x="288" y="169"/>
                    <a:pt x="58" y="112"/>
                  </a:cubicBezTo>
                  <a:lnTo>
                    <a:pt x="7" y="95"/>
                  </a:lnTo>
                  <a:lnTo>
                    <a:pt x="7" y="95"/>
                  </a:lnTo>
                  <a:cubicBezTo>
                    <a:pt x="7" y="151"/>
                    <a:pt x="13" y="208"/>
                    <a:pt x="26" y="265"/>
                  </a:cubicBezTo>
                  <a:cubicBezTo>
                    <a:pt x="358" y="348"/>
                    <a:pt x="582" y="661"/>
                    <a:pt x="557" y="1007"/>
                  </a:cubicBezTo>
                  <a:cubicBezTo>
                    <a:pt x="550" y="1051"/>
                    <a:pt x="582" y="1090"/>
                    <a:pt x="627" y="1096"/>
                  </a:cubicBezTo>
                  <a:lnTo>
                    <a:pt x="633" y="1096"/>
                  </a:lnTo>
                  <a:cubicBezTo>
                    <a:pt x="678" y="1096"/>
                    <a:pt x="710" y="1064"/>
                    <a:pt x="717" y="1020"/>
                  </a:cubicBezTo>
                  <a:cubicBezTo>
                    <a:pt x="723" y="943"/>
                    <a:pt x="717" y="860"/>
                    <a:pt x="704" y="783"/>
                  </a:cubicBezTo>
                  <a:cubicBezTo>
                    <a:pt x="691" y="738"/>
                    <a:pt x="685" y="700"/>
                    <a:pt x="672" y="661"/>
                  </a:cubicBezTo>
                  <a:cubicBezTo>
                    <a:pt x="889" y="546"/>
                    <a:pt x="1055" y="342"/>
                    <a:pt x="1113" y="105"/>
                  </a:cubicBezTo>
                  <a:cubicBezTo>
                    <a:pt x="1132" y="41"/>
                    <a:pt x="1083" y="1"/>
                    <a:pt x="10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83" name="Google Shape;3583;p45"/>
          <p:cNvGrpSpPr/>
          <p:nvPr/>
        </p:nvGrpSpPr>
        <p:grpSpPr>
          <a:xfrm>
            <a:off x="330863" y="3859619"/>
            <a:ext cx="420574" cy="563664"/>
            <a:chOff x="868675" y="2793825"/>
            <a:chExt cx="99925" cy="133925"/>
          </a:xfrm>
        </p:grpSpPr>
        <p:sp>
          <p:nvSpPr>
            <p:cNvPr id="3584" name="Google Shape;3584;p45"/>
            <p:cNvSpPr/>
            <p:nvPr/>
          </p:nvSpPr>
          <p:spPr>
            <a:xfrm>
              <a:off x="884675" y="2803375"/>
              <a:ext cx="67300" cy="55975"/>
            </a:xfrm>
            <a:custGeom>
              <a:avLst/>
              <a:gdLst/>
              <a:ahLst/>
              <a:cxnLst/>
              <a:rect l="l" t="t" r="r" b="b"/>
              <a:pathLst>
                <a:path w="2692" h="2239" extrusionOk="0">
                  <a:moveTo>
                    <a:pt x="2692" y="0"/>
                  </a:moveTo>
                  <a:lnTo>
                    <a:pt x="0" y="7"/>
                  </a:lnTo>
                  <a:lnTo>
                    <a:pt x="0" y="1605"/>
                  </a:lnTo>
                  <a:lnTo>
                    <a:pt x="365" y="1682"/>
                  </a:lnTo>
                  <a:cubicBezTo>
                    <a:pt x="365" y="1989"/>
                    <a:pt x="614" y="2238"/>
                    <a:pt x="921" y="2238"/>
                  </a:cubicBezTo>
                  <a:lnTo>
                    <a:pt x="2692" y="2238"/>
                  </a:lnTo>
                  <a:lnTo>
                    <a:pt x="2692" y="0"/>
                  </a:lnTo>
                  <a:close/>
                </a:path>
              </a:pathLst>
            </a:custGeom>
            <a:solidFill>
              <a:srgbClr val="FFDD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45"/>
            <p:cNvSpPr/>
            <p:nvPr/>
          </p:nvSpPr>
          <p:spPr>
            <a:xfrm>
              <a:off x="884675" y="2803525"/>
              <a:ext cx="64125" cy="55825"/>
            </a:xfrm>
            <a:custGeom>
              <a:avLst/>
              <a:gdLst/>
              <a:ahLst/>
              <a:cxnLst/>
              <a:rect l="l" t="t" r="r" b="b"/>
              <a:pathLst>
                <a:path w="2565" h="2233" extrusionOk="0">
                  <a:moveTo>
                    <a:pt x="0" y="1"/>
                  </a:moveTo>
                  <a:lnTo>
                    <a:pt x="0" y="1599"/>
                  </a:lnTo>
                  <a:lnTo>
                    <a:pt x="365" y="1676"/>
                  </a:lnTo>
                  <a:cubicBezTo>
                    <a:pt x="365" y="1983"/>
                    <a:pt x="614" y="2232"/>
                    <a:pt x="921" y="2232"/>
                  </a:cubicBezTo>
                  <a:lnTo>
                    <a:pt x="2564" y="2232"/>
                  </a:lnTo>
                  <a:lnTo>
                    <a:pt x="2564" y="1925"/>
                  </a:lnTo>
                  <a:lnTo>
                    <a:pt x="1324" y="1932"/>
                  </a:lnTo>
                  <a:cubicBezTo>
                    <a:pt x="1010" y="1932"/>
                    <a:pt x="755" y="1676"/>
                    <a:pt x="755" y="1363"/>
                  </a:cubicBezTo>
                  <a:lnTo>
                    <a:pt x="755" y="352"/>
                  </a:lnTo>
                  <a:lnTo>
                    <a:pt x="186" y="1"/>
                  </a:ln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45"/>
            <p:cNvSpPr/>
            <p:nvPr/>
          </p:nvSpPr>
          <p:spPr>
            <a:xfrm>
              <a:off x="886425" y="2822075"/>
              <a:ext cx="77550" cy="23350"/>
            </a:xfrm>
            <a:custGeom>
              <a:avLst/>
              <a:gdLst/>
              <a:ahLst/>
              <a:cxnLst/>
              <a:rect l="l" t="t" r="r" b="b"/>
              <a:pathLst>
                <a:path w="3102" h="934" extrusionOk="0">
                  <a:moveTo>
                    <a:pt x="327" y="0"/>
                  </a:moveTo>
                  <a:cubicBezTo>
                    <a:pt x="164" y="0"/>
                    <a:pt x="1" y="109"/>
                    <a:pt x="1" y="326"/>
                  </a:cubicBezTo>
                  <a:cubicBezTo>
                    <a:pt x="1" y="381"/>
                    <a:pt x="40" y="408"/>
                    <a:pt x="80" y="408"/>
                  </a:cubicBezTo>
                  <a:cubicBezTo>
                    <a:pt x="120" y="408"/>
                    <a:pt x="160" y="381"/>
                    <a:pt x="160" y="326"/>
                  </a:cubicBezTo>
                  <a:cubicBezTo>
                    <a:pt x="160" y="218"/>
                    <a:pt x="243" y="163"/>
                    <a:pt x="327" y="163"/>
                  </a:cubicBezTo>
                  <a:cubicBezTo>
                    <a:pt x="410" y="163"/>
                    <a:pt x="493" y="218"/>
                    <a:pt x="493" y="326"/>
                  </a:cubicBezTo>
                  <a:lnTo>
                    <a:pt x="493" y="608"/>
                  </a:lnTo>
                  <a:cubicBezTo>
                    <a:pt x="493" y="825"/>
                    <a:pt x="656" y="934"/>
                    <a:pt x="819" y="934"/>
                  </a:cubicBezTo>
                  <a:cubicBezTo>
                    <a:pt x="982" y="934"/>
                    <a:pt x="1145" y="825"/>
                    <a:pt x="1145" y="608"/>
                  </a:cubicBezTo>
                  <a:lnTo>
                    <a:pt x="1145" y="429"/>
                  </a:lnTo>
                  <a:cubicBezTo>
                    <a:pt x="1145" y="317"/>
                    <a:pt x="1226" y="261"/>
                    <a:pt x="1308" y="261"/>
                  </a:cubicBezTo>
                  <a:cubicBezTo>
                    <a:pt x="1390" y="261"/>
                    <a:pt x="1471" y="317"/>
                    <a:pt x="1471" y="429"/>
                  </a:cubicBezTo>
                  <a:lnTo>
                    <a:pt x="1471" y="608"/>
                  </a:lnTo>
                  <a:cubicBezTo>
                    <a:pt x="1471" y="825"/>
                    <a:pt x="1634" y="934"/>
                    <a:pt x="1797" y="934"/>
                  </a:cubicBezTo>
                  <a:cubicBezTo>
                    <a:pt x="1960" y="934"/>
                    <a:pt x="2123" y="825"/>
                    <a:pt x="2123" y="608"/>
                  </a:cubicBezTo>
                  <a:lnTo>
                    <a:pt x="2123" y="326"/>
                  </a:lnTo>
                  <a:cubicBezTo>
                    <a:pt x="2123" y="218"/>
                    <a:pt x="2205" y="163"/>
                    <a:pt x="2286" y="163"/>
                  </a:cubicBezTo>
                  <a:cubicBezTo>
                    <a:pt x="2368" y="163"/>
                    <a:pt x="2449" y="218"/>
                    <a:pt x="2449" y="326"/>
                  </a:cubicBezTo>
                  <a:lnTo>
                    <a:pt x="2449" y="608"/>
                  </a:lnTo>
                  <a:cubicBezTo>
                    <a:pt x="2449" y="787"/>
                    <a:pt x="2596" y="934"/>
                    <a:pt x="2775" y="934"/>
                  </a:cubicBezTo>
                  <a:cubicBezTo>
                    <a:pt x="2954" y="934"/>
                    <a:pt x="3101" y="787"/>
                    <a:pt x="3101" y="608"/>
                  </a:cubicBezTo>
                  <a:cubicBezTo>
                    <a:pt x="3101" y="553"/>
                    <a:pt x="3061" y="526"/>
                    <a:pt x="3022" y="526"/>
                  </a:cubicBezTo>
                  <a:cubicBezTo>
                    <a:pt x="2982" y="526"/>
                    <a:pt x="2942" y="553"/>
                    <a:pt x="2942" y="608"/>
                  </a:cubicBezTo>
                  <a:cubicBezTo>
                    <a:pt x="2942" y="716"/>
                    <a:pt x="2860" y="771"/>
                    <a:pt x="2779" y="771"/>
                  </a:cubicBezTo>
                  <a:cubicBezTo>
                    <a:pt x="2697" y="771"/>
                    <a:pt x="2616" y="716"/>
                    <a:pt x="2616" y="608"/>
                  </a:cubicBezTo>
                  <a:lnTo>
                    <a:pt x="2616" y="326"/>
                  </a:lnTo>
                  <a:cubicBezTo>
                    <a:pt x="2616" y="109"/>
                    <a:pt x="2452" y="0"/>
                    <a:pt x="2289" y="0"/>
                  </a:cubicBezTo>
                  <a:cubicBezTo>
                    <a:pt x="2126" y="0"/>
                    <a:pt x="1963" y="109"/>
                    <a:pt x="1963" y="326"/>
                  </a:cubicBezTo>
                  <a:lnTo>
                    <a:pt x="1963" y="608"/>
                  </a:lnTo>
                  <a:cubicBezTo>
                    <a:pt x="1963" y="716"/>
                    <a:pt x="1880" y="771"/>
                    <a:pt x="1797" y="771"/>
                  </a:cubicBezTo>
                  <a:cubicBezTo>
                    <a:pt x="1714" y="771"/>
                    <a:pt x="1631" y="716"/>
                    <a:pt x="1631" y="608"/>
                  </a:cubicBezTo>
                  <a:lnTo>
                    <a:pt x="1631" y="429"/>
                  </a:lnTo>
                  <a:cubicBezTo>
                    <a:pt x="1631" y="211"/>
                    <a:pt x="1469" y="103"/>
                    <a:pt x="1308" y="103"/>
                  </a:cubicBezTo>
                  <a:cubicBezTo>
                    <a:pt x="1147" y="103"/>
                    <a:pt x="985" y="211"/>
                    <a:pt x="985" y="429"/>
                  </a:cubicBezTo>
                  <a:lnTo>
                    <a:pt x="985" y="608"/>
                  </a:lnTo>
                  <a:cubicBezTo>
                    <a:pt x="985" y="716"/>
                    <a:pt x="902" y="771"/>
                    <a:pt x="819" y="771"/>
                  </a:cubicBezTo>
                  <a:cubicBezTo>
                    <a:pt x="736" y="771"/>
                    <a:pt x="653" y="716"/>
                    <a:pt x="653" y="608"/>
                  </a:cubicBezTo>
                  <a:lnTo>
                    <a:pt x="653" y="326"/>
                  </a:lnTo>
                  <a:cubicBezTo>
                    <a:pt x="653" y="109"/>
                    <a:pt x="490" y="0"/>
                    <a:pt x="327" y="0"/>
                  </a:cubicBezTo>
                  <a:close/>
                </a:path>
              </a:pathLst>
            </a:custGeom>
            <a:solidFill>
              <a:srgbClr val="ECC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45"/>
            <p:cNvSpPr/>
            <p:nvPr/>
          </p:nvSpPr>
          <p:spPr>
            <a:xfrm>
              <a:off x="957225" y="2848725"/>
              <a:ext cx="10425" cy="6775"/>
            </a:xfrm>
            <a:custGeom>
              <a:avLst/>
              <a:gdLst/>
              <a:ahLst/>
              <a:cxnLst/>
              <a:rect l="l" t="t" r="r" b="b"/>
              <a:pathLst>
                <a:path w="417" h="271" extrusionOk="0">
                  <a:moveTo>
                    <a:pt x="304" y="0"/>
                  </a:moveTo>
                  <a:cubicBezTo>
                    <a:pt x="158" y="0"/>
                    <a:pt x="26" y="105"/>
                    <a:pt x="1" y="258"/>
                  </a:cubicBezTo>
                  <a:cubicBezTo>
                    <a:pt x="34" y="249"/>
                    <a:pt x="68" y="244"/>
                    <a:pt x="101" y="244"/>
                  </a:cubicBezTo>
                  <a:cubicBezTo>
                    <a:pt x="140" y="244"/>
                    <a:pt x="178" y="250"/>
                    <a:pt x="212" y="264"/>
                  </a:cubicBezTo>
                  <a:lnTo>
                    <a:pt x="212" y="271"/>
                  </a:lnTo>
                  <a:cubicBezTo>
                    <a:pt x="231" y="155"/>
                    <a:pt x="308" y="60"/>
                    <a:pt x="416" y="21"/>
                  </a:cubicBezTo>
                  <a:cubicBezTo>
                    <a:pt x="379" y="7"/>
                    <a:pt x="341" y="0"/>
                    <a:pt x="304" y="0"/>
                  </a:cubicBezTo>
                  <a:close/>
                </a:path>
              </a:pathLst>
            </a:custGeom>
            <a:solidFill>
              <a:srgbClr val="9DC6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45"/>
            <p:cNvSpPr/>
            <p:nvPr/>
          </p:nvSpPr>
          <p:spPr>
            <a:xfrm>
              <a:off x="884675" y="2807375"/>
              <a:ext cx="67300" cy="55950"/>
            </a:xfrm>
            <a:custGeom>
              <a:avLst/>
              <a:gdLst/>
              <a:ahLst/>
              <a:cxnLst/>
              <a:rect l="l" t="t" r="r" b="b"/>
              <a:pathLst>
                <a:path w="2692" h="2238" extrusionOk="0">
                  <a:moveTo>
                    <a:pt x="2692" y="0"/>
                  </a:moveTo>
                  <a:lnTo>
                    <a:pt x="0" y="7"/>
                  </a:lnTo>
                  <a:lnTo>
                    <a:pt x="0" y="1605"/>
                  </a:lnTo>
                  <a:lnTo>
                    <a:pt x="365" y="1682"/>
                  </a:lnTo>
                  <a:cubicBezTo>
                    <a:pt x="365" y="1989"/>
                    <a:pt x="614" y="2238"/>
                    <a:pt x="921" y="2238"/>
                  </a:cubicBezTo>
                  <a:lnTo>
                    <a:pt x="2692" y="2238"/>
                  </a:lnTo>
                  <a:lnTo>
                    <a:pt x="26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45"/>
            <p:cNvSpPr/>
            <p:nvPr/>
          </p:nvSpPr>
          <p:spPr>
            <a:xfrm>
              <a:off x="884675" y="2807525"/>
              <a:ext cx="64125" cy="55800"/>
            </a:xfrm>
            <a:custGeom>
              <a:avLst/>
              <a:gdLst/>
              <a:ahLst/>
              <a:cxnLst/>
              <a:rect l="l" t="t" r="r" b="b"/>
              <a:pathLst>
                <a:path w="2565" h="2232" extrusionOk="0">
                  <a:moveTo>
                    <a:pt x="0" y="1"/>
                  </a:moveTo>
                  <a:lnTo>
                    <a:pt x="0" y="1599"/>
                  </a:lnTo>
                  <a:lnTo>
                    <a:pt x="365" y="1676"/>
                  </a:lnTo>
                  <a:cubicBezTo>
                    <a:pt x="365" y="1983"/>
                    <a:pt x="614" y="2232"/>
                    <a:pt x="921" y="2232"/>
                  </a:cubicBezTo>
                  <a:lnTo>
                    <a:pt x="2564" y="2232"/>
                  </a:lnTo>
                  <a:lnTo>
                    <a:pt x="2564" y="1925"/>
                  </a:lnTo>
                  <a:lnTo>
                    <a:pt x="1324" y="1931"/>
                  </a:lnTo>
                  <a:cubicBezTo>
                    <a:pt x="1010" y="1931"/>
                    <a:pt x="755" y="1676"/>
                    <a:pt x="755" y="1362"/>
                  </a:cubicBezTo>
                  <a:lnTo>
                    <a:pt x="755" y="352"/>
                  </a:lnTo>
                  <a:lnTo>
                    <a:pt x="1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45"/>
            <p:cNvSpPr/>
            <p:nvPr/>
          </p:nvSpPr>
          <p:spPr>
            <a:xfrm>
              <a:off x="886425" y="2826075"/>
              <a:ext cx="77550" cy="23350"/>
            </a:xfrm>
            <a:custGeom>
              <a:avLst/>
              <a:gdLst/>
              <a:ahLst/>
              <a:cxnLst/>
              <a:rect l="l" t="t" r="r" b="b"/>
              <a:pathLst>
                <a:path w="3102" h="934" extrusionOk="0">
                  <a:moveTo>
                    <a:pt x="327" y="0"/>
                  </a:moveTo>
                  <a:cubicBezTo>
                    <a:pt x="164" y="0"/>
                    <a:pt x="1" y="109"/>
                    <a:pt x="1" y="326"/>
                  </a:cubicBezTo>
                  <a:cubicBezTo>
                    <a:pt x="1" y="381"/>
                    <a:pt x="40" y="408"/>
                    <a:pt x="80" y="408"/>
                  </a:cubicBezTo>
                  <a:cubicBezTo>
                    <a:pt x="120" y="408"/>
                    <a:pt x="160" y="381"/>
                    <a:pt x="160" y="326"/>
                  </a:cubicBezTo>
                  <a:cubicBezTo>
                    <a:pt x="160" y="218"/>
                    <a:pt x="243" y="163"/>
                    <a:pt x="327" y="163"/>
                  </a:cubicBezTo>
                  <a:cubicBezTo>
                    <a:pt x="410" y="163"/>
                    <a:pt x="493" y="218"/>
                    <a:pt x="493" y="326"/>
                  </a:cubicBezTo>
                  <a:lnTo>
                    <a:pt x="493" y="608"/>
                  </a:lnTo>
                  <a:cubicBezTo>
                    <a:pt x="493" y="825"/>
                    <a:pt x="656" y="934"/>
                    <a:pt x="819" y="934"/>
                  </a:cubicBezTo>
                  <a:cubicBezTo>
                    <a:pt x="982" y="934"/>
                    <a:pt x="1145" y="825"/>
                    <a:pt x="1145" y="608"/>
                  </a:cubicBezTo>
                  <a:lnTo>
                    <a:pt x="1145" y="429"/>
                  </a:lnTo>
                  <a:cubicBezTo>
                    <a:pt x="1145" y="317"/>
                    <a:pt x="1226" y="261"/>
                    <a:pt x="1308" y="261"/>
                  </a:cubicBezTo>
                  <a:cubicBezTo>
                    <a:pt x="1390" y="261"/>
                    <a:pt x="1471" y="317"/>
                    <a:pt x="1471" y="429"/>
                  </a:cubicBezTo>
                  <a:lnTo>
                    <a:pt x="1471" y="608"/>
                  </a:lnTo>
                  <a:cubicBezTo>
                    <a:pt x="1471" y="825"/>
                    <a:pt x="1634" y="934"/>
                    <a:pt x="1797" y="934"/>
                  </a:cubicBezTo>
                  <a:cubicBezTo>
                    <a:pt x="1960" y="934"/>
                    <a:pt x="2123" y="825"/>
                    <a:pt x="2123" y="608"/>
                  </a:cubicBezTo>
                  <a:lnTo>
                    <a:pt x="2123" y="326"/>
                  </a:lnTo>
                  <a:cubicBezTo>
                    <a:pt x="2123" y="218"/>
                    <a:pt x="2205" y="163"/>
                    <a:pt x="2286" y="163"/>
                  </a:cubicBezTo>
                  <a:cubicBezTo>
                    <a:pt x="2368" y="163"/>
                    <a:pt x="2449" y="218"/>
                    <a:pt x="2449" y="326"/>
                  </a:cubicBezTo>
                  <a:lnTo>
                    <a:pt x="2449" y="608"/>
                  </a:lnTo>
                  <a:cubicBezTo>
                    <a:pt x="2449" y="787"/>
                    <a:pt x="2596" y="934"/>
                    <a:pt x="2775" y="934"/>
                  </a:cubicBezTo>
                  <a:cubicBezTo>
                    <a:pt x="2954" y="934"/>
                    <a:pt x="3101" y="787"/>
                    <a:pt x="3101" y="608"/>
                  </a:cubicBezTo>
                  <a:cubicBezTo>
                    <a:pt x="3101" y="553"/>
                    <a:pt x="3061" y="526"/>
                    <a:pt x="3022" y="526"/>
                  </a:cubicBezTo>
                  <a:cubicBezTo>
                    <a:pt x="2982" y="526"/>
                    <a:pt x="2942" y="553"/>
                    <a:pt x="2942" y="608"/>
                  </a:cubicBezTo>
                  <a:cubicBezTo>
                    <a:pt x="2942" y="716"/>
                    <a:pt x="2860" y="771"/>
                    <a:pt x="2779" y="771"/>
                  </a:cubicBezTo>
                  <a:cubicBezTo>
                    <a:pt x="2697" y="771"/>
                    <a:pt x="2616" y="716"/>
                    <a:pt x="2616" y="608"/>
                  </a:cubicBezTo>
                  <a:lnTo>
                    <a:pt x="2616" y="326"/>
                  </a:lnTo>
                  <a:cubicBezTo>
                    <a:pt x="2616" y="109"/>
                    <a:pt x="2452" y="0"/>
                    <a:pt x="2289" y="0"/>
                  </a:cubicBezTo>
                  <a:cubicBezTo>
                    <a:pt x="2126" y="0"/>
                    <a:pt x="1963" y="109"/>
                    <a:pt x="1963" y="326"/>
                  </a:cubicBezTo>
                  <a:lnTo>
                    <a:pt x="1963" y="608"/>
                  </a:lnTo>
                  <a:cubicBezTo>
                    <a:pt x="1963" y="716"/>
                    <a:pt x="1880" y="771"/>
                    <a:pt x="1797" y="771"/>
                  </a:cubicBezTo>
                  <a:cubicBezTo>
                    <a:pt x="1714" y="771"/>
                    <a:pt x="1631" y="716"/>
                    <a:pt x="1631" y="608"/>
                  </a:cubicBezTo>
                  <a:lnTo>
                    <a:pt x="1631" y="429"/>
                  </a:lnTo>
                  <a:cubicBezTo>
                    <a:pt x="1631" y="211"/>
                    <a:pt x="1469" y="102"/>
                    <a:pt x="1308" y="102"/>
                  </a:cubicBezTo>
                  <a:cubicBezTo>
                    <a:pt x="1147" y="102"/>
                    <a:pt x="985" y="211"/>
                    <a:pt x="985" y="429"/>
                  </a:cubicBezTo>
                  <a:lnTo>
                    <a:pt x="985" y="608"/>
                  </a:lnTo>
                  <a:cubicBezTo>
                    <a:pt x="985" y="716"/>
                    <a:pt x="902" y="771"/>
                    <a:pt x="819" y="771"/>
                  </a:cubicBezTo>
                  <a:cubicBezTo>
                    <a:pt x="736" y="771"/>
                    <a:pt x="653" y="716"/>
                    <a:pt x="653" y="608"/>
                  </a:cubicBezTo>
                  <a:lnTo>
                    <a:pt x="653" y="326"/>
                  </a:lnTo>
                  <a:cubicBezTo>
                    <a:pt x="653" y="109"/>
                    <a:pt x="490" y="0"/>
                    <a:pt x="3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45"/>
            <p:cNvSpPr/>
            <p:nvPr/>
          </p:nvSpPr>
          <p:spPr>
            <a:xfrm>
              <a:off x="868675" y="2793900"/>
              <a:ext cx="99925" cy="133850"/>
            </a:xfrm>
            <a:custGeom>
              <a:avLst/>
              <a:gdLst/>
              <a:ahLst/>
              <a:cxnLst/>
              <a:rect l="l" t="t" r="r" b="b"/>
              <a:pathLst>
                <a:path w="3997" h="5354" extrusionOk="0">
                  <a:moveTo>
                    <a:pt x="862" y="1"/>
                  </a:moveTo>
                  <a:cubicBezTo>
                    <a:pt x="402" y="1"/>
                    <a:pt x="1" y="374"/>
                    <a:pt x="1" y="865"/>
                  </a:cubicBezTo>
                  <a:lnTo>
                    <a:pt x="1" y="2387"/>
                  </a:lnTo>
                  <a:cubicBezTo>
                    <a:pt x="1" y="2585"/>
                    <a:pt x="116" y="2764"/>
                    <a:pt x="301" y="2841"/>
                  </a:cubicBezTo>
                  <a:lnTo>
                    <a:pt x="301" y="3308"/>
                  </a:lnTo>
                  <a:cubicBezTo>
                    <a:pt x="301" y="3416"/>
                    <a:pt x="384" y="3506"/>
                    <a:pt x="493" y="3512"/>
                  </a:cubicBezTo>
                  <a:cubicBezTo>
                    <a:pt x="602" y="3512"/>
                    <a:pt x="698" y="3423"/>
                    <a:pt x="698" y="3308"/>
                  </a:cubicBezTo>
                  <a:lnTo>
                    <a:pt x="698" y="2841"/>
                  </a:lnTo>
                  <a:cubicBezTo>
                    <a:pt x="877" y="2764"/>
                    <a:pt x="998" y="2585"/>
                    <a:pt x="998" y="2387"/>
                  </a:cubicBezTo>
                  <a:lnTo>
                    <a:pt x="998" y="1038"/>
                  </a:lnTo>
                  <a:cubicBezTo>
                    <a:pt x="1324" y="1121"/>
                    <a:pt x="1660" y="1162"/>
                    <a:pt x="1996" y="1162"/>
                  </a:cubicBezTo>
                  <a:cubicBezTo>
                    <a:pt x="2331" y="1162"/>
                    <a:pt x="2667" y="1121"/>
                    <a:pt x="2993" y="1038"/>
                  </a:cubicBezTo>
                  <a:lnTo>
                    <a:pt x="2993" y="2163"/>
                  </a:lnTo>
                  <a:cubicBezTo>
                    <a:pt x="2993" y="2246"/>
                    <a:pt x="2923" y="2323"/>
                    <a:pt x="2833" y="2323"/>
                  </a:cubicBezTo>
                  <a:lnTo>
                    <a:pt x="2641" y="2323"/>
                  </a:lnTo>
                  <a:cubicBezTo>
                    <a:pt x="2008" y="2323"/>
                    <a:pt x="1491" y="2834"/>
                    <a:pt x="1491" y="3474"/>
                  </a:cubicBezTo>
                  <a:lnTo>
                    <a:pt x="1491" y="4094"/>
                  </a:lnTo>
                  <a:cubicBezTo>
                    <a:pt x="1484" y="4215"/>
                    <a:pt x="1580" y="4311"/>
                    <a:pt x="1695" y="4318"/>
                  </a:cubicBezTo>
                  <a:lnTo>
                    <a:pt x="1695" y="5353"/>
                  </a:lnTo>
                  <a:lnTo>
                    <a:pt x="2264" y="5353"/>
                  </a:lnTo>
                  <a:lnTo>
                    <a:pt x="2264" y="4318"/>
                  </a:lnTo>
                  <a:lnTo>
                    <a:pt x="2277" y="4318"/>
                  </a:lnTo>
                  <a:cubicBezTo>
                    <a:pt x="2392" y="4318"/>
                    <a:pt x="2488" y="4222"/>
                    <a:pt x="2488" y="4107"/>
                  </a:cubicBezTo>
                  <a:lnTo>
                    <a:pt x="2488" y="3480"/>
                  </a:lnTo>
                  <a:cubicBezTo>
                    <a:pt x="2488" y="3397"/>
                    <a:pt x="2552" y="3327"/>
                    <a:pt x="2641" y="3320"/>
                  </a:cubicBezTo>
                  <a:lnTo>
                    <a:pt x="2833" y="3320"/>
                  </a:lnTo>
                  <a:cubicBezTo>
                    <a:pt x="3473" y="3320"/>
                    <a:pt x="3990" y="2802"/>
                    <a:pt x="3990" y="2163"/>
                  </a:cubicBezTo>
                  <a:lnTo>
                    <a:pt x="3990" y="865"/>
                  </a:lnTo>
                  <a:cubicBezTo>
                    <a:pt x="3997" y="590"/>
                    <a:pt x="3863" y="335"/>
                    <a:pt x="3645" y="168"/>
                  </a:cubicBezTo>
                  <a:cubicBezTo>
                    <a:pt x="3493" y="59"/>
                    <a:pt x="3311" y="1"/>
                    <a:pt x="3128" y="1"/>
                  </a:cubicBezTo>
                  <a:cubicBezTo>
                    <a:pt x="3042" y="1"/>
                    <a:pt x="2955" y="14"/>
                    <a:pt x="2872" y="40"/>
                  </a:cubicBezTo>
                  <a:cubicBezTo>
                    <a:pt x="2587" y="127"/>
                    <a:pt x="2291" y="170"/>
                    <a:pt x="1996" y="170"/>
                  </a:cubicBezTo>
                  <a:cubicBezTo>
                    <a:pt x="1700" y="170"/>
                    <a:pt x="1404" y="127"/>
                    <a:pt x="1120" y="40"/>
                  </a:cubicBezTo>
                  <a:cubicBezTo>
                    <a:pt x="1033" y="14"/>
                    <a:pt x="947" y="1"/>
                    <a:pt x="8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45"/>
            <p:cNvSpPr/>
            <p:nvPr/>
          </p:nvSpPr>
          <p:spPr>
            <a:xfrm>
              <a:off x="868675" y="2793825"/>
              <a:ext cx="25925" cy="87725"/>
            </a:xfrm>
            <a:custGeom>
              <a:avLst/>
              <a:gdLst/>
              <a:ahLst/>
              <a:cxnLst/>
              <a:rect l="l" t="t" r="r" b="b"/>
              <a:pathLst>
                <a:path w="1037" h="3509" extrusionOk="0">
                  <a:moveTo>
                    <a:pt x="862" y="0"/>
                  </a:moveTo>
                  <a:cubicBezTo>
                    <a:pt x="396" y="0"/>
                    <a:pt x="1" y="378"/>
                    <a:pt x="1" y="868"/>
                  </a:cubicBezTo>
                  <a:lnTo>
                    <a:pt x="1" y="2383"/>
                  </a:lnTo>
                  <a:cubicBezTo>
                    <a:pt x="1" y="2582"/>
                    <a:pt x="122" y="2761"/>
                    <a:pt x="301" y="2844"/>
                  </a:cubicBezTo>
                  <a:lnTo>
                    <a:pt x="301" y="3304"/>
                  </a:lnTo>
                  <a:cubicBezTo>
                    <a:pt x="301" y="3413"/>
                    <a:pt x="384" y="3502"/>
                    <a:pt x="493" y="3509"/>
                  </a:cubicBezTo>
                  <a:cubicBezTo>
                    <a:pt x="563" y="3509"/>
                    <a:pt x="634" y="3477"/>
                    <a:pt x="672" y="3413"/>
                  </a:cubicBezTo>
                  <a:cubicBezTo>
                    <a:pt x="647" y="3381"/>
                    <a:pt x="640" y="3343"/>
                    <a:pt x="640" y="3304"/>
                  </a:cubicBezTo>
                  <a:lnTo>
                    <a:pt x="634" y="3304"/>
                  </a:lnTo>
                  <a:lnTo>
                    <a:pt x="634" y="2844"/>
                  </a:lnTo>
                  <a:cubicBezTo>
                    <a:pt x="455" y="2761"/>
                    <a:pt x="340" y="2582"/>
                    <a:pt x="340" y="2383"/>
                  </a:cubicBezTo>
                  <a:lnTo>
                    <a:pt x="340" y="868"/>
                  </a:lnTo>
                  <a:cubicBezTo>
                    <a:pt x="340" y="453"/>
                    <a:pt x="627" y="95"/>
                    <a:pt x="1037" y="18"/>
                  </a:cubicBezTo>
                  <a:cubicBezTo>
                    <a:pt x="978" y="6"/>
                    <a:pt x="920" y="0"/>
                    <a:pt x="8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45"/>
            <p:cNvSpPr/>
            <p:nvPr/>
          </p:nvSpPr>
          <p:spPr>
            <a:xfrm>
              <a:off x="905775" y="2818075"/>
              <a:ext cx="46050" cy="109675"/>
            </a:xfrm>
            <a:custGeom>
              <a:avLst/>
              <a:gdLst/>
              <a:ahLst/>
              <a:cxnLst/>
              <a:rect l="l" t="t" r="r" b="b"/>
              <a:pathLst>
                <a:path w="1842" h="4387" extrusionOk="0">
                  <a:moveTo>
                    <a:pt x="1842" y="0"/>
                  </a:moveTo>
                  <a:cubicBezTo>
                    <a:pt x="1733" y="32"/>
                    <a:pt x="1618" y="52"/>
                    <a:pt x="1509" y="71"/>
                  </a:cubicBezTo>
                  <a:lnTo>
                    <a:pt x="1509" y="1196"/>
                  </a:lnTo>
                  <a:cubicBezTo>
                    <a:pt x="1509" y="1286"/>
                    <a:pt x="1432" y="1356"/>
                    <a:pt x="1349" y="1356"/>
                  </a:cubicBezTo>
                  <a:lnTo>
                    <a:pt x="1157" y="1356"/>
                  </a:lnTo>
                  <a:cubicBezTo>
                    <a:pt x="518" y="1356"/>
                    <a:pt x="0" y="1874"/>
                    <a:pt x="0" y="2507"/>
                  </a:cubicBezTo>
                  <a:lnTo>
                    <a:pt x="0" y="3127"/>
                  </a:lnTo>
                  <a:cubicBezTo>
                    <a:pt x="0" y="3248"/>
                    <a:pt x="96" y="3344"/>
                    <a:pt x="211" y="3351"/>
                  </a:cubicBezTo>
                  <a:lnTo>
                    <a:pt x="211" y="4386"/>
                  </a:lnTo>
                  <a:lnTo>
                    <a:pt x="550" y="4386"/>
                  </a:lnTo>
                  <a:lnTo>
                    <a:pt x="550" y="3351"/>
                  </a:lnTo>
                  <a:cubicBezTo>
                    <a:pt x="435" y="3351"/>
                    <a:pt x="339" y="3255"/>
                    <a:pt x="339" y="3140"/>
                  </a:cubicBezTo>
                  <a:lnTo>
                    <a:pt x="339" y="2513"/>
                  </a:lnTo>
                  <a:cubicBezTo>
                    <a:pt x="339" y="1874"/>
                    <a:pt x="850" y="1356"/>
                    <a:pt x="1490" y="1356"/>
                  </a:cubicBezTo>
                  <a:lnTo>
                    <a:pt x="1682" y="1356"/>
                  </a:lnTo>
                  <a:cubicBezTo>
                    <a:pt x="1771" y="1356"/>
                    <a:pt x="1842" y="1286"/>
                    <a:pt x="1842" y="1196"/>
                  </a:cubicBezTo>
                  <a:lnTo>
                    <a:pt x="18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6"/>
          <p:cNvGrpSpPr/>
          <p:nvPr/>
        </p:nvGrpSpPr>
        <p:grpSpPr>
          <a:xfrm>
            <a:off x="4645471" y="2105842"/>
            <a:ext cx="2011728" cy="2431187"/>
            <a:chOff x="4645471" y="2029642"/>
            <a:chExt cx="2011728" cy="2431187"/>
          </a:xfrm>
        </p:grpSpPr>
        <p:grpSp>
          <p:nvGrpSpPr>
            <p:cNvPr id="170" name="Google Shape;170;p16"/>
            <p:cNvGrpSpPr/>
            <p:nvPr/>
          </p:nvGrpSpPr>
          <p:grpSpPr>
            <a:xfrm>
              <a:off x="4645471" y="2029642"/>
              <a:ext cx="2011728" cy="2431187"/>
              <a:chOff x="4645471" y="2029642"/>
              <a:chExt cx="2011728" cy="2431187"/>
            </a:xfrm>
          </p:grpSpPr>
          <p:sp>
            <p:nvSpPr>
              <p:cNvPr id="171" name="Google Shape;171;p16"/>
              <p:cNvSpPr/>
              <p:nvPr/>
            </p:nvSpPr>
            <p:spPr>
              <a:xfrm flipH="1">
                <a:off x="4645471" y="2449101"/>
                <a:ext cx="2011728" cy="2011728"/>
              </a:xfrm>
              <a:custGeom>
                <a:avLst/>
                <a:gdLst/>
                <a:ahLst/>
                <a:cxnLst/>
                <a:rect l="l" t="t" r="r" b="b"/>
                <a:pathLst>
                  <a:path w="160329" h="160329" extrusionOk="0">
                    <a:moveTo>
                      <a:pt x="80188" y="1"/>
                    </a:moveTo>
                    <a:cubicBezTo>
                      <a:pt x="35912" y="1"/>
                      <a:pt x="1" y="35912"/>
                      <a:pt x="1" y="80188"/>
                    </a:cubicBezTo>
                    <a:cubicBezTo>
                      <a:pt x="1" y="124464"/>
                      <a:pt x="35912" y="160329"/>
                      <a:pt x="80188" y="160329"/>
                    </a:cubicBezTo>
                    <a:cubicBezTo>
                      <a:pt x="124464" y="160329"/>
                      <a:pt x="160329" y="124464"/>
                      <a:pt x="160329" y="80188"/>
                    </a:cubicBezTo>
                    <a:cubicBezTo>
                      <a:pt x="160329" y="35912"/>
                      <a:pt x="124464" y="1"/>
                      <a:pt x="8018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72" name="Google Shape;172;p16"/>
              <p:cNvGrpSpPr/>
              <p:nvPr/>
            </p:nvGrpSpPr>
            <p:grpSpPr>
              <a:xfrm>
                <a:off x="4808229" y="2029642"/>
                <a:ext cx="1654439" cy="2218449"/>
                <a:chOff x="4808229" y="2029642"/>
                <a:chExt cx="1654439" cy="2218449"/>
              </a:xfrm>
            </p:grpSpPr>
            <p:grpSp>
              <p:nvGrpSpPr>
                <p:cNvPr id="173" name="Google Shape;173;p16"/>
                <p:cNvGrpSpPr/>
                <p:nvPr/>
              </p:nvGrpSpPr>
              <p:grpSpPr>
                <a:xfrm>
                  <a:off x="4808229" y="2029642"/>
                  <a:ext cx="1654439" cy="2218449"/>
                  <a:chOff x="5409033" y="2696416"/>
                  <a:chExt cx="1833377" cy="2458388"/>
                </a:xfrm>
              </p:grpSpPr>
              <p:sp>
                <p:nvSpPr>
                  <p:cNvPr id="174" name="Google Shape;174;p16"/>
                  <p:cNvSpPr/>
                  <p:nvPr/>
                </p:nvSpPr>
                <p:spPr>
                  <a:xfrm>
                    <a:off x="5409033" y="2888814"/>
                    <a:ext cx="1833377" cy="22659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480" h="115538" extrusionOk="0">
                        <a:moveTo>
                          <a:pt x="36140" y="0"/>
                        </a:moveTo>
                        <a:cubicBezTo>
                          <a:pt x="34298" y="0"/>
                          <a:pt x="32415" y="251"/>
                          <a:pt x="30527" y="816"/>
                        </a:cubicBezTo>
                        <a:cubicBezTo>
                          <a:pt x="30527" y="816"/>
                          <a:pt x="24794" y="11472"/>
                          <a:pt x="24794" y="12950"/>
                        </a:cubicBezTo>
                        <a:cubicBezTo>
                          <a:pt x="24794" y="14462"/>
                          <a:pt x="26447" y="15306"/>
                          <a:pt x="26060" y="16853"/>
                        </a:cubicBezTo>
                        <a:cubicBezTo>
                          <a:pt x="25638" y="18436"/>
                          <a:pt x="22825" y="24204"/>
                          <a:pt x="22895" y="25364"/>
                        </a:cubicBezTo>
                        <a:cubicBezTo>
                          <a:pt x="23001" y="26560"/>
                          <a:pt x="25849" y="26701"/>
                          <a:pt x="26729" y="27404"/>
                        </a:cubicBezTo>
                        <a:cubicBezTo>
                          <a:pt x="27362" y="27826"/>
                          <a:pt x="27432" y="28705"/>
                          <a:pt x="26869" y="29233"/>
                        </a:cubicBezTo>
                        <a:cubicBezTo>
                          <a:pt x="26588" y="29585"/>
                          <a:pt x="26482" y="30112"/>
                          <a:pt x="27115" y="30675"/>
                        </a:cubicBezTo>
                        <a:cubicBezTo>
                          <a:pt x="27115" y="30675"/>
                          <a:pt x="26658" y="31484"/>
                          <a:pt x="26940" y="32117"/>
                        </a:cubicBezTo>
                        <a:cubicBezTo>
                          <a:pt x="27256" y="32715"/>
                          <a:pt x="27889" y="33312"/>
                          <a:pt x="27995" y="33910"/>
                        </a:cubicBezTo>
                        <a:cubicBezTo>
                          <a:pt x="28100" y="34473"/>
                          <a:pt x="27995" y="36407"/>
                          <a:pt x="28487" y="38095"/>
                        </a:cubicBezTo>
                        <a:cubicBezTo>
                          <a:pt x="28949" y="39679"/>
                          <a:pt x="30247" y="39963"/>
                          <a:pt x="31828" y="39963"/>
                        </a:cubicBezTo>
                        <a:cubicBezTo>
                          <a:pt x="31933" y="39963"/>
                          <a:pt x="32038" y="39962"/>
                          <a:pt x="32145" y="39959"/>
                        </a:cubicBezTo>
                        <a:cubicBezTo>
                          <a:pt x="33567" y="39900"/>
                          <a:pt x="36088" y="38692"/>
                          <a:pt x="37225" y="38692"/>
                        </a:cubicBezTo>
                        <a:cubicBezTo>
                          <a:pt x="37438" y="38692"/>
                          <a:pt x="37602" y="38734"/>
                          <a:pt x="37701" y="38834"/>
                        </a:cubicBezTo>
                        <a:cubicBezTo>
                          <a:pt x="38370" y="39467"/>
                          <a:pt x="38088" y="42316"/>
                          <a:pt x="35908" y="44285"/>
                        </a:cubicBezTo>
                        <a:cubicBezTo>
                          <a:pt x="34009" y="45973"/>
                          <a:pt x="18183" y="48048"/>
                          <a:pt x="11641" y="52269"/>
                        </a:cubicBezTo>
                        <a:cubicBezTo>
                          <a:pt x="5100" y="56489"/>
                          <a:pt x="4080" y="65492"/>
                          <a:pt x="3658" y="70135"/>
                        </a:cubicBezTo>
                        <a:cubicBezTo>
                          <a:pt x="3200" y="74777"/>
                          <a:pt x="3200" y="74074"/>
                          <a:pt x="2321" y="80017"/>
                        </a:cubicBezTo>
                        <a:cubicBezTo>
                          <a:pt x="1442" y="85961"/>
                          <a:pt x="1020" y="96441"/>
                          <a:pt x="879" y="98762"/>
                        </a:cubicBezTo>
                        <a:cubicBezTo>
                          <a:pt x="809" y="100028"/>
                          <a:pt x="387" y="108258"/>
                          <a:pt x="0" y="115538"/>
                        </a:cubicBezTo>
                        <a:lnTo>
                          <a:pt x="15158" y="115538"/>
                        </a:lnTo>
                        <a:cubicBezTo>
                          <a:pt x="15615" y="109137"/>
                          <a:pt x="16178" y="102139"/>
                          <a:pt x="16459" y="100345"/>
                        </a:cubicBezTo>
                        <a:cubicBezTo>
                          <a:pt x="17057" y="96864"/>
                          <a:pt x="17725" y="92363"/>
                          <a:pt x="17725" y="92361"/>
                        </a:cubicBezTo>
                        <a:lnTo>
                          <a:pt x="17725" y="92361"/>
                        </a:lnTo>
                        <a:cubicBezTo>
                          <a:pt x="17725" y="92363"/>
                          <a:pt x="17268" y="99466"/>
                          <a:pt x="17549" y="102666"/>
                        </a:cubicBezTo>
                        <a:cubicBezTo>
                          <a:pt x="17690" y="104213"/>
                          <a:pt x="17831" y="110016"/>
                          <a:pt x="17971" y="115538"/>
                        </a:cubicBezTo>
                        <a:lnTo>
                          <a:pt x="73609" y="115538"/>
                        </a:lnTo>
                        <a:cubicBezTo>
                          <a:pt x="73926" y="108996"/>
                          <a:pt x="74313" y="101857"/>
                          <a:pt x="74524" y="100626"/>
                        </a:cubicBezTo>
                        <a:cubicBezTo>
                          <a:pt x="74981" y="98305"/>
                          <a:pt x="74981" y="93241"/>
                          <a:pt x="74981" y="93241"/>
                        </a:cubicBezTo>
                        <a:cubicBezTo>
                          <a:pt x="74981" y="93241"/>
                          <a:pt x="76001" y="101083"/>
                          <a:pt x="76739" y="103967"/>
                        </a:cubicBezTo>
                        <a:cubicBezTo>
                          <a:pt x="77056" y="105339"/>
                          <a:pt x="77267" y="110474"/>
                          <a:pt x="77407" y="115538"/>
                        </a:cubicBezTo>
                        <a:lnTo>
                          <a:pt x="93480" y="115538"/>
                        </a:lnTo>
                        <a:cubicBezTo>
                          <a:pt x="93480" y="110649"/>
                          <a:pt x="93480" y="105866"/>
                          <a:pt x="93445" y="104847"/>
                        </a:cubicBezTo>
                        <a:cubicBezTo>
                          <a:pt x="93304" y="102666"/>
                          <a:pt x="92284" y="87262"/>
                          <a:pt x="91229" y="82198"/>
                        </a:cubicBezTo>
                        <a:cubicBezTo>
                          <a:pt x="90209" y="77098"/>
                          <a:pt x="89471" y="65914"/>
                          <a:pt x="87747" y="60111"/>
                        </a:cubicBezTo>
                        <a:cubicBezTo>
                          <a:pt x="86024" y="54273"/>
                          <a:pt x="83386" y="50651"/>
                          <a:pt x="73820" y="47591"/>
                        </a:cubicBezTo>
                        <a:cubicBezTo>
                          <a:pt x="64219" y="44567"/>
                          <a:pt x="60280" y="41788"/>
                          <a:pt x="57818" y="31202"/>
                        </a:cubicBezTo>
                        <a:cubicBezTo>
                          <a:pt x="55356" y="20581"/>
                          <a:pt x="57256" y="18119"/>
                          <a:pt x="57256" y="13477"/>
                        </a:cubicBezTo>
                        <a:cubicBezTo>
                          <a:pt x="57256" y="9484"/>
                          <a:pt x="47471" y="0"/>
                          <a:pt x="36140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" name="Google Shape;175;p16"/>
                  <p:cNvSpPr/>
                  <p:nvPr/>
                </p:nvSpPr>
                <p:spPr>
                  <a:xfrm>
                    <a:off x="5894619" y="2696416"/>
                    <a:ext cx="893251" cy="8043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545" h="41013" extrusionOk="0">
                        <a:moveTo>
                          <a:pt x="23227" y="1"/>
                        </a:moveTo>
                        <a:cubicBezTo>
                          <a:pt x="17788" y="1"/>
                          <a:pt x="11663" y="1769"/>
                          <a:pt x="7632" y="4401"/>
                        </a:cubicBezTo>
                        <a:cubicBezTo>
                          <a:pt x="3729" y="6957"/>
                          <a:pt x="1265" y="7237"/>
                          <a:pt x="375" y="7237"/>
                        </a:cubicBezTo>
                        <a:cubicBezTo>
                          <a:pt x="126" y="7237"/>
                          <a:pt x="0" y="7215"/>
                          <a:pt x="0" y="7215"/>
                        </a:cubicBezTo>
                        <a:lnTo>
                          <a:pt x="0" y="7215"/>
                        </a:lnTo>
                        <a:cubicBezTo>
                          <a:pt x="0" y="7215"/>
                          <a:pt x="222" y="12717"/>
                          <a:pt x="6541" y="12717"/>
                        </a:cubicBezTo>
                        <a:cubicBezTo>
                          <a:pt x="6886" y="12717"/>
                          <a:pt x="7250" y="12701"/>
                          <a:pt x="7632" y="12666"/>
                        </a:cubicBezTo>
                        <a:cubicBezTo>
                          <a:pt x="8648" y="12572"/>
                          <a:pt x="9535" y="12534"/>
                          <a:pt x="10303" y="12534"/>
                        </a:cubicBezTo>
                        <a:cubicBezTo>
                          <a:pt x="13258" y="12534"/>
                          <a:pt x="14455" y="13088"/>
                          <a:pt x="14455" y="13088"/>
                        </a:cubicBezTo>
                        <a:cubicBezTo>
                          <a:pt x="14560" y="14917"/>
                          <a:pt x="15158" y="16710"/>
                          <a:pt x="16213" y="18188"/>
                        </a:cubicBezTo>
                        <a:cubicBezTo>
                          <a:pt x="17972" y="20509"/>
                          <a:pt x="18710" y="19489"/>
                          <a:pt x="19132" y="21388"/>
                        </a:cubicBezTo>
                        <a:cubicBezTo>
                          <a:pt x="19589" y="23252"/>
                          <a:pt x="18710" y="26312"/>
                          <a:pt x="18851" y="27332"/>
                        </a:cubicBezTo>
                        <a:cubicBezTo>
                          <a:pt x="18992" y="28351"/>
                          <a:pt x="20293" y="29829"/>
                          <a:pt x="20293" y="29829"/>
                        </a:cubicBezTo>
                        <a:cubicBezTo>
                          <a:pt x="20293" y="29829"/>
                          <a:pt x="21931" y="25672"/>
                          <a:pt x="23799" y="25672"/>
                        </a:cubicBezTo>
                        <a:cubicBezTo>
                          <a:pt x="23942" y="25672"/>
                          <a:pt x="24087" y="25696"/>
                          <a:pt x="24232" y="25749"/>
                        </a:cubicBezTo>
                        <a:cubicBezTo>
                          <a:pt x="26236" y="26487"/>
                          <a:pt x="24865" y="27789"/>
                          <a:pt x="25322" y="30110"/>
                        </a:cubicBezTo>
                        <a:cubicBezTo>
                          <a:pt x="25744" y="32431"/>
                          <a:pt x="28276" y="38093"/>
                          <a:pt x="28276" y="38093"/>
                        </a:cubicBezTo>
                        <a:lnTo>
                          <a:pt x="33059" y="41012"/>
                        </a:lnTo>
                        <a:cubicBezTo>
                          <a:pt x="33059" y="41012"/>
                          <a:pt x="35767" y="34893"/>
                          <a:pt x="39003" y="31622"/>
                        </a:cubicBezTo>
                        <a:cubicBezTo>
                          <a:pt x="42942" y="27718"/>
                          <a:pt x="45544" y="19946"/>
                          <a:pt x="43680" y="12947"/>
                        </a:cubicBezTo>
                        <a:cubicBezTo>
                          <a:pt x="42060" y="7004"/>
                          <a:pt x="38236" y="6569"/>
                          <a:pt x="37150" y="6569"/>
                        </a:cubicBezTo>
                        <a:cubicBezTo>
                          <a:pt x="36963" y="6569"/>
                          <a:pt x="36858" y="6582"/>
                          <a:pt x="36858" y="6582"/>
                        </a:cubicBezTo>
                        <a:cubicBezTo>
                          <a:pt x="36858" y="6582"/>
                          <a:pt x="35591" y="3803"/>
                          <a:pt x="30316" y="1342"/>
                        </a:cubicBezTo>
                        <a:cubicBezTo>
                          <a:pt x="28322" y="413"/>
                          <a:pt x="25855" y="1"/>
                          <a:pt x="2322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6" name="Google Shape;176;p16"/>
                  <p:cNvSpPr/>
                  <p:nvPr/>
                </p:nvSpPr>
                <p:spPr>
                  <a:xfrm>
                    <a:off x="6290536" y="3154289"/>
                    <a:ext cx="152448" cy="2456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73" h="12523" extrusionOk="0">
                        <a:moveTo>
                          <a:pt x="5518" y="1"/>
                        </a:moveTo>
                        <a:cubicBezTo>
                          <a:pt x="4821" y="1"/>
                          <a:pt x="4004" y="258"/>
                          <a:pt x="3130" y="785"/>
                        </a:cubicBezTo>
                        <a:cubicBezTo>
                          <a:pt x="563" y="2333"/>
                          <a:pt x="282" y="5814"/>
                          <a:pt x="282" y="5814"/>
                        </a:cubicBezTo>
                        <a:cubicBezTo>
                          <a:pt x="282" y="5814"/>
                          <a:pt x="0" y="8628"/>
                          <a:pt x="282" y="10035"/>
                        </a:cubicBezTo>
                        <a:cubicBezTo>
                          <a:pt x="673" y="11967"/>
                          <a:pt x="1976" y="12522"/>
                          <a:pt x="3096" y="12522"/>
                        </a:cubicBezTo>
                        <a:cubicBezTo>
                          <a:pt x="3484" y="12522"/>
                          <a:pt x="3851" y="12455"/>
                          <a:pt x="4150" y="12356"/>
                        </a:cubicBezTo>
                        <a:cubicBezTo>
                          <a:pt x="5311" y="11969"/>
                          <a:pt x="5838" y="10421"/>
                          <a:pt x="5944" y="8628"/>
                        </a:cubicBezTo>
                        <a:cubicBezTo>
                          <a:pt x="6085" y="6834"/>
                          <a:pt x="7773" y="5674"/>
                          <a:pt x="7773" y="2825"/>
                        </a:cubicBezTo>
                        <a:cubicBezTo>
                          <a:pt x="7773" y="969"/>
                          <a:pt x="6870" y="1"/>
                          <a:pt x="5518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7" name="Google Shape;177;p16"/>
                  <p:cNvSpPr/>
                  <p:nvPr/>
                </p:nvSpPr>
                <p:spPr>
                  <a:xfrm>
                    <a:off x="5872398" y="3950184"/>
                    <a:ext cx="431946" cy="840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024" h="42877" extrusionOk="0">
                        <a:moveTo>
                          <a:pt x="13627" y="1"/>
                        </a:moveTo>
                        <a:cubicBezTo>
                          <a:pt x="10048" y="1"/>
                          <a:pt x="6002" y="7933"/>
                          <a:pt x="3243" y="13450"/>
                        </a:cubicBezTo>
                        <a:cubicBezTo>
                          <a:pt x="395" y="19183"/>
                          <a:pt x="219" y="33672"/>
                          <a:pt x="78" y="39581"/>
                        </a:cubicBezTo>
                        <a:cubicBezTo>
                          <a:pt x="1" y="42173"/>
                          <a:pt x="1216" y="42876"/>
                          <a:pt x="3036" y="42876"/>
                        </a:cubicBezTo>
                        <a:cubicBezTo>
                          <a:pt x="5197" y="42876"/>
                          <a:pt x="8211" y="41883"/>
                          <a:pt x="10922" y="41883"/>
                        </a:cubicBezTo>
                        <a:cubicBezTo>
                          <a:pt x="11131" y="41883"/>
                          <a:pt x="11338" y="41889"/>
                          <a:pt x="11543" y="41902"/>
                        </a:cubicBezTo>
                        <a:cubicBezTo>
                          <a:pt x="11660" y="41909"/>
                          <a:pt x="11776" y="41913"/>
                          <a:pt x="11891" y="41913"/>
                        </a:cubicBezTo>
                        <a:cubicBezTo>
                          <a:pt x="16774" y="41913"/>
                          <a:pt x="19556" y="35433"/>
                          <a:pt x="20793" y="31035"/>
                        </a:cubicBezTo>
                        <a:cubicBezTo>
                          <a:pt x="22024" y="26498"/>
                          <a:pt x="21426" y="22946"/>
                          <a:pt x="20933" y="20590"/>
                        </a:cubicBezTo>
                        <a:cubicBezTo>
                          <a:pt x="20511" y="18515"/>
                          <a:pt x="20300" y="11024"/>
                          <a:pt x="19527" y="7894"/>
                        </a:cubicBezTo>
                        <a:cubicBezTo>
                          <a:pt x="18964" y="5643"/>
                          <a:pt x="16537" y="578"/>
                          <a:pt x="14111" y="51"/>
                        </a:cubicBezTo>
                        <a:cubicBezTo>
                          <a:pt x="13950" y="17"/>
                          <a:pt x="13789" y="1"/>
                          <a:pt x="13627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8" name="Google Shape;178;p16"/>
                  <p:cNvSpPr/>
                  <p:nvPr/>
                </p:nvSpPr>
                <p:spPr>
                  <a:xfrm>
                    <a:off x="6382264" y="3962599"/>
                    <a:ext cx="433024" cy="840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079" h="42877" extrusionOk="0">
                        <a:moveTo>
                          <a:pt x="8464" y="1"/>
                        </a:moveTo>
                        <a:cubicBezTo>
                          <a:pt x="8303" y="1"/>
                          <a:pt x="8143" y="17"/>
                          <a:pt x="7984" y="51"/>
                        </a:cubicBezTo>
                        <a:cubicBezTo>
                          <a:pt x="5452" y="578"/>
                          <a:pt x="3342" y="3216"/>
                          <a:pt x="2392" y="8421"/>
                        </a:cubicBezTo>
                        <a:cubicBezTo>
                          <a:pt x="1830" y="11410"/>
                          <a:pt x="1548" y="18515"/>
                          <a:pt x="1126" y="20590"/>
                        </a:cubicBezTo>
                        <a:cubicBezTo>
                          <a:pt x="634" y="22946"/>
                          <a:pt x="1" y="26498"/>
                          <a:pt x="1302" y="31035"/>
                        </a:cubicBezTo>
                        <a:cubicBezTo>
                          <a:pt x="2539" y="35433"/>
                          <a:pt x="5287" y="41913"/>
                          <a:pt x="10169" y="41913"/>
                        </a:cubicBezTo>
                        <a:cubicBezTo>
                          <a:pt x="10283" y="41913"/>
                          <a:pt x="10399" y="41909"/>
                          <a:pt x="10516" y="41902"/>
                        </a:cubicBezTo>
                        <a:cubicBezTo>
                          <a:pt x="10721" y="41889"/>
                          <a:pt x="10929" y="41883"/>
                          <a:pt x="11138" y="41883"/>
                        </a:cubicBezTo>
                        <a:cubicBezTo>
                          <a:pt x="13849" y="41883"/>
                          <a:pt x="16863" y="42877"/>
                          <a:pt x="19030" y="42877"/>
                        </a:cubicBezTo>
                        <a:cubicBezTo>
                          <a:pt x="20854" y="42877"/>
                          <a:pt x="22078" y="42173"/>
                          <a:pt x="22017" y="39581"/>
                        </a:cubicBezTo>
                        <a:cubicBezTo>
                          <a:pt x="21841" y="33673"/>
                          <a:pt x="21665" y="19183"/>
                          <a:pt x="18816" y="13450"/>
                        </a:cubicBezTo>
                        <a:cubicBezTo>
                          <a:pt x="16091" y="7933"/>
                          <a:pt x="12014" y="1"/>
                          <a:pt x="8464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9" name="Google Shape;179;p16"/>
                  <p:cNvSpPr/>
                  <p:nvPr/>
                </p:nvSpPr>
                <p:spPr>
                  <a:xfrm>
                    <a:off x="5889774" y="3273318"/>
                    <a:ext cx="476643" cy="6357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303" h="32418" extrusionOk="0">
                        <a:moveTo>
                          <a:pt x="9625" y="0"/>
                        </a:moveTo>
                        <a:cubicBezTo>
                          <a:pt x="8523" y="0"/>
                          <a:pt x="7327" y="320"/>
                          <a:pt x="6085" y="941"/>
                        </a:cubicBezTo>
                        <a:cubicBezTo>
                          <a:pt x="3448" y="2207"/>
                          <a:pt x="1162" y="3825"/>
                          <a:pt x="599" y="4563"/>
                        </a:cubicBezTo>
                        <a:cubicBezTo>
                          <a:pt x="1" y="5302"/>
                          <a:pt x="71" y="5900"/>
                          <a:pt x="1021" y="6216"/>
                        </a:cubicBezTo>
                        <a:cubicBezTo>
                          <a:pt x="1456" y="6378"/>
                          <a:pt x="2282" y="6465"/>
                          <a:pt x="3212" y="6465"/>
                        </a:cubicBezTo>
                        <a:cubicBezTo>
                          <a:pt x="4312" y="6465"/>
                          <a:pt x="5557" y="6343"/>
                          <a:pt x="6472" y="6076"/>
                        </a:cubicBezTo>
                        <a:cubicBezTo>
                          <a:pt x="8067" y="5635"/>
                          <a:pt x="8483" y="4736"/>
                          <a:pt x="10183" y="4736"/>
                        </a:cubicBezTo>
                        <a:cubicBezTo>
                          <a:pt x="10246" y="4736"/>
                          <a:pt x="10310" y="4737"/>
                          <a:pt x="10376" y="4739"/>
                        </a:cubicBezTo>
                        <a:cubicBezTo>
                          <a:pt x="12205" y="4810"/>
                          <a:pt x="15194" y="5021"/>
                          <a:pt x="16636" y="6146"/>
                        </a:cubicBezTo>
                        <a:cubicBezTo>
                          <a:pt x="18043" y="7307"/>
                          <a:pt x="19379" y="9171"/>
                          <a:pt x="18922" y="9839"/>
                        </a:cubicBezTo>
                        <a:cubicBezTo>
                          <a:pt x="18787" y="10037"/>
                          <a:pt x="18657" y="10130"/>
                          <a:pt x="18513" y="10130"/>
                        </a:cubicBezTo>
                        <a:cubicBezTo>
                          <a:pt x="18171" y="10130"/>
                          <a:pt x="17745" y="9605"/>
                          <a:pt x="16953" y="8713"/>
                        </a:cubicBezTo>
                        <a:cubicBezTo>
                          <a:pt x="15957" y="7598"/>
                          <a:pt x="15169" y="6663"/>
                          <a:pt x="13258" y="6663"/>
                        </a:cubicBezTo>
                        <a:cubicBezTo>
                          <a:pt x="12940" y="6663"/>
                          <a:pt x="12591" y="6689"/>
                          <a:pt x="12205" y="6744"/>
                        </a:cubicBezTo>
                        <a:cubicBezTo>
                          <a:pt x="9532" y="7166"/>
                          <a:pt x="5382" y="9558"/>
                          <a:pt x="4221" y="9769"/>
                        </a:cubicBezTo>
                        <a:cubicBezTo>
                          <a:pt x="3061" y="9980"/>
                          <a:pt x="2639" y="11457"/>
                          <a:pt x="3799" y="11527"/>
                        </a:cubicBezTo>
                        <a:cubicBezTo>
                          <a:pt x="3869" y="11534"/>
                          <a:pt x="3938" y="11537"/>
                          <a:pt x="4007" y="11537"/>
                        </a:cubicBezTo>
                        <a:cubicBezTo>
                          <a:pt x="5053" y="11537"/>
                          <a:pt x="6036" y="10813"/>
                          <a:pt x="7422" y="10120"/>
                        </a:cubicBezTo>
                        <a:cubicBezTo>
                          <a:pt x="8569" y="9546"/>
                          <a:pt x="11139" y="8484"/>
                          <a:pt x="12806" y="8484"/>
                        </a:cubicBezTo>
                        <a:cubicBezTo>
                          <a:pt x="13284" y="8484"/>
                          <a:pt x="13689" y="8572"/>
                          <a:pt x="13963" y="8784"/>
                        </a:cubicBezTo>
                        <a:cubicBezTo>
                          <a:pt x="15159" y="9733"/>
                          <a:pt x="16003" y="12090"/>
                          <a:pt x="16882" y="12477"/>
                        </a:cubicBezTo>
                        <a:cubicBezTo>
                          <a:pt x="17797" y="12863"/>
                          <a:pt x="19239" y="12547"/>
                          <a:pt x="19379" y="13813"/>
                        </a:cubicBezTo>
                        <a:cubicBezTo>
                          <a:pt x="19520" y="15079"/>
                          <a:pt x="19133" y="17049"/>
                          <a:pt x="20153" y="18772"/>
                        </a:cubicBezTo>
                        <a:cubicBezTo>
                          <a:pt x="21173" y="20530"/>
                          <a:pt x="21560" y="21339"/>
                          <a:pt x="21560" y="25384"/>
                        </a:cubicBezTo>
                        <a:cubicBezTo>
                          <a:pt x="21560" y="29428"/>
                          <a:pt x="21243" y="32417"/>
                          <a:pt x="21243" y="32417"/>
                        </a:cubicBezTo>
                        <a:lnTo>
                          <a:pt x="24303" y="32347"/>
                        </a:lnTo>
                        <a:cubicBezTo>
                          <a:pt x="24303" y="32347"/>
                          <a:pt x="24233" y="22676"/>
                          <a:pt x="24233" y="19721"/>
                        </a:cubicBezTo>
                        <a:cubicBezTo>
                          <a:pt x="24233" y="16767"/>
                          <a:pt x="23353" y="10050"/>
                          <a:pt x="22052" y="7940"/>
                        </a:cubicBezTo>
                        <a:cubicBezTo>
                          <a:pt x="20645" y="5619"/>
                          <a:pt x="18465" y="3895"/>
                          <a:pt x="15897" y="3086"/>
                        </a:cubicBezTo>
                        <a:cubicBezTo>
                          <a:pt x="13084" y="2137"/>
                          <a:pt x="12803" y="800"/>
                          <a:pt x="11290" y="273"/>
                        </a:cubicBezTo>
                        <a:cubicBezTo>
                          <a:pt x="10766" y="90"/>
                          <a:pt x="10209" y="0"/>
                          <a:pt x="9625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0" name="Google Shape;180;p16"/>
                  <p:cNvSpPr/>
                  <p:nvPr/>
                </p:nvSpPr>
                <p:spPr>
                  <a:xfrm>
                    <a:off x="6679550" y="4685064"/>
                    <a:ext cx="706" cy="27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" h="142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36" y="106"/>
                          <a:pt x="36" y="141"/>
                          <a:pt x="36" y="141"/>
                        </a:cubicBezTo>
                        <a:cubicBezTo>
                          <a:pt x="36" y="106"/>
                          <a:pt x="36" y="36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FEF1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1" name="Google Shape;181;p16"/>
                  <p:cNvSpPr/>
                  <p:nvPr/>
                </p:nvSpPr>
                <p:spPr>
                  <a:xfrm>
                    <a:off x="6485739" y="4645055"/>
                    <a:ext cx="706" cy="63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" h="325" extrusionOk="0">
                        <a:moveTo>
                          <a:pt x="35" y="1"/>
                        </a:moveTo>
                        <a:lnTo>
                          <a:pt x="35" y="1"/>
                        </a:lnTo>
                        <a:cubicBezTo>
                          <a:pt x="0" y="71"/>
                          <a:pt x="0" y="177"/>
                          <a:pt x="0" y="247"/>
                        </a:cubicBezTo>
                        <a:cubicBezTo>
                          <a:pt x="0" y="300"/>
                          <a:pt x="0" y="325"/>
                          <a:pt x="1" y="325"/>
                        </a:cubicBezTo>
                        <a:cubicBezTo>
                          <a:pt x="3" y="325"/>
                          <a:pt x="11" y="197"/>
                          <a:pt x="35" y="1"/>
                        </a:cubicBezTo>
                        <a:close/>
                      </a:path>
                    </a:pathLst>
                  </a:custGeom>
                  <a:solidFill>
                    <a:srgbClr val="FEF1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2" name="Google Shape;182;p16"/>
                  <p:cNvSpPr/>
                  <p:nvPr/>
                </p:nvSpPr>
                <p:spPr>
                  <a:xfrm>
                    <a:off x="5881498" y="3878049"/>
                    <a:ext cx="910510" cy="819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425" h="41782" extrusionOk="0">
                        <a:moveTo>
                          <a:pt x="23529" y="1"/>
                        </a:moveTo>
                        <a:cubicBezTo>
                          <a:pt x="23459" y="1"/>
                          <a:pt x="23353" y="1"/>
                          <a:pt x="23177" y="36"/>
                        </a:cubicBezTo>
                        <a:cubicBezTo>
                          <a:pt x="22931" y="71"/>
                          <a:pt x="22650" y="142"/>
                          <a:pt x="22404" y="212"/>
                        </a:cubicBezTo>
                        <a:lnTo>
                          <a:pt x="22404" y="282"/>
                        </a:lnTo>
                        <a:lnTo>
                          <a:pt x="21525" y="388"/>
                        </a:lnTo>
                        <a:lnTo>
                          <a:pt x="21525" y="14069"/>
                        </a:lnTo>
                        <a:cubicBezTo>
                          <a:pt x="21525" y="16530"/>
                          <a:pt x="21630" y="17832"/>
                          <a:pt x="20012" y="18746"/>
                        </a:cubicBezTo>
                        <a:cubicBezTo>
                          <a:pt x="18394" y="19660"/>
                          <a:pt x="16812" y="22263"/>
                          <a:pt x="16460" y="22298"/>
                        </a:cubicBezTo>
                        <a:cubicBezTo>
                          <a:pt x="16441" y="22302"/>
                          <a:pt x="16422" y="22304"/>
                          <a:pt x="16403" y="22304"/>
                        </a:cubicBezTo>
                        <a:cubicBezTo>
                          <a:pt x="16057" y="22304"/>
                          <a:pt x="15603" y="21720"/>
                          <a:pt x="15370" y="20821"/>
                        </a:cubicBezTo>
                        <a:cubicBezTo>
                          <a:pt x="15159" y="19871"/>
                          <a:pt x="15897" y="18746"/>
                          <a:pt x="16249" y="18218"/>
                        </a:cubicBezTo>
                        <a:cubicBezTo>
                          <a:pt x="16601" y="17656"/>
                          <a:pt x="15581" y="16601"/>
                          <a:pt x="15581" y="16601"/>
                        </a:cubicBezTo>
                        <a:lnTo>
                          <a:pt x="15581" y="16601"/>
                        </a:lnTo>
                        <a:cubicBezTo>
                          <a:pt x="15862" y="17410"/>
                          <a:pt x="15722" y="18289"/>
                          <a:pt x="15159" y="18922"/>
                        </a:cubicBezTo>
                        <a:cubicBezTo>
                          <a:pt x="14561" y="19731"/>
                          <a:pt x="14596" y="21138"/>
                          <a:pt x="14702" y="22017"/>
                        </a:cubicBezTo>
                        <a:cubicBezTo>
                          <a:pt x="14209" y="21771"/>
                          <a:pt x="13787" y="21454"/>
                          <a:pt x="13471" y="21032"/>
                        </a:cubicBezTo>
                        <a:cubicBezTo>
                          <a:pt x="12416" y="19766"/>
                          <a:pt x="12662" y="18570"/>
                          <a:pt x="13049" y="17339"/>
                        </a:cubicBezTo>
                        <a:cubicBezTo>
                          <a:pt x="13471" y="16073"/>
                          <a:pt x="13400" y="14631"/>
                          <a:pt x="14280" y="13787"/>
                        </a:cubicBezTo>
                        <a:cubicBezTo>
                          <a:pt x="14807" y="13295"/>
                          <a:pt x="15264" y="12767"/>
                          <a:pt x="15722" y="12205"/>
                        </a:cubicBezTo>
                        <a:lnTo>
                          <a:pt x="15722" y="12205"/>
                        </a:lnTo>
                        <a:cubicBezTo>
                          <a:pt x="15721" y="12205"/>
                          <a:pt x="14174" y="12873"/>
                          <a:pt x="13647" y="13717"/>
                        </a:cubicBezTo>
                        <a:cubicBezTo>
                          <a:pt x="13119" y="14596"/>
                          <a:pt x="12873" y="14948"/>
                          <a:pt x="12873" y="14948"/>
                        </a:cubicBezTo>
                        <a:cubicBezTo>
                          <a:pt x="12943" y="14244"/>
                          <a:pt x="12908" y="13506"/>
                          <a:pt x="12767" y="12802"/>
                        </a:cubicBezTo>
                        <a:cubicBezTo>
                          <a:pt x="12627" y="12205"/>
                          <a:pt x="12556" y="11572"/>
                          <a:pt x="12521" y="10938"/>
                        </a:cubicBezTo>
                        <a:cubicBezTo>
                          <a:pt x="12521" y="10938"/>
                          <a:pt x="11958" y="12345"/>
                          <a:pt x="12310" y="13506"/>
                        </a:cubicBezTo>
                        <a:cubicBezTo>
                          <a:pt x="12662" y="14631"/>
                          <a:pt x="12345" y="15721"/>
                          <a:pt x="12134" y="16566"/>
                        </a:cubicBezTo>
                        <a:cubicBezTo>
                          <a:pt x="11888" y="17410"/>
                          <a:pt x="11712" y="18816"/>
                          <a:pt x="11466" y="18816"/>
                        </a:cubicBezTo>
                        <a:cubicBezTo>
                          <a:pt x="11255" y="18816"/>
                          <a:pt x="10200" y="16812"/>
                          <a:pt x="10306" y="15721"/>
                        </a:cubicBezTo>
                        <a:cubicBezTo>
                          <a:pt x="10481" y="14807"/>
                          <a:pt x="10692" y="13893"/>
                          <a:pt x="11009" y="12978"/>
                        </a:cubicBezTo>
                        <a:lnTo>
                          <a:pt x="11009" y="12978"/>
                        </a:lnTo>
                        <a:cubicBezTo>
                          <a:pt x="11009" y="12978"/>
                          <a:pt x="9848" y="13858"/>
                          <a:pt x="9778" y="14877"/>
                        </a:cubicBezTo>
                        <a:cubicBezTo>
                          <a:pt x="9778" y="14877"/>
                          <a:pt x="9391" y="13224"/>
                          <a:pt x="8477" y="12521"/>
                        </a:cubicBezTo>
                        <a:cubicBezTo>
                          <a:pt x="7914" y="12134"/>
                          <a:pt x="7386" y="11677"/>
                          <a:pt x="6894" y="11220"/>
                        </a:cubicBezTo>
                        <a:lnTo>
                          <a:pt x="6894" y="11220"/>
                        </a:lnTo>
                        <a:cubicBezTo>
                          <a:pt x="7386" y="11958"/>
                          <a:pt x="7914" y="12697"/>
                          <a:pt x="8477" y="13400"/>
                        </a:cubicBezTo>
                        <a:cubicBezTo>
                          <a:pt x="9215" y="14244"/>
                          <a:pt x="8899" y="15616"/>
                          <a:pt x="9391" y="16917"/>
                        </a:cubicBezTo>
                        <a:cubicBezTo>
                          <a:pt x="9672" y="17515"/>
                          <a:pt x="9883" y="18148"/>
                          <a:pt x="9989" y="18816"/>
                        </a:cubicBezTo>
                        <a:cubicBezTo>
                          <a:pt x="9567" y="18148"/>
                          <a:pt x="9004" y="17585"/>
                          <a:pt x="8371" y="17163"/>
                        </a:cubicBezTo>
                        <a:cubicBezTo>
                          <a:pt x="7351" y="16671"/>
                          <a:pt x="6296" y="16319"/>
                          <a:pt x="5241" y="16038"/>
                        </a:cubicBezTo>
                        <a:lnTo>
                          <a:pt x="5241" y="16038"/>
                        </a:lnTo>
                        <a:cubicBezTo>
                          <a:pt x="6226" y="16566"/>
                          <a:pt x="7211" y="17128"/>
                          <a:pt x="8160" y="17761"/>
                        </a:cubicBezTo>
                        <a:cubicBezTo>
                          <a:pt x="8547" y="18043"/>
                          <a:pt x="8934" y="18429"/>
                          <a:pt x="9180" y="18852"/>
                        </a:cubicBezTo>
                        <a:cubicBezTo>
                          <a:pt x="8431" y="18783"/>
                          <a:pt x="7681" y="18745"/>
                          <a:pt x="6932" y="18745"/>
                        </a:cubicBezTo>
                        <a:cubicBezTo>
                          <a:pt x="6521" y="18745"/>
                          <a:pt x="6109" y="18756"/>
                          <a:pt x="5698" y="18781"/>
                        </a:cubicBezTo>
                        <a:cubicBezTo>
                          <a:pt x="4573" y="18957"/>
                          <a:pt x="3588" y="19133"/>
                          <a:pt x="3588" y="19133"/>
                        </a:cubicBezTo>
                        <a:cubicBezTo>
                          <a:pt x="4784" y="19344"/>
                          <a:pt x="5980" y="19449"/>
                          <a:pt x="7140" y="19520"/>
                        </a:cubicBezTo>
                        <a:cubicBezTo>
                          <a:pt x="9075" y="19660"/>
                          <a:pt x="10587" y="19414"/>
                          <a:pt x="11536" y="20434"/>
                        </a:cubicBezTo>
                        <a:cubicBezTo>
                          <a:pt x="12381" y="21349"/>
                          <a:pt x="13119" y="22333"/>
                          <a:pt x="13787" y="23353"/>
                        </a:cubicBezTo>
                        <a:cubicBezTo>
                          <a:pt x="13893" y="23529"/>
                          <a:pt x="13963" y="23740"/>
                          <a:pt x="14033" y="23916"/>
                        </a:cubicBezTo>
                        <a:cubicBezTo>
                          <a:pt x="13998" y="23951"/>
                          <a:pt x="13928" y="23951"/>
                          <a:pt x="13893" y="23986"/>
                        </a:cubicBezTo>
                        <a:cubicBezTo>
                          <a:pt x="13676" y="24031"/>
                          <a:pt x="13499" y="24053"/>
                          <a:pt x="13340" y="24053"/>
                        </a:cubicBezTo>
                        <a:cubicBezTo>
                          <a:pt x="12881" y="24053"/>
                          <a:pt x="12577" y="23869"/>
                          <a:pt x="11923" y="23529"/>
                        </a:cubicBezTo>
                        <a:cubicBezTo>
                          <a:pt x="11044" y="23107"/>
                          <a:pt x="10974" y="22474"/>
                          <a:pt x="10235" y="21700"/>
                        </a:cubicBezTo>
                        <a:cubicBezTo>
                          <a:pt x="9856" y="21321"/>
                          <a:pt x="9331" y="21111"/>
                          <a:pt x="8801" y="21111"/>
                        </a:cubicBezTo>
                        <a:cubicBezTo>
                          <a:pt x="8693" y="21111"/>
                          <a:pt x="8584" y="21120"/>
                          <a:pt x="8477" y="21138"/>
                        </a:cubicBezTo>
                        <a:cubicBezTo>
                          <a:pt x="9321" y="21630"/>
                          <a:pt x="10024" y="22298"/>
                          <a:pt x="10517" y="23142"/>
                        </a:cubicBezTo>
                        <a:cubicBezTo>
                          <a:pt x="10503" y="23144"/>
                          <a:pt x="10488" y="23145"/>
                          <a:pt x="10471" y="23145"/>
                        </a:cubicBezTo>
                        <a:cubicBezTo>
                          <a:pt x="9895" y="23145"/>
                          <a:pt x="7645" y="21971"/>
                          <a:pt x="6859" y="21595"/>
                        </a:cubicBezTo>
                        <a:cubicBezTo>
                          <a:pt x="6015" y="21173"/>
                          <a:pt x="4855" y="19872"/>
                          <a:pt x="4854" y="19871"/>
                        </a:cubicBezTo>
                        <a:lnTo>
                          <a:pt x="4854" y="19871"/>
                        </a:lnTo>
                        <a:cubicBezTo>
                          <a:pt x="4995" y="20329"/>
                          <a:pt x="5171" y="20751"/>
                          <a:pt x="5347" y="21208"/>
                        </a:cubicBezTo>
                        <a:cubicBezTo>
                          <a:pt x="5558" y="21735"/>
                          <a:pt x="5980" y="22157"/>
                          <a:pt x="6507" y="22404"/>
                        </a:cubicBezTo>
                        <a:cubicBezTo>
                          <a:pt x="5874" y="22509"/>
                          <a:pt x="5276" y="22720"/>
                          <a:pt x="4678" y="22966"/>
                        </a:cubicBezTo>
                        <a:lnTo>
                          <a:pt x="2603" y="24021"/>
                        </a:lnTo>
                        <a:cubicBezTo>
                          <a:pt x="2603" y="24021"/>
                          <a:pt x="5915" y="23103"/>
                          <a:pt x="7283" y="23103"/>
                        </a:cubicBezTo>
                        <a:cubicBezTo>
                          <a:pt x="7332" y="23103"/>
                          <a:pt x="7378" y="23105"/>
                          <a:pt x="7422" y="23107"/>
                        </a:cubicBezTo>
                        <a:cubicBezTo>
                          <a:pt x="8512" y="23177"/>
                          <a:pt x="9602" y="23494"/>
                          <a:pt x="10552" y="24057"/>
                        </a:cubicBezTo>
                        <a:cubicBezTo>
                          <a:pt x="9778" y="24232"/>
                          <a:pt x="8723" y="24584"/>
                          <a:pt x="8266" y="24971"/>
                        </a:cubicBezTo>
                        <a:cubicBezTo>
                          <a:pt x="7457" y="25780"/>
                          <a:pt x="6578" y="26518"/>
                          <a:pt x="5628" y="27151"/>
                        </a:cubicBezTo>
                        <a:cubicBezTo>
                          <a:pt x="4854" y="27506"/>
                          <a:pt x="4021" y="27683"/>
                          <a:pt x="3157" y="27683"/>
                        </a:cubicBezTo>
                        <a:cubicBezTo>
                          <a:pt x="3078" y="27683"/>
                          <a:pt x="2999" y="27682"/>
                          <a:pt x="2920" y="27679"/>
                        </a:cubicBezTo>
                        <a:cubicBezTo>
                          <a:pt x="2252" y="27714"/>
                          <a:pt x="1584" y="27820"/>
                          <a:pt x="915" y="27960"/>
                        </a:cubicBezTo>
                        <a:cubicBezTo>
                          <a:pt x="915" y="27960"/>
                          <a:pt x="1584" y="28066"/>
                          <a:pt x="2357" y="28242"/>
                        </a:cubicBezTo>
                        <a:cubicBezTo>
                          <a:pt x="2656" y="28294"/>
                          <a:pt x="2955" y="28321"/>
                          <a:pt x="3254" y="28321"/>
                        </a:cubicBezTo>
                        <a:cubicBezTo>
                          <a:pt x="3553" y="28321"/>
                          <a:pt x="3852" y="28294"/>
                          <a:pt x="4151" y="28242"/>
                        </a:cubicBezTo>
                        <a:lnTo>
                          <a:pt x="4151" y="28242"/>
                        </a:lnTo>
                        <a:cubicBezTo>
                          <a:pt x="3870" y="28804"/>
                          <a:pt x="3518" y="29332"/>
                          <a:pt x="3096" y="29824"/>
                        </a:cubicBezTo>
                        <a:cubicBezTo>
                          <a:pt x="2428" y="30704"/>
                          <a:pt x="2533" y="31266"/>
                          <a:pt x="2533" y="31266"/>
                        </a:cubicBezTo>
                        <a:cubicBezTo>
                          <a:pt x="2533" y="31266"/>
                          <a:pt x="4467" y="28523"/>
                          <a:pt x="5593" y="28136"/>
                        </a:cubicBezTo>
                        <a:cubicBezTo>
                          <a:pt x="6753" y="27714"/>
                          <a:pt x="7597" y="26483"/>
                          <a:pt x="8512" y="25604"/>
                        </a:cubicBezTo>
                        <a:cubicBezTo>
                          <a:pt x="9145" y="25041"/>
                          <a:pt x="10517" y="24901"/>
                          <a:pt x="11466" y="24725"/>
                        </a:cubicBezTo>
                        <a:cubicBezTo>
                          <a:pt x="11712" y="24901"/>
                          <a:pt x="11994" y="25041"/>
                          <a:pt x="12275" y="25182"/>
                        </a:cubicBezTo>
                        <a:cubicBezTo>
                          <a:pt x="12099" y="25428"/>
                          <a:pt x="11923" y="25674"/>
                          <a:pt x="11783" y="25921"/>
                        </a:cubicBezTo>
                        <a:cubicBezTo>
                          <a:pt x="11396" y="26765"/>
                          <a:pt x="11572" y="27503"/>
                          <a:pt x="10728" y="28031"/>
                        </a:cubicBezTo>
                        <a:cubicBezTo>
                          <a:pt x="10239" y="28371"/>
                          <a:pt x="9724" y="28428"/>
                          <a:pt x="9184" y="28428"/>
                        </a:cubicBezTo>
                        <a:cubicBezTo>
                          <a:pt x="8908" y="28428"/>
                          <a:pt x="8626" y="28413"/>
                          <a:pt x="8337" y="28413"/>
                        </a:cubicBezTo>
                        <a:cubicBezTo>
                          <a:pt x="8255" y="28413"/>
                          <a:pt x="8173" y="28414"/>
                          <a:pt x="8090" y="28418"/>
                        </a:cubicBezTo>
                        <a:cubicBezTo>
                          <a:pt x="7527" y="28418"/>
                          <a:pt x="6964" y="28593"/>
                          <a:pt x="6472" y="28910"/>
                        </a:cubicBezTo>
                        <a:cubicBezTo>
                          <a:pt x="6622" y="28902"/>
                          <a:pt x="6772" y="28898"/>
                          <a:pt x="6923" y="28898"/>
                        </a:cubicBezTo>
                        <a:cubicBezTo>
                          <a:pt x="7441" y="28898"/>
                          <a:pt x="7959" y="28949"/>
                          <a:pt x="8477" y="29086"/>
                        </a:cubicBezTo>
                        <a:cubicBezTo>
                          <a:pt x="8885" y="29202"/>
                          <a:pt x="9292" y="29271"/>
                          <a:pt x="9700" y="29271"/>
                        </a:cubicBezTo>
                        <a:cubicBezTo>
                          <a:pt x="9785" y="29271"/>
                          <a:pt x="9869" y="29268"/>
                          <a:pt x="9954" y="29262"/>
                        </a:cubicBezTo>
                        <a:lnTo>
                          <a:pt x="9954" y="29262"/>
                        </a:lnTo>
                        <a:cubicBezTo>
                          <a:pt x="9672" y="29613"/>
                          <a:pt x="9426" y="30000"/>
                          <a:pt x="9250" y="30422"/>
                        </a:cubicBezTo>
                        <a:cubicBezTo>
                          <a:pt x="7809" y="30739"/>
                          <a:pt x="6261" y="31864"/>
                          <a:pt x="5593" y="32216"/>
                        </a:cubicBezTo>
                        <a:cubicBezTo>
                          <a:pt x="4925" y="32603"/>
                          <a:pt x="4256" y="33201"/>
                          <a:pt x="2814" y="33236"/>
                        </a:cubicBezTo>
                        <a:cubicBezTo>
                          <a:pt x="1795" y="33306"/>
                          <a:pt x="845" y="33623"/>
                          <a:pt x="1" y="34150"/>
                        </a:cubicBezTo>
                        <a:cubicBezTo>
                          <a:pt x="1" y="34150"/>
                          <a:pt x="1782" y="33783"/>
                          <a:pt x="2936" y="33783"/>
                        </a:cubicBezTo>
                        <a:cubicBezTo>
                          <a:pt x="3069" y="33783"/>
                          <a:pt x="3194" y="33787"/>
                          <a:pt x="3307" y="33798"/>
                        </a:cubicBezTo>
                        <a:cubicBezTo>
                          <a:pt x="3434" y="33822"/>
                          <a:pt x="3562" y="33833"/>
                          <a:pt x="3691" y="33833"/>
                        </a:cubicBezTo>
                        <a:cubicBezTo>
                          <a:pt x="4135" y="33833"/>
                          <a:pt x="4586" y="33700"/>
                          <a:pt x="4995" y="33482"/>
                        </a:cubicBezTo>
                        <a:lnTo>
                          <a:pt x="4995" y="33482"/>
                        </a:lnTo>
                        <a:cubicBezTo>
                          <a:pt x="4995" y="33482"/>
                          <a:pt x="4186" y="34783"/>
                          <a:pt x="4151" y="35662"/>
                        </a:cubicBezTo>
                        <a:cubicBezTo>
                          <a:pt x="4116" y="36260"/>
                          <a:pt x="4010" y="36858"/>
                          <a:pt x="3870" y="37421"/>
                        </a:cubicBezTo>
                        <a:cubicBezTo>
                          <a:pt x="4327" y="36717"/>
                          <a:pt x="4714" y="35944"/>
                          <a:pt x="4925" y="35135"/>
                        </a:cubicBezTo>
                        <a:cubicBezTo>
                          <a:pt x="5452" y="33587"/>
                          <a:pt x="5663" y="33201"/>
                          <a:pt x="6437" y="32427"/>
                        </a:cubicBezTo>
                        <a:cubicBezTo>
                          <a:pt x="7000" y="31899"/>
                          <a:pt x="8160" y="31829"/>
                          <a:pt x="8899" y="31512"/>
                        </a:cubicBezTo>
                        <a:lnTo>
                          <a:pt x="8899" y="31512"/>
                        </a:lnTo>
                        <a:cubicBezTo>
                          <a:pt x="8688" y="32603"/>
                          <a:pt x="8582" y="33728"/>
                          <a:pt x="8336" y="35029"/>
                        </a:cubicBezTo>
                        <a:lnTo>
                          <a:pt x="8231" y="35557"/>
                        </a:lnTo>
                        <a:cubicBezTo>
                          <a:pt x="7422" y="36542"/>
                          <a:pt x="6578" y="37456"/>
                          <a:pt x="5698" y="38335"/>
                        </a:cubicBezTo>
                        <a:cubicBezTo>
                          <a:pt x="4925" y="38933"/>
                          <a:pt x="4362" y="40692"/>
                          <a:pt x="4362" y="40692"/>
                        </a:cubicBezTo>
                        <a:cubicBezTo>
                          <a:pt x="4362" y="40692"/>
                          <a:pt x="5487" y="39074"/>
                          <a:pt x="6578" y="38476"/>
                        </a:cubicBezTo>
                        <a:cubicBezTo>
                          <a:pt x="7035" y="38230"/>
                          <a:pt x="7422" y="37913"/>
                          <a:pt x="7738" y="37526"/>
                        </a:cubicBezTo>
                        <a:lnTo>
                          <a:pt x="7738" y="37526"/>
                        </a:lnTo>
                        <a:cubicBezTo>
                          <a:pt x="7527" y="38089"/>
                          <a:pt x="8055" y="38968"/>
                          <a:pt x="7668" y="39461"/>
                        </a:cubicBezTo>
                        <a:cubicBezTo>
                          <a:pt x="7175" y="40094"/>
                          <a:pt x="6789" y="40797"/>
                          <a:pt x="6507" y="41536"/>
                        </a:cubicBezTo>
                        <a:cubicBezTo>
                          <a:pt x="6789" y="41008"/>
                          <a:pt x="7175" y="40551"/>
                          <a:pt x="7668" y="40164"/>
                        </a:cubicBezTo>
                        <a:cubicBezTo>
                          <a:pt x="8793" y="39144"/>
                          <a:pt x="8371" y="37702"/>
                          <a:pt x="8723" y="36155"/>
                        </a:cubicBezTo>
                        <a:cubicBezTo>
                          <a:pt x="9075" y="34607"/>
                          <a:pt x="9461" y="32954"/>
                          <a:pt x="9461" y="32954"/>
                        </a:cubicBezTo>
                        <a:cubicBezTo>
                          <a:pt x="9461" y="32954"/>
                          <a:pt x="10622" y="34080"/>
                          <a:pt x="11255" y="34748"/>
                        </a:cubicBezTo>
                        <a:cubicBezTo>
                          <a:pt x="11888" y="35451"/>
                          <a:pt x="12345" y="36682"/>
                          <a:pt x="12662" y="37913"/>
                        </a:cubicBezTo>
                        <a:cubicBezTo>
                          <a:pt x="12943" y="39109"/>
                          <a:pt x="13260" y="39425"/>
                          <a:pt x="13260" y="39425"/>
                        </a:cubicBezTo>
                        <a:cubicBezTo>
                          <a:pt x="13260" y="39425"/>
                          <a:pt x="12873" y="36260"/>
                          <a:pt x="12029" y="34818"/>
                        </a:cubicBezTo>
                        <a:cubicBezTo>
                          <a:pt x="11220" y="33376"/>
                          <a:pt x="9567" y="32743"/>
                          <a:pt x="9989" y="30950"/>
                        </a:cubicBezTo>
                        <a:cubicBezTo>
                          <a:pt x="10411" y="29156"/>
                          <a:pt x="12627" y="28418"/>
                          <a:pt x="12838" y="27714"/>
                        </a:cubicBezTo>
                        <a:cubicBezTo>
                          <a:pt x="13014" y="27046"/>
                          <a:pt x="12627" y="25921"/>
                          <a:pt x="13822" y="25815"/>
                        </a:cubicBezTo>
                        <a:lnTo>
                          <a:pt x="13822" y="25815"/>
                        </a:lnTo>
                        <a:cubicBezTo>
                          <a:pt x="13787" y="26378"/>
                          <a:pt x="13682" y="26905"/>
                          <a:pt x="13506" y="27398"/>
                        </a:cubicBezTo>
                        <a:cubicBezTo>
                          <a:pt x="12943" y="29015"/>
                          <a:pt x="12732" y="29754"/>
                          <a:pt x="12732" y="30563"/>
                        </a:cubicBezTo>
                        <a:cubicBezTo>
                          <a:pt x="12732" y="31337"/>
                          <a:pt x="13506" y="34431"/>
                          <a:pt x="14244" y="36084"/>
                        </a:cubicBezTo>
                        <a:cubicBezTo>
                          <a:pt x="14878" y="37491"/>
                          <a:pt x="15440" y="38617"/>
                          <a:pt x="15616" y="39179"/>
                        </a:cubicBezTo>
                        <a:cubicBezTo>
                          <a:pt x="15546" y="38792"/>
                          <a:pt x="15475" y="38124"/>
                          <a:pt x="15370" y="37421"/>
                        </a:cubicBezTo>
                        <a:cubicBezTo>
                          <a:pt x="15124" y="36084"/>
                          <a:pt x="14420" y="34220"/>
                          <a:pt x="14033" y="32603"/>
                        </a:cubicBezTo>
                        <a:cubicBezTo>
                          <a:pt x="13787" y="31583"/>
                          <a:pt x="13752" y="30528"/>
                          <a:pt x="13928" y="29473"/>
                        </a:cubicBezTo>
                        <a:lnTo>
                          <a:pt x="13928" y="29473"/>
                        </a:lnTo>
                        <a:cubicBezTo>
                          <a:pt x="14280" y="30317"/>
                          <a:pt x="16355" y="32145"/>
                          <a:pt x="16847" y="33587"/>
                        </a:cubicBezTo>
                        <a:cubicBezTo>
                          <a:pt x="17199" y="34642"/>
                          <a:pt x="17621" y="35662"/>
                          <a:pt x="18148" y="36647"/>
                        </a:cubicBezTo>
                        <a:cubicBezTo>
                          <a:pt x="18148" y="36647"/>
                          <a:pt x="18043" y="35451"/>
                          <a:pt x="17902" y="34361"/>
                        </a:cubicBezTo>
                        <a:cubicBezTo>
                          <a:pt x="17797" y="33306"/>
                          <a:pt x="16530" y="31196"/>
                          <a:pt x="15862" y="30387"/>
                        </a:cubicBezTo>
                        <a:cubicBezTo>
                          <a:pt x="15405" y="29684"/>
                          <a:pt x="15018" y="28945"/>
                          <a:pt x="14702" y="28136"/>
                        </a:cubicBezTo>
                        <a:lnTo>
                          <a:pt x="14702" y="28136"/>
                        </a:lnTo>
                        <a:cubicBezTo>
                          <a:pt x="15194" y="28382"/>
                          <a:pt x="15651" y="28664"/>
                          <a:pt x="16108" y="28945"/>
                        </a:cubicBezTo>
                        <a:cubicBezTo>
                          <a:pt x="16671" y="29262"/>
                          <a:pt x="17269" y="29437"/>
                          <a:pt x="17902" y="29508"/>
                        </a:cubicBezTo>
                        <a:cubicBezTo>
                          <a:pt x="17234" y="29015"/>
                          <a:pt x="15581" y="28277"/>
                          <a:pt x="15546" y="27292"/>
                        </a:cubicBezTo>
                        <a:cubicBezTo>
                          <a:pt x="15475" y="26589"/>
                          <a:pt x="15862" y="26026"/>
                          <a:pt x="16108" y="25252"/>
                        </a:cubicBezTo>
                        <a:cubicBezTo>
                          <a:pt x="17269" y="24584"/>
                          <a:pt x="18254" y="23740"/>
                          <a:pt x="19027" y="22685"/>
                        </a:cubicBezTo>
                        <a:cubicBezTo>
                          <a:pt x="20258" y="21313"/>
                          <a:pt x="21665" y="20118"/>
                          <a:pt x="23213" y="19168"/>
                        </a:cubicBezTo>
                        <a:cubicBezTo>
                          <a:pt x="24795" y="20118"/>
                          <a:pt x="26202" y="21313"/>
                          <a:pt x="27398" y="22685"/>
                        </a:cubicBezTo>
                        <a:cubicBezTo>
                          <a:pt x="28207" y="23705"/>
                          <a:pt x="29191" y="24549"/>
                          <a:pt x="30317" y="25182"/>
                        </a:cubicBezTo>
                        <a:cubicBezTo>
                          <a:pt x="30598" y="25956"/>
                          <a:pt x="30950" y="26518"/>
                          <a:pt x="30915" y="27222"/>
                        </a:cubicBezTo>
                        <a:cubicBezTo>
                          <a:pt x="30844" y="28207"/>
                          <a:pt x="29227" y="28945"/>
                          <a:pt x="28523" y="29473"/>
                        </a:cubicBezTo>
                        <a:cubicBezTo>
                          <a:pt x="29156" y="29367"/>
                          <a:pt x="29754" y="29191"/>
                          <a:pt x="30317" y="28910"/>
                        </a:cubicBezTo>
                        <a:cubicBezTo>
                          <a:pt x="30774" y="28593"/>
                          <a:pt x="31231" y="28347"/>
                          <a:pt x="31724" y="28101"/>
                        </a:cubicBezTo>
                        <a:lnTo>
                          <a:pt x="31724" y="28101"/>
                        </a:lnTo>
                        <a:cubicBezTo>
                          <a:pt x="31442" y="28875"/>
                          <a:pt x="31055" y="29648"/>
                          <a:pt x="30563" y="30317"/>
                        </a:cubicBezTo>
                        <a:cubicBezTo>
                          <a:pt x="29930" y="31126"/>
                          <a:pt x="28629" y="33236"/>
                          <a:pt x="28523" y="34326"/>
                        </a:cubicBezTo>
                        <a:cubicBezTo>
                          <a:pt x="28418" y="35416"/>
                          <a:pt x="28277" y="36612"/>
                          <a:pt x="28277" y="36612"/>
                        </a:cubicBezTo>
                        <a:cubicBezTo>
                          <a:pt x="28805" y="35627"/>
                          <a:pt x="29227" y="34572"/>
                          <a:pt x="29613" y="33517"/>
                        </a:cubicBezTo>
                        <a:cubicBezTo>
                          <a:pt x="30071" y="32110"/>
                          <a:pt x="32181" y="30281"/>
                          <a:pt x="32532" y="29402"/>
                        </a:cubicBezTo>
                        <a:lnTo>
                          <a:pt x="32532" y="29402"/>
                        </a:lnTo>
                        <a:cubicBezTo>
                          <a:pt x="32673" y="30457"/>
                          <a:pt x="32638" y="31512"/>
                          <a:pt x="32392" y="32567"/>
                        </a:cubicBezTo>
                        <a:cubicBezTo>
                          <a:pt x="32005" y="34150"/>
                          <a:pt x="31302" y="36049"/>
                          <a:pt x="31091" y="37350"/>
                        </a:cubicBezTo>
                        <a:cubicBezTo>
                          <a:pt x="30950" y="38089"/>
                          <a:pt x="30880" y="38722"/>
                          <a:pt x="30844" y="39109"/>
                        </a:cubicBezTo>
                        <a:cubicBezTo>
                          <a:pt x="30985" y="38546"/>
                          <a:pt x="31548" y="37456"/>
                          <a:pt x="32181" y="36014"/>
                        </a:cubicBezTo>
                        <a:cubicBezTo>
                          <a:pt x="32955" y="34361"/>
                          <a:pt x="33693" y="31301"/>
                          <a:pt x="33693" y="30493"/>
                        </a:cubicBezTo>
                        <a:cubicBezTo>
                          <a:pt x="33693" y="29684"/>
                          <a:pt x="33517" y="28945"/>
                          <a:pt x="32955" y="27362"/>
                        </a:cubicBezTo>
                        <a:cubicBezTo>
                          <a:pt x="32779" y="26835"/>
                          <a:pt x="32638" y="26307"/>
                          <a:pt x="32638" y="25745"/>
                        </a:cubicBezTo>
                        <a:lnTo>
                          <a:pt x="32638" y="25745"/>
                        </a:lnTo>
                        <a:cubicBezTo>
                          <a:pt x="33834" y="25885"/>
                          <a:pt x="33412" y="27011"/>
                          <a:pt x="33623" y="27679"/>
                        </a:cubicBezTo>
                        <a:cubicBezTo>
                          <a:pt x="33799" y="28312"/>
                          <a:pt x="36014" y="29086"/>
                          <a:pt x="36436" y="30879"/>
                        </a:cubicBezTo>
                        <a:cubicBezTo>
                          <a:pt x="36858" y="32673"/>
                          <a:pt x="35205" y="33306"/>
                          <a:pt x="34396" y="34748"/>
                        </a:cubicBezTo>
                        <a:cubicBezTo>
                          <a:pt x="33588" y="36225"/>
                          <a:pt x="33201" y="39355"/>
                          <a:pt x="33201" y="39355"/>
                        </a:cubicBezTo>
                        <a:cubicBezTo>
                          <a:pt x="33201" y="39355"/>
                          <a:pt x="33517" y="39074"/>
                          <a:pt x="33799" y="37843"/>
                        </a:cubicBezTo>
                        <a:cubicBezTo>
                          <a:pt x="34080" y="36612"/>
                          <a:pt x="34537" y="35381"/>
                          <a:pt x="35205" y="34713"/>
                        </a:cubicBezTo>
                        <a:cubicBezTo>
                          <a:pt x="35838" y="34009"/>
                          <a:pt x="36999" y="32884"/>
                          <a:pt x="36999" y="32884"/>
                        </a:cubicBezTo>
                        <a:cubicBezTo>
                          <a:pt x="36999" y="32884"/>
                          <a:pt x="37386" y="34537"/>
                          <a:pt x="37738" y="36084"/>
                        </a:cubicBezTo>
                        <a:cubicBezTo>
                          <a:pt x="38089" y="37632"/>
                          <a:pt x="37773" y="39390"/>
                          <a:pt x="38898" y="40410"/>
                        </a:cubicBezTo>
                        <a:cubicBezTo>
                          <a:pt x="39390" y="40797"/>
                          <a:pt x="39777" y="41254"/>
                          <a:pt x="40059" y="41782"/>
                        </a:cubicBezTo>
                        <a:cubicBezTo>
                          <a:pt x="39777" y="41043"/>
                          <a:pt x="39390" y="40340"/>
                          <a:pt x="38898" y="39707"/>
                        </a:cubicBezTo>
                        <a:cubicBezTo>
                          <a:pt x="38511" y="39214"/>
                          <a:pt x="38898" y="38019"/>
                          <a:pt x="38687" y="37456"/>
                        </a:cubicBezTo>
                        <a:lnTo>
                          <a:pt x="38687" y="37456"/>
                        </a:lnTo>
                        <a:cubicBezTo>
                          <a:pt x="39004" y="37843"/>
                          <a:pt x="39390" y="38159"/>
                          <a:pt x="39848" y="38406"/>
                        </a:cubicBezTo>
                        <a:cubicBezTo>
                          <a:pt x="40973" y="39039"/>
                          <a:pt x="42063" y="40621"/>
                          <a:pt x="42063" y="40621"/>
                        </a:cubicBezTo>
                        <a:cubicBezTo>
                          <a:pt x="42063" y="40621"/>
                          <a:pt x="41501" y="38863"/>
                          <a:pt x="40762" y="38265"/>
                        </a:cubicBezTo>
                        <a:cubicBezTo>
                          <a:pt x="39848" y="37386"/>
                          <a:pt x="39004" y="36471"/>
                          <a:pt x="38230" y="35522"/>
                        </a:cubicBezTo>
                        <a:lnTo>
                          <a:pt x="38124" y="34994"/>
                        </a:lnTo>
                        <a:cubicBezTo>
                          <a:pt x="37843" y="33658"/>
                          <a:pt x="37738" y="32532"/>
                          <a:pt x="37562" y="31477"/>
                        </a:cubicBezTo>
                        <a:lnTo>
                          <a:pt x="37562" y="31477"/>
                        </a:lnTo>
                        <a:cubicBezTo>
                          <a:pt x="38265" y="31759"/>
                          <a:pt x="39426" y="31829"/>
                          <a:pt x="39988" y="32356"/>
                        </a:cubicBezTo>
                        <a:cubicBezTo>
                          <a:pt x="40762" y="33130"/>
                          <a:pt x="41008" y="33517"/>
                          <a:pt x="41501" y="35064"/>
                        </a:cubicBezTo>
                        <a:cubicBezTo>
                          <a:pt x="41747" y="35909"/>
                          <a:pt x="42099" y="36682"/>
                          <a:pt x="42591" y="37350"/>
                        </a:cubicBezTo>
                        <a:cubicBezTo>
                          <a:pt x="42415" y="36788"/>
                          <a:pt x="42310" y="36190"/>
                          <a:pt x="42274" y="35592"/>
                        </a:cubicBezTo>
                        <a:cubicBezTo>
                          <a:pt x="42239" y="34713"/>
                          <a:pt x="41466" y="33447"/>
                          <a:pt x="41465" y="33447"/>
                        </a:cubicBezTo>
                        <a:lnTo>
                          <a:pt x="41465" y="33447"/>
                        </a:lnTo>
                        <a:cubicBezTo>
                          <a:pt x="41832" y="33656"/>
                          <a:pt x="42257" y="33768"/>
                          <a:pt x="42683" y="33768"/>
                        </a:cubicBezTo>
                        <a:cubicBezTo>
                          <a:pt x="42829" y="33768"/>
                          <a:pt x="42975" y="33755"/>
                          <a:pt x="43118" y="33728"/>
                        </a:cubicBezTo>
                        <a:cubicBezTo>
                          <a:pt x="43231" y="33717"/>
                          <a:pt x="43356" y="33712"/>
                          <a:pt x="43489" y="33712"/>
                        </a:cubicBezTo>
                        <a:cubicBezTo>
                          <a:pt x="44643" y="33712"/>
                          <a:pt x="46424" y="34080"/>
                          <a:pt x="46424" y="34080"/>
                        </a:cubicBezTo>
                        <a:cubicBezTo>
                          <a:pt x="45580" y="33552"/>
                          <a:pt x="44631" y="33271"/>
                          <a:pt x="43611" y="33201"/>
                        </a:cubicBezTo>
                        <a:cubicBezTo>
                          <a:pt x="42204" y="33165"/>
                          <a:pt x="41536" y="32603"/>
                          <a:pt x="40832" y="32216"/>
                        </a:cubicBezTo>
                        <a:cubicBezTo>
                          <a:pt x="40129" y="31829"/>
                          <a:pt x="38617" y="30704"/>
                          <a:pt x="37175" y="30387"/>
                        </a:cubicBezTo>
                        <a:cubicBezTo>
                          <a:pt x="36999" y="30000"/>
                          <a:pt x="36753" y="29613"/>
                          <a:pt x="36471" y="29262"/>
                        </a:cubicBezTo>
                        <a:cubicBezTo>
                          <a:pt x="36964" y="29262"/>
                          <a:pt x="37456" y="29191"/>
                          <a:pt x="37949" y="29051"/>
                        </a:cubicBezTo>
                        <a:cubicBezTo>
                          <a:pt x="38502" y="28934"/>
                          <a:pt x="39056" y="28866"/>
                          <a:pt x="39609" y="28866"/>
                        </a:cubicBezTo>
                        <a:cubicBezTo>
                          <a:pt x="39724" y="28866"/>
                          <a:pt x="39839" y="28869"/>
                          <a:pt x="39953" y="28875"/>
                        </a:cubicBezTo>
                        <a:cubicBezTo>
                          <a:pt x="39461" y="28593"/>
                          <a:pt x="38898" y="28418"/>
                          <a:pt x="38335" y="28382"/>
                        </a:cubicBezTo>
                        <a:cubicBezTo>
                          <a:pt x="38253" y="28379"/>
                          <a:pt x="38172" y="28378"/>
                          <a:pt x="38091" y="28378"/>
                        </a:cubicBezTo>
                        <a:cubicBezTo>
                          <a:pt x="37784" y="28378"/>
                          <a:pt x="37485" y="28395"/>
                          <a:pt x="37193" y="28395"/>
                        </a:cubicBezTo>
                        <a:cubicBezTo>
                          <a:pt x="36670" y="28395"/>
                          <a:pt x="36172" y="28340"/>
                          <a:pt x="35698" y="28031"/>
                        </a:cubicBezTo>
                        <a:cubicBezTo>
                          <a:pt x="34854" y="27468"/>
                          <a:pt x="35029" y="26765"/>
                          <a:pt x="34643" y="25921"/>
                        </a:cubicBezTo>
                        <a:cubicBezTo>
                          <a:pt x="34502" y="25639"/>
                          <a:pt x="34326" y="25393"/>
                          <a:pt x="34150" y="25147"/>
                        </a:cubicBezTo>
                        <a:cubicBezTo>
                          <a:pt x="34432" y="25041"/>
                          <a:pt x="34713" y="24901"/>
                          <a:pt x="34959" y="24725"/>
                        </a:cubicBezTo>
                        <a:cubicBezTo>
                          <a:pt x="35909" y="24865"/>
                          <a:pt x="37280" y="25006"/>
                          <a:pt x="37913" y="25604"/>
                        </a:cubicBezTo>
                        <a:cubicBezTo>
                          <a:pt x="38828" y="26448"/>
                          <a:pt x="39672" y="27714"/>
                          <a:pt x="40832" y="28101"/>
                        </a:cubicBezTo>
                        <a:cubicBezTo>
                          <a:pt x="41958" y="28488"/>
                          <a:pt x="43892" y="31231"/>
                          <a:pt x="43892" y="31231"/>
                        </a:cubicBezTo>
                        <a:cubicBezTo>
                          <a:pt x="43892" y="31231"/>
                          <a:pt x="43998" y="30668"/>
                          <a:pt x="43329" y="29824"/>
                        </a:cubicBezTo>
                        <a:cubicBezTo>
                          <a:pt x="42907" y="29332"/>
                          <a:pt x="42556" y="28769"/>
                          <a:pt x="42274" y="28207"/>
                        </a:cubicBezTo>
                        <a:lnTo>
                          <a:pt x="42274" y="28207"/>
                        </a:lnTo>
                        <a:cubicBezTo>
                          <a:pt x="42573" y="28259"/>
                          <a:pt x="42872" y="28286"/>
                          <a:pt x="43171" y="28286"/>
                        </a:cubicBezTo>
                        <a:cubicBezTo>
                          <a:pt x="43470" y="28286"/>
                          <a:pt x="43769" y="28259"/>
                          <a:pt x="44068" y="28207"/>
                        </a:cubicBezTo>
                        <a:cubicBezTo>
                          <a:pt x="44842" y="28031"/>
                          <a:pt x="45545" y="27925"/>
                          <a:pt x="45545" y="27925"/>
                        </a:cubicBezTo>
                        <a:cubicBezTo>
                          <a:pt x="44842" y="27784"/>
                          <a:pt x="44173" y="27679"/>
                          <a:pt x="43505" y="27644"/>
                        </a:cubicBezTo>
                        <a:cubicBezTo>
                          <a:pt x="43426" y="27647"/>
                          <a:pt x="43347" y="27648"/>
                          <a:pt x="43269" y="27648"/>
                        </a:cubicBezTo>
                        <a:cubicBezTo>
                          <a:pt x="42404" y="27648"/>
                          <a:pt x="41571" y="27471"/>
                          <a:pt x="40797" y="27116"/>
                        </a:cubicBezTo>
                        <a:cubicBezTo>
                          <a:pt x="39848" y="26483"/>
                          <a:pt x="38968" y="25780"/>
                          <a:pt x="38160" y="24971"/>
                        </a:cubicBezTo>
                        <a:cubicBezTo>
                          <a:pt x="37738" y="24549"/>
                          <a:pt x="36647" y="24232"/>
                          <a:pt x="35874" y="24021"/>
                        </a:cubicBezTo>
                        <a:cubicBezTo>
                          <a:pt x="36823" y="23494"/>
                          <a:pt x="37913" y="23142"/>
                          <a:pt x="39004" y="23072"/>
                        </a:cubicBezTo>
                        <a:cubicBezTo>
                          <a:pt x="39047" y="23069"/>
                          <a:pt x="39094" y="23068"/>
                          <a:pt x="39142" y="23068"/>
                        </a:cubicBezTo>
                        <a:cubicBezTo>
                          <a:pt x="40510" y="23068"/>
                          <a:pt x="43822" y="23986"/>
                          <a:pt x="43822" y="23986"/>
                        </a:cubicBezTo>
                        <a:lnTo>
                          <a:pt x="41712" y="22966"/>
                        </a:lnTo>
                        <a:cubicBezTo>
                          <a:pt x="41149" y="22720"/>
                          <a:pt x="40551" y="22509"/>
                          <a:pt x="39918" y="22404"/>
                        </a:cubicBezTo>
                        <a:cubicBezTo>
                          <a:pt x="40446" y="22157"/>
                          <a:pt x="40868" y="21735"/>
                          <a:pt x="41079" y="21173"/>
                        </a:cubicBezTo>
                        <a:cubicBezTo>
                          <a:pt x="41254" y="20751"/>
                          <a:pt x="41430" y="20329"/>
                          <a:pt x="41536" y="19871"/>
                        </a:cubicBezTo>
                        <a:lnTo>
                          <a:pt x="41536" y="19871"/>
                        </a:lnTo>
                        <a:cubicBezTo>
                          <a:pt x="41536" y="19872"/>
                          <a:pt x="40375" y="21173"/>
                          <a:pt x="39566" y="21595"/>
                        </a:cubicBezTo>
                        <a:cubicBezTo>
                          <a:pt x="38780" y="21971"/>
                          <a:pt x="36497" y="23145"/>
                          <a:pt x="35951" y="23145"/>
                        </a:cubicBezTo>
                        <a:cubicBezTo>
                          <a:pt x="35935" y="23145"/>
                          <a:pt x="35921" y="23144"/>
                          <a:pt x="35909" y="23142"/>
                        </a:cubicBezTo>
                        <a:cubicBezTo>
                          <a:pt x="36401" y="22298"/>
                          <a:pt x="37104" y="21630"/>
                          <a:pt x="37949" y="21138"/>
                        </a:cubicBezTo>
                        <a:cubicBezTo>
                          <a:pt x="37825" y="21118"/>
                          <a:pt x="37702" y="21108"/>
                          <a:pt x="37581" y="21108"/>
                        </a:cubicBezTo>
                        <a:cubicBezTo>
                          <a:pt x="37052" y="21108"/>
                          <a:pt x="36563" y="21299"/>
                          <a:pt x="36190" y="21700"/>
                        </a:cubicBezTo>
                        <a:cubicBezTo>
                          <a:pt x="35452" y="22474"/>
                          <a:pt x="35381" y="23072"/>
                          <a:pt x="34502" y="23529"/>
                        </a:cubicBezTo>
                        <a:cubicBezTo>
                          <a:pt x="33848" y="23869"/>
                          <a:pt x="33545" y="24053"/>
                          <a:pt x="33085" y="24053"/>
                        </a:cubicBezTo>
                        <a:cubicBezTo>
                          <a:pt x="32926" y="24053"/>
                          <a:pt x="32749" y="24031"/>
                          <a:pt x="32532" y="23986"/>
                        </a:cubicBezTo>
                        <a:cubicBezTo>
                          <a:pt x="32497" y="23951"/>
                          <a:pt x="32427" y="23951"/>
                          <a:pt x="32392" y="23916"/>
                        </a:cubicBezTo>
                        <a:cubicBezTo>
                          <a:pt x="32427" y="23740"/>
                          <a:pt x="32532" y="23529"/>
                          <a:pt x="32638" y="23353"/>
                        </a:cubicBezTo>
                        <a:cubicBezTo>
                          <a:pt x="33306" y="22333"/>
                          <a:pt x="34045" y="21349"/>
                          <a:pt x="34889" y="20434"/>
                        </a:cubicBezTo>
                        <a:cubicBezTo>
                          <a:pt x="35838" y="19414"/>
                          <a:pt x="37351" y="19660"/>
                          <a:pt x="39250" y="19520"/>
                        </a:cubicBezTo>
                        <a:cubicBezTo>
                          <a:pt x="40446" y="19449"/>
                          <a:pt x="41641" y="19309"/>
                          <a:pt x="42802" y="19133"/>
                        </a:cubicBezTo>
                        <a:cubicBezTo>
                          <a:pt x="42802" y="19133"/>
                          <a:pt x="41817" y="18957"/>
                          <a:pt x="40727" y="18781"/>
                        </a:cubicBezTo>
                        <a:cubicBezTo>
                          <a:pt x="40246" y="18752"/>
                          <a:pt x="39765" y="18735"/>
                          <a:pt x="39282" y="18735"/>
                        </a:cubicBezTo>
                        <a:cubicBezTo>
                          <a:pt x="38599" y="18735"/>
                          <a:pt x="37910" y="18769"/>
                          <a:pt x="37210" y="18852"/>
                        </a:cubicBezTo>
                        <a:cubicBezTo>
                          <a:pt x="37491" y="18429"/>
                          <a:pt x="37843" y="18043"/>
                          <a:pt x="38265" y="17761"/>
                        </a:cubicBezTo>
                        <a:cubicBezTo>
                          <a:pt x="39215" y="17128"/>
                          <a:pt x="40164" y="16566"/>
                          <a:pt x="41184" y="16038"/>
                        </a:cubicBezTo>
                        <a:lnTo>
                          <a:pt x="41184" y="16038"/>
                        </a:lnTo>
                        <a:cubicBezTo>
                          <a:pt x="40094" y="16284"/>
                          <a:pt x="39039" y="16671"/>
                          <a:pt x="38054" y="17128"/>
                        </a:cubicBezTo>
                        <a:cubicBezTo>
                          <a:pt x="37386" y="17550"/>
                          <a:pt x="36823" y="18113"/>
                          <a:pt x="36401" y="18781"/>
                        </a:cubicBezTo>
                        <a:cubicBezTo>
                          <a:pt x="36542" y="18148"/>
                          <a:pt x="36718" y="17515"/>
                          <a:pt x="36999" y="16917"/>
                        </a:cubicBezTo>
                        <a:cubicBezTo>
                          <a:pt x="37527" y="15581"/>
                          <a:pt x="37175" y="14209"/>
                          <a:pt x="37913" y="13365"/>
                        </a:cubicBezTo>
                        <a:cubicBezTo>
                          <a:pt x="38511" y="12662"/>
                          <a:pt x="39039" y="11958"/>
                          <a:pt x="39496" y="11185"/>
                        </a:cubicBezTo>
                        <a:lnTo>
                          <a:pt x="39496" y="11185"/>
                        </a:lnTo>
                        <a:cubicBezTo>
                          <a:pt x="39004" y="11677"/>
                          <a:pt x="38476" y="12099"/>
                          <a:pt x="37913" y="12521"/>
                        </a:cubicBezTo>
                        <a:cubicBezTo>
                          <a:pt x="36999" y="13189"/>
                          <a:pt x="36612" y="14842"/>
                          <a:pt x="36612" y="14842"/>
                        </a:cubicBezTo>
                        <a:cubicBezTo>
                          <a:pt x="36542" y="13822"/>
                          <a:pt x="35381" y="12978"/>
                          <a:pt x="35381" y="12978"/>
                        </a:cubicBezTo>
                        <a:lnTo>
                          <a:pt x="35381" y="12978"/>
                        </a:lnTo>
                        <a:cubicBezTo>
                          <a:pt x="35698" y="13857"/>
                          <a:pt x="35944" y="14772"/>
                          <a:pt x="36085" y="15721"/>
                        </a:cubicBezTo>
                        <a:cubicBezTo>
                          <a:pt x="36190" y="16777"/>
                          <a:pt x="35135" y="18781"/>
                          <a:pt x="34924" y="18781"/>
                        </a:cubicBezTo>
                        <a:cubicBezTo>
                          <a:pt x="34678" y="18781"/>
                          <a:pt x="34502" y="17410"/>
                          <a:pt x="34256" y="16566"/>
                        </a:cubicBezTo>
                        <a:cubicBezTo>
                          <a:pt x="34045" y="15686"/>
                          <a:pt x="33763" y="14596"/>
                          <a:pt x="34080" y="13471"/>
                        </a:cubicBezTo>
                        <a:cubicBezTo>
                          <a:pt x="34432" y="12345"/>
                          <a:pt x="33869" y="10903"/>
                          <a:pt x="33869" y="10903"/>
                        </a:cubicBezTo>
                        <a:cubicBezTo>
                          <a:pt x="33834" y="11536"/>
                          <a:pt x="33763" y="12169"/>
                          <a:pt x="33623" y="12802"/>
                        </a:cubicBezTo>
                        <a:cubicBezTo>
                          <a:pt x="33482" y="13506"/>
                          <a:pt x="33447" y="14209"/>
                          <a:pt x="33517" y="14913"/>
                        </a:cubicBezTo>
                        <a:cubicBezTo>
                          <a:pt x="33517" y="14913"/>
                          <a:pt x="33271" y="14561"/>
                          <a:pt x="32743" y="13717"/>
                        </a:cubicBezTo>
                        <a:cubicBezTo>
                          <a:pt x="32251" y="12838"/>
                          <a:pt x="30669" y="12169"/>
                          <a:pt x="30669" y="12169"/>
                        </a:cubicBezTo>
                        <a:lnTo>
                          <a:pt x="30669" y="12169"/>
                        </a:lnTo>
                        <a:cubicBezTo>
                          <a:pt x="31126" y="12732"/>
                          <a:pt x="31618" y="13260"/>
                          <a:pt x="32110" y="13752"/>
                        </a:cubicBezTo>
                        <a:cubicBezTo>
                          <a:pt x="32990" y="14631"/>
                          <a:pt x="32919" y="16038"/>
                          <a:pt x="33341" y="17304"/>
                        </a:cubicBezTo>
                        <a:cubicBezTo>
                          <a:pt x="33763" y="18570"/>
                          <a:pt x="33974" y="19766"/>
                          <a:pt x="32919" y="21032"/>
                        </a:cubicBezTo>
                        <a:cubicBezTo>
                          <a:pt x="32603" y="21419"/>
                          <a:pt x="32181" y="21771"/>
                          <a:pt x="31688" y="21982"/>
                        </a:cubicBezTo>
                        <a:cubicBezTo>
                          <a:pt x="31794" y="21102"/>
                          <a:pt x="31829" y="19731"/>
                          <a:pt x="31231" y="18922"/>
                        </a:cubicBezTo>
                        <a:cubicBezTo>
                          <a:pt x="30669" y="18254"/>
                          <a:pt x="30528" y="17374"/>
                          <a:pt x="30809" y="16601"/>
                        </a:cubicBezTo>
                        <a:lnTo>
                          <a:pt x="30809" y="16601"/>
                        </a:lnTo>
                        <a:cubicBezTo>
                          <a:pt x="30809" y="16601"/>
                          <a:pt x="29789" y="17656"/>
                          <a:pt x="30141" y="18183"/>
                        </a:cubicBezTo>
                        <a:cubicBezTo>
                          <a:pt x="30493" y="18746"/>
                          <a:pt x="31231" y="19836"/>
                          <a:pt x="31020" y="20786"/>
                        </a:cubicBezTo>
                        <a:cubicBezTo>
                          <a:pt x="30774" y="21735"/>
                          <a:pt x="30282" y="22298"/>
                          <a:pt x="29930" y="22298"/>
                        </a:cubicBezTo>
                        <a:cubicBezTo>
                          <a:pt x="29578" y="22263"/>
                          <a:pt x="27925" y="19555"/>
                          <a:pt x="26308" y="18641"/>
                        </a:cubicBezTo>
                        <a:cubicBezTo>
                          <a:pt x="24690" y="17761"/>
                          <a:pt x="24795" y="16425"/>
                          <a:pt x="24795" y="13963"/>
                        </a:cubicBezTo>
                        <a:lnTo>
                          <a:pt x="24795" y="282"/>
                        </a:lnTo>
                        <a:cubicBezTo>
                          <a:pt x="24795" y="282"/>
                          <a:pt x="23986" y="106"/>
                          <a:pt x="23529" y="71"/>
                        </a:cubicBezTo>
                        <a:lnTo>
                          <a:pt x="23529" y="1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3" name="Google Shape;183;p16"/>
                  <p:cNvSpPr/>
                  <p:nvPr/>
                </p:nvSpPr>
                <p:spPr>
                  <a:xfrm>
                    <a:off x="5993250" y="4685064"/>
                    <a:ext cx="706" cy="27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" h="142" extrusionOk="0">
                        <a:moveTo>
                          <a:pt x="36" y="1"/>
                        </a:moveTo>
                        <a:lnTo>
                          <a:pt x="36" y="1"/>
                        </a:lnTo>
                        <a:cubicBezTo>
                          <a:pt x="0" y="36"/>
                          <a:pt x="0" y="106"/>
                          <a:pt x="0" y="141"/>
                        </a:cubicBezTo>
                        <a:cubicBezTo>
                          <a:pt x="0" y="141"/>
                          <a:pt x="0" y="106"/>
                          <a:pt x="36" y="1"/>
                        </a:cubicBezTo>
                        <a:close/>
                      </a:path>
                    </a:pathLst>
                  </a:custGeom>
                  <a:solidFill>
                    <a:srgbClr val="FEF1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4" name="Google Shape;184;p16"/>
                  <p:cNvSpPr/>
                  <p:nvPr/>
                </p:nvSpPr>
                <p:spPr>
                  <a:xfrm>
                    <a:off x="6187061" y="4645055"/>
                    <a:ext cx="1412" cy="63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" h="32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25" y="197"/>
                          <a:pt x="50" y="325"/>
                          <a:pt x="63" y="325"/>
                        </a:cubicBezTo>
                        <a:cubicBezTo>
                          <a:pt x="68" y="325"/>
                          <a:pt x="71" y="300"/>
                          <a:pt x="71" y="247"/>
                        </a:cubicBezTo>
                        <a:cubicBezTo>
                          <a:pt x="71" y="142"/>
                          <a:pt x="36" y="71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FEF1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" name="Google Shape;185;p16"/>
                  <p:cNvSpPr/>
                  <p:nvPr/>
                </p:nvSpPr>
                <p:spPr>
                  <a:xfrm>
                    <a:off x="6296734" y="3895995"/>
                    <a:ext cx="79352" cy="207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6" h="1056" extrusionOk="0">
                        <a:moveTo>
                          <a:pt x="1" y="0"/>
                        </a:moveTo>
                        <a:lnTo>
                          <a:pt x="36" y="1055"/>
                        </a:lnTo>
                        <a:lnTo>
                          <a:pt x="4010" y="1055"/>
                        </a:lnTo>
                        <a:lnTo>
                          <a:pt x="4045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6" name="Google Shape;186;p16"/>
                  <p:cNvSpPr/>
                  <p:nvPr/>
                </p:nvSpPr>
                <p:spPr>
                  <a:xfrm>
                    <a:off x="6298813" y="3978073"/>
                    <a:ext cx="75194" cy="18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34" h="950" extrusionOk="0">
                        <a:moveTo>
                          <a:pt x="0" y="0"/>
                        </a:moveTo>
                        <a:lnTo>
                          <a:pt x="35" y="950"/>
                        </a:lnTo>
                        <a:lnTo>
                          <a:pt x="3834" y="950"/>
                        </a:lnTo>
                        <a:lnTo>
                          <a:pt x="3834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7" name="Google Shape;187;p16"/>
                  <p:cNvSpPr/>
                  <p:nvPr/>
                </p:nvSpPr>
                <p:spPr>
                  <a:xfrm>
                    <a:off x="6300185" y="4052561"/>
                    <a:ext cx="72449" cy="172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94" h="880" extrusionOk="0">
                        <a:moveTo>
                          <a:pt x="1" y="1"/>
                        </a:moveTo>
                        <a:lnTo>
                          <a:pt x="36" y="880"/>
                        </a:lnTo>
                        <a:lnTo>
                          <a:pt x="3658" y="880"/>
                        </a:lnTo>
                        <a:lnTo>
                          <a:pt x="3693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8" name="Google Shape;188;p16"/>
                  <p:cNvSpPr/>
                  <p:nvPr/>
                </p:nvSpPr>
                <p:spPr>
                  <a:xfrm>
                    <a:off x="6302264" y="4120852"/>
                    <a:ext cx="68997" cy="15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8" h="810" extrusionOk="0">
                        <a:moveTo>
                          <a:pt x="0" y="0"/>
                        </a:moveTo>
                        <a:lnTo>
                          <a:pt x="0" y="809"/>
                        </a:lnTo>
                        <a:lnTo>
                          <a:pt x="3482" y="809"/>
                        </a:lnTo>
                        <a:lnTo>
                          <a:pt x="3517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" name="Google Shape;189;p16"/>
                  <p:cNvSpPr/>
                  <p:nvPr/>
                </p:nvSpPr>
                <p:spPr>
                  <a:xfrm>
                    <a:off x="6303637" y="4183612"/>
                    <a:ext cx="65545" cy="14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2" h="740" extrusionOk="0">
                        <a:moveTo>
                          <a:pt x="1" y="1"/>
                        </a:moveTo>
                        <a:lnTo>
                          <a:pt x="1" y="739"/>
                        </a:lnTo>
                        <a:lnTo>
                          <a:pt x="3342" y="739"/>
                        </a:lnTo>
                        <a:lnTo>
                          <a:pt x="3342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cxnSp>
              <p:nvCxnSpPr>
                <p:cNvPr id="190" name="Google Shape;190;p16"/>
                <p:cNvCxnSpPr/>
                <p:nvPr/>
              </p:nvCxnSpPr>
              <p:spPr>
                <a:xfrm rot="10800000" flipH="1">
                  <a:off x="5119700" y="3388675"/>
                  <a:ext cx="16800" cy="552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1" name="Google Shape;191;p16"/>
                <p:cNvCxnSpPr/>
                <p:nvPr/>
              </p:nvCxnSpPr>
              <p:spPr>
                <a:xfrm rot="10800000">
                  <a:off x="6146019" y="3381531"/>
                  <a:ext cx="16800" cy="5523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192" name="Google Shape;192;p16"/>
            <p:cNvSpPr/>
            <p:nvPr/>
          </p:nvSpPr>
          <p:spPr>
            <a:xfrm>
              <a:off x="5538664" y="2713187"/>
              <a:ext cx="51735" cy="27788"/>
            </a:xfrm>
            <a:custGeom>
              <a:avLst/>
              <a:gdLst/>
              <a:ahLst/>
              <a:cxnLst/>
              <a:rect l="l" t="t" r="r" b="b"/>
              <a:pathLst>
                <a:path w="2850" h="1531" extrusionOk="0">
                  <a:moveTo>
                    <a:pt x="1130" y="1"/>
                  </a:moveTo>
                  <a:cubicBezTo>
                    <a:pt x="589" y="1"/>
                    <a:pt x="162" y="197"/>
                    <a:pt x="106" y="502"/>
                  </a:cubicBezTo>
                  <a:cubicBezTo>
                    <a:pt x="1" y="889"/>
                    <a:pt x="563" y="1311"/>
                    <a:pt x="1302" y="1487"/>
                  </a:cubicBezTo>
                  <a:cubicBezTo>
                    <a:pt x="1450" y="1516"/>
                    <a:pt x="1597" y="1530"/>
                    <a:pt x="1738" y="1530"/>
                  </a:cubicBezTo>
                  <a:cubicBezTo>
                    <a:pt x="2262" y="1530"/>
                    <a:pt x="2696" y="1334"/>
                    <a:pt x="2779" y="1029"/>
                  </a:cubicBezTo>
                  <a:cubicBezTo>
                    <a:pt x="2849" y="642"/>
                    <a:pt x="2322" y="220"/>
                    <a:pt x="1583" y="45"/>
                  </a:cubicBezTo>
                  <a:cubicBezTo>
                    <a:pt x="1427" y="15"/>
                    <a:pt x="1275" y="1"/>
                    <a:pt x="11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6"/>
            <p:cNvSpPr/>
            <p:nvPr/>
          </p:nvSpPr>
          <p:spPr>
            <a:xfrm>
              <a:off x="4911217" y="2696975"/>
              <a:ext cx="272630" cy="54791"/>
            </a:xfrm>
            <a:custGeom>
              <a:avLst/>
              <a:gdLst/>
              <a:ahLst/>
              <a:cxnLst/>
              <a:rect l="l" t="t" r="r" b="b"/>
              <a:pathLst>
                <a:path w="15405" h="3096" extrusionOk="0">
                  <a:moveTo>
                    <a:pt x="15404" y="1829"/>
                  </a:moveTo>
                  <a:lnTo>
                    <a:pt x="13857" y="774"/>
                  </a:lnTo>
                  <a:lnTo>
                    <a:pt x="13857" y="1478"/>
                  </a:lnTo>
                  <a:cubicBezTo>
                    <a:pt x="12661" y="1478"/>
                    <a:pt x="2392" y="704"/>
                    <a:pt x="70" y="0"/>
                  </a:cubicBezTo>
                  <a:cubicBezTo>
                    <a:pt x="70" y="387"/>
                    <a:pt x="0" y="2744"/>
                    <a:pt x="0" y="3095"/>
                  </a:cubicBezTo>
                  <a:cubicBezTo>
                    <a:pt x="1829" y="2497"/>
                    <a:pt x="11360" y="2075"/>
                    <a:pt x="13892" y="2251"/>
                  </a:cubicBezTo>
                  <a:lnTo>
                    <a:pt x="13892" y="29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16"/>
          <p:cNvSpPr txBox="1">
            <a:spLocks noGrp="1"/>
          </p:cNvSpPr>
          <p:nvPr>
            <p:ph type="title"/>
          </p:nvPr>
        </p:nvSpPr>
        <p:spPr>
          <a:xfrm>
            <a:off x="457200" y="264049"/>
            <a:ext cx="8229600" cy="8402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sz="2000" dirty="0" err="1"/>
              <a:t>Imbepillik</a:t>
            </a:r>
            <a:r>
              <a:rPr lang="en-US" sz="2000" dirty="0"/>
              <a:t> </a:t>
            </a:r>
            <a:r>
              <a:rPr lang="en-US" sz="2000" dirty="0" err="1"/>
              <a:t>kasalligi</a:t>
            </a:r>
            <a:r>
              <a:rPr lang="en-US" sz="2000" dirty="0"/>
              <a:t>, </a:t>
            </a:r>
            <a:r>
              <a:rPr lang="en-US" sz="2000" dirty="0" err="1"/>
              <a:t>yoki</a:t>
            </a:r>
            <a:r>
              <a:rPr lang="en-US" sz="2000" dirty="0"/>
              <a:t> </a:t>
            </a:r>
            <a:r>
              <a:rPr lang="en-US" sz="2000" dirty="0" err="1"/>
              <a:t>tuberkulyoz</a:t>
            </a:r>
            <a:r>
              <a:rPr lang="en-US" sz="2000" dirty="0"/>
              <a:t>, </a:t>
            </a:r>
            <a:r>
              <a:rPr lang="en-US" sz="2000" dirty="0" err="1"/>
              <a:t>bakteriyal</a:t>
            </a:r>
            <a:r>
              <a:rPr lang="en-US" sz="2000" dirty="0"/>
              <a:t> </a:t>
            </a:r>
            <a:r>
              <a:rPr lang="en-US" sz="2000" dirty="0" err="1"/>
              <a:t>etiologiyali</a:t>
            </a:r>
            <a:r>
              <a:rPr lang="en-US" sz="2000" dirty="0"/>
              <a:t> </a:t>
            </a:r>
            <a:r>
              <a:rPr lang="en-US" sz="2000" dirty="0" err="1"/>
              <a:t>yuqumli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kasallikdir</a:t>
            </a:r>
            <a:r>
              <a:rPr lang="en-US" sz="2000" dirty="0"/>
              <a:t>. Bu </a:t>
            </a:r>
            <a:r>
              <a:rPr lang="en-US" sz="2000" dirty="0" err="1"/>
              <a:t>kasallik</a:t>
            </a:r>
            <a:r>
              <a:rPr lang="en-US" sz="2000" dirty="0"/>
              <a:t> </a:t>
            </a:r>
            <a:r>
              <a:rPr lang="en-US" sz="2000" dirty="0" err="1"/>
              <a:t>nafaqat</a:t>
            </a:r>
            <a:r>
              <a:rPr lang="en-US" sz="2000" dirty="0"/>
              <a:t> </a:t>
            </a:r>
            <a:r>
              <a:rPr lang="en-US" sz="2000" dirty="0" err="1"/>
              <a:t>tibbiy</a:t>
            </a:r>
            <a:r>
              <a:rPr lang="en-US" sz="2000" dirty="0"/>
              <a:t>, </a:t>
            </a:r>
            <a:r>
              <a:rPr lang="en-US" sz="2000" dirty="0" err="1"/>
              <a:t>balki</a:t>
            </a:r>
            <a:r>
              <a:rPr lang="en-US" sz="2000" dirty="0"/>
              <a:t> </a:t>
            </a:r>
            <a:r>
              <a:rPr lang="en-US" sz="2000" dirty="0" err="1"/>
              <a:t>ijtimoiy</a:t>
            </a:r>
            <a:r>
              <a:rPr lang="en-US" sz="2000" dirty="0"/>
              <a:t> </a:t>
            </a:r>
            <a:r>
              <a:rPr lang="en-US" sz="2000" dirty="0" err="1"/>
              <a:t>jihatli</a:t>
            </a:r>
            <a:r>
              <a:rPr lang="en-US" sz="2000" dirty="0"/>
              <a:t> ham </a:t>
            </a:r>
            <a:r>
              <a:rPr lang="en-US" sz="2000" dirty="0" err="1"/>
              <a:t>hisoblanadi</a:t>
            </a:r>
            <a:r>
              <a:rPr lang="en-US" sz="2000" dirty="0"/>
              <a:t>.</a:t>
            </a:r>
          </a:p>
        </p:txBody>
      </p:sp>
      <p:sp>
        <p:nvSpPr>
          <p:cNvPr id="195" name="Google Shape;195;p16"/>
          <p:cNvSpPr/>
          <p:nvPr/>
        </p:nvSpPr>
        <p:spPr>
          <a:xfrm>
            <a:off x="4759957" y="5121933"/>
            <a:ext cx="24849" cy="18534"/>
          </a:xfrm>
          <a:custGeom>
            <a:avLst/>
            <a:gdLst/>
            <a:ahLst/>
            <a:cxnLst/>
            <a:rect l="l" t="t" r="r" b="b"/>
            <a:pathLst>
              <a:path w="1267" h="945" extrusionOk="0">
                <a:moveTo>
                  <a:pt x="445" y="1"/>
                </a:moveTo>
                <a:cubicBezTo>
                  <a:pt x="309" y="1"/>
                  <a:pt x="197" y="53"/>
                  <a:pt x="141" y="164"/>
                </a:cubicBezTo>
                <a:cubicBezTo>
                  <a:pt x="1" y="340"/>
                  <a:pt x="141" y="656"/>
                  <a:pt x="423" y="832"/>
                </a:cubicBezTo>
                <a:cubicBezTo>
                  <a:pt x="544" y="908"/>
                  <a:pt x="679" y="944"/>
                  <a:pt x="801" y="944"/>
                </a:cubicBezTo>
                <a:cubicBezTo>
                  <a:pt x="962" y="944"/>
                  <a:pt x="1101" y="881"/>
                  <a:pt x="1161" y="762"/>
                </a:cubicBezTo>
                <a:cubicBezTo>
                  <a:pt x="1267" y="586"/>
                  <a:pt x="1126" y="269"/>
                  <a:pt x="845" y="129"/>
                </a:cubicBezTo>
                <a:cubicBezTo>
                  <a:pt x="711" y="45"/>
                  <a:pt x="568" y="1"/>
                  <a:pt x="445" y="1"/>
                </a:cubicBezTo>
                <a:close/>
              </a:path>
            </a:pathLst>
          </a:custGeom>
          <a:solidFill>
            <a:srgbClr val="C763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6" name="Google Shape;196;p16"/>
          <p:cNvGrpSpPr/>
          <p:nvPr/>
        </p:nvGrpSpPr>
        <p:grpSpPr>
          <a:xfrm>
            <a:off x="245261" y="1245076"/>
            <a:ext cx="2893696" cy="1573184"/>
            <a:chOff x="281887" y="1156100"/>
            <a:chExt cx="2893696" cy="1573184"/>
          </a:xfrm>
        </p:grpSpPr>
        <p:sp>
          <p:nvSpPr>
            <p:cNvPr id="198" name="Google Shape;198;p16"/>
            <p:cNvSpPr txBox="1"/>
            <p:nvPr/>
          </p:nvSpPr>
          <p:spPr>
            <a:xfrm>
              <a:off x="281887" y="2156584"/>
              <a:ext cx="2893696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1200" dirty="0"/>
                <a:t>Sil </a:t>
              </a:r>
              <a:r>
                <a:rPr lang="en-US" sz="1200" dirty="0" err="1"/>
                <a:t>qo’zg’atuvchisiga</a:t>
              </a:r>
              <a:r>
                <a:rPr lang="en-US" sz="1200" dirty="0"/>
                <a:t> </a:t>
              </a:r>
              <a:r>
                <a:rPr lang="en-US" sz="1200" dirty="0" err="1"/>
                <a:t>eng</a:t>
              </a:r>
              <a:r>
                <a:rPr lang="en-US" sz="1200" dirty="0"/>
                <a:t> </a:t>
              </a:r>
              <a:r>
                <a:rPr lang="en-US" sz="1200" dirty="0" err="1"/>
                <a:t>ta’sirchanlar</a:t>
              </a:r>
              <a:r>
                <a:rPr lang="en-US" sz="1200" dirty="0"/>
                <a:t> </a:t>
              </a:r>
              <a:r>
                <a:rPr lang="en-US" sz="1200" dirty="0" err="1"/>
                <a:t>immuniteti</a:t>
              </a:r>
              <a:r>
                <a:rPr lang="en-US" sz="1200" dirty="0"/>
                <a:t> </a:t>
              </a:r>
              <a:r>
                <a:rPr lang="en-US" sz="1200" dirty="0" err="1"/>
                <a:t>pasayganlar</a:t>
              </a:r>
              <a:r>
                <a:rPr lang="en-US" sz="1200" dirty="0"/>
                <a:t>, </a:t>
              </a:r>
              <a:r>
                <a:rPr lang="en-US" sz="1200" dirty="0" err="1"/>
                <a:t>yetarli</a:t>
              </a:r>
              <a:r>
                <a:rPr lang="en-US" sz="1200" dirty="0"/>
                <a:t> </a:t>
              </a:r>
              <a:r>
                <a:rPr lang="en-US" sz="1200" dirty="0" err="1"/>
                <a:t>ovqatlanmaydiganlar</a:t>
              </a:r>
              <a:r>
                <a:rPr lang="en-US" sz="1200" dirty="0"/>
                <a:t>, </a:t>
              </a:r>
              <a:r>
                <a:rPr lang="en-US" sz="1200" dirty="0" err="1"/>
                <a:t>gigiena</a:t>
              </a:r>
              <a:r>
                <a:rPr lang="en-US" sz="1200" dirty="0"/>
                <a:t> </a:t>
              </a:r>
              <a:r>
                <a:rPr lang="en-US" sz="1200" dirty="0" err="1"/>
                <a:t>standartlariga</a:t>
              </a:r>
              <a:r>
                <a:rPr lang="en-US" sz="1200" dirty="0"/>
                <a:t> </a:t>
              </a:r>
              <a:r>
                <a:rPr lang="en-US" sz="1200" dirty="0" err="1"/>
                <a:t>rioya</a:t>
              </a:r>
              <a:r>
                <a:rPr lang="en-US" sz="1200" dirty="0"/>
                <a:t> </a:t>
              </a:r>
              <a:r>
                <a:rPr lang="en-US" sz="1200" dirty="0" err="1"/>
                <a:t>qilmaydiganlar</a:t>
              </a:r>
              <a:r>
                <a:rPr lang="en-US" sz="1200" dirty="0"/>
                <a:t> </a:t>
              </a:r>
              <a:r>
                <a:rPr lang="en-US" sz="1200" dirty="0" err="1"/>
                <a:t>va</a:t>
              </a:r>
              <a:r>
                <a:rPr lang="en-US" sz="1200" dirty="0"/>
                <a:t> </a:t>
              </a:r>
              <a:r>
                <a:rPr lang="en-US" sz="1200" dirty="0" err="1"/>
                <a:t>kambag’al</a:t>
              </a:r>
              <a:r>
                <a:rPr lang="en-US" sz="1200" dirty="0"/>
                <a:t> </a:t>
              </a:r>
              <a:r>
                <a:rPr lang="en-US" sz="1200" dirty="0" err="1"/>
                <a:t>ijtimoiy</a:t>
              </a:r>
              <a:r>
                <a:rPr lang="en-US" sz="1200" dirty="0"/>
                <a:t> </a:t>
              </a:r>
              <a:r>
                <a:rPr lang="en-US" sz="1200" dirty="0" err="1"/>
                <a:t>sharoitlarda</a:t>
              </a:r>
              <a:r>
                <a:rPr lang="en-US" sz="1200" dirty="0"/>
                <a:t> </a:t>
              </a:r>
              <a:r>
                <a:rPr lang="en-US" sz="1200" dirty="0" err="1"/>
                <a:t>yashayotgan</a:t>
              </a:r>
              <a:r>
                <a:rPr lang="en-US" sz="1200" dirty="0"/>
                <a:t> </a:t>
              </a:r>
              <a:r>
                <a:rPr lang="en-US" sz="1200" dirty="0" err="1"/>
                <a:t>odamlarda</a:t>
              </a:r>
              <a:r>
                <a:rPr lang="en-US" sz="1200" dirty="0"/>
                <a:t> </a:t>
              </a:r>
              <a:r>
                <a:rPr lang="en-US" sz="1200" dirty="0" err="1"/>
                <a:t>uchraydi</a:t>
              </a:r>
              <a:r>
                <a:rPr lang="en-US" sz="1200" dirty="0"/>
                <a:t>.</a:t>
              </a:r>
              <a:endParaRPr lang="uz-Cyrl-UZ" sz="1200" dirty="0"/>
            </a:p>
          </p:txBody>
        </p:sp>
        <p:grpSp>
          <p:nvGrpSpPr>
            <p:cNvPr id="199" name="Google Shape;199;p16"/>
            <p:cNvGrpSpPr/>
            <p:nvPr/>
          </p:nvGrpSpPr>
          <p:grpSpPr>
            <a:xfrm>
              <a:off x="456675" y="1156100"/>
              <a:ext cx="514200" cy="514200"/>
              <a:chOff x="457200" y="1623825"/>
              <a:chExt cx="514200" cy="514200"/>
            </a:xfrm>
          </p:grpSpPr>
          <p:sp>
            <p:nvSpPr>
              <p:cNvPr id="200" name="Google Shape;200;p16"/>
              <p:cNvSpPr/>
              <p:nvPr/>
            </p:nvSpPr>
            <p:spPr>
              <a:xfrm>
                <a:off x="457200" y="1623825"/>
                <a:ext cx="514200" cy="5142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6"/>
              <p:cNvSpPr txBox="1"/>
              <p:nvPr/>
            </p:nvSpPr>
            <p:spPr>
              <a:xfrm>
                <a:off x="457200" y="1719555"/>
                <a:ext cx="514200" cy="32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01</a:t>
                </a:r>
                <a:endParaRPr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</p:grpSp>
      <p:grpSp>
        <p:nvGrpSpPr>
          <p:cNvPr id="202" name="Google Shape;202;p16"/>
          <p:cNvGrpSpPr/>
          <p:nvPr/>
        </p:nvGrpSpPr>
        <p:grpSpPr>
          <a:xfrm>
            <a:off x="456675" y="3211428"/>
            <a:ext cx="1971626" cy="1450848"/>
            <a:chOff x="456675" y="3135228"/>
            <a:chExt cx="1971626" cy="1450848"/>
          </a:xfrm>
        </p:grpSpPr>
        <p:sp>
          <p:nvSpPr>
            <p:cNvPr id="204" name="Google Shape;204;p16"/>
            <p:cNvSpPr txBox="1"/>
            <p:nvPr/>
          </p:nvSpPr>
          <p:spPr>
            <a:xfrm>
              <a:off x="456675" y="4013376"/>
              <a:ext cx="1971626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 err="1"/>
                <a:t>Sarkoidoz</a:t>
              </a:r>
              <a:r>
                <a:rPr lang="en-US" dirty="0"/>
                <a:t>, </a:t>
              </a:r>
              <a:r>
                <a:rPr lang="en-US" dirty="0" err="1"/>
                <a:t>plevrit</a:t>
              </a:r>
              <a:r>
                <a:rPr lang="en-US" dirty="0"/>
                <a:t>, </a:t>
              </a:r>
              <a:r>
                <a:rPr lang="en-US" dirty="0" err="1"/>
                <a:t>plevral</a:t>
              </a:r>
              <a:r>
                <a:rPr lang="en-US" dirty="0"/>
                <a:t> </a:t>
              </a:r>
              <a:r>
                <a:rPr lang="en-US" dirty="0" err="1"/>
                <a:t>empiema</a:t>
              </a:r>
              <a:r>
                <a:rPr lang="en-US" dirty="0"/>
                <a:t> </a:t>
              </a:r>
              <a:r>
                <a:rPr lang="en-US" dirty="0" err="1"/>
                <a:t>kabi</a:t>
              </a:r>
              <a:r>
                <a:rPr lang="en-US" dirty="0"/>
                <a:t> </a:t>
              </a:r>
              <a:r>
                <a:rPr lang="en-US" dirty="0" err="1"/>
                <a:t>alohida</a:t>
              </a:r>
              <a:r>
                <a:rPr lang="en-US" dirty="0"/>
                <a:t> </a:t>
              </a:r>
              <a:r>
                <a:rPr lang="en-US" dirty="0" err="1"/>
                <a:t>shakllari</a:t>
              </a:r>
              <a:r>
                <a:rPr lang="en-US" dirty="0"/>
                <a:t> ham </a:t>
              </a:r>
              <a:r>
                <a:rPr lang="en-US" dirty="0" err="1"/>
                <a:t>mavjud</a:t>
              </a:r>
              <a:r>
                <a:rPr lang="en-US" dirty="0"/>
                <a:t>.</a:t>
              </a:r>
              <a:endParaRPr dirty="0">
                <a:sym typeface="Roboto"/>
              </a:endParaRPr>
            </a:p>
          </p:txBody>
        </p:sp>
        <p:grpSp>
          <p:nvGrpSpPr>
            <p:cNvPr id="205" name="Google Shape;205;p16"/>
            <p:cNvGrpSpPr/>
            <p:nvPr/>
          </p:nvGrpSpPr>
          <p:grpSpPr>
            <a:xfrm>
              <a:off x="456675" y="3135228"/>
              <a:ext cx="514200" cy="514200"/>
              <a:chOff x="457200" y="1623825"/>
              <a:chExt cx="514200" cy="514200"/>
            </a:xfrm>
          </p:grpSpPr>
          <p:sp>
            <p:nvSpPr>
              <p:cNvPr id="206" name="Google Shape;206;p16"/>
              <p:cNvSpPr/>
              <p:nvPr/>
            </p:nvSpPr>
            <p:spPr>
              <a:xfrm>
                <a:off x="457200" y="1623825"/>
                <a:ext cx="514200" cy="5142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6"/>
              <p:cNvSpPr txBox="1"/>
              <p:nvPr/>
            </p:nvSpPr>
            <p:spPr>
              <a:xfrm>
                <a:off x="457200" y="1719555"/>
                <a:ext cx="514200" cy="32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02</a:t>
                </a:r>
                <a:endParaRPr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</p:grpSp>
      <p:grpSp>
        <p:nvGrpSpPr>
          <p:cNvPr id="208" name="Google Shape;208;p16"/>
          <p:cNvGrpSpPr/>
          <p:nvPr/>
        </p:nvGrpSpPr>
        <p:grpSpPr>
          <a:xfrm>
            <a:off x="6462668" y="1232300"/>
            <a:ext cx="2289108" cy="1513280"/>
            <a:chOff x="6462668" y="1156100"/>
            <a:chExt cx="2289108" cy="1513280"/>
          </a:xfrm>
        </p:grpSpPr>
        <p:sp>
          <p:nvSpPr>
            <p:cNvPr id="210" name="Google Shape;210;p16"/>
            <p:cNvSpPr txBox="1"/>
            <p:nvPr/>
          </p:nvSpPr>
          <p:spPr>
            <a:xfrm>
              <a:off x="6462668" y="2096680"/>
              <a:ext cx="2289108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/>
                <a:t>Sil </a:t>
              </a:r>
              <a:r>
                <a:rPr lang="en-US" dirty="0" err="1"/>
                <a:t>kasalligi</a:t>
              </a:r>
              <a:r>
                <a:rPr lang="en-US" dirty="0"/>
                <a:t> </a:t>
              </a:r>
              <a:r>
                <a:rPr lang="en-US" dirty="0" err="1"/>
                <a:t>ochiq</a:t>
              </a:r>
              <a:r>
                <a:rPr lang="en-US" dirty="0"/>
                <a:t> </a:t>
              </a:r>
              <a:r>
                <a:rPr lang="en-US" dirty="0" err="1"/>
                <a:t>va</a:t>
              </a:r>
              <a:r>
                <a:rPr lang="en-US" dirty="0"/>
                <a:t> </a:t>
              </a:r>
              <a:r>
                <a:rPr lang="en-US" dirty="0" err="1"/>
                <a:t>yopiq</a:t>
              </a:r>
              <a:r>
                <a:rPr lang="en-US" dirty="0"/>
                <a:t> </a:t>
              </a:r>
              <a:r>
                <a:rPr lang="en-US" dirty="0" err="1"/>
                <a:t>shakllarda</a:t>
              </a:r>
              <a:r>
                <a:rPr lang="en-US" dirty="0"/>
                <a:t> </a:t>
              </a:r>
              <a:r>
                <a:rPr lang="en-US" dirty="0" err="1"/>
                <a:t>paydo</a:t>
              </a:r>
              <a:r>
                <a:rPr lang="en-US" dirty="0"/>
                <a:t> </a:t>
              </a:r>
              <a:r>
                <a:rPr lang="en-US" dirty="0" err="1"/>
                <a:t>bo’lishi</a:t>
              </a:r>
              <a:r>
                <a:rPr lang="en-US" dirty="0"/>
                <a:t> </a:t>
              </a:r>
              <a:r>
                <a:rPr lang="en-US" dirty="0" err="1"/>
                <a:t>mumkin</a:t>
              </a:r>
              <a:r>
                <a:rPr lang="en-US" dirty="0"/>
                <a:t>. </a:t>
              </a:r>
              <a:r>
                <a:rPr lang="en-US" dirty="0" err="1"/>
                <a:t>Kasallikning</a:t>
              </a:r>
              <a:r>
                <a:rPr lang="en-US" dirty="0"/>
                <a:t> </a:t>
              </a:r>
              <a:r>
                <a:rPr lang="en-US" dirty="0" err="1"/>
                <a:t>sabablari</a:t>
              </a:r>
              <a:r>
                <a:rPr lang="en-US" dirty="0"/>
                <a:t> </a:t>
              </a:r>
              <a:r>
                <a:rPr lang="en-US" dirty="0" err="1"/>
                <a:t>esa</a:t>
              </a:r>
              <a:r>
                <a:rPr lang="en-US" dirty="0"/>
                <a:t> </a:t>
              </a:r>
              <a:r>
                <a:rPr lang="en-US" dirty="0" err="1"/>
                <a:t>turli</a:t>
              </a:r>
              <a:r>
                <a:rPr lang="en-US" dirty="0"/>
                <a:t> </a:t>
              </a:r>
              <a:r>
                <a:rPr lang="en-US" dirty="0" err="1"/>
                <a:t>omillar</a:t>
              </a:r>
              <a:r>
                <a:rPr lang="en-US" dirty="0"/>
                <a:t> </a:t>
              </a:r>
              <a:r>
                <a:rPr lang="en-US" dirty="0" err="1"/>
                <a:t>bilan</a:t>
              </a:r>
              <a:r>
                <a:rPr lang="en-US" dirty="0"/>
                <a:t> </a:t>
              </a:r>
              <a:r>
                <a:rPr lang="en-US" dirty="0" err="1"/>
                <a:t>bog’liq</a:t>
              </a:r>
              <a:r>
                <a:rPr lang="en-US" dirty="0"/>
                <a:t> </a:t>
              </a:r>
              <a:r>
                <a:rPr lang="en-US" dirty="0" err="1"/>
                <a:t>bo’lishi</a:t>
              </a:r>
              <a:r>
                <a:rPr lang="en-US" dirty="0"/>
                <a:t> </a:t>
              </a:r>
              <a:r>
                <a:rPr lang="en-US" dirty="0" err="1"/>
                <a:t>mumkin</a:t>
              </a:r>
              <a:r>
                <a:rPr lang="en-US" dirty="0"/>
                <a:t>.</a:t>
              </a:r>
              <a:endParaRPr dirty="0">
                <a:sym typeface="Roboto"/>
              </a:endParaRPr>
            </a:p>
          </p:txBody>
        </p:sp>
        <p:grpSp>
          <p:nvGrpSpPr>
            <p:cNvPr id="211" name="Google Shape;211;p16"/>
            <p:cNvGrpSpPr/>
            <p:nvPr/>
          </p:nvGrpSpPr>
          <p:grpSpPr>
            <a:xfrm>
              <a:off x="8173225" y="1156100"/>
              <a:ext cx="514200" cy="514200"/>
              <a:chOff x="457200" y="1623825"/>
              <a:chExt cx="514200" cy="514200"/>
            </a:xfrm>
          </p:grpSpPr>
          <p:sp>
            <p:nvSpPr>
              <p:cNvPr id="212" name="Google Shape;212;p16"/>
              <p:cNvSpPr/>
              <p:nvPr/>
            </p:nvSpPr>
            <p:spPr>
              <a:xfrm>
                <a:off x="457200" y="1623825"/>
                <a:ext cx="514200" cy="5142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6"/>
              <p:cNvSpPr txBox="1"/>
              <p:nvPr/>
            </p:nvSpPr>
            <p:spPr>
              <a:xfrm>
                <a:off x="457200" y="1719555"/>
                <a:ext cx="514200" cy="32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03</a:t>
                </a:r>
                <a:endParaRPr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</p:grpSp>
      <p:grpSp>
        <p:nvGrpSpPr>
          <p:cNvPr id="214" name="Google Shape;214;p16"/>
          <p:cNvGrpSpPr/>
          <p:nvPr/>
        </p:nvGrpSpPr>
        <p:grpSpPr>
          <a:xfrm>
            <a:off x="6462668" y="3211428"/>
            <a:ext cx="2411701" cy="1396403"/>
            <a:chOff x="6462668" y="3135228"/>
            <a:chExt cx="2411701" cy="1396403"/>
          </a:xfrm>
        </p:grpSpPr>
        <p:sp>
          <p:nvSpPr>
            <p:cNvPr id="216" name="Google Shape;216;p16"/>
            <p:cNvSpPr txBox="1"/>
            <p:nvPr/>
          </p:nvSpPr>
          <p:spPr>
            <a:xfrm>
              <a:off x="6462668" y="3958931"/>
              <a:ext cx="2411701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dirty="0" err="1">
                  <a:hlinkClick r:id="rId3"/>
                </a:rPr>
                <a:t>Imbepillikni</a:t>
              </a:r>
              <a:r>
                <a:rPr lang="en-US" dirty="0">
                  <a:hlinkClick r:id="rId3"/>
                </a:rPr>
                <a:t> </a:t>
              </a:r>
              <a:r>
                <a:rPr lang="en-US" dirty="0" err="1">
                  <a:hlinkClick r:id="rId3"/>
                </a:rPr>
                <a:t>aniqlashda</a:t>
              </a:r>
              <a:r>
                <a:rPr lang="en-US" dirty="0">
                  <a:hlinkClick r:id="rId3"/>
                </a:rPr>
                <a:t> </a:t>
              </a:r>
              <a:r>
                <a:rPr lang="en-US" dirty="0" err="1">
                  <a:hlinkClick r:id="rId3"/>
                </a:rPr>
                <a:t>etiologiyasi</a:t>
              </a:r>
              <a:r>
                <a:rPr lang="en-US" dirty="0">
                  <a:hlinkClick r:id="rId3"/>
                </a:rPr>
                <a:t>, </a:t>
              </a:r>
              <a:r>
                <a:rPr lang="en-US" dirty="0" err="1">
                  <a:hlinkClick r:id="rId3"/>
                </a:rPr>
                <a:t>patogenezi</a:t>
              </a:r>
              <a:r>
                <a:rPr lang="en-US" dirty="0">
                  <a:hlinkClick r:id="rId3"/>
                </a:rPr>
                <a:t>, </a:t>
              </a:r>
              <a:r>
                <a:rPr lang="en-US" dirty="0" err="1">
                  <a:hlinkClick r:id="rId3"/>
                </a:rPr>
                <a:t>klinik</a:t>
              </a:r>
              <a:r>
                <a:rPr lang="en-US" dirty="0">
                  <a:hlinkClick r:id="rId3"/>
                </a:rPr>
                <a:t> </a:t>
              </a:r>
              <a:r>
                <a:rPr lang="en-US" dirty="0" err="1">
                  <a:hlinkClick r:id="rId3"/>
                </a:rPr>
                <a:t>ko’rinishi</a:t>
              </a:r>
              <a:r>
                <a:rPr lang="en-US" dirty="0">
                  <a:hlinkClick r:id="rId3"/>
                </a:rPr>
                <a:t> </a:t>
              </a:r>
              <a:r>
                <a:rPr lang="en-US" dirty="0" err="1">
                  <a:hlinkClick r:id="rId3"/>
                </a:rPr>
                <a:t>va</a:t>
              </a:r>
              <a:r>
                <a:rPr lang="en-US" dirty="0">
                  <a:hlinkClick r:id="rId3"/>
                </a:rPr>
                <a:t> </a:t>
              </a:r>
              <a:r>
                <a:rPr lang="en-US" dirty="0" err="1">
                  <a:hlinkClick r:id="rId3"/>
                </a:rPr>
                <a:t>davolash</a:t>
              </a:r>
              <a:r>
                <a:rPr lang="en-US" dirty="0">
                  <a:hlinkClick r:id="rId3"/>
                </a:rPr>
                <a:t> </a:t>
              </a:r>
              <a:r>
                <a:rPr lang="en-US" dirty="0" err="1">
                  <a:hlinkClick r:id="rId3"/>
                </a:rPr>
                <a:t>usullari</a:t>
              </a:r>
              <a:r>
                <a:rPr lang="en-US" dirty="0">
                  <a:hlinkClick r:id="rId3"/>
                </a:rPr>
                <a:t> </a:t>
              </a:r>
              <a:r>
                <a:rPr lang="en-US" dirty="0" err="1">
                  <a:hlinkClick r:id="rId3"/>
                </a:rPr>
                <a:t>alohida</a:t>
              </a:r>
              <a:r>
                <a:rPr lang="en-US" dirty="0">
                  <a:hlinkClick r:id="rId3"/>
                </a:rPr>
                <a:t> </a:t>
              </a:r>
              <a:r>
                <a:rPr lang="en-US" dirty="0" err="1">
                  <a:hlinkClick r:id="rId3"/>
                </a:rPr>
                <a:t>muhimdir</a:t>
              </a:r>
              <a:endParaRPr dirty="0">
                <a:sym typeface="Roboto"/>
              </a:endParaRPr>
            </a:p>
          </p:txBody>
        </p:sp>
        <p:grpSp>
          <p:nvGrpSpPr>
            <p:cNvPr id="217" name="Google Shape;217;p16"/>
            <p:cNvGrpSpPr/>
            <p:nvPr/>
          </p:nvGrpSpPr>
          <p:grpSpPr>
            <a:xfrm>
              <a:off x="8173225" y="3135228"/>
              <a:ext cx="514200" cy="514200"/>
              <a:chOff x="457200" y="1623825"/>
              <a:chExt cx="514200" cy="514200"/>
            </a:xfrm>
          </p:grpSpPr>
          <p:sp>
            <p:nvSpPr>
              <p:cNvPr id="218" name="Google Shape;218;p16"/>
              <p:cNvSpPr/>
              <p:nvPr/>
            </p:nvSpPr>
            <p:spPr>
              <a:xfrm>
                <a:off x="457200" y="1623825"/>
                <a:ext cx="514200" cy="5142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6"/>
              <p:cNvSpPr txBox="1"/>
              <p:nvPr/>
            </p:nvSpPr>
            <p:spPr>
              <a:xfrm>
                <a:off x="457200" y="1719555"/>
                <a:ext cx="514200" cy="32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04</a:t>
                </a:r>
                <a:endParaRPr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</p:grpSp>
      <p:cxnSp>
        <p:nvCxnSpPr>
          <p:cNvPr id="220" name="Google Shape;220;p16"/>
          <p:cNvCxnSpPr>
            <a:stCxn id="201" idx="3"/>
            <a:endCxn id="221" idx="0"/>
          </p:cNvCxnSpPr>
          <p:nvPr/>
        </p:nvCxnSpPr>
        <p:spPr>
          <a:xfrm>
            <a:off x="934249" y="1502806"/>
            <a:ext cx="3094701" cy="798744"/>
          </a:xfrm>
          <a:prstGeom prst="bentConnector2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222" name="Google Shape;222;p16"/>
          <p:cNvGrpSpPr/>
          <p:nvPr/>
        </p:nvGrpSpPr>
        <p:grpSpPr>
          <a:xfrm>
            <a:off x="2614628" y="2105842"/>
            <a:ext cx="2011728" cy="2431187"/>
            <a:chOff x="2485675" y="2029642"/>
            <a:chExt cx="2011728" cy="2431187"/>
          </a:xfrm>
        </p:grpSpPr>
        <p:sp>
          <p:nvSpPr>
            <p:cNvPr id="223" name="Google Shape;223;p16"/>
            <p:cNvSpPr/>
            <p:nvPr/>
          </p:nvSpPr>
          <p:spPr>
            <a:xfrm flipH="1">
              <a:off x="2485675" y="2449101"/>
              <a:ext cx="2011728" cy="2011728"/>
            </a:xfrm>
            <a:custGeom>
              <a:avLst/>
              <a:gdLst/>
              <a:ahLst/>
              <a:cxnLst/>
              <a:rect l="l" t="t" r="r" b="b"/>
              <a:pathLst>
                <a:path w="160329" h="160329" extrusionOk="0">
                  <a:moveTo>
                    <a:pt x="80188" y="1"/>
                  </a:moveTo>
                  <a:cubicBezTo>
                    <a:pt x="35912" y="1"/>
                    <a:pt x="1" y="35912"/>
                    <a:pt x="1" y="80188"/>
                  </a:cubicBezTo>
                  <a:cubicBezTo>
                    <a:pt x="1" y="124464"/>
                    <a:pt x="35912" y="160329"/>
                    <a:pt x="80188" y="160329"/>
                  </a:cubicBezTo>
                  <a:cubicBezTo>
                    <a:pt x="124464" y="160329"/>
                    <a:pt x="160329" y="124464"/>
                    <a:pt x="160329" y="80188"/>
                  </a:cubicBezTo>
                  <a:cubicBezTo>
                    <a:pt x="160329" y="35912"/>
                    <a:pt x="124464" y="1"/>
                    <a:pt x="80188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4" name="Google Shape;224;p16"/>
            <p:cNvGrpSpPr/>
            <p:nvPr/>
          </p:nvGrpSpPr>
          <p:grpSpPr>
            <a:xfrm>
              <a:off x="2681602" y="2029642"/>
              <a:ext cx="1651342" cy="2218449"/>
              <a:chOff x="2681602" y="2029642"/>
              <a:chExt cx="1651342" cy="2218449"/>
            </a:xfrm>
          </p:grpSpPr>
          <p:grpSp>
            <p:nvGrpSpPr>
              <p:cNvPr id="225" name="Google Shape;225;p16"/>
              <p:cNvGrpSpPr/>
              <p:nvPr/>
            </p:nvGrpSpPr>
            <p:grpSpPr>
              <a:xfrm>
                <a:off x="2681602" y="2029642"/>
                <a:ext cx="1651342" cy="2218449"/>
                <a:chOff x="1901612" y="2696416"/>
                <a:chExt cx="1829944" cy="2458388"/>
              </a:xfrm>
            </p:grpSpPr>
            <p:sp>
              <p:nvSpPr>
                <p:cNvPr id="226" name="Google Shape;226;p16"/>
                <p:cNvSpPr/>
                <p:nvPr/>
              </p:nvSpPr>
              <p:spPr>
                <a:xfrm>
                  <a:off x="3274918" y="3155878"/>
                  <a:ext cx="219366" cy="316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85" h="16144" extrusionOk="0">
                      <a:moveTo>
                        <a:pt x="10410" y="1"/>
                      </a:moveTo>
                      <a:lnTo>
                        <a:pt x="9004" y="1302"/>
                      </a:lnTo>
                      <a:lnTo>
                        <a:pt x="9742" y="1443"/>
                      </a:lnTo>
                      <a:cubicBezTo>
                        <a:pt x="9355" y="5839"/>
                        <a:pt x="8124" y="8723"/>
                        <a:pt x="5522" y="10938"/>
                      </a:cubicBezTo>
                      <a:cubicBezTo>
                        <a:pt x="4045" y="12204"/>
                        <a:pt x="1935" y="12767"/>
                        <a:pt x="0" y="13189"/>
                      </a:cubicBezTo>
                      <a:lnTo>
                        <a:pt x="985" y="16143"/>
                      </a:lnTo>
                      <a:cubicBezTo>
                        <a:pt x="2568" y="15475"/>
                        <a:pt x="4010" y="14596"/>
                        <a:pt x="5311" y="13506"/>
                      </a:cubicBezTo>
                      <a:cubicBezTo>
                        <a:pt x="10059" y="9602"/>
                        <a:pt x="10235" y="3623"/>
                        <a:pt x="10516" y="1548"/>
                      </a:cubicBezTo>
                      <a:lnTo>
                        <a:pt x="11184" y="168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" name="Google Shape;227;p16"/>
                <p:cNvSpPr/>
                <p:nvPr/>
              </p:nvSpPr>
              <p:spPr>
                <a:xfrm>
                  <a:off x="3250775" y="3493174"/>
                  <a:ext cx="284891" cy="234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26" h="11958" extrusionOk="0">
                      <a:moveTo>
                        <a:pt x="14350" y="11958"/>
                      </a:moveTo>
                      <a:lnTo>
                        <a:pt x="12591" y="11219"/>
                      </a:lnTo>
                      <a:lnTo>
                        <a:pt x="13224" y="10833"/>
                      </a:lnTo>
                      <a:cubicBezTo>
                        <a:pt x="11360" y="6858"/>
                        <a:pt x="9215" y="4537"/>
                        <a:pt x="6014" y="3342"/>
                      </a:cubicBezTo>
                      <a:cubicBezTo>
                        <a:pt x="4186" y="2638"/>
                        <a:pt x="2040" y="2814"/>
                        <a:pt x="71" y="3095"/>
                      </a:cubicBezTo>
                      <a:cubicBezTo>
                        <a:pt x="36" y="2075"/>
                        <a:pt x="0" y="1020"/>
                        <a:pt x="0" y="0"/>
                      </a:cubicBezTo>
                      <a:cubicBezTo>
                        <a:pt x="1689" y="71"/>
                        <a:pt x="3342" y="387"/>
                        <a:pt x="4959" y="985"/>
                      </a:cubicBezTo>
                      <a:cubicBezTo>
                        <a:pt x="10727" y="3060"/>
                        <a:pt x="12943" y="8617"/>
                        <a:pt x="13927" y="10446"/>
                      </a:cubicBezTo>
                      <a:lnTo>
                        <a:pt x="14525" y="1009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" name="Google Shape;228;p16"/>
                <p:cNvSpPr/>
                <p:nvPr/>
              </p:nvSpPr>
              <p:spPr>
                <a:xfrm>
                  <a:off x="3359075" y="3435925"/>
                  <a:ext cx="302131" cy="60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05" h="3096" extrusionOk="0">
                      <a:moveTo>
                        <a:pt x="15404" y="1829"/>
                      </a:moveTo>
                      <a:lnTo>
                        <a:pt x="13857" y="774"/>
                      </a:lnTo>
                      <a:lnTo>
                        <a:pt x="13857" y="1478"/>
                      </a:lnTo>
                      <a:cubicBezTo>
                        <a:pt x="12661" y="1478"/>
                        <a:pt x="2392" y="704"/>
                        <a:pt x="70" y="0"/>
                      </a:cubicBezTo>
                      <a:cubicBezTo>
                        <a:pt x="70" y="387"/>
                        <a:pt x="0" y="2744"/>
                        <a:pt x="0" y="3095"/>
                      </a:cubicBezTo>
                      <a:cubicBezTo>
                        <a:pt x="1829" y="2497"/>
                        <a:pt x="11360" y="2075"/>
                        <a:pt x="13892" y="2251"/>
                      </a:cubicBezTo>
                      <a:lnTo>
                        <a:pt x="13892" y="299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" name="Google Shape;229;p16"/>
                <p:cNvSpPr/>
                <p:nvPr/>
              </p:nvSpPr>
              <p:spPr>
                <a:xfrm>
                  <a:off x="1901612" y="2888559"/>
                  <a:ext cx="1829944" cy="2266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05" h="115551" extrusionOk="0">
                      <a:moveTo>
                        <a:pt x="57348" y="0"/>
                      </a:moveTo>
                      <a:cubicBezTo>
                        <a:pt x="45996" y="0"/>
                        <a:pt x="36260" y="9471"/>
                        <a:pt x="36260" y="13490"/>
                      </a:cubicBezTo>
                      <a:cubicBezTo>
                        <a:pt x="36260" y="18132"/>
                        <a:pt x="38159" y="20594"/>
                        <a:pt x="35697" y="31215"/>
                      </a:cubicBezTo>
                      <a:cubicBezTo>
                        <a:pt x="33235" y="41801"/>
                        <a:pt x="29296" y="44580"/>
                        <a:pt x="19695" y="47604"/>
                      </a:cubicBezTo>
                      <a:cubicBezTo>
                        <a:pt x="10094" y="50664"/>
                        <a:pt x="7492" y="54286"/>
                        <a:pt x="5733" y="60124"/>
                      </a:cubicBezTo>
                      <a:cubicBezTo>
                        <a:pt x="4010" y="65927"/>
                        <a:pt x="3306" y="77111"/>
                        <a:pt x="2251" y="82175"/>
                      </a:cubicBezTo>
                      <a:cubicBezTo>
                        <a:pt x="1231" y="87275"/>
                        <a:pt x="247" y="102679"/>
                        <a:pt x="71" y="104860"/>
                      </a:cubicBezTo>
                      <a:cubicBezTo>
                        <a:pt x="0" y="105844"/>
                        <a:pt x="0" y="110662"/>
                        <a:pt x="0" y="115551"/>
                      </a:cubicBezTo>
                      <a:lnTo>
                        <a:pt x="16002" y="115551"/>
                      </a:lnTo>
                      <a:lnTo>
                        <a:pt x="17128" y="101554"/>
                      </a:lnTo>
                      <a:lnTo>
                        <a:pt x="17620" y="115551"/>
                      </a:lnTo>
                      <a:lnTo>
                        <a:pt x="75649" y="115551"/>
                      </a:lnTo>
                      <a:cubicBezTo>
                        <a:pt x="75720" y="109080"/>
                        <a:pt x="75825" y="103769"/>
                        <a:pt x="75931" y="102679"/>
                      </a:cubicBezTo>
                      <a:cubicBezTo>
                        <a:pt x="76117" y="100559"/>
                        <a:pt x="76088" y="98701"/>
                        <a:pt x="76220" y="98701"/>
                      </a:cubicBezTo>
                      <a:cubicBezTo>
                        <a:pt x="76288" y="98701"/>
                        <a:pt x="76397" y="99183"/>
                        <a:pt x="76599" y="100358"/>
                      </a:cubicBezTo>
                      <a:cubicBezTo>
                        <a:pt x="76810" y="101729"/>
                        <a:pt x="77267" y="108236"/>
                        <a:pt x="77724" y="115551"/>
                      </a:cubicBezTo>
                      <a:lnTo>
                        <a:pt x="93304" y="115551"/>
                      </a:lnTo>
                      <a:cubicBezTo>
                        <a:pt x="92988" y="107392"/>
                        <a:pt x="92707" y="99760"/>
                        <a:pt x="92636" y="98740"/>
                      </a:cubicBezTo>
                      <a:cubicBezTo>
                        <a:pt x="92496" y="96419"/>
                        <a:pt x="92038" y="85974"/>
                        <a:pt x="91194" y="79995"/>
                      </a:cubicBezTo>
                      <a:cubicBezTo>
                        <a:pt x="90315" y="74051"/>
                        <a:pt x="90315" y="74790"/>
                        <a:pt x="89858" y="70112"/>
                      </a:cubicBezTo>
                      <a:cubicBezTo>
                        <a:pt x="89436" y="65470"/>
                        <a:pt x="88416" y="56467"/>
                        <a:pt x="81874" y="52246"/>
                      </a:cubicBezTo>
                      <a:cubicBezTo>
                        <a:pt x="75333" y="48061"/>
                        <a:pt x="59507" y="45951"/>
                        <a:pt x="57608" y="44263"/>
                      </a:cubicBezTo>
                      <a:cubicBezTo>
                        <a:pt x="55392" y="42294"/>
                        <a:pt x="55146" y="39480"/>
                        <a:pt x="55779" y="38812"/>
                      </a:cubicBezTo>
                      <a:cubicBezTo>
                        <a:pt x="55882" y="38714"/>
                        <a:pt x="56048" y="38672"/>
                        <a:pt x="56259" y="38672"/>
                      </a:cubicBezTo>
                      <a:cubicBezTo>
                        <a:pt x="57412" y="38672"/>
                        <a:pt x="59944" y="39908"/>
                        <a:pt x="61371" y="39937"/>
                      </a:cubicBezTo>
                      <a:cubicBezTo>
                        <a:pt x="61532" y="39944"/>
                        <a:pt x="61691" y="39948"/>
                        <a:pt x="61848" y="39948"/>
                      </a:cubicBezTo>
                      <a:cubicBezTo>
                        <a:pt x="63332" y="39948"/>
                        <a:pt x="64583" y="39604"/>
                        <a:pt x="65028" y="38108"/>
                      </a:cubicBezTo>
                      <a:cubicBezTo>
                        <a:pt x="65521" y="36420"/>
                        <a:pt x="65380" y="34451"/>
                        <a:pt x="65521" y="33888"/>
                      </a:cubicBezTo>
                      <a:cubicBezTo>
                        <a:pt x="65626" y="33325"/>
                        <a:pt x="66259" y="32728"/>
                        <a:pt x="66541" y="32095"/>
                      </a:cubicBezTo>
                      <a:cubicBezTo>
                        <a:pt x="66822" y="31497"/>
                        <a:pt x="66400" y="30653"/>
                        <a:pt x="66400" y="30653"/>
                      </a:cubicBezTo>
                      <a:cubicBezTo>
                        <a:pt x="67033" y="30125"/>
                        <a:pt x="66928" y="29598"/>
                        <a:pt x="66611" y="29211"/>
                      </a:cubicBezTo>
                      <a:cubicBezTo>
                        <a:pt x="66083" y="28718"/>
                        <a:pt x="66154" y="27804"/>
                        <a:pt x="66787" y="27382"/>
                      </a:cubicBezTo>
                      <a:cubicBezTo>
                        <a:pt x="67666" y="26679"/>
                        <a:pt x="70515" y="26503"/>
                        <a:pt x="70585" y="25377"/>
                      </a:cubicBezTo>
                      <a:cubicBezTo>
                        <a:pt x="70691" y="24217"/>
                        <a:pt x="67877" y="18449"/>
                        <a:pt x="67490" y="16866"/>
                      </a:cubicBezTo>
                      <a:cubicBezTo>
                        <a:pt x="67068" y="15319"/>
                        <a:pt x="68721" y="14475"/>
                        <a:pt x="68721" y="12963"/>
                      </a:cubicBezTo>
                      <a:cubicBezTo>
                        <a:pt x="68756" y="11485"/>
                        <a:pt x="63024" y="829"/>
                        <a:pt x="63024" y="829"/>
                      </a:cubicBezTo>
                      <a:cubicBezTo>
                        <a:pt x="61112" y="255"/>
                        <a:pt x="59208" y="0"/>
                        <a:pt x="5734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" name="Google Shape;230;p16"/>
                <p:cNvSpPr/>
                <p:nvPr/>
              </p:nvSpPr>
              <p:spPr>
                <a:xfrm>
                  <a:off x="2356151" y="2696416"/>
                  <a:ext cx="842220" cy="804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43" h="41013" extrusionOk="0">
                      <a:moveTo>
                        <a:pt x="22337" y="1"/>
                      </a:moveTo>
                      <a:cubicBezTo>
                        <a:pt x="19710" y="1"/>
                        <a:pt x="17247" y="413"/>
                        <a:pt x="15264" y="1342"/>
                      </a:cubicBezTo>
                      <a:cubicBezTo>
                        <a:pt x="9989" y="3803"/>
                        <a:pt x="8723" y="6582"/>
                        <a:pt x="8723" y="6582"/>
                      </a:cubicBezTo>
                      <a:cubicBezTo>
                        <a:pt x="8723" y="6582"/>
                        <a:pt x="8617" y="6569"/>
                        <a:pt x="8431" y="6569"/>
                      </a:cubicBezTo>
                      <a:cubicBezTo>
                        <a:pt x="7345" y="6569"/>
                        <a:pt x="3521" y="7004"/>
                        <a:pt x="1900" y="12947"/>
                      </a:cubicBezTo>
                      <a:cubicBezTo>
                        <a:pt x="1" y="19946"/>
                        <a:pt x="2639" y="27718"/>
                        <a:pt x="6542" y="31622"/>
                      </a:cubicBezTo>
                      <a:cubicBezTo>
                        <a:pt x="9813" y="34893"/>
                        <a:pt x="12521" y="41012"/>
                        <a:pt x="12521" y="41012"/>
                      </a:cubicBezTo>
                      <a:lnTo>
                        <a:pt x="17304" y="38093"/>
                      </a:lnTo>
                      <a:cubicBezTo>
                        <a:pt x="17304" y="38093"/>
                        <a:pt x="19836" y="32431"/>
                        <a:pt x="20258" y="30110"/>
                      </a:cubicBezTo>
                      <a:cubicBezTo>
                        <a:pt x="20716" y="27789"/>
                        <a:pt x="19344" y="26487"/>
                        <a:pt x="21349" y="25749"/>
                      </a:cubicBezTo>
                      <a:cubicBezTo>
                        <a:pt x="21495" y="25696"/>
                        <a:pt x="21640" y="25671"/>
                        <a:pt x="21784" y="25671"/>
                      </a:cubicBezTo>
                      <a:cubicBezTo>
                        <a:pt x="23651" y="25671"/>
                        <a:pt x="25288" y="29793"/>
                        <a:pt x="25288" y="29793"/>
                      </a:cubicBezTo>
                      <a:cubicBezTo>
                        <a:pt x="25288" y="29793"/>
                        <a:pt x="26589" y="28351"/>
                        <a:pt x="26730" y="27332"/>
                      </a:cubicBezTo>
                      <a:cubicBezTo>
                        <a:pt x="26870" y="26312"/>
                        <a:pt x="26026" y="23252"/>
                        <a:pt x="26448" y="21388"/>
                      </a:cubicBezTo>
                      <a:cubicBezTo>
                        <a:pt x="26870" y="19489"/>
                        <a:pt x="27609" y="20509"/>
                        <a:pt x="29367" y="18188"/>
                      </a:cubicBezTo>
                      <a:cubicBezTo>
                        <a:pt x="30991" y="16000"/>
                        <a:pt x="32771" y="12627"/>
                        <a:pt x="37090" y="12627"/>
                      </a:cubicBezTo>
                      <a:cubicBezTo>
                        <a:pt x="37355" y="12627"/>
                        <a:pt x="37629" y="12640"/>
                        <a:pt x="37913" y="12666"/>
                      </a:cubicBezTo>
                      <a:cubicBezTo>
                        <a:pt x="38292" y="12704"/>
                        <a:pt x="38666" y="12724"/>
                        <a:pt x="39037" y="12724"/>
                      </a:cubicBezTo>
                      <a:cubicBezTo>
                        <a:pt x="39701" y="12724"/>
                        <a:pt x="40354" y="12661"/>
                        <a:pt x="41008" y="12525"/>
                      </a:cubicBezTo>
                      <a:cubicBezTo>
                        <a:pt x="41008" y="12525"/>
                        <a:pt x="42943" y="7672"/>
                        <a:pt x="37913" y="4401"/>
                      </a:cubicBezTo>
                      <a:cubicBezTo>
                        <a:pt x="33906" y="1769"/>
                        <a:pt x="27773" y="1"/>
                        <a:pt x="223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" name="Google Shape;231;p16"/>
                <p:cNvSpPr/>
                <p:nvPr/>
              </p:nvSpPr>
              <p:spPr>
                <a:xfrm>
                  <a:off x="2701723" y="3154289"/>
                  <a:ext cx="151762" cy="245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38" h="12523" extrusionOk="0">
                      <a:moveTo>
                        <a:pt x="2255" y="1"/>
                      </a:moveTo>
                      <a:cubicBezTo>
                        <a:pt x="904" y="1"/>
                        <a:pt x="1" y="969"/>
                        <a:pt x="1" y="2825"/>
                      </a:cubicBezTo>
                      <a:cubicBezTo>
                        <a:pt x="1" y="5674"/>
                        <a:pt x="1689" y="6834"/>
                        <a:pt x="1794" y="8628"/>
                      </a:cubicBezTo>
                      <a:cubicBezTo>
                        <a:pt x="1935" y="10421"/>
                        <a:pt x="2463" y="11969"/>
                        <a:pt x="3623" y="12356"/>
                      </a:cubicBezTo>
                      <a:cubicBezTo>
                        <a:pt x="3922" y="12455"/>
                        <a:pt x="4289" y="12522"/>
                        <a:pt x="4677" y="12522"/>
                      </a:cubicBezTo>
                      <a:cubicBezTo>
                        <a:pt x="5795" y="12522"/>
                        <a:pt x="7091" y="11967"/>
                        <a:pt x="7457" y="10035"/>
                      </a:cubicBezTo>
                      <a:cubicBezTo>
                        <a:pt x="7738" y="8628"/>
                        <a:pt x="7457" y="5814"/>
                        <a:pt x="7457" y="5814"/>
                      </a:cubicBezTo>
                      <a:cubicBezTo>
                        <a:pt x="7457" y="5814"/>
                        <a:pt x="7210" y="2333"/>
                        <a:pt x="4643" y="785"/>
                      </a:cubicBezTo>
                      <a:cubicBezTo>
                        <a:pt x="3769" y="258"/>
                        <a:pt x="2953" y="1"/>
                        <a:pt x="225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" name="Google Shape;232;p16"/>
                <p:cNvSpPr/>
                <p:nvPr/>
              </p:nvSpPr>
              <p:spPr>
                <a:xfrm>
                  <a:off x="2839677" y="3950184"/>
                  <a:ext cx="432338" cy="8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44" h="42877" extrusionOk="0">
                      <a:moveTo>
                        <a:pt x="8428" y="1"/>
                      </a:moveTo>
                      <a:cubicBezTo>
                        <a:pt x="8267" y="1"/>
                        <a:pt x="8107" y="17"/>
                        <a:pt x="7949" y="51"/>
                      </a:cubicBezTo>
                      <a:cubicBezTo>
                        <a:pt x="5522" y="578"/>
                        <a:pt x="3060" y="5643"/>
                        <a:pt x="2498" y="7894"/>
                      </a:cubicBezTo>
                      <a:cubicBezTo>
                        <a:pt x="1759" y="11024"/>
                        <a:pt x="1513" y="18515"/>
                        <a:pt x="1091" y="20590"/>
                      </a:cubicBezTo>
                      <a:cubicBezTo>
                        <a:pt x="634" y="22946"/>
                        <a:pt x="1" y="26498"/>
                        <a:pt x="1267" y="31035"/>
                      </a:cubicBezTo>
                      <a:cubicBezTo>
                        <a:pt x="2504" y="35433"/>
                        <a:pt x="5252" y="41913"/>
                        <a:pt x="10133" y="41913"/>
                      </a:cubicBezTo>
                      <a:cubicBezTo>
                        <a:pt x="10248" y="41913"/>
                        <a:pt x="10364" y="41909"/>
                        <a:pt x="10481" y="41902"/>
                      </a:cubicBezTo>
                      <a:cubicBezTo>
                        <a:pt x="10686" y="41889"/>
                        <a:pt x="10893" y="41883"/>
                        <a:pt x="11102" y="41883"/>
                      </a:cubicBezTo>
                      <a:cubicBezTo>
                        <a:pt x="13813" y="41883"/>
                        <a:pt x="16827" y="42876"/>
                        <a:pt x="18995" y="42876"/>
                      </a:cubicBezTo>
                      <a:cubicBezTo>
                        <a:pt x="20819" y="42876"/>
                        <a:pt x="22043" y="42173"/>
                        <a:pt x="21981" y="39581"/>
                      </a:cubicBezTo>
                      <a:cubicBezTo>
                        <a:pt x="21806" y="33672"/>
                        <a:pt x="21665" y="19183"/>
                        <a:pt x="18781" y="13450"/>
                      </a:cubicBezTo>
                      <a:cubicBezTo>
                        <a:pt x="16056" y="7933"/>
                        <a:pt x="11979" y="1"/>
                        <a:pt x="842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" name="Google Shape;233;p16"/>
                <p:cNvSpPr/>
                <p:nvPr/>
              </p:nvSpPr>
              <p:spPr>
                <a:xfrm>
                  <a:off x="2329811" y="3962599"/>
                  <a:ext cx="432632" cy="8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59" h="42877" extrusionOk="0">
                      <a:moveTo>
                        <a:pt x="13596" y="1"/>
                      </a:moveTo>
                      <a:cubicBezTo>
                        <a:pt x="10045" y="1"/>
                        <a:pt x="5968" y="7933"/>
                        <a:pt x="3243" y="13450"/>
                      </a:cubicBezTo>
                      <a:cubicBezTo>
                        <a:pt x="359" y="19183"/>
                        <a:pt x="219" y="33673"/>
                        <a:pt x="78" y="39581"/>
                      </a:cubicBezTo>
                      <a:cubicBezTo>
                        <a:pt x="1" y="42173"/>
                        <a:pt x="1223" y="42877"/>
                        <a:pt x="3047" y="42877"/>
                      </a:cubicBezTo>
                      <a:cubicBezTo>
                        <a:pt x="5214" y="42877"/>
                        <a:pt x="8230" y="41883"/>
                        <a:pt x="10926" y="41883"/>
                      </a:cubicBezTo>
                      <a:cubicBezTo>
                        <a:pt x="11134" y="41883"/>
                        <a:pt x="11340" y="41889"/>
                        <a:pt x="11543" y="41902"/>
                      </a:cubicBezTo>
                      <a:cubicBezTo>
                        <a:pt x="11660" y="41909"/>
                        <a:pt x="11776" y="41913"/>
                        <a:pt x="11891" y="41913"/>
                      </a:cubicBezTo>
                      <a:cubicBezTo>
                        <a:pt x="16773" y="41913"/>
                        <a:pt x="19521" y="35433"/>
                        <a:pt x="20793" y="31035"/>
                      </a:cubicBezTo>
                      <a:cubicBezTo>
                        <a:pt x="22059" y="26498"/>
                        <a:pt x="21426" y="22946"/>
                        <a:pt x="20933" y="20590"/>
                      </a:cubicBezTo>
                      <a:cubicBezTo>
                        <a:pt x="20511" y="18515"/>
                        <a:pt x="20230" y="11410"/>
                        <a:pt x="19667" y="8421"/>
                      </a:cubicBezTo>
                      <a:cubicBezTo>
                        <a:pt x="18718" y="3216"/>
                        <a:pt x="16607" y="578"/>
                        <a:pt x="14075" y="51"/>
                      </a:cubicBezTo>
                      <a:cubicBezTo>
                        <a:pt x="13917" y="17"/>
                        <a:pt x="13757" y="1"/>
                        <a:pt x="1359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" name="Google Shape;234;p16"/>
                <p:cNvSpPr/>
                <p:nvPr/>
              </p:nvSpPr>
              <p:spPr>
                <a:xfrm>
                  <a:off x="2777604" y="3273318"/>
                  <a:ext cx="476643" cy="635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03" h="32418" extrusionOk="0">
                      <a:moveTo>
                        <a:pt x="14705" y="0"/>
                      </a:moveTo>
                      <a:cubicBezTo>
                        <a:pt x="14125" y="0"/>
                        <a:pt x="13572" y="90"/>
                        <a:pt x="13048" y="273"/>
                      </a:cubicBezTo>
                      <a:cubicBezTo>
                        <a:pt x="11501" y="800"/>
                        <a:pt x="11255" y="2137"/>
                        <a:pt x="8441" y="3086"/>
                      </a:cubicBezTo>
                      <a:cubicBezTo>
                        <a:pt x="5874" y="3895"/>
                        <a:pt x="3658" y="5619"/>
                        <a:pt x="2286" y="7940"/>
                      </a:cubicBezTo>
                      <a:cubicBezTo>
                        <a:pt x="985" y="10050"/>
                        <a:pt x="106" y="16767"/>
                        <a:pt x="106" y="19721"/>
                      </a:cubicBezTo>
                      <a:cubicBezTo>
                        <a:pt x="106" y="22676"/>
                        <a:pt x="0" y="32347"/>
                        <a:pt x="0" y="32347"/>
                      </a:cubicBezTo>
                      <a:lnTo>
                        <a:pt x="3095" y="32417"/>
                      </a:lnTo>
                      <a:cubicBezTo>
                        <a:pt x="3095" y="32417"/>
                        <a:pt x="2779" y="29428"/>
                        <a:pt x="2779" y="25384"/>
                      </a:cubicBezTo>
                      <a:cubicBezTo>
                        <a:pt x="2779" y="21339"/>
                        <a:pt x="3166" y="20530"/>
                        <a:pt x="4186" y="18772"/>
                      </a:cubicBezTo>
                      <a:cubicBezTo>
                        <a:pt x="5205" y="17049"/>
                        <a:pt x="4819" y="15079"/>
                        <a:pt x="4959" y="13813"/>
                      </a:cubicBezTo>
                      <a:cubicBezTo>
                        <a:pt x="5065" y="12547"/>
                        <a:pt x="6542" y="12863"/>
                        <a:pt x="7421" y="12477"/>
                      </a:cubicBezTo>
                      <a:cubicBezTo>
                        <a:pt x="8335" y="12090"/>
                        <a:pt x="9180" y="9733"/>
                        <a:pt x="10375" y="8784"/>
                      </a:cubicBezTo>
                      <a:cubicBezTo>
                        <a:pt x="10650" y="8572"/>
                        <a:pt x="11054" y="8484"/>
                        <a:pt x="11533" y="8484"/>
                      </a:cubicBezTo>
                      <a:cubicBezTo>
                        <a:pt x="13199" y="8484"/>
                        <a:pt x="15769" y="9546"/>
                        <a:pt x="16917" y="10120"/>
                      </a:cubicBezTo>
                      <a:cubicBezTo>
                        <a:pt x="18269" y="10813"/>
                        <a:pt x="19251" y="11537"/>
                        <a:pt x="20325" y="11537"/>
                      </a:cubicBezTo>
                      <a:cubicBezTo>
                        <a:pt x="20396" y="11537"/>
                        <a:pt x="20467" y="11534"/>
                        <a:pt x="20539" y="11527"/>
                      </a:cubicBezTo>
                      <a:cubicBezTo>
                        <a:pt x="21700" y="11457"/>
                        <a:pt x="21243" y="9980"/>
                        <a:pt x="20117" y="9769"/>
                      </a:cubicBezTo>
                      <a:cubicBezTo>
                        <a:pt x="18957" y="9558"/>
                        <a:pt x="14807" y="7166"/>
                        <a:pt x="12134" y="6744"/>
                      </a:cubicBezTo>
                      <a:cubicBezTo>
                        <a:pt x="11748" y="6689"/>
                        <a:pt x="11399" y="6663"/>
                        <a:pt x="11081" y="6663"/>
                      </a:cubicBezTo>
                      <a:cubicBezTo>
                        <a:pt x="9169" y="6663"/>
                        <a:pt x="8381" y="7598"/>
                        <a:pt x="7386" y="8713"/>
                      </a:cubicBezTo>
                      <a:cubicBezTo>
                        <a:pt x="6569" y="9605"/>
                        <a:pt x="6136" y="10130"/>
                        <a:pt x="5803" y="10130"/>
                      </a:cubicBezTo>
                      <a:cubicBezTo>
                        <a:pt x="5663" y="10130"/>
                        <a:pt x="5541" y="10037"/>
                        <a:pt x="5416" y="9839"/>
                      </a:cubicBezTo>
                      <a:cubicBezTo>
                        <a:pt x="4959" y="9171"/>
                        <a:pt x="6261" y="7307"/>
                        <a:pt x="7702" y="6146"/>
                      </a:cubicBezTo>
                      <a:cubicBezTo>
                        <a:pt x="9144" y="5021"/>
                        <a:pt x="12099" y="4810"/>
                        <a:pt x="13963" y="4739"/>
                      </a:cubicBezTo>
                      <a:cubicBezTo>
                        <a:pt x="14029" y="4737"/>
                        <a:pt x="14093" y="4736"/>
                        <a:pt x="14155" y="4736"/>
                      </a:cubicBezTo>
                      <a:cubicBezTo>
                        <a:pt x="15856" y="4736"/>
                        <a:pt x="16272" y="5635"/>
                        <a:pt x="17866" y="6076"/>
                      </a:cubicBezTo>
                      <a:cubicBezTo>
                        <a:pt x="18762" y="6343"/>
                        <a:pt x="20009" y="6465"/>
                        <a:pt x="21115" y="6465"/>
                      </a:cubicBezTo>
                      <a:cubicBezTo>
                        <a:pt x="22049" y="6465"/>
                        <a:pt x="22883" y="6378"/>
                        <a:pt x="23318" y="6216"/>
                      </a:cubicBezTo>
                      <a:cubicBezTo>
                        <a:pt x="24267" y="5900"/>
                        <a:pt x="24302" y="5302"/>
                        <a:pt x="23740" y="4563"/>
                      </a:cubicBezTo>
                      <a:cubicBezTo>
                        <a:pt x="23177" y="3825"/>
                        <a:pt x="20891" y="2207"/>
                        <a:pt x="18253" y="941"/>
                      </a:cubicBezTo>
                      <a:cubicBezTo>
                        <a:pt x="16989" y="320"/>
                        <a:pt x="15800" y="0"/>
                        <a:pt x="1470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" name="Google Shape;235;p16"/>
                <p:cNvSpPr/>
                <p:nvPr/>
              </p:nvSpPr>
              <p:spPr>
                <a:xfrm>
                  <a:off x="2463765" y="4685064"/>
                  <a:ext cx="1392" cy="2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" h="142" extrusionOk="0">
                      <a:moveTo>
                        <a:pt x="71" y="1"/>
                      </a:moveTo>
                      <a:cubicBezTo>
                        <a:pt x="36" y="36"/>
                        <a:pt x="0" y="106"/>
                        <a:pt x="0" y="141"/>
                      </a:cubicBezTo>
                      <a:cubicBezTo>
                        <a:pt x="0" y="141"/>
                        <a:pt x="36" y="106"/>
                        <a:pt x="71" y="1"/>
                      </a:cubicBezTo>
                      <a:close/>
                    </a:path>
                  </a:pathLst>
                </a:custGeom>
                <a:solidFill>
                  <a:srgbClr val="FEF1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" name="Google Shape;236;p16"/>
                <p:cNvSpPr/>
                <p:nvPr/>
              </p:nvSpPr>
              <p:spPr>
                <a:xfrm>
                  <a:off x="2658281" y="4645055"/>
                  <a:ext cx="706" cy="6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" h="325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5" y="197"/>
                        <a:pt x="32" y="325"/>
                        <a:pt x="34" y="325"/>
                      </a:cubicBezTo>
                      <a:cubicBezTo>
                        <a:pt x="35" y="325"/>
                        <a:pt x="35" y="300"/>
                        <a:pt x="35" y="247"/>
                      </a:cubicBezTo>
                      <a:cubicBezTo>
                        <a:pt x="35" y="177"/>
                        <a:pt x="35" y="71"/>
                        <a:pt x="0" y="1"/>
                      </a:cubicBezTo>
                      <a:close/>
                    </a:path>
                  </a:pathLst>
                </a:custGeom>
                <a:solidFill>
                  <a:srgbClr val="FEF1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" name="Google Shape;237;p16"/>
                <p:cNvSpPr/>
                <p:nvPr/>
              </p:nvSpPr>
              <p:spPr>
                <a:xfrm>
                  <a:off x="2352013" y="3878049"/>
                  <a:ext cx="910510" cy="820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25" h="41817" extrusionOk="0">
                      <a:moveTo>
                        <a:pt x="22896" y="1"/>
                      </a:moveTo>
                      <a:lnTo>
                        <a:pt x="22896" y="71"/>
                      </a:lnTo>
                      <a:cubicBezTo>
                        <a:pt x="22474" y="106"/>
                        <a:pt x="21665" y="282"/>
                        <a:pt x="21665" y="282"/>
                      </a:cubicBezTo>
                      <a:lnTo>
                        <a:pt x="21665" y="13963"/>
                      </a:lnTo>
                      <a:cubicBezTo>
                        <a:pt x="21665" y="16425"/>
                        <a:pt x="21771" y="17726"/>
                        <a:pt x="20153" y="18641"/>
                      </a:cubicBezTo>
                      <a:cubicBezTo>
                        <a:pt x="18500" y="19555"/>
                        <a:pt x="16882" y="22263"/>
                        <a:pt x="16531" y="22298"/>
                      </a:cubicBezTo>
                      <a:cubicBezTo>
                        <a:pt x="16179" y="22298"/>
                        <a:pt x="15651" y="21735"/>
                        <a:pt x="15440" y="20786"/>
                      </a:cubicBezTo>
                      <a:cubicBezTo>
                        <a:pt x="15229" y="19836"/>
                        <a:pt x="15968" y="18746"/>
                        <a:pt x="16319" y="18183"/>
                      </a:cubicBezTo>
                      <a:cubicBezTo>
                        <a:pt x="16671" y="17656"/>
                        <a:pt x="15651" y="16601"/>
                        <a:pt x="15651" y="16601"/>
                      </a:cubicBezTo>
                      <a:lnTo>
                        <a:pt x="15651" y="16601"/>
                      </a:lnTo>
                      <a:cubicBezTo>
                        <a:pt x="15933" y="17374"/>
                        <a:pt x="15757" y="18254"/>
                        <a:pt x="15229" y="18887"/>
                      </a:cubicBezTo>
                      <a:cubicBezTo>
                        <a:pt x="14631" y="19731"/>
                        <a:pt x="14667" y="21102"/>
                        <a:pt x="14737" y="21982"/>
                      </a:cubicBezTo>
                      <a:cubicBezTo>
                        <a:pt x="14280" y="21771"/>
                        <a:pt x="13858" y="21419"/>
                        <a:pt x="13506" y="21032"/>
                      </a:cubicBezTo>
                      <a:cubicBezTo>
                        <a:pt x="12451" y="19766"/>
                        <a:pt x="12697" y="18570"/>
                        <a:pt x="13119" y="17304"/>
                      </a:cubicBezTo>
                      <a:cubicBezTo>
                        <a:pt x="13506" y="16038"/>
                        <a:pt x="13436" y="14631"/>
                        <a:pt x="14315" y="13752"/>
                      </a:cubicBezTo>
                      <a:cubicBezTo>
                        <a:pt x="14842" y="13260"/>
                        <a:pt x="15335" y="12732"/>
                        <a:pt x="15792" y="12169"/>
                      </a:cubicBezTo>
                      <a:lnTo>
                        <a:pt x="15792" y="12169"/>
                      </a:lnTo>
                      <a:cubicBezTo>
                        <a:pt x="15792" y="12169"/>
                        <a:pt x="14209" y="12838"/>
                        <a:pt x="13682" y="13717"/>
                      </a:cubicBezTo>
                      <a:cubicBezTo>
                        <a:pt x="13154" y="14561"/>
                        <a:pt x="12943" y="14913"/>
                        <a:pt x="12943" y="14913"/>
                      </a:cubicBezTo>
                      <a:cubicBezTo>
                        <a:pt x="12978" y="14209"/>
                        <a:pt x="12943" y="13506"/>
                        <a:pt x="12803" y="12802"/>
                      </a:cubicBezTo>
                      <a:cubicBezTo>
                        <a:pt x="12662" y="12169"/>
                        <a:pt x="12592" y="11536"/>
                        <a:pt x="12592" y="10903"/>
                      </a:cubicBezTo>
                      <a:cubicBezTo>
                        <a:pt x="12592" y="10903"/>
                        <a:pt x="11994" y="12345"/>
                        <a:pt x="12345" y="13471"/>
                      </a:cubicBezTo>
                      <a:cubicBezTo>
                        <a:pt x="12697" y="14596"/>
                        <a:pt x="12416" y="15686"/>
                        <a:pt x="12170" y="16566"/>
                      </a:cubicBezTo>
                      <a:cubicBezTo>
                        <a:pt x="11959" y="17410"/>
                        <a:pt x="11783" y="18781"/>
                        <a:pt x="11536" y="18781"/>
                      </a:cubicBezTo>
                      <a:cubicBezTo>
                        <a:pt x="11290" y="18781"/>
                        <a:pt x="10270" y="16777"/>
                        <a:pt x="10376" y="15686"/>
                      </a:cubicBezTo>
                      <a:cubicBezTo>
                        <a:pt x="10517" y="14772"/>
                        <a:pt x="10763" y="13857"/>
                        <a:pt x="11079" y="12978"/>
                      </a:cubicBezTo>
                      <a:lnTo>
                        <a:pt x="11079" y="12978"/>
                      </a:lnTo>
                      <a:cubicBezTo>
                        <a:pt x="11079" y="12978"/>
                        <a:pt x="9919" y="13822"/>
                        <a:pt x="9848" y="14842"/>
                      </a:cubicBezTo>
                      <a:cubicBezTo>
                        <a:pt x="9848" y="14842"/>
                        <a:pt x="9461" y="13189"/>
                        <a:pt x="8512" y="12521"/>
                      </a:cubicBezTo>
                      <a:cubicBezTo>
                        <a:pt x="7984" y="12099"/>
                        <a:pt x="7457" y="11677"/>
                        <a:pt x="6964" y="11185"/>
                      </a:cubicBezTo>
                      <a:lnTo>
                        <a:pt x="6964" y="11185"/>
                      </a:lnTo>
                      <a:cubicBezTo>
                        <a:pt x="7422" y="11958"/>
                        <a:pt x="7949" y="12662"/>
                        <a:pt x="8512" y="13365"/>
                      </a:cubicBezTo>
                      <a:cubicBezTo>
                        <a:pt x="9286" y="14209"/>
                        <a:pt x="8934" y="15581"/>
                        <a:pt x="9461" y="16882"/>
                      </a:cubicBezTo>
                      <a:cubicBezTo>
                        <a:pt x="9743" y="17515"/>
                        <a:pt x="9919" y="18148"/>
                        <a:pt x="10024" y="18781"/>
                      </a:cubicBezTo>
                      <a:cubicBezTo>
                        <a:pt x="9637" y="18113"/>
                        <a:pt x="9075" y="17550"/>
                        <a:pt x="8406" y="17128"/>
                      </a:cubicBezTo>
                      <a:cubicBezTo>
                        <a:pt x="7387" y="16671"/>
                        <a:pt x="6331" y="16284"/>
                        <a:pt x="5276" y="16038"/>
                      </a:cubicBezTo>
                      <a:lnTo>
                        <a:pt x="5276" y="16038"/>
                      </a:lnTo>
                      <a:cubicBezTo>
                        <a:pt x="6261" y="16566"/>
                        <a:pt x="7246" y="17128"/>
                        <a:pt x="8160" y="17761"/>
                      </a:cubicBezTo>
                      <a:cubicBezTo>
                        <a:pt x="8582" y="18043"/>
                        <a:pt x="8934" y="18429"/>
                        <a:pt x="9215" y="18852"/>
                      </a:cubicBezTo>
                      <a:cubicBezTo>
                        <a:pt x="8535" y="18769"/>
                        <a:pt x="7856" y="18735"/>
                        <a:pt x="7176" y="18735"/>
                      </a:cubicBezTo>
                      <a:cubicBezTo>
                        <a:pt x="6695" y="18735"/>
                        <a:pt x="6214" y="18752"/>
                        <a:pt x="5734" y="18781"/>
                      </a:cubicBezTo>
                      <a:cubicBezTo>
                        <a:pt x="4608" y="18957"/>
                        <a:pt x="3623" y="19133"/>
                        <a:pt x="3623" y="19133"/>
                      </a:cubicBezTo>
                      <a:cubicBezTo>
                        <a:pt x="4819" y="19309"/>
                        <a:pt x="5980" y="19449"/>
                        <a:pt x="7175" y="19520"/>
                      </a:cubicBezTo>
                      <a:cubicBezTo>
                        <a:pt x="9110" y="19660"/>
                        <a:pt x="10622" y="19414"/>
                        <a:pt x="11536" y="20434"/>
                      </a:cubicBezTo>
                      <a:cubicBezTo>
                        <a:pt x="12381" y="21349"/>
                        <a:pt x="13154" y="22298"/>
                        <a:pt x="13822" y="23353"/>
                      </a:cubicBezTo>
                      <a:cubicBezTo>
                        <a:pt x="13928" y="23529"/>
                        <a:pt x="13998" y="23705"/>
                        <a:pt x="14069" y="23916"/>
                      </a:cubicBezTo>
                      <a:cubicBezTo>
                        <a:pt x="13998" y="23951"/>
                        <a:pt x="13963" y="23951"/>
                        <a:pt x="13928" y="23986"/>
                      </a:cubicBezTo>
                      <a:cubicBezTo>
                        <a:pt x="13702" y="24031"/>
                        <a:pt x="13521" y="24053"/>
                        <a:pt x="13361" y="24053"/>
                      </a:cubicBezTo>
                      <a:cubicBezTo>
                        <a:pt x="12896" y="24053"/>
                        <a:pt x="12612" y="23869"/>
                        <a:pt x="11959" y="23529"/>
                      </a:cubicBezTo>
                      <a:cubicBezTo>
                        <a:pt x="11079" y="23072"/>
                        <a:pt x="10974" y="22474"/>
                        <a:pt x="10270" y="21700"/>
                      </a:cubicBezTo>
                      <a:cubicBezTo>
                        <a:pt x="9907" y="21308"/>
                        <a:pt x="9409" y="21095"/>
                        <a:pt x="8902" y="21095"/>
                      </a:cubicBezTo>
                      <a:cubicBezTo>
                        <a:pt x="8772" y="21095"/>
                        <a:pt x="8641" y="21109"/>
                        <a:pt x="8512" y="21138"/>
                      </a:cubicBezTo>
                      <a:cubicBezTo>
                        <a:pt x="9356" y="21630"/>
                        <a:pt x="10059" y="22298"/>
                        <a:pt x="10552" y="23142"/>
                      </a:cubicBezTo>
                      <a:cubicBezTo>
                        <a:pt x="10538" y="23144"/>
                        <a:pt x="10523" y="23145"/>
                        <a:pt x="10507" y="23145"/>
                      </a:cubicBezTo>
                      <a:cubicBezTo>
                        <a:pt x="9930" y="23145"/>
                        <a:pt x="7681" y="21971"/>
                        <a:pt x="6894" y="21595"/>
                      </a:cubicBezTo>
                      <a:cubicBezTo>
                        <a:pt x="6050" y="21173"/>
                        <a:pt x="4890" y="19872"/>
                        <a:pt x="4889" y="19871"/>
                      </a:cubicBezTo>
                      <a:lnTo>
                        <a:pt x="4889" y="19871"/>
                      </a:lnTo>
                      <a:cubicBezTo>
                        <a:pt x="5030" y="20329"/>
                        <a:pt x="5171" y="20751"/>
                        <a:pt x="5382" y="21173"/>
                      </a:cubicBezTo>
                      <a:cubicBezTo>
                        <a:pt x="5593" y="21700"/>
                        <a:pt x="6015" y="22157"/>
                        <a:pt x="6542" y="22404"/>
                      </a:cubicBezTo>
                      <a:cubicBezTo>
                        <a:pt x="5909" y="22509"/>
                        <a:pt x="5312" y="22720"/>
                        <a:pt x="4714" y="22966"/>
                      </a:cubicBezTo>
                      <a:lnTo>
                        <a:pt x="2639" y="23986"/>
                      </a:lnTo>
                      <a:cubicBezTo>
                        <a:pt x="2639" y="23986"/>
                        <a:pt x="5950" y="23068"/>
                        <a:pt x="7318" y="23068"/>
                      </a:cubicBezTo>
                      <a:cubicBezTo>
                        <a:pt x="7367" y="23068"/>
                        <a:pt x="7413" y="23069"/>
                        <a:pt x="7457" y="23072"/>
                      </a:cubicBezTo>
                      <a:cubicBezTo>
                        <a:pt x="8547" y="23142"/>
                        <a:pt x="9602" y="23494"/>
                        <a:pt x="10587" y="24021"/>
                      </a:cubicBezTo>
                      <a:cubicBezTo>
                        <a:pt x="9778" y="24232"/>
                        <a:pt x="8723" y="24549"/>
                        <a:pt x="8266" y="24971"/>
                      </a:cubicBezTo>
                      <a:cubicBezTo>
                        <a:pt x="7457" y="25780"/>
                        <a:pt x="6578" y="26483"/>
                        <a:pt x="5628" y="27116"/>
                      </a:cubicBezTo>
                      <a:cubicBezTo>
                        <a:pt x="4854" y="27471"/>
                        <a:pt x="4021" y="27648"/>
                        <a:pt x="3184" y="27648"/>
                      </a:cubicBezTo>
                      <a:cubicBezTo>
                        <a:pt x="3108" y="27648"/>
                        <a:pt x="3031" y="27647"/>
                        <a:pt x="2955" y="27644"/>
                      </a:cubicBezTo>
                      <a:cubicBezTo>
                        <a:pt x="2287" y="27679"/>
                        <a:pt x="1584" y="27784"/>
                        <a:pt x="915" y="27925"/>
                      </a:cubicBezTo>
                      <a:cubicBezTo>
                        <a:pt x="915" y="27925"/>
                        <a:pt x="1619" y="28031"/>
                        <a:pt x="2392" y="28207"/>
                      </a:cubicBezTo>
                      <a:cubicBezTo>
                        <a:pt x="2691" y="28259"/>
                        <a:pt x="2990" y="28286"/>
                        <a:pt x="3289" y="28286"/>
                      </a:cubicBezTo>
                      <a:cubicBezTo>
                        <a:pt x="3588" y="28286"/>
                        <a:pt x="3887" y="28259"/>
                        <a:pt x="4186" y="28207"/>
                      </a:cubicBezTo>
                      <a:lnTo>
                        <a:pt x="4186" y="28207"/>
                      </a:lnTo>
                      <a:cubicBezTo>
                        <a:pt x="3905" y="28769"/>
                        <a:pt x="3553" y="29332"/>
                        <a:pt x="3131" y="29824"/>
                      </a:cubicBezTo>
                      <a:cubicBezTo>
                        <a:pt x="2428" y="30668"/>
                        <a:pt x="2568" y="31231"/>
                        <a:pt x="2568" y="31231"/>
                      </a:cubicBezTo>
                      <a:cubicBezTo>
                        <a:pt x="2568" y="31231"/>
                        <a:pt x="4467" y="28488"/>
                        <a:pt x="5628" y="28101"/>
                      </a:cubicBezTo>
                      <a:cubicBezTo>
                        <a:pt x="6789" y="27714"/>
                        <a:pt x="7598" y="26448"/>
                        <a:pt x="8547" y="25604"/>
                      </a:cubicBezTo>
                      <a:cubicBezTo>
                        <a:pt x="9180" y="25006"/>
                        <a:pt x="10552" y="24865"/>
                        <a:pt x="11501" y="24725"/>
                      </a:cubicBezTo>
                      <a:cubicBezTo>
                        <a:pt x="11747" y="24901"/>
                        <a:pt x="11994" y="25041"/>
                        <a:pt x="12275" y="25147"/>
                      </a:cubicBezTo>
                      <a:cubicBezTo>
                        <a:pt x="12099" y="25393"/>
                        <a:pt x="11959" y="25639"/>
                        <a:pt x="11818" y="25921"/>
                      </a:cubicBezTo>
                      <a:cubicBezTo>
                        <a:pt x="11431" y="26765"/>
                        <a:pt x="11607" y="27468"/>
                        <a:pt x="10763" y="28031"/>
                      </a:cubicBezTo>
                      <a:cubicBezTo>
                        <a:pt x="10288" y="28340"/>
                        <a:pt x="9778" y="28395"/>
                        <a:pt x="9245" y="28395"/>
                      </a:cubicBezTo>
                      <a:cubicBezTo>
                        <a:pt x="8948" y="28395"/>
                        <a:pt x="8644" y="28378"/>
                        <a:pt x="8335" y="28378"/>
                      </a:cubicBezTo>
                      <a:cubicBezTo>
                        <a:pt x="8254" y="28378"/>
                        <a:pt x="8172" y="28379"/>
                        <a:pt x="8090" y="28382"/>
                      </a:cubicBezTo>
                      <a:cubicBezTo>
                        <a:pt x="7527" y="28418"/>
                        <a:pt x="6964" y="28593"/>
                        <a:pt x="6472" y="28875"/>
                      </a:cubicBezTo>
                      <a:cubicBezTo>
                        <a:pt x="6593" y="28869"/>
                        <a:pt x="6712" y="28866"/>
                        <a:pt x="6831" y="28866"/>
                      </a:cubicBezTo>
                      <a:cubicBezTo>
                        <a:pt x="7405" y="28866"/>
                        <a:pt x="7958" y="28934"/>
                        <a:pt x="8512" y="29051"/>
                      </a:cubicBezTo>
                      <a:cubicBezTo>
                        <a:pt x="8969" y="29191"/>
                        <a:pt x="9497" y="29262"/>
                        <a:pt x="9989" y="29262"/>
                      </a:cubicBezTo>
                      <a:cubicBezTo>
                        <a:pt x="9708" y="29613"/>
                        <a:pt x="9461" y="30000"/>
                        <a:pt x="9286" y="30387"/>
                      </a:cubicBezTo>
                      <a:cubicBezTo>
                        <a:pt x="7809" y="30704"/>
                        <a:pt x="6331" y="31829"/>
                        <a:pt x="5628" y="32216"/>
                      </a:cubicBezTo>
                      <a:cubicBezTo>
                        <a:pt x="4925" y="32603"/>
                        <a:pt x="4256" y="33165"/>
                        <a:pt x="2815" y="33201"/>
                      </a:cubicBezTo>
                      <a:cubicBezTo>
                        <a:pt x="1830" y="33271"/>
                        <a:pt x="845" y="33587"/>
                        <a:pt x="1" y="34115"/>
                      </a:cubicBezTo>
                      <a:cubicBezTo>
                        <a:pt x="1" y="34115"/>
                        <a:pt x="1782" y="33747"/>
                        <a:pt x="2936" y="33747"/>
                      </a:cubicBezTo>
                      <a:cubicBezTo>
                        <a:pt x="3069" y="33747"/>
                        <a:pt x="3194" y="33752"/>
                        <a:pt x="3307" y="33763"/>
                      </a:cubicBezTo>
                      <a:cubicBezTo>
                        <a:pt x="3451" y="33790"/>
                        <a:pt x="3597" y="33803"/>
                        <a:pt x="3743" y="33803"/>
                      </a:cubicBezTo>
                      <a:cubicBezTo>
                        <a:pt x="4170" y="33803"/>
                        <a:pt x="4602" y="33691"/>
                        <a:pt x="4995" y="33482"/>
                      </a:cubicBezTo>
                      <a:lnTo>
                        <a:pt x="4995" y="33482"/>
                      </a:lnTo>
                      <a:cubicBezTo>
                        <a:pt x="4995" y="33482"/>
                        <a:pt x="4221" y="34748"/>
                        <a:pt x="4151" y="35627"/>
                      </a:cubicBezTo>
                      <a:cubicBezTo>
                        <a:pt x="4116" y="36225"/>
                        <a:pt x="4010" y="36823"/>
                        <a:pt x="3870" y="37386"/>
                      </a:cubicBezTo>
                      <a:cubicBezTo>
                        <a:pt x="4327" y="36717"/>
                        <a:pt x="4714" y="35944"/>
                        <a:pt x="4925" y="35100"/>
                      </a:cubicBezTo>
                      <a:cubicBezTo>
                        <a:pt x="5452" y="33552"/>
                        <a:pt x="5663" y="33165"/>
                        <a:pt x="6437" y="32427"/>
                      </a:cubicBezTo>
                      <a:cubicBezTo>
                        <a:pt x="7000" y="31864"/>
                        <a:pt x="8160" y="31794"/>
                        <a:pt x="8899" y="31512"/>
                      </a:cubicBezTo>
                      <a:lnTo>
                        <a:pt x="8899" y="31512"/>
                      </a:lnTo>
                      <a:cubicBezTo>
                        <a:pt x="8688" y="32567"/>
                        <a:pt x="8582" y="33693"/>
                        <a:pt x="8336" y="35029"/>
                      </a:cubicBezTo>
                      <a:lnTo>
                        <a:pt x="8231" y="35557"/>
                      </a:lnTo>
                      <a:cubicBezTo>
                        <a:pt x="7422" y="36506"/>
                        <a:pt x="6578" y="37421"/>
                        <a:pt x="5698" y="38300"/>
                      </a:cubicBezTo>
                      <a:cubicBezTo>
                        <a:pt x="4960" y="38898"/>
                        <a:pt x="4362" y="40656"/>
                        <a:pt x="4362" y="40656"/>
                      </a:cubicBezTo>
                      <a:cubicBezTo>
                        <a:pt x="4362" y="40656"/>
                        <a:pt x="5487" y="39074"/>
                        <a:pt x="6578" y="38476"/>
                      </a:cubicBezTo>
                      <a:cubicBezTo>
                        <a:pt x="7035" y="38195"/>
                        <a:pt x="7422" y="37878"/>
                        <a:pt x="7738" y="37491"/>
                      </a:cubicBezTo>
                      <a:lnTo>
                        <a:pt x="7738" y="37491"/>
                      </a:lnTo>
                      <a:cubicBezTo>
                        <a:pt x="7527" y="38054"/>
                        <a:pt x="7914" y="39250"/>
                        <a:pt x="7527" y="39742"/>
                      </a:cubicBezTo>
                      <a:cubicBezTo>
                        <a:pt x="7035" y="40375"/>
                        <a:pt x="6648" y="41078"/>
                        <a:pt x="6367" y="41817"/>
                      </a:cubicBezTo>
                      <a:cubicBezTo>
                        <a:pt x="6648" y="41289"/>
                        <a:pt x="7070" y="40832"/>
                        <a:pt x="7527" y="40445"/>
                      </a:cubicBezTo>
                      <a:cubicBezTo>
                        <a:pt x="8653" y="39425"/>
                        <a:pt x="8336" y="37667"/>
                        <a:pt x="8723" y="36120"/>
                      </a:cubicBezTo>
                      <a:cubicBezTo>
                        <a:pt x="9075" y="34572"/>
                        <a:pt x="9461" y="32919"/>
                        <a:pt x="9461" y="32919"/>
                      </a:cubicBezTo>
                      <a:cubicBezTo>
                        <a:pt x="9461" y="32919"/>
                        <a:pt x="10622" y="34045"/>
                        <a:pt x="11255" y="34748"/>
                      </a:cubicBezTo>
                      <a:cubicBezTo>
                        <a:pt x="11888" y="35416"/>
                        <a:pt x="12345" y="36647"/>
                        <a:pt x="12662" y="37878"/>
                      </a:cubicBezTo>
                      <a:cubicBezTo>
                        <a:pt x="12943" y="39109"/>
                        <a:pt x="13225" y="39390"/>
                        <a:pt x="13225" y="39390"/>
                      </a:cubicBezTo>
                      <a:cubicBezTo>
                        <a:pt x="13225" y="39390"/>
                        <a:pt x="12873" y="36260"/>
                        <a:pt x="12029" y="34783"/>
                      </a:cubicBezTo>
                      <a:cubicBezTo>
                        <a:pt x="11220" y="33341"/>
                        <a:pt x="9567" y="32708"/>
                        <a:pt x="9989" y="30915"/>
                      </a:cubicBezTo>
                      <a:cubicBezTo>
                        <a:pt x="10411" y="29121"/>
                        <a:pt x="12627" y="28347"/>
                        <a:pt x="12838" y="27714"/>
                      </a:cubicBezTo>
                      <a:cubicBezTo>
                        <a:pt x="13014" y="27046"/>
                        <a:pt x="12592" y="25921"/>
                        <a:pt x="13822" y="25780"/>
                      </a:cubicBezTo>
                      <a:lnTo>
                        <a:pt x="13822" y="25780"/>
                      </a:lnTo>
                      <a:cubicBezTo>
                        <a:pt x="13787" y="26343"/>
                        <a:pt x="13682" y="26870"/>
                        <a:pt x="13471" y="27398"/>
                      </a:cubicBezTo>
                      <a:cubicBezTo>
                        <a:pt x="12908" y="28980"/>
                        <a:pt x="12732" y="29719"/>
                        <a:pt x="12732" y="30528"/>
                      </a:cubicBezTo>
                      <a:cubicBezTo>
                        <a:pt x="12732" y="31337"/>
                        <a:pt x="13471" y="34396"/>
                        <a:pt x="14245" y="36084"/>
                      </a:cubicBezTo>
                      <a:cubicBezTo>
                        <a:pt x="14878" y="37491"/>
                        <a:pt x="15440" y="38581"/>
                        <a:pt x="15581" y="39144"/>
                      </a:cubicBezTo>
                      <a:cubicBezTo>
                        <a:pt x="15546" y="38757"/>
                        <a:pt x="15475" y="38124"/>
                        <a:pt x="15335" y="37386"/>
                      </a:cubicBezTo>
                      <a:cubicBezTo>
                        <a:pt x="15124" y="36084"/>
                        <a:pt x="14456" y="34185"/>
                        <a:pt x="14033" y="32603"/>
                      </a:cubicBezTo>
                      <a:cubicBezTo>
                        <a:pt x="13787" y="31548"/>
                        <a:pt x="13752" y="30493"/>
                        <a:pt x="13928" y="29437"/>
                      </a:cubicBezTo>
                      <a:lnTo>
                        <a:pt x="13928" y="29437"/>
                      </a:lnTo>
                      <a:cubicBezTo>
                        <a:pt x="14280" y="30317"/>
                        <a:pt x="16355" y="32145"/>
                        <a:pt x="16812" y="33552"/>
                      </a:cubicBezTo>
                      <a:cubicBezTo>
                        <a:pt x="17199" y="34607"/>
                        <a:pt x="17621" y="35662"/>
                        <a:pt x="18148" y="36647"/>
                      </a:cubicBezTo>
                      <a:cubicBezTo>
                        <a:pt x="18148" y="36647"/>
                        <a:pt x="18043" y="35451"/>
                        <a:pt x="17902" y="34361"/>
                      </a:cubicBezTo>
                      <a:cubicBezTo>
                        <a:pt x="17797" y="33271"/>
                        <a:pt x="16531" y="31161"/>
                        <a:pt x="15862" y="30352"/>
                      </a:cubicBezTo>
                      <a:cubicBezTo>
                        <a:pt x="15405" y="29684"/>
                        <a:pt x="15018" y="28910"/>
                        <a:pt x="14702" y="28136"/>
                      </a:cubicBezTo>
                      <a:lnTo>
                        <a:pt x="14702" y="28136"/>
                      </a:lnTo>
                      <a:cubicBezTo>
                        <a:pt x="15194" y="28382"/>
                        <a:pt x="15651" y="28629"/>
                        <a:pt x="16108" y="28945"/>
                      </a:cubicBezTo>
                      <a:cubicBezTo>
                        <a:pt x="16671" y="29226"/>
                        <a:pt x="17269" y="29402"/>
                        <a:pt x="17902" y="29508"/>
                      </a:cubicBezTo>
                      <a:cubicBezTo>
                        <a:pt x="17234" y="28980"/>
                        <a:pt x="15581" y="28242"/>
                        <a:pt x="15546" y="27257"/>
                      </a:cubicBezTo>
                      <a:cubicBezTo>
                        <a:pt x="15475" y="26554"/>
                        <a:pt x="15862" y="25991"/>
                        <a:pt x="16108" y="25217"/>
                      </a:cubicBezTo>
                      <a:cubicBezTo>
                        <a:pt x="17234" y="24584"/>
                        <a:pt x="18254" y="23740"/>
                        <a:pt x="19063" y="22720"/>
                      </a:cubicBezTo>
                      <a:cubicBezTo>
                        <a:pt x="20258" y="21349"/>
                        <a:pt x="21665" y="20153"/>
                        <a:pt x="23213" y="19203"/>
                      </a:cubicBezTo>
                      <a:cubicBezTo>
                        <a:pt x="24795" y="20153"/>
                        <a:pt x="26202" y="21349"/>
                        <a:pt x="27398" y="22720"/>
                      </a:cubicBezTo>
                      <a:cubicBezTo>
                        <a:pt x="28207" y="23740"/>
                        <a:pt x="29191" y="24584"/>
                        <a:pt x="30317" y="25217"/>
                      </a:cubicBezTo>
                      <a:cubicBezTo>
                        <a:pt x="30598" y="25991"/>
                        <a:pt x="30950" y="26554"/>
                        <a:pt x="30915" y="27257"/>
                      </a:cubicBezTo>
                      <a:cubicBezTo>
                        <a:pt x="30844" y="28242"/>
                        <a:pt x="29227" y="28980"/>
                        <a:pt x="28523" y="29508"/>
                      </a:cubicBezTo>
                      <a:cubicBezTo>
                        <a:pt x="29156" y="29402"/>
                        <a:pt x="29754" y="29226"/>
                        <a:pt x="30352" y="28945"/>
                      </a:cubicBezTo>
                      <a:cubicBezTo>
                        <a:pt x="30774" y="28629"/>
                        <a:pt x="31266" y="28382"/>
                        <a:pt x="31724" y="28136"/>
                      </a:cubicBezTo>
                      <a:lnTo>
                        <a:pt x="31724" y="28136"/>
                      </a:lnTo>
                      <a:cubicBezTo>
                        <a:pt x="31442" y="28910"/>
                        <a:pt x="31055" y="29684"/>
                        <a:pt x="30563" y="30352"/>
                      </a:cubicBezTo>
                      <a:cubicBezTo>
                        <a:pt x="29930" y="31161"/>
                        <a:pt x="28664" y="33271"/>
                        <a:pt x="28523" y="34361"/>
                      </a:cubicBezTo>
                      <a:cubicBezTo>
                        <a:pt x="28418" y="35451"/>
                        <a:pt x="28312" y="36647"/>
                        <a:pt x="28312" y="36647"/>
                      </a:cubicBezTo>
                      <a:cubicBezTo>
                        <a:pt x="28805" y="35662"/>
                        <a:pt x="29262" y="34607"/>
                        <a:pt x="29613" y="33552"/>
                      </a:cubicBezTo>
                      <a:cubicBezTo>
                        <a:pt x="30071" y="32145"/>
                        <a:pt x="32181" y="30317"/>
                        <a:pt x="32533" y="29437"/>
                      </a:cubicBezTo>
                      <a:lnTo>
                        <a:pt x="32533" y="29437"/>
                      </a:lnTo>
                      <a:cubicBezTo>
                        <a:pt x="32673" y="30493"/>
                        <a:pt x="32638" y="31548"/>
                        <a:pt x="32392" y="32603"/>
                      </a:cubicBezTo>
                      <a:cubicBezTo>
                        <a:pt x="32005" y="34185"/>
                        <a:pt x="31337" y="36084"/>
                        <a:pt x="31091" y="37386"/>
                      </a:cubicBezTo>
                      <a:cubicBezTo>
                        <a:pt x="30950" y="38124"/>
                        <a:pt x="30880" y="38757"/>
                        <a:pt x="30844" y="39144"/>
                      </a:cubicBezTo>
                      <a:cubicBezTo>
                        <a:pt x="30985" y="38581"/>
                        <a:pt x="31548" y="37491"/>
                        <a:pt x="32181" y="36084"/>
                      </a:cubicBezTo>
                      <a:cubicBezTo>
                        <a:pt x="32955" y="34396"/>
                        <a:pt x="33693" y="31337"/>
                        <a:pt x="33693" y="30528"/>
                      </a:cubicBezTo>
                      <a:cubicBezTo>
                        <a:pt x="33693" y="29719"/>
                        <a:pt x="33517" y="29015"/>
                        <a:pt x="32955" y="27398"/>
                      </a:cubicBezTo>
                      <a:cubicBezTo>
                        <a:pt x="32779" y="26870"/>
                        <a:pt x="32638" y="26343"/>
                        <a:pt x="32638" y="25780"/>
                      </a:cubicBezTo>
                      <a:lnTo>
                        <a:pt x="32638" y="25780"/>
                      </a:lnTo>
                      <a:cubicBezTo>
                        <a:pt x="33834" y="25921"/>
                        <a:pt x="33412" y="27011"/>
                        <a:pt x="33623" y="27714"/>
                      </a:cubicBezTo>
                      <a:cubicBezTo>
                        <a:pt x="33799" y="28382"/>
                        <a:pt x="36014" y="29121"/>
                        <a:pt x="36436" y="30915"/>
                      </a:cubicBezTo>
                      <a:cubicBezTo>
                        <a:pt x="36858" y="32708"/>
                        <a:pt x="35205" y="33341"/>
                        <a:pt x="34396" y="34783"/>
                      </a:cubicBezTo>
                      <a:cubicBezTo>
                        <a:pt x="33588" y="36260"/>
                        <a:pt x="33201" y="39390"/>
                        <a:pt x="33201" y="39390"/>
                      </a:cubicBezTo>
                      <a:cubicBezTo>
                        <a:pt x="33201" y="39390"/>
                        <a:pt x="33517" y="39109"/>
                        <a:pt x="33799" y="37878"/>
                      </a:cubicBezTo>
                      <a:cubicBezTo>
                        <a:pt x="34080" y="36647"/>
                        <a:pt x="34537" y="35416"/>
                        <a:pt x="35205" y="34748"/>
                      </a:cubicBezTo>
                      <a:cubicBezTo>
                        <a:pt x="35838" y="34045"/>
                        <a:pt x="36999" y="32919"/>
                        <a:pt x="36999" y="32919"/>
                      </a:cubicBezTo>
                      <a:cubicBezTo>
                        <a:pt x="36999" y="32919"/>
                        <a:pt x="37386" y="34572"/>
                        <a:pt x="37738" y="36120"/>
                      </a:cubicBezTo>
                      <a:cubicBezTo>
                        <a:pt x="38089" y="37667"/>
                        <a:pt x="37667" y="39144"/>
                        <a:pt x="38793" y="40164"/>
                      </a:cubicBezTo>
                      <a:cubicBezTo>
                        <a:pt x="39250" y="40516"/>
                        <a:pt x="39637" y="40973"/>
                        <a:pt x="39953" y="41500"/>
                      </a:cubicBezTo>
                      <a:cubicBezTo>
                        <a:pt x="39637" y="40762"/>
                        <a:pt x="39250" y="40059"/>
                        <a:pt x="38757" y="39425"/>
                      </a:cubicBezTo>
                      <a:cubicBezTo>
                        <a:pt x="38406" y="38933"/>
                        <a:pt x="38898" y="38054"/>
                        <a:pt x="38722" y="37491"/>
                      </a:cubicBezTo>
                      <a:lnTo>
                        <a:pt x="38722" y="37491"/>
                      </a:lnTo>
                      <a:cubicBezTo>
                        <a:pt x="39039" y="37878"/>
                        <a:pt x="39426" y="38195"/>
                        <a:pt x="39848" y="38476"/>
                      </a:cubicBezTo>
                      <a:cubicBezTo>
                        <a:pt x="40973" y="39039"/>
                        <a:pt x="42063" y="40656"/>
                        <a:pt x="42063" y="40656"/>
                      </a:cubicBezTo>
                      <a:cubicBezTo>
                        <a:pt x="42063" y="40656"/>
                        <a:pt x="41501" y="38898"/>
                        <a:pt x="40762" y="38300"/>
                      </a:cubicBezTo>
                      <a:cubicBezTo>
                        <a:pt x="39848" y="37421"/>
                        <a:pt x="39004" y="36506"/>
                        <a:pt x="38230" y="35557"/>
                      </a:cubicBezTo>
                      <a:lnTo>
                        <a:pt x="38124" y="35029"/>
                      </a:lnTo>
                      <a:cubicBezTo>
                        <a:pt x="37843" y="33693"/>
                        <a:pt x="37773" y="32567"/>
                        <a:pt x="37562" y="31512"/>
                      </a:cubicBezTo>
                      <a:lnTo>
                        <a:pt x="37562" y="31512"/>
                      </a:lnTo>
                      <a:cubicBezTo>
                        <a:pt x="38300" y="31794"/>
                        <a:pt x="39426" y="31864"/>
                        <a:pt x="39988" y="32427"/>
                      </a:cubicBezTo>
                      <a:cubicBezTo>
                        <a:pt x="40762" y="33165"/>
                        <a:pt x="41008" y="33552"/>
                        <a:pt x="41501" y="35100"/>
                      </a:cubicBezTo>
                      <a:cubicBezTo>
                        <a:pt x="41747" y="35944"/>
                        <a:pt x="42099" y="36717"/>
                        <a:pt x="42591" y="37386"/>
                      </a:cubicBezTo>
                      <a:cubicBezTo>
                        <a:pt x="42415" y="36823"/>
                        <a:pt x="42310" y="36225"/>
                        <a:pt x="42274" y="35627"/>
                      </a:cubicBezTo>
                      <a:cubicBezTo>
                        <a:pt x="42239" y="34748"/>
                        <a:pt x="41466" y="33482"/>
                        <a:pt x="41465" y="33482"/>
                      </a:cubicBezTo>
                      <a:lnTo>
                        <a:pt x="41465" y="33482"/>
                      </a:lnTo>
                      <a:cubicBezTo>
                        <a:pt x="41832" y="33691"/>
                        <a:pt x="42257" y="33803"/>
                        <a:pt x="42683" y="33803"/>
                      </a:cubicBezTo>
                      <a:cubicBezTo>
                        <a:pt x="42829" y="33803"/>
                        <a:pt x="42975" y="33790"/>
                        <a:pt x="43118" y="33763"/>
                      </a:cubicBezTo>
                      <a:cubicBezTo>
                        <a:pt x="43205" y="33758"/>
                        <a:pt x="43298" y="33755"/>
                        <a:pt x="43395" y="33755"/>
                      </a:cubicBezTo>
                      <a:cubicBezTo>
                        <a:pt x="44566" y="33755"/>
                        <a:pt x="46424" y="34115"/>
                        <a:pt x="46424" y="34115"/>
                      </a:cubicBezTo>
                      <a:cubicBezTo>
                        <a:pt x="45580" y="33587"/>
                        <a:pt x="44631" y="33271"/>
                        <a:pt x="43646" y="33201"/>
                      </a:cubicBezTo>
                      <a:cubicBezTo>
                        <a:pt x="42204" y="33165"/>
                        <a:pt x="41501" y="32567"/>
                        <a:pt x="40832" y="32216"/>
                      </a:cubicBezTo>
                      <a:cubicBezTo>
                        <a:pt x="40164" y="31864"/>
                        <a:pt x="38652" y="30704"/>
                        <a:pt x="37210" y="30387"/>
                      </a:cubicBezTo>
                      <a:cubicBezTo>
                        <a:pt x="36999" y="30000"/>
                        <a:pt x="36753" y="29613"/>
                        <a:pt x="36471" y="29262"/>
                      </a:cubicBezTo>
                      <a:cubicBezTo>
                        <a:pt x="36964" y="29262"/>
                        <a:pt x="37491" y="29191"/>
                        <a:pt x="37949" y="29051"/>
                      </a:cubicBezTo>
                      <a:cubicBezTo>
                        <a:pt x="38502" y="28934"/>
                        <a:pt x="39056" y="28866"/>
                        <a:pt x="39629" y="28866"/>
                      </a:cubicBezTo>
                      <a:cubicBezTo>
                        <a:pt x="39748" y="28866"/>
                        <a:pt x="39868" y="28869"/>
                        <a:pt x="39988" y="28875"/>
                      </a:cubicBezTo>
                      <a:cubicBezTo>
                        <a:pt x="39496" y="28593"/>
                        <a:pt x="38933" y="28418"/>
                        <a:pt x="38371" y="28382"/>
                      </a:cubicBezTo>
                      <a:cubicBezTo>
                        <a:pt x="38289" y="28379"/>
                        <a:pt x="38207" y="28378"/>
                        <a:pt x="38125" y="28378"/>
                      </a:cubicBezTo>
                      <a:cubicBezTo>
                        <a:pt x="37817" y="28378"/>
                        <a:pt x="37513" y="28395"/>
                        <a:pt x="37215" y="28395"/>
                      </a:cubicBezTo>
                      <a:cubicBezTo>
                        <a:pt x="36683" y="28395"/>
                        <a:pt x="36172" y="28340"/>
                        <a:pt x="35698" y="28031"/>
                      </a:cubicBezTo>
                      <a:cubicBezTo>
                        <a:pt x="34854" y="27468"/>
                        <a:pt x="35030" y="26765"/>
                        <a:pt x="34643" y="25921"/>
                      </a:cubicBezTo>
                      <a:cubicBezTo>
                        <a:pt x="34502" y="25639"/>
                        <a:pt x="34361" y="25393"/>
                        <a:pt x="34185" y="25147"/>
                      </a:cubicBezTo>
                      <a:cubicBezTo>
                        <a:pt x="34467" y="25041"/>
                        <a:pt x="34713" y="24901"/>
                        <a:pt x="34959" y="24725"/>
                      </a:cubicBezTo>
                      <a:cubicBezTo>
                        <a:pt x="35944" y="24865"/>
                        <a:pt x="37280" y="25006"/>
                        <a:pt x="37913" y="25604"/>
                      </a:cubicBezTo>
                      <a:cubicBezTo>
                        <a:pt x="38863" y="26448"/>
                        <a:pt x="39672" y="27714"/>
                        <a:pt x="40832" y="28101"/>
                      </a:cubicBezTo>
                      <a:cubicBezTo>
                        <a:pt x="41993" y="28523"/>
                        <a:pt x="43892" y="31231"/>
                        <a:pt x="43892" y="31231"/>
                      </a:cubicBezTo>
                      <a:cubicBezTo>
                        <a:pt x="43892" y="31231"/>
                        <a:pt x="44033" y="30668"/>
                        <a:pt x="43329" y="29824"/>
                      </a:cubicBezTo>
                      <a:cubicBezTo>
                        <a:pt x="42907" y="29332"/>
                        <a:pt x="42556" y="28769"/>
                        <a:pt x="42274" y="28207"/>
                      </a:cubicBezTo>
                      <a:lnTo>
                        <a:pt x="42274" y="28207"/>
                      </a:lnTo>
                      <a:cubicBezTo>
                        <a:pt x="42573" y="28259"/>
                        <a:pt x="42872" y="28286"/>
                        <a:pt x="43176" y="28286"/>
                      </a:cubicBezTo>
                      <a:cubicBezTo>
                        <a:pt x="43479" y="28286"/>
                        <a:pt x="43787" y="28259"/>
                        <a:pt x="44103" y="28207"/>
                      </a:cubicBezTo>
                      <a:cubicBezTo>
                        <a:pt x="44842" y="28031"/>
                        <a:pt x="45545" y="27925"/>
                        <a:pt x="45545" y="27925"/>
                      </a:cubicBezTo>
                      <a:cubicBezTo>
                        <a:pt x="44877" y="27784"/>
                        <a:pt x="44174" y="27679"/>
                        <a:pt x="43505" y="27644"/>
                      </a:cubicBezTo>
                      <a:cubicBezTo>
                        <a:pt x="43429" y="27647"/>
                        <a:pt x="43353" y="27648"/>
                        <a:pt x="43277" y="27648"/>
                      </a:cubicBezTo>
                      <a:cubicBezTo>
                        <a:pt x="42439" y="27648"/>
                        <a:pt x="41606" y="27471"/>
                        <a:pt x="40832" y="27116"/>
                      </a:cubicBezTo>
                      <a:cubicBezTo>
                        <a:pt x="39883" y="26483"/>
                        <a:pt x="39004" y="25780"/>
                        <a:pt x="38195" y="24971"/>
                      </a:cubicBezTo>
                      <a:cubicBezTo>
                        <a:pt x="37738" y="24549"/>
                        <a:pt x="36682" y="24232"/>
                        <a:pt x="35909" y="24021"/>
                      </a:cubicBezTo>
                      <a:cubicBezTo>
                        <a:pt x="36858" y="23494"/>
                        <a:pt x="37913" y="23142"/>
                        <a:pt x="39004" y="23072"/>
                      </a:cubicBezTo>
                      <a:cubicBezTo>
                        <a:pt x="39047" y="23069"/>
                        <a:pt x="39094" y="23068"/>
                        <a:pt x="39143" y="23068"/>
                      </a:cubicBezTo>
                      <a:cubicBezTo>
                        <a:pt x="40510" y="23068"/>
                        <a:pt x="43822" y="23986"/>
                        <a:pt x="43822" y="23986"/>
                      </a:cubicBezTo>
                      <a:lnTo>
                        <a:pt x="41747" y="22966"/>
                      </a:lnTo>
                      <a:cubicBezTo>
                        <a:pt x="41149" y="22720"/>
                        <a:pt x="40551" y="22509"/>
                        <a:pt x="39918" y="22404"/>
                      </a:cubicBezTo>
                      <a:cubicBezTo>
                        <a:pt x="40446" y="22157"/>
                        <a:pt x="40868" y="21700"/>
                        <a:pt x="41114" y="21173"/>
                      </a:cubicBezTo>
                      <a:cubicBezTo>
                        <a:pt x="41290" y="20751"/>
                        <a:pt x="41430" y="20329"/>
                        <a:pt x="41571" y="19871"/>
                      </a:cubicBezTo>
                      <a:lnTo>
                        <a:pt x="41571" y="19871"/>
                      </a:lnTo>
                      <a:cubicBezTo>
                        <a:pt x="41571" y="19872"/>
                        <a:pt x="40410" y="21173"/>
                        <a:pt x="39602" y="21595"/>
                      </a:cubicBezTo>
                      <a:cubicBezTo>
                        <a:pt x="38781" y="21971"/>
                        <a:pt x="36530" y="23145"/>
                        <a:pt x="35954" y="23145"/>
                      </a:cubicBezTo>
                      <a:cubicBezTo>
                        <a:pt x="35937" y="23145"/>
                        <a:pt x="35922" y="23144"/>
                        <a:pt x="35909" y="23142"/>
                      </a:cubicBezTo>
                      <a:cubicBezTo>
                        <a:pt x="36401" y="22298"/>
                        <a:pt x="37105" y="21630"/>
                        <a:pt x="37949" y="21138"/>
                      </a:cubicBezTo>
                      <a:cubicBezTo>
                        <a:pt x="37819" y="21109"/>
                        <a:pt x="37689" y="21095"/>
                        <a:pt x="37559" y="21095"/>
                      </a:cubicBezTo>
                      <a:cubicBezTo>
                        <a:pt x="37051" y="21095"/>
                        <a:pt x="36554" y="21308"/>
                        <a:pt x="36190" y="21700"/>
                      </a:cubicBezTo>
                      <a:cubicBezTo>
                        <a:pt x="35487" y="22474"/>
                        <a:pt x="35381" y="23107"/>
                        <a:pt x="34502" y="23529"/>
                      </a:cubicBezTo>
                      <a:cubicBezTo>
                        <a:pt x="33848" y="23869"/>
                        <a:pt x="33564" y="24053"/>
                        <a:pt x="33100" y="24053"/>
                      </a:cubicBezTo>
                      <a:cubicBezTo>
                        <a:pt x="32940" y="24053"/>
                        <a:pt x="32758" y="24031"/>
                        <a:pt x="32533" y="23986"/>
                      </a:cubicBezTo>
                      <a:cubicBezTo>
                        <a:pt x="32497" y="23951"/>
                        <a:pt x="32462" y="23951"/>
                        <a:pt x="32392" y="23916"/>
                      </a:cubicBezTo>
                      <a:cubicBezTo>
                        <a:pt x="32462" y="23705"/>
                        <a:pt x="32533" y="23529"/>
                        <a:pt x="32638" y="23353"/>
                      </a:cubicBezTo>
                      <a:cubicBezTo>
                        <a:pt x="33306" y="22298"/>
                        <a:pt x="34080" y="21349"/>
                        <a:pt x="34924" y="20434"/>
                      </a:cubicBezTo>
                      <a:cubicBezTo>
                        <a:pt x="35838" y="19414"/>
                        <a:pt x="37351" y="19660"/>
                        <a:pt x="39285" y="19520"/>
                      </a:cubicBezTo>
                      <a:cubicBezTo>
                        <a:pt x="40481" y="19449"/>
                        <a:pt x="41641" y="19309"/>
                        <a:pt x="42837" y="19133"/>
                      </a:cubicBezTo>
                      <a:cubicBezTo>
                        <a:pt x="42837" y="19133"/>
                        <a:pt x="41852" y="18957"/>
                        <a:pt x="40727" y="18781"/>
                      </a:cubicBezTo>
                      <a:cubicBezTo>
                        <a:pt x="40246" y="18752"/>
                        <a:pt x="39765" y="18735"/>
                        <a:pt x="39285" y="18735"/>
                      </a:cubicBezTo>
                      <a:cubicBezTo>
                        <a:pt x="38605" y="18735"/>
                        <a:pt x="37925" y="18769"/>
                        <a:pt x="37245" y="18852"/>
                      </a:cubicBezTo>
                      <a:cubicBezTo>
                        <a:pt x="37527" y="18429"/>
                        <a:pt x="37878" y="18043"/>
                        <a:pt x="38300" y="17761"/>
                      </a:cubicBezTo>
                      <a:cubicBezTo>
                        <a:pt x="39215" y="17128"/>
                        <a:pt x="40199" y="16566"/>
                        <a:pt x="41184" y="16038"/>
                      </a:cubicBezTo>
                      <a:lnTo>
                        <a:pt x="41184" y="16038"/>
                      </a:lnTo>
                      <a:cubicBezTo>
                        <a:pt x="40129" y="16284"/>
                        <a:pt x="39074" y="16671"/>
                        <a:pt x="38054" y="17128"/>
                      </a:cubicBezTo>
                      <a:cubicBezTo>
                        <a:pt x="37386" y="17550"/>
                        <a:pt x="36823" y="18113"/>
                        <a:pt x="36436" y="18781"/>
                      </a:cubicBezTo>
                      <a:cubicBezTo>
                        <a:pt x="36542" y="18148"/>
                        <a:pt x="36718" y="17515"/>
                        <a:pt x="36999" y="16882"/>
                      </a:cubicBezTo>
                      <a:cubicBezTo>
                        <a:pt x="37527" y="15581"/>
                        <a:pt x="37175" y="14209"/>
                        <a:pt x="37949" y="13365"/>
                      </a:cubicBezTo>
                      <a:cubicBezTo>
                        <a:pt x="38511" y="12662"/>
                        <a:pt x="39039" y="11958"/>
                        <a:pt x="39496" y="11185"/>
                      </a:cubicBezTo>
                      <a:lnTo>
                        <a:pt x="39496" y="11185"/>
                      </a:lnTo>
                      <a:cubicBezTo>
                        <a:pt x="39004" y="11677"/>
                        <a:pt x="38476" y="12099"/>
                        <a:pt x="37949" y="12521"/>
                      </a:cubicBezTo>
                      <a:cubicBezTo>
                        <a:pt x="37034" y="13189"/>
                        <a:pt x="36612" y="14842"/>
                        <a:pt x="36612" y="14842"/>
                      </a:cubicBezTo>
                      <a:cubicBezTo>
                        <a:pt x="36577" y="13822"/>
                        <a:pt x="35381" y="12978"/>
                        <a:pt x="35381" y="12978"/>
                      </a:cubicBezTo>
                      <a:lnTo>
                        <a:pt x="35381" y="12978"/>
                      </a:lnTo>
                      <a:cubicBezTo>
                        <a:pt x="35698" y="13857"/>
                        <a:pt x="35944" y="14772"/>
                        <a:pt x="36085" y="15686"/>
                      </a:cubicBezTo>
                      <a:cubicBezTo>
                        <a:pt x="36225" y="16777"/>
                        <a:pt x="35170" y="18781"/>
                        <a:pt x="34924" y="18781"/>
                      </a:cubicBezTo>
                      <a:cubicBezTo>
                        <a:pt x="34713" y="18781"/>
                        <a:pt x="34537" y="17410"/>
                        <a:pt x="34291" y="16566"/>
                      </a:cubicBezTo>
                      <a:cubicBezTo>
                        <a:pt x="34045" y="15686"/>
                        <a:pt x="33763" y="14596"/>
                        <a:pt x="34115" y="13471"/>
                      </a:cubicBezTo>
                      <a:cubicBezTo>
                        <a:pt x="34467" y="12345"/>
                        <a:pt x="33869" y="10903"/>
                        <a:pt x="33869" y="10903"/>
                      </a:cubicBezTo>
                      <a:cubicBezTo>
                        <a:pt x="33869" y="11536"/>
                        <a:pt x="33799" y="12169"/>
                        <a:pt x="33658" y="12802"/>
                      </a:cubicBezTo>
                      <a:cubicBezTo>
                        <a:pt x="33517" y="13506"/>
                        <a:pt x="33482" y="14209"/>
                        <a:pt x="33517" y="14913"/>
                      </a:cubicBezTo>
                      <a:cubicBezTo>
                        <a:pt x="33517" y="14913"/>
                        <a:pt x="33341" y="14596"/>
                        <a:pt x="32814" y="13717"/>
                      </a:cubicBezTo>
                      <a:cubicBezTo>
                        <a:pt x="32286" y="12873"/>
                        <a:pt x="30704" y="12205"/>
                        <a:pt x="30704" y="12205"/>
                      </a:cubicBezTo>
                      <a:lnTo>
                        <a:pt x="30704" y="12205"/>
                      </a:lnTo>
                      <a:cubicBezTo>
                        <a:pt x="31161" y="12767"/>
                        <a:pt x="31653" y="13295"/>
                        <a:pt x="32181" y="13787"/>
                      </a:cubicBezTo>
                      <a:cubicBezTo>
                        <a:pt x="33060" y="14631"/>
                        <a:pt x="32990" y="16073"/>
                        <a:pt x="33412" y="17339"/>
                      </a:cubicBezTo>
                      <a:cubicBezTo>
                        <a:pt x="33799" y="18570"/>
                        <a:pt x="34045" y="19766"/>
                        <a:pt x="32990" y="21032"/>
                      </a:cubicBezTo>
                      <a:cubicBezTo>
                        <a:pt x="32638" y="21454"/>
                        <a:pt x="32251" y="21771"/>
                        <a:pt x="31759" y="22017"/>
                      </a:cubicBezTo>
                      <a:cubicBezTo>
                        <a:pt x="31864" y="21138"/>
                        <a:pt x="31864" y="19731"/>
                        <a:pt x="31266" y="18922"/>
                      </a:cubicBezTo>
                      <a:cubicBezTo>
                        <a:pt x="30739" y="18289"/>
                        <a:pt x="30563" y="17410"/>
                        <a:pt x="30880" y="16601"/>
                      </a:cubicBezTo>
                      <a:lnTo>
                        <a:pt x="30880" y="16601"/>
                      </a:lnTo>
                      <a:cubicBezTo>
                        <a:pt x="30879" y="16601"/>
                        <a:pt x="29825" y="17656"/>
                        <a:pt x="30176" y="18218"/>
                      </a:cubicBezTo>
                      <a:cubicBezTo>
                        <a:pt x="30528" y="18746"/>
                        <a:pt x="31302" y="19871"/>
                        <a:pt x="31055" y="20821"/>
                      </a:cubicBezTo>
                      <a:cubicBezTo>
                        <a:pt x="30856" y="21720"/>
                        <a:pt x="30404" y="22304"/>
                        <a:pt x="30058" y="22304"/>
                      </a:cubicBezTo>
                      <a:cubicBezTo>
                        <a:pt x="30038" y="22304"/>
                        <a:pt x="30019" y="22302"/>
                        <a:pt x="30000" y="22298"/>
                      </a:cubicBezTo>
                      <a:cubicBezTo>
                        <a:pt x="29649" y="22263"/>
                        <a:pt x="28066" y="19660"/>
                        <a:pt x="26448" y="18746"/>
                      </a:cubicBezTo>
                      <a:cubicBezTo>
                        <a:pt x="24795" y="17832"/>
                        <a:pt x="24936" y="16530"/>
                        <a:pt x="24936" y="14069"/>
                      </a:cubicBezTo>
                      <a:lnTo>
                        <a:pt x="24936" y="388"/>
                      </a:lnTo>
                      <a:lnTo>
                        <a:pt x="24057" y="282"/>
                      </a:lnTo>
                      <a:lnTo>
                        <a:pt x="24057" y="212"/>
                      </a:lnTo>
                      <a:cubicBezTo>
                        <a:pt x="23775" y="142"/>
                        <a:pt x="23529" y="71"/>
                        <a:pt x="23248" y="36"/>
                      </a:cubicBezTo>
                      <a:cubicBezTo>
                        <a:pt x="23107" y="1"/>
                        <a:pt x="22966" y="1"/>
                        <a:pt x="228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" name="Google Shape;238;p16"/>
                <p:cNvSpPr/>
                <p:nvPr/>
              </p:nvSpPr>
              <p:spPr>
                <a:xfrm>
                  <a:off x="3150751" y="4685064"/>
                  <a:ext cx="726" cy="2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142" extrusionOk="0">
                      <a:moveTo>
                        <a:pt x="1" y="1"/>
                      </a:moveTo>
                      <a:cubicBezTo>
                        <a:pt x="1" y="31"/>
                        <a:pt x="27" y="88"/>
                        <a:pt x="34" y="126"/>
                      </a:cubicBezTo>
                      <a:lnTo>
                        <a:pt x="34" y="126"/>
                      </a:lnTo>
                      <a:cubicBezTo>
                        <a:pt x="31" y="106"/>
                        <a:pt x="23" y="68"/>
                        <a:pt x="1" y="1"/>
                      </a:cubicBezTo>
                      <a:close/>
                      <a:moveTo>
                        <a:pt x="34" y="126"/>
                      </a:moveTo>
                      <a:cubicBezTo>
                        <a:pt x="36" y="137"/>
                        <a:pt x="36" y="141"/>
                        <a:pt x="36" y="141"/>
                      </a:cubicBezTo>
                      <a:lnTo>
                        <a:pt x="36" y="141"/>
                      </a:lnTo>
                      <a:cubicBezTo>
                        <a:pt x="36" y="137"/>
                        <a:pt x="35" y="131"/>
                        <a:pt x="34" y="126"/>
                      </a:cubicBezTo>
                      <a:close/>
                    </a:path>
                  </a:pathLst>
                </a:custGeom>
                <a:solidFill>
                  <a:srgbClr val="FEF1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" name="Google Shape;239;p16"/>
                <p:cNvSpPr/>
                <p:nvPr/>
              </p:nvSpPr>
              <p:spPr>
                <a:xfrm>
                  <a:off x="2956254" y="4645055"/>
                  <a:ext cx="706" cy="6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" h="325" extrusionOk="0">
                      <a:moveTo>
                        <a:pt x="35" y="1"/>
                      </a:moveTo>
                      <a:cubicBezTo>
                        <a:pt x="0" y="71"/>
                        <a:pt x="0" y="142"/>
                        <a:pt x="0" y="247"/>
                      </a:cubicBezTo>
                      <a:cubicBezTo>
                        <a:pt x="0" y="300"/>
                        <a:pt x="0" y="325"/>
                        <a:pt x="1" y="325"/>
                      </a:cubicBezTo>
                      <a:cubicBezTo>
                        <a:pt x="3" y="325"/>
                        <a:pt x="11" y="197"/>
                        <a:pt x="35" y="1"/>
                      </a:cubicBezTo>
                      <a:close/>
                    </a:path>
                  </a:pathLst>
                </a:custGeom>
                <a:solidFill>
                  <a:srgbClr val="FEF1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" name="Google Shape;240;p16"/>
                <p:cNvSpPr/>
                <p:nvPr/>
              </p:nvSpPr>
              <p:spPr>
                <a:xfrm>
                  <a:off x="2768641" y="3895995"/>
                  <a:ext cx="78646" cy="20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0" h="1056" extrusionOk="0">
                      <a:moveTo>
                        <a:pt x="0" y="0"/>
                      </a:moveTo>
                      <a:lnTo>
                        <a:pt x="0" y="1055"/>
                      </a:lnTo>
                      <a:lnTo>
                        <a:pt x="4009" y="1055"/>
                      </a:lnTo>
                      <a:lnTo>
                        <a:pt x="4009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" name="Google Shape;241;p16"/>
                <p:cNvSpPr/>
                <p:nvPr/>
              </p:nvSpPr>
              <p:spPr>
                <a:xfrm>
                  <a:off x="2770014" y="3978073"/>
                  <a:ext cx="75900" cy="186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0" h="950" extrusionOk="0">
                      <a:moveTo>
                        <a:pt x="1" y="0"/>
                      </a:moveTo>
                      <a:lnTo>
                        <a:pt x="36" y="950"/>
                      </a:lnTo>
                      <a:lnTo>
                        <a:pt x="3834" y="950"/>
                      </a:lnTo>
                      <a:lnTo>
                        <a:pt x="3869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16"/>
                <p:cNvSpPr/>
                <p:nvPr/>
              </p:nvSpPr>
              <p:spPr>
                <a:xfrm>
                  <a:off x="2772093" y="4052561"/>
                  <a:ext cx="71743" cy="17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8" h="880" extrusionOk="0">
                      <a:moveTo>
                        <a:pt x="0" y="1"/>
                      </a:moveTo>
                      <a:lnTo>
                        <a:pt x="0" y="880"/>
                      </a:lnTo>
                      <a:lnTo>
                        <a:pt x="3658" y="880"/>
                      </a:lnTo>
                      <a:lnTo>
                        <a:pt x="365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43;p16"/>
                <p:cNvSpPr/>
                <p:nvPr/>
              </p:nvSpPr>
              <p:spPr>
                <a:xfrm>
                  <a:off x="2773466" y="4120852"/>
                  <a:ext cx="68997" cy="15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8" h="810" extrusionOk="0">
                      <a:moveTo>
                        <a:pt x="0" y="0"/>
                      </a:moveTo>
                      <a:lnTo>
                        <a:pt x="36" y="809"/>
                      </a:lnTo>
                      <a:lnTo>
                        <a:pt x="3517" y="809"/>
                      </a:lnTo>
                      <a:lnTo>
                        <a:pt x="3517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44;p16"/>
                <p:cNvSpPr/>
                <p:nvPr/>
              </p:nvSpPr>
              <p:spPr>
                <a:xfrm>
                  <a:off x="2774839" y="4183612"/>
                  <a:ext cx="66231" cy="14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" h="740" extrusionOk="0">
                      <a:moveTo>
                        <a:pt x="1" y="1"/>
                      </a:moveTo>
                      <a:lnTo>
                        <a:pt x="36" y="739"/>
                      </a:lnTo>
                      <a:lnTo>
                        <a:pt x="3377" y="739"/>
                      </a:lnTo>
                      <a:lnTo>
                        <a:pt x="3377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245" name="Google Shape;245;p16"/>
              <p:cNvCxnSpPr/>
              <p:nvPr/>
            </p:nvCxnSpPr>
            <p:spPr>
              <a:xfrm rot="10800000" flipH="1">
                <a:off x="2986100" y="3417250"/>
                <a:ext cx="16800" cy="55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6" name="Google Shape;246;p16"/>
              <p:cNvCxnSpPr/>
              <p:nvPr/>
            </p:nvCxnSpPr>
            <p:spPr>
              <a:xfrm rot="10800000">
                <a:off x="4012419" y="3410106"/>
                <a:ext cx="16800" cy="55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47" name="Google Shape;247;p16"/>
          <p:cNvGrpSpPr/>
          <p:nvPr/>
        </p:nvGrpSpPr>
        <p:grpSpPr>
          <a:xfrm>
            <a:off x="3795205" y="1794837"/>
            <a:ext cx="1418425" cy="1925838"/>
            <a:chOff x="3795205" y="1718637"/>
            <a:chExt cx="1418425" cy="1925838"/>
          </a:xfrm>
        </p:grpSpPr>
        <p:sp>
          <p:nvSpPr>
            <p:cNvPr id="248" name="Google Shape;248;p16"/>
            <p:cNvSpPr/>
            <p:nvPr/>
          </p:nvSpPr>
          <p:spPr>
            <a:xfrm flipH="1">
              <a:off x="4292804" y="2469263"/>
              <a:ext cx="42925" cy="43502"/>
            </a:xfrm>
            <a:custGeom>
              <a:avLst/>
              <a:gdLst/>
              <a:ahLst/>
              <a:cxnLst/>
              <a:rect l="l" t="t" r="r" b="b"/>
              <a:pathLst>
                <a:path w="3421" h="3467" extrusionOk="0">
                  <a:moveTo>
                    <a:pt x="1710" y="0"/>
                  </a:moveTo>
                  <a:cubicBezTo>
                    <a:pt x="786" y="0"/>
                    <a:pt x="0" y="786"/>
                    <a:pt x="0" y="1756"/>
                  </a:cubicBezTo>
                  <a:cubicBezTo>
                    <a:pt x="0" y="2681"/>
                    <a:pt x="786" y="3466"/>
                    <a:pt x="1710" y="3466"/>
                  </a:cubicBezTo>
                  <a:cubicBezTo>
                    <a:pt x="2681" y="3466"/>
                    <a:pt x="3420" y="2681"/>
                    <a:pt x="3420" y="1756"/>
                  </a:cubicBezTo>
                  <a:cubicBezTo>
                    <a:pt x="3420" y="786"/>
                    <a:pt x="2681" y="0"/>
                    <a:pt x="17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6"/>
            <p:cNvSpPr/>
            <p:nvPr/>
          </p:nvSpPr>
          <p:spPr>
            <a:xfrm flipH="1">
              <a:off x="5098789" y="1859412"/>
              <a:ext cx="114835" cy="114835"/>
            </a:xfrm>
            <a:custGeom>
              <a:avLst/>
              <a:gdLst/>
              <a:ahLst/>
              <a:cxnLst/>
              <a:rect l="l" t="t" r="r" b="b"/>
              <a:pathLst>
                <a:path w="9152" h="9152" fill="none" extrusionOk="0">
                  <a:moveTo>
                    <a:pt x="9151" y="4576"/>
                  </a:moveTo>
                  <a:cubicBezTo>
                    <a:pt x="9151" y="7118"/>
                    <a:pt x="7118" y="9152"/>
                    <a:pt x="4576" y="9152"/>
                  </a:cubicBezTo>
                  <a:cubicBezTo>
                    <a:pt x="2080" y="9152"/>
                    <a:pt x="0" y="7118"/>
                    <a:pt x="0" y="4576"/>
                  </a:cubicBezTo>
                  <a:cubicBezTo>
                    <a:pt x="0" y="2034"/>
                    <a:pt x="2080" y="1"/>
                    <a:pt x="4576" y="1"/>
                  </a:cubicBezTo>
                  <a:cubicBezTo>
                    <a:pt x="7118" y="1"/>
                    <a:pt x="9151" y="2034"/>
                    <a:pt x="9151" y="4576"/>
                  </a:cubicBezTo>
                  <a:close/>
                </a:path>
              </a:pathLst>
            </a:custGeom>
            <a:noFill/>
            <a:ln w="15025" cap="flat" cmpd="sng">
              <a:solidFill>
                <a:schemeClr val="accent1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6"/>
            <p:cNvSpPr/>
            <p:nvPr/>
          </p:nvSpPr>
          <p:spPr>
            <a:xfrm flipH="1">
              <a:off x="4633507" y="2489406"/>
              <a:ext cx="198338" cy="198338"/>
            </a:xfrm>
            <a:custGeom>
              <a:avLst/>
              <a:gdLst/>
              <a:ahLst/>
              <a:cxnLst/>
              <a:rect l="l" t="t" r="r" b="b"/>
              <a:pathLst>
                <a:path w="15807" h="15807" extrusionOk="0">
                  <a:moveTo>
                    <a:pt x="7904" y="0"/>
                  </a:moveTo>
                  <a:cubicBezTo>
                    <a:pt x="3513" y="0"/>
                    <a:pt x="1" y="3559"/>
                    <a:pt x="1" y="7903"/>
                  </a:cubicBezTo>
                  <a:cubicBezTo>
                    <a:pt x="1" y="12294"/>
                    <a:pt x="3513" y="15806"/>
                    <a:pt x="7904" y="15806"/>
                  </a:cubicBezTo>
                  <a:cubicBezTo>
                    <a:pt x="12248" y="15806"/>
                    <a:pt x="15807" y="12294"/>
                    <a:pt x="15807" y="7903"/>
                  </a:cubicBezTo>
                  <a:cubicBezTo>
                    <a:pt x="15807" y="3559"/>
                    <a:pt x="12248" y="0"/>
                    <a:pt x="79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6"/>
            <p:cNvSpPr/>
            <p:nvPr/>
          </p:nvSpPr>
          <p:spPr>
            <a:xfrm flipH="1">
              <a:off x="4656142" y="1901926"/>
              <a:ext cx="119477" cy="120054"/>
            </a:xfrm>
            <a:custGeom>
              <a:avLst/>
              <a:gdLst/>
              <a:ahLst/>
              <a:cxnLst/>
              <a:rect l="l" t="t" r="r" b="b"/>
              <a:pathLst>
                <a:path w="9522" h="9568" extrusionOk="0">
                  <a:moveTo>
                    <a:pt x="4761" y="0"/>
                  </a:moveTo>
                  <a:cubicBezTo>
                    <a:pt x="2126" y="0"/>
                    <a:pt x="0" y="2172"/>
                    <a:pt x="0" y="4807"/>
                  </a:cubicBezTo>
                  <a:cubicBezTo>
                    <a:pt x="0" y="7441"/>
                    <a:pt x="2126" y="9567"/>
                    <a:pt x="4761" y="9567"/>
                  </a:cubicBezTo>
                  <a:cubicBezTo>
                    <a:pt x="7395" y="9567"/>
                    <a:pt x="9521" y="7441"/>
                    <a:pt x="9521" y="4807"/>
                  </a:cubicBezTo>
                  <a:cubicBezTo>
                    <a:pt x="9521" y="2172"/>
                    <a:pt x="7395" y="0"/>
                    <a:pt x="4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6"/>
            <p:cNvSpPr/>
            <p:nvPr/>
          </p:nvSpPr>
          <p:spPr>
            <a:xfrm flipH="1">
              <a:off x="4831854" y="2953000"/>
              <a:ext cx="63791" cy="63227"/>
            </a:xfrm>
            <a:custGeom>
              <a:avLst/>
              <a:gdLst/>
              <a:ahLst/>
              <a:cxnLst/>
              <a:rect l="l" t="t" r="r" b="b"/>
              <a:pathLst>
                <a:path w="5084" h="5039" extrusionOk="0">
                  <a:moveTo>
                    <a:pt x="2542" y="0"/>
                  </a:moveTo>
                  <a:cubicBezTo>
                    <a:pt x="1155" y="0"/>
                    <a:pt x="0" y="1110"/>
                    <a:pt x="0" y="2542"/>
                  </a:cubicBezTo>
                  <a:cubicBezTo>
                    <a:pt x="0" y="3929"/>
                    <a:pt x="1155" y="5038"/>
                    <a:pt x="2542" y="5038"/>
                  </a:cubicBezTo>
                  <a:cubicBezTo>
                    <a:pt x="3929" y="5038"/>
                    <a:pt x="5084" y="3929"/>
                    <a:pt x="5084" y="2542"/>
                  </a:cubicBezTo>
                  <a:cubicBezTo>
                    <a:pt x="5084" y="1110"/>
                    <a:pt x="3929" y="0"/>
                    <a:pt x="25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6"/>
            <p:cNvSpPr/>
            <p:nvPr/>
          </p:nvSpPr>
          <p:spPr>
            <a:xfrm flipH="1">
              <a:off x="4633513" y="3555150"/>
              <a:ext cx="89326" cy="89326"/>
            </a:xfrm>
            <a:custGeom>
              <a:avLst/>
              <a:gdLst/>
              <a:ahLst/>
              <a:cxnLst/>
              <a:rect l="l" t="t" r="r" b="b"/>
              <a:pathLst>
                <a:path w="7119" h="7119" extrusionOk="0">
                  <a:moveTo>
                    <a:pt x="3560" y="1"/>
                  </a:moveTo>
                  <a:cubicBezTo>
                    <a:pt x="1619" y="1"/>
                    <a:pt x="1" y="1572"/>
                    <a:pt x="1" y="3560"/>
                  </a:cubicBezTo>
                  <a:cubicBezTo>
                    <a:pt x="1" y="5501"/>
                    <a:pt x="1619" y="7118"/>
                    <a:pt x="3560" y="7118"/>
                  </a:cubicBezTo>
                  <a:cubicBezTo>
                    <a:pt x="5547" y="7118"/>
                    <a:pt x="7118" y="5501"/>
                    <a:pt x="7118" y="3560"/>
                  </a:cubicBezTo>
                  <a:cubicBezTo>
                    <a:pt x="7118" y="1572"/>
                    <a:pt x="5547" y="1"/>
                    <a:pt x="3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6"/>
            <p:cNvSpPr/>
            <p:nvPr/>
          </p:nvSpPr>
          <p:spPr>
            <a:xfrm flipH="1">
              <a:off x="4368732" y="1718637"/>
              <a:ext cx="88736" cy="89313"/>
            </a:xfrm>
            <a:custGeom>
              <a:avLst/>
              <a:gdLst/>
              <a:ahLst/>
              <a:cxnLst/>
              <a:rect l="l" t="t" r="r" b="b"/>
              <a:pathLst>
                <a:path w="7072" h="7118" extrusionOk="0">
                  <a:moveTo>
                    <a:pt x="3513" y="0"/>
                  </a:moveTo>
                  <a:cubicBezTo>
                    <a:pt x="1571" y="0"/>
                    <a:pt x="0" y="1572"/>
                    <a:pt x="0" y="3559"/>
                  </a:cubicBezTo>
                  <a:cubicBezTo>
                    <a:pt x="0" y="5500"/>
                    <a:pt x="1571" y="7118"/>
                    <a:pt x="3513" y="7118"/>
                  </a:cubicBezTo>
                  <a:cubicBezTo>
                    <a:pt x="5500" y="7118"/>
                    <a:pt x="7071" y="5500"/>
                    <a:pt x="7071" y="3559"/>
                  </a:cubicBezTo>
                  <a:cubicBezTo>
                    <a:pt x="7071" y="1572"/>
                    <a:pt x="5500" y="0"/>
                    <a:pt x="35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6"/>
            <p:cNvSpPr/>
            <p:nvPr/>
          </p:nvSpPr>
          <p:spPr>
            <a:xfrm flipH="1">
              <a:off x="5124317" y="2290957"/>
              <a:ext cx="89313" cy="89313"/>
            </a:xfrm>
            <a:custGeom>
              <a:avLst/>
              <a:gdLst/>
              <a:ahLst/>
              <a:cxnLst/>
              <a:rect l="l" t="t" r="r" b="b"/>
              <a:pathLst>
                <a:path w="7118" h="7118" extrusionOk="0">
                  <a:moveTo>
                    <a:pt x="3559" y="0"/>
                  </a:moveTo>
                  <a:cubicBezTo>
                    <a:pt x="1618" y="0"/>
                    <a:pt x="0" y="1572"/>
                    <a:pt x="0" y="3559"/>
                  </a:cubicBezTo>
                  <a:cubicBezTo>
                    <a:pt x="0" y="5500"/>
                    <a:pt x="1618" y="7118"/>
                    <a:pt x="3559" y="7118"/>
                  </a:cubicBezTo>
                  <a:cubicBezTo>
                    <a:pt x="5546" y="7118"/>
                    <a:pt x="7118" y="5500"/>
                    <a:pt x="7118" y="3559"/>
                  </a:cubicBezTo>
                  <a:cubicBezTo>
                    <a:pt x="7118" y="1572"/>
                    <a:pt x="5546" y="0"/>
                    <a:pt x="35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6"/>
            <p:cNvSpPr/>
            <p:nvPr/>
          </p:nvSpPr>
          <p:spPr>
            <a:xfrm flipH="1">
              <a:off x="4488433" y="3268132"/>
              <a:ext cx="42925" cy="43502"/>
            </a:xfrm>
            <a:custGeom>
              <a:avLst/>
              <a:gdLst/>
              <a:ahLst/>
              <a:cxnLst/>
              <a:rect l="l" t="t" r="r" b="b"/>
              <a:pathLst>
                <a:path w="3421" h="3467" extrusionOk="0">
                  <a:moveTo>
                    <a:pt x="1711" y="0"/>
                  </a:moveTo>
                  <a:cubicBezTo>
                    <a:pt x="740" y="0"/>
                    <a:pt x="1" y="786"/>
                    <a:pt x="1" y="1710"/>
                  </a:cubicBezTo>
                  <a:cubicBezTo>
                    <a:pt x="1" y="2681"/>
                    <a:pt x="740" y="3466"/>
                    <a:pt x="1711" y="3466"/>
                  </a:cubicBezTo>
                  <a:cubicBezTo>
                    <a:pt x="2681" y="3466"/>
                    <a:pt x="3421" y="2681"/>
                    <a:pt x="3421" y="1710"/>
                  </a:cubicBezTo>
                  <a:cubicBezTo>
                    <a:pt x="3421" y="786"/>
                    <a:pt x="2681" y="0"/>
                    <a:pt x="1711" y="0"/>
                  </a:cubicBezTo>
                  <a:close/>
                </a:path>
              </a:pathLst>
            </a:custGeom>
            <a:solidFill>
              <a:srgbClr val="FF71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6"/>
            <p:cNvSpPr/>
            <p:nvPr/>
          </p:nvSpPr>
          <p:spPr>
            <a:xfrm flipH="1">
              <a:off x="4468215" y="2254558"/>
              <a:ext cx="49312" cy="49299"/>
            </a:xfrm>
            <a:custGeom>
              <a:avLst/>
              <a:gdLst/>
              <a:ahLst/>
              <a:cxnLst/>
              <a:rect l="l" t="t" r="r" b="b"/>
              <a:pathLst>
                <a:path w="3930" h="3929" extrusionOk="0">
                  <a:moveTo>
                    <a:pt x="1988" y="0"/>
                  </a:moveTo>
                  <a:cubicBezTo>
                    <a:pt x="879" y="0"/>
                    <a:pt x="1" y="878"/>
                    <a:pt x="1" y="1941"/>
                  </a:cubicBezTo>
                  <a:cubicBezTo>
                    <a:pt x="1" y="3051"/>
                    <a:pt x="879" y="3929"/>
                    <a:pt x="1988" y="3929"/>
                  </a:cubicBezTo>
                  <a:cubicBezTo>
                    <a:pt x="3051" y="3929"/>
                    <a:pt x="3929" y="3051"/>
                    <a:pt x="3929" y="1941"/>
                  </a:cubicBezTo>
                  <a:cubicBezTo>
                    <a:pt x="3929" y="878"/>
                    <a:pt x="3051" y="0"/>
                    <a:pt x="1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6"/>
            <p:cNvSpPr/>
            <p:nvPr/>
          </p:nvSpPr>
          <p:spPr>
            <a:xfrm flipH="1">
              <a:off x="4368726" y="2853225"/>
              <a:ext cx="148475" cy="149052"/>
            </a:xfrm>
            <a:custGeom>
              <a:avLst/>
              <a:gdLst/>
              <a:ahLst/>
              <a:cxnLst/>
              <a:rect l="l" t="t" r="r" b="b"/>
              <a:pathLst>
                <a:path w="11833" h="11879" extrusionOk="0">
                  <a:moveTo>
                    <a:pt x="5917" y="0"/>
                  </a:moveTo>
                  <a:cubicBezTo>
                    <a:pt x="2635" y="0"/>
                    <a:pt x="1" y="2681"/>
                    <a:pt x="1" y="5962"/>
                  </a:cubicBezTo>
                  <a:cubicBezTo>
                    <a:pt x="1" y="9198"/>
                    <a:pt x="2635" y="11878"/>
                    <a:pt x="5917" y="11878"/>
                  </a:cubicBezTo>
                  <a:cubicBezTo>
                    <a:pt x="9198" y="11878"/>
                    <a:pt x="11832" y="9198"/>
                    <a:pt x="11832" y="5962"/>
                  </a:cubicBezTo>
                  <a:cubicBezTo>
                    <a:pt x="11832" y="2681"/>
                    <a:pt x="9198" y="0"/>
                    <a:pt x="59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6"/>
            <p:cNvSpPr/>
            <p:nvPr/>
          </p:nvSpPr>
          <p:spPr>
            <a:xfrm flipH="1">
              <a:off x="3795205" y="1873520"/>
              <a:ext cx="149039" cy="148462"/>
            </a:xfrm>
            <a:custGeom>
              <a:avLst/>
              <a:gdLst/>
              <a:ahLst/>
              <a:cxnLst/>
              <a:rect l="l" t="t" r="r" b="b"/>
              <a:pathLst>
                <a:path w="11878" h="11832" fill="none" extrusionOk="0">
                  <a:moveTo>
                    <a:pt x="11878" y="5916"/>
                  </a:moveTo>
                  <a:cubicBezTo>
                    <a:pt x="11878" y="9198"/>
                    <a:pt x="9197" y="11832"/>
                    <a:pt x="5916" y="11832"/>
                  </a:cubicBezTo>
                  <a:cubicBezTo>
                    <a:pt x="2681" y="11832"/>
                    <a:pt x="0" y="9198"/>
                    <a:pt x="0" y="5916"/>
                  </a:cubicBezTo>
                  <a:cubicBezTo>
                    <a:pt x="0" y="2635"/>
                    <a:pt x="2681" y="0"/>
                    <a:pt x="5916" y="0"/>
                  </a:cubicBezTo>
                  <a:cubicBezTo>
                    <a:pt x="9197" y="0"/>
                    <a:pt x="11878" y="2635"/>
                    <a:pt x="11878" y="5916"/>
                  </a:cubicBezTo>
                  <a:close/>
                </a:path>
              </a:pathLst>
            </a:custGeom>
            <a:noFill/>
            <a:ln w="15025" cap="flat" cmpd="sng">
              <a:solidFill>
                <a:schemeClr val="accent1"/>
              </a:solidFill>
              <a:prstDash val="solid"/>
              <a:miter lim="462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60" name="Google Shape;260;p16"/>
          <p:cNvCxnSpPr>
            <a:stCxn id="213" idx="1"/>
            <a:endCxn id="261" idx="0"/>
          </p:cNvCxnSpPr>
          <p:nvPr/>
        </p:nvCxnSpPr>
        <p:spPr>
          <a:xfrm flipH="1">
            <a:off x="5073325" y="1490030"/>
            <a:ext cx="3099900" cy="1085700"/>
          </a:xfrm>
          <a:prstGeom prst="bentConnector2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2" name="Google Shape;262;p16"/>
          <p:cNvCxnSpPr>
            <a:stCxn id="207" idx="3"/>
            <a:endCxn id="263" idx="2"/>
          </p:cNvCxnSpPr>
          <p:nvPr/>
        </p:nvCxnSpPr>
        <p:spPr>
          <a:xfrm rot="10800000" flipH="1">
            <a:off x="970875" y="3468558"/>
            <a:ext cx="2063700" cy="600"/>
          </a:xfrm>
          <a:prstGeom prst="bentConnector3">
            <a:avLst>
              <a:gd name="adj1" fmla="val 49998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4" name="Google Shape;264;p16"/>
          <p:cNvCxnSpPr>
            <a:stCxn id="219" idx="1"/>
            <a:endCxn id="265" idx="6"/>
          </p:cNvCxnSpPr>
          <p:nvPr/>
        </p:nvCxnSpPr>
        <p:spPr>
          <a:xfrm rot="10800000">
            <a:off x="6442825" y="3469158"/>
            <a:ext cx="17304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63" name="Google Shape;263;p16"/>
          <p:cNvSpPr/>
          <p:nvPr/>
        </p:nvSpPr>
        <p:spPr>
          <a:xfrm>
            <a:off x="3034675" y="3286425"/>
            <a:ext cx="364200" cy="3642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6"/>
          <p:cNvSpPr/>
          <p:nvPr/>
        </p:nvSpPr>
        <p:spPr>
          <a:xfrm>
            <a:off x="3846850" y="2301550"/>
            <a:ext cx="364200" cy="3642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6"/>
          <p:cNvSpPr/>
          <p:nvPr/>
        </p:nvSpPr>
        <p:spPr>
          <a:xfrm>
            <a:off x="4891350" y="2575650"/>
            <a:ext cx="364200" cy="3642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6"/>
          <p:cNvSpPr/>
          <p:nvPr/>
        </p:nvSpPr>
        <p:spPr>
          <a:xfrm>
            <a:off x="6078625" y="3287050"/>
            <a:ext cx="364200" cy="3642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"/>
          <p:cNvSpPr txBox="1">
            <a:spLocks noGrp="1"/>
          </p:cNvSpPr>
          <p:nvPr>
            <p:ph type="title"/>
          </p:nvPr>
        </p:nvSpPr>
        <p:spPr>
          <a:xfrm>
            <a:off x="357564" y="-29143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Sil </a:t>
            </a:r>
            <a:r>
              <a:rPr lang="en-US" dirty="0" err="1"/>
              <a:t>kasalligi</a:t>
            </a:r>
            <a:r>
              <a:rPr lang="en-US" dirty="0"/>
              <a:t> </a:t>
            </a:r>
            <a:r>
              <a:rPr lang="en-US" dirty="0" err="1"/>
              <a:t>nima</a:t>
            </a:r>
            <a:endParaRPr lang="en-US" dirty="0"/>
          </a:p>
        </p:txBody>
      </p:sp>
      <p:sp>
        <p:nvSpPr>
          <p:cNvPr id="272" name="Google Shape;272;p17"/>
          <p:cNvSpPr/>
          <p:nvPr/>
        </p:nvSpPr>
        <p:spPr>
          <a:xfrm rot="-5400000" flipH="1">
            <a:off x="7608971" y="3374175"/>
            <a:ext cx="1510500" cy="546600"/>
          </a:xfrm>
          <a:prstGeom prst="roundRect">
            <a:avLst>
              <a:gd name="adj" fmla="val 0"/>
            </a:avLst>
          </a:prstGeom>
          <a:solidFill>
            <a:srgbClr val="334D8F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3" name="Google Shape;273;p17"/>
          <p:cNvSpPr txBox="1"/>
          <p:nvPr/>
        </p:nvSpPr>
        <p:spPr>
          <a:xfrm>
            <a:off x="7928200" y="2463885"/>
            <a:ext cx="8229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2800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60 %</a:t>
            </a:r>
            <a:endParaRPr sz="2000" dirty="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74" name="Google Shape;274;p17"/>
          <p:cNvSpPr/>
          <p:nvPr/>
        </p:nvSpPr>
        <p:spPr>
          <a:xfrm rot="-5400000" flipH="1">
            <a:off x="6224121" y="2908102"/>
            <a:ext cx="2441400" cy="546600"/>
          </a:xfrm>
          <a:prstGeom prst="roundRect">
            <a:avLst>
              <a:gd name="adj" fmla="val 0"/>
            </a:avLst>
          </a:prstGeom>
          <a:solidFill>
            <a:srgbClr val="178688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5" name="Google Shape;275;p17"/>
          <p:cNvSpPr txBox="1"/>
          <p:nvPr/>
        </p:nvSpPr>
        <p:spPr>
          <a:xfrm>
            <a:off x="7011579" y="1631549"/>
            <a:ext cx="8235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2800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100 %</a:t>
            </a:r>
            <a:endParaRPr sz="2000" dirty="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76" name="Google Shape;276;p17"/>
          <p:cNvSpPr/>
          <p:nvPr/>
        </p:nvSpPr>
        <p:spPr>
          <a:xfrm rot="-5400000" flipH="1">
            <a:off x="5881184" y="3485581"/>
            <a:ext cx="1288500" cy="546600"/>
          </a:xfrm>
          <a:prstGeom prst="roundRect">
            <a:avLst>
              <a:gd name="adj" fmla="val 0"/>
            </a:avLst>
          </a:prstGeom>
          <a:solidFill>
            <a:srgbClr val="ED4350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7" name="Google Shape;277;p17"/>
          <p:cNvSpPr txBox="1"/>
          <p:nvPr/>
        </p:nvSpPr>
        <p:spPr>
          <a:xfrm>
            <a:off x="6095558" y="2628009"/>
            <a:ext cx="8229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2800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50 %</a:t>
            </a:r>
            <a:endParaRPr sz="2000" dirty="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78" name="Google Shape;278;p17"/>
          <p:cNvSpPr/>
          <p:nvPr/>
        </p:nvSpPr>
        <p:spPr>
          <a:xfrm rot="-5400000" flipH="1">
            <a:off x="4744896" y="3268365"/>
            <a:ext cx="1722300" cy="546600"/>
          </a:xfrm>
          <a:prstGeom prst="roundRect">
            <a:avLst>
              <a:gd name="adj" fmla="val 0"/>
            </a:avLst>
          </a:prstGeom>
          <a:solidFill>
            <a:schemeClr val="lt2"/>
          </a:solidFill>
          <a:ln w="19050" cap="flat" cmpd="sng">
            <a:solidFill>
              <a:srgbClr val="FF80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9" name="Google Shape;279;p17"/>
          <p:cNvSpPr txBox="1"/>
          <p:nvPr/>
        </p:nvSpPr>
        <p:spPr>
          <a:xfrm>
            <a:off x="5179537" y="2381822"/>
            <a:ext cx="8229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2800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75 %</a:t>
            </a:r>
            <a:endParaRPr sz="2000" dirty="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280" name="Google Shape;280;p17"/>
          <p:cNvGrpSpPr/>
          <p:nvPr/>
        </p:nvGrpSpPr>
        <p:grpSpPr>
          <a:xfrm>
            <a:off x="455484" y="1526042"/>
            <a:ext cx="4405076" cy="549300"/>
            <a:chOff x="455484" y="1351663"/>
            <a:chExt cx="4405076" cy="549300"/>
          </a:xfrm>
        </p:grpSpPr>
        <p:sp>
          <p:nvSpPr>
            <p:cNvPr id="281" name="Google Shape;281;p17"/>
            <p:cNvSpPr/>
            <p:nvPr/>
          </p:nvSpPr>
          <p:spPr>
            <a:xfrm flipH="1">
              <a:off x="2927360" y="1379003"/>
              <a:ext cx="1933200" cy="50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dirty="0"/>
                <a:t>(</a:t>
              </a:r>
              <a:r>
                <a:rPr lang="en-US" dirty="0" err="1"/>
                <a:t>bakteriyalar</a:t>
              </a:r>
              <a:r>
                <a:rPr lang="en-US" dirty="0"/>
                <a:t> </a:t>
              </a:r>
              <a:r>
                <a:rPr lang="en-US" dirty="0" err="1"/>
                <a:t>balg'am</a:t>
              </a:r>
              <a:r>
                <a:rPr lang="en-US" dirty="0"/>
                <a:t> </a:t>
              </a:r>
              <a:r>
                <a:rPr lang="en-US" dirty="0" err="1"/>
                <a:t>bilan</a:t>
              </a:r>
              <a:r>
                <a:rPr lang="en-US" dirty="0"/>
                <a:t> </a:t>
              </a:r>
              <a:r>
                <a:rPr lang="en-US" dirty="0" err="1"/>
                <a:t>birga</a:t>
              </a:r>
              <a:r>
                <a:rPr lang="en-US" dirty="0"/>
                <a:t> </a:t>
              </a:r>
              <a:r>
                <a:rPr lang="en-US" dirty="0" err="1"/>
                <a:t>chiqadi</a:t>
              </a:r>
              <a:r>
                <a:rPr lang="en-US" dirty="0"/>
                <a:t>, MBT </a:t>
              </a:r>
              <a:r>
                <a:rPr lang="en-US" dirty="0" err="1"/>
                <a:t>ijobiy</a:t>
              </a:r>
              <a:r>
                <a:rPr lang="en-US" dirty="0"/>
                <a:t>);</a:t>
              </a:r>
              <a:endParaRPr dirty="0">
                <a:sym typeface="Roboto"/>
              </a:endParaRPr>
            </a:p>
          </p:txBody>
        </p:sp>
        <p:sp>
          <p:nvSpPr>
            <p:cNvPr id="282" name="Google Shape;282;p17"/>
            <p:cNvSpPr txBox="1"/>
            <p:nvPr/>
          </p:nvSpPr>
          <p:spPr>
            <a:xfrm flipH="1">
              <a:off x="1285195" y="1379275"/>
              <a:ext cx="1302000" cy="501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 dirty="0" err="1">
                  <a:solidFill>
                    <a:schemeClr val="bg1"/>
                  </a:solidFill>
                </a:rPr>
                <a:t>Ochiq</a:t>
              </a:r>
              <a:r>
                <a:rPr lang="en-US" sz="1500" b="1" dirty="0">
                  <a:solidFill>
                    <a:schemeClr val="bg1"/>
                  </a:solidFill>
                </a:rPr>
                <a:t>/</a:t>
              </a:r>
              <a:r>
                <a:rPr lang="en-US" sz="1500" b="1" dirty="0" err="1">
                  <a:solidFill>
                    <a:schemeClr val="bg1"/>
                  </a:solidFill>
                </a:rPr>
                <a:t>yopiq</a:t>
              </a:r>
              <a:endParaRPr sz="1500" b="1" dirty="0">
                <a:solidFill>
                  <a:schemeClr val="bg1"/>
                </a:solidFill>
                <a:sym typeface="Fira Sans Extra Condensed SemiBold"/>
              </a:endParaRPr>
            </a:p>
          </p:txBody>
        </p:sp>
        <p:cxnSp>
          <p:nvCxnSpPr>
            <p:cNvPr id="283" name="Google Shape;283;p17"/>
            <p:cNvCxnSpPr>
              <a:stCxn id="281" idx="3"/>
              <a:endCxn id="282" idx="1"/>
            </p:cNvCxnSpPr>
            <p:nvPr/>
          </p:nvCxnSpPr>
          <p:spPr>
            <a:xfrm flipH="1">
              <a:off x="2587160" y="1629953"/>
              <a:ext cx="340200" cy="3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284" name="Google Shape;284;p17"/>
            <p:cNvSpPr/>
            <p:nvPr/>
          </p:nvSpPr>
          <p:spPr>
            <a:xfrm flipH="1">
              <a:off x="455484" y="1351663"/>
              <a:ext cx="549300" cy="549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1</a:t>
              </a:r>
              <a:endParaRPr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cxnSp>
          <p:nvCxnSpPr>
            <p:cNvPr id="285" name="Google Shape;285;p17"/>
            <p:cNvCxnSpPr>
              <a:stCxn id="282" idx="3"/>
              <a:endCxn id="284" idx="2"/>
            </p:cNvCxnSpPr>
            <p:nvPr/>
          </p:nvCxnSpPr>
          <p:spPr>
            <a:xfrm rot="10800000">
              <a:off x="1004695" y="1626325"/>
              <a:ext cx="280500" cy="39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86" name="Google Shape;286;p17"/>
          <p:cNvGrpSpPr/>
          <p:nvPr/>
        </p:nvGrpSpPr>
        <p:grpSpPr>
          <a:xfrm>
            <a:off x="455484" y="2501275"/>
            <a:ext cx="4624198" cy="549300"/>
            <a:chOff x="455484" y="2295146"/>
            <a:chExt cx="4624198" cy="549300"/>
          </a:xfrm>
        </p:grpSpPr>
        <p:sp>
          <p:nvSpPr>
            <p:cNvPr id="287" name="Google Shape;287;p17"/>
            <p:cNvSpPr/>
            <p:nvPr/>
          </p:nvSpPr>
          <p:spPr>
            <a:xfrm flipH="1">
              <a:off x="2927359" y="2320673"/>
              <a:ext cx="2152323" cy="50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dirty="0"/>
                <a:t>(</a:t>
              </a:r>
              <a:r>
                <a:rPr lang="en-US" dirty="0" err="1"/>
                <a:t>bakteriyalar</a:t>
              </a:r>
              <a:r>
                <a:rPr lang="en-US" dirty="0"/>
                <a:t> </a:t>
              </a:r>
              <a:r>
                <a:rPr lang="en-US" dirty="0" err="1"/>
                <a:t>chiqmaydi</a:t>
              </a:r>
              <a:r>
                <a:rPr lang="en-US" dirty="0"/>
                <a:t>, MBT </a:t>
              </a:r>
              <a:r>
                <a:rPr lang="en-US" dirty="0" err="1"/>
                <a:t>salbiy</a:t>
              </a:r>
              <a:r>
                <a:rPr lang="en-US" dirty="0"/>
                <a:t>).</a:t>
              </a:r>
              <a:endParaRPr dirty="0">
                <a:sym typeface="Roboto"/>
              </a:endParaRPr>
            </a:p>
          </p:txBody>
        </p:sp>
        <p:sp>
          <p:nvSpPr>
            <p:cNvPr id="288" name="Google Shape;288;p17"/>
            <p:cNvSpPr txBox="1"/>
            <p:nvPr/>
          </p:nvSpPr>
          <p:spPr>
            <a:xfrm flipH="1">
              <a:off x="1289543" y="2320933"/>
              <a:ext cx="1302000" cy="501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 err="1">
                  <a:solidFill>
                    <a:schemeClr val="bg1"/>
                  </a:solidFill>
                </a:rPr>
                <a:t>sarkoidoz</a:t>
              </a:r>
              <a:endParaRPr sz="1800" b="1" dirty="0">
                <a:solidFill>
                  <a:schemeClr val="bg1"/>
                </a:solidFill>
                <a:sym typeface="Fira Sans Extra Condensed SemiBold"/>
              </a:endParaRPr>
            </a:p>
          </p:txBody>
        </p:sp>
        <p:sp>
          <p:nvSpPr>
            <p:cNvPr id="290" name="Google Shape;290;p17"/>
            <p:cNvSpPr/>
            <p:nvPr/>
          </p:nvSpPr>
          <p:spPr>
            <a:xfrm flipH="1">
              <a:off x="455484" y="2295146"/>
              <a:ext cx="549300" cy="549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2</a:t>
              </a:r>
              <a:endParaRPr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cxnSp>
          <p:nvCxnSpPr>
            <p:cNvPr id="291" name="Google Shape;291;p17"/>
            <p:cNvCxnSpPr>
              <a:stCxn id="288" idx="3"/>
              <a:endCxn id="290" idx="2"/>
            </p:cNvCxnSpPr>
            <p:nvPr/>
          </p:nvCxnSpPr>
          <p:spPr>
            <a:xfrm rot="10800000">
              <a:off x="1004843" y="2569783"/>
              <a:ext cx="284700" cy="21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92" name="Google Shape;292;p17"/>
          <p:cNvGrpSpPr/>
          <p:nvPr/>
        </p:nvGrpSpPr>
        <p:grpSpPr>
          <a:xfrm>
            <a:off x="455484" y="3476508"/>
            <a:ext cx="2136192" cy="549300"/>
            <a:chOff x="455484" y="3238629"/>
            <a:chExt cx="2136192" cy="549300"/>
          </a:xfrm>
        </p:grpSpPr>
        <p:sp>
          <p:nvSpPr>
            <p:cNvPr id="295" name="Google Shape;295;p17"/>
            <p:cNvSpPr txBox="1"/>
            <p:nvPr/>
          </p:nvSpPr>
          <p:spPr>
            <a:xfrm>
              <a:off x="1289676" y="3262617"/>
              <a:ext cx="1302000" cy="501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 err="1">
                  <a:solidFill>
                    <a:schemeClr val="bg1"/>
                  </a:solidFill>
                </a:rPr>
                <a:t>plevrit</a:t>
              </a:r>
              <a:endParaRPr sz="1800" b="1" dirty="0">
                <a:solidFill>
                  <a:schemeClr val="bg1"/>
                </a:solidFill>
                <a:sym typeface="Fira Sans Extra Condensed SemiBold"/>
              </a:endParaRPr>
            </a:p>
          </p:txBody>
        </p:sp>
        <p:sp>
          <p:nvSpPr>
            <p:cNvPr id="296" name="Google Shape;296;p17"/>
            <p:cNvSpPr/>
            <p:nvPr/>
          </p:nvSpPr>
          <p:spPr>
            <a:xfrm flipH="1">
              <a:off x="455484" y="3238629"/>
              <a:ext cx="549300" cy="549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3</a:t>
              </a:r>
              <a:endParaRPr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cxnSp>
          <p:nvCxnSpPr>
            <p:cNvPr id="297" name="Google Shape;297;p17"/>
            <p:cNvCxnSpPr>
              <a:cxnSpLocks/>
              <a:stCxn id="295" idx="1"/>
              <a:endCxn id="296" idx="2"/>
            </p:cNvCxnSpPr>
            <p:nvPr/>
          </p:nvCxnSpPr>
          <p:spPr>
            <a:xfrm rot="10800000">
              <a:off x="1004676" y="3513267"/>
              <a:ext cx="285000" cy="3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98" name="Google Shape;298;p17"/>
          <p:cNvGrpSpPr/>
          <p:nvPr/>
        </p:nvGrpSpPr>
        <p:grpSpPr>
          <a:xfrm>
            <a:off x="455484" y="2199464"/>
            <a:ext cx="3341191" cy="2801578"/>
            <a:chOff x="455484" y="1929835"/>
            <a:chExt cx="3341191" cy="2801578"/>
          </a:xfrm>
        </p:grpSpPr>
        <p:sp>
          <p:nvSpPr>
            <p:cNvPr id="300" name="Google Shape;300;p17"/>
            <p:cNvSpPr txBox="1"/>
            <p:nvPr/>
          </p:nvSpPr>
          <p:spPr>
            <a:xfrm>
              <a:off x="1289676" y="4205825"/>
              <a:ext cx="1302000" cy="501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 err="1">
                  <a:solidFill>
                    <a:schemeClr val="bg1"/>
                  </a:solidFill>
                </a:rPr>
                <a:t>plevral</a:t>
              </a:r>
              <a:r>
                <a:rPr lang="en-US" sz="1600" b="1" dirty="0">
                  <a:solidFill>
                    <a:schemeClr val="bg1"/>
                  </a:solidFill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</a:rPr>
                <a:t>empiema</a:t>
              </a:r>
              <a:endParaRPr sz="1600" b="1" dirty="0">
                <a:solidFill>
                  <a:schemeClr val="bg1"/>
                </a:solidFill>
                <a:sym typeface="Fira Sans Extra Condensed SemiBold"/>
              </a:endParaRPr>
            </a:p>
          </p:txBody>
        </p:sp>
        <p:cxnSp>
          <p:nvCxnSpPr>
            <p:cNvPr id="301" name="Google Shape;301;p17"/>
            <p:cNvCxnSpPr>
              <a:cxnSpLocks/>
            </p:cNvCxnSpPr>
            <p:nvPr/>
          </p:nvCxnSpPr>
          <p:spPr>
            <a:xfrm flipV="1">
              <a:off x="3796675" y="1929835"/>
              <a:ext cx="0" cy="337117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302" name="Google Shape;302;p17"/>
            <p:cNvSpPr/>
            <p:nvPr/>
          </p:nvSpPr>
          <p:spPr>
            <a:xfrm flipH="1">
              <a:off x="455484" y="4182113"/>
              <a:ext cx="549300" cy="549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4</a:t>
              </a:r>
              <a:endParaRPr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cxnSp>
          <p:nvCxnSpPr>
            <p:cNvPr id="303" name="Google Shape;303;p17"/>
            <p:cNvCxnSpPr>
              <a:stCxn id="300" idx="1"/>
              <a:endCxn id="302" idx="2"/>
            </p:cNvCxnSpPr>
            <p:nvPr/>
          </p:nvCxnSpPr>
          <p:spPr>
            <a:xfrm rot="10800000">
              <a:off x="1004676" y="4456775"/>
              <a:ext cx="2850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4" name="Google Shape;304;p17"/>
          <p:cNvGrpSpPr/>
          <p:nvPr/>
        </p:nvGrpSpPr>
        <p:grpSpPr>
          <a:xfrm>
            <a:off x="5345449" y="4489410"/>
            <a:ext cx="463042" cy="496893"/>
            <a:chOff x="3805950" y="2855675"/>
            <a:chExt cx="1336725" cy="1434450"/>
          </a:xfrm>
        </p:grpSpPr>
        <p:sp>
          <p:nvSpPr>
            <p:cNvPr id="305" name="Google Shape;305;p17"/>
            <p:cNvSpPr/>
            <p:nvPr/>
          </p:nvSpPr>
          <p:spPr>
            <a:xfrm>
              <a:off x="3948500" y="3584550"/>
              <a:ext cx="982600" cy="705575"/>
            </a:xfrm>
            <a:custGeom>
              <a:avLst/>
              <a:gdLst/>
              <a:ahLst/>
              <a:cxnLst/>
              <a:rect l="l" t="t" r="r" b="b"/>
              <a:pathLst>
                <a:path w="39304" h="28223" extrusionOk="0">
                  <a:moveTo>
                    <a:pt x="13819" y="0"/>
                  </a:moveTo>
                  <a:lnTo>
                    <a:pt x="13819" y="8201"/>
                  </a:lnTo>
                  <a:cubicBezTo>
                    <a:pt x="13819" y="10567"/>
                    <a:pt x="11894" y="12492"/>
                    <a:pt x="9527" y="12492"/>
                  </a:cubicBezTo>
                  <a:cubicBezTo>
                    <a:pt x="4268" y="12492"/>
                    <a:pt x="0" y="16759"/>
                    <a:pt x="0" y="22019"/>
                  </a:cubicBezTo>
                  <a:lnTo>
                    <a:pt x="0" y="28223"/>
                  </a:lnTo>
                  <a:lnTo>
                    <a:pt x="39304" y="28223"/>
                  </a:lnTo>
                  <a:lnTo>
                    <a:pt x="39304" y="22019"/>
                  </a:lnTo>
                  <a:lnTo>
                    <a:pt x="39304" y="22007"/>
                  </a:lnTo>
                  <a:cubicBezTo>
                    <a:pt x="39304" y="16747"/>
                    <a:pt x="35036" y="12480"/>
                    <a:pt x="29777" y="12480"/>
                  </a:cubicBezTo>
                  <a:cubicBezTo>
                    <a:pt x="27410" y="12480"/>
                    <a:pt x="25497" y="10567"/>
                    <a:pt x="25497" y="8201"/>
                  </a:cubicBezTo>
                  <a:lnTo>
                    <a:pt x="254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3948500" y="3584550"/>
              <a:ext cx="400475" cy="705575"/>
            </a:xfrm>
            <a:custGeom>
              <a:avLst/>
              <a:gdLst/>
              <a:ahLst/>
              <a:cxnLst/>
              <a:rect l="l" t="t" r="r" b="b"/>
              <a:pathLst>
                <a:path w="16019" h="28223" extrusionOk="0">
                  <a:moveTo>
                    <a:pt x="13819" y="0"/>
                  </a:moveTo>
                  <a:lnTo>
                    <a:pt x="13819" y="8201"/>
                  </a:lnTo>
                  <a:cubicBezTo>
                    <a:pt x="13819" y="10567"/>
                    <a:pt x="11894" y="12492"/>
                    <a:pt x="9527" y="12492"/>
                  </a:cubicBezTo>
                  <a:cubicBezTo>
                    <a:pt x="4268" y="12492"/>
                    <a:pt x="0" y="16759"/>
                    <a:pt x="0" y="22019"/>
                  </a:cubicBezTo>
                  <a:lnTo>
                    <a:pt x="0" y="28223"/>
                  </a:lnTo>
                  <a:lnTo>
                    <a:pt x="7424" y="28223"/>
                  </a:lnTo>
                  <a:lnTo>
                    <a:pt x="7424" y="22019"/>
                  </a:lnTo>
                  <a:cubicBezTo>
                    <a:pt x="7424" y="19377"/>
                    <a:pt x="8093" y="16998"/>
                    <a:pt x="9157" y="15277"/>
                  </a:cubicBezTo>
                  <a:cubicBezTo>
                    <a:pt x="10233" y="13556"/>
                    <a:pt x="11715" y="12492"/>
                    <a:pt x="13353" y="12492"/>
                  </a:cubicBezTo>
                  <a:cubicBezTo>
                    <a:pt x="14823" y="12492"/>
                    <a:pt x="16018" y="10567"/>
                    <a:pt x="16018" y="8201"/>
                  </a:cubicBezTo>
                  <a:lnTo>
                    <a:pt x="160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4293950" y="3584550"/>
              <a:ext cx="292000" cy="196950"/>
            </a:xfrm>
            <a:custGeom>
              <a:avLst/>
              <a:gdLst/>
              <a:ahLst/>
              <a:cxnLst/>
              <a:rect l="l" t="t" r="r" b="b"/>
              <a:pathLst>
                <a:path w="11680" h="7878" extrusionOk="0">
                  <a:moveTo>
                    <a:pt x="1" y="0"/>
                  </a:moveTo>
                  <a:lnTo>
                    <a:pt x="1" y="6874"/>
                  </a:lnTo>
                  <a:cubicBezTo>
                    <a:pt x="1889" y="7543"/>
                    <a:pt x="3865" y="7878"/>
                    <a:pt x="5840" y="7878"/>
                  </a:cubicBezTo>
                  <a:cubicBezTo>
                    <a:pt x="7815" y="7878"/>
                    <a:pt x="9791" y="7543"/>
                    <a:pt x="11679" y="6874"/>
                  </a:cubicBezTo>
                  <a:lnTo>
                    <a:pt x="1167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3805950" y="2937575"/>
              <a:ext cx="1267700" cy="264475"/>
            </a:xfrm>
            <a:custGeom>
              <a:avLst/>
              <a:gdLst/>
              <a:ahLst/>
              <a:cxnLst/>
              <a:rect l="l" t="t" r="r" b="b"/>
              <a:pathLst>
                <a:path w="50708" h="10579" extrusionOk="0">
                  <a:moveTo>
                    <a:pt x="5296" y="0"/>
                  </a:moveTo>
                  <a:cubicBezTo>
                    <a:pt x="2367" y="0"/>
                    <a:pt x="1" y="2367"/>
                    <a:pt x="1" y="5295"/>
                  </a:cubicBezTo>
                  <a:cubicBezTo>
                    <a:pt x="1" y="8212"/>
                    <a:pt x="2367" y="10579"/>
                    <a:pt x="5296" y="10579"/>
                  </a:cubicBezTo>
                  <a:lnTo>
                    <a:pt x="45424" y="10579"/>
                  </a:lnTo>
                  <a:cubicBezTo>
                    <a:pt x="48341" y="10579"/>
                    <a:pt x="50708" y="8212"/>
                    <a:pt x="50708" y="5295"/>
                  </a:cubicBezTo>
                  <a:cubicBezTo>
                    <a:pt x="50708" y="2367"/>
                    <a:pt x="48341" y="0"/>
                    <a:pt x="454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4005275" y="2855675"/>
              <a:ext cx="869050" cy="846350"/>
            </a:xfrm>
            <a:custGeom>
              <a:avLst/>
              <a:gdLst/>
              <a:ahLst/>
              <a:cxnLst/>
              <a:rect l="l" t="t" r="r" b="b"/>
              <a:pathLst>
                <a:path w="34762" h="33854" extrusionOk="0">
                  <a:moveTo>
                    <a:pt x="1" y="1"/>
                  </a:moveTo>
                  <a:lnTo>
                    <a:pt x="1" y="16473"/>
                  </a:lnTo>
                  <a:cubicBezTo>
                    <a:pt x="1" y="26071"/>
                    <a:pt x="7782" y="33853"/>
                    <a:pt x="17381" y="33853"/>
                  </a:cubicBezTo>
                  <a:cubicBezTo>
                    <a:pt x="26980" y="33853"/>
                    <a:pt x="34762" y="26071"/>
                    <a:pt x="34762" y="16473"/>
                  </a:cubicBezTo>
                  <a:lnTo>
                    <a:pt x="347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4005275" y="2855675"/>
              <a:ext cx="546300" cy="846400"/>
            </a:xfrm>
            <a:custGeom>
              <a:avLst/>
              <a:gdLst/>
              <a:ahLst/>
              <a:cxnLst/>
              <a:rect l="l" t="t" r="r" b="b"/>
              <a:pathLst>
                <a:path w="21852" h="33856" extrusionOk="0">
                  <a:moveTo>
                    <a:pt x="1" y="1"/>
                  </a:moveTo>
                  <a:lnTo>
                    <a:pt x="1" y="16473"/>
                  </a:lnTo>
                  <a:cubicBezTo>
                    <a:pt x="11" y="26318"/>
                    <a:pt x="8066" y="33855"/>
                    <a:pt x="17367" y="33855"/>
                  </a:cubicBezTo>
                  <a:cubicBezTo>
                    <a:pt x="18840" y="33855"/>
                    <a:pt x="20344" y="33666"/>
                    <a:pt x="21852" y="33267"/>
                  </a:cubicBezTo>
                  <a:cubicBezTo>
                    <a:pt x="14225" y="31247"/>
                    <a:pt x="8918" y="24350"/>
                    <a:pt x="8918" y="16473"/>
                  </a:cubicBezTo>
                  <a:lnTo>
                    <a:pt x="89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7"/>
            <p:cNvSpPr/>
            <p:nvPr/>
          </p:nvSpPr>
          <p:spPr>
            <a:xfrm>
              <a:off x="4246425" y="3205550"/>
              <a:ext cx="384050" cy="111275"/>
            </a:xfrm>
            <a:custGeom>
              <a:avLst/>
              <a:gdLst/>
              <a:ahLst/>
              <a:cxnLst/>
              <a:rect l="l" t="t" r="r" b="b"/>
              <a:pathLst>
                <a:path w="15362" h="4451" extrusionOk="0">
                  <a:moveTo>
                    <a:pt x="7737" y="0"/>
                  </a:moveTo>
                  <a:cubicBezTo>
                    <a:pt x="5174" y="0"/>
                    <a:pt x="2613" y="978"/>
                    <a:pt x="659" y="2932"/>
                  </a:cubicBezTo>
                  <a:cubicBezTo>
                    <a:pt x="1" y="3562"/>
                    <a:pt x="586" y="4451"/>
                    <a:pt x="1261" y="4451"/>
                  </a:cubicBezTo>
                  <a:cubicBezTo>
                    <a:pt x="1469" y="4451"/>
                    <a:pt x="1686" y="4366"/>
                    <a:pt x="1878" y="4163"/>
                  </a:cubicBezTo>
                  <a:cubicBezTo>
                    <a:pt x="3498" y="2544"/>
                    <a:pt x="5619" y="1734"/>
                    <a:pt x="7740" y="1734"/>
                  </a:cubicBezTo>
                  <a:cubicBezTo>
                    <a:pt x="9860" y="1734"/>
                    <a:pt x="11979" y="2544"/>
                    <a:pt x="13592" y="4163"/>
                  </a:cubicBezTo>
                  <a:cubicBezTo>
                    <a:pt x="13760" y="4331"/>
                    <a:pt x="13975" y="4414"/>
                    <a:pt x="14202" y="4414"/>
                  </a:cubicBezTo>
                  <a:cubicBezTo>
                    <a:pt x="14979" y="4414"/>
                    <a:pt x="15362" y="3482"/>
                    <a:pt x="14824" y="2932"/>
                  </a:cubicBezTo>
                  <a:cubicBezTo>
                    <a:pt x="12863" y="978"/>
                    <a:pt x="10299" y="0"/>
                    <a:pt x="7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7"/>
            <p:cNvSpPr/>
            <p:nvPr/>
          </p:nvSpPr>
          <p:spPr>
            <a:xfrm>
              <a:off x="4304725" y="2904400"/>
              <a:ext cx="43350" cy="145550"/>
            </a:xfrm>
            <a:custGeom>
              <a:avLst/>
              <a:gdLst/>
              <a:ahLst/>
              <a:cxnLst/>
              <a:rect l="l" t="t" r="r" b="b"/>
              <a:pathLst>
                <a:path w="1734" h="5822" extrusionOk="0">
                  <a:moveTo>
                    <a:pt x="873" y="0"/>
                  </a:moveTo>
                  <a:cubicBezTo>
                    <a:pt x="395" y="0"/>
                    <a:pt x="0" y="383"/>
                    <a:pt x="0" y="861"/>
                  </a:cubicBezTo>
                  <a:lnTo>
                    <a:pt x="0" y="4961"/>
                  </a:lnTo>
                  <a:cubicBezTo>
                    <a:pt x="0" y="5439"/>
                    <a:pt x="395" y="5822"/>
                    <a:pt x="873" y="5822"/>
                  </a:cubicBezTo>
                  <a:cubicBezTo>
                    <a:pt x="1351" y="5822"/>
                    <a:pt x="1733" y="5439"/>
                    <a:pt x="1733" y="4961"/>
                  </a:cubicBezTo>
                  <a:lnTo>
                    <a:pt x="1733" y="861"/>
                  </a:lnTo>
                  <a:cubicBezTo>
                    <a:pt x="1733" y="383"/>
                    <a:pt x="1351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7"/>
            <p:cNvSpPr/>
            <p:nvPr/>
          </p:nvSpPr>
          <p:spPr>
            <a:xfrm>
              <a:off x="4530925" y="2903500"/>
              <a:ext cx="44575" cy="146450"/>
            </a:xfrm>
            <a:custGeom>
              <a:avLst/>
              <a:gdLst/>
              <a:ahLst/>
              <a:cxnLst/>
              <a:rect l="l" t="t" r="r" b="b"/>
              <a:pathLst>
                <a:path w="1783" h="5858" extrusionOk="0">
                  <a:moveTo>
                    <a:pt x="898" y="0"/>
                  </a:moveTo>
                  <a:cubicBezTo>
                    <a:pt x="395" y="0"/>
                    <a:pt x="1" y="407"/>
                    <a:pt x="25" y="897"/>
                  </a:cubicBezTo>
                  <a:lnTo>
                    <a:pt x="25" y="4997"/>
                  </a:lnTo>
                  <a:cubicBezTo>
                    <a:pt x="25" y="5475"/>
                    <a:pt x="419" y="5858"/>
                    <a:pt x="886" y="5858"/>
                  </a:cubicBezTo>
                  <a:cubicBezTo>
                    <a:pt x="1376" y="5858"/>
                    <a:pt x="1758" y="5475"/>
                    <a:pt x="1758" y="4997"/>
                  </a:cubicBezTo>
                  <a:lnTo>
                    <a:pt x="1758" y="897"/>
                  </a:lnTo>
                  <a:cubicBezTo>
                    <a:pt x="1782" y="407"/>
                    <a:pt x="1388" y="0"/>
                    <a:pt x="8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7"/>
            <p:cNvSpPr/>
            <p:nvPr/>
          </p:nvSpPr>
          <p:spPr>
            <a:xfrm>
              <a:off x="4495975" y="3906100"/>
              <a:ext cx="107900" cy="43350"/>
            </a:xfrm>
            <a:custGeom>
              <a:avLst/>
              <a:gdLst/>
              <a:ahLst/>
              <a:cxnLst/>
              <a:rect l="l" t="t" r="r" b="b"/>
              <a:pathLst>
                <a:path w="4316" h="1734" extrusionOk="0">
                  <a:moveTo>
                    <a:pt x="873" y="0"/>
                  </a:moveTo>
                  <a:cubicBezTo>
                    <a:pt x="395" y="0"/>
                    <a:pt x="0" y="395"/>
                    <a:pt x="0" y="873"/>
                  </a:cubicBezTo>
                  <a:cubicBezTo>
                    <a:pt x="0" y="1351"/>
                    <a:pt x="395" y="1734"/>
                    <a:pt x="873" y="1734"/>
                  </a:cubicBezTo>
                  <a:lnTo>
                    <a:pt x="3455" y="1734"/>
                  </a:lnTo>
                  <a:cubicBezTo>
                    <a:pt x="3933" y="1734"/>
                    <a:pt x="4316" y="1351"/>
                    <a:pt x="4316" y="873"/>
                  </a:cubicBezTo>
                  <a:cubicBezTo>
                    <a:pt x="4316" y="395"/>
                    <a:pt x="3933" y="0"/>
                    <a:pt x="34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7"/>
            <p:cNvSpPr/>
            <p:nvPr/>
          </p:nvSpPr>
          <p:spPr>
            <a:xfrm>
              <a:off x="4275725" y="3906100"/>
              <a:ext cx="107900" cy="43350"/>
            </a:xfrm>
            <a:custGeom>
              <a:avLst/>
              <a:gdLst/>
              <a:ahLst/>
              <a:cxnLst/>
              <a:rect l="l" t="t" r="r" b="b"/>
              <a:pathLst>
                <a:path w="4316" h="1734" extrusionOk="0">
                  <a:moveTo>
                    <a:pt x="873" y="0"/>
                  </a:moveTo>
                  <a:cubicBezTo>
                    <a:pt x="395" y="0"/>
                    <a:pt x="1" y="395"/>
                    <a:pt x="1" y="873"/>
                  </a:cubicBezTo>
                  <a:cubicBezTo>
                    <a:pt x="1" y="1351"/>
                    <a:pt x="395" y="1734"/>
                    <a:pt x="873" y="1734"/>
                  </a:cubicBezTo>
                  <a:lnTo>
                    <a:pt x="3455" y="1734"/>
                  </a:lnTo>
                  <a:cubicBezTo>
                    <a:pt x="3933" y="1734"/>
                    <a:pt x="4316" y="1351"/>
                    <a:pt x="4316" y="873"/>
                  </a:cubicBezTo>
                  <a:cubicBezTo>
                    <a:pt x="4316" y="395"/>
                    <a:pt x="3933" y="0"/>
                    <a:pt x="34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7"/>
            <p:cNvSpPr/>
            <p:nvPr/>
          </p:nvSpPr>
          <p:spPr>
            <a:xfrm>
              <a:off x="4451750" y="3781550"/>
              <a:ext cx="84900" cy="100675"/>
            </a:xfrm>
            <a:custGeom>
              <a:avLst/>
              <a:gdLst/>
              <a:ahLst/>
              <a:cxnLst/>
              <a:rect l="l" t="t" r="r" b="b"/>
              <a:pathLst>
                <a:path w="3396" h="4027" extrusionOk="0">
                  <a:moveTo>
                    <a:pt x="2402" y="0"/>
                  </a:moveTo>
                  <a:cubicBezTo>
                    <a:pt x="2087" y="0"/>
                    <a:pt x="1781" y="174"/>
                    <a:pt x="1626" y="476"/>
                  </a:cubicBezTo>
                  <a:lnTo>
                    <a:pt x="335" y="2723"/>
                  </a:lnTo>
                  <a:cubicBezTo>
                    <a:pt x="0" y="3297"/>
                    <a:pt x="419" y="4014"/>
                    <a:pt x="1076" y="4026"/>
                  </a:cubicBezTo>
                  <a:cubicBezTo>
                    <a:pt x="1387" y="4014"/>
                    <a:pt x="1674" y="3859"/>
                    <a:pt x="1829" y="3584"/>
                  </a:cubicBezTo>
                  <a:lnTo>
                    <a:pt x="3120" y="1349"/>
                  </a:lnTo>
                  <a:cubicBezTo>
                    <a:pt x="3395" y="930"/>
                    <a:pt x="3264" y="368"/>
                    <a:pt x="2833" y="117"/>
                  </a:cubicBezTo>
                  <a:cubicBezTo>
                    <a:pt x="2697" y="38"/>
                    <a:pt x="2548" y="0"/>
                    <a:pt x="24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7"/>
            <p:cNvSpPr/>
            <p:nvPr/>
          </p:nvSpPr>
          <p:spPr>
            <a:xfrm>
              <a:off x="4341775" y="3973325"/>
              <a:ext cx="87800" cy="99850"/>
            </a:xfrm>
            <a:custGeom>
              <a:avLst/>
              <a:gdLst/>
              <a:ahLst/>
              <a:cxnLst/>
              <a:rect l="l" t="t" r="r" b="b"/>
              <a:pathLst>
                <a:path w="3512" h="3994" extrusionOk="0">
                  <a:moveTo>
                    <a:pt x="2336" y="1"/>
                  </a:moveTo>
                  <a:cubicBezTo>
                    <a:pt x="2067" y="1"/>
                    <a:pt x="1797" y="130"/>
                    <a:pt x="1614" y="443"/>
                  </a:cubicBezTo>
                  <a:lnTo>
                    <a:pt x="323" y="2679"/>
                  </a:lnTo>
                  <a:cubicBezTo>
                    <a:pt x="0" y="3252"/>
                    <a:pt x="407" y="3982"/>
                    <a:pt x="1076" y="3982"/>
                  </a:cubicBezTo>
                  <a:lnTo>
                    <a:pt x="1076" y="3993"/>
                  </a:lnTo>
                  <a:cubicBezTo>
                    <a:pt x="1387" y="3993"/>
                    <a:pt x="1662" y="3826"/>
                    <a:pt x="1817" y="3563"/>
                  </a:cubicBezTo>
                  <a:lnTo>
                    <a:pt x="3108" y="1316"/>
                  </a:lnTo>
                  <a:cubicBezTo>
                    <a:pt x="3512" y="633"/>
                    <a:pt x="2929" y="1"/>
                    <a:pt x="23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4342975" y="3781550"/>
              <a:ext cx="84875" cy="100675"/>
            </a:xfrm>
            <a:custGeom>
              <a:avLst/>
              <a:gdLst/>
              <a:ahLst/>
              <a:cxnLst/>
              <a:rect l="l" t="t" r="r" b="b"/>
              <a:pathLst>
                <a:path w="3395" h="4027" extrusionOk="0">
                  <a:moveTo>
                    <a:pt x="996" y="0"/>
                  </a:moveTo>
                  <a:cubicBezTo>
                    <a:pt x="848" y="0"/>
                    <a:pt x="699" y="38"/>
                    <a:pt x="562" y="117"/>
                  </a:cubicBezTo>
                  <a:cubicBezTo>
                    <a:pt x="132" y="368"/>
                    <a:pt x="0" y="930"/>
                    <a:pt x="275" y="1349"/>
                  </a:cubicBezTo>
                  <a:lnTo>
                    <a:pt x="1566" y="3584"/>
                  </a:lnTo>
                  <a:cubicBezTo>
                    <a:pt x="1722" y="3859"/>
                    <a:pt x="2008" y="4014"/>
                    <a:pt x="2319" y="4026"/>
                  </a:cubicBezTo>
                  <a:cubicBezTo>
                    <a:pt x="2977" y="4014"/>
                    <a:pt x="3395" y="3297"/>
                    <a:pt x="3060" y="2723"/>
                  </a:cubicBezTo>
                  <a:lnTo>
                    <a:pt x="1769" y="476"/>
                  </a:lnTo>
                  <a:cubicBezTo>
                    <a:pt x="1622" y="174"/>
                    <a:pt x="1314" y="0"/>
                    <a:pt x="9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7"/>
            <p:cNvSpPr/>
            <p:nvPr/>
          </p:nvSpPr>
          <p:spPr>
            <a:xfrm>
              <a:off x="4453250" y="3972200"/>
              <a:ext cx="84875" cy="100675"/>
            </a:xfrm>
            <a:custGeom>
              <a:avLst/>
              <a:gdLst/>
              <a:ahLst/>
              <a:cxnLst/>
              <a:rect l="l" t="t" r="r" b="b"/>
              <a:pathLst>
                <a:path w="3395" h="4027" extrusionOk="0">
                  <a:moveTo>
                    <a:pt x="994" y="1"/>
                  </a:moveTo>
                  <a:cubicBezTo>
                    <a:pt x="847" y="1"/>
                    <a:pt x="698" y="38"/>
                    <a:pt x="562" y="118"/>
                  </a:cubicBezTo>
                  <a:cubicBezTo>
                    <a:pt x="132" y="369"/>
                    <a:pt x="0" y="931"/>
                    <a:pt x="275" y="1349"/>
                  </a:cubicBezTo>
                  <a:lnTo>
                    <a:pt x="1566" y="3596"/>
                  </a:lnTo>
                  <a:cubicBezTo>
                    <a:pt x="1721" y="3859"/>
                    <a:pt x="2008" y="4027"/>
                    <a:pt x="2319" y="4027"/>
                  </a:cubicBezTo>
                  <a:cubicBezTo>
                    <a:pt x="2976" y="4027"/>
                    <a:pt x="3395" y="3297"/>
                    <a:pt x="3060" y="2724"/>
                  </a:cubicBezTo>
                  <a:lnTo>
                    <a:pt x="1769" y="488"/>
                  </a:lnTo>
                  <a:cubicBezTo>
                    <a:pt x="1622" y="177"/>
                    <a:pt x="1312" y="1"/>
                    <a:pt x="9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7"/>
            <p:cNvSpPr/>
            <p:nvPr/>
          </p:nvSpPr>
          <p:spPr>
            <a:xfrm>
              <a:off x="4319050" y="3837375"/>
              <a:ext cx="211025" cy="180825"/>
            </a:xfrm>
            <a:custGeom>
              <a:avLst/>
              <a:gdLst/>
              <a:ahLst/>
              <a:cxnLst/>
              <a:rect l="l" t="t" r="r" b="b"/>
              <a:pathLst>
                <a:path w="8441" h="7233" extrusionOk="0">
                  <a:moveTo>
                    <a:pt x="4830" y="0"/>
                  </a:moveTo>
                  <a:cubicBezTo>
                    <a:pt x="1615" y="0"/>
                    <a:pt x="1" y="3897"/>
                    <a:pt x="2284" y="6168"/>
                  </a:cubicBezTo>
                  <a:cubicBezTo>
                    <a:pt x="3019" y="6904"/>
                    <a:pt x="3924" y="7233"/>
                    <a:pt x="4811" y="7233"/>
                  </a:cubicBezTo>
                  <a:cubicBezTo>
                    <a:pt x="6664" y="7233"/>
                    <a:pt x="8440" y="5796"/>
                    <a:pt x="8440" y="3622"/>
                  </a:cubicBezTo>
                  <a:cubicBezTo>
                    <a:pt x="8440" y="1626"/>
                    <a:pt x="6826" y="0"/>
                    <a:pt x="48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4349550" y="3837525"/>
              <a:ext cx="115975" cy="180825"/>
            </a:xfrm>
            <a:custGeom>
              <a:avLst/>
              <a:gdLst/>
              <a:ahLst/>
              <a:cxnLst/>
              <a:rect l="l" t="t" r="r" b="b"/>
              <a:pathLst>
                <a:path w="4639" h="7233" extrusionOk="0">
                  <a:moveTo>
                    <a:pt x="3609" y="0"/>
                  </a:moveTo>
                  <a:cubicBezTo>
                    <a:pt x="1679" y="0"/>
                    <a:pt x="0" y="1561"/>
                    <a:pt x="0" y="3616"/>
                  </a:cubicBezTo>
                  <a:cubicBezTo>
                    <a:pt x="0" y="5671"/>
                    <a:pt x="1679" y="7232"/>
                    <a:pt x="3609" y="7232"/>
                  </a:cubicBezTo>
                  <a:cubicBezTo>
                    <a:pt x="3947" y="7232"/>
                    <a:pt x="4292" y="7184"/>
                    <a:pt x="4638" y="7083"/>
                  </a:cubicBezTo>
                  <a:cubicBezTo>
                    <a:pt x="3096" y="6628"/>
                    <a:pt x="2044" y="5218"/>
                    <a:pt x="2044" y="3616"/>
                  </a:cubicBezTo>
                  <a:cubicBezTo>
                    <a:pt x="2044" y="2014"/>
                    <a:pt x="3096" y="604"/>
                    <a:pt x="4638" y="150"/>
                  </a:cubicBezTo>
                  <a:cubicBezTo>
                    <a:pt x="4292" y="48"/>
                    <a:pt x="3947" y="0"/>
                    <a:pt x="36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7"/>
            <p:cNvSpPr/>
            <p:nvPr/>
          </p:nvSpPr>
          <p:spPr>
            <a:xfrm>
              <a:off x="4112550" y="4150850"/>
              <a:ext cx="43375" cy="139275"/>
            </a:xfrm>
            <a:custGeom>
              <a:avLst/>
              <a:gdLst/>
              <a:ahLst/>
              <a:cxnLst/>
              <a:rect l="l" t="t" r="r" b="b"/>
              <a:pathLst>
                <a:path w="1735" h="5571" extrusionOk="0">
                  <a:moveTo>
                    <a:pt x="862" y="0"/>
                  </a:moveTo>
                  <a:cubicBezTo>
                    <a:pt x="384" y="0"/>
                    <a:pt x="1" y="383"/>
                    <a:pt x="1" y="873"/>
                  </a:cubicBezTo>
                  <a:lnTo>
                    <a:pt x="1" y="5571"/>
                  </a:lnTo>
                  <a:lnTo>
                    <a:pt x="1734" y="5571"/>
                  </a:lnTo>
                  <a:lnTo>
                    <a:pt x="1734" y="873"/>
                  </a:lnTo>
                  <a:cubicBezTo>
                    <a:pt x="1734" y="383"/>
                    <a:pt x="1340" y="0"/>
                    <a:pt x="862" y="0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7"/>
            <p:cNvSpPr/>
            <p:nvPr/>
          </p:nvSpPr>
          <p:spPr>
            <a:xfrm>
              <a:off x="4744900" y="4150850"/>
              <a:ext cx="43350" cy="139275"/>
            </a:xfrm>
            <a:custGeom>
              <a:avLst/>
              <a:gdLst/>
              <a:ahLst/>
              <a:cxnLst/>
              <a:rect l="l" t="t" r="r" b="b"/>
              <a:pathLst>
                <a:path w="1734" h="5571" extrusionOk="0">
                  <a:moveTo>
                    <a:pt x="873" y="0"/>
                  </a:moveTo>
                  <a:cubicBezTo>
                    <a:pt x="395" y="0"/>
                    <a:pt x="1" y="383"/>
                    <a:pt x="1" y="873"/>
                  </a:cubicBezTo>
                  <a:lnTo>
                    <a:pt x="1" y="5571"/>
                  </a:lnTo>
                  <a:lnTo>
                    <a:pt x="1734" y="5571"/>
                  </a:lnTo>
                  <a:lnTo>
                    <a:pt x="1734" y="873"/>
                  </a:lnTo>
                  <a:cubicBezTo>
                    <a:pt x="1734" y="383"/>
                    <a:pt x="1351" y="0"/>
                    <a:pt x="873" y="0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4714850" y="3509100"/>
              <a:ext cx="427825" cy="315625"/>
            </a:xfrm>
            <a:custGeom>
              <a:avLst/>
              <a:gdLst/>
              <a:ahLst/>
              <a:cxnLst/>
              <a:rect l="l" t="t" r="r" b="b"/>
              <a:pathLst>
                <a:path w="17113" h="12625" extrusionOk="0">
                  <a:moveTo>
                    <a:pt x="11785" y="0"/>
                  </a:moveTo>
                  <a:cubicBezTo>
                    <a:pt x="11671" y="0"/>
                    <a:pt x="11556" y="26"/>
                    <a:pt x="11447" y="78"/>
                  </a:cubicBezTo>
                  <a:lnTo>
                    <a:pt x="3044" y="4094"/>
                  </a:lnTo>
                  <a:cubicBezTo>
                    <a:pt x="2422" y="4393"/>
                    <a:pt x="2279" y="5218"/>
                    <a:pt x="2769" y="5696"/>
                  </a:cubicBezTo>
                  <a:lnTo>
                    <a:pt x="5339" y="8278"/>
                  </a:lnTo>
                  <a:lnTo>
                    <a:pt x="557" y="11398"/>
                  </a:lnTo>
                  <a:cubicBezTo>
                    <a:pt x="0" y="11773"/>
                    <a:pt x="276" y="12624"/>
                    <a:pt x="911" y="12624"/>
                  </a:cubicBezTo>
                  <a:cubicBezTo>
                    <a:pt x="943" y="12624"/>
                    <a:pt x="977" y="12622"/>
                    <a:pt x="1011" y="12617"/>
                  </a:cubicBezTo>
                  <a:lnTo>
                    <a:pt x="10096" y="11410"/>
                  </a:lnTo>
                  <a:cubicBezTo>
                    <a:pt x="10921" y="11302"/>
                    <a:pt x="11256" y="10298"/>
                    <a:pt x="10670" y="9712"/>
                  </a:cubicBezTo>
                  <a:lnTo>
                    <a:pt x="8602" y="7644"/>
                  </a:lnTo>
                  <a:lnTo>
                    <a:pt x="16312" y="5875"/>
                  </a:lnTo>
                  <a:cubicBezTo>
                    <a:pt x="16898" y="5744"/>
                    <a:pt x="17113" y="5015"/>
                    <a:pt x="16683" y="4584"/>
                  </a:cubicBezTo>
                  <a:lnTo>
                    <a:pt x="12332" y="221"/>
                  </a:lnTo>
                  <a:cubicBezTo>
                    <a:pt x="12180" y="77"/>
                    <a:pt x="11984" y="0"/>
                    <a:pt x="117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5" name="Google Shape;325;p17"/>
          <p:cNvGrpSpPr/>
          <p:nvPr/>
        </p:nvGrpSpPr>
        <p:grpSpPr>
          <a:xfrm>
            <a:off x="7198016" y="4564823"/>
            <a:ext cx="497517" cy="437062"/>
            <a:chOff x="5788750" y="2850300"/>
            <a:chExt cx="1436250" cy="1261725"/>
          </a:xfrm>
        </p:grpSpPr>
        <p:sp>
          <p:nvSpPr>
            <p:cNvPr id="326" name="Google Shape;326;p17"/>
            <p:cNvSpPr/>
            <p:nvPr/>
          </p:nvSpPr>
          <p:spPr>
            <a:xfrm>
              <a:off x="6523900" y="3316200"/>
              <a:ext cx="522100" cy="795825"/>
            </a:xfrm>
            <a:custGeom>
              <a:avLst/>
              <a:gdLst/>
              <a:ahLst/>
              <a:cxnLst/>
              <a:rect l="l" t="t" r="r" b="b"/>
              <a:pathLst>
                <a:path w="20884" h="31833" extrusionOk="0">
                  <a:moveTo>
                    <a:pt x="1722" y="0"/>
                  </a:moveTo>
                  <a:lnTo>
                    <a:pt x="72" y="8212"/>
                  </a:lnTo>
                  <a:lnTo>
                    <a:pt x="72" y="21337"/>
                  </a:lnTo>
                  <a:cubicBezTo>
                    <a:pt x="0" y="27111"/>
                    <a:pt x="4662" y="31832"/>
                    <a:pt x="10448" y="31832"/>
                  </a:cubicBezTo>
                  <a:cubicBezTo>
                    <a:pt x="16221" y="31832"/>
                    <a:pt x="20883" y="27111"/>
                    <a:pt x="20811" y="21337"/>
                  </a:cubicBezTo>
                  <a:lnTo>
                    <a:pt x="20811" y="10830"/>
                  </a:lnTo>
                  <a:cubicBezTo>
                    <a:pt x="20811" y="4853"/>
                    <a:pt x="15958" y="0"/>
                    <a:pt x="99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7"/>
            <p:cNvSpPr/>
            <p:nvPr/>
          </p:nvSpPr>
          <p:spPr>
            <a:xfrm>
              <a:off x="6525700" y="3316200"/>
              <a:ext cx="310500" cy="792850"/>
            </a:xfrm>
            <a:custGeom>
              <a:avLst/>
              <a:gdLst/>
              <a:ahLst/>
              <a:cxnLst/>
              <a:rect l="l" t="t" r="r" b="b"/>
              <a:pathLst>
                <a:path w="12420" h="31714" extrusionOk="0">
                  <a:moveTo>
                    <a:pt x="1650" y="0"/>
                  </a:moveTo>
                  <a:lnTo>
                    <a:pt x="0" y="8212"/>
                  </a:lnTo>
                  <a:lnTo>
                    <a:pt x="0" y="21349"/>
                  </a:lnTo>
                  <a:cubicBezTo>
                    <a:pt x="11" y="27183"/>
                    <a:pt x="4780" y="31714"/>
                    <a:pt x="10367" y="31714"/>
                  </a:cubicBezTo>
                  <a:cubicBezTo>
                    <a:pt x="11042" y="31714"/>
                    <a:pt x="11728" y="31648"/>
                    <a:pt x="12420" y="31510"/>
                  </a:cubicBezTo>
                  <a:lnTo>
                    <a:pt x="12420" y="31498"/>
                  </a:lnTo>
                  <a:cubicBezTo>
                    <a:pt x="7579" y="30530"/>
                    <a:pt x="4100" y="26274"/>
                    <a:pt x="4088" y="21337"/>
                  </a:cubicBezTo>
                  <a:lnTo>
                    <a:pt x="408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7"/>
            <p:cNvSpPr/>
            <p:nvPr/>
          </p:nvSpPr>
          <p:spPr>
            <a:xfrm>
              <a:off x="6609675" y="3465025"/>
              <a:ext cx="383400" cy="521775"/>
            </a:xfrm>
            <a:custGeom>
              <a:avLst/>
              <a:gdLst/>
              <a:ahLst/>
              <a:cxnLst/>
              <a:rect l="l" t="t" r="r" b="b"/>
              <a:pathLst>
                <a:path w="15336" h="20871" extrusionOk="0">
                  <a:moveTo>
                    <a:pt x="849" y="0"/>
                  </a:moveTo>
                  <a:cubicBezTo>
                    <a:pt x="383" y="0"/>
                    <a:pt x="0" y="383"/>
                    <a:pt x="0" y="861"/>
                  </a:cubicBezTo>
                  <a:cubicBezTo>
                    <a:pt x="0" y="1327"/>
                    <a:pt x="383" y="1709"/>
                    <a:pt x="849" y="1709"/>
                  </a:cubicBezTo>
                  <a:cubicBezTo>
                    <a:pt x="3526" y="1721"/>
                    <a:pt x="5953" y="3239"/>
                    <a:pt x="7124" y="5630"/>
                  </a:cubicBezTo>
                  <a:cubicBezTo>
                    <a:pt x="4220" y="5929"/>
                    <a:pt x="1996" y="8379"/>
                    <a:pt x="1996" y="11308"/>
                  </a:cubicBezTo>
                  <a:cubicBezTo>
                    <a:pt x="1996" y="11786"/>
                    <a:pt x="2379" y="12169"/>
                    <a:pt x="2845" y="12169"/>
                  </a:cubicBezTo>
                  <a:cubicBezTo>
                    <a:pt x="3323" y="12169"/>
                    <a:pt x="3694" y="11786"/>
                    <a:pt x="3706" y="11308"/>
                  </a:cubicBezTo>
                  <a:cubicBezTo>
                    <a:pt x="3706" y="9109"/>
                    <a:pt x="5487" y="7316"/>
                    <a:pt x="7698" y="7304"/>
                  </a:cubicBezTo>
                  <a:lnTo>
                    <a:pt x="7698" y="7304"/>
                  </a:lnTo>
                  <a:cubicBezTo>
                    <a:pt x="8583" y="11643"/>
                    <a:pt x="5272" y="15695"/>
                    <a:pt x="849" y="15695"/>
                  </a:cubicBezTo>
                  <a:cubicBezTo>
                    <a:pt x="383" y="15695"/>
                    <a:pt x="0" y="16078"/>
                    <a:pt x="0" y="16544"/>
                  </a:cubicBezTo>
                  <a:cubicBezTo>
                    <a:pt x="0" y="17022"/>
                    <a:pt x="383" y="17404"/>
                    <a:pt x="849" y="17404"/>
                  </a:cubicBezTo>
                  <a:cubicBezTo>
                    <a:pt x="3359" y="17404"/>
                    <a:pt x="5750" y="16317"/>
                    <a:pt x="7399" y="14428"/>
                  </a:cubicBezTo>
                  <a:lnTo>
                    <a:pt x="7399" y="14428"/>
                  </a:lnTo>
                  <a:cubicBezTo>
                    <a:pt x="8415" y="16006"/>
                    <a:pt x="8188" y="18086"/>
                    <a:pt x="6861" y="19425"/>
                  </a:cubicBezTo>
                  <a:cubicBezTo>
                    <a:pt x="6279" y="20044"/>
                    <a:pt x="6833" y="20871"/>
                    <a:pt x="7485" y="20871"/>
                  </a:cubicBezTo>
                  <a:cubicBezTo>
                    <a:pt x="7676" y="20871"/>
                    <a:pt x="7875" y="20800"/>
                    <a:pt x="8057" y="20632"/>
                  </a:cubicBezTo>
                  <a:cubicBezTo>
                    <a:pt x="10137" y="18552"/>
                    <a:pt x="10304" y="15229"/>
                    <a:pt x="8427" y="12958"/>
                  </a:cubicBezTo>
                  <a:cubicBezTo>
                    <a:pt x="9013" y="11942"/>
                    <a:pt x="9372" y="10806"/>
                    <a:pt x="9503" y="9635"/>
                  </a:cubicBezTo>
                  <a:cubicBezTo>
                    <a:pt x="11356" y="10017"/>
                    <a:pt x="12695" y="11667"/>
                    <a:pt x="12695" y="13567"/>
                  </a:cubicBezTo>
                  <a:cubicBezTo>
                    <a:pt x="12695" y="14034"/>
                    <a:pt x="13077" y="14416"/>
                    <a:pt x="13555" y="14416"/>
                  </a:cubicBezTo>
                  <a:cubicBezTo>
                    <a:pt x="14022" y="14416"/>
                    <a:pt x="14404" y="14034"/>
                    <a:pt x="14404" y="13567"/>
                  </a:cubicBezTo>
                  <a:cubicBezTo>
                    <a:pt x="14404" y="10722"/>
                    <a:pt x="12324" y="8320"/>
                    <a:pt x="9515" y="7913"/>
                  </a:cubicBezTo>
                  <a:cubicBezTo>
                    <a:pt x="9407" y="6658"/>
                    <a:pt x="9013" y="5439"/>
                    <a:pt x="8391" y="4363"/>
                  </a:cubicBezTo>
                  <a:cubicBezTo>
                    <a:pt x="9073" y="3873"/>
                    <a:pt x="9886" y="3610"/>
                    <a:pt x="10722" y="3610"/>
                  </a:cubicBezTo>
                  <a:cubicBezTo>
                    <a:pt x="10737" y="3610"/>
                    <a:pt x="10751" y="3610"/>
                    <a:pt x="10766" y="3610"/>
                  </a:cubicBezTo>
                  <a:cubicBezTo>
                    <a:pt x="11814" y="3610"/>
                    <a:pt x="12812" y="4039"/>
                    <a:pt x="13555" y="4781"/>
                  </a:cubicBezTo>
                  <a:cubicBezTo>
                    <a:pt x="13737" y="4949"/>
                    <a:pt x="13936" y="5020"/>
                    <a:pt x="14127" y="5020"/>
                  </a:cubicBezTo>
                  <a:cubicBezTo>
                    <a:pt x="14779" y="5020"/>
                    <a:pt x="15336" y="4194"/>
                    <a:pt x="14763" y="3574"/>
                  </a:cubicBezTo>
                  <a:cubicBezTo>
                    <a:pt x="13655" y="2466"/>
                    <a:pt x="12192" y="1898"/>
                    <a:pt x="10722" y="1898"/>
                  </a:cubicBezTo>
                  <a:cubicBezTo>
                    <a:pt x="9559" y="1898"/>
                    <a:pt x="8390" y="2253"/>
                    <a:pt x="7387" y="2976"/>
                  </a:cubicBezTo>
                  <a:cubicBezTo>
                    <a:pt x="5738" y="1088"/>
                    <a:pt x="3359" y="0"/>
                    <a:pt x="8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7"/>
            <p:cNvSpPr/>
            <p:nvPr/>
          </p:nvSpPr>
          <p:spPr>
            <a:xfrm>
              <a:off x="5788750" y="3316200"/>
              <a:ext cx="521800" cy="795825"/>
            </a:xfrm>
            <a:custGeom>
              <a:avLst/>
              <a:gdLst/>
              <a:ahLst/>
              <a:cxnLst/>
              <a:rect l="l" t="t" r="r" b="b"/>
              <a:pathLst>
                <a:path w="20872" h="31833" extrusionOk="0">
                  <a:moveTo>
                    <a:pt x="10892" y="0"/>
                  </a:moveTo>
                  <a:cubicBezTo>
                    <a:pt x="4913" y="0"/>
                    <a:pt x="72" y="4849"/>
                    <a:pt x="72" y="10830"/>
                  </a:cubicBezTo>
                  <a:lnTo>
                    <a:pt x="72" y="21337"/>
                  </a:lnTo>
                  <a:cubicBezTo>
                    <a:pt x="1" y="27111"/>
                    <a:pt x="4662" y="31832"/>
                    <a:pt x="10436" y="31832"/>
                  </a:cubicBezTo>
                  <a:cubicBezTo>
                    <a:pt x="16210" y="31832"/>
                    <a:pt x="20871" y="27111"/>
                    <a:pt x="20800" y="21337"/>
                  </a:cubicBezTo>
                  <a:lnTo>
                    <a:pt x="20800" y="8212"/>
                  </a:lnTo>
                  <a:lnTo>
                    <a:pt x="18242" y="0"/>
                  </a:lnTo>
                  <a:lnTo>
                    <a:pt x="10914" y="0"/>
                  </a:lnTo>
                  <a:cubicBezTo>
                    <a:pt x="10907" y="0"/>
                    <a:pt x="10899" y="0"/>
                    <a:pt x="108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5840375" y="3465025"/>
              <a:ext cx="384700" cy="521650"/>
            </a:xfrm>
            <a:custGeom>
              <a:avLst/>
              <a:gdLst/>
              <a:ahLst/>
              <a:cxnLst/>
              <a:rect l="l" t="t" r="r" b="b"/>
              <a:pathLst>
                <a:path w="15388" h="20866" extrusionOk="0">
                  <a:moveTo>
                    <a:pt x="14527" y="0"/>
                  </a:moveTo>
                  <a:cubicBezTo>
                    <a:pt x="12017" y="0"/>
                    <a:pt x="9638" y="1088"/>
                    <a:pt x="7988" y="2976"/>
                  </a:cubicBezTo>
                  <a:cubicBezTo>
                    <a:pt x="6986" y="2253"/>
                    <a:pt x="5817" y="1898"/>
                    <a:pt x="4655" y="1898"/>
                  </a:cubicBezTo>
                  <a:cubicBezTo>
                    <a:pt x="3186" y="1898"/>
                    <a:pt x="1727" y="2466"/>
                    <a:pt x="625" y="3574"/>
                  </a:cubicBezTo>
                  <a:cubicBezTo>
                    <a:pt x="1" y="4190"/>
                    <a:pt x="569" y="5045"/>
                    <a:pt x="1234" y="5045"/>
                  </a:cubicBezTo>
                  <a:cubicBezTo>
                    <a:pt x="1435" y="5045"/>
                    <a:pt x="1644" y="4967"/>
                    <a:pt x="1832" y="4781"/>
                  </a:cubicBezTo>
                  <a:cubicBezTo>
                    <a:pt x="2563" y="4039"/>
                    <a:pt x="3562" y="3610"/>
                    <a:pt x="4610" y="3610"/>
                  </a:cubicBezTo>
                  <a:cubicBezTo>
                    <a:pt x="4625" y="3610"/>
                    <a:pt x="4639" y="3610"/>
                    <a:pt x="4653" y="3610"/>
                  </a:cubicBezTo>
                  <a:lnTo>
                    <a:pt x="4665" y="3610"/>
                  </a:lnTo>
                  <a:cubicBezTo>
                    <a:pt x="5502" y="3610"/>
                    <a:pt x="6327" y="3861"/>
                    <a:pt x="7008" y="4351"/>
                  </a:cubicBezTo>
                  <a:cubicBezTo>
                    <a:pt x="6375" y="5439"/>
                    <a:pt x="5980" y="6658"/>
                    <a:pt x="5873" y="7901"/>
                  </a:cubicBezTo>
                  <a:cubicBezTo>
                    <a:pt x="3064" y="8320"/>
                    <a:pt x="984" y="10722"/>
                    <a:pt x="984" y="13555"/>
                  </a:cubicBezTo>
                  <a:cubicBezTo>
                    <a:pt x="984" y="14034"/>
                    <a:pt x="1354" y="14416"/>
                    <a:pt x="1832" y="14416"/>
                  </a:cubicBezTo>
                  <a:cubicBezTo>
                    <a:pt x="2299" y="14416"/>
                    <a:pt x="2681" y="14034"/>
                    <a:pt x="2681" y="13555"/>
                  </a:cubicBezTo>
                  <a:cubicBezTo>
                    <a:pt x="2681" y="11655"/>
                    <a:pt x="4020" y="10017"/>
                    <a:pt x="5885" y="9635"/>
                  </a:cubicBezTo>
                  <a:cubicBezTo>
                    <a:pt x="6016" y="10806"/>
                    <a:pt x="6375" y="11930"/>
                    <a:pt x="6949" y="12958"/>
                  </a:cubicBezTo>
                  <a:cubicBezTo>
                    <a:pt x="5084" y="15229"/>
                    <a:pt x="5239" y="18540"/>
                    <a:pt x="7319" y="20620"/>
                  </a:cubicBezTo>
                  <a:cubicBezTo>
                    <a:pt x="7502" y="20792"/>
                    <a:pt x="7705" y="20865"/>
                    <a:pt x="7898" y="20865"/>
                  </a:cubicBezTo>
                  <a:cubicBezTo>
                    <a:pt x="8551" y="20865"/>
                    <a:pt x="9107" y="20039"/>
                    <a:pt x="8526" y="19413"/>
                  </a:cubicBezTo>
                  <a:cubicBezTo>
                    <a:pt x="7200" y="18086"/>
                    <a:pt x="6972" y="16006"/>
                    <a:pt x="7988" y="14428"/>
                  </a:cubicBezTo>
                  <a:lnTo>
                    <a:pt x="7988" y="14428"/>
                  </a:lnTo>
                  <a:cubicBezTo>
                    <a:pt x="9638" y="16317"/>
                    <a:pt x="12029" y="17404"/>
                    <a:pt x="14527" y="17404"/>
                  </a:cubicBezTo>
                  <a:cubicBezTo>
                    <a:pt x="15005" y="17404"/>
                    <a:pt x="15388" y="17022"/>
                    <a:pt x="15388" y="16544"/>
                  </a:cubicBezTo>
                  <a:cubicBezTo>
                    <a:pt x="15388" y="16078"/>
                    <a:pt x="15005" y="15695"/>
                    <a:pt x="14527" y="15695"/>
                  </a:cubicBezTo>
                  <a:cubicBezTo>
                    <a:pt x="10104" y="15695"/>
                    <a:pt x="6793" y="11643"/>
                    <a:pt x="7678" y="7304"/>
                  </a:cubicBezTo>
                  <a:lnTo>
                    <a:pt x="7678" y="7304"/>
                  </a:lnTo>
                  <a:cubicBezTo>
                    <a:pt x="9889" y="7316"/>
                    <a:pt x="11670" y="9097"/>
                    <a:pt x="11682" y="11308"/>
                  </a:cubicBezTo>
                  <a:cubicBezTo>
                    <a:pt x="11682" y="11786"/>
                    <a:pt x="12065" y="12169"/>
                    <a:pt x="12531" y="12169"/>
                  </a:cubicBezTo>
                  <a:cubicBezTo>
                    <a:pt x="12997" y="12169"/>
                    <a:pt x="13380" y="11786"/>
                    <a:pt x="13380" y="11308"/>
                  </a:cubicBezTo>
                  <a:cubicBezTo>
                    <a:pt x="13380" y="8379"/>
                    <a:pt x="11168" y="5929"/>
                    <a:pt x="8251" y="5630"/>
                  </a:cubicBezTo>
                  <a:cubicBezTo>
                    <a:pt x="9423" y="3239"/>
                    <a:pt x="11861" y="1709"/>
                    <a:pt x="14527" y="1709"/>
                  </a:cubicBezTo>
                  <a:cubicBezTo>
                    <a:pt x="14993" y="1709"/>
                    <a:pt x="15376" y="1327"/>
                    <a:pt x="15376" y="861"/>
                  </a:cubicBezTo>
                  <a:cubicBezTo>
                    <a:pt x="15376" y="383"/>
                    <a:pt x="14993" y="0"/>
                    <a:pt x="14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7"/>
            <p:cNvSpPr/>
            <p:nvPr/>
          </p:nvSpPr>
          <p:spPr>
            <a:xfrm>
              <a:off x="5790550" y="3316200"/>
              <a:ext cx="374175" cy="792725"/>
            </a:xfrm>
            <a:custGeom>
              <a:avLst/>
              <a:gdLst/>
              <a:ahLst/>
              <a:cxnLst/>
              <a:rect l="l" t="t" r="r" b="b"/>
              <a:pathLst>
                <a:path w="14967" h="31709" extrusionOk="0">
                  <a:moveTo>
                    <a:pt x="10842" y="0"/>
                  </a:moveTo>
                  <a:cubicBezTo>
                    <a:pt x="4853" y="0"/>
                    <a:pt x="0" y="4853"/>
                    <a:pt x="0" y="10830"/>
                  </a:cubicBezTo>
                  <a:lnTo>
                    <a:pt x="0" y="21337"/>
                  </a:lnTo>
                  <a:cubicBezTo>
                    <a:pt x="0" y="27172"/>
                    <a:pt x="4771" y="31708"/>
                    <a:pt x="10351" y="31708"/>
                  </a:cubicBezTo>
                  <a:cubicBezTo>
                    <a:pt x="11035" y="31708"/>
                    <a:pt x="11731" y="31640"/>
                    <a:pt x="12432" y="31498"/>
                  </a:cubicBezTo>
                  <a:cubicBezTo>
                    <a:pt x="7603" y="30518"/>
                    <a:pt x="4124" y="26274"/>
                    <a:pt x="4124" y="21337"/>
                  </a:cubicBezTo>
                  <a:lnTo>
                    <a:pt x="4124" y="10830"/>
                  </a:lnTo>
                  <a:cubicBezTo>
                    <a:pt x="4124" y="4853"/>
                    <a:pt x="8977" y="0"/>
                    <a:pt x="149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7"/>
            <p:cNvSpPr/>
            <p:nvPr/>
          </p:nvSpPr>
          <p:spPr>
            <a:xfrm>
              <a:off x="6203550" y="2850300"/>
              <a:ext cx="427650" cy="723825"/>
            </a:xfrm>
            <a:custGeom>
              <a:avLst/>
              <a:gdLst/>
              <a:ahLst/>
              <a:cxnLst/>
              <a:rect l="l" t="t" r="r" b="b"/>
              <a:pathLst>
                <a:path w="17106" h="28953" extrusionOk="0">
                  <a:moveTo>
                    <a:pt x="6096" y="1"/>
                  </a:moveTo>
                  <a:lnTo>
                    <a:pt x="6096" y="10436"/>
                  </a:lnTo>
                  <a:cubicBezTo>
                    <a:pt x="2486" y="11536"/>
                    <a:pt x="0" y="14859"/>
                    <a:pt x="0" y="18636"/>
                  </a:cubicBezTo>
                  <a:lnTo>
                    <a:pt x="0" y="26848"/>
                  </a:lnTo>
                  <a:cubicBezTo>
                    <a:pt x="36" y="27996"/>
                    <a:pt x="968" y="28904"/>
                    <a:pt x="2104" y="28904"/>
                  </a:cubicBezTo>
                  <a:cubicBezTo>
                    <a:pt x="3251" y="28904"/>
                    <a:pt x="4184" y="27996"/>
                    <a:pt x="4208" y="26848"/>
                  </a:cubicBezTo>
                  <a:lnTo>
                    <a:pt x="4208" y="18636"/>
                  </a:lnTo>
                  <a:cubicBezTo>
                    <a:pt x="4208" y="16234"/>
                    <a:pt x="6156" y="14297"/>
                    <a:pt x="8547" y="14297"/>
                  </a:cubicBezTo>
                  <a:cubicBezTo>
                    <a:pt x="10950" y="14297"/>
                    <a:pt x="12886" y="16234"/>
                    <a:pt x="12886" y="18636"/>
                  </a:cubicBezTo>
                  <a:lnTo>
                    <a:pt x="12886" y="26848"/>
                  </a:lnTo>
                  <a:cubicBezTo>
                    <a:pt x="12886" y="28020"/>
                    <a:pt x="13830" y="28952"/>
                    <a:pt x="15002" y="28952"/>
                  </a:cubicBezTo>
                  <a:cubicBezTo>
                    <a:pt x="16161" y="28952"/>
                    <a:pt x="17106" y="28020"/>
                    <a:pt x="17106" y="26848"/>
                  </a:cubicBezTo>
                  <a:lnTo>
                    <a:pt x="17106" y="18636"/>
                  </a:lnTo>
                  <a:cubicBezTo>
                    <a:pt x="17094" y="14859"/>
                    <a:pt x="14619" y="11524"/>
                    <a:pt x="11009" y="10448"/>
                  </a:cubicBezTo>
                  <a:lnTo>
                    <a:pt x="11009" y="10436"/>
                  </a:lnTo>
                  <a:lnTo>
                    <a:pt x="110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6203550" y="2850300"/>
              <a:ext cx="193650" cy="724125"/>
            </a:xfrm>
            <a:custGeom>
              <a:avLst/>
              <a:gdLst/>
              <a:ahLst/>
              <a:cxnLst/>
              <a:rect l="l" t="t" r="r" b="b"/>
              <a:pathLst>
                <a:path w="7746" h="28965" extrusionOk="0">
                  <a:moveTo>
                    <a:pt x="6096" y="1"/>
                  </a:moveTo>
                  <a:lnTo>
                    <a:pt x="6096" y="10436"/>
                  </a:lnTo>
                  <a:cubicBezTo>
                    <a:pt x="2486" y="11536"/>
                    <a:pt x="12" y="14859"/>
                    <a:pt x="0" y="18636"/>
                  </a:cubicBezTo>
                  <a:lnTo>
                    <a:pt x="0" y="26848"/>
                  </a:lnTo>
                  <a:cubicBezTo>
                    <a:pt x="0" y="28069"/>
                    <a:pt x="997" y="28965"/>
                    <a:pt x="2108" y="28965"/>
                  </a:cubicBezTo>
                  <a:cubicBezTo>
                    <a:pt x="2379" y="28965"/>
                    <a:pt x="2657" y="28912"/>
                    <a:pt x="2929" y="28797"/>
                  </a:cubicBezTo>
                  <a:cubicBezTo>
                    <a:pt x="2152" y="28462"/>
                    <a:pt x="1650" y="27697"/>
                    <a:pt x="1650" y="26848"/>
                  </a:cubicBezTo>
                  <a:lnTo>
                    <a:pt x="1650" y="18636"/>
                  </a:lnTo>
                  <a:cubicBezTo>
                    <a:pt x="1650" y="14859"/>
                    <a:pt x="4124" y="11524"/>
                    <a:pt x="7746" y="10448"/>
                  </a:cubicBezTo>
                  <a:lnTo>
                    <a:pt x="774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6437825" y="3207750"/>
              <a:ext cx="161100" cy="366650"/>
            </a:xfrm>
            <a:custGeom>
              <a:avLst/>
              <a:gdLst/>
              <a:ahLst/>
              <a:cxnLst/>
              <a:rect l="l" t="t" r="r" b="b"/>
              <a:pathLst>
                <a:path w="6444" h="14666" extrusionOk="0">
                  <a:moveTo>
                    <a:pt x="843" y="0"/>
                  </a:moveTo>
                  <a:cubicBezTo>
                    <a:pt x="566" y="0"/>
                    <a:pt x="285" y="27"/>
                    <a:pt x="1" y="83"/>
                  </a:cubicBezTo>
                  <a:cubicBezTo>
                    <a:pt x="2045" y="477"/>
                    <a:pt x="3515" y="2258"/>
                    <a:pt x="3515" y="4338"/>
                  </a:cubicBezTo>
                  <a:lnTo>
                    <a:pt x="3515" y="12550"/>
                  </a:lnTo>
                  <a:cubicBezTo>
                    <a:pt x="3515" y="13763"/>
                    <a:pt x="4515" y="14666"/>
                    <a:pt x="5628" y="14666"/>
                  </a:cubicBezTo>
                  <a:cubicBezTo>
                    <a:pt x="5897" y="14666"/>
                    <a:pt x="6174" y="14613"/>
                    <a:pt x="6444" y="14499"/>
                  </a:cubicBezTo>
                  <a:cubicBezTo>
                    <a:pt x="5667" y="14164"/>
                    <a:pt x="5165" y="13399"/>
                    <a:pt x="5165" y="12550"/>
                  </a:cubicBezTo>
                  <a:lnTo>
                    <a:pt x="5165" y="4338"/>
                  </a:lnTo>
                  <a:cubicBezTo>
                    <a:pt x="5165" y="1902"/>
                    <a:pt x="3178" y="0"/>
                    <a:pt x="8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6328750" y="3061575"/>
              <a:ext cx="170375" cy="42775"/>
            </a:xfrm>
            <a:custGeom>
              <a:avLst/>
              <a:gdLst/>
              <a:ahLst/>
              <a:cxnLst/>
              <a:rect l="l" t="t" r="r" b="b"/>
              <a:pathLst>
                <a:path w="6815" h="1711" extrusionOk="0">
                  <a:moveTo>
                    <a:pt x="1088" y="1"/>
                  </a:moveTo>
                  <a:cubicBezTo>
                    <a:pt x="1" y="49"/>
                    <a:pt x="1" y="1662"/>
                    <a:pt x="1088" y="1710"/>
                  </a:cubicBezTo>
                  <a:lnTo>
                    <a:pt x="6001" y="1710"/>
                  </a:lnTo>
                  <a:cubicBezTo>
                    <a:pt x="6456" y="1686"/>
                    <a:pt x="6814" y="1316"/>
                    <a:pt x="6814" y="849"/>
                  </a:cubicBezTo>
                  <a:cubicBezTo>
                    <a:pt x="6814" y="395"/>
                    <a:pt x="6456" y="25"/>
                    <a:pt x="6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6334725" y="2976700"/>
              <a:ext cx="165300" cy="42775"/>
            </a:xfrm>
            <a:custGeom>
              <a:avLst/>
              <a:gdLst/>
              <a:ahLst/>
              <a:cxnLst/>
              <a:rect l="l" t="t" r="r" b="b"/>
              <a:pathLst>
                <a:path w="6612" h="1711" extrusionOk="0">
                  <a:moveTo>
                    <a:pt x="849" y="1"/>
                  </a:moveTo>
                  <a:cubicBezTo>
                    <a:pt x="383" y="1"/>
                    <a:pt x="1" y="383"/>
                    <a:pt x="1" y="862"/>
                  </a:cubicBezTo>
                  <a:cubicBezTo>
                    <a:pt x="1" y="1328"/>
                    <a:pt x="383" y="1710"/>
                    <a:pt x="849" y="1710"/>
                  </a:cubicBezTo>
                  <a:lnTo>
                    <a:pt x="5762" y="1710"/>
                  </a:lnTo>
                  <a:cubicBezTo>
                    <a:pt x="6229" y="1710"/>
                    <a:pt x="6611" y="1328"/>
                    <a:pt x="6611" y="862"/>
                  </a:cubicBezTo>
                  <a:cubicBezTo>
                    <a:pt x="6611" y="383"/>
                    <a:pt x="6229" y="1"/>
                    <a:pt x="57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7"/>
            <p:cNvSpPr/>
            <p:nvPr/>
          </p:nvSpPr>
          <p:spPr>
            <a:xfrm>
              <a:off x="6334725" y="2892150"/>
              <a:ext cx="165300" cy="42450"/>
            </a:xfrm>
            <a:custGeom>
              <a:avLst/>
              <a:gdLst/>
              <a:ahLst/>
              <a:cxnLst/>
              <a:rect l="l" t="t" r="r" b="b"/>
              <a:pathLst>
                <a:path w="6612" h="1698" extrusionOk="0">
                  <a:moveTo>
                    <a:pt x="849" y="0"/>
                  </a:moveTo>
                  <a:cubicBezTo>
                    <a:pt x="383" y="0"/>
                    <a:pt x="1" y="371"/>
                    <a:pt x="1" y="849"/>
                  </a:cubicBezTo>
                  <a:cubicBezTo>
                    <a:pt x="1" y="1315"/>
                    <a:pt x="383" y="1698"/>
                    <a:pt x="849" y="1698"/>
                  </a:cubicBezTo>
                  <a:lnTo>
                    <a:pt x="5762" y="1698"/>
                  </a:lnTo>
                  <a:cubicBezTo>
                    <a:pt x="6229" y="1698"/>
                    <a:pt x="6611" y="1315"/>
                    <a:pt x="6611" y="849"/>
                  </a:cubicBezTo>
                  <a:cubicBezTo>
                    <a:pt x="6611" y="371"/>
                    <a:pt x="6229" y="0"/>
                    <a:pt x="57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7"/>
            <p:cNvSpPr/>
            <p:nvPr/>
          </p:nvSpPr>
          <p:spPr>
            <a:xfrm>
              <a:off x="6704400" y="2979700"/>
              <a:ext cx="499075" cy="480125"/>
            </a:xfrm>
            <a:custGeom>
              <a:avLst/>
              <a:gdLst/>
              <a:ahLst/>
              <a:cxnLst/>
              <a:rect l="l" t="t" r="r" b="b"/>
              <a:pathLst>
                <a:path w="19963" h="19205" extrusionOk="0">
                  <a:moveTo>
                    <a:pt x="10364" y="1"/>
                  </a:moveTo>
                  <a:cubicBezTo>
                    <a:pt x="6479" y="1"/>
                    <a:pt x="2977" y="2331"/>
                    <a:pt x="1494" y="5929"/>
                  </a:cubicBezTo>
                  <a:cubicBezTo>
                    <a:pt x="0" y="9516"/>
                    <a:pt x="825" y="13639"/>
                    <a:pt x="3574" y="16389"/>
                  </a:cubicBezTo>
                  <a:cubicBezTo>
                    <a:pt x="5412" y="18227"/>
                    <a:pt x="7864" y="19205"/>
                    <a:pt x="10360" y="19205"/>
                  </a:cubicBezTo>
                  <a:cubicBezTo>
                    <a:pt x="11597" y="19205"/>
                    <a:pt x="12845" y="18964"/>
                    <a:pt x="14034" y="18469"/>
                  </a:cubicBezTo>
                  <a:cubicBezTo>
                    <a:pt x="17632" y="16986"/>
                    <a:pt x="19963" y="13484"/>
                    <a:pt x="19963" y="9599"/>
                  </a:cubicBezTo>
                  <a:cubicBezTo>
                    <a:pt x="19963" y="4292"/>
                    <a:pt x="15671" y="1"/>
                    <a:pt x="103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6681375" y="2958175"/>
              <a:ext cx="543625" cy="523000"/>
            </a:xfrm>
            <a:custGeom>
              <a:avLst/>
              <a:gdLst/>
              <a:ahLst/>
              <a:cxnLst/>
              <a:rect l="l" t="t" r="r" b="b"/>
              <a:pathLst>
                <a:path w="21745" h="20920" extrusionOk="0">
                  <a:moveTo>
                    <a:pt x="11285" y="1710"/>
                  </a:moveTo>
                  <a:cubicBezTo>
                    <a:pt x="16114" y="1710"/>
                    <a:pt x="20023" y="5631"/>
                    <a:pt x="20035" y="10460"/>
                  </a:cubicBezTo>
                  <a:cubicBezTo>
                    <a:pt x="20035" y="13998"/>
                    <a:pt x="17895" y="17190"/>
                    <a:pt x="14632" y="18541"/>
                  </a:cubicBezTo>
                  <a:cubicBezTo>
                    <a:pt x="13546" y="18993"/>
                    <a:pt x="12406" y="19212"/>
                    <a:pt x="11275" y="19212"/>
                  </a:cubicBezTo>
                  <a:cubicBezTo>
                    <a:pt x="8998" y="19212"/>
                    <a:pt x="6763" y="18322"/>
                    <a:pt x="5093" y="16652"/>
                  </a:cubicBezTo>
                  <a:cubicBezTo>
                    <a:pt x="2595" y="14142"/>
                    <a:pt x="1842" y="10377"/>
                    <a:pt x="3192" y="7113"/>
                  </a:cubicBezTo>
                  <a:cubicBezTo>
                    <a:pt x="4555" y="3838"/>
                    <a:pt x="7747" y="1710"/>
                    <a:pt x="11285" y="1710"/>
                  </a:cubicBezTo>
                  <a:close/>
                  <a:moveTo>
                    <a:pt x="11280" y="1"/>
                  </a:moveTo>
                  <a:cubicBezTo>
                    <a:pt x="8558" y="1"/>
                    <a:pt x="5883" y="1064"/>
                    <a:pt x="3886" y="3061"/>
                  </a:cubicBezTo>
                  <a:cubicBezTo>
                    <a:pt x="897" y="6061"/>
                    <a:pt x="1" y="10556"/>
                    <a:pt x="1615" y="14465"/>
                  </a:cubicBezTo>
                  <a:cubicBezTo>
                    <a:pt x="3240" y="18373"/>
                    <a:pt x="7053" y="20920"/>
                    <a:pt x="11285" y="20920"/>
                  </a:cubicBezTo>
                  <a:cubicBezTo>
                    <a:pt x="17059" y="20920"/>
                    <a:pt x="21732" y="16234"/>
                    <a:pt x="21744" y="10460"/>
                  </a:cubicBezTo>
                  <a:cubicBezTo>
                    <a:pt x="21744" y="6229"/>
                    <a:pt x="19198" y="2415"/>
                    <a:pt x="15289" y="802"/>
                  </a:cubicBezTo>
                  <a:cubicBezTo>
                    <a:pt x="13993" y="263"/>
                    <a:pt x="12631" y="1"/>
                    <a:pt x="112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7"/>
            <p:cNvSpPr/>
            <p:nvPr/>
          </p:nvSpPr>
          <p:spPr>
            <a:xfrm>
              <a:off x="6897150" y="3061275"/>
              <a:ext cx="68150" cy="144675"/>
            </a:xfrm>
            <a:custGeom>
              <a:avLst/>
              <a:gdLst/>
              <a:ahLst/>
              <a:cxnLst/>
              <a:rect l="l" t="t" r="r" b="b"/>
              <a:pathLst>
                <a:path w="2726" h="5787" extrusionOk="0">
                  <a:moveTo>
                    <a:pt x="1363" y="1"/>
                  </a:moveTo>
                  <a:cubicBezTo>
                    <a:pt x="610" y="1"/>
                    <a:pt x="0" y="610"/>
                    <a:pt x="0" y="1364"/>
                  </a:cubicBezTo>
                  <a:lnTo>
                    <a:pt x="0" y="4424"/>
                  </a:lnTo>
                  <a:cubicBezTo>
                    <a:pt x="0" y="5177"/>
                    <a:pt x="610" y="5786"/>
                    <a:pt x="1363" y="5786"/>
                  </a:cubicBezTo>
                  <a:cubicBezTo>
                    <a:pt x="2104" y="5786"/>
                    <a:pt x="2714" y="5177"/>
                    <a:pt x="2726" y="4424"/>
                  </a:cubicBezTo>
                  <a:lnTo>
                    <a:pt x="2726" y="1364"/>
                  </a:lnTo>
                  <a:cubicBezTo>
                    <a:pt x="2726" y="610"/>
                    <a:pt x="2104" y="1"/>
                    <a:pt x="13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7"/>
            <p:cNvSpPr/>
            <p:nvPr/>
          </p:nvSpPr>
          <p:spPr>
            <a:xfrm>
              <a:off x="6985600" y="3195775"/>
              <a:ext cx="146150" cy="102375"/>
            </a:xfrm>
            <a:custGeom>
              <a:avLst/>
              <a:gdLst/>
              <a:ahLst/>
              <a:cxnLst/>
              <a:rect l="l" t="t" r="r" b="b"/>
              <a:pathLst>
                <a:path w="5846" h="4095" extrusionOk="0">
                  <a:moveTo>
                    <a:pt x="4292" y="1"/>
                  </a:moveTo>
                  <a:cubicBezTo>
                    <a:pt x="4087" y="1"/>
                    <a:pt x="3879" y="47"/>
                    <a:pt x="3682" y="143"/>
                  </a:cubicBezTo>
                  <a:lnTo>
                    <a:pt x="945" y="1518"/>
                  </a:lnTo>
                  <a:cubicBezTo>
                    <a:pt x="276" y="1853"/>
                    <a:pt x="1" y="2678"/>
                    <a:pt x="335" y="3347"/>
                  </a:cubicBezTo>
                  <a:cubicBezTo>
                    <a:pt x="571" y="3819"/>
                    <a:pt x="1051" y="4095"/>
                    <a:pt x="1548" y="4095"/>
                  </a:cubicBezTo>
                  <a:cubicBezTo>
                    <a:pt x="1756" y="4095"/>
                    <a:pt x="1967" y="4047"/>
                    <a:pt x="2164" y="3945"/>
                  </a:cubicBezTo>
                  <a:lnTo>
                    <a:pt x="4902" y="2582"/>
                  </a:lnTo>
                  <a:cubicBezTo>
                    <a:pt x="5583" y="2247"/>
                    <a:pt x="5846" y="1422"/>
                    <a:pt x="5511" y="753"/>
                  </a:cubicBezTo>
                  <a:cubicBezTo>
                    <a:pt x="5273" y="277"/>
                    <a:pt x="4794" y="1"/>
                    <a:pt x="42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7"/>
            <p:cNvSpPr/>
            <p:nvPr/>
          </p:nvSpPr>
          <p:spPr>
            <a:xfrm>
              <a:off x="6801225" y="3260900"/>
              <a:ext cx="138675" cy="110350"/>
            </a:xfrm>
            <a:custGeom>
              <a:avLst/>
              <a:gdLst/>
              <a:ahLst/>
              <a:cxnLst/>
              <a:rect l="l" t="t" r="r" b="b"/>
              <a:pathLst>
                <a:path w="5547" h="4414" extrusionOk="0">
                  <a:moveTo>
                    <a:pt x="1554" y="0"/>
                  </a:moveTo>
                  <a:cubicBezTo>
                    <a:pt x="1119" y="0"/>
                    <a:pt x="691" y="211"/>
                    <a:pt x="431" y="598"/>
                  </a:cubicBezTo>
                  <a:lnTo>
                    <a:pt x="431" y="587"/>
                  </a:lnTo>
                  <a:lnTo>
                    <a:pt x="431" y="587"/>
                  </a:lnTo>
                  <a:cubicBezTo>
                    <a:pt x="0" y="1208"/>
                    <a:pt x="156" y="2057"/>
                    <a:pt x="777" y="2487"/>
                  </a:cubicBezTo>
                  <a:lnTo>
                    <a:pt x="3311" y="4208"/>
                  </a:lnTo>
                  <a:cubicBezTo>
                    <a:pt x="3532" y="4347"/>
                    <a:pt x="3779" y="4413"/>
                    <a:pt x="4025" y="4413"/>
                  </a:cubicBezTo>
                  <a:cubicBezTo>
                    <a:pt x="4456" y="4413"/>
                    <a:pt x="4881" y="4207"/>
                    <a:pt x="5140" y="3826"/>
                  </a:cubicBezTo>
                  <a:cubicBezTo>
                    <a:pt x="5547" y="3228"/>
                    <a:pt x="5415" y="2415"/>
                    <a:pt x="4841" y="1973"/>
                  </a:cubicBezTo>
                  <a:lnTo>
                    <a:pt x="2319" y="240"/>
                  </a:lnTo>
                  <a:cubicBezTo>
                    <a:pt x="2085" y="78"/>
                    <a:pt x="1818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343;p17"/>
          <p:cNvGrpSpPr/>
          <p:nvPr/>
        </p:nvGrpSpPr>
        <p:grpSpPr>
          <a:xfrm>
            <a:off x="8117498" y="4489679"/>
            <a:ext cx="491195" cy="496893"/>
            <a:chOff x="5952525" y="1279300"/>
            <a:chExt cx="1418000" cy="1434450"/>
          </a:xfrm>
        </p:grpSpPr>
        <p:sp>
          <p:nvSpPr>
            <p:cNvPr id="344" name="Google Shape;344;p17"/>
            <p:cNvSpPr/>
            <p:nvPr/>
          </p:nvSpPr>
          <p:spPr>
            <a:xfrm>
              <a:off x="6268400" y="1874600"/>
              <a:ext cx="1102125" cy="230725"/>
            </a:xfrm>
            <a:custGeom>
              <a:avLst/>
              <a:gdLst/>
              <a:ahLst/>
              <a:cxnLst/>
              <a:rect l="l" t="t" r="r" b="b"/>
              <a:pathLst>
                <a:path w="44085" h="9229" extrusionOk="0">
                  <a:moveTo>
                    <a:pt x="4530" y="0"/>
                  </a:moveTo>
                  <a:cubicBezTo>
                    <a:pt x="2008" y="36"/>
                    <a:pt x="0" y="2092"/>
                    <a:pt x="0" y="4614"/>
                  </a:cubicBezTo>
                  <a:cubicBezTo>
                    <a:pt x="0" y="7125"/>
                    <a:pt x="2008" y="9181"/>
                    <a:pt x="4530" y="9228"/>
                  </a:cubicBezTo>
                  <a:lnTo>
                    <a:pt x="39554" y="9228"/>
                  </a:lnTo>
                  <a:cubicBezTo>
                    <a:pt x="42065" y="9181"/>
                    <a:pt x="44085" y="7125"/>
                    <a:pt x="44085" y="4614"/>
                  </a:cubicBezTo>
                  <a:cubicBezTo>
                    <a:pt x="44085" y="2092"/>
                    <a:pt x="42065" y="36"/>
                    <a:pt x="395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7"/>
            <p:cNvSpPr/>
            <p:nvPr/>
          </p:nvSpPr>
          <p:spPr>
            <a:xfrm>
              <a:off x="6440225" y="1431125"/>
              <a:ext cx="758175" cy="1110200"/>
            </a:xfrm>
            <a:custGeom>
              <a:avLst/>
              <a:gdLst/>
              <a:ahLst/>
              <a:cxnLst/>
              <a:rect l="l" t="t" r="r" b="b"/>
              <a:pathLst>
                <a:path w="30327" h="44408" extrusionOk="0">
                  <a:moveTo>
                    <a:pt x="15157" y="0"/>
                  </a:moveTo>
                  <a:cubicBezTo>
                    <a:pt x="6898" y="0"/>
                    <a:pt x="156" y="6611"/>
                    <a:pt x="0" y="14870"/>
                  </a:cubicBezTo>
                  <a:lnTo>
                    <a:pt x="0" y="29239"/>
                  </a:lnTo>
                  <a:cubicBezTo>
                    <a:pt x="0" y="37618"/>
                    <a:pt x="6790" y="44408"/>
                    <a:pt x="15169" y="44408"/>
                  </a:cubicBezTo>
                  <a:cubicBezTo>
                    <a:pt x="23537" y="44408"/>
                    <a:pt x="30327" y="37618"/>
                    <a:pt x="30327" y="29239"/>
                  </a:cubicBezTo>
                  <a:lnTo>
                    <a:pt x="30327" y="14870"/>
                  </a:lnTo>
                  <a:cubicBezTo>
                    <a:pt x="30159" y="6611"/>
                    <a:pt x="23417" y="0"/>
                    <a:pt x="151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7"/>
            <p:cNvSpPr/>
            <p:nvPr/>
          </p:nvSpPr>
          <p:spPr>
            <a:xfrm>
              <a:off x="6440225" y="1423375"/>
              <a:ext cx="476375" cy="1118225"/>
            </a:xfrm>
            <a:custGeom>
              <a:avLst/>
              <a:gdLst/>
              <a:ahLst/>
              <a:cxnLst/>
              <a:rect l="l" t="t" r="r" b="b"/>
              <a:pathLst>
                <a:path w="19055" h="44729" extrusionOk="0">
                  <a:moveTo>
                    <a:pt x="15144" y="1"/>
                  </a:moveTo>
                  <a:cubicBezTo>
                    <a:pt x="7030" y="1"/>
                    <a:pt x="0" y="6584"/>
                    <a:pt x="0" y="15180"/>
                  </a:cubicBezTo>
                  <a:lnTo>
                    <a:pt x="0" y="29549"/>
                  </a:lnTo>
                  <a:cubicBezTo>
                    <a:pt x="0" y="38145"/>
                    <a:pt x="7030" y="44728"/>
                    <a:pt x="15144" y="44728"/>
                  </a:cubicBezTo>
                  <a:cubicBezTo>
                    <a:pt x="16428" y="44728"/>
                    <a:pt x="17739" y="44564"/>
                    <a:pt x="19054" y="44216"/>
                  </a:cubicBezTo>
                  <a:cubicBezTo>
                    <a:pt x="12408" y="42446"/>
                    <a:pt x="7782" y="36434"/>
                    <a:pt x="7782" y="29549"/>
                  </a:cubicBezTo>
                  <a:lnTo>
                    <a:pt x="7782" y="15180"/>
                  </a:lnTo>
                  <a:cubicBezTo>
                    <a:pt x="7782" y="8307"/>
                    <a:pt x="12408" y="2283"/>
                    <a:pt x="19054" y="513"/>
                  </a:cubicBezTo>
                  <a:cubicBezTo>
                    <a:pt x="17739" y="166"/>
                    <a:pt x="16428" y="1"/>
                    <a:pt x="15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7"/>
            <p:cNvSpPr/>
            <p:nvPr/>
          </p:nvSpPr>
          <p:spPr>
            <a:xfrm>
              <a:off x="6311425" y="1349225"/>
              <a:ext cx="399275" cy="367600"/>
            </a:xfrm>
            <a:custGeom>
              <a:avLst/>
              <a:gdLst/>
              <a:ahLst/>
              <a:cxnLst/>
              <a:rect l="l" t="t" r="r" b="b"/>
              <a:pathLst>
                <a:path w="15971" h="14704" extrusionOk="0">
                  <a:moveTo>
                    <a:pt x="7316" y="1"/>
                  </a:moveTo>
                  <a:cubicBezTo>
                    <a:pt x="3276" y="1"/>
                    <a:pt x="0" y="3276"/>
                    <a:pt x="0" y="7317"/>
                  </a:cubicBezTo>
                  <a:lnTo>
                    <a:pt x="0" y="7376"/>
                  </a:lnTo>
                  <a:cubicBezTo>
                    <a:pt x="0" y="11429"/>
                    <a:pt x="3276" y="14704"/>
                    <a:pt x="7316" y="14704"/>
                  </a:cubicBezTo>
                  <a:lnTo>
                    <a:pt x="8655" y="14704"/>
                  </a:lnTo>
                  <a:cubicBezTo>
                    <a:pt x="12695" y="14704"/>
                    <a:pt x="15970" y="11429"/>
                    <a:pt x="15970" y="7376"/>
                  </a:cubicBezTo>
                  <a:lnTo>
                    <a:pt x="15970" y="7329"/>
                  </a:lnTo>
                  <a:cubicBezTo>
                    <a:pt x="15970" y="3276"/>
                    <a:pt x="12695" y="1"/>
                    <a:pt x="86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7"/>
            <p:cNvSpPr/>
            <p:nvPr/>
          </p:nvSpPr>
          <p:spPr>
            <a:xfrm>
              <a:off x="6311425" y="1349225"/>
              <a:ext cx="265100" cy="367300"/>
            </a:xfrm>
            <a:custGeom>
              <a:avLst/>
              <a:gdLst/>
              <a:ahLst/>
              <a:cxnLst/>
              <a:rect l="l" t="t" r="r" b="b"/>
              <a:pathLst>
                <a:path w="10604" h="14692" extrusionOk="0">
                  <a:moveTo>
                    <a:pt x="7316" y="1"/>
                  </a:moveTo>
                  <a:cubicBezTo>
                    <a:pt x="3276" y="1"/>
                    <a:pt x="0" y="3276"/>
                    <a:pt x="0" y="7317"/>
                  </a:cubicBezTo>
                  <a:lnTo>
                    <a:pt x="0" y="7376"/>
                  </a:lnTo>
                  <a:cubicBezTo>
                    <a:pt x="0" y="11417"/>
                    <a:pt x="3276" y="14692"/>
                    <a:pt x="7316" y="14692"/>
                  </a:cubicBezTo>
                  <a:lnTo>
                    <a:pt x="8655" y="14692"/>
                  </a:lnTo>
                  <a:cubicBezTo>
                    <a:pt x="9312" y="14692"/>
                    <a:pt x="9970" y="14608"/>
                    <a:pt x="10603" y="14429"/>
                  </a:cubicBezTo>
                  <a:cubicBezTo>
                    <a:pt x="7435" y="13556"/>
                    <a:pt x="5236" y="10664"/>
                    <a:pt x="5236" y="7376"/>
                  </a:cubicBezTo>
                  <a:lnTo>
                    <a:pt x="5236" y="7317"/>
                  </a:lnTo>
                  <a:cubicBezTo>
                    <a:pt x="5236" y="4029"/>
                    <a:pt x="7435" y="1137"/>
                    <a:pt x="10603" y="264"/>
                  </a:cubicBezTo>
                  <a:cubicBezTo>
                    <a:pt x="9970" y="85"/>
                    <a:pt x="9312" y="1"/>
                    <a:pt x="86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7"/>
            <p:cNvSpPr/>
            <p:nvPr/>
          </p:nvSpPr>
          <p:spPr>
            <a:xfrm>
              <a:off x="6673625" y="1279300"/>
              <a:ext cx="696000" cy="462625"/>
            </a:xfrm>
            <a:custGeom>
              <a:avLst/>
              <a:gdLst/>
              <a:ahLst/>
              <a:cxnLst/>
              <a:rect l="l" t="t" r="r" b="b"/>
              <a:pathLst>
                <a:path w="27840" h="18505" extrusionOk="0">
                  <a:moveTo>
                    <a:pt x="7818" y="1"/>
                  </a:moveTo>
                  <a:cubicBezTo>
                    <a:pt x="3467" y="1"/>
                    <a:pt x="0" y="3635"/>
                    <a:pt x="215" y="7986"/>
                  </a:cubicBezTo>
                  <a:cubicBezTo>
                    <a:pt x="215" y="13795"/>
                    <a:pt x="4925" y="18505"/>
                    <a:pt x="10734" y="18505"/>
                  </a:cubicBezTo>
                  <a:cubicBezTo>
                    <a:pt x="20178" y="18505"/>
                    <a:pt x="27840" y="10843"/>
                    <a:pt x="27840" y="1399"/>
                  </a:cubicBezTo>
                  <a:lnTo>
                    <a:pt x="278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7"/>
            <p:cNvSpPr/>
            <p:nvPr/>
          </p:nvSpPr>
          <p:spPr>
            <a:xfrm>
              <a:off x="6673625" y="1279300"/>
              <a:ext cx="353550" cy="462625"/>
            </a:xfrm>
            <a:custGeom>
              <a:avLst/>
              <a:gdLst/>
              <a:ahLst/>
              <a:cxnLst/>
              <a:rect l="l" t="t" r="r" b="b"/>
              <a:pathLst>
                <a:path w="14142" h="18505" extrusionOk="0">
                  <a:moveTo>
                    <a:pt x="7818" y="1"/>
                  </a:moveTo>
                  <a:cubicBezTo>
                    <a:pt x="3467" y="1"/>
                    <a:pt x="0" y="3635"/>
                    <a:pt x="215" y="7986"/>
                  </a:cubicBezTo>
                  <a:cubicBezTo>
                    <a:pt x="215" y="13795"/>
                    <a:pt x="4925" y="18505"/>
                    <a:pt x="10734" y="18505"/>
                  </a:cubicBezTo>
                  <a:cubicBezTo>
                    <a:pt x="11882" y="18505"/>
                    <a:pt x="13017" y="18397"/>
                    <a:pt x="14141" y="18170"/>
                  </a:cubicBezTo>
                  <a:lnTo>
                    <a:pt x="14141" y="18158"/>
                  </a:lnTo>
                  <a:cubicBezTo>
                    <a:pt x="9515" y="16951"/>
                    <a:pt x="6300" y="12767"/>
                    <a:pt x="6300" y="7986"/>
                  </a:cubicBezTo>
                  <a:cubicBezTo>
                    <a:pt x="6084" y="3635"/>
                    <a:pt x="9551" y="1"/>
                    <a:pt x="139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7"/>
            <p:cNvSpPr/>
            <p:nvPr/>
          </p:nvSpPr>
          <p:spPr>
            <a:xfrm>
              <a:off x="6744150" y="2099325"/>
              <a:ext cx="161675" cy="230725"/>
            </a:xfrm>
            <a:custGeom>
              <a:avLst/>
              <a:gdLst/>
              <a:ahLst/>
              <a:cxnLst/>
              <a:rect l="l" t="t" r="r" b="b"/>
              <a:pathLst>
                <a:path w="6467" h="9229" extrusionOk="0">
                  <a:moveTo>
                    <a:pt x="3228" y="0"/>
                  </a:moveTo>
                  <a:cubicBezTo>
                    <a:pt x="1446" y="0"/>
                    <a:pt x="0" y="1447"/>
                    <a:pt x="0" y="3228"/>
                  </a:cubicBezTo>
                  <a:lnTo>
                    <a:pt x="0" y="6001"/>
                  </a:lnTo>
                  <a:cubicBezTo>
                    <a:pt x="0" y="7782"/>
                    <a:pt x="1446" y="9229"/>
                    <a:pt x="3228" y="9229"/>
                  </a:cubicBezTo>
                  <a:cubicBezTo>
                    <a:pt x="5021" y="9229"/>
                    <a:pt x="6467" y="7782"/>
                    <a:pt x="6467" y="6001"/>
                  </a:cubicBezTo>
                  <a:lnTo>
                    <a:pt x="6467" y="3228"/>
                  </a:lnTo>
                  <a:cubicBezTo>
                    <a:pt x="6467" y="1447"/>
                    <a:pt x="5021" y="0"/>
                    <a:pt x="3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6722625" y="2077500"/>
              <a:ext cx="204725" cy="274375"/>
            </a:xfrm>
            <a:custGeom>
              <a:avLst/>
              <a:gdLst/>
              <a:ahLst/>
              <a:cxnLst/>
              <a:rect l="l" t="t" r="r" b="b"/>
              <a:pathLst>
                <a:path w="8189" h="10975" extrusionOk="0">
                  <a:moveTo>
                    <a:pt x="4089" y="1746"/>
                  </a:moveTo>
                  <a:cubicBezTo>
                    <a:pt x="5403" y="1746"/>
                    <a:pt x="6455" y="2798"/>
                    <a:pt x="6455" y="4101"/>
                  </a:cubicBezTo>
                  <a:lnTo>
                    <a:pt x="6455" y="6874"/>
                  </a:lnTo>
                  <a:cubicBezTo>
                    <a:pt x="6455" y="8177"/>
                    <a:pt x="5403" y="9241"/>
                    <a:pt x="4089" y="9241"/>
                  </a:cubicBezTo>
                  <a:cubicBezTo>
                    <a:pt x="2786" y="9241"/>
                    <a:pt x="1734" y="8177"/>
                    <a:pt x="1734" y="6874"/>
                  </a:cubicBezTo>
                  <a:lnTo>
                    <a:pt x="1734" y="4101"/>
                  </a:lnTo>
                  <a:cubicBezTo>
                    <a:pt x="1734" y="2798"/>
                    <a:pt x="2786" y="1746"/>
                    <a:pt x="4089" y="1746"/>
                  </a:cubicBezTo>
                  <a:close/>
                  <a:moveTo>
                    <a:pt x="4089" y="1"/>
                  </a:moveTo>
                  <a:cubicBezTo>
                    <a:pt x="1829" y="1"/>
                    <a:pt x="0" y="1842"/>
                    <a:pt x="0" y="4101"/>
                  </a:cubicBezTo>
                  <a:lnTo>
                    <a:pt x="0" y="6874"/>
                  </a:lnTo>
                  <a:cubicBezTo>
                    <a:pt x="0" y="9133"/>
                    <a:pt x="1829" y="10974"/>
                    <a:pt x="4089" y="10974"/>
                  </a:cubicBezTo>
                  <a:cubicBezTo>
                    <a:pt x="6360" y="10974"/>
                    <a:pt x="8189" y="9133"/>
                    <a:pt x="8189" y="6874"/>
                  </a:cubicBezTo>
                  <a:lnTo>
                    <a:pt x="8189" y="4101"/>
                  </a:lnTo>
                  <a:cubicBezTo>
                    <a:pt x="8189" y="1842"/>
                    <a:pt x="6360" y="1"/>
                    <a:pt x="40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6621350" y="1851375"/>
              <a:ext cx="145825" cy="185825"/>
            </a:xfrm>
            <a:custGeom>
              <a:avLst/>
              <a:gdLst/>
              <a:ahLst/>
              <a:cxnLst/>
              <a:rect l="l" t="t" r="r" b="b"/>
              <a:pathLst>
                <a:path w="5833" h="7433" extrusionOk="0">
                  <a:moveTo>
                    <a:pt x="1151" y="1"/>
                  </a:moveTo>
                  <a:cubicBezTo>
                    <a:pt x="845" y="1"/>
                    <a:pt x="546" y="158"/>
                    <a:pt x="394" y="439"/>
                  </a:cubicBezTo>
                  <a:cubicBezTo>
                    <a:pt x="155" y="870"/>
                    <a:pt x="310" y="1407"/>
                    <a:pt x="740" y="1635"/>
                  </a:cubicBezTo>
                  <a:lnTo>
                    <a:pt x="3394" y="3117"/>
                  </a:lnTo>
                  <a:lnTo>
                    <a:pt x="549" y="5950"/>
                  </a:lnTo>
                  <a:cubicBezTo>
                    <a:pt x="1" y="6498"/>
                    <a:pt x="392" y="7427"/>
                    <a:pt x="1165" y="7432"/>
                  </a:cubicBezTo>
                  <a:lnTo>
                    <a:pt x="1165" y="7432"/>
                  </a:lnTo>
                  <a:cubicBezTo>
                    <a:pt x="1401" y="7431"/>
                    <a:pt x="1614" y="7347"/>
                    <a:pt x="1780" y="7181"/>
                  </a:cubicBezTo>
                  <a:lnTo>
                    <a:pt x="5426" y="3535"/>
                  </a:lnTo>
                  <a:cubicBezTo>
                    <a:pt x="5833" y="3129"/>
                    <a:pt x="5737" y="2435"/>
                    <a:pt x="5235" y="2161"/>
                  </a:cubicBezTo>
                  <a:lnTo>
                    <a:pt x="1589" y="116"/>
                  </a:lnTo>
                  <a:cubicBezTo>
                    <a:pt x="1452" y="38"/>
                    <a:pt x="1301" y="1"/>
                    <a:pt x="1151" y="1"/>
                  </a:cubicBezTo>
                  <a:close/>
                  <a:moveTo>
                    <a:pt x="1165" y="7432"/>
                  </a:moveTo>
                  <a:lnTo>
                    <a:pt x="1165" y="7432"/>
                  </a:lnTo>
                  <a:cubicBezTo>
                    <a:pt x="1163" y="7432"/>
                    <a:pt x="1161" y="7432"/>
                    <a:pt x="1159" y="7432"/>
                  </a:cubicBezTo>
                  <a:lnTo>
                    <a:pt x="1171" y="7432"/>
                  </a:lnTo>
                  <a:cubicBezTo>
                    <a:pt x="1169" y="7432"/>
                    <a:pt x="1167" y="7432"/>
                    <a:pt x="1165" y="74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6871450" y="1851450"/>
              <a:ext cx="145775" cy="185750"/>
            </a:xfrm>
            <a:custGeom>
              <a:avLst/>
              <a:gdLst/>
              <a:ahLst/>
              <a:cxnLst/>
              <a:rect l="l" t="t" r="r" b="b"/>
              <a:pathLst>
                <a:path w="5831" h="7430" extrusionOk="0">
                  <a:moveTo>
                    <a:pt x="4668" y="1"/>
                  </a:moveTo>
                  <a:cubicBezTo>
                    <a:pt x="4524" y="1"/>
                    <a:pt x="4378" y="37"/>
                    <a:pt x="4244" y="113"/>
                  </a:cubicBezTo>
                  <a:lnTo>
                    <a:pt x="598" y="2158"/>
                  </a:lnTo>
                  <a:cubicBezTo>
                    <a:pt x="96" y="2432"/>
                    <a:pt x="0" y="3114"/>
                    <a:pt x="407" y="3520"/>
                  </a:cubicBezTo>
                  <a:lnTo>
                    <a:pt x="4065" y="7178"/>
                  </a:lnTo>
                  <a:cubicBezTo>
                    <a:pt x="4220" y="7345"/>
                    <a:pt x="4447" y="7429"/>
                    <a:pt x="4674" y="7429"/>
                  </a:cubicBezTo>
                  <a:cubicBezTo>
                    <a:pt x="4679" y="7429"/>
                    <a:pt x="4684" y="7429"/>
                    <a:pt x="4689" y="7429"/>
                  </a:cubicBezTo>
                  <a:cubicBezTo>
                    <a:pt x="5444" y="7429"/>
                    <a:pt x="5830" y="6493"/>
                    <a:pt x="5284" y="5959"/>
                  </a:cubicBezTo>
                  <a:lnTo>
                    <a:pt x="2439" y="3114"/>
                  </a:lnTo>
                  <a:lnTo>
                    <a:pt x="5093" y="1632"/>
                  </a:lnTo>
                  <a:cubicBezTo>
                    <a:pt x="5511" y="1393"/>
                    <a:pt x="5666" y="867"/>
                    <a:pt x="5427" y="448"/>
                  </a:cubicBezTo>
                  <a:cubicBezTo>
                    <a:pt x="5273" y="164"/>
                    <a:pt x="4975" y="1"/>
                    <a:pt x="4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7"/>
            <p:cNvSpPr/>
            <p:nvPr/>
          </p:nvSpPr>
          <p:spPr>
            <a:xfrm>
              <a:off x="6988000" y="2028850"/>
              <a:ext cx="321275" cy="375275"/>
            </a:xfrm>
            <a:custGeom>
              <a:avLst/>
              <a:gdLst/>
              <a:ahLst/>
              <a:cxnLst/>
              <a:rect l="l" t="t" r="r" b="b"/>
              <a:pathLst>
                <a:path w="12851" h="15011" extrusionOk="0">
                  <a:moveTo>
                    <a:pt x="7920" y="1"/>
                  </a:moveTo>
                  <a:cubicBezTo>
                    <a:pt x="6228" y="1"/>
                    <a:pt x="4770" y="1380"/>
                    <a:pt x="4770" y="3166"/>
                  </a:cubicBezTo>
                  <a:lnTo>
                    <a:pt x="0" y="4361"/>
                  </a:lnTo>
                  <a:lnTo>
                    <a:pt x="0" y="10649"/>
                  </a:lnTo>
                  <a:lnTo>
                    <a:pt x="4770" y="11856"/>
                  </a:lnTo>
                  <a:cubicBezTo>
                    <a:pt x="4770" y="13641"/>
                    <a:pt x="6226" y="15010"/>
                    <a:pt x="7916" y="15010"/>
                  </a:cubicBezTo>
                  <a:cubicBezTo>
                    <a:pt x="8151" y="15010"/>
                    <a:pt x="8390" y="14984"/>
                    <a:pt x="8631" y="14928"/>
                  </a:cubicBezTo>
                  <a:cubicBezTo>
                    <a:pt x="10603" y="14474"/>
                    <a:pt x="11643" y="12299"/>
                    <a:pt x="10758" y="10482"/>
                  </a:cubicBezTo>
                  <a:cubicBezTo>
                    <a:pt x="12014" y="10027"/>
                    <a:pt x="12850" y="8844"/>
                    <a:pt x="12850" y="7505"/>
                  </a:cubicBezTo>
                  <a:cubicBezTo>
                    <a:pt x="12850" y="6178"/>
                    <a:pt x="12014" y="4995"/>
                    <a:pt x="10758" y="4541"/>
                  </a:cubicBezTo>
                  <a:cubicBezTo>
                    <a:pt x="11643" y="2712"/>
                    <a:pt x="10603" y="536"/>
                    <a:pt x="8631" y="82"/>
                  </a:cubicBezTo>
                  <a:cubicBezTo>
                    <a:pt x="8392" y="27"/>
                    <a:pt x="8154" y="1"/>
                    <a:pt x="79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7"/>
            <p:cNvSpPr/>
            <p:nvPr/>
          </p:nvSpPr>
          <p:spPr>
            <a:xfrm>
              <a:off x="6988000" y="2183900"/>
              <a:ext cx="332925" cy="220225"/>
            </a:xfrm>
            <a:custGeom>
              <a:avLst/>
              <a:gdLst/>
              <a:ahLst/>
              <a:cxnLst/>
              <a:rect l="l" t="t" r="r" b="b"/>
              <a:pathLst>
                <a:path w="13317" h="8809" extrusionOk="0">
                  <a:moveTo>
                    <a:pt x="12563" y="0"/>
                  </a:moveTo>
                  <a:lnTo>
                    <a:pt x="12563" y="0"/>
                  </a:lnTo>
                  <a:cubicBezTo>
                    <a:pt x="12205" y="765"/>
                    <a:pt x="11559" y="1363"/>
                    <a:pt x="10758" y="1662"/>
                  </a:cubicBezTo>
                  <a:cubicBezTo>
                    <a:pt x="11153" y="2463"/>
                    <a:pt x="11177" y="3407"/>
                    <a:pt x="10842" y="4244"/>
                  </a:cubicBezTo>
                  <a:cubicBezTo>
                    <a:pt x="12528" y="3586"/>
                    <a:pt x="13316" y="1650"/>
                    <a:pt x="12563" y="0"/>
                  </a:cubicBezTo>
                  <a:close/>
                  <a:moveTo>
                    <a:pt x="0" y="2989"/>
                  </a:moveTo>
                  <a:lnTo>
                    <a:pt x="0" y="4447"/>
                  </a:lnTo>
                  <a:lnTo>
                    <a:pt x="4770" y="5654"/>
                  </a:lnTo>
                  <a:cubicBezTo>
                    <a:pt x="4770" y="7433"/>
                    <a:pt x="6224" y="8809"/>
                    <a:pt x="7927" y="8809"/>
                  </a:cubicBezTo>
                  <a:cubicBezTo>
                    <a:pt x="8146" y="8809"/>
                    <a:pt x="8370" y="8786"/>
                    <a:pt x="8595" y="8738"/>
                  </a:cubicBezTo>
                  <a:cubicBezTo>
                    <a:pt x="10555" y="8308"/>
                    <a:pt x="11631" y="6180"/>
                    <a:pt x="10794" y="4351"/>
                  </a:cubicBezTo>
                  <a:lnTo>
                    <a:pt x="10794" y="4351"/>
                  </a:lnTo>
                  <a:cubicBezTo>
                    <a:pt x="10280" y="5475"/>
                    <a:pt x="9157" y="6192"/>
                    <a:pt x="7925" y="6192"/>
                  </a:cubicBezTo>
                  <a:cubicBezTo>
                    <a:pt x="6180" y="6192"/>
                    <a:pt x="4770" y="4782"/>
                    <a:pt x="4770" y="3036"/>
                  </a:cubicBezTo>
                  <a:lnTo>
                    <a:pt x="0" y="29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7"/>
            <p:cNvSpPr/>
            <p:nvPr/>
          </p:nvSpPr>
          <p:spPr>
            <a:xfrm>
              <a:off x="7256950" y="2289975"/>
              <a:ext cx="2125" cy="2425"/>
            </a:xfrm>
            <a:custGeom>
              <a:avLst/>
              <a:gdLst/>
              <a:ahLst/>
              <a:cxnLst/>
              <a:rect l="l" t="t" r="r" b="b"/>
              <a:pathLst>
                <a:path w="85" h="97" extrusionOk="0">
                  <a:moveTo>
                    <a:pt x="84" y="1"/>
                  </a:moveTo>
                  <a:lnTo>
                    <a:pt x="0" y="25"/>
                  </a:lnTo>
                  <a:lnTo>
                    <a:pt x="36" y="96"/>
                  </a:lnTo>
                  <a:cubicBezTo>
                    <a:pt x="48" y="72"/>
                    <a:pt x="60" y="37"/>
                    <a:pt x="84" y="1"/>
                  </a:cubicBezTo>
                  <a:close/>
                </a:path>
              </a:pathLst>
            </a:custGeom>
            <a:solidFill>
              <a:srgbClr val="DDDA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7"/>
            <p:cNvSpPr/>
            <p:nvPr/>
          </p:nvSpPr>
          <p:spPr>
            <a:xfrm>
              <a:off x="6985300" y="2194950"/>
              <a:ext cx="160200" cy="43350"/>
            </a:xfrm>
            <a:custGeom>
              <a:avLst/>
              <a:gdLst/>
              <a:ahLst/>
              <a:cxnLst/>
              <a:rect l="l" t="t" r="r" b="b"/>
              <a:pathLst>
                <a:path w="6408" h="1734" extrusionOk="0">
                  <a:moveTo>
                    <a:pt x="1112" y="1"/>
                  </a:moveTo>
                  <a:cubicBezTo>
                    <a:pt x="1" y="36"/>
                    <a:pt x="1" y="1686"/>
                    <a:pt x="1112" y="1734"/>
                  </a:cubicBezTo>
                  <a:lnTo>
                    <a:pt x="5571" y="1734"/>
                  </a:lnTo>
                  <a:cubicBezTo>
                    <a:pt x="6037" y="1710"/>
                    <a:pt x="6408" y="1327"/>
                    <a:pt x="6408" y="861"/>
                  </a:cubicBezTo>
                  <a:cubicBezTo>
                    <a:pt x="6408" y="395"/>
                    <a:pt x="6037" y="12"/>
                    <a:pt x="55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7"/>
            <p:cNvSpPr/>
            <p:nvPr/>
          </p:nvSpPr>
          <p:spPr>
            <a:xfrm>
              <a:off x="5952525" y="1708450"/>
              <a:ext cx="516700" cy="1005000"/>
            </a:xfrm>
            <a:custGeom>
              <a:avLst/>
              <a:gdLst/>
              <a:ahLst/>
              <a:cxnLst/>
              <a:rect l="l" t="t" r="r" b="b"/>
              <a:pathLst>
                <a:path w="20668" h="40200" extrusionOk="0">
                  <a:moveTo>
                    <a:pt x="10340" y="0"/>
                  </a:moveTo>
                  <a:cubicBezTo>
                    <a:pt x="7901" y="0"/>
                    <a:pt x="5941" y="1961"/>
                    <a:pt x="5941" y="4399"/>
                  </a:cubicBezTo>
                  <a:lnTo>
                    <a:pt x="5941" y="22150"/>
                  </a:lnTo>
                  <a:cubicBezTo>
                    <a:pt x="2020" y="24170"/>
                    <a:pt x="0" y="28617"/>
                    <a:pt x="1040" y="32896"/>
                  </a:cubicBezTo>
                  <a:cubicBezTo>
                    <a:pt x="2080" y="37188"/>
                    <a:pt x="5929" y="40200"/>
                    <a:pt x="10340" y="40200"/>
                  </a:cubicBezTo>
                  <a:cubicBezTo>
                    <a:pt x="14739" y="40200"/>
                    <a:pt x="18588" y="37188"/>
                    <a:pt x="19628" y="32896"/>
                  </a:cubicBezTo>
                  <a:cubicBezTo>
                    <a:pt x="20668" y="28617"/>
                    <a:pt x="18648" y="24170"/>
                    <a:pt x="14727" y="22150"/>
                  </a:cubicBezTo>
                  <a:lnTo>
                    <a:pt x="14727" y="22138"/>
                  </a:lnTo>
                  <a:lnTo>
                    <a:pt x="14727" y="4399"/>
                  </a:lnTo>
                  <a:cubicBezTo>
                    <a:pt x="14727" y="1961"/>
                    <a:pt x="12767" y="0"/>
                    <a:pt x="10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7"/>
            <p:cNvSpPr/>
            <p:nvPr/>
          </p:nvSpPr>
          <p:spPr>
            <a:xfrm>
              <a:off x="5952825" y="1708450"/>
              <a:ext cx="257900" cy="1005300"/>
            </a:xfrm>
            <a:custGeom>
              <a:avLst/>
              <a:gdLst/>
              <a:ahLst/>
              <a:cxnLst/>
              <a:rect l="l" t="t" r="r" b="b"/>
              <a:pathLst>
                <a:path w="10316" h="40212" extrusionOk="0">
                  <a:moveTo>
                    <a:pt x="10316" y="0"/>
                  </a:moveTo>
                  <a:cubicBezTo>
                    <a:pt x="7889" y="0"/>
                    <a:pt x="5929" y="1961"/>
                    <a:pt x="5929" y="4387"/>
                  </a:cubicBezTo>
                  <a:lnTo>
                    <a:pt x="5929" y="22150"/>
                  </a:lnTo>
                  <a:cubicBezTo>
                    <a:pt x="2032" y="24146"/>
                    <a:pt x="0" y="28533"/>
                    <a:pt x="980" y="32801"/>
                  </a:cubicBezTo>
                  <a:cubicBezTo>
                    <a:pt x="1960" y="37068"/>
                    <a:pt x="5714" y="40116"/>
                    <a:pt x="10089" y="40212"/>
                  </a:cubicBezTo>
                  <a:lnTo>
                    <a:pt x="10244" y="40212"/>
                  </a:lnTo>
                  <a:cubicBezTo>
                    <a:pt x="8487" y="40092"/>
                    <a:pt x="7065" y="35825"/>
                    <a:pt x="7065" y="30685"/>
                  </a:cubicBezTo>
                  <a:cubicBezTo>
                    <a:pt x="7053" y="26967"/>
                    <a:pt x="7782" y="23740"/>
                    <a:pt x="8822" y="22138"/>
                  </a:cubicBezTo>
                  <a:lnTo>
                    <a:pt x="8822" y="4387"/>
                  </a:lnTo>
                  <a:cubicBezTo>
                    <a:pt x="8810" y="3335"/>
                    <a:pt x="8953" y="2295"/>
                    <a:pt x="9264" y="1291"/>
                  </a:cubicBezTo>
                  <a:cubicBezTo>
                    <a:pt x="9539" y="490"/>
                    <a:pt x="9910" y="0"/>
                    <a:pt x="10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7"/>
            <p:cNvSpPr/>
            <p:nvPr/>
          </p:nvSpPr>
          <p:spPr>
            <a:xfrm>
              <a:off x="6040675" y="1777775"/>
              <a:ext cx="340100" cy="866650"/>
            </a:xfrm>
            <a:custGeom>
              <a:avLst/>
              <a:gdLst/>
              <a:ahLst/>
              <a:cxnLst/>
              <a:rect l="l" t="t" r="r" b="b"/>
              <a:pathLst>
                <a:path w="13604" h="34666" extrusionOk="0">
                  <a:moveTo>
                    <a:pt x="6791" y="1"/>
                  </a:moveTo>
                  <a:cubicBezTo>
                    <a:pt x="6209" y="1"/>
                    <a:pt x="5625" y="303"/>
                    <a:pt x="5332" y="969"/>
                  </a:cubicBezTo>
                  <a:cubicBezTo>
                    <a:pt x="5236" y="1172"/>
                    <a:pt x="5188" y="1399"/>
                    <a:pt x="5188" y="1626"/>
                  </a:cubicBezTo>
                  <a:lnTo>
                    <a:pt x="5188" y="21063"/>
                  </a:lnTo>
                  <a:lnTo>
                    <a:pt x="4387" y="21481"/>
                  </a:lnTo>
                  <a:lnTo>
                    <a:pt x="3694" y="21839"/>
                  </a:lnTo>
                  <a:cubicBezTo>
                    <a:pt x="1423" y="23011"/>
                    <a:pt x="0" y="25354"/>
                    <a:pt x="12" y="27900"/>
                  </a:cubicBezTo>
                  <a:cubicBezTo>
                    <a:pt x="48" y="30697"/>
                    <a:pt x="1770" y="33195"/>
                    <a:pt x="4375" y="34211"/>
                  </a:cubicBezTo>
                  <a:cubicBezTo>
                    <a:pt x="5093" y="34498"/>
                    <a:pt x="5870" y="34654"/>
                    <a:pt x="6647" y="34666"/>
                  </a:cubicBezTo>
                  <a:lnTo>
                    <a:pt x="6814" y="34666"/>
                  </a:lnTo>
                  <a:cubicBezTo>
                    <a:pt x="10555" y="34666"/>
                    <a:pt x="13604" y="31629"/>
                    <a:pt x="13604" y="27876"/>
                  </a:cubicBezTo>
                  <a:cubicBezTo>
                    <a:pt x="13604" y="25330"/>
                    <a:pt x="12181" y="22999"/>
                    <a:pt x="9922" y="21839"/>
                  </a:cubicBezTo>
                  <a:lnTo>
                    <a:pt x="8428" y="21063"/>
                  </a:lnTo>
                  <a:lnTo>
                    <a:pt x="8428" y="1626"/>
                  </a:lnTo>
                  <a:cubicBezTo>
                    <a:pt x="8428" y="599"/>
                    <a:pt x="7611" y="1"/>
                    <a:pt x="6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7"/>
            <p:cNvSpPr/>
            <p:nvPr/>
          </p:nvSpPr>
          <p:spPr>
            <a:xfrm>
              <a:off x="6040675" y="2314775"/>
              <a:ext cx="109700" cy="318300"/>
            </a:xfrm>
            <a:custGeom>
              <a:avLst/>
              <a:gdLst/>
              <a:ahLst/>
              <a:cxnLst/>
              <a:rect l="l" t="t" r="r" b="b"/>
              <a:pathLst>
                <a:path w="4388" h="12732" extrusionOk="0">
                  <a:moveTo>
                    <a:pt x="4387" y="1"/>
                  </a:moveTo>
                  <a:lnTo>
                    <a:pt x="3694" y="359"/>
                  </a:lnTo>
                  <a:cubicBezTo>
                    <a:pt x="1423" y="1519"/>
                    <a:pt x="0" y="3862"/>
                    <a:pt x="12" y="6420"/>
                  </a:cubicBezTo>
                  <a:cubicBezTo>
                    <a:pt x="48" y="9217"/>
                    <a:pt x="1770" y="11703"/>
                    <a:pt x="4375" y="12731"/>
                  </a:cubicBezTo>
                  <a:cubicBezTo>
                    <a:pt x="3861" y="11046"/>
                    <a:pt x="3551" y="8835"/>
                    <a:pt x="3551" y="6432"/>
                  </a:cubicBezTo>
                  <a:cubicBezTo>
                    <a:pt x="3551" y="3958"/>
                    <a:pt x="3861" y="1698"/>
                    <a:pt x="43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7"/>
            <p:cNvSpPr/>
            <p:nvPr/>
          </p:nvSpPr>
          <p:spPr>
            <a:xfrm>
              <a:off x="6115775" y="2376950"/>
              <a:ext cx="185200" cy="190375"/>
            </a:xfrm>
            <a:custGeom>
              <a:avLst/>
              <a:gdLst/>
              <a:ahLst/>
              <a:cxnLst/>
              <a:rect l="l" t="t" r="r" b="b"/>
              <a:pathLst>
                <a:path w="7408" h="7615" extrusionOk="0">
                  <a:moveTo>
                    <a:pt x="3799" y="0"/>
                  </a:moveTo>
                  <a:cubicBezTo>
                    <a:pt x="3577" y="0"/>
                    <a:pt x="3356" y="84"/>
                    <a:pt x="3188" y="251"/>
                  </a:cubicBezTo>
                  <a:lnTo>
                    <a:pt x="582" y="2869"/>
                  </a:lnTo>
                  <a:cubicBezTo>
                    <a:pt x="1" y="3497"/>
                    <a:pt x="568" y="4332"/>
                    <a:pt x="1230" y="4332"/>
                  </a:cubicBezTo>
                  <a:cubicBezTo>
                    <a:pt x="1425" y="4332"/>
                    <a:pt x="1629" y="4260"/>
                    <a:pt x="1814" y="4088"/>
                  </a:cubicBezTo>
                  <a:lnTo>
                    <a:pt x="2937" y="2965"/>
                  </a:lnTo>
                  <a:lnTo>
                    <a:pt x="2937" y="6790"/>
                  </a:lnTo>
                  <a:cubicBezTo>
                    <a:pt x="2961" y="7256"/>
                    <a:pt x="3344" y="7615"/>
                    <a:pt x="3810" y="7615"/>
                  </a:cubicBezTo>
                  <a:cubicBezTo>
                    <a:pt x="4276" y="7615"/>
                    <a:pt x="4659" y="7256"/>
                    <a:pt x="4683" y="6790"/>
                  </a:cubicBezTo>
                  <a:lnTo>
                    <a:pt x="4683" y="2965"/>
                  </a:lnTo>
                  <a:lnTo>
                    <a:pt x="5806" y="4088"/>
                  </a:lnTo>
                  <a:cubicBezTo>
                    <a:pt x="5978" y="4272"/>
                    <a:pt x="6212" y="4365"/>
                    <a:pt x="6447" y="4365"/>
                  </a:cubicBezTo>
                  <a:cubicBezTo>
                    <a:pt x="6670" y="4365"/>
                    <a:pt x="6892" y="4281"/>
                    <a:pt x="7061" y="4112"/>
                  </a:cubicBezTo>
                  <a:cubicBezTo>
                    <a:pt x="7408" y="3766"/>
                    <a:pt x="7396" y="3192"/>
                    <a:pt x="7037" y="2869"/>
                  </a:cubicBezTo>
                  <a:lnTo>
                    <a:pt x="7025" y="2869"/>
                  </a:lnTo>
                  <a:lnTo>
                    <a:pt x="4420" y="251"/>
                  </a:lnTo>
                  <a:cubicBezTo>
                    <a:pt x="4246" y="84"/>
                    <a:pt x="4022" y="0"/>
                    <a:pt x="3799" y="0"/>
                  </a:cubicBezTo>
                  <a:close/>
                </a:path>
              </a:pathLst>
            </a:custGeom>
            <a:solidFill>
              <a:srgbClr val="F8F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7"/>
            <p:cNvSpPr/>
            <p:nvPr/>
          </p:nvSpPr>
          <p:spPr>
            <a:xfrm>
              <a:off x="7004125" y="1381800"/>
              <a:ext cx="304250" cy="462925"/>
            </a:xfrm>
            <a:custGeom>
              <a:avLst/>
              <a:gdLst/>
              <a:ahLst/>
              <a:cxnLst/>
              <a:rect l="l" t="t" r="r" b="b"/>
              <a:pathLst>
                <a:path w="12170" h="18517" extrusionOk="0">
                  <a:moveTo>
                    <a:pt x="4412" y="1"/>
                  </a:moveTo>
                  <a:cubicBezTo>
                    <a:pt x="4053" y="1"/>
                    <a:pt x="3742" y="216"/>
                    <a:pt x="3623" y="551"/>
                  </a:cubicBezTo>
                  <a:lnTo>
                    <a:pt x="252" y="10114"/>
                  </a:lnTo>
                  <a:cubicBezTo>
                    <a:pt x="1" y="10819"/>
                    <a:pt x="527" y="11560"/>
                    <a:pt x="1268" y="11560"/>
                  </a:cubicBezTo>
                  <a:lnTo>
                    <a:pt x="5236" y="11560"/>
                  </a:lnTo>
                  <a:lnTo>
                    <a:pt x="3957" y="17644"/>
                  </a:lnTo>
                  <a:cubicBezTo>
                    <a:pt x="3845" y="18151"/>
                    <a:pt x="4251" y="18517"/>
                    <a:pt x="4671" y="18517"/>
                  </a:cubicBezTo>
                  <a:cubicBezTo>
                    <a:pt x="4876" y="18517"/>
                    <a:pt x="5084" y="18430"/>
                    <a:pt x="5236" y="18230"/>
                  </a:cubicBezTo>
                  <a:lnTo>
                    <a:pt x="11297" y="10317"/>
                  </a:lnTo>
                  <a:cubicBezTo>
                    <a:pt x="11835" y="9600"/>
                    <a:pt x="11333" y="8572"/>
                    <a:pt x="10436" y="8572"/>
                  </a:cubicBezTo>
                  <a:lnTo>
                    <a:pt x="7257" y="8572"/>
                  </a:lnTo>
                  <a:lnTo>
                    <a:pt x="11823" y="1280"/>
                  </a:lnTo>
                  <a:cubicBezTo>
                    <a:pt x="12169" y="718"/>
                    <a:pt x="11763" y="1"/>
                    <a:pt x="111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" name="Google Shape;365;p17"/>
          <p:cNvGrpSpPr/>
          <p:nvPr/>
        </p:nvGrpSpPr>
        <p:grpSpPr>
          <a:xfrm>
            <a:off x="6269944" y="4495943"/>
            <a:ext cx="521012" cy="484362"/>
            <a:chOff x="4353425" y="1316075"/>
            <a:chExt cx="1504075" cy="1398275"/>
          </a:xfrm>
        </p:grpSpPr>
        <p:sp>
          <p:nvSpPr>
            <p:cNvPr id="366" name="Google Shape;366;p17"/>
            <p:cNvSpPr/>
            <p:nvPr/>
          </p:nvSpPr>
          <p:spPr>
            <a:xfrm>
              <a:off x="4353425" y="1316075"/>
              <a:ext cx="785075" cy="878300"/>
            </a:xfrm>
            <a:custGeom>
              <a:avLst/>
              <a:gdLst/>
              <a:ahLst/>
              <a:cxnLst/>
              <a:rect l="l" t="t" r="r" b="b"/>
              <a:pathLst>
                <a:path w="31403" h="35132" extrusionOk="0">
                  <a:moveTo>
                    <a:pt x="15708" y="0"/>
                  </a:moveTo>
                  <a:lnTo>
                    <a:pt x="5416" y="10292"/>
                  </a:lnTo>
                  <a:cubicBezTo>
                    <a:pt x="1256" y="14452"/>
                    <a:pt x="1" y="20704"/>
                    <a:pt x="2260" y="26143"/>
                  </a:cubicBezTo>
                  <a:cubicBezTo>
                    <a:pt x="4507" y="31581"/>
                    <a:pt x="9814" y="35132"/>
                    <a:pt x="15708" y="35132"/>
                  </a:cubicBezTo>
                  <a:cubicBezTo>
                    <a:pt x="21589" y="35132"/>
                    <a:pt x="26896" y="31581"/>
                    <a:pt x="29155" y="26143"/>
                  </a:cubicBezTo>
                  <a:cubicBezTo>
                    <a:pt x="31403" y="20704"/>
                    <a:pt x="30159" y="14452"/>
                    <a:pt x="26000" y="10292"/>
                  </a:cubicBezTo>
                  <a:lnTo>
                    <a:pt x="157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7"/>
            <p:cNvSpPr/>
            <p:nvPr/>
          </p:nvSpPr>
          <p:spPr>
            <a:xfrm>
              <a:off x="4353425" y="1316075"/>
              <a:ext cx="392700" cy="878600"/>
            </a:xfrm>
            <a:custGeom>
              <a:avLst/>
              <a:gdLst/>
              <a:ahLst/>
              <a:cxnLst/>
              <a:rect l="l" t="t" r="r" b="b"/>
              <a:pathLst>
                <a:path w="15708" h="35144" extrusionOk="0">
                  <a:moveTo>
                    <a:pt x="15708" y="0"/>
                  </a:moveTo>
                  <a:lnTo>
                    <a:pt x="5416" y="10292"/>
                  </a:lnTo>
                  <a:cubicBezTo>
                    <a:pt x="1244" y="14452"/>
                    <a:pt x="1" y="20716"/>
                    <a:pt x="2248" y="26154"/>
                  </a:cubicBezTo>
                  <a:cubicBezTo>
                    <a:pt x="4507" y="31593"/>
                    <a:pt x="9814" y="35144"/>
                    <a:pt x="15708" y="35144"/>
                  </a:cubicBezTo>
                  <a:lnTo>
                    <a:pt x="15708" y="35132"/>
                  </a:lnTo>
                  <a:cubicBezTo>
                    <a:pt x="13915" y="35132"/>
                    <a:pt x="12121" y="33709"/>
                    <a:pt x="10759" y="30864"/>
                  </a:cubicBezTo>
                  <a:cubicBezTo>
                    <a:pt x="8033" y="25186"/>
                    <a:pt x="8033" y="15970"/>
                    <a:pt x="10759" y="10292"/>
                  </a:cubicBezTo>
                  <a:lnTo>
                    <a:pt x="15708" y="0"/>
                  </a:lnTo>
                  <a:close/>
                </a:path>
              </a:pathLst>
            </a:custGeom>
            <a:solidFill>
              <a:srgbClr val="F16A6A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7"/>
            <p:cNvSpPr/>
            <p:nvPr/>
          </p:nvSpPr>
          <p:spPr>
            <a:xfrm>
              <a:off x="4458625" y="1819600"/>
              <a:ext cx="573500" cy="294150"/>
            </a:xfrm>
            <a:custGeom>
              <a:avLst/>
              <a:gdLst/>
              <a:ahLst/>
              <a:cxnLst/>
              <a:rect l="l" t="t" r="r" b="b"/>
              <a:pathLst>
                <a:path w="22940" h="11766" extrusionOk="0">
                  <a:moveTo>
                    <a:pt x="191" y="1"/>
                  </a:moveTo>
                  <a:cubicBezTo>
                    <a:pt x="0" y="4651"/>
                    <a:pt x="2690" y="8954"/>
                    <a:pt x="6957" y="10819"/>
                  </a:cubicBezTo>
                  <a:cubicBezTo>
                    <a:pt x="8419" y="11456"/>
                    <a:pt x="9962" y="11765"/>
                    <a:pt x="11491" y="11765"/>
                  </a:cubicBezTo>
                  <a:cubicBezTo>
                    <a:pt x="14439" y="11765"/>
                    <a:pt x="17336" y="10616"/>
                    <a:pt x="19508" y="8452"/>
                  </a:cubicBezTo>
                  <a:cubicBezTo>
                    <a:pt x="21732" y="6217"/>
                    <a:pt x="22939" y="3157"/>
                    <a:pt x="22808" y="1"/>
                  </a:cubicBezTo>
                  <a:close/>
                </a:path>
              </a:pathLst>
            </a:custGeom>
            <a:solidFill>
              <a:srgbClr val="ED4350">
                <a:alpha val="7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7"/>
            <p:cNvSpPr/>
            <p:nvPr/>
          </p:nvSpPr>
          <p:spPr>
            <a:xfrm>
              <a:off x="4458925" y="1819600"/>
              <a:ext cx="161975" cy="265100"/>
            </a:xfrm>
            <a:custGeom>
              <a:avLst/>
              <a:gdLst/>
              <a:ahLst/>
              <a:cxnLst/>
              <a:rect l="l" t="t" r="r" b="b"/>
              <a:pathLst>
                <a:path w="6479" h="10604" extrusionOk="0">
                  <a:moveTo>
                    <a:pt x="179" y="1"/>
                  </a:moveTo>
                  <a:cubicBezTo>
                    <a:pt x="0" y="4471"/>
                    <a:pt x="2475" y="8619"/>
                    <a:pt x="6479" y="10604"/>
                  </a:cubicBezTo>
                  <a:cubicBezTo>
                    <a:pt x="5104" y="7663"/>
                    <a:pt x="4447" y="3814"/>
                    <a:pt x="4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7"/>
            <p:cNvSpPr/>
            <p:nvPr/>
          </p:nvSpPr>
          <p:spPr>
            <a:xfrm>
              <a:off x="4734450" y="1457725"/>
              <a:ext cx="1123050" cy="1256625"/>
            </a:xfrm>
            <a:custGeom>
              <a:avLst/>
              <a:gdLst/>
              <a:ahLst/>
              <a:cxnLst/>
              <a:rect l="l" t="t" r="r" b="b"/>
              <a:pathLst>
                <a:path w="44922" h="50265" extrusionOk="0">
                  <a:moveTo>
                    <a:pt x="22461" y="0"/>
                  </a:moveTo>
                  <a:lnTo>
                    <a:pt x="7734" y="14715"/>
                  </a:lnTo>
                  <a:cubicBezTo>
                    <a:pt x="1781" y="20668"/>
                    <a:pt x="0" y="29633"/>
                    <a:pt x="3228" y="37415"/>
                  </a:cubicBezTo>
                  <a:cubicBezTo>
                    <a:pt x="6443" y="45196"/>
                    <a:pt x="14034" y="50265"/>
                    <a:pt x="22461" y="50265"/>
                  </a:cubicBezTo>
                  <a:cubicBezTo>
                    <a:pt x="30888" y="50265"/>
                    <a:pt x="38479" y="45196"/>
                    <a:pt x="41706" y="37415"/>
                  </a:cubicBezTo>
                  <a:cubicBezTo>
                    <a:pt x="44922" y="29633"/>
                    <a:pt x="43141" y="20668"/>
                    <a:pt x="37188" y="14715"/>
                  </a:cubicBezTo>
                  <a:lnTo>
                    <a:pt x="224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7"/>
            <p:cNvSpPr/>
            <p:nvPr/>
          </p:nvSpPr>
          <p:spPr>
            <a:xfrm>
              <a:off x="4734450" y="1457725"/>
              <a:ext cx="561550" cy="1256625"/>
            </a:xfrm>
            <a:custGeom>
              <a:avLst/>
              <a:gdLst/>
              <a:ahLst/>
              <a:cxnLst/>
              <a:rect l="l" t="t" r="r" b="b"/>
              <a:pathLst>
                <a:path w="22462" h="50265" extrusionOk="0">
                  <a:moveTo>
                    <a:pt x="22461" y="0"/>
                  </a:moveTo>
                  <a:lnTo>
                    <a:pt x="7734" y="14715"/>
                  </a:lnTo>
                  <a:cubicBezTo>
                    <a:pt x="1781" y="20680"/>
                    <a:pt x="0" y="29633"/>
                    <a:pt x="3228" y="37415"/>
                  </a:cubicBezTo>
                  <a:cubicBezTo>
                    <a:pt x="6443" y="45196"/>
                    <a:pt x="14046" y="50265"/>
                    <a:pt x="22461" y="50265"/>
                  </a:cubicBezTo>
                  <a:cubicBezTo>
                    <a:pt x="19903" y="50265"/>
                    <a:pt x="17345" y="48233"/>
                    <a:pt x="15385" y="44168"/>
                  </a:cubicBezTo>
                  <a:cubicBezTo>
                    <a:pt x="11488" y="36040"/>
                    <a:pt x="11488" y="22855"/>
                    <a:pt x="15385" y="14715"/>
                  </a:cubicBezTo>
                  <a:lnTo>
                    <a:pt x="22461" y="0"/>
                  </a:lnTo>
                  <a:close/>
                </a:path>
              </a:pathLst>
            </a:custGeom>
            <a:solidFill>
              <a:srgbClr val="F16A6A">
                <a:alpha val="61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7"/>
            <p:cNvSpPr/>
            <p:nvPr/>
          </p:nvSpPr>
          <p:spPr>
            <a:xfrm>
              <a:off x="4884775" y="2178225"/>
              <a:ext cx="820325" cy="420875"/>
            </a:xfrm>
            <a:custGeom>
              <a:avLst/>
              <a:gdLst/>
              <a:ahLst/>
              <a:cxnLst/>
              <a:rect l="l" t="t" r="r" b="b"/>
              <a:pathLst>
                <a:path w="32813" h="16835" extrusionOk="0">
                  <a:moveTo>
                    <a:pt x="263" y="0"/>
                  </a:moveTo>
                  <a:cubicBezTo>
                    <a:pt x="0" y="6658"/>
                    <a:pt x="3849" y="12802"/>
                    <a:pt x="9957" y="15480"/>
                  </a:cubicBezTo>
                  <a:cubicBezTo>
                    <a:pt x="12046" y="16391"/>
                    <a:pt x="14253" y="16835"/>
                    <a:pt x="16442" y="16835"/>
                  </a:cubicBezTo>
                  <a:cubicBezTo>
                    <a:pt x="20656" y="16835"/>
                    <a:pt x="24804" y="15192"/>
                    <a:pt x="27912" y="12085"/>
                  </a:cubicBezTo>
                  <a:cubicBezTo>
                    <a:pt x="31103" y="8894"/>
                    <a:pt x="32813" y="4507"/>
                    <a:pt x="32633" y="0"/>
                  </a:cubicBezTo>
                  <a:close/>
                </a:path>
              </a:pathLst>
            </a:custGeom>
            <a:solidFill>
              <a:srgbClr val="ED4350">
                <a:alpha val="71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7"/>
            <p:cNvSpPr/>
            <p:nvPr/>
          </p:nvSpPr>
          <p:spPr>
            <a:xfrm>
              <a:off x="4885350" y="2178225"/>
              <a:ext cx="231625" cy="379250"/>
            </a:xfrm>
            <a:custGeom>
              <a:avLst/>
              <a:gdLst/>
              <a:ahLst/>
              <a:cxnLst/>
              <a:rect l="l" t="t" r="r" b="b"/>
              <a:pathLst>
                <a:path w="9265" h="15170" extrusionOk="0">
                  <a:moveTo>
                    <a:pt x="240" y="0"/>
                  </a:moveTo>
                  <a:cubicBezTo>
                    <a:pt x="1" y="6395"/>
                    <a:pt x="3527" y="12336"/>
                    <a:pt x="9265" y="15169"/>
                  </a:cubicBezTo>
                  <a:cubicBezTo>
                    <a:pt x="7293" y="10962"/>
                    <a:pt x="6348" y="5451"/>
                    <a:pt x="64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8F77866-8176-1A5C-D357-FE27D67953DE}"/>
              </a:ext>
            </a:extLst>
          </p:cNvPr>
          <p:cNvSpPr txBox="1"/>
          <p:nvPr/>
        </p:nvSpPr>
        <p:spPr>
          <a:xfrm>
            <a:off x="181698" y="543567"/>
            <a:ext cx="860473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Sil </a:t>
            </a:r>
            <a:r>
              <a:rPr lang="en-US" dirty="0" err="1"/>
              <a:t>kasalligi</a:t>
            </a:r>
            <a:r>
              <a:rPr lang="en-US" dirty="0"/>
              <a:t> – </a:t>
            </a:r>
            <a:r>
              <a:rPr lang="en-US" dirty="0" err="1"/>
              <a:t>bu</a:t>
            </a:r>
            <a:r>
              <a:rPr lang="en-US" dirty="0"/>
              <a:t> Mycobacterium tuberculosis complex </a:t>
            </a:r>
            <a:r>
              <a:rPr lang="en-US" dirty="0" err="1"/>
              <a:t>bakteriyalari</a:t>
            </a:r>
            <a:r>
              <a:rPr lang="en-US" dirty="0"/>
              <a:t> </a:t>
            </a:r>
            <a:r>
              <a:rPr lang="en-US" dirty="0" err="1"/>
              <a:t>keltirib</a:t>
            </a:r>
            <a:r>
              <a:rPr lang="en-US" dirty="0"/>
              <a:t> </a:t>
            </a:r>
            <a:r>
              <a:rPr lang="en-US" dirty="0" err="1"/>
              <a:t>chiqaradigan</a:t>
            </a:r>
            <a:r>
              <a:rPr lang="en-US" dirty="0"/>
              <a:t> </a:t>
            </a:r>
            <a:r>
              <a:rPr lang="en-US" dirty="0" err="1"/>
              <a:t>surunkali</a:t>
            </a:r>
            <a:r>
              <a:rPr lang="en-US" dirty="0"/>
              <a:t> </a:t>
            </a:r>
            <a:r>
              <a:rPr lang="en-US" dirty="0" err="1"/>
              <a:t>yuqumli</a:t>
            </a:r>
            <a:r>
              <a:rPr lang="en-US" dirty="0"/>
              <a:t> </a:t>
            </a:r>
            <a:r>
              <a:rPr lang="en-US" dirty="0" err="1"/>
              <a:t>kasallik</a:t>
            </a:r>
            <a:r>
              <a:rPr lang="en-US" dirty="0"/>
              <a:t>. </a:t>
            </a:r>
            <a:r>
              <a:rPr lang="en-US" dirty="0" err="1"/>
              <a:t>Ko'pincha</a:t>
            </a:r>
            <a:r>
              <a:rPr lang="en-US" dirty="0"/>
              <a:t> u </a:t>
            </a:r>
            <a:r>
              <a:rPr lang="en-US" dirty="0" err="1"/>
              <a:t>nafas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organlariga</a:t>
            </a:r>
            <a:r>
              <a:rPr lang="en-US" dirty="0"/>
              <a:t> </a:t>
            </a:r>
            <a:r>
              <a:rPr lang="en-US" dirty="0" err="1"/>
              <a:t>ta'sir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, ammo </a:t>
            </a:r>
            <a:r>
              <a:rPr lang="en-US" dirty="0" err="1"/>
              <a:t>bo'g'imlarga</a:t>
            </a:r>
            <a:r>
              <a:rPr lang="en-US" dirty="0"/>
              <a:t>, </a:t>
            </a:r>
            <a:r>
              <a:rPr lang="en-US" dirty="0" err="1"/>
              <a:t>suyaklarga</a:t>
            </a:r>
            <a:r>
              <a:rPr lang="en-US" dirty="0"/>
              <a:t>, </a:t>
            </a:r>
            <a:r>
              <a:rPr lang="en-US" dirty="0" err="1"/>
              <a:t>ko'zlarga</a:t>
            </a:r>
            <a:r>
              <a:rPr lang="en-US" dirty="0"/>
              <a:t>, </a:t>
            </a:r>
            <a:r>
              <a:rPr lang="en-US" dirty="0" err="1"/>
              <a:t>periferik</a:t>
            </a:r>
            <a:r>
              <a:rPr lang="en-US" dirty="0"/>
              <a:t> </a:t>
            </a:r>
            <a:r>
              <a:rPr lang="en-US" dirty="0" err="1"/>
              <a:t>limfa</a:t>
            </a:r>
            <a:r>
              <a:rPr lang="en-US" dirty="0"/>
              <a:t> </a:t>
            </a:r>
            <a:r>
              <a:rPr lang="en-US" dirty="0" err="1"/>
              <a:t>tugunlariga</a:t>
            </a:r>
            <a:r>
              <a:rPr lang="en-US" dirty="0"/>
              <a:t> ham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yetkazishi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uz-Cyrl-U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20"/>
          <p:cNvGrpSpPr/>
          <p:nvPr/>
        </p:nvGrpSpPr>
        <p:grpSpPr>
          <a:xfrm>
            <a:off x="3101641" y="977989"/>
            <a:ext cx="2965701" cy="4165366"/>
            <a:chOff x="3101641" y="977989"/>
            <a:chExt cx="2965701" cy="4165366"/>
          </a:xfrm>
        </p:grpSpPr>
        <p:grpSp>
          <p:nvGrpSpPr>
            <p:cNvPr id="481" name="Google Shape;481;p20"/>
            <p:cNvGrpSpPr/>
            <p:nvPr/>
          </p:nvGrpSpPr>
          <p:grpSpPr>
            <a:xfrm>
              <a:off x="3101641" y="977989"/>
              <a:ext cx="2965701" cy="4165366"/>
              <a:chOff x="302425" y="1882450"/>
              <a:chExt cx="2540650" cy="3568377"/>
            </a:xfrm>
          </p:grpSpPr>
          <p:sp>
            <p:nvSpPr>
              <p:cNvPr id="482" name="Google Shape;482;p20"/>
              <p:cNvSpPr/>
              <p:nvPr/>
            </p:nvSpPr>
            <p:spPr>
              <a:xfrm>
                <a:off x="302425" y="3577450"/>
                <a:ext cx="2540650" cy="1873350"/>
              </a:xfrm>
              <a:custGeom>
                <a:avLst/>
                <a:gdLst/>
                <a:ahLst/>
                <a:cxnLst/>
                <a:rect l="l" t="t" r="r" b="b"/>
                <a:pathLst>
                  <a:path w="101626" h="74934" extrusionOk="0">
                    <a:moveTo>
                      <a:pt x="50813" y="1"/>
                    </a:moveTo>
                    <a:cubicBezTo>
                      <a:pt x="50813" y="1"/>
                      <a:pt x="30235" y="3207"/>
                      <a:pt x="21921" y="5593"/>
                    </a:cubicBezTo>
                    <a:cubicBezTo>
                      <a:pt x="8389" y="9544"/>
                      <a:pt x="1" y="23077"/>
                      <a:pt x="2536" y="36945"/>
                    </a:cubicBezTo>
                    <a:lnTo>
                      <a:pt x="6599" y="74933"/>
                    </a:lnTo>
                    <a:lnTo>
                      <a:pt x="95027" y="74933"/>
                    </a:lnTo>
                    <a:lnTo>
                      <a:pt x="99128" y="36945"/>
                    </a:lnTo>
                    <a:cubicBezTo>
                      <a:pt x="101625" y="23077"/>
                      <a:pt x="93237" y="9544"/>
                      <a:pt x="79705" y="5593"/>
                    </a:cubicBezTo>
                    <a:cubicBezTo>
                      <a:pt x="71391" y="3207"/>
                      <a:pt x="50813" y="1"/>
                      <a:pt x="508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20"/>
              <p:cNvSpPr/>
              <p:nvPr/>
            </p:nvSpPr>
            <p:spPr>
              <a:xfrm>
                <a:off x="903563" y="4455406"/>
                <a:ext cx="74592" cy="995404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22966" extrusionOk="0">
                    <a:moveTo>
                      <a:pt x="1" y="1"/>
                    </a:moveTo>
                    <a:lnTo>
                      <a:pt x="225" y="22965"/>
                    </a:lnTo>
                    <a:lnTo>
                      <a:pt x="3393" y="2296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20"/>
              <p:cNvSpPr/>
              <p:nvPr/>
            </p:nvSpPr>
            <p:spPr>
              <a:xfrm>
                <a:off x="2166435" y="4364191"/>
                <a:ext cx="74595" cy="1086636"/>
              </a:xfrm>
              <a:custGeom>
                <a:avLst/>
                <a:gdLst/>
                <a:ahLst/>
                <a:cxnLst/>
                <a:rect l="l" t="t" r="r" b="b"/>
                <a:pathLst>
                  <a:path w="3393" h="22966" extrusionOk="0">
                    <a:moveTo>
                      <a:pt x="3393" y="1"/>
                    </a:moveTo>
                    <a:lnTo>
                      <a:pt x="0" y="22965"/>
                    </a:lnTo>
                    <a:lnTo>
                      <a:pt x="3169" y="22965"/>
                    </a:lnTo>
                    <a:lnTo>
                      <a:pt x="339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20"/>
              <p:cNvSpPr/>
              <p:nvPr/>
            </p:nvSpPr>
            <p:spPr>
              <a:xfrm>
                <a:off x="1389125" y="3400375"/>
                <a:ext cx="359775" cy="476275"/>
              </a:xfrm>
              <a:custGeom>
                <a:avLst/>
                <a:gdLst/>
                <a:ahLst/>
                <a:cxnLst/>
                <a:rect l="l" t="t" r="r" b="b"/>
                <a:pathLst>
                  <a:path w="14391" h="19051" extrusionOk="0">
                    <a:moveTo>
                      <a:pt x="1" y="1"/>
                    </a:moveTo>
                    <a:lnTo>
                      <a:pt x="1" y="13943"/>
                    </a:lnTo>
                    <a:cubicBezTo>
                      <a:pt x="1" y="16739"/>
                      <a:pt x="2275" y="19051"/>
                      <a:pt x="5108" y="19051"/>
                    </a:cubicBezTo>
                    <a:lnTo>
                      <a:pt x="9283" y="19051"/>
                    </a:lnTo>
                    <a:cubicBezTo>
                      <a:pt x="12117" y="19051"/>
                      <a:pt x="14391" y="16739"/>
                      <a:pt x="14391" y="13943"/>
                    </a:cubicBezTo>
                    <a:lnTo>
                      <a:pt x="1439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20"/>
              <p:cNvSpPr/>
              <p:nvPr/>
            </p:nvSpPr>
            <p:spPr>
              <a:xfrm>
                <a:off x="1636100" y="2347100"/>
                <a:ext cx="455775" cy="553825"/>
              </a:xfrm>
              <a:custGeom>
                <a:avLst/>
                <a:gdLst/>
                <a:ahLst/>
                <a:cxnLst/>
                <a:rect l="l" t="t" r="r" b="b"/>
                <a:pathLst>
                  <a:path w="18231" h="22153" extrusionOk="0">
                    <a:moveTo>
                      <a:pt x="8999" y="0"/>
                    </a:moveTo>
                    <a:cubicBezTo>
                      <a:pt x="8908" y="0"/>
                      <a:pt x="8816" y="2"/>
                      <a:pt x="8724" y="5"/>
                    </a:cubicBezTo>
                    <a:cubicBezTo>
                      <a:pt x="3803" y="192"/>
                      <a:pt x="1" y="5262"/>
                      <a:pt x="225" y="11376"/>
                    </a:cubicBezTo>
                    <a:cubicBezTo>
                      <a:pt x="445" y="17397"/>
                      <a:pt x="4462" y="22153"/>
                      <a:pt x="9285" y="22153"/>
                    </a:cubicBezTo>
                    <a:cubicBezTo>
                      <a:pt x="9359" y="22153"/>
                      <a:pt x="9433" y="22152"/>
                      <a:pt x="9507" y="22150"/>
                    </a:cubicBezTo>
                    <a:cubicBezTo>
                      <a:pt x="14428" y="21963"/>
                      <a:pt x="18231" y="16856"/>
                      <a:pt x="18007" y="10742"/>
                    </a:cubicBezTo>
                    <a:cubicBezTo>
                      <a:pt x="17788" y="4743"/>
                      <a:pt x="13764" y="0"/>
                      <a:pt x="8999" y="0"/>
                    </a:cubicBezTo>
                    <a:close/>
                  </a:path>
                </a:pathLst>
              </a:custGeom>
              <a:solidFill>
                <a:srgbClr val="000000">
                  <a:alpha val="67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20"/>
              <p:cNvSpPr/>
              <p:nvPr/>
            </p:nvSpPr>
            <p:spPr>
              <a:xfrm>
                <a:off x="1074125" y="2359200"/>
                <a:ext cx="456700" cy="553900"/>
              </a:xfrm>
              <a:custGeom>
                <a:avLst/>
                <a:gdLst/>
                <a:ahLst/>
                <a:cxnLst/>
                <a:rect l="l" t="t" r="r" b="b"/>
                <a:pathLst>
                  <a:path w="18268" h="22156" extrusionOk="0">
                    <a:moveTo>
                      <a:pt x="8963" y="1"/>
                    </a:moveTo>
                    <a:cubicBezTo>
                      <a:pt x="8871" y="1"/>
                      <a:pt x="8779" y="2"/>
                      <a:pt x="8686" y="6"/>
                    </a:cubicBezTo>
                    <a:cubicBezTo>
                      <a:pt x="3766" y="192"/>
                      <a:pt x="0" y="5337"/>
                      <a:pt x="224" y="11451"/>
                    </a:cubicBezTo>
                    <a:cubicBezTo>
                      <a:pt x="480" y="17449"/>
                      <a:pt x="4504" y="22155"/>
                      <a:pt x="9303" y="22155"/>
                    </a:cubicBezTo>
                    <a:cubicBezTo>
                      <a:pt x="9395" y="22155"/>
                      <a:pt x="9488" y="22154"/>
                      <a:pt x="9581" y="22150"/>
                    </a:cubicBezTo>
                    <a:cubicBezTo>
                      <a:pt x="14502" y="21964"/>
                      <a:pt x="18267" y="16856"/>
                      <a:pt x="18044" y="10743"/>
                    </a:cubicBezTo>
                    <a:cubicBezTo>
                      <a:pt x="17788" y="4743"/>
                      <a:pt x="13763" y="1"/>
                      <a:pt x="8963" y="1"/>
                    </a:cubicBezTo>
                    <a:close/>
                  </a:path>
                </a:pathLst>
              </a:custGeom>
              <a:solidFill>
                <a:srgbClr val="000000">
                  <a:alpha val="676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20"/>
              <p:cNvSpPr/>
              <p:nvPr/>
            </p:nvSpPr>
            <p:spPr>
              <a:xfrm>
                <a:off x="1009800" y="2791775"/>
                <a:ext cx="278700" cy="278700"/>
              </a:xfrm>
              <a:custGeom>
                <a:avLst/>
                <a:gdLst/>
                <a:ahLst/>
                <a:cxnLst/>
                <a:rect l="l" t="t" r="r" b="b"/>
                <a:pathLst>
                  <a:path w="11148" h="11148" extrusionOk="0">
                    <a:moveTo>
                      <a:pt x="5593" y="1"/>
                    </a:moveTo>
                    <a:cubicBezTo>
                      <a:pt x="2499" y="1"/>
                      <a:pt x="1" y="2499"/>
                      <a:pt x="1" y="5593"/>
                    </a:cubicBezTo>
                    <a:cubicBezTo>
                      <a:pt x="1" y="8650"/>
                      <a:pt x="2499" y="11147"/>
                      <a:pt x="5593" y="11147"/>
                    </a:cubicBezTo>
                    <a:cubicBezTo>
                      <a:pt x="8650" y="11147"/>
                      <a:pt x="11148" y="8650"/>
                      <a:pt x="11148" y="5593"/>
                    </a:cubicBezTo>
                    <a:cubicBezTo>
                      <a:pt x="11148" y="2499"/>
                      <a:pt x="8650" y="1"/>
                      <a:pt x="5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20"/>
              <p:cNvSpPr/>
              <p:nvPr/>
            </p:nvSpPr>
            <p:spPr>
              <a:xfrm>
                <a:off x="1843950" y="2791775"/>
                <a:ext cx="277750" cy="278700"/>
              </a:xfrm>
              <a:custGeom>
                <a:avLst/>
                <a:gdLst/>
                <a:ahLst/>
                <a:cxnLst/>
                <a:rect l="l" t="t" r="r" b="b"/>
                <a:pathLst>
                  <a:path w="11110" h="11148" extrusionOk="0">
                    <a:moveTo>
                      <a:pt x="5555" y="1"/>
                    </a:moveTo>
                    <a:cubicBezTo>
                      <a:pt x="2498" y="1"/>
                      <a:pt x="0" y="2499"/>
                      <a:pt x="0" y="5593"/>
                    </a:cubicBezTo>
                    <a:cubicBezTo>
                      <a:pt x="0" y="8650"/>
                      <a:pt x="2498" y="11147"/>
                      <a:pt x="5555" y="11147"/>
                    </a:cubicBezTo>
                    <a:cubicBezTo>
                      <a:pt x="8649" y="11147"/>
                      <a:pt x="11110" y="8650"/>
                      <a:pt x="11110" y="5593"/>
                    </a:cubicBezTo>
                    <a:cubicBezTo>
                      <a:pt x="11110" y="2499"/>
                      <a:pt x="8649" y="1"/>
                      <a:pt x="55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20"/>
              <p:cNvSpPr/>
              <p:nvPr/>
            </p:nvSpPr>
            <p:spPr>
              <a:xfrm>
                <a:off x="1149600" y="2302475"/>
                <a:ext cx="834175" cy="1366350"/>
              </a:xfrm>
              <a:custGeom>
                <a:avLst/>
                <a:gdLst/>
                <a:ahLst/>
                <a:cxnLst/>
                <a:rect l="l" t="t" r="r" b="b"/>
                <a:pathLst>
                  <a:path w="33367" h="54654" extrusionOk="0">
                    <a:moveTo>
                      <a:pt x="16665" y="1"/>
                    </a:moveTo>
                    <a:lnTo>
                      <a:pt x="1" y="6935"/>
                    </a:lnTo>
                    <a:lnTo>
                      <a:pt x="1" y="34186"/>
                    </a:lnTo>
                    <a:cubicBezTo>
                      <a:pt x="1" y="37653"/>
                      <a:pt x="1231" y="40971"/>
                      <a:pt x="3468" y="43618"/>
                    </a:cubicBezTo>
                    <a:lnTo>
                      <a:pt x="10439" y="51783"/>
                    </a:lnTo>
                    <a:cubicBezTo>
                      <a:pt x="12005" y="53609"/>
                      <a:pt x="14279" y="54653"/>
                      <a:pt x="16665" y="54653"/>
                    </a:cubicBezTo>
                    <a:cubicBezTo>
                      <a:pt x="19088" y="54653"/>
                      <a:pt x="21362" y="53609"/>
                      <a:pt x="22928" y="51783"/>
                    </a:cubicBezTo>
                    <a:lnTo>
                      <a:pt x="29899" y="43618"/>
                    </a:lnTo>
                    <a:cubicBezTo>
                      <a:pt x="32136" y="40971"/>
                      <a:pt x="33366" y="37653"/>
                      <a:pt x="33366" y="34186"/>
                    </a:cubicBezTo>
                    <a:lnTo>
                      <a:pt x="33366" y="6935"/>
                    </a:lnTo>
                    <a:lnTo>
                      <a:pt x="1666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20"/>
              <p:cNvSpPr/>
              <p:nvPr/>
            </p:nvSpPr>
            <p:spPr>
              <a:xfrm>
                <a:off x="1149600" y="2302475"/>
                <a:ext cx="833250" cy="519150"/>
              </a:xfrm>
              <a:custGeom>
                <a:avLst/>
                <a:gdLst/>
                <a:ahLst/>
                <a:cxnLst/>
                <a:rect l="l" t="t" r="r" b="b"/>
                <a:pathLst>
                  <a:path w="33330" h="20766" extrusionOk="0">
                    <a:moveTo>
                      <a:pt x="16665" y="1"/>
                    </a:moveTo>
                    <a:lnTo>
                      <a:pt x="1" y="6935"/>
                    </a:lnTo>
                    <a:lnTo>
                      <a:pt x="1" y="20766"/>
                    </a:lnTo>
                    <a:lnTo>
                      <a:pt x="33329" y="20766"/>
                    </a:lnTo>
                    <a:lnTo>
                      <a:pt x="33329" y="6935"/>
                    </a:lnTo>
                    <a:lnTo>
                      <a:pt x="1666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20"/>
              <p:cNvSpPr/>
              <p:nvPr/>
            </p:nvSpPr>
            <p:spPr>
              <a:xfrm>
                <a:off x="757250" y="1882450"/>
                <a:ext cx="1392425" cy="869450"/>
              </a:xfrm>
              <a:custGeom>
                <a:avLst/>
                <a:gdLst/>
                <a:ahLst/>
                <a:cxnLst/>
                <a:rect l="l" t="t" r="r" b="b"/>
                <a:pathLst>
                  <a:path w="55697" h="34778" extrusionOk="0">
                    <a:moveTo>
                      <a:pt x="19931" y="1"/>
                    </a:moveTo>
                    <a:cubicBezTo>
                      <a:pt x="11954" y="1"/>
                      <a:pt x="4809" y="4673"/>
                      <a:pt x="2647" y="12030"/>
                    </a:cubicBezTo>
                    <a:cubicBezTo>
                      <a:pt x="0" y="21164"/>
                      <a:pt x="6039" y="30968"/>
                      <a:pt x="16142" y="33913"/>
                    </a:cubicBezTo>
                    <a:cubicBezTo>
                      <a:pt x="18043" y="34491"/>
                      <a:pt x="20001" y="34777"/>
                      <a:pt x="21952" y="34777"/>
                    </a:cubicBezTo>
                    <a:cubicBezTo>
                      <a:pt x="25662" y="34777"/>
                      <a:pt x="29344" y="33742"/>
                      <a:pt x="32545" y="31714"/>
                    </a:cubicBezTo>
                    <a:cubicBezTo>
                      <a:pt x="34180" y="32603"/>
                      <a:pt x="36012" y="33072"/>
                      <a:pt x="37857" y="33072"/>
                    </a:cubicBezTo>
                    <a:cubicBezTo>
                      <a:pt x="38411" y="33072"/>
                      <a:pt x="38966" y="33030"/>
                      <a:pt x="39517" y="32944"/>
                    </a:cubicBezTo>
                    <a:cubicBezTo>
                      <a:pt x="41455" y="32683"/>
                      <a:pt x="43282" y="31937"/>
                      <a:pt x="44810" y="30782"/>
                    </a:cubicBezTo>
                    <a:cubicBezTo>
                      <a:pt x="45949" y="32225"/>
                      <a:pt x="47631" y="32959"/>
                      <a:pt x="49324" y="32959"/>
                    </a:cubicBezTo>
                    <a:cubicBezTo>
                      <a:pt x="50735" y="32959"/>
                      <a:pt x="52154" y="32449"/>
                      <a:pt x="53273" y="31416"/>
                    </a:cubicBezTo>
                    <a:cubicBezTo>
                      <a:pt x="55696" y="29104"/>
                      <a:pt x="55696" y="25227"/>
                      <a:pt x="53198" y="22953"/>
                    </a:cubicBezTo>
                    <a:lnTo>
                      <a:pt x="53236" y="22953"/>
                    </a:lnTo>
                    <a:cubicBezTo>
                      <a:pt x="55137" y="21126"/>
                      <a:pt x="55062" y="18032"/>
                      <a:pt x="53049" y="16317"/>
                    </a:cubicBezTo>
                    <a:cubicBezTo>
                      <a:pt x="52197" y="15591"/>
                      <a:pt x="51157" y="15239"/>
                      <a:pt x="50125" y="15239"/>
                    </a:cubicBezTo>
                    <a:cubicBezTo>
                      <a:pt x="48721" y="15239"/>
                      <a:pt x="47332" y="15891"/>
                      <a:pt x="46451" y="17137"/>
                    </a:cubicBezTo>
                    <a:cubicBezTo>
                      <a:pt x="44587" y="15124"/>
                      <a:pt x="41977" y="13894"/>
                      <a:pt x="39256" y="13745"/>
                    </a:cubicBezTo>
                    <a:cubicBezTo>
                      <a:pt x="37504" y="7892"/>
                      <a:pt x="32583" y="2859"/>
                      <a:pt x="25798" y="846"/>
                    </a:cubicBezTo>
                    <a:cubicBezTo>
                      <a:pt x="23833" y="273"/>
                      <a:pt x="21858" y="1"/>
                      <a:pt x="199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20"/>
              <p:cNvSpPr/>
              <p:nvPr/>
            </p:nvSpPr>
            <p:spPr>
              <a:xfrm>
                <a:off x="1284750" y="2979125"/>
                <a:ext cx="200400" cy="173375"/>
              </a:xfrm>
              <a:custGeom>
                <a:avLst/>
                <a:gdLst/>
                <a:ahLst/>
                <a:cxnLst/>
                <a:rect l="l" t="t" r="r" b="b"/>
                <a:pathLst>
                  <a:path w="8016" h="6935" extrusionOk="0">
                    <a:moveTo>
                      <a:pt x="4027" y="0"/>
                    </a:moveTo>
                    <a:cubicBezTo>
                      <a:pt x="1790" y="0"/>
                      <a:pt x="0" y="1528"/>
                      <a:pt x="0" y="3467"/>
                    </a:cubicBezTo>
                    <a:cubicBezTo>
                      <a:pt x="0" y="5368"/>
                      <a:pt x="1790" y="6934"/>
                      <a:pt x="4027" y="6934"/>
                    </a:cubicBezTo>
                    <a:cubicBezTo>
                      <a:pt x="6226" y="6934"/>
                      <a:pt x="8016" y="5368"/>
                      <a:pt x="8016" y="3467"/>
                    </a:cubicBezTo>
                    <a:cubicBezTo>
                      <a:pt x="8016" y="1528"/>
                      <a:pt x="6226" y="0"/>
                      <a:pt x="4027" y="0"/>
                    </a:cubicBezTo>
                    <a:close/>
                  </a:path>
                </a:pathLst>
              </a:custGeom>
              <a:solidFill>
                <a:srgbClr val="000000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20"/>
              <p:cNvSpPr/>
              <p:nvPr/>
            </p:nvSpPr>
            <p:spPr>
              <a:xfrm>
                <a:off x="1345325" y="2911075"/>
                <a:ext cx="74600" cy="149150"/>
              </a:xfrm>
              <a:custGeom>
                <a:avLst/>
                <a:gdLst/>
                <a:ahLst/>
                <a:cxnLst/>
                <a:rect l="l" t="t" r="r" b="b"/>
                <a:pathLst>
                  <a:path w="2984" h="5966" extrusionOk="0">
                    <a:moveTo>
                      <a:pt x="1492" y="1"/>
                    </a:moveTo>
                    <a:cubicBezTo>
                      <a:pt x="672" y="1"/>
                      <a:pt x="1" y="1343"/>
                      <a:pt x="1" y="2983"/>
                    </a:cubicBezTo>
                    <a:cubicBezTo>
                      <a:pt x="1" y="4623"/>
                      <a:pt x="672" y="5965"/>
                      <a:pt x="1492" y="5965"/>
                    </a:cubicBezTo>
                    <a:cubicBezTo>
                      <a:pt x="2312" y="5965"/>
                      <a:pt x="2983" y="4623"/>
                      <a:pt x="2983" y="2983"/>
                    </a:cubicBezTo>
                    <a:cubicBezTo>
                      <a:pt x="2983" y="1343"/>
                      <a:pt x="2312" y="1"/>
                      <a:pt x="14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20"/>
              <p:cNvSpPr/>
              <p:nvPr/>
            </p:nvSpPr>
            <p:spPr>
              <a:xfrm>
                <a:off x="1269850" y="2846775"/>
                <a:ext cx="194800" cy="116525"/>
              </a:xfrm>
              <a:custGeom>
                <a:avLst/>
                <a:gdLst/>
                <a:ahLst/>
                <a:cxnLst/>
                <a:rect l="l" t="t" r="r" b="b"/>
                <a:pathLst>
                  <a:path w="7792" h="4661" extrusionOk="0">
                    <a:moveTo>
                      <a:pt x="1118" y="0"/>
                    </a:moveTo>
                    <a:cubicBezTo>
                      <a:pt x="0" y="2088"/>
                      <a:pt x="1491" y="4660"/>
                      <a:pt x="3877" y="4660"/>
                    </a:cubicBezTo>
                    <a:cubicBezTo>
                      <a:pt x="6263" y="4660"/>
                      <a:pt x="7791" y="2088"/>
                      <a:pt x="6673" y="0"/>
                    </a:cubicBezTo>
                    <a:close/>
                  </a:path>
                </a:pathLst>
              </a:custGeom>
              <a:solidFill>
                <a:srgbClr val="F3D5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20"/>
              <p:cNvSpPr/>
              <p:nvPr/>
            </p:nvSpPr>
            <p:spPr>
              <a:xfrm>
                <a:off x="1631450" y="2979125"/>
                <a:ext cx="199475" cy="173375"/>
              </a:xfrm>
              <a:custGeom>
                <a:avLst/>
                <a:gdLst/>
                <a:ahLst/>
                <a:cxnLst/>
                <a:rect l="l" t="t" r="r" b="b"/>
                <a:pathLst>
                  <a:path w="7979" h="6935" extrusionOk="0">
                    <a:moveTo>
                      <a:pt x="3989" y="0"/>
                    </a:moveTo>
                    <a:cubicBezTo>
                      <a:pt x="1790" y="0"/>
                      <a:pt x="1" y="1528"/>
                      <a:pt x="1" y="3467"/>
                    </a:cubicBezTo>
                    <a:cubicBezTo>
                      <a:pt x="1" y="5368"/>
                      <a:pt x="1790" y="6934"/>
                      <a:pt x="3989" y="6934"/>
                    </a:cubicBezTo>
                    <a:cubicBezTo>
                      <a:pt x="6189" y="6934"/>
                      <a:pt x="7978" y="5368"/>
                      <a:pt x="7978" y="3467"/>
                    </a:cubicBezTo>
                    <a:cubicBezTo>
                      <a:pt x="7978" y="1528"/>
                      <a:pt x="6189" y="0"/>
                      <a:pt x="3989" y="0"/>
                    </a:cubicBezTo>
                    <a:close/>
                  </a:path>
                </a:pathLst>
              </a:custGeom>
              <a:solidFill>
                <a:srgbClr val="000000">
                  <a:alpha val="430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20"/>
              <p:cNvSpPr/>
              <p:nvPr/>
            </p:nvSpPr>
            <p:spPr>
              <a:xfrm>
                <a:off x="1696700" y="2911075"/>
                <a:ext cx="74575" cy="149150"/>
              </a:xfrm>
              <a:custGeom>
                <a:avLst/>
                <a:gdLst/>
                <a:ahLst/>
                <a:cxnLst/>
                <a:rect l="l" t="t" r="r" b="b"/>
                <a:pathLst>
                  <a:path w="2983" h="5966" extrusionOk="0">
                    <a:moveTo>
                      <a:pt x="1491" y="1"/>
                    </a:moveTo>
                    <a:cubicBezTo>
                      <a:pt x="671" y="1"/>
                      <a:pt x="0" y="1343"/>
                      <a:pt x="0" y="2983"/>
                    </a:cubicBezTo>
                    <a:cubicBezTo>
                      <a:pt x="0" y="4623"/>
                      <a:pt x="671" y="5965"/>
                      <a:pt x="1491" y="5965"/>
                    </a:cubicBezTo>
                    <a:cubicBezTo>
                      <a:pt x="2311" y="5965"/>
                      <a:pt x="2983" y="4623"/>
                      <a:pt x="2983" y="2983"/>
                    </a:cubicBezTo>
                    <a:cubicBezTo>
                      <a:pt x="2983" y="1343"/>
                      <a:pt x="2311" y="1"/>
                      <a:pt x="14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20"/>
              <p:cNvSpPr/>
              <p:nvPr/>
            </p:nvSpPr>
            <p:spPr>
              <a:xfrm>
                <a:off x="1651025" y="2846775"/>
                <a:ext cx="195750" cy="116525"/>
              </a:xfrm>
              <a:custGeom>
                <a:avLst/>
                <a:gdLst/>
                <a:ahLst/>
                <a:cxnLst/>
                <a:rect l="l" t="t" r="r" b="b"/>
                <a:pathLst>
                  <a:path w="7830" h="4661" extrusionOk="0">
                    <a:moveTo>
                      <a:pt x="1156" y="0"/>
                    </a:moveTo>
                    <a:cubicBezTo>
                      <a:pt x="0" y="2088"/>
                      <a:pt x="1529" y="4660"/>
                      <a:pt x="3915" y="4660"/>
                    </a:cubicBezTo>
                    <a:cubicBezTo>
                      <a:pt x="6301" y="4660"/>
                      <a:pt x="7829" y="2088"/>
                      <a:pt x="6711" y="0"/>
                    </a:cubicBezTo>
                    <a:close/>
                  </a:path>
                </a:pathLst>
              </a:custGeom>
              <a:solidFill>
                <a:srgbClr val="F3D5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20"/>
              <p:cNvSpPr/>
              <p:nvPr/>
            </p:nvSpPr>
            <p:spPr>
              <a:xfrm>
                <a:off x="1297800" y="2870075"/>
                <a:ext cx="145425" cy="50350"/>
              </a:xfrm>
              <a:custGeom>
                <a:avLst/>
                <a:gdLst/>
                <a:ahLst/>
                <a:cxnLst/>
                <a:rect l="l" t="t" r="r" b="b"/>
                <a:pathLst>
                  <a:path w="5817" h="2014" fill="none" extrusionOk="0">
                    <a:moveTo>
                      <a:pt x="0" y="1678"/>
                    </a:moveTo>
                    <a:cubicBezTo>
                      <a:pt x="2088" y="2013"/>
                      <a:pt x="4250" y="1417"/>
                      <a:pt x="5816" y="0"/>
                    </a:cubicBezTo>
                  </a:path>
                </a:pathLst>
              </a:custGeom>
              <a:solidFill>
                <a:schemeClr val="dk1"/>
              </a:solidFill>
              <a:ln w="23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20"/>
              <p:cNvSpPr/>
              <p:nvPr/>
            </p:nvSpPr>
            <p:spPr>
              <a:xfrm>
                <a:off x="1663150" y="2870075"/>
                <a:ext cx="144475" cy="50350"/>
              </a:xfrm>
              <a:custGeom>
                <a:avLst/>
                <a:gdLst/>
                <a:ahLst/>
                <a:cxnLst/>
                <a:rect l="l" t="t" r="r" b="b"/>
                <a:pathLst>
                  <a:path w="5779" h="2014" fill="none" extrusionOk="0">
                    <a:moveTo>
                      <a:pt x="5778" y="1678"/>
                    </a:moveTo>
                    <a:cubicBezTo>
                      <a:pt x="3691" y="2013"/>
                      <a:pt x="1566" y="1417"/>
                      <a:pt x="0" y="0"/>
                    </a:cubicBezTo>
                  </a:path>
                </a:pathLst>
              </a:custGeom>
              <a:solidFill>
                <a:schemeClr val="dk1"/>
              </a:solidFill>
              <a:ln w="23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20"/>
              <p:cNvSpPr/>
              <p:nvPr/>
            </p:nvSpPr>
            <p:spPr>
              <a:xfrm>
                <a:off x="1487000" y="3059975"/>
                <a:ext cx="157525" cy="221125"/>
              </a:xfrm>
              <a:custGeom>
                <a:avLst/>
                <a:gdLst/>
                <a:ahLst/>
                <a:cxnLst/>
                <a:rect l="l" t="t" r="r" b="b"/>
                <a:pathLst>
                  <a:path w="6301" h="8845" extrusionOk="0">
                    <a:moveTo>
                      <a:pt x="3169" y="0"/>
                    </a:moveTo>
                    <a:cubicBezTo>
                      <a:pt x="2675" y="0"/>
                      <a:pt x="2181" y="289"/>
                      <a:pt x="2013" y="867"/>
                    </a:cubicBezTo>
                    <a:lnTo>
                      <a:pt x="224" y="7353"/>
                    </a:lnTo>
                    <a:cubicBezTo>
                      <a:pt x="0" y="8099"/>
                      <a:pt x="597" y="8845"/>
                      <a:pt x="1380" y="8845"/>
                    </a:cubicBezTo>
                    <a:lnTo>
                      <a:pt x="4958" y="8845"/>
                    </a:lnTo>
                    <a:cubicBezTo>
                      <a:pt x="5741" y="8845"/>
                      <a:pt x="6300" y="8099"/>
                      <a:pt x="6114" y="7353"/>
                    </a:cubicBezTo>
                    <a:lnTo>
                      <a:pt x="4325" y="867"/>
                    </a:lnTo>
                    <a:cubicBezTo>
                      <a:pt x="4157" y="289"/>
                      <a:pt x="3663" y="0"/>
                      <a:pt x="31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20"/>
              <p:cNvSpPr/>
              <p:nvPr/>
            </p:nvSpPr>
            <p:spPr>
              <a:xfrm>
                <a:off x="1428275" y="3352850"/>
                <a:ext cx="274975" cy="94150"/>
              </a:xfrm>
              <a:custGeom>
                <a:avLst/>
                <a:gdLst/>
                <a:ahLst/>
                <a:cxnLst/>
                <a:rect l="l" t="t" r="r" b="b"/>
                <a:pathLst>
                  <a:path w="10999" h="3766" extrusionOk="0">
                    <a:moveTo>
                      <a:pt x="5499" y="0"/>
                    </a:moveTo>
                    <a:cubicBezTo>
                      <a:pt x="4250" y="0"/>
                      <a:pt x="3002" y="373"/>
                      <a:pt x="1939" y="1119"/>
                    </a:cubicBezTo>
                    <a:lnTo>
                      <a:pt x="746" y="1976"/>
                    </a:lnTo>
                    <a:cubicBezTo>
                      <a:pt x="1" y="2461"/>
                      <a:pt x="299" y="3616"/>
                      <a:pt x="1156" y="3691"/>
                    </a:cubicBezTo>
                    <a:lnTo>
                      <a:pt x="2088" y="3766"/>
                    </a:lnTo>
                    <a:lnTo>
                      <a:pt x="2237" y="3766"/>
                    </a:lnTo>
                    <a:cubicBezTo>
                      <a:pt x="3318" y="3579"/>
                      <a:pt x="4400" y="3430"/>
                      <a:pt x="5518" y="3355"/>
                    </a:cubicBezTo>
                    <a:cubicBezTo>
                      <a:pt x="6599" y="3430"/>
                      <a:pt x="7680" y="3579"/>
                      <a:pt x="8761" y="3766"/>
                    </a:cubicBezTo>
                    <a:lnTo>
                      <a:pt x="8910" y="3766"/>
                    </a:lnTo>
                    <a:lnTo>
                      <a:pt x="9842" y="3691"/>
                    </a:lnTo>
                    <a:cubicBezTo>
                      <a:pt x="10700" y="3616"/>
                      <a:pt x="10998" y="2461"/>
                      <a:pt x="10290" y="1976"/>
                    </a:cubicBezTo>
                    <a:lnTo>
                      <a:pt x="9060" y="1119"/>
                    </a:lnTo>
                    <a:cubicBezTo>
                      <a:pt x="7997" y="373"/>
                      <a:pt x="6748" y="0"/>
                      <a:pt x="5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20"/>
              <p:cNvSpPr/>
              <p:nvPr/>
            </p:nvSpPr>
            <p:spPr>
              <a:xfrm>
                <a:off x="1484200" y="3414300"/>
                <a:ext cx="164050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6562" h="1513" extrusionOk="0">
                    <a:moveTo>
                      <a:pt x="2680" y="1"/>
                    </a:moveTo>
                    <a:cubicBezTo>
                      <a:pt x="1403" y="1"/>
                      <a:pt x="323" y="85"/>
                      <a:pt x="0" y="1345"/>
                    </a:cubicBezTo>
                    <a:cubicBezTo>
                      <a:pt x="1081" y="1457"/>
                      <a:pt x="2172" y="1513"/>
                      <a:pt x="3267" y="1513"/>
                    </a:cubicBezTo>
                    <a:cubicBezTo>
                      <a:pt x="4362" y="1513"/>
                      <a:pt x="5462" y="1457"/>
                      <a:pt x="6562" y="1345"/>
                    </a:cubicBezTo>
                    <a:cubicBezTo>
                      <a:pt x="6206" y="85"/>
                      <a:pt x="5179" y="1"/>
                      <a:pt x="3892" y="1"/>
                    </a:cubicBezTo>
                    <a:cubicBezTo>
                      <a:pt x="3694" y="1"/>
                      <a:pt x="3490" y="3"/>
                      <a:pt x="3281" y="3"/>
                    </a:cubicBezTo>
                    <a:cubicBezTo>
                      <a:pt x="3077" y="3"/>
                      <a:pt x="2876" y="1"/>
                      <a:pt x="26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20"/>
              <p:cNvSpPr/>
              <p:nvPr/>
            </p:nvSpPr>
            <p:spPr>
              <a:xfrm>
                <a:off x="1491650" y="3510350"/>
                <a:ext cx="149150" cy="27975"/>
              </a:xfrm>
              <a:custGeom>
                <a:avLst/>
                <a:gdLst/>
                <a:ahLst/>
                <a:cxnLst/>
                <a:rect l="l" t="t" r="r" b="b"/>
                <a:pathLst>
                  <a:path w="5966" h="1119" extrusionOk="0">
                    <a:moveTo>
                      <a:pt x="2983" y="1"/>
                    </a:moveTo>
                    <a:cubicBezTo>
                      <a:pt x="1865" y="1"/>
                      <a:pt x="821" y="411"/>
                      <a:pt x="1" y="1119"/>
                    </a:cubicBezTo>
                    <a:cubicBezTo>
                      <a:pt x="1842" y="606"/>
                      <a:pt x="2656" y="557"/>
                      <a:pt x="2900" y="557"/>
                    </a:cubicBezTo>
                    <a:cubicBezTo>
                      <a:pt x="2957" y="557"/>
                      <a:pt x="2983" y="560"/>
                      <a:pt x="2983" y="560"/>
                    </a:cubicBezTo>
                    <a:cubicBezTo>
                      <a:pt x="2983" y="560"/>
                      <a:pt x="3007" y="557"/>
                      <a:pt x="3063" y="557"/>
                    </a:cubicBezTo>
                    <a:cubicBezTo>
                      <a:pt x="3298" y="557"/>
                      <a:pt x="4094" y="606"/>
                      <a:pt x="5965" y="1119"/>
                    </a:cubicBezTo>
                    <a:cubicBezTo>
                      <a:pt x="5145" y="411"/>
                      <a:pt x="4064" y="1"/>
                      <a:pt x="29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20"/>
              <p:cNvSpPr/>
              <p:nvPr/>
            </p:nvSpPr>
            <p:spPr>
              <a:xfrm>
                <a:off x="825275" y="4093550"/>
                <a:ext cx="642175" cy="1200150"/>
              </a:xfrm>
              <a:custGeom>
                <a:avLst/>
                <a:gdLst/>
                <a:ahLst/>
                <a:cxnLst/>
                <a:rect l="l" t="t" r="r" b="b"/>
                <a:pathLst>
                  <a:path w="25687" h="48006" extrusionOk="0">
                    <a:moveTo>
                      <a:pt x="20452" y="1"/>
                    </a:moveTo>
                    <a:cubicBezTo>
                      <a:pt x="19058" y="1"/>
                      <a:pt x="17689" y="571"/>
                      <a:pt x="16702" y="1650"/>
                    </a:cubicBezTo>
                    <a:lnTo>
                      <a:pt x="11893" y="6944"/>
                    </a:lnTo>
                    <a:cubicBezTo>
                      <a:pt x="4772" y="14810"/>
                      <a:pt x="597" y="24913"/>
                      <a:pt x="150" y="35537"/>
                    </a:cubicBezTo>
                    <a:cubicBezTo>
                      <a:pt x="1" y="39862"/>
                      <a:pt x="2312" y="43925"/>
                      <a:pt x="6152" y="45938"/>
                    </a:cubicBezTo>
                    <a:lnTo>
                      <a:pt x="7643" y="46721"/>
                    </a:lnTo>
                    <a:cubicBezTo>
                      <a:pt x="9292" y="47579"/>
                      <a:pt x="11094" y="48006"/>
                      <a:pt x="12888" y="48006"/>
                    </a:cubicBezTo>
                    <a:cubicBezTo>
                      <a:pt x="15150" y="48006"/>
                      <a:pt x="17399" y="47327"/>
                      <a:pt x="19311" y="45976"/>
                    </a:cubicBezTo>
                    <a:cubicBezTo>
                      <a:pt x="22294" y="43888"/>
                      <a:pt x="24083" y="40458"/>
                      <a:pt x="24083" y="36805"/>
                    </a:cubicBezTo>
                    <a:lnTo>
                      <a:pt x="24083" y="23421"/>
                    </a:lnTo>
                    <a:cubicBezTo>
                      <a:pt x="24083" y="20998"/>
                      <a:pt x="24195" y="18612"/>
                      <a:pt x="24419" y="16226"/>
                    </a:cubicBezTo>
                    <a:lnTo>
                      <a:pt x="25500" y="5564"/>
                    </a:lnTo>
                    <a:cubicBezTo>
                      <a:pt x="25686" y="3589"/>
                      <a:pt x="24717" y="1687"/>
                      <a:pt x="23002" y="681"/>
                    </a:cubicBezTo>
                    <a:cubicBezTo>
                      <a:pt x="22200" y="223"/>
                      <a:pt x="21321" y="1"/>
                      <a:pt x="204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20"/>
              <p:cNvSpPr/>
              <p:nvPr/>
            </p:nvSpPr>
            <p:spPr>
              <a:xfrm>
                <a:off x="1697625" y="4093550"/>
                <a:ext cx="643100" cy="1200550"/>
              </a:xfrm>
              <a:custGeom>
                <a:avLst/>
                <a:gdLst/>
                <a:ahLst/>
                <a:cxnLst/>
                <a:rect l="l" t="t" r="r" b="b"/>
                <a:pathLst>
                  <a:path w="25724" h="48022" extrusionOk="0">
                    <a:moveTo>
                      <a:pt x="5272" y="1"/>
                    </a:moveTo>
                    <a:cubicBezTo>
                      <a:pt x="4403" y="1"/>
                      <a:pt x="3524" y="223"/>
                      <a:pt x="2722" y="681"/>
                    </a:cubicBezTo>
                    <a:cubicBezTo>
                      <a:pt x="1007" y="1650"/>
                      <a:pt x="0" y="3589"/>
                      <a:pt x="224" y="5564"/>
                    </a:cubicBezTo>
                    <a:lnTo>
                      <a:pt x="1268" y="16226"/>
                    </a:lnTo>
                    <a:cubicBezTo>
                      <a:pt x="1492" y="18612"/>
                      <a:pt x="1603" y="20998"/>
                      <a:pt x="1603" y="23421"/>
                    </a:cubicBezTo>
                    <a:lnTo>
                      <a:pt x="1603" y="36805"/>
                    </a:lnTo>
                    <a:cubicBezTo>
                      <a:pt x="1603" y="40458"/>
                      <a:pt x="3393" y="43888"/>
                      <a:pt x="6375" y="45976"/>
                    </a:cubicBezTo>
                    <a:cubicBezTo>
                      <a:pt x="8314" y="47331"/>
                      <a:pt x="10568" y="48021"/>
                      <a:pt x="12829" y="48021"/>
                    </a:cubicBezTo>
                    <a:cubicBezTo>
                      <a:pt x="14612" y="48021"/>
                      <a:pt x="16401" y="47592"/>
                      <a:pt x="18044" y="46721"/>
                    </a:cubicBezTo>
                    <a:lnTo>
                      <a:pt x="19535" y="45938"/>
                    </a:lnTo>
                    <a:cubicBezTo>
                      <a:pt x="23375" y="43925"/>
                      <a:pt x="25723" y="39862"/>
                      <a:pt x="25537" y="35537"/>
                    </a:cubicBezTo>
                    <a:cubicBezTo>
                      <a:pt x="25090" y="24913"/>
                      <a:pt x="20952" y="14810"/>
                      <a:pt x="13831" y="6944"/>
                    </a:cubicBezTo>
                    <a:lnTo>
                      <a:pt x="9022" y="1650"/>
                    </a:lnTo>
                    <a:cubicBezTo>
                      <a:pt x="8035" y="571"/>
                      <a:pt x="6666" y="1"/>
                      <a:pt x="52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20"/>
              <p:cNvSpPr/>
              <p:nvPr/>
            </p:nvSpPr>
            <p:spPr>
              <a:xfrm>
                <a:off x="1356525" y="3941875"/>
                <a:ext cx="452025" cy="904050"/>
              </a:xfrm>
              <a:custGeom>
                <a:avLst/>
                <a:gdLst/>
                <a:ahLst/>
                <a:cxnLst/>
                <a:rect l="l" t="t" r="r" b="b"/>
                <a:pathLst>
                  <a:path w="18081" h="36162" extrusionOk="0">
                    <a:moveTo>
                      <a:pt x="6785" y="0"/>
                    </a:moveTo>
                    <a:lnTo>
                      <a:pt x="6785" y="23039"/>
                    </a:lnTo>
                    <a:cubicBezTo>
                      <a:pt x="6785" y="25239"/>
                      <a:pt x="5667" y="27289"/>
                      <a:pt x="3877" y="28482"/>
                    </a:cubicBezTo>
                    <a:lnTo>
                      <a:pt x="0" y="31054"/>
                    </a:lnTo>
                    <a:lnTo>
                      <a:pt x="0" y="36162"/>
                    </a:lnTo>
                    <a:lnTo>
                      <a:pt x="7680" y="31091"/>
                    </a:lnTo>
                    <a:cubicBezTo>
                      <a:pt x="8108" y="30812"/>
                      <a:pt x="8584" y="30672"/>
                      <a:pt x="9054" y="30672"/>
                    </a:cubicBezTo>
                    <a:cubicBezTo>
                      <a:pt x="9525" y="30672"/>
                      <a:pt x="9991" y="30812"/>
                      <a:pt x="10401" y="31091"/>
                    </a:cubicBezTo>
                    <a:lnTo>
                      <a:pt x="18081" y="36162"/>
                    </a:lnTo>
                    <a:lnTo>
                      <a:pt x="18081" y="31054"/>
                    </a:lnTo>
                    <a:lnTo>
                      <a:pt x="14241" y="28482"/>
                    </a:lnTo>
                    <a:cubicBezTo>
                      <a:pt x="12414" y="27289"/>
                      <a:pt x="11333" y="25239"/>
                      <a:pt x="11333" y="23039"/>
                    </a:cubicBezTo>
                    <a:lnTo>
                      <a:pt x="113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0"/>
              <p:cNvSpPr/>
              <p:nvPr/>
            </p:nvSpPr>
            <p:spPr>
              <a:xfrm>
                <a:off x="1116050" y="4988500"/>
                <a:ext cx="114675" cy="114650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4586" extrusionOk="0">
                    <a:moveTo>
                      <a:pt x="2312" y="0"/>
                    </a:moveTo>
                    <a:cubicBezTo>
                      <a:pt x="1045" y="0"/>
                      <a:pt x="1" y="1044"/>
                      <a:pt x="1" y="2312"/>
                    </a:cubicBezTo>
                    <a:cubicBezTo>
                      <a:pt x="1" y="3579"/>
                      <a:pt x="1045" y="4586"/>
                      <a:pt x="2312" y="4586"/>
                    </a:cubicBezTo>
                    <a:cubicBezTo>
                      <a:pt x="3580" y="4586"/>
                      <a:pt x="4586" y="3579"/>
                      <a:pt x="4586" y="2312"/>
                    </a:cubicBezTo>
                    <a:cubicBezTo>
                      <a:pt x="4586" y="1044"/>
                      <a:pt x="3580" y="0"/>
                      <a:pt x="23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0"/>
              <p:cNvSpPr/>
              <p:nvPr/>
            </p:nvSpPr>
            <p:spPr>
              <a:xfrm>
                <a:off x="1996800" y="4496400"/>
                <a:ext cx="114650" cy="114675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4587" extrusionOk="0">
                    <a:moveTo>
                      <a:pt x="2274" y="1"/>
                    </a:moveTo>
                    <a:cubicBezTo>
                      <a:pt x="1007" y="1"/>
                      <a:pt x="0" y="1007"/>
                      <a:pt x="0" y="2275"/>
                    </a:cubicBezTo>
                    <a:cubicBezTo>
                      <a:pt x="0" y="3542"/>
                      <a:pt x="1007" y="4586"/>
                      <a:pt x="2274" y="4586"/>
                    </a:cubicBezTo>
                    <a:cubicBezTo>
                      <a:pt x="3542" y="4586"/>
                      <a:pt x="4586" y="3542"/>
                      <a:pt x="4586" y="2275"/>
                    </a:cubicBezTo>
                    <a:cubicBezTo>
                      <a:pt x="4586" y="1007"/>
                      <a:pt x="3542" y="1"/>
                      <a:pt x="22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20"/>
              <p:cNvSpPr/>
              <p:nvPr/>
            </p:nvSpPr>
            <p:spPr>
              <a:xfrm>
                <a:off x="2086275" y="4744325"/>
                <a:ext cx="71775" cy="71775"/>
              </a:xfrm>
              <a:custGeom>
                <a:avLst/>
                <a:gdLst/>
                <a:ahLst/>
                <a:cxnLst/>
                <a:rect l="l" t="t" r="r" b="b"/>
                <a:pathLst>
                  <a:path w="2871" h="2871" extrusionOk="0">
                    <a:moveTo>
                      <a:pt x="1454" y="0"/>
                    </a:moveTo>
                    <a:cubicBezTo>
                      <a:pt x="634" y="0"/>
                      <a:pt x="0" y="634"/>
                      <a:pt x="0" y="1417"/>
                    </a:cubicBezTo>
                    <a:cubicBezTo>
                      <a:pt x="0" y="2237"/>
                      <a:pt x="634" y="2871"/>
                      <a:pt x="1454" y="2871"/>
                    </a:cubicBezTo>
                    <a:cubicBezTo>
                      <a:pt x="2237" y="2871"/>
                      <a:pt x="2871" y="2237"/>
                      <a:pt x="2871" y="1417"/>
                    </a:cubicBezTo>
                    <a:cubicBezTo>
                      <a:pt x="2871" y="634"/>
                      <a:pt x="2237" y="0"/>
                      <a:pt x="14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20"/>
              <p:cNvSpPr/>
              <p:nvPr/>
            </p:nvSpPr>
            <p:spPr>
              <a:xfrm>
                <a:off x="1856050" y="4271800"/>
                <a:ext cx="72725" cy="71775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2871" extrusionOk="0">
                    <a:moveTo>
                      <a:pt x="1455" y="0"/>
                    </a:moveTo>
                    <a:cubicBezTo>
                      <a:pt x="672" y="0"/>
                      <a:pt x="1" y="634"/>
                      <a:pt x="1" y="1454"/>
                    </a:cubicBezTo>
                    <a:cubicBezTo>
                      <a:pt x="1" y="2237"/>
                      <a:pt x="672" y="2871"/>
                      <a:pt x="1455" y="2871"/>
                    </a:cubicBezTo>
                    <a:cubicBezTo>
                      <a:pt x="2238" y="2871"/>
                      <a:pt x="2909" y="2237"/>
                      <a:pt x="2909" y="1454"/>
                    </a:cubicBezTo>
                    <a:cubicBezTo>
                      <a:pt x="2909" y="634"/>
                      <a:pt x="2238" y="0"/>
                      <a:pt x="14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20"/>
              <p:cNvSpPr/>
              <p:nvPr/>
            </p:nvSpPr>
            <p:spPr>
              <a:xfrm>
                <a:off x="1024725" y="4579350"/>
                <a:ext cx="70850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2834" extrusionOk="0">
                    <a:moveTo>
                      <a:pt x="1417" y="1"/>
                    </a:moveTo>
                    <a:cubicBezTo>
                      <a:pt x="634" y="1"/>
                      <a:pt x="0" y="634"/>
                      <a:pt x="0" y="1417"/>
                    </a:cubicBezTo>
                    <a:cubicBezTo>
                      <a:pt x="0" y="2200"/>
                      <a:pt x="634" y="2834"/>
                      <a:pt x="1417" y="2834"/>
                    </a:cubicBezTo>
                    <a:cubicBezTo>
                      <a:pt x="2200" y="2834"/>
                      <a:pt x="2834" y="2200"/>
                      <a:pt x="2834" y="1417"/>
                    </a:cubicBezTo>
                    <a:cubicBezTo>
                      <a:pt x="2834" y="634"/>
                      <a:pt x="2200" y="1"/>
                      <a:pt x="14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20"/>
              <p:cNvSpPr/>
              <p:nvPr/>
            </p:nvSpPr>
            <p:spPr>
              <a:xfrm>
                <a:off x="1116050" y="4398550"/>
                <a:ext cx="114675" cy="114650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4586" extrusionOk="0">
                    <a:moveTo>
                      <a:pt x="2312" y="0"/>
                    </a:moveTo>
                    <a:cubicBezTo>
                      <a:pt x="1045" y="0"/>
                      <a:pt x="1" y="1007"/>
                      <a:pt x="1" y="2274"/>
                    </a:cubicBezTo>
                    <a:cubicBezTo>
                      <a:pt x="1" y="3542"/>
                      <a:pt x="1045" y="4586"/>
                      <a:pt x="2312" y="4586"/>
                    </a:cubicBezTo>
                    <a:cubicBezTo>
                      <a:pt x="3580" y="4586"/>
                      <a:pt x="4586" y="3542"/>
                      <a:pt x="4586" y="2274"/>
                    </a:cubicBezTo>
                    <a:cubicBezTo>
                      <a:pt x="4586" y="1007"/>
                      <a:pt x="3580" y="0"/>
                      <a:pt x="23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20"/>
              <p:cNvSpPr/>
              <p:nvPr/>
            </p:nvSpPr>
            <p:spPr>
              <a:xfrm>
                <a:off x="1904525" y="5010875"/>
                <a:ext cx="70850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2834" extrusionOk="0">
                    <a:moveTo>
                      <a:pt x="1417" y="0"/>
                    </a:moveTo>
                    <a:cubicBezTo>
                      <a:pt x="634" y="0"/>
                      <a:pt x="1" y="634"/>
                      <a:pt x="1" y="1417"/>
                    </a:cubicBezTo>
                    <a:cubicBezTo>
                      <a:pt x="1" y="2200"/>
                      <a:pt x="634" y="2833"/>
                      <a:pt x="1417" y="2833"/>
                    </a:cubicBezTo>
                    <a:cubicBezTo>
                      <a:pt x="2200" y="2833"/>
                      <a:pt x="2834" y="2200"/>
                      <a:pt x="2834" y="1417"/>
                    </a:cubicBezTo>
                    <a:cubicBezTo>
                      <a:pt x="2834" y="634"/>
                      <a:pt x="2200" y="0"/>
                      <a:pt x="14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20"/>
              <p:cNvSpPr/>
              <p:nvPr/>
            </p:nvSpPr>
            <p:spPr>
              <a:xfrm>
                <a:off x="1884950" y="4744325"/>
                <a:ext cx="3917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566" extrusionOk="0">
                    <a:moveTo>
                      <a:pt x="784" y="0"/>
                    </a:moveTo>
                    <a:cubicBezTo>
                      <a:pt x="373" y="0"/>
                      <a:pt x="1" y="336"/>
                      <a:pt x="1" y="783"/>
                    </a:cubicBezTo>
                    <a:cubicBezTo>
                      <a:pt x="1" y="1193"/>
                      <a:pt x="373" y="1566"/>
                      <a:pt x="784" y="1566"/>
                    </a:cubicBezTo>
                    <a:cubicBezTo>
                      <a:pt x="1231" y="1566"/>
                      <a:pt x="1566" y="1193"/>
                      <a:pt x="1566" y="783"/>
                    </a:cubicBezTo>
                    <a:cubicBezTo>
                      <a:pt x="1566" y="336"/>
                      <a:pt x="1231" y="0"/>
                      <a:pt x="7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20"/>
              <p:cNvSpPr/>
              <p:nvPr/>
            </p:nvSpPr>
            <p:spPr>
              <a:xfrm>
                <a:off x="1231625" y="4288575"/>
                <a:ext cx="38250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66" extrusionOk="0">
                    <a:moveTo>
                      <a:pt x="783" y="0"/>
                    </a:moveTo>
                    <a:cubicBezTo>
                      <a:pt x="336" y="0"/>
                      <a:pt x="1" y="336"/>
                      <a:pt x="1" y="783"/>
                    </a:cubicBezTo>
                    <a:cubicBezTo>
                      <a:pt x="1" y="1193"/>
                      <a:pt x="336" y="1566"/>
                      <a:pt x="783" y="1566"/>
                    </a:cubicBezTo>
                    <a:cubicBezTo>
                      <a:pt x="1193" y="1566"/>
                      <a:pt x="1529" y="1193"/>
                      <a:pt x="1529" y="783"/>
                    </a:cubicBezTo>
                    <a:cubicBezTo>
                      <a:pt x="1529" y="336"/>
                      <a:pt x="1193" y="0"/>
                      <a:pt x="7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20"/>
              <p:cNvSpPr/>
              <p:nvPr/>
            </p:nvSpPr>
            <p:spPr>
              <a:xfrm>
                <a:off x="1211125" y="4803950"/>
                <a:ext cx="39175" cy="39175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567" extrusionOk="0">
                    <a:moveTo>
                      <a:pt x="783" y="1"/>
                    </a:moveTo>
                    <a:cubicBezTo>
                      <a:pt x="373" y="1"/>
                      <a:pt x="0" y="336"/>
                      <a:pt x="0" y="784"/>
                    </a:cubicBezTo>
                    <a:cubicBezTo>
                      <a:pt x="0" y="1231"/>
                      <a:pt x="373" y="1567"/>
                      <a:pt x="783" y="1567"/>
                    </a:cubicBezTo>
                    <a:cubicBezTo>
                      <a:pt x="1231" y="1567"/>
                      <a:pt x="1566" y="1231"/>
                      <a:pt x="1566" y="784"/>
                    </a:cubicBezTo>
                    <a:cubicBezTo>
                      <a:pt x="1566" y="336"/>
                      <a:pt x="1231" y="1"/>
                      <a:pt x="7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20"/>
              <p:cNvSpPr/>
              <p:nvPr/>
            </p:nvSpPr>
            <p:spPr>
              <a:xfrm>
                <a:off x="979050" y="4877600"/>
                <a:ext cx="39175" cy="39150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566" extrusionOk="0">
                    <a:moveTo>
                      <a:pt x="784" y="0"/>
                    </a:moveTo>
                    <a:cubicBezTo>
                      <a:pt x="374" y="0"/>
                      <a:pt x="1" y="336"/>
                      <a:pt x="1" y="783"/>
                    </a:cubicBezTo>
                    <a:cubicBezTo>
                      <a:pt x="1" y="1193"/>
                      <a:pt x="374" y="1566"/>
                      <a:pt x="784" y="1566"/>
                    </a:cubicBezTo>
                    <a:cubicBezTo>
                      <a:pt x="1231" y="1566"/>
                      <a:pt x="1566" y="1193"/>
                      <a:pt x="1566" y="783"/>
                    </a:cubicBezTo>
                    <a:cubicBezTo>
                      <a:pt x="1566" y="336"/>
                      <a:pt x="1231" y="0"/>
                      <a:pt x="7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20"/>
              <p:cNvSpPr/>
              <p:nvPr/>
            </p:nvSpPr>
            <p:spPr>
              <a:xfrm>
                <a:off x="1254925" y="4540200"/>
                <a:ext cx="39175" cy="39175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1567" extrusionOk="0">
                    <a:moveTo>
                      <a:pt x="783" y="1"/>
                    </a:moveTo>
                    <a:cubicBezTo>
                      <a:pt x="336" y="1"/>
                      <a:pt x="1" y="336"/>
                      <a:pt x="1" y="784"/>
                    </a:cubicBezTo>
                    <a:cubicBezTo>
                      <a:pt x="1" y="1194"/>
                      <a:pt x="336" y="1567"/>
                      <a:pt x="783" y="1567"/>
                    </a:cubicBezTo>
                    <a:cubicBezTo>
                      <a:pt x="1231" y="1567"/>
                      <a:pt x="1566" y="1194"/>
                      <a:pt x="1566" y="784"/>
                    </a:cubicBezTo>
                    <a:cubicBezTo>
                      <a:pt x="1566" y="336"/>
                      <a:pt x="1231" y="1"/>
                      <a:pt x="7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20"/>
              <p:cNvSpPr/>
              <p:nvPr/>
            </p:nvSpPr>
            <p:spPr>
              <a:xfrm>
                <a:off x="1836500" y="4455400"/>
                <a:ext cx="39150" cy="39175"/>
              </a:xfrm>
              <a:custGeom>
                <a:avLst/>
                <a:gdLst/>
                <a:ahLst/>
                <a:cxnLst/>
                <a:rect l="l" t="t" r="r" b="b"/>
                <a:pathLst>
                  <a:path w="1566" h="1567" extrusionOk="0">
                    <a:moveTo>
                      <a:pt x="783" y="0"/>
                    </a:moveTo>
                    <a:cubicBezTo>
                      <a:pt x="373" y="0"/>
                      <a:pt x="0" y="373"/>
                      <a:pt x="0" y="783"/>
                    </a:cubicBezTo>
                    <a:cubicBezTo>
                      <a:pt x="0" y="1231"/>
                      <a:pt x="373" y="1566"/>
                      <a:pt x="783" y="1566"/>
                    </a:cubicBezTo>
                    <a:cubicBezTo>
                      <a:pt x="1230" y="1566"/>
                      <a:pt x="1566" y="1231"/>
                      <a:pt x="1566" y="783"/>
                    </a:cubicBezTo>
                    <a:cubicBezTo>
                      <a:pt x="1566" y="373"/>
                      <a:pt x="1230" y="0"/>
                      <a:pt x="7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20"/>
              <p:cNvSpPr/>
              <p:nvPr/>
            </p:nvSpPr>
            <p:spPr>
              <a:xfrm>
                <a:off x="2156175" y="4949350"/>
                <a:ext cx="39150" cy="39175"/>
              </a:xfrm>
              <a:custGeom>
                <a:avLst/>
                <a:gdLst/>
                <a:ahLst/>
                <a:cxnLst/>
                <a:rect l="l" t="t" r="r" b="b"/>
                <a:pathLst>
                  <a:path w="1566" h="1567" extrusionOk="0">
                    <a:moveTo>
                      <a:pt x="783" y="1"/>
                    </a:moveTo>
                    <a:cubicBezTo>
                      <a:pt x="373" y="1"/>
                      <a:pt x="0" y="373"/>
                      <a:pt x="0" y="783"/>
                    </a:cubicBezTo>
                    <a:cubicBezTo>
                      <a:pt x="0" y="1231"/>
                      <a:pt x="373" y="1566"/>
                      <a:pt x="783" y="1566"/>
                    </a:cubicBezTo>
                    <a:cubicBezTo>
                      <a:pt x="1230" y="1566"/>
                      <a:pt x="1566" y="1231"/>
                      <a:pt x="1566" y="783"/>
                    </a:cubicBezTo>
                    <a:cubicBezTo>
                      <a:pt x="1566" y="373"/>
                      <a:pt x="1230" y="1"/>
                      <a:pt x="7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20"/>
              <p:cNvSpPr/>
              <p:nvPr/>
            </p:nvSpPr>
            <p:spPr>
              <a:xfrm>
                <a:off x="949225" y="1995850"/>
                <a:ext cx="713950" cy="261000"/>
              </a:xfrm>
              <a:custGeom>
                <a:avLst/>
                <a:gdLst/>
                <a:ahLst/>
                <a:cxnLst/>
                <a:rect l="l" t="t" r="r" b="b"/>
                <a:pathLst>
                  <a:path w="28558" h="10440" extrusionOk="0">
                    <a:moveTo>
                      <a:pt x="12079" y="1"/>
                    </a:moveTo>
                    <a:cubicBezTo>
                      <a:pt x="5742" y="1"/>
                      <a:pt x="1082" y="4661"/>
                      <a:pt x="1" y="7419"/>
                    </a:cubicBezTo>
                    <a:cubicBezTo>
                      <a:pt x="1" y="7419"/>
                      <a:pt x="5337" y="2845"/>
                      <a:pt x="12813" y="2845"/>
                    </a:cubicBezTo>
                    <a:cubicBezTo>
                      <a:pt x="17486" y="2845"/>
                      <a:pt x="22994" y="4632"/>
                      <a:pt x="28557" y="10439"/>
                    </a:cubicBezTo>
                    <a:cubicBezTo>
                      <a:pt x="28557" y="10439"/>
                      <a:pt x="21250" y="1"/>
                      <a:pt x="12079" y="1"/>
                    </a:cubicBezTo>
                    <a:close/>
                  </a:path>
                </a:pathLst>
              </a:custGeom>
              <a:solidFill>
                <a:srgbClr val="CCCCCC">
                  <a:alpha val="497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3" name="Google Shape;523;p20"/>
            <p:cNvSpPr/>
            <p:nvPr/>
          </p:nvSpPr>
          <p:spPr>
            <a:xfrm>
              <a:off x="4539425" y="2437991"/>
              <a:ext cx="74573" cy="205204"/>
            </a:xfrm>
            <a:custGeom>
              <a:avLst/>
              <a:gdLst/>
              <a:ahLst/>
              <a:cxnLst/>
              <a:rect l="l" t="t" r="r" b="b"/>
              <a:pathLst>
                <a:path w="3132" h="4629" extrusionOk="0">
                  <a:moveTo>
                    <a:pt x="1075" y="1"/>
                  </a:moveTo>
                  <a:cubicBezTo>
                    <a:pt x="985" y="1"/>
                    <a:pt x="893" y="31"/>
                    <a:pt x="821" y="88"/>
                  </a:cubicBezTo>
                  <a:cubicBezTo>
                    <a:pt x="669" y="210"/>
                    <a:pt x="639" y="453"/>
                    <a:pt x="760" y="605"/>
                  </a:cubicBezTo>
                  <a:cubicBezTo>
                    <a:pt x="1307" y="1395"/>
                    <a:pt x="1763" y="2216"/>
                    <a:pt x="2128" y="3098"/>
                  </a:cubicBezTo>
                  <a:cubicBezTo>
                    <a:pt x="2189" y="3189"/>
                    <a:pt x="2250" y="3310"/>
                    <a:pt x="2280" y="3402"/>
                  </a:cubicBezTo>
                  <a:cubicBezTo>
                    <a:pt x="2280" y="3462"/>
                    <a:pt x="2189" y="3493"/>
                    <a:pt x="2159" y="3523"/>
                  </a:cubicBezTo>
                  <a:cubicBezTo>
                    <a:pt x="2007" y="3645"/>
                    <a:pt x="1824" y="3736"/>
                    <a:pt x="1611" y="3797"/>
                  </a:cubicBezTo>
                  <a:cubicBezTo>
                    <a:pt x="1380" y="3868"/>
                    <a:pt x="1138" y="3897"/>
                    <a:pt x="898" y="3897"/>
                  </a:cubicBezTo>
                  <a:cubicBezTo>
                    <a:pt x="728" y="3897"/>
                    <a:pt x="559" y="3883"/>
                    <a:pt x="396" y="3857"/>
                  </a:cubicBezTo>
                  <a:cubicBezTo>
                    <a:pt x="183" y="3857"/>
                    <a:pt x="31" y="4009"/>
                    <a:pt x="0" y="4192"/>
                  </a:cubicBezTo>
                  <a:cubicBezTo>
                    <a:pt x="0" y="4405"/>
                    <a:pt x="152" y="4557"/>
                    <a:pt x="335" y="4587"/>
                  </a:cubicBezTo>
                  <a:cubicBezTo>
                    <a:pt x="504" y="4615"/>
                    <a:pt x="676" y="4629"/>
                    <a:pt x="850" y="4629"/>
                  </a:cubicBezTo>
                  <a:cubicBezTo>
                    <a:pt x="1237" y="4629"/>
                    <a:pt x="1629" y="4561"/>
                    <a:pt x="2007" y="4435"/>
                  </a:cubicBezTo>
                  <a:cubicBezTo>
                    <a:pt x="2493" y="4253"/>
                    <a:pt x="3131" y="3857"/>
                    <a:pt x="2979" y="3250"/>
                  </a:cubicBezTo>
                  <a:cubicBezTo>
                    <a:pt x="2888" y="2946"/>
                    <a:pt x="2797" y="2672"/>
                    <a:pt x="2645" y="2398"/>
                  </a:cubicBezTo>
                  <a:cubicBezTo>
                    <a:pt x="2523" y="2155"/>
                    <a:pt x="2402" y="1912"/>
                    <a:pt x="2250" y="1639"/>
                  </a:cubicBezTo>
                  <a:cubicBezTo>
                    <a:pt x="1976" y="1122"/>
                    <a:pt x="1672" y="636"/>
                    <a:pt x="1338" y="119"/>
                  </a:cubicBezTo>
                  <a:cubicBezTo>
                    <a:pt x="1274" y="39"/>
                    <a:pt x="1176" y="1"/>
                    <a:pt x="10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4" name="Google Shape;524;p20"/>
          <p:cNvSpPr txBox="1">
            <a:spLocks noGrp="1"/>
          </p:cNvSpPr>
          <p:nvPr>
            <p:ph type="title"/>
          </p:nvPr>
        </p:nvSpPr>
        <p:spPr>
          <a:xfrm>
            <a:off x="457200" y="171421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Sabablari</a:t>
            </a:r>
            <a:endParaRPr dirty="0"/>
          </a:p>
        </p:txBody>
      </p:sp>
      <p:grpSp>
        <p:nvGrpSpPr>
          <p:cNvPr id="525" name="Google Shape;525;p20"/>
          <p:cNvGrpSpPr/>
          <p:nvPr/>
        </p:nvGrpSpPr>
        <p:grpSpPr>
          <a:xfrm>
            <a:off x="139423" y="1463807"/>
            <a:ext cx="3193154" cy="755325"/>
            <a:chOff x="457201" y="1545700"/>
            <a:chExt cx="2964430" cy="755325"/>
          </a:xfrm>
        </p:grpSpPr>
        <p:sp>
          <p:nvSpPr>
            <p:cNvPr id="528" name="Google Shape;528;p20"/>
            <p:cNvSpPr txBox="1"/>
            <p:nvPr/>
          </p:nvSpPr>
          <p:spPr>
            <a:xfrm>
              <a:off x="1231202" y="1915225"/>
              <a:ext cx="2190429" cy="38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 err="1"/>
                <a:t>Yuqorida</a:t>
              </a:r>
              <a:r>
                <a:rPr lang="en-US" sz="1200" dirty="0"/>
                <a:t> </a:t>
              </a:r>
              <a:r>
                <a:rPr lang="en-US" sz="1200" dirty="0" err="1"/>
                <a:t>aytib</a:t>
              </a:r>
              <a:r>
                <a:rPr lang="en-US" sz="1200" dirty="0"/>
                <a:t> </a:t>
              </a:r>
              <a:r>
                <a:rPr lang="en-US" sz="1200" dirty="0" err="1"/>
                <a:t>o'tilganidek</a:t>
              </a:r>
              <a:r>
                <a:rPr lang="en-US" sz="1200" dirty="0"/>
                <a:t>, </a:t>
              </a:r>
              <a:r>
                <a:rPr lang="en-US" sz="1200" dirty="0" err="1"/>
                <a:t>sil</a:t>
              </a:r>
              <a:r>
                <a:rPr lang="en-US" sz="1200" dirty="0"/>
                <a:t> </a:t>
              </a:r>
              <a:r>
                <a:rPr lang="en-US" sz="1200" dirty="0" err="1"/>
                <a:t>kasalligining</a:t>
              </a:r>
              <a:r>
                <a:rPr lang="en-US" sz="1200" dirty="0"/>
                <a:t> </a:t>
              </a:r>
              <a:r>
                <a:rPr lang="en-US" sz="1200" dirty="0" err="1"/>
                <a:t>qo'zg'atuvchisi</a:t>
              </a:r>
              <a:r>
                <a:rPr lang="en-US" sz="1200" dirty="0"/>
                <a:t> </a:t>
              </a:r>
              <a:r>
                <a:rPr lang="en-US" sz="1200" dirty="0" err="1"/>
                <a:t>ko'pincha</a:t>
              </a:r>
              <a:r>
                <a:rPr lang="en-US" sz="1200" dirty="0"/>
                <a:t> Mycobacterium tuberculosis (Mycobacterium tuberculosis </a:t>
              </a:r>
              <a:r>
                <a:rPr lang="en-US" sz="1200" dirty="0" err="1"/>
                <a:t>guruhidagi</a:t>
              </a:r>
              <a:r>
                <a:rPr lang="en-US" sz="1200" dirty="0"/>
                <a:t> </a:t>
              </a:r>
              <a:r>
                <a:rPr lang="en-US" sz="1200" dirty="0" err="1"/>
                <a:t>bakteriya</a:t>
              </a:r>
              <a:r>
                <a:rPr lang="en-US" sz="1200" dirty="0"/>
                <a:t>) - </a:t>
              </a:r>
              <a:r>
                <a:rPr lang="en-US" sz="1200" dirty="0" err="1"/>
                <a:t>aktinomitsetlar</a:t>
              </a:r>
              <a:r>
                <a:rPr lang="en-US" sz="1200" dirty="0"/>
                <a:t> </a:t>
              </a:r>
              <a:r>
                <a:rPr lang="en-US" sz="1200" dirty="0" err="1"/>
                <a:t>oilasining</a:t>
              </a:r>
              <a:r>
                <a:rPr lang="en-US" sz="1200" dirty="0"/>
                <a:t> </a:t>
              </a:r>
              <a:r>
                <a:rPr lang="en-US" sz="1200" dirty="0" err="1"/>
                <a:t>kislotaga</a:t>
              </a:r>
              <a:r>
                <a:rPr lang="en-US" sz="1200" dirty="0"/>
                <a:t> </a:t>
              </a:r>
              <a:r>
                <a:rPr lang="en-US" sz="1200" dirty="0" err="1"/>
                <a:t>chidamli</a:t>
              </a:r>
              <a:r>
                <a:rPr lang="en-US" sz="1200" dirty="0"/>
                <a:t> gram-</a:t>
              </a:r>
              <a:r>
                <a:rPr lang="en-US" sz="1200" dirty="0" err="1"/>
                <a:t>musbat</a:t>
              </a:r>
              <a:r>
                <a:rPr lang="en-US" sz="1200" dirty="0"/>
                <a:t> </a:t>
              </a:r>
              <a:r>
                <a:rPr lang="en-US" sz="1200" dirty="0" err="1"/>
                <a:t>tayoqchasi</a:t>
              </a:r>
              <a:r>
                <a:rPr lang="en-US" sz="1200" dirty="0"/>
                <a:t> (</a:t>
              </a:r>
              <a:r>
                <a:rPr lang="en-US" sz="1200" dirty="0" err="1"/>
                <a:t>mikobakteriyalar</a:t>
              </a:r>
              <a:r>
                <a:rPr lang="en-US" sz="1200" dirty="0"/>
                <a:t> </a:t>
              </a:r>
              <a:r>
                <a:rPr lang="en-US" sz="1200" dirty="0" err="1"/>
                <a:t>jinsi</a:t>
              </a:r>
              <a:r>
                <a:rPr lang="en-US" sz="1200" dirty="0"/>
                <a:t>). </a:t>
              </a:r>
              <a:endParaRPr lang="en-US" sz="1200" dirty="0">
                <a:sym typeface="Roboto"/>
              </a:endParaRPr>
            </a:p>
          </p:txBody>
        </p:sp>
        <p:grpSp>
          <p:nvGrpSpPr>
            <p:cNvPr id="529" name="Google Shape;529;p20"/>
            <p:cNvGrpSpPr/>
            <p:nvPr/>
          </p:nvGrpSpPr>
          <p:grpSpPr>
            <a:xfrm>
              <a:off x="457201" y="1545700"/>
              <a:ext cx="699093" cy="737100"/>
              <a:chOff x="457201" y="1545700"/>
              <a:chExt cx="699093" cy="737100"/>
            </a:xfrm>
          </p:grpSpPr>
          <p:sp>
            <p:nvSpPr>
              <p:cNvPr id="530" name="Google Shape;530;p20"/>
              <p:cNvSpPr/>
              <p:nvPr/>
            </p:nvSpPr>
            <p:spPr>
              <a:xfrm>
                <a:off x="457201" y="1545700"/>
                <a:ext cx="699093" cy="7371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531" name="Google Shape;531;p20"/>
              <p:cNvSpPr txBox="1"/>
              <p:nvPr/>
            </p:nvSpPr>
            <p:spPr>
              <a:xfrm>
                <a:off x="483091" y="1693158"/>
                <a:ext cx="632519" cy="46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500" dirty="0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01</a:t>
                </a:r>
                <a:endParaRPr sz="2500" dirty="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</p:grpSp>
      <p:grpSp>
        <p:nvGrpSpPr>
          <p:cNvPr id="532" name="Google Shape;532;p20"/>
          <p:cNvGrpSpPr/>
          <p:nvPr/>
        </p:nvGrpSpPr>
        <p:grpSpPr>
          <a:xfrm>
            <a:off x="139422" y="3727146"/>
            <a:ext cx="2859078" cy="737100"/>
            <a:chOff x="457200" y="2615819"/>
            <a:chExt cx="2859078" cy="737100"/>
          </a:xfrm>
        </p:grpSpPr>
        <p:sp>
          <p:nvSpPr>
            <p:cNvPr id="535" name="Google Shape;535;p20"/>
            <p:cNvSpPr txBox="1"/>
            <p:nvPr/>
          </p:nvSpPr>
          <p:spPr>
            <a:xfrm>
              <a:off x="1298885" y="2791469"/>
              <a:ext cx="2017393" cy="38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/>
                <a:t>Sil </a:t>
              </a:r>
              <a:r>
                <a:rPr lang="en-US" sz="1200" dirty="0" err="1"/>
                <a:t>kasalligi</a:t>
              </a:r>
              <a:r>
                <a:rPr lang="en-US" sz="1200" dirty="0"/>
                <a:t> </a:t>
              </a:r>
              <a:r>
                <a:rPr lang="en-US" sz="1200" dirty="0" err="1"/>
                <a:t>infeksiyasining</a:t>
              </a:r>
              <a:r>
                <a:rPr lang="en-US" sz="1200" dirty="0"/>
                <a:t> </a:t>
              </a:r>
              <a:r>
                <a:rPr lang="en-US" sz="1200" dirty="0" err="1"/>
                <a:t>manbai</a:t>
              </a:r>
              <a:r>
                <a:rPr lang="en-US" sz="1200" dirty="0"/>
                <a:t> </a:t>
              </a:r>
              <a:r>
                <a:rPr lang="en-US" sz="1200" dirty="0" err="1"/>
                <a:t>kasal</a:t>
              </a:r>
              <a:r>
                <a:rPr lang="en-US" sz="1200" dirty="0"/>
                <a:t> </a:t>
              </a:r>
              <a:r>
                <a:rPr lang="en-US" sz="1200" dirty="0" err="1"/>
                <a:t>odamlar</a:t>
              </a:r>
              <a:r>
                <a:rPr lang="en-US" sz="1200" dirty="0"/>
                <a:t> (</a:t>
              </a:r>
              <a:r>
                <a:rPr lang="en-US" sz="1200" dirty="0" err="1"/>
                <a:t>ayniqsa</a:t>
              </a:r>
              <a:r>
                <a:rPr lang="en-US" sz="1200" dirty="0"/>
                <a:t>, </a:t>
              </a:r>
              <a:r>
                <a:rPr lang="en-US" sz="1200" dirty="0" err="1"/>
                <a:t>ochiq</a:t>
              </a:r>
              <a:r>
                <a:rPr lang="en-US" sz="1200" dirty="0"/>
                <a:t> </a:t>
              </a:r>
              <a:r>
                <a:rPr lang="en-US" sz="1200" dirty="0" err="1"/>
                <a:t>shakl</a:t>
              </a:r>
              <a:r>
                <a:rPr lang="en-US" sz="1200" dirty="0"/>
                <a:t> </a:t>
              </a:r>
              <a:r>
                <a:rPr lang="en-US" sz="1200" dirty="0" err="1"/>
                <a:t>tashxisi</a:t>
              </a:r>
              <a:r>
                <a:rPr lang="en-US" sz="1200" dirty="0"/>
                <a:t> </a:t>
              </a:r>
              <a:r>
                <a:rPr lang="en-US" sz="1200" dirty="0" err="1"/>
                <a:t>qo'yilganlar</a:t>
              </a:r>
              <a:r>
                <a:rPr lang="en-US" sz="1200" dirty="0"/>
                <a:t>).</a:t>
              </a:r>
              <a:endParaRPr lang="en-US" sz="1200" dirty="0">
                <a:sym typeface="Roboto"/>
              </a:endParaRPr>
            </a:p>
          </p:txBody>
        </p:sp>
        <p:grpSp>
          <p:nvGrpSpPr>
            <p:cNvPr id="536" name="Google Shape;536;p20"/>
            <p:cNvGrpSpPr/>
            <p:nvPr/>
          </p:nvGrpSpPr>
          <p:grpSpPr>
            <a:xfrm>
              <a:off x="457200" y="2615819"/>
              <a:ext cx="737100" cy="737100"/>
              <a:chOff x="457200" y="2615819"/>
              <a:chExt cx="737100" cy="737100"/>
            </a:xfrm>
          </p:grpSpPr>
          <p:sp>
            <p:nvSpPr>
              <p:cNvPr id="537" name="Google Shape;537;p20"/>
              <p:cNvSpPr/>
              <p:nvPr/>
            </p:nvSpPr>
            <p:spPr>
              <a:xfrm>
                <a:off x="457200" y="2615819"/>
                <a:ext cx="737100" cy="7371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538" name="Google Shape;538;p20"/>
              <p:cNvSpPr txBox="1"/>
              <p:nvPr/>
            </p:nvSpPr>
            <p:spPr>
              <a:xfrm>
                <a:off x="457200" y="2752025"/>
                <a:ext cx="737100" cy="46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500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02</a:t>
                </a:r>
                <a:endParaRPr sz="2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</p:grpSp>
      <p:grpSp>
        <p:nvGrpSpPr>
          <p:cNvPr id="546" name="Google Shape;546;p20"/>
          <p:cNvGrpSpPr/>
          <p:nvPr/>
        </p:nvGrpSpPr>
        <p:grpSpPr>
          <a:xfrm>
            <a:off x="6061602" y="1534499"/>
            <a:ext cx="2880638" cy="766526"/>
            <a:chOff x="6061602" y="1534499"/>
            <a:chExt cx="2880638" cy="766526"/>
          </a:xfrm>
        </p:grpSpPr>
        <p:sp>
          <p:nvSpPr>
            <p:cNvPr id="549" name="Google Shape;549;p20"/>
            <p:cNvSpPr txBox="1"/>
            <p:nvPr/>
          </p:nvSpPr>
          <p:spPr>
            <a:xfrm>
              <a:off x="6061602" y="1611265"/>
              <a:ext cx="2074213" cy="6897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 err="1"/>
                <a:t>Infetsiya</a:t>
              </a:r>
              <a:r>
                <a:rPr lang="en-US" sz="1200" dirty="0"/>
                <a:t> </a:t>
              </a:r>
              <a:r>
                <a:rPr lang="en-US" sz="1200" dirty="0" err="1"/>
                <a:t>yo'li</a:t>
              </a:r>
              <a:r>
                <a:rPr lang="en-US" sz="1200" dirty="0"/>
                <a:t> – respirator </a:t>
              </a:r>
              <a:r>
                <a:rPr lang="en-US" sz="1200" dirty="0" err="1"/>
                <a:t>hisoblanadi</a:t>
              </a:r>
              <a:r>
                <a:rPr lang="en-US" sz="1200" dirty="0"/>
                <a:t>, </a:t>
              </a:r>
              <a:r>
                <a:rPr lang="en-US" sz="1200" dirty="0" err="1"/>
                <a:t>ya'ni</a:t>
              </a:r>
              <a:r>
                <a:rPr lang="en-US" sz="1200" dirty="0"/>
                <a:t> </a:t>
              </a:r>
              <a:r>
                <a:rPr lang="en-US" sz="1200" dirty="0" err="1"/>
                <a:t>bakteriyalar</a:t>
              </a:r>
              <a:r>
                <a:rPr lang="en-US" sz="1200" dirty="0"/>
                <a:t> </a:t>
              </a:r>
              <a:r>
                <a:rPr lang="en-US" sz="1200" dirty="0" err="1"/>
                <a:t>tarqalgan</a:t>
              </a:r>
              <a:r>
                <a:rPr lang="en-US" sz="1200" dirty="0"/>
                <a:t> </a:t>
              </a:r>
              <a:r>
                <a:rPr lang="en-US" sz="1200" dirty="0" err="1"/>
                <a:t>havodan</a:t>
              </a:r>
              <a:r>
                <a:rPr lang="en-US" sz="1200" dirty="0"/>
                <a:t> </a:t>
              </a:r>
              <a:r>
                <a:rPr lang="en-US" sz="1200" dirty="0" err="1"/>
                <a:t>nafas</a:t>
              </a:r>
              <a:r>
                <a:rPr lang="en-US" sz="1200" dirty="0"/>
                <a:t> </a:t>
              </a:r>
              <a:r>
                <a:rPr lang="en-US" sz="1200" dirty="0" err="1"/>
                <a:t>olish</a:t>
              </a:r>
              <a:r>
                <a:rPr lang="en-US" sz="1200" dirty="0"/>
                <a:t> . Bir </a:t>
              </a:r>
              <a:r>
                <a:rPr lang="en-US" sz="1200" dirty="0" err="1"/>
                <a:t>yil</a:t>
              </a:r>
              <a:r>
                <a:rPr lang="en-US" sz="1200" dirty="0"/>
                <a:t> </a:t>
              </a:r>
              <a:r>
                <a:rPr lang="en-US" sz="1200" dirty="0" err="1"/>
                <a:t>ichida</a:t>
              </a:r>
              <a:r>
                <a:rPr lang="en-US" sz="1200" dirty="0"/>
                <a:t> </a:t>
              </a:r>
              <a:r>
                <a:rPr lang="en-US" sz="1200" dirty="0" err="1"/>
                <a:t>ochiq</a:t>
              </a:r>
              <a:r>
                <a:rPr lang="en-US" sz="1200" dirty="0"/>
                <a:t> </a:t>
              </a:r>
              <a:r>
                <a:rPr lang="en-US" sz="1200" dirty="0" err="1"/>
                <a:t>shakldagi</a:t>
              </a:r>
              <a:r>
                <a:rPr lang="en-US" sz="1200" dirty="0"/>
                <a:t> </a:t>
              </a:r>
              <a:r>
                <a:rPr lang="en-US" sz="1200" dirty="0" err="1"/>
                <a:t>silga</a:t>
              </a:r>
              <a:r>
                <a:rPr lang="en-US" sz="1200" dirty="0"/>
                <a:t> </a:t>
              </a:r>
              <a:r>
                <a:rPr lang="en-US" sz="1200" dirty="0" err="1"/>
                <a:t>chalingan</a:t>
              </a:r>
              <a:r>
                <a:rPr lang="en-US" sz="1200" dirty="0"/>
                <a:t> </a:t>
              </a:r>
              <a:r>
                <a:rPr lang="en-US" sz="1200" dirty="0" err="1"/>
                <a:t>bemor</a:t>
              </a:r>
              <a:r>
                <a:rPr lang="en-US" sz="1200" dirty="0"/>
                <a:t> </a:t>
              </a:r>
              <a:r>
                <a:rPr lang="en-US" sz="1200" dirty="0" err="1"/>
                <a:t>o'ndan</a:t>
              </a:r>
              <a:r>
                <a:rPr lang="en-US" sz="1200" dirty="0"/>
                <a:t> </a:t>
              </a:r>
              <a:r>
                <a:rPr lang="en-US" sz="1200" dirty="0" err="1"/>
                <a:t>ortiq</a:t>
              </a:r>
              <a:r>
                <a:rPr lang="en-US" sz="1200" dirty="0"/>
                <a:t> </a:t>
              </a:r>
              <a:r>
                <a:rPr lang="en-US" sz="1200" dirty="0" err="1"/>
                <a:t>odamga</a:t>
              </a:r>
              <a:r>
                <a:rPr lang="en-US" sz="1200" dirty="0"/>
                <a:t> </a:t>
              </a:r>
              <a:r>
                <a:rPr lang="en-US" sz="1200" dirty="0" err="1"/>
                <a:t>yuqtirishi</a:t>
              </a:r>
              <a:r>
                <a:rPr lang="en-US" sz="1200" dirty="0"/>
                <a:t> </a:t>
              </a:r>
              <a:r>
                <a:rPr lang="en-US" sz="1200" dirty="0" err="1"/>
                <a:t>mumkin</a:t>
              </a:r>
              <a:r>
                <a:rPr lang="en-US" sz="1200" dirty="0"/>
                <a:t>.</a:t>
              </a:r>
              <a:endParaRPr lang="en-US" sz="1200" dirty="0">
                <a:sym typeface="Roboto"/>
              </a:endParaRPr>
            </a:p>
          </p:txBody>
        </p:sp>
        <p:grpSp>
          <p:nvGrpSpPr>
            <p:cNvPr id="550" name="Google Shape;550;p20"/>
            <p:cNvGrpSpPr/>
            <p:nvPr/>
          </p:nvGrpSpPr>
          <p:grpSpPr>
            <a:xfrm>
              <a:off x="8205140" y="1534499"/>
              <a:ext cx="737100" cy="737100"/>
              <a:chOff x="8205140" y="1534499"/>
              <a:chExt cx="737100" cy="737100"/>
            </a:xfrm>
          </p:grpSpPr>
          <p:sp>
            <p:nvSpPr>
              <p:cNvPr id="551" name="Google Shape;551;p20"/>
              <p:cNvSpPr/>
              <p:nvPr/>
            </p:nvSpPr>
            <p:spPr>
              <a:xfrm>
                <a:off x="8205140" y="1534499"/>
                <a:ext cx="737100" cy="737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552" name="Google Shape;552;p20"/>
              <p:cNvSpPr txBox="1"/>
              <p:nvPr/>
            </p:nvSpPr>
            <p:spPr>
              <a:xfrm>
                <a:off x="8205140" y="1664606"/>
                <a:ext cx="737100" cy="46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500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04</a:t>
                </a:r>
                <a:endParaRPr sz="25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</p:grpSp>
      <p:grpSp>
        <p:nvGrpSpPr>
          <p:cNvPr id="553" name="Google Shape;553;p20"/>
          <p:cNvGrpSpPr/>
          <p:nvPr/>
        </p:nvGrpSpPr>
        <p:grpSpPr>
          <a:xfrm>
            <a:off x="6292486" y="3616835"/>
            <a:ext cx="2666390" cy="737100"/>
            <a:chOff x="6018760" y="2615825"/>
            <a:chExt cx="2666390" cy="737100"/>
          </a:xfrm>
        </p:grpSpPr>
        <p:sp>
          <p:nvSpPr>
            <p:cNvPr id="556" name="Google Shape;556;p20"/>
            <p:cNvSpPr txBox="1"/>
            <p:nvPr/>
          </p:nvSpPr>
          <p:spPr>
            <a:xfrm>
              <a:off x="6018760" y="2821973"/>
              <a:ext cx="1870407" cy="38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 err="1"/>
                <a:t>Shuningdek</a:t>
              </a:r>
              <a:r>
                <a:rPr lang="en-US" sz="1200" dirty="0"/>
                <a:t>, </a:t>
              </a:r>
              <a:r>
                <a:rPr lang="en-US" sz="1200" dirty="0" err="1"/>
                <a:t>kasallik</a:t>
              </a:r>
              <a:r>
                <a:rPr lang="en-US" sz="1200" dirty="0"/>
                <a:t> </a:t>
              </a:r>
              <a:r>
                <a:rPr lang="en-US" sz="1200" dirty="0" err="1"/>
                <a:t>manbalari</a:t>
              </a:r>
              <a:r>
                <a:rPr lang="en-US" sz="1200" dirty="0"/>
                <a:t> parranda </a:t>
              </a:r>
              <a:r>
                <a:rPr lang="en-US" sz="1200" dirty="0" err="1"/>
                <a:t>va</a:t>
              </a:r>
              <a:r>
                <a:rPr lang="en-US" sz="1200" dirty="0"/>
                <a:t> </a:t>
              </a:r>
              <a:r>
                <a:rPr lang="en-US" sz="1200" dirty="0" err="1"/>
                <a:t>qoramol</a:t>
              </a:r>
              <a:r>
                <a:rPr lang="en-US" sz="1200" dirty="0"/>
                <a:t> </a:t>
              </a:r>
              <a:r>
                <a:rPr lang="en-US" sz="1200" dirty="0" err="1"/>
                <a:t>bo'lishi</a:t>
              </a:r>
              <a:r>
                <a:rPr lang="en-US" sz="1200" dirty="0"/>
                <a:t> </a:t>
              </a:r>
              <a:r>
                <a:rPr lang="en-US" sz="1200" dirty="0" err="1"/>
                <a:t>mumkin</a:t>
              </a:r>
              <a:r>
                <a:rPr lang="en-US" sz="1200" dirty="0"/>
                <a:t>. Sil </a:t>
              </a:r>
              <a:r>
                <a:rPr lang="en-US" sz="1200" dirty="0" err="1"/>
                <a:t>kasalligi</a:t>
              </a:r>
              <a:r>
                <a:rPr lang="en-US" sz="1200" dirty="0"/>
                <a:t> </a:t>
              </a:r>
              <a:r>
                <a:rPr lang="en-US" sz="1200" dirty="0" err="1"/>
                <a:t>sigir</a:t>
              </a:r>
              <a:r>
                <a:rPr lang="en-US" sz="1200" dirty="0"/>
                <a:t> </a:t>
              </a:r>
              <a:r>
                <a:rPr lang="en-US" sz="1200" dirty="0" err="1"/>
                <a:t>suti</a:t>
              </a:r>
              <a:r>
                <a:rPr lang="en-US" sz="1200" dirty="0"/>
                <a:t>, </a:t>
              </a:r>
              <a:r>
                <a:rPr lang="en-US" sz="1200" dirty="0" err="1"/>
                <a:t>tuxum</a:t>
              </a:r>
              <a:r>
                <a:rPr lang="en-US" sz="1200" dirty="0"/>
                <a:t> </a:t>
              </a:r>
              <a:r>
                <a:rPr lang="en-US" sz="1200" dirty="0" err="1"/>
                <a:t>bilan</a:t>
              </a:r>
              <a:r>
                <a:rPr lang="en-US" sz="1200" dirty="0"/>
                <a:t> </a:t>
              </a:r>
              <a:r>
                <a:rPr lang="en-US" sz="1200" dirty="0" err="1"/>
                <a:t>yoki</a:t>
              </a:r>
              <a:r>
                <a:rPr lang="en-US" sz="1200" dirty="0"/>
                <a:t> </a:t>
              </a:r>
              <a:r>
                <a:rPr lang="en-US" sz="1200" dirty="0" err="1"/>
                <a:t>kasallangan</a:t>
              </a:r>
              <a:r>
                <a:rPr lang="en-US" sz="1200" dirty="0"/>
                <a:t> </a:t>
              </a:r>
              <a:r>
                <a:rPr lang="en-US" sz="1200" dirty="0" err="1"/>
                <a:t>hayvonlarning</a:t>
              </a:r>
              <a:r>
                <a:rPr lang="en-US" sz="1200" dirty="0"/>
                <a:t> </a:t>
              </a:r>
              <a:r>
                <a:rPr lang="en-US" sz="1200" dirty="0" err="1"/>
                <a:t>axlati</a:t>
              </a:r>
              <a:r>
                <a:rPr lang="en-US" sz="1200" dirty="0"/>
                <a:t> </a:t>
              </a:r>
              <a:r>
                <a:rPr lang="en-US" sz="1200" dirty="0" err="1"/>
                <a:t>suvga</a:t>
              </a:r>
              <a:r>
                <a:rPr lang="en-US" sz="1200" dirty="0"/>
                <a:t> </a:t>
              </a:r>
              <a:r>
                <a:rPr lang="en-US" sz="1200" dirty="0" err="1"/>
                <a:t>tushganda</a:t>
              </a:r>
              <a:r>
                <a:rPr lang="en-US" sz="1200" dirty="0"/>
                <a:t> </a:t>
              </a:r>
              <a:r>
                <a:rPr lang="en-US" sz="1200" dirty="0" err="1"/>
                <a:t>yuqadi</a:t>
              </a:r>
              <a:r>
                <a:rPr lang="en-US" sz="1200" dirty="0"/>
                <a:t>.</a:t>
              </a:r>
              <a:endParaRPr lang="en-US" sz="1200" dirty="0">
                <a:sym typeface="Roboto"/>
              </a:endParaRPr>
            </a:p>
          </p:txBody>
        </p:sp>
        <p:grpSp>
          <p:nvGrpSpPr>
            <p:cNvPr id="557" name="Google Shape;557;p20"/>
            <p:cNvGrpSpPr/>
            <p:nvPr/>
          </p:nvGrpSpPr>
          <p:grpSpPr>
            <a:xfrm>
              <a:off x="7948050" y="2615825"/>
              <a:ext cx="737100" cy="737100"/>
              <a:chOff x="7948050" y="2615825"/>
              <a:chExt cx="737100" cy="737100"/>
            </a:xfrm>
          </p:grpSpPr>
          <p:sp>
            <p:nvSpPr>
              <p:cNvPr id="558" name="Google Shape;558;p20"/>
              <p:cNvSpPr/>
              <p:nvPr/>
            </p:nvSpPr>
            <p:spPr>
              <a:xfrm>
                <a:off x="7948050" y="2615825"/>
                <a:ext cx="737100" cy="737100"/>
              </a:xfrm>
              <a:prstGeom prst="ellipse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559" name="Google Shape;559;p20"/>
              <p:cNvSpPr txBox="1"/>
              <p:nvPr/>
            </p:nvSpPr>
            <p:spPr>
              <a:xfrm>
                <a:off x="7948050" y="2752025"/>
                <a:ext cx="737100" cy="46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500" dirty="0">
                    <a:solidFill>
                      <a:schemeClr val="lt1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05</a:t>
                </a:r>
                <a:endParaRPr sz="2500" dirty="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</p:grpSp>
      <p:cxnSp>
        <p:nvCxnSpPr>
          <p:cNvPr id="567" name="Google Shape;567;p20"/>
          <p:cNvCxnSpPr>
            <a:cxnSpLocks/>
          </p:cNvCxnSpPr>
          <p:nvPr/>
        </p:nvCxnSpPr>
        <p:spPr>
          <a:xfrm rot="16200000" flipH="1">
            <a:off x="2800462" y="2095586"/>
            <a:ext cx="1410273" cy="475404"/>
          </a:xfrm>
          <a:prstGeom prst="bentConnector3">
            <a:avLst>
              <a:gd name="adj1" fmla="val 1787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68" name="Google Shape;568;p20"/>
          <p:cNvCxnSpPr>
            <a:cxnSpLocks/>
            <a:endCxn id="569" idx="2"/>
          </p:cNvCxnSpPr>
          <p:nvPr/>
        </p:nvCxnSpPr>
        <p:spPr>
          <a:xfrm flipV="1">
            <a:off x="2950621" y="3515348"/>
            <a:ext cx="1124921" cy="39965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74" name="Google Shape;574;p20"/>
          <p:cNvCxnSpPr>
            <a:cxnSpLocks/>
            <a:endCxn id="575" idx="6"/>
          </p:cNvCxnSpPr>
          <p:nvPr/>
        </p:nvCxnSpPr>
        <p:spPr>
          <a:xfrm rot="10800000">
            <a:off x="5068459" y="3515349"/>
            <a:ext cx="1281511" cy="247457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576" name="Google Shape;576;p20"/>
          <p:cNvCxnSpPr>
            <a:cxnSpLocks/>
            <a:endCxn id="577" idx="0"/>
          </p:cNvCxnSpPr>
          <p:nvPr/>
        </p:nvCxnSpPr>
        <p:spPr>
          <a:xfrm rot="5400000">
            <a:off x="4900474" y="2008410"/>
            <a:ext cx="1470348" cy="494282"/>
          </a:xfrm>
          <a:prstGeom prst="bentConnector3">
            <a:avLst>
              <a:gd name="adj1" fmla="val 56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578" name="Google Shape;578;p20"/>
          <p:cNvSpPr/>
          <p:nvPr/>
        </p:nvSpPr>
        <p:spPr>
          <a:xfrm>
            <a:off x="3546243" y="2990725"/>
            <a:ext cx="418500" cy="4185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0"/>
          <p:cNvSpPr/>
          <p:nvPr/>
        </p:nvSpPr>
        <p:spPr>
          <a:xfrm>
            <a:off x="4075542" y="3306098"/>
            <a:ext cx="418500" cy="4185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20"/>
          <p:cNvSpPr/>
          <p:nvPr/>
        </p:nvSpPr>
        <p:spPr>
          <a:xfrm>
            <a:off x="4649958" y="3306098"/>
            <a:ext cx="418500" cy="4185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20"/>
          <p:cNvSpPr/>
          <p:nvPr/>
        </p:nvSpPr>
        <p:spPr>
          <a:xfrm>
            <a:off x="5179257" y="2990725"/>
            <a:ext cx="418500" cy="4185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20"/>
          <p:cNvSpPr/>
          <p:nvPr/>
        </p:nvSpPr>
        <p:spPr>
          <a:xfrm>
            <a:off x="3804740" y="3637878"/>
            <a:ext cx="418500" cy="4185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20"/>
          <p:cNvSpPr/>
          <p:nvPr/>
        </p:nvSpPr>
        <p:spPr>
          <a:xfrm>
            <a:off x="4920760" y="3646081"/>
            <a:ext cx="418500" cy="4185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23"/>
          <p:cNvSpPr/>
          <p:nvPr/>
        </p:nvSpPr>
        <p:spPr>
          <a:xfrm>
            <a:off x="-250" y="1736550"/>
            <a:ext cx="9144109" cy="1640165"/>
          </a:xfrm>
          <a:custGeom>
            <a:avLst/>
            <a:gdLst/>
            <a:ahLst/>
            <a:cxnLst/>
            <a:rect l="l" t="t" r="r" b="b"/>
            <a:pathLst>
              <a:path w="247088" h="80489" extrusionOk="0">
                <a:moveTo>
                  <a:pt x="1" y="1"/>
                </a:moveTo>
                <a:lnTo>
                  <a:pt x="1" y="80488"/>
                </a:lnTo>
                <a:lnTo>
                  <a:pt x="247087" y="80488"/>
                </a:lnTo>
                <a:lnTo>
                  <a:pt x="247087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7" name="Google Shape;1027;p23"/>
          <p:cNvGrpSpPr/>
          <p:nvPr/>
        </p:nvGrpSpPr>
        <p:grpSpPr>
          <a:xfrm>
            <a:off x="1002975" y="1196974"/>
            <a:ext cx="1932723" cy="2550116"/>
            <a:chOff x="1002975" y="1196974"/>
            <a:chExt cx="1932723" cy="2550116"/>
          </a:xfrm>
        </p:grpSpPr>
        <p:grpSp>
          <p:nvGrpSpPr>
            <p:cNvPr id="1028" name="Google Shape;1028;p23"/>
            <p:cNvGrpSpPr/>
            <p:nvPr/>
          </p:nvGrpSpPr>
          <p:grpSpPr>
            <a:xfrm>
              <a:off x="1314451" y="1196974"/>
              <a:ext cx="1621247" cy="2550116"/>
              <a:chOff x="1120725" y="1085163"/>
              <a:chExt cx="1702275" cy="2677288"/>
            </a:xfrm>
          </p:grpSpPr>
          <p:grpSp>
            <p:nvGrpSpPr>
              <p:cNvPr id="1029" name="Google Shape;1029;p23"/>
              <p:cNvGrpSpPr/>
              <p:nvPr/>
            </p:nvGrpSpPr>
            <p:grpSpPr>
              <a:xfrm>
                <a:off x="1120725" y="1085163"/>
                <a:ext cx="1702275" cy="2662850"/>
                <a:chOff x="1654125" y="1085163"/>
                <a:chExt cx="1702275" cy="2662850"/>
              </a:xfrm>
            </p:grpSpPr>
            <p:sp>
              <p:nvSpPr>
                <p:cNvPr id="1030" name="Google Shape;1030;p23"/>
                <p:cNvSpPr/>
                <p:nvPr/>
              </p:nvSpPr>
              <p:spPr>
                <a:xfrm>
                  <a:off x="1891475" y="1978963"/>
                  <a:ext cx="1223450" cy="176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938" h="70762" extrusionOk="0">
                      <a:moveTo>
                        <a:pt x="22158" y="0"/>
                      </a:moveTo>
                      <a:lnTo>
                        <a:pt x="6322" y="3648"/>
                      </a:lnTo>
                      <a:lnTo>
                        <a:pt x="2736" y="5654"/>
                      </a:lnTo>
                      <a:cubicBezTo>
                        <a:pt x="213" y="13800"/>
                        <a:pt x="0" y="20578"/>
                        <a:pt x="790" y="25928"/>
                      </a:cubicBezTo>
                      <a:cubicBezTo>
                        <a:pt x="1459" y="30639"/>
                        <a:pt x="9149" y="51764"/>
                        <a:pt x="881" y="70761"/>
                      </a:cubicBezTo>
                      <a:lnTo>
                        <a:pt x="43314" y="70761"/>
                      </a:lnTo>
                      <a:lnTo>
                        <a:pt x="41642" y="57357"/>
                      </a:lnTo>
                      <a:cubicBezTo>
                        <a:pt x="40548" y="49119"/>
                        <a:pt x="41399" y="40730"/>
                        <a:pt x="44074" y="32858"/>
                      </a:cubicBezTo>
                      <a:lnTo>
                        <a:pt x="44135" y="32706"/>
                      </a:lnTo>
                      <a:cubicBezTo>
                        <a:pt x="48937" y="18967"/>
                        <a:pt x="41399" y="8845"/>
                        <a:pt x="37417" y="4711"/>
                      </a:cubicBezTo>
                      <a:cubicBezTo>
                        <a:pt x="36688" y="3952"/>
                        <a:pt x="35958" y="3252"/>
                        <a:pt x="35168" y="2614"/>
                      </a:cubicBezTo>
                      <a:lnTo>
                        <a:pt x="22158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1" name="Google Shape;1031;p23"/>
                <p:cNvSpPr/>
                <p:nvPr/>
              </p:nvSpPr>
              <p:spPr>
                <a:xfrm>
                  <a:off x="2348925" y="1752513"/>
                  <a:ext cx="262475" cy="43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9" h="17318" extrusionOk="0">
                      <a:moveTo>
                        <a:pt x="0" y="0"/>
                      </a:moveTo>
                      <a:lnTo>
                        <a:pt x="91" y="943"/>
                      </a:lnTo>
                      <a:lnTo>
                        <a:pt x="122" y="8085"/>
                      </a:lnTo>
                      <a:lnTo>
                        <a:pt x="122" y="9788"/>
                      </a:lnTo>
                      <a:lnTo>
                        <a:pt x="122" y="11733"/>
                      </a:lnTo>
                      <a:cubicBezTo>
                        <a:pt x="122" y="13861"/>
                        <a:pt x="1277" y="15776"/>
                        <a:pt x="3161" y="16779"/>
                      </a:cubicBezTo>
                      <a:cubicBezTo>
                        <a:pt x="3617" y="17022"/>
                        <a:pt x="4134" y="17174"/>
                        <a:pt x="4681" y="17265"/>
                      </a:cubicBezTo>
                      <a:cubicBezTo>
                        <a:pt x="4924" y="17301"/>
                        <a:pt x="5164" y="17318"/>
                        <a:pt x="5401" y="17318"/>
                      </a:cubicBezTo>
                      <a:cubicBezTo>
                        <a:pt x="8191" y="17318"/>
                        <a:pt x="10498" y="14923"/>
                        <a:pt x="10274" y="12037"/>
                      </a:cubicBezTo>
                      <a:lnTo>
                        <a:pt x="10274" y="11946"/>
                      </a:lnTo>
                      <a:lnTo>
                        <a:pt x="10274" y="11824"/>
                      </a:lnTo>
                      <a:lnTo>
                        <a:pt x="10274" y="11581"/>
                      </a:lnTo>
                      <a:lnTo>
                        <a:pt x="10152" y="10061"/>
                      </a:lnTo>
                      <a:lnTo>
                        <a:pt x="9848" y="2432"/>
                      </a:lnTo>
                      <a:cubicBezTo>
                        <a:pt x="9788" y="2037"/>
                        <a:pt x="9575" y="1672"/>
                        <a:pt x="9210" y="1490"/>
                      </a:cubicBezTo>
                      <a:lnTo>
                        <a:pt x="5867" y="3648"/>
                      </a:lnTo>
                      <a:lnTo>
                        <a:pt x="3587" y="2219"/>
                      </a:lnTo>
                      <a:lnTo>
                        <a:pt x="152" y="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AD7A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2" name="Google Shape;1032;p23"/>
                <p:cNvSpPr/>
                <p:nvPr/>
              </p:nvSpPr>
              <p:spPr>
                <a:xfrm>
                  <a:off x="2405900" y="1788988"/>
                  <a:ext cx="199875" cy="26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5" h="10578" extrusionOk="0">
                      <a:moveTo>
                        <a:pt x="6901" y="0"/>
                      </a:moveTo>
                      <a:lnTo>
                        <a:pt x="3588" y="2189"/>
                      </a:lnTo>
                      <a:lnTo>
                        <a:pt x="1308" y="760"/>
                      </a:lnTo>
                      <a:lnTo>
                        <a:pt x="62" y="152"/>
                      </a:lnTo>
                      <a:lnTo>
                        <a:pt x="62" y="152"/>
                      </a:lnTo>
                      <a:cubicBezTo>
                        <a:pt x="1" y="4894"/>
                        <a:pt x="3284" y="9210"/>
                        <a:pt x="7995" y="10578"/>
                      </a:cubicBezTo>
                      <a:lnTo>
                        <a:pt x="7995" y="10487"/>
                      </a:lnTo>
                      <a:lnTo>
                        <a:pt x="7995" y="10365"/>
                      </a:lnTo>
                      <a:lnTo>
                        <a:pt x="7995" y="10122"/>
                      </a:lnTo>
                      <a:lnTo>
                        <a:pt x="7843" y="8602"/>
                      </a:lnTo>
                      <a:lnTo>
                        <a:pt x="7539" y="973"/>
                      </a:lnTo>
                      <a:cubicBezTo>
                        <a:pt x="7509" y="547"/>
                        <a:pt x="7265" y="213"/>
                        <a:pt x="6901" y="0"/>
                      </a:cubicBezTo>
                      <a:close/>
                    </a:path>
                  </a:pathLst>
                </a:custGeom>
                <a:solidFill>
                  <a:srgbClr val="FAD7A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3" name="Google Shape;1033;p23"/>
                <p:cNvSpPr/>
                <p:nvPr/>
              </p:nvSpPr>
              <p:spPr>
                <a:xfrm>
                  <a:off x="2082950" y="1181838"/>
                  <a:ext cx="795650" cy="78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26" h="31217" extrusionOk="0">
                      <a:moveTo>
                        <a:pt x="16354" y="0"/>
                      </a:moveTo>
                      <a:cubicBezTo>
                        <a:pt x="15898" y="0"/>
                        <a:pt x="15442" y="0"/>
                        <a:pt x="14986" y="61"/>
                      </a:cubicBezTo>
                      <a:cubicBezTo>
                        <a:pt x="14530" y="61"/>
                        <a:pt x="14074" y="122"/>
                        <a:pt x="13618" y="183"/>
                      </a:cubicBezTo>
                      <a:cubicBezTo>
                        <a:pt x="12919" y="304"/>
                        <a:pt x="12250" y="547"/>
                        <a:pt x="11642" y="882"/>
                      </a:cubicBezTo>
                      <a:cubicBezTo>
                        <a:pt x="10335" y="1550"/>
                        <a:pt x="9211" y="2553"/>
                        <a:pt x="8451" y="3769"/>
                      </a:cubicBezTo>
                      <a:cubicBezTo>
                        <a:pt x="6171" y="6778"/>
                        <a:pt x="4651" y="10274"/>
                        <a:pt x="4013" y="14013"/>
                      </a:cubicBezTo>
                      <a:cubicBezTo>
                        <a:pt x="4013" y="14043"/>
                        <a:pt x="3983" y="14104"/>
                        <a:pt x="3983" y="14195"/>
                      </a:cubicBezTo>
                      <a:cubicBezTo>
                        <a:pt x="3489" y="13893"/>
                        <a:pt x="2946" y="13765"/>
                        <a:pt x="2398" y="13765"/>
                      </a:cubicBezTo>
                      <a:cubicBezTo>
                        <a:pt x="2339" y="13765"/>
                        <a:pt x="2279" y="13766"/>
                        <a:pt x="2220" y="13769"/>
                      </a:cubicBezTo>
                      <a:cubicBezTo>
                        <a:pt x="426" y="14043"/>
                        <a:pt x="1" y="16931"/>
                        <a:pt x="609" y="19058"/>
                      </a:cubicBezTo>
                      <a:cubicBezTo>
                        <a:pt x="1369" y="21672"/>
                        <a:pt x="3375" y="22462"/>
                        <a:pt x="5290" y="22888"/>
                      </a:cubicBezTo>
                      <a:lnTo>
                        <a:pt x="5472" y="22949"/>
                      </a:lnTo>
                      <a:cubicBezTo>
                        <a:pt x="6505" y="24742"/>
                        <a:pt x="7812" y="26384"/>
                        <a:pt x="9332" y="27812"/>
                      </a:cubicBezTo>
                      <a:cubicBezTo>
                        <a:pt x="10882" y="29484"/>
                        <a:pt x="12949" y="30639"/>
                        <a:pt x="15199" y="31095"/>
                      </a:cubicBezTo>
                      <a:cubicBezTo>
                        <a:pt x="15259" y="31125"/>
                        <a:pt x="15320" y="31125"/>
                        <a:pt x="15381" y="31125"/>
                      </a:cubicBezTo>
                      <a:cubicBezTo>
                        <a:pt x="15503" y="31156"/>
                        <a:pt x="15685" y="31216"/>
                        <a:pt x="15776" y="31216"/>
                      </a:cubicBezTo>
                      <a:lnTo>
                        <a:pt x="16779" y="31216"/>
                      </a:lnTo>
                      <a:cubicBezTo>
                        <a:pt x="16962" y="31186"/>
                        <a:pt x="17114" y="31186"/>
                        <a:pt x="17296" y="31156"/>
                      </a:cubicBezTo>
                      <a:lnTo>
                        <a:pt x="17509" y="31125"/>
                      </a:lnTo>
                      <a:cubicBezTo>
                        <a:pt x="17554" y="31110"/>
                        <a:pt x="17592" y="31110"/>
                        <a:pt x="17634" y="31110"/>
                      </a:cubicBezTo>
                      <a:cubicBezTo>
                        <a:pt x="17676" y="31110"/>
                        <a:pt x="17721" y="31110"/>
                        <a:pt x="17782" y="31095"/>
                      </a:cubicBezTo>
                      <a:cubicBezTo>
                        <a:pt x="17904" y="31034"/>
                        <a:pt x="18025" y="31004"/>
                        <a:pt x="18147" y="30973"/>
                      </a:cubicBezTo>
                      <a:cubicBezTo>
                        <a:pt x="18208" y="30943"/>
                        <a:pt x="18299" y="30912"/>
                        <a:pt x="18360" y="30912"/>
                      </a:cubicBezTo>
                      <a:cubicBezTo>
                        <a:pt x="20548" y="30183"/>
                        <a:pt x="22433" y="28815"/>
                        <a:pt x="23801" y="26961"/>
                      </a:cubicBezTo>
                      <a:cubicBezTo>
                        <a:pt x="25168" y="25380"/>
                        <a:pt x="26263" y="23587"/>
                        <a:pt x="27053" y="21672"/>
                      </a:cubicBezTo>
                      <a:lnTo>
                        <a:pt x="27144" y="21642"/>
                      </a:lnTo>
                      <a:cubicBezTo>
                        <a:pt x="28998" y="21004"/>
                        <a:pt x="30974" y="20000"/>
                        <a:pt x="31430" y="17265"/>
                      </a:cubicBezTo>
                      <a:cubicBezTo>
                        <a:pt x="31825" y="15046"/>
                        <a:pt x="31065" y="12250"/>
                        <a:pt x="29241" y="12189"/>
                      </a:cubicBezTo>
                      <a:cubicBezTo>
                        <a:pt x="28633" y="12219"/>
                        <a:pt x="28026" y="12432"/>
                        <a:pt x="27539" y="12797"/>
                      </a:cubicBezTo>
                      <a:cubicBezTo>
                        <a:pt x="27478" y="12584"/>
                        <a:pt x="27418" y="12371"/>
                        <a:pt x="27326" y="12128"/>
                      </a:cubicBezTo>
                      <a:cubicBezTo>
                        <a:pt x="26232" y="8724"/>
                        <a:pt x="24378" y="5593"/>
                        <a:pt x="21916" y="2979"/>
                      </a:cubicBezTo>
                      <a:cubicBezTo>
                        <a:pt x="20974" y="1854"/>
                        <a:pt x="19788" y="1003"/>
                        <a:pt x="18421" y="486"/>
                      </a:cubicBezTo>
                      <a:cubicBezTo>
                        <a:pt x="17752" y="213"/>
                        <a:pt x="17053" y="61"/>
                        <a:pt x="1635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4" name="Google Shape;1034;p23"/>
                <p:cNvSpPr/>
                <p:nvPr/>
              </p:nvSpPr>
              <p:spPr>
                <a:xfrm>
                  <a:off x="2363350" y="1491863"/>
                  <a:ext cx="88950" cy="4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8" h="1996" extrusionOk="0">
                      <a:moveTo>
                        <a:pt x="3044" y="1"/>
                      </a:moveTo>
                      <a:cubicBezTo>
                        <a:pt x="2942" y="1"/>
                        <a:pt x="2843" y="31"/>
                        <a:pt x="2767" y="92"/>
                      </a:cubicBezTo>
                      <a:cubicBezTo>
                        <a:pt x="2432" y="305"/>
                        <a:pt x="2098" y="578"/>
                        <a:pt x="1855" y="882"/>
                      </a:cubicBezTo>
                      <a:cubicBezTo>
                        <a:pt x="1581" y="1186"/>
                        <a:pt x="1247" y="1429"/>
                        <a:pt x="882" y="1612"/>
                      </a:cubicBezTo>
                      <a:cubicBezTo>
                        <a:pt x="791" y="1642"/>
                        <a:pt x="669" y="1672"/>
                        <a:pt x="578" y="1672"/>
                      </a:cubicBezTo>
                      <a:lnTo>
                        <a:pt x="548" y="1672"/>
                      </a:lnTo>
                      <a:cubicBezTo>
                        <a:pt x="457" y="1703"/>
                        <a:pt x="365" y="1718"/>
                        <a:pt x="274" y="1718"/>
                      </a:cubicBezTo>
                      <a:cubicBezTo>
                        <a:pt x="183" y="1718"/>
                        <a:pt x="92" y="1703"/>
                        <a:pt x="1" y="1672"/>
                      </a:cubicBezTo>
                      <a:lnTo>
                        <a:pt x="1" y="1672"/>
                      </a:lnTo>
                      <a:cubicBezTo>
                        <a:pt x="401" y="1890"/>
                        <a:pt x="844" y="1995"/>
                        <a:pt x="1287" y="1995"/>
                      </a:cubicBezTo>
                      <a:cubicBezTo>
                        <a:pt x="2021" y="1995"/>
                        <a:pt x="2753" y="1705"/>
                        <a:pt x="3283" y="1156"/>
                      </a:cubicBezTo>
                      <a:cubicBezTo>
                        <a:pt x="3405" y="1034"/>
                        <a:pt x="3496" y="852"/>
                        <a:pt x="3527" y="669"/>
                      </a:cubicBezTo>
                      <a:cubicBezTo>
                        <a:pt x="3557" y="456"/>
                        <a:pt x="3496" y="244"/>
                        <a:pt x="3344" y="92"/>
                      </a:cubicBezTo>
                      <a:cubicBezTo>
                        <a:pt x="3253" y="31"/>
                        <a:pt x="3147" y="1"/>
                        <a:pt x="304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23"/>
                <p:cNvSpPr/>
                <p:nvPr/>
              </p:nvSpPr>
              <p:spPr>
                <a:xfrm>
                  <a:off x="2548000" y="1491863"/>
                  <a:ext cx="89700" cy="4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8" h="1996" extrusionOk="0">
                      <a:moveTo>
                        <a:pt x="518" y="1"/>
                      </a:moveTo>
                      <a:cubicBezTo>
                        <a:pt x="419" y="1"/>
                        <a:pt x="320" y="31"/>
                        <a:pt x="244" y="92"/>
                      </a:cubicBezTo>
                      <a:cubicBezTo>
                        <a:pt x="62" y="244"/>
                        <a:pt x="1" y="456"/>
                        <a:pt x="31" y="669"/>
                      </a:cubicBezTo>
                      <a:cubicBezTo>
                        <a:pt x="62" y="852"/>
                        <a:pt x="153" y="1034"/>
                        <a:pt x="305" y="1156"/>
                      </a:cubicBezTo>
                      <a:cubicBezTo>
                        <a:pt x="836" y="1705"/>
                        <a:pt x="1556" y="1995"/>
                        <a:pt x="2288" y="1995"/>
                      </a:cubicBezTo>
                      <a:cubicBezTo>
                        <a:pt x="2730" y="1995"/>
                        <a:pt x="3176" y="1890"/>
                        <a:pt x="3588" y="1672"/>
                      </a:cubicBezTo>
                      <a:lnTo>
                        <a:pt x="3588" y="1672"/>
                      </a:lnTo>
                      <a:cubicBezTo>
                        <a:pt x="3496" y="1703"/>
                        <a:pt x="3398" y="1718"/>
                        <a:pt x="3299" y="1718"/>
                      </a:cubicBezTo>
                      <a:cubicBezTo>
                        <a:pt x="3200" y="1718"/>
                        <a:pt x="3101" y="1703"/>
                        <a:pt x="3010" y="1672"/>
                      </a:cubicBezTo>
                      <a:cubicBezTo>
                        <a:pt x="2888" y="1672"/>
                        <a:pt x="2767" y="1642"/>
                        <a:pt x="2676" y="1612"/>
                      </a:cubicBezTo>
                      <a:cubicBezTo>
                        <a:pt x="2311" y="1429"/>
                        <a:pt x="1977" y="1186"/>
                        <a:pt x="1703" y="882"/>
                      </a:cubicBezTo>
                      <a:cubicBezTo>
                        <a:pt x="1460" y="578"/>
                        <a:pt x="1156" y="305"/>
                        <a:pt x="791" y="92"/>
                      </a:cubicBezTo>
                      <a:cubicBezTo>
                        <a:pt x="715" y="31"/>
                        <a:pt x="616" y="1"/>
                        <a:pt x="5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23"/>
                <p:cNvSpPr/>
                <p:nvPr/>
              </p:nvSpPr>
              <p:spPr>
                <a:xfrm>
                  <a:off x="2489500" y="1618088"/>
                  <a:ext cx="78300" cy="11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2" h="4629" extrusionOk="0">
                      <a:moveTo>
                        <a:pt x="1075" y="1"/>
                      </a:moveTo>
                      <a:cubicBezTo>
                        <a:pt x="985" y="1"/>
                        <a:pt x="893" y="31"/>
                        <a:pt x="821" y="88"/>
                      </a:cubicBezTo>
                      <a:cubicBezTo>
                        <a:pt x="669" y="210"/>
                        <a:pt x="639" y="453"/>
                        <a:pt x="760" y="605"/>
                      </a:cubicBezTo>
                      <a:cubicBezTo>
                        <a:pt x="1307" y="1395"/>
                        <a:pt x="1763" y="2216"/>
                        <a:pt x="2128" y="3098"/>
                      </a:cubicBezTo>
                      <a:cubicBezTo>
                        <a:pt x="2189" y="3189"/>
                        <a:pt x="2250" y="3310"/>
                        <a:pt x="2280" y="3402"/>
                      </a:cubicBezTo>
                      <a:cubicBezTo>
                        <a:pt x="2280" y="3462"/>
                        <a:pt x="2189" y="3493"/>
                        <a:pt x="2159" y="3523"/>
                      </a:cubicBezTo>
                      <a:cubicBezTo>
                        <a:pt x="2007" y="3645"/>
                        <a:pt x="1824" y="3736"/>
                        <a:pt x="1611" y="3797"/>
                      </a:cubicBezTo>
                      <a:cubicBezTo>
                        <a:pt x="1380" y="3868"/>
                        <a:pt x="1138" y="3897"/>
                        <a:pt x="898" y="3897"/>
                      </a:cubicBezTo>
                      <a:cubicBezTo>
                        <a:pt x="728" y="3897"/>
                        <a:pt x="559" y="3883"/>
                        <a:pt x="396" y="3857"/>
                      </a:cubicBezTo>
                      <a:cubicBezTo>
                        <a:pt x="183" y="3857"/>
                        <a:pt x="31" y="4009"/>
                        <a:pt x="0" y="4192"/>
                      </a:cubicBezTo>
                      <a:cubicBezTo>
                        <a:pt x="0" y="4405"/>
                        <a:pt x="152" y="4557"/>
                        <a:pt x="335" y="4587"/>
                      </a:cubicBezTo>
                      <a:cubicBezTo>
                        <a:pt x="504" y="4615"/>
                        <a:pt x="676" y="4629"/>
                        <a:pt x="850" y="4629"/>
                      </a:cubicBezTo>
                      <a:cubicBezTo>
                        <a:pt x="1237" y="4629"/>
                        <a:pt x="1629" y="4561"/>
                        <a:pt x="2007" y="4435"/>
                      </a:cubicBezTo>
                      <a:cubicBezTo>
                        <a:pt x="2493" y="4253"/>
                        <a:pt x="3131" y="3857"/>
                        <a:pt x="2979" y="3250"/>
                      </a:cubicBezTo>
                      <a:cubicBezTo>
                        <a:pt x="2888" y="2946"/>
                        <a:pt x="2797" y="2672"/>
                        <a:pt x="2645" y="2398"/>
                      </a:cubicBezTo>
                      <a:cubicBezTo>
                        <a:pt x="2523" y="2155"/>
                        <a:pt x="2402" y="1912"/>
                        <a:pt x="2250" y="1639"/>
                      </a:cubicBezTo>
                      <a:cubicBezTo>
                        <a:pt x="1976" y="1122"/>
                        <a:pt x="1672" y="636"/>
                        <a:pt x="1338" y="119"/>
                      </a:cubicBezTo>
                      <a:cubicBezTo>
                        <a:pt x="1274" y="39"/>
                        <a:pt x="1176" y="1"/>
                        <a:pt x="107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23"/>
                <p:cNvSpPr/>
                <p:nvPr/>
              </p:nvSpPr>
              <p:spPr>
                <a:xfrm>
                  <a:off x="2371725" y="1572388"/>
                  <a:ext cx="44100" cy="6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4" h="2435" extrusionOk="0">
                      <a:moveTo>
                        <a:pt x="857" y="0"/>
                      </a:moveTo>
                      <a:cubicBezTo>
                        <a:pt x="845" y="0"/>
                        <a:pt x="833" y="1"/>
                        <a:pt x="821" y="1"/>
                      </a:cubicBezTo>
                      <a:cubicBezTo>
                        <a:pt x="334" y="1"/>
                        <a:pt x="0" y="549"/>
                        <a:pt x="61" y="1248"/>
                      </a:cubicBezTo>
                      <a:cubicBezTo>
                        <a:pt x="90" y="1899"/>
                        <a:pt x="494" y="2434"/>
                        <a:pt x="936" y="2434"/>
                      </a:cubicBezTo>
                      <a:cubicBezTo>
                        <a:pt x="949" y="2434"/>
                        <a:pt x="961" y="2434"/>
                        <a:pt x="973" y="2433"/>
                      </a:cubicBezTo>
                      <a:cubicBezTo>
                        <a:pt x="1429" y="2433"/>
                        <a:pt x="1763" y="1856"/>
                        <a:pt x="1733" y="1187"/>
                      </a:cubicBezTo>
                      <a:cubicBezTo>
                        <a:pt x="1673" y="536"/>
                        <a:pt x="1298" y="0"/>
                        <a:pt x="8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8" name="Google Shape;1038;p23"/>
                <p:cNvSpPr/>
                <p:nvPr/>
              </p:nvSpPr>
              <p:spPr>
                <a:xfrm>
                  <a:off x="2580675" y="1572388"/>
                  <a:ext cx="44100" cy="6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4" h="2435" extrusionOk="0">
                      <a:moveTo>
                        <a:pt x="828" y="0"/>
                      </a:moveTo>
                      <a:cubicBezTo>
                        <a:pt x="815" y="0"/>
                        <a:pt x="803" y="1"/>
                        <a:pt x="791" y="1"/>
                      </a:cubicBezTo>
                      <a:cubicBezTo>
                        <a:pt x="335" y="1"/>
                        <a:pt x="1" y="549"/>
                        <a:pt x="31" y="1248"/>
                      </a:cubicBezTo>
                      <a:cubicBezTo>
                        <a:pt x="61" y="1899"/>
                        <a:pt x="465" y="2434"/>
                        <a:pt x="907" y="2434"/>
                      </a:cubicBezTo>
                      <a:cubicBezTo>
                        <a:pt x="919" y="2434"/>
                        <a:pt x="931" y="2434"/>
                        <a:pt x="943" y="2433"/>
                      </a:cubicBezTo>
                      <a:cubicBezTo>
                        <a:pt x="1399" y="2433"/>
                        <a:pt x="1764" y="1856"/>
                        <a:pt x="1703" y="1187"/>
                      </a:cubicBezTo>
                      <a:cubicBezTo>
                        <a:pt x="1673" y="536"/>
                        <a:pt x="1269" y="0"/>
                        <a:pt x="82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9" name="Google Shape;1039;p23"/>
                <p:cNvSpPr/>
                <p:nvPr/>
              </p:nvSpPr>
              <p:spPr>
                <a:xfrm>
                  <a:off x="2183250" y="1209638"/>
                  <a:ext cx="582875" cy="36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15" h="14740" extrusionOk="0">
                      <a:moveTo>
                        <a:pt x="11935" y="0"/>
                      </a:moveTo>
                      <a:cubicBezTo>
                        <a:pt x="11603" y="0"/>
                        <a:pt x="11266" y="22"/>
                        <a:pt x="10943" y="43"/>
                      </a:cubicBezTo>
                      <a:cubicBezTo>
                        <a:pt x="10487" y="43"/>
                        <a:pt x="10032" y="104"/>
                        <a:pt x="9576" y="165"/>
                      </a:cubicBezTo>
                      <a:cubicBezTo>
                        <a:pt x="8877" y="286"/>
                        <a:pt x="8208" y="530"/>
                        <a:pt x="7600" y="894"/>
                      </a:cubicBezTo>
                      <a:cubicBezTo>
                        <a:pt x="6293" y="1533"/>
                        <a:pt x="5199" y="2536"/>
                        <a:pt x="4408" y="3751"/>
                      </a:cubicBezTo>
                      <a:cubicBezTo>
                        <a:pt x="2159" y="6761"/>
                        <a:pt x="639" y="10287"/>
                        <a:pt x="1" y="13995"/>
                      </a:cubicBezTo>
                      <a:cubicBezTo>
                        <a:pt x="591" y="14487"/>
                        <a:pt x="1332" y="14740"/>
                        <a:pt x="2080" y="14740"/>
                      </a:cubicBezTo>
                      <a:cubicBezTo>
                        <a:pt x="2718" y="14740"/>
                        <a:pt x="3362" y="14555"/>
                        <a:pt x="3922" y="14177"/>
                      </a:cubicBezTo>
                      <a:cubicBezTo>
                        <a:pt x="4803" y="13569"/>
                        <a:pt x="5381" y="12657"/>
                        <a:pt x="6141" y="11928"/>
                      </a:cubicBezTo>
                      <a:cubicBezTo>
                        <a:pt x="6506" y="11563"/>
                        <a:pt x="6931" y="11290"/>
                        <a:pt x="7418" y="11168"/>
                      </a:cubicBezTo>
                      <a:cubicBezTo>
                        <a:pt x="7581" y="11145"/>
                        <a:pt x="7744" y="11133"/>
                        <a:pt x="7906" y="11133"/>
                      </a:cubicBezTo>
                      <a:cubicBezTo>
                        <a:pt x="8380" y="11133"/>
                        <a:pt x="8849" y="11230"/>
                        <a:pt x="9302" y="11411"/>
                      </a:cubicBezTo>
                      <a:cubicBezTo>
                        <a:pt x="10175" y="11710"/>
                        <a:pt x="11089" y="12112"/>
                        <a:pt x="12027" y="12112"/>
                      </a:cubicBezTo>
                      <a:cubicBezTo>
                        <a:pt x="12232" y="12112"/>
                        <a:pt x="12438" y="12093"/>
                        <a:pt x="12646" y="12049"/>
                      </a:cubicBezTo>
                      <a:cubicBezTo>
                        <a:pt x="13223" y="11867"/>
                        <a:pt x="13740" y="11594"/>
                        <a:pt x="14226" y="11259"/>
                      </a:cubicBezTo>
                      <a:cubicBezTo>
                        <a:pt x="14557" y="11080"/>
                        <a:pt x="14914" y="10994"/>
                        <a:pt x="15266" y="10994"/>
                      </a:cubicBezTo>
                      <a:cubicBezTo>
                        <a:pt x="15691" y="10994"/>
                        <a:pt x="16110" y="11118"/>
                        <a:pt x="16475" y="11350"/>
                      </a:cubicBezTo>
                      <a:cubicBezTo>
                        <a:pt x="17661" y="11989"/>
                        <a:pt x="18573" y="12931"/>
                        <a:pt x="19971" y="13113"/>
                      </a:cubicBezTo>
                      <a:cubicBezTo>
                        <a:pt x="20122" y="13129"/>
                        <a:pt x="20273" y="13136"/>
                        <a:pt x="20424" y="13136"/>
                      </a:cubicBezTo>
                      <a:cubicBezTo>
                        <a:pt x="21461" y="13136"/>
                        <a:pt x="22492" y="12777"/>
                        <a:pt x="23314" y="12141"/>
                      </a:cubicBezTo>
                      <a:cubicBezTo>
                        <a:pt x="22220" y="8706"/>
                        <a:pt x="20366" y="5575"/>
                        <a:pt x="17874" y="2961"/>
                      </a:cubicBezTo>
                      <a:cubicBezTo>
                        <a:pt x="16962" y="1837"/>
                        <a:pt x="15746" y="985"/>
                        <a:pt x="14378" y="499"/>
                      </a:cubicBezTo>
                      <a:cubicBezTo>
                        <a:pt x="13740" y="195"/>
                        <a:pt x="13041" y="43"/>
                        <a:pt x="12342" y="13"/>
                      </a:cubicBezTo>
                      <a:cubicBezTo>
                        <a:pt x="12208" y="4"/>
                        <a:pt x="12072" y="0"/>
                        <a:pt x="1193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0" name="Google Shape;1040;p23"/>
                <p:cNvSpPr/>
                <p:nvPr/>
              </p:nvSpPr>
              <p:spPr>
                <a:xfrm>
                  <a:off x="2056075" y="1085163"/>
                  <a:ext cx="852025" cy="67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81" h="26835" extrusionOk="0">
                      <a:moveTo>
                        <a:pt x="14236" y="1"/>
                      </a:moveTo>
                      <a:cubicBezTo>
                        <a:pt x="12006" y="1"/>
                        <a:pt x="10176" y="1586"/>
                        <a:pt x="8827" y="3229"/>
                      </a:cubicBezTo>
                      <a:cubicBezTo>
                        <a:pt x="8090" y="3839"/>
                        <a:pt x="7289" y="4321"/>
                        <a:pt x="6372" y="4321"/>
                      </a:cubicBezTo>
                      <a:cubicBezTo>
                        <a:pt x="6192" y="4321"/>
                        <a:pt x="6007" y="4302"/>
                        <a:pt x="5817" y="4262"/>
                      </a:cubicBezTo>
                      <a:cubicBezTo>
                        <a:pt x="5787" y="4255"/>
                        <a:pt x="5757" y="4251"/>
                        <a:pt x="5729" y="4251"/>
                      </a:cubicBezTo>
                      <a:cubicBezTo>
                        <a:pt x="5425" y="4251"/>
                        <a:pt x="5296" y="4673"/>
                        <a:pt x="5574" y="4840"/>
                      </a:cubicBezTo>
                      <a:cubicBezTo>
                        <a:pt x="6030" y="5113"/>
                        <a:pt x="6517" y="5296"/>
                        <a:pt x="7033" y="5387"/>
                      </a:cubicBezTo>
                      <a:cubicBezTo>
                        <a:pt x="4997" y="6664"/>
                        <a:pt x="3143" y="8305"/>
                        <a:pt x="2200" y="10585"/>
                      </a:cubicBezTo>
                      <a:cubicBezTo>
                        <a:pt x="1653" y="11831"/>
                        <a:pt x="1501" y="13199"/>
                        <a:pt x="1714" y="14536"/>
                      </a:cubicBezTo>
                      <a:cubicBezTo>
                        <a:pt x="1836" y="15296"/>
                        <a:pt x="2261" y="16117"/>
                        <a:pt x="2048" y="16876"/>
                      </a:cubicBezTo>
                      <a:cubicBezTo>
                        <a:pt x="1888" y="17437"/>
                        <a:pt x="1353" y="17810"/>
                        <a:pt x="772" y="17810"/>
                      </a:cubicBezTo>
                      <a:cubicBezTo>
                        <a:pt x="691" y="17810"/>
                        <a:pt x="610" y="17803"/>
                        <a:pt x="529" y="17788"/>
                      </a:cubicBezTo>
                      <a:cubicBezTo>
                        <a:pt x="508" y="17785"/>
                        <a:pt x="488" y="17784"/>
                        <a:pt x="469" y="17784"/>
                      </a:cubicBezTo>
                      <a:cubicBezTo>
                        <a:pt x="119" y="17784"/>
                        <a:pt x="1" y="18283"/>
                        <a:pt x="346" y="18427"/>
                      </a:cubicBezTo>
                      <a:cubicBezTo>
                        <a:pt x="999" y="18662"/>
                        <a:pt x="1684" y="18790"/>
                        <a:pt x="2363" y="18790"/>
                      </a:cubicBezTo>
                      <a:cubicBezTo>
                        <a:pt x="2823" y="18790"/>
                        <a:pt x="3279" y="18732"/>
                        <a:pt x="3720" y="18609"/>
                      </a:cubicBezTo>
                      <a:lnTo>
                        <a:pt x="3720" y="18609"/>
                      </a:lnTo>
                      <a:cubicBezTo>
                        <a:pt x="3203" y="19673"/>
                        <a:pt x="3112" y="20889"/>
                        <a:pt x="3477" y="22044"/>
                      </a:cubicBezTo>
                      <a:cubicBezTo>
                        <a:pt x="3751" y="22804"/>
                        <a:pt x="4206" y="23472"/>
                        <a:pt x="4814" y="24050"/>
                      </a:cubicBezTo>
                      <a:cubicBezTo>
                        <a:pt x="5483" y="24719"/>
                        <a:pt x="6243" y="25478"/>
                        <a:pt x="6121" y="26512"/>
                      </a:cubicBezTo>
                      <a:cubicBezTo>
                        <a:pt x="6121" y="26703"/>
                        <a:pt x="6284" y="26835"/>
                        <a:pt x="6455" y="26835"/>
                      </a:cubicBezTo>
                      <a:cubicBezTo>
                        <a:pt x="6529" y="26835"/>
                        <a:pt x="6604" y="26810"/>
                        <a:pt x="6669" y="26755"/>
                      </a:cubicBezTo>
                      <a:cubicBezTo>
                        <a:pt x="8158" y="24840"/>
                        <a:pt x="8675" y="22348"/>
                        <a:pt x="8036" y="20038"/>
                      </a:cubicBezTo>
                      <a:lnTo>
                        <a:pt x="8036" y="20038"/>
                      </a:lnTo>
                      <a:lnTo>
                        <a:pt x="9283" y="20402"/>
                      </a:lnTo>
                      <a:cubicBezTo>
                        <a:pt x="9325" y="20416"/>
                        <a:pt x="9365" y="20422"/>
                        <a:pt x="9402" y="20422"/>
                      </a:cubicBezTo>
                      <a:cubicBezTo>
                        <a:pt x="9706" y="20422"/>
                        <a:pt x="9800" y="20015"/>
                        <a:pt x="9556" y="19825"/>
                      </a:cubicBezTo>
                      <a:cubicBezTo>
                        <a:pt x="8979" y="19399"/>
                        <a:pt x="9039" y="18609"/>
                        <a:pt x="9313" y="18032"/>
                      </a:cubicBezTo>
                      <a:cubicBezTo>
                        <a:pt x="9343" y="17910"/>
                        <a:pt x="9404" y="17819"/>
                        <a:pt x="9465" y="17728"/>
                      </a:cubicBezTo>
                      <a:cubicBezTo>
                        <a:pt x="10012" y="16968"/>
                        <a:pt x="10620" y="16299"/>
                        <a:pt x="11289" y="15691"/>
                      </a:cubicBezTo>
                      <a:cubicBezTo>
                        <a:pt x="11927" y="14992"/>
                        <a:pt x="12505" y="14232"/>
                        <a:pt x="12960" y="13411"/>
                      </a:cubicBezTo>
                      <a:lnTo>
                        <a:pt x="12960" y="13411"/>
                      </a:lnTo>
                      <a:cubicBezTo>
                        <a:pt x="12869" y="14080"/>
                        <a:pt x="12717" y="14749"/>
                        <a:pt x="12413" y="15357"/>
                      </a:cubicBezTo>
                      <a:cubicBezTo>
                        <a:pt x="12353" y="15478"/>
                        <a:pt x="12383" y="15661"/>
                        <a:pt x="12505" y="15782"/>
                      </a:cubicBezTo>
                      <a:cubicBezTo>
                        <a:pt x="13021" y="15539"/>
                        <a:pt x="13508" y="15266"/>
                        <a:pt x="13933" y="14901"/>
                      </a:cubicBezTo>
                      <a:cubicBezTo>
                        <a:pt x="14723" y="14171"/>
                        <a:pt x="15210" y="13199"/>
                        <a:pt x="15331" y="12135"/>
                      </a:cubicBezTo>
                      <a:cubicBezTo>
                        <a:pt x="15787" y="12864"/>
                        <a:pt x="16365" y="13503"/>
                        <a:pt x="17033" y="14050"/>
                      </a:cubicBezTo>
                      <a:cubicBezTo>
                        <a:pt x="17702" y="13503"/>
                        <a:pt x="18280" y="12864"/>
                        <a:pt x="18736" y="12135"/>
                      </a:cubicBezTo>
                      <a:cubicBezTo>
                        <a:pt x="18857" y="13199"/>
                        <a:pt x="19344" y="14171"/>
                        <a:pt x="20134" y="14901"/>
                      </a:cubicBezTo>
                      <a:cubicBezTo>
                        <a:pt x="20559" y="15266"/>
                        <a:pt x="21046" y="15539"/>
                        <a:pt x="21593" y="15782"/>
                      </a:cubicBezTo>
                      <a:cubicBezTo>
                        <a:pt x="21684" y="15661"/>
                        <a:pt x="21714" y="15478"/>
                        <a:pt x="21654" y="15357"/>
                      </a:cubicBezTo>
                      <a:cubicBezTo>
                        <a:pt x="21350" y="14749"/>
                        <a:pt x="21198" y="14080"/>
                        <a:pt x="21107" y="13411"/>
                      </a:cubicBezTo>
                      <a:lnTo>
                        <a:pt x="21107" y="13411"/>
                      </a:lnTo>
                      <a:cubicBezTo>
                        <a:pt x="21562" y="14232"/>
                        <a:pt x="22140" y="14992"/>
                        <a:pt x="22778" y="15691"/>
                      </a:cubicBezTo>
                      <a:cubicBezTo>
                        <a:pt x="23447" y="16299"/>
                        <a:pt x="24055" y="16968"/>
                        <a:pt x="24602" y="17728"/>
                      </a:cubicBezTo>
                      <a:cubicBezTo>
                        <a:pt x="24663" y="17819"/>
                        <a:pt x="24724" y="17910"/>
                        <a:pt x="24754" y="18032"/>
                      </a:cubicBezTo>
                      <a:cubicBezTo>
                        <a:pt x="25028" y="18609"/>
                        <a:pt x="25119" y="19399"/>
                        <a:pt x="24511" y="19825"/>
                      </a:cubicBezTo>
                      <a:cubicBezTo>
                        <a:pt x="24266" y="19988"/>
                        <a:pt x="24362" y="20421"/>
                        <a:pt x="24670" y="20421"/>
                      </a:cubicBezTo>
                      <a:cubicBezTo>
                        <a:pt x="24705" y="20421"/>
                        <a:pt x="24744" y="20415"/>
                        <a:pt x="24784" y="20402"/>
                      </a:cubicBezTo>
                      <a:lnTo>
                        <a:pt x="26031" y="20038"/>
                      </a:lnTo>
                      <a:lnTo>
                        <a:pt x="26031" y="20038"/>
                      </a:lnTo>
                      <a:cubicBezTo>
                        <a:pt x="25423" y="22348"/>
                        <a:pt x="25909" y="24840"/>
                        <a:pt x="27398" y="26755"/>
                      </a:cubicBezTo>
                      <a:cubicBezTo>
                        <a:pt x="27463" y="26810"/>
                        <a:pt x="27538" y="26835"/>
                        <a:pt x="27612" y="26835"/>
                      </a:cubicBezTo>
                      <a:cubicBezTo>
                        <a:pt x="27785" y="26835"/>
                        <a:pt x="27955" y="26703"/>
                        <a:pt x="27976" y="26512"/>
                      </a:cubicBezTo>
                      <a:cubicBezTo>
                        <a:pt x="27824" y="25478"/>
                        <a:pt x="28584" y="24719"/>
                        <a:pt x="29253" y="24050"/>
                      </a:cubicBezTo>
                      <a:cubicBezTo>
                        <a:pt x="29860" y="23472"/>
                        <a:pt x="30316" y="22804"/>
                        <a:pt x="30590" y="22044"/>
                      </a:cubicBezTo>
                      <a:cubicBezTo>
                        <a:pt x="30955" y="20889"/>
                        <a:pt x="30864" y="19673"/>
                        <a:pt x="30347" y="18609"/>
                      </a:cubicBezTo>
                      <a:lnTo>
                        <a:pt x="30347" y="18609"/>
                      </a:lnTo>
                      <a:cubicBezTo>
                        <a:pt x="30788" y="18732"/>
                        <a:pt x="31244" y="18790"/>
                        <a:pt x="31704" y="18790"/>
                      </a:cubicBezTo>
                      <a:cubicBezTo>
                        <a:pt x="32383" y="18790"/>
                        <a:pt x="33068" y="18662"/>
                        <a:pt x="33721" y="18427"/>
                      </a:cubicBezTo>
                      <a:cubicBezTo>
                        <a:pt x="34080" y="18288"/>
                        <a:pt x="33962" y="17772"/>
                        <a:pt x="33617" y="17772"/>
                      </a:cubicBezTo>
                      <a:cubicBezTo>
                        <a:pt x="33582" y="17772"/>
                        <a:pt x="33546" y="17777"/>
                        <a:pt x="33508" y="17788"/>
                      </a:cubicBezTo>
                      <a:cubicBezTo>
                        <a:pt x="33427" y="17803"/>
                        <a:pt x="33345" y="17810"/>
                        <a:pt x="33265" y="17810"/>
                      </a:cubicBezTo>
                      <a:cubicBezTo>
                        <a:pt x="32684" y="17810"/>
                        <a:pt x="32148" y="17437"/>
                        <a:pt x="31988" y="16876"/>
                      </a:cubicBezTo>
                      <a:cubicBezTo>
                        <a:pt x="31775" y="16117"/>
                        <a:pt x="32201" y="15296"/>
                        <a:pt x="32323" y="14536"/>
                      </a:cubicBezTo>
                      <a:cubicBezTo>
                        <a:pt x="32535" y="13199"/>
                        <a:pt x="32383" y="11831"/>
                        <a:pt x="31836" y="10585"/>
                      </a:cubicBezTo>
                      <a:cubicBezTo>
                        <a:pt x="30894" y="8305"/>
                        <a:pt x="29040" y="6664"/>
                        <a:pt x="27003" y="5387"/>
                      </a:cubicBezTo>
                      <a:cubicBezTo>
                        <a:pt x="27520" y="5296"/>
                        <a:pt x="28006" y="5113"/>
                        <a:pt x="28462" y="4840"/>
                      </a:cubicBezTo>
                      <a:cubicBezTo>
                        <a:pt x="28741" y="4673"/>
                        <a:pt x="28611" y="4251"/>
                        <a:pt x="28307" y="4251"/>
                      </a:cubicBezTo>
                      <a:cubicBezTo>
                        <a:pt x="28279" y="4251"/>
                        <a:pt x="28250" y="4255"/>
                        <a:pt x="28219" y="4262"/>
                      </a:cubicBezTo>
                      <a:cubicBezTo>
                        <a:pt x="28029" y="4302"/>
                        <a:pt x="27845" y="4321"/>
                        <a:pt x="27664" y="4321"/>
                      </a:cubicBezTo>
                      <a:cubicBezTo>
                        <a:pt x="26747" y="4321"/>
                        <a:pt x="25947" y="3839"/>
                        <a:pt x="25210" y="3229"/>
                      </a:cubicBezTo>
                      <a:cubicBezTo>
                        <a:pt x="23861" y="1586"/>
                        <a:pt x="22030" y="1"/>
                        <a:pt x="19828" y="1"/>
                      </a:cubicBezTo>
                      <a:cubicBezTo>
                        <a:pt x="19748" y="1"/>
                        <a:pt x="19668" y="3"/>
                        <a:pt x="19587" y="7"/>
                      </a:cubicBezTo>
                      <a:cubicBezTo>
                        <a:pt x="18705" y="37"/>
                        <a:pt x="17854" y="311"/>
                        <a:pt x="17125" y="828"/>
                      </a:cubicBezTo>
                      <a:cubicBezTo>
                        <a:pt x="17094" y="858"/>
                        <a:pt x="17064" y="888"/>
                        <a:pt x="17033" y="919"/>
                      </a:cubicBezTo>
                      <a:cubicBezTo>
                        <a:pt x="16973" y="888"/>
                        <a:pt x="16942" y="858"/>
                        <a:pt x="16912" y="828"/>
                      </a:cubicBezTo>
                      <a:cubicBezTo>
                        <a:pt x="16182" y="311"/>
                        <a:pt x="15331" y="37"/>
                        <a:pt x="14480" y="7"/>
                      </a:cubicBezTo>
                      <a:cubicBezTo>
                        <a:pt x="14398" y="3"/>
                        <a:pt x="14317" y="1"/>
                        <a:pt x="142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1" name="Google Shape;1041;p23"/>
                <p:cNvSpPr/>
                <p:nvPr/>
              </p:nvSpPr>
              <p:spPr>
                <a:xfrm>
                  <a:off x="2421100" y="1751413"/>
                  <a:ext cx="118575" cy="13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3" h="5465" extrusionOk="0">
                      <a:moveTo>
                        <a:pt x="2316" y="1"/>
                      </a:moveTo>
                      <a:cubicBezTo>
                        <a:pt x="2023" y="1"/>
                        <a:pt x="1734" y="89"/>
                        <a:pt x="1490" y="257"/>
                      </a:cubicBezTo>
                      <a:cubicBezTo>
                        <a:pt x="1125" y="470"/>
                        <a:pt x="822" y="743"/>
                        <a:pt x="639" y="1108"/>
                      </a:cubicBezTo>
                      <a:cubicBezTo>
                        <a:pt x="366" y="1503"/>
                        <a:pt x="214" y="1929"/>
                        <a:pt x="122" y="2385"/>
                      </a:cubicBezTo>
                      <a:cubicBezTo>
                        <a:pt x="1" y="2901"/>
                        <a:pt x="1" y="3418"/>
                        <a:pt x="92" y="3904"/>
                      </a:cubicBezTo>
                      <a:cubicBezTo>
                        <a:pt x="336" y="4948"/>
                        <a:pt x="1186" y="5464"/>
                        <a:pt x="2074" y="5464"/>
                      </a:cubicBezTo>
                      <a:cubicBezTo>
                        <a:pt x="2738" y="5464"/>
                        <a:pt x="3423" y="5176"/>
                        <a:pt x="3891" y="4604"/>
                      </a:cubicBezTo>
                      <a:cubicBezTo>
                        <a:pt x="3922" y="4543"/>
                        <a:pt x="3983" y="4482"/>
                        <a:pt x="4013" y="4421"/>
                      </a:cubicBezTo>
                      <a:cubicBezTo>
                        <a:pt x="4743" y="3357"/>
                        <a:pt x="4621" y="1564"/>
                        <a:pt x="3709" y="622"/>
                      </a:cubicBezTo>
                      <a:cubicBezTo>
                        <a:pt x="3496" y="379"/>
                        <a:pt x="3192" y="196"/>
                        <a:pt x="2858" y="105"/>
                      </a:cubicBezTo>
                      <a:cubicBezTo>
                        <a:pt x="2683" y="35"/>
                        <a:pt x="2499" y="1"/>
                        <a:pt x="23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2" name="Google Shape;1042;p23"/>
                <p:cNvSpPr/>
                <p:nvPr/>
              </p:nvSpPr>
              <p:spPr>
                <a:xfrm>
                  <a:off x="2421100" y="1805138"/>
                  <a:ext cx="100350" cy="8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4" h="3316" extrusionOk="0">
                      <a:moveTo>
                        <a:pt x="1277" y="1"/>
                      </a:moveTo>
                      <a:cubicBezTo>
                        <a:pt x="878" y="1"/>
                        <a:pt x="488" y="82"/>
                        <a:pt x="122" y="236"/>
                      </a:cubicBezTo>
                      <a:cubicBezTo>
                        <a:pt x="1" y="752"/>
                        <a:pt x="1" y="1269"/>
                        <a:pt x="92" y="1755"/>
                      </a:cubicBezTo>
                      <a:cubicBezTo>
                        <a:pt x="336" y="2799"/>
                        <a:pt x="1186" y="3315"/>
                        <a:pt x="2074" y="3315"/>
                      </a:cubicBezTo>
                      <a:cubicBezTo>
                        <a:pt x="2738" y="3315"/>
                        <a:pt x="3423" y="3027"/>
                        <a:pt x="3891" y="2455"/>
                      </a:cubicBezTo>
                      <a:cubicBezTo>
                        <a:pt x="3922" y="2394"/>
                        <a:pt x="3983" y="2333"/>
                        <a:pt x="4013" y="2272"/>
                      </a:cubicBezTo>
                      <a:cubicBezTo>
                        <a:pt x="3831" y="1178"/>
                        <a:pt x="3040" y="327"/>
                        <a:pt x="1977" y="84"/>
                      </a:cubicBezTo>
                      <a:cubicBezTo>
                        <a:pt x="1742" y="28"/>
                        <a:pt x="1508" y="1"/>
                        <a:pt x="127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23"/>
                <p:cNvSpPr/>
                <p:nvPr/>
              </p:nvSpPr>
              <p:spPr>
                <a:xfrm>
                  <a:off x="1706800" y="2104338"/>
                  <a:ext cx="682425" cy="89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97" h="35926" extrusionOk="0">
                      <a:moveTo>
                        <a:pt x="11278" y="0"/>
                      </a:moveTo>
                      <a:lnTo>
                        <a:pt x="11217" y="31"/>
                      </a:lnTo>
                      <a:cubicBezTo>
                        <a:pt x="7022" y="2462"/>
                        <a:pt x="4104" y="6627"/>
                        <a:pt x="3344" y="11429"/>
                      </a:cubicBezTo>
                      <a:lnTo>
                        <a:pt x="1" y="31733"/>
                      </a:lnTo>
                      <a:cubicBezTo>
                        <a:pt x="1" y="31733"/>
                        <a:pt x="11328" y="35925"/>
                        <a:pt x="12836" y="35925"/>
                      </a:cubicBezTo>
                      <a:cubicBezTo>
                        <a:pt x="12905" y="35925"/>
                        <a:pt x="12954" y="35916"/>
                        <a:pt x="12980" y="35898"/>
                      </a:cubicBezTo>
                      <a:cubicBezTo>
                        <a:pt x="13588" y="35472"/>
                        <a:pt x="27296" y="12007"/>
                        <a:pt x="27296" y="12007"/>
                      </a:cubicBezTo>
                      <a:lnTo>
                        <a:pt x="11278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4" name="Google Shape;1044;p23"/>
                <p:cNvSpPr/>
                <p:nvPr/>
              </p:nvSpPr>
              <p:spPr>
                <a:xfrm>
                  <a:off x="2574600" y="2061788"/>
                  <a:ext cx="717375" cy="9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95" h="37622" extrusionOk="0">
                      <a:moveTo>
                        <a:pt x="7873" y="0"/>
                      </a:moveTo>
                      <a:lnTo>
                        <a:pt x="1" y="13709"/>
                      </a:lnTo>
                      <a:cubicBezTo>
                        <a:pt x="1" y="13709"/>
                        <a:pt x="13709" y="37174"/>
                        <a:pt x="14317" y="37600"/>
                      </a:cubicBezTo>
                      <a:cubicBezTo>
                        <a:pt x="14337" y="37614"/>
                        <a:pt x="14372" y="37621"/>
                        <a:pt x="14421" y="37621"/>
                      </a:cubicBezTo>
                      <a:cubicBezTo>
                        <a:pt x="15821" y="37621"/>
                        <a:pt x="28694" y="32007"/>
                        <a:pt x="28694" y="32007"/>
                      </a:cubicBezTo>
                      <a:lnTo>
                        <a:pt x="23953" y="13131"/>
                      </a:lnTo>
                      <a:cubicBezTo>
                        <a:pt x="19056" y="784"/>
                        <a:pt x="10432" y="15"/>
                        <a:pt x="8360" y="15"/>
                      </a:cubicBezTo>
                      <a:cubicBezTo>
                        <a:pt x="8066" y="15"/>
                        <a:pt x="7904" y="31"/>
                        <a:pt x="7904" y="31"/>
                      </a:cubicBezTo>
                      <a:lnTo>
                        <a:pt x="787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" name="Google Shape;1045;p23"/>
                <p:cNvSpPr/>
                <p:nvPr/>
              </p:nvSpPr>
              <p:spPr>
                <a:xfrm>
                  <a:off x="2407425" y="2052663"/>
                  <a:ext cx="499275" cy="141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71" h="56731" extrusionOk="0">
                      <a:moveTo>
                        <a:pt x="1581" y="0"/>
                      </a:moveTo>
                      <a:lnTo>
                        <a:pt x="1581" y="0"/>
                      </a:lnTo>
                      <a:cubicBezTo>
                        <a:pt x="4712" y="5502"/>
                        <a:pt x="5077" y="12189"/>
                        <a:pt x="4317" y="18451"/>
                      </a:cubicBezTo>
                      <a:cubicBezTo>
                        <a:pt x="3557" y="24742"/>
                        <a:pt x="1764" y="30882"/>
                        <a:pt x="882" y="37144"/>
                      </a:cubicBezTo>
                      <a:cubicBezTo>
                        <a:pt x="1" y="43405"/>
                        <a:pt x="153" y="50062"/>
                        <a:pt x="3040" y="55716"/>
                      </a:cubicBezTo>
                      <a:cubicBezTo>
                        <a:pt x="4021" y="55140"/>
                        <a:pt x="5105" y="54924"/>
                        <a:pt x="6227" y="54924"/>
                      </a:cubicBezTo>
                      <a:cubicBezTo>
                        <a:pt x="7888" y="54924"/>
                        <a:pt x="9633" y="55396"/>
                        <a:pt x="11247" y="55868"/>
                      </a:cubicBezTo>
                      <a:cubicBezTo>
                        <a:pt x="12774" y="56314"/>
                        <a:pt x="14436" y="56731"/>
                        <a:pt x="16015" y="56731"/>
                      </a:cubicBezTo>
                      <a:cubicBezTo>
                        <a:pt x="17234" y="56731"/>
                        <a:pt x="18404" y="56482"/>
                        <a:pt x="19424" y="55807"/>
                      </a:cubicBezTo>
                      <a:cubicBezTo>
                        <a:pt x="15776" y="54105"/>
                        <a:pt x="13709" y="49971"/>
                        <a:pt x="13436" y="45928"/>
                      </a:cubicBezTo>
                      <a:cubicBezTo>
                        <a:pt x="13314" y="43892"/>
                        <a:pt x="13496" y="41886"/>
                        <a:pt x="13983" y="39940"/>
                      </a:cubicBezTo>
                      <a:cubicBezTo>
                        <a:pt x="14439" y="37965"/>
                        <a:pt x="15016" y="36019"/>
                        <a:pt x="15715" y="34104"/>
                      </a:cubicBezTo>
                      <a:cubicBezTo>
                        <a:pt x="17083" y="30335"/>
                        <a:pt x="18633" y="26536"/>
                        <a:pt x="19089" y="22524"/>
                      </a:cubicBezTo>
                      <a:cubicBezTo>
                        <a:pt x="19971" y="14286"/>
                        <a:pt x="16019" y="6140"/>
                        <a:pt x="10335" y="92"/>
                      </a:cubicBezTo>
                      <a:lnTo>
                        <a:pt x="5533" y="31"/>
                      </a:lnTo>
                      <a:lnTo>
                        <a:pt x="1581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23"/>
                <p:cNvSpPr/>
                <p:nvPr/>
              </p:nvSpPr>
              <p:spPr>
                <a:xfrm>
                  <a:off x="2545725" y="2053413"/>
                  <a:ext cx="360975" cy="99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39" h="39934" extrusionOk="0">
                      <a:moveTo>
                        <a:pt x="1" y="1"/>
                      </a:moveTo>
                      <a:cubicBezTo>
                        <a:pt x="2189" y="3284"/>
                        <a:pt x="2736" y="7661"/>
                        <a:pt x="2706" y="11490"/>
                      </a:cubicBezTo>
                      <a:cubicBezTo>
                        <a:pt x="2676" y="14804"/>
                        <a:pt x="2372" y="18117"/>
                        <a:pt x="2554" y="21430"/>
                      </a:cubicBezTo>
                      <a:cubicBezTo>
                        <a:pt x="2888" y="27904"/>
                        <a:pt x="4742" y="34166"/>
                        <a:pt x="8025" y="39758"/>
                      </a:cubicBezTo>
                      <a:cubicBezTo>
                        <a:pt x="8070" y="39871"/>
                        <a:pt x="8182" y="39934"/>
                        <a:pt x="8299" y="39934"/>
                      </a:cubicBezTo>
                      <a:cubicBezTo>
                        <a:pt x="8340" y="39934"/>
                        <a:pt x="8381" y="39926"/>
                        <a:pt x="8420" y="39910"/>
                      </a:cubicBezTo>
                      <a:cubicBezTo>
                        <a:pt x="8876" y="37935"/>
                        <a:pt x="9454" y="35989"/>
                        <a:pt x="10183" y="34105"/>
                      </a:cubicBezTo>
                      <a:cubicBezTo>
                        <a:pt x="11551" y="30305"/>
                        <a:pt x="13101" y="26506"/>
                        <a:pt x="13527" y="22494"/>
                      </a:cubicBezTo>
                      <a:cubicBezTo>
                        <a:pt x="14439" y="14287"/>
                        <a:pt x="10487" y="6110"/>
                        <a:pt x="4803" y="62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000000">
                    <a:alpha val="4302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" name="Google Shape;1047;p23"/>
                <p:cNvSpPr/>
                <p:nvPr/>
              </p:nvSpPr>
              <p:spPr>
                <a:xfrm>
                  <a:off x="2541925" y="2037463"/>
                  <a:ext cx="653550" cy="108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42" h="43406" extrusionOk="0">
                      <a:moveTo>
                        <a:pt x="6597" y="1"/>
                      </a:moveTo>
                      <a:lnTo>
                        <a:pt x="1" y="1916"/>
                      </a:lnTo>
                      <a:cubicBezTo>
                        <a:pt x="3618" y="5350"/>
                        <a:pt x="5411" y="10274"/>
                        <a:pt x="6262" y="15168"/>
                      </a:cubicBezTo>
                      <a:cubicBezTo>
                        <a:pt x="7113" y="20031"/>
                        <a:pt x="7174" y="25047"/>
                        <a:pt x="7964" y="29940"/>
                      </a:cubicBezTo>
                      <a:cubicBezTo>
                        <a:pt x="8755" y="34864"/>
                        <a:pt x="10366" y="39819"/>
                        <a:pt x="13831" y="43405"/>
                      </a:cubicBezTo>
                      <a:cubicBezTo>
                        <a:pt x="15320" y="41764"/>
                        <a:pt x="17813" y="41673"/>
                        <a:pt x="20032" y="41643"/>
                      </a:cubicBezTo>
                      <a:cubicBezTo>
                        <a:pt x="22250" y="41612"/>
                        <a:pt x="24743" y="41430"/>
                        <a:pt x="26141" y="39728"/>
                      </a:cubicBezTo>
                      <a:cubicBezTo>
                        <a:pt x="23010" y="39272"/>
                        <a:pt x="20518" y="36627"/>
                        <a:pt x="19393" y="33679"/>
                      </a:cubicBezTo>
                      <a:cubicBezTo>
                        <a:pt x="18238" y="30700"/>
                        <a:pt x="18238" y="27448"/>
                        <a:pt x="18421" y="24287"/>
                      </a:cubicBezTo>
                      <a:cubicBezTo>
                        <a:pt x="18573" y="21126"/>
                        <a:pt x="18846" y="17934"/>
                        <a:pt x="18269" y="14803"/>
                      </a:cubicBezTo>
                      <a:cubicBezTo>
                        <a:pt x="17053" y="8420"/>
                        <a:pt x="12220" y="3192"/>
                        <a:pt x="659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" name="Google Shape;1048;p23"/>
                <p:cNvSpPr/>
                <p:nvPr/>
              </p:nvSpPr>
              <p:spPr>
                <a:xfrm>
                  <a:off x="2635050" y="2104088"/>
                  <a:ext cx="220925" cy="72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7" h="29115" extrusionOk="0">
                      <a:moveTo>
                        <a:pt x="377" y="1"/>
                      </a:moveTo>
                      <a:cubicBezTo>
                        <a:pt x="157" y="1"/>
                        <a:pt x="0" y="373"/>
                        <a:pt x="258" y="527"/>
                      </a:cubicBezTo>
                      <a:cubicBezTo>
                        <a:pt x="3632" y="2624"/>
                        <a:pt x="4726" y="6849"/>
                        <a:pt x="4817" y="10588"/>
                      </a:cubicBezTo>
                      <a:cubicBezTo>
                        <a:pt x="4939" y="14843"/>
                        <a:pt x="4057" y="19190"/>
                        <a:pt x="5090" y="23415"/>
                      </a:cubicBezTo>
                      <a:cubicBezTo>
                        <a:pt x="5546" y="25573"/>
                        <a:pt x="6671" y="27518"/>
                        <a:pt x="8252" y="29038"/>
                      </a:cubicBezTo>
                      <a:cubicBezTo>
                        <a:pt x="8312" y="29092"/>
                        <a:pt x="8377" y="29114"/>
                        <a:pt x="8438" y="29114"/>
                      </a:cubicBezTo>
                      <a:cubicBezTo>
                        <a:pt x="8657" y="29114"/>
                        <a:pt x="8836" y="28833"/>
                        <a:pt x="8647" y="28643"/>
                      </a:cubicBezTo>
                      <a:cubicBezTo>
                        <a:pt x="5455" y="25816"/>
                        <a:pt x="5030" y="21257"/>
                        <a:pt x="5151" y="17245"/>
                      </a:cubicBezTo>
                      <a:cubicBezTo>
                        <a:pt x="5273" y="13050"/>
                        <a:pt x="5881" y="8764"/>
                        <a:pt x="4300" y="4782"/>
                      </a:cubicBezTo>
                      <a:cubicBezTo>
                        <a:pt x="3571" y="2837"/>
                        <a:pt x="2233" y="1196"/>
                        <a:pt x="501" y="41"/>
                      </a:cubicBezTo>
                      <a:cubicBezTo>
                        <a:pt x="459" y="13"/>
                        <a:pt x="417" y="1"/>
                        <a:pt x="37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" name="Google Shape;1049;p23"/>
                <p:cNvSpPr/>
                <p:nvPr/>
              </p:nvSpPr>
              <p:spPr>
                <a:xfrm>
                  <a:off x="2825375" y="2546013"/>
                  <a:ext cx="50500" cy="22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" h="8874" extrusionOk="0">
                      <a:moveTo>
                        <a:pt x="449" y="0"/>
                      </a:moveTo>
                      <a:cubicBezTo>
                        <a:pt x="303" y="0"/>
                        <a:pt x="138" y="92"/>
                        <a:pt x="122" y="267"/>
                      </a:cubicBezTo>
                      <a:cubicBezTo>
                        <a:pt x="0" y="3124"/>
                        <a:pt x="426" y="5981"/>
                        <a:pt x="1429" y="8686"/>
                      </a:cubicBezTo>
                      <a:cubicBezTo>
                        <a:pt x="1477" y="8817"/>
                        <a:pt x="1585" y="8874"/>
                        <a:pt x="1692" y="8874"/>
                      </a:cubicBezTo>
                      <a:cubicBezTo>
                        <a:pt x="1857" y="8874"/>
                        <a:pt x="2020" y="8738"/>
                        <a:pt x="1946" y="8534"/>
                      </a:cubicBezTo>
                      <a:cubicBezTo>
                        <a:pt x="973" y="5890"/>
                        <a:pt x="547" y="3063"/>
                        <a:pt x="669" y="236"/>
                      </a:cubicBezTo>
                      <a:cubicBezTo>
                        <a:pt x="698" y="77"/>
                        <a:pt x="582" y="0"/>
                        <a:pt x="44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0" name="Google Shape;1050;p23"/>
                <p:cNvSpPr/>
                <p:nvPr/>
              </p:nvSpPr>
              <p:spPr>
                <a:xfrm>
                  <a:off x="2941625" y="2635163"/>
                  <a:ext cx="57400" cy="22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6" h="9022" extrusionOk="0">
                      <a:moveTo>
                        <a:pt x="612" y="0"/>
                      </a:moveTo>
                      <a:cubicBezTo>
                        <a:pt x="505" y="0"/>
                        <a:pt x="408" y="61"/>
                        <a:pt x="396" y="196"/>
                      </a:cubicBezTo>
                      <a:cubicBezTo>
                        <a:pt x="1" y="3175"/>
                        <a:pt x="457" y="6184"/>
                        <a:pt x="1733" y="8889"/>
                      </a:cubicBezTo>
                      <a:cubicBezTo>
                        <a:pt x="1780" y="8982"/>
                        <a:pt x="1854" y="9021"/>
                        <a:pt x="1931" y="9021"/>
                      </a:cubicBezTo>
                      <a:cubicBezTo>
                        <a:pt x="2107" y="9021"/>
                        <a:pt x="2295" y="8818"/>
                        <a:pt x="2189" y="8585"/>
                      </a:cubicBezTo>
                      <a:cubicBezTo>
                        <a:pt x="1004" y="6032"/>
                        <a:pt x="548" y="3145"/>
                        <a:pt x="913" y="348"/>
                      </a:cubicBezTo>
                      <a:cubicBezTo>
                        <a:pt x="949" y="131"/>
                        <a:pt x="770" y="0"/>
                        <a:pt x="612" y="0"/>
                      </a:cubicBezTo>
                      <a:close/>
                    </a:path>
                  </a:pathLst>
                </a:custGeom>
                <a:solidFill>
                  <a:srgbClr val="EDB9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1" name="Google Shape;1051;p23"/>
                <p:cNvSpPr/>
                <p:nvPr/>
              </p:nvSpPr>
              <p:spPr>
                <a:xfrm>
                  <a:off x="2801450" y="2265188"/>
                  <a:ext cx="72575" cy="24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3" h="9616" extrusionOk="0">
                      <a:moveTo>
                        <a:pt x="364" y="0"/>
                      </a:moveTo>
                      <a:cubicBezTo>
                        <a:pt x="189" y="0"/>
                        <a:pt x="1" y="203"/>
                        <a:pt x="106" y="436"/>
                      </a:cubicBezTo>
                      <a:cubicBezTo>
                        <a:pt x="1444" y="3202"/>
                        <a:pt x="2234" y="6241"/>
                        <a:pt x="2356" y="9342"/>
                      </a:cubicBezTo>
                      <a:cubicBezTo>
                        <a:pt x="2356" y="9524"/>
                        <a:pt x="2492" y="9615"/>
                        <a:pt x="2629" y="9615"/>
                      </a:cubicBezTo>
                      <a:cubicBezTo>
                        <a:pt x="2766" y="9615"/>
                        <a:pt x="2903" y="9524"/>
                        <a:pt x="2903" y="9342"/>
                      </a:cubicBezTo>
                      <a:cubicBezTo>
                        <a:pt x="2751" y="6150"/>
                        <a:pt x="1960" y="3019"/>
                        <a:pt x="562" y="132"/>
                      </a:cubicBezTo>
                      <a:cubicBezTo>
                        <a:pt x="516" y="39"/>
                        <a:pt x="441" y="0"/>
                        <a:pt x="36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2" name="Google Shape;1052;p23"/>
                <p:cNvSpPr/>
                <p:nvPr/>
              </p:nvSpPr>
              <p:spPr>
                <a:xfrm>
                  <a:off x="2095875" y="1832988"/>
                  <a:ext cx="804000" cy="45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60" h="18123" extrusionOk="0">
                      <a:moveTo>
                        <a:pt x="26894" y="1"/>
                      </a:moveTo>
                      <a:cubicBezTo>
                        <a:pt x="25218" y="1"/>
                        <a:pt x="23801" y="1156"/>
                        <a:pt x="22615" y="2283"/>
                      </a:cubicBezTo>
                      <a:cubicBezTo>
                        <a:pt x="22007" y="2860"/>
                        <a:pt x="21369" y="3407"/>
                        <a:pt x="20700" y="3924"/>
                      </a:cubicBezTo>
                      <a:cubicBezTo>
                        <a:pt x="19940" y="4471"/>
                        <a:pt x="19059" y="4806"/>
                        <a:pt x="18116" y="4927"/>
                      </a:cubicBezTo>
                      <a:cubicBezTo>
                        <a:pt x="17826" y="4962"/>
                        <a:pt x="17534" y="4978"/>
                        <a:pt x="17242" y="4978"/>
                      </a:cubicBezTo>
                      <a:cubicBezTo>
                        <a:pt x="15728" y="4978"/>
                        <a:pt x="14198" y="4545"/>
                        <a:pt x="12797" y="3985"/>
                      </a:cubicBezTo>
                      <a:cubicBezTo>
                        <a:pt x="11976" y="3681"/>
                        <a:pt x="11186" y="3286"/>
                        <a:pt x="10457" y="2830"/>
                      </a:cubicBezTo>
                      <a:cubicBezTo>
                        <a:pt x="9697" y="2374"/>
                        <a:pt x="9028" y="1857"/>
                        <a:pt x="8268" y="1432"/>
                      </a:cubicBezTo>
                      <a:cubicBezTo>
                        <a:pt x="7595" y="1040"/>
                        <a:pt x="6832" y="842"/>
                        <a:pt x="6073" y="842"/>
                      </a:cubicBezTo>
                      <a:cubicBezTo>
                        <a:pt x="5358" y="842"/>
                        <a:pt x="4646" y="1017"/>
                        <a:pt x="4013" y="1371"/>
                      </a:cubicBezTo>
                      <a:cubicBezTo>
                        <a:pt x="2645" y="2192"/>
                        <a:pt x="1703" y="3559"/>
                        <a:pt x="1399" y="5110"/>
                      </a:cubicBezTo>
                      <a:cubicBezTo>
                        <a:pt x="1277" y="5687"/>
                        <a:pt x="1247" y="6265"/>
                        <a:pt x="1247" y="6842"/>
                      </a:cubicBezTo>
                      <a:cubicBezTo>
                        <a:pt x="274" y="9000"/>
                        <a:pt x="0" y="11462"/>
                        <a:pt x="1186" y="13651"/>
                      </a:cubicBezTo>
                      <a:cubicBezTo>
                        <a:pt x="1824" y="14927"/>
                        <a:pt x="2979" y="15870"/>
                        <a:pt x="4317" y="16295"/>
                      </a:cubicBezTo>
                      <a:cubicBezTo>
                        <a:pt x="5137" y="16478"/>
                        <a:pt x="5958" y="16538"/>
                        <a:pt x="6779" y="16569"/>
                      </a:cubicBezTo>
                      <a:cubicBezTo>
                        <a:pt x="7174" y="16599"/>
                        <a:pt x="7599" y="16690"/>
                        <a:pt x="7995" y="16873"/>
                      </a:cubicBezTo>
                      <a:cubicBezTo>
                        <a:pt x="8390" y="17055"/>
                        <a:pt x="8785" y="17298"/>
                        <a:pt x="9180" y="17572"/>
                      </a:cubicBezTo>
                      <a:cubicBezTo>
                        <a:pt x="9814" y="17960"/>
                        <a:pt x="10475" y="18122"/>
                        <a:pt x="11142" y="18122"/>
                      </a:cubicBezTo>
                      <a:cubicBezTo>
                        <a:pt x="12044" y="18122"/>
                        <a:pt x="12957" y="17826"/>
                        <a:pt x="13831" y="17389"/>
                      </a:cubicBezTo>
                      <a:cubicBezTo>
                        <a:pt x="15320" y="16660"/>
                        <a:pt x="16748" y="15566"/>
                        <a:pt x="18511" y="15566"/>
                      </a:cubicBezTo>
                      <a:cubicBezTo>
                        <a:pt x="21369" y="15596"/>
                        <a:pt x="23770" y="17754"/>
                        <a:pt x="26597" y="17967"/>
                      </a:cubicBezTo>
                      <a:cubicBezTo>
                        <a:pt x="26731" y="17978"/>
                        <a:pt x="26865" y="17984"/>
                        <a:pt x="26999" y="17984"/>
                      </a:cubicBezTo>
                      <a:cubicBezTo>
                        <a:pt x="28315" y="17984"/>
                        <a:pt x="29579" y="17446"/>
                        <a:pt x="30518" y="16508"/>
                      </a:cubicBezTo>
                      <a:cubicBezTo>
                        <a:pt x="31642" y="15292"/>
                        <a:pt x="32159" y="13620"/>
                        <a:pt x="31886" y="11979"/>
                      </a:cubicBezTo>
                      <a:cubicBezTo>
                        <a:pt x="31734" y="11158"/>
                        <a:pt x="31430" y="10368"/>
                        <a:pt x="31034" y="9639"/>
                      </a:cubicBezTo>
                      <a:cubicBezTo>
                        <a:pt x="30609" y="8818"/>
                        <a:pt x="30183" y="7997"/>
                        <a:pt x="30183" y="7055"/>
                      </a:cubicBezTo>
                      <a:cubicBezTo>
                        <a:pt x="30214" y="6143"/>
                        <a:pt x="30518" y="5292"/>
                        <a:pt x="30609" y="4380"/>
                      </a:cubicBezTo>
                      <a:cubicBezTo>
                        <a:pt x="30700" y="3651"/>
                        <a:pt x="30579" y="2921"/>
                        <a:pt x="30275" y="2222"/>
                      </a:cubicBezTo>
                      <a:cubicBezTo>
                        <a:pt x="29697" y="945"/>
                        <a:pt x="28420" y="64"/>
                        <a:pt x="27022" y="3"/>
                      </a:cubicBezTo>
                      <a:cubicBezTo>
                        <a:pt x="26979" y="2"/>
                        <a:pt x="26937" y="1"/>
                        <a:pt x="2689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3" name="Google Shape;1053;p23"/>
                <p:cNvSpPr/>
                <p:nvPr/>
              </p:nvSpPr>
              <p:spPr>
                <a:xfrm>
                  <a:off x="2155975" y="1970338"/>
                  <a:ext cx="257675" cy="10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7" h="4057" extrusionOk="0">
                      <a:moveTo>
                        <a:pt x="419" y="1"/>
                      </a:moveTo>
                      <a:cubicBezTo>
                        <a:pt x="203" y="1"/>
                        <a:pt x="0" y="242"/>
                        <a:pt x="180" y="467"/>
                      </a:cubicBezTo>
                      <a:cubicBezTo>
                        <a:pt x="2153" y="2764"/>
                        <a:pt x="5029" y="4057"/>
                        <a:pt x="8015" y="4057"/>
                      </a:cubicBezTo>
                      <a:cubicBezTo>
                        <a:pt x="8664" y="4057"/>
                        <a:pt x="9317" y="3996"/>
                        <a:pt x="9968" y="3871"/>
                      </a:cubicBezTo>
                      <a:cubicBezTo>
                        <a:pt x="10307" y="3814"/>
                        <a:pt x="10278" y="3284"/>
                        <a:pt x="10003" y="3284"/>
                      </a:cubicBezTo>
                      <a:cubicBezTo>
                        <a:pt x="9982" y="3284"/>
                        <a:pt x="9960" y="3287"/>
                        <a:pt x="9937" y="3293"/>
                      </a:cubicBezTo>
                      <a:cubicBezTo>
                        <a:pt x="9309" y="3415"/>
                        <a:pt x="8678" y="3474"/>
                        <a:pt x="8053" y="3474"/>
                      </a:cubicBezTo>
                      <a:cubicBezTo>
                        <a:pt x="5233" y="3474"/>
                        <a:pt x="2527" y="2267"/>
                        <a:pt x="636" y="102"/>
                      </a:cubicBezTo>
                      <a:cubicBezTo>
                        <a:pt x="573" y="31"/>
                        <a:pt x="495" y="1"/>
                        <a:pt x="41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4" name="Google Shape;1054;p23"/>
                <p:cNvSpPr/>
                <p:nvPr/>
              </p:nvSpPr>
              <p:spPr>
                <a:xfrm>
                  <a:off x="2502100" y="1987938"/>
                  <a:ext cx="329600" cy="108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84" h="4329" extrusionOk="0">
                      <a:moveTo>
                        <a:pt x="12798" y="0"/>
                      </a:moveTo>
                      <a:cubicBezTo>
                        <a:pt x="12743" y="0"/>
                        <a:pt x="12685" y="20"/>
                        <a:pt x="12627" y="67"/>
                      </a:cubicBezTo>
                      <a:cubicBezTo>
                        <a:pt x="9805" y="2457"/>
                        <a:pt x="6238" y="3741"/>
                        <a:pt x="2585" y="3741"/>
                      </a:cubicBezTo>
                      <a:cubicBezTo>
                        <a:pt x="1871" y="3741"/>
                        <a:pt x="1154" y="3692"/>
                        <a:pt x="439" y="3593"/>
                      </a:cubicBezTo>
                      <a:cubicBezTo>
                        <a:pt x="422" y="3590"/>
                        <a:pt x="406" y="3588"/>
                        <a:pt x="390" y="3588"/>
                      </a:cubicBezTo>
                      <a:cubicBezTo>
                        <a:pt x="93" y="3588"/>
                        <a:pt x="1" y="4112"/>
                        <a:pt x="348" y="4170"/>
                      </a:cubicBezTo>
                      <a:cubicBezTo>
                        <a:pt x="1100" y="4276"/>
                        <a:pt x="1855" y="4329"/>
                        <a:pt x="2606" y="4329"/>
                      </a:cubicBezTo>
                      <a:cubicBezTo>
                        <a:pt x="6372" y="4329"/>
                        <a:pt x="10047" y="3011"/>
                        <a:pt x="12962" y="553"/>
                      </a:cubicBezTo>
                      <a:cubicBezTo>
                        <a:pt x="13183" y="356"/>
                        <a:pt x="13026" y="0"/>
                        <a:pt x="1279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5" name="Google Shape;1055;p23"/>
                <p:cNvSpPr/>
                <p:nvPr/>
              </p:nvSpPr>
              <p:spPr>
                <a:xfrm>
                  <a:off x="2255425" y="2122613"/>
                  <a:ext cx="464150" cy="87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6" h="3492" extrusionOk="0">
                      <a:moveTo>
                        <a:pt x="395" y="1"/>
                      </a:moveTo>
                      <a:cubicBezTo>
                        <a:pt x="194" y="1"/>
                        <a:pt x="0" y="236"/>
                        <a:pt x="154" y="455"/>
                      </a:cubicBezTo>
                      <a:cubicBezTo>
                        <a:pt x="1413" y="2344"/>
                        <a:pt x="3561" y="3465"/>
                        <a:pt x="5808" y="3465"/>
                      </a:cubicBezTo>
                      <a:cubicBezTo>
                        <a:pt x="5838" y="3465"/>
                        <a:pt x="5868" y="3464"/>
                        <a:pt x="5898" y="3464"/>
                      </a:cubicBezTo>
                      <a:cubicBezTo>
                        <a:pt x="7205" y="3434"/>
                        <a:pt x="8391" y="2917"/>
                        <a:pt x="9576" y="2431"/>
                      </a:cubicBezTo>
                      <a:cubicBezTo>
                        <a:pt x="10602" y="1977"/>
                        <a:pt x="11609" y="1655"/>
                        <a:pt x="12701" y="1655"/>
                      </a:cubicBezTo>
                      <a:cubicBezTo>
                        <a:pt x="13000" y="1655"/>
                        <a:pt x="13305" y="1679"/>
                        <a:pt x="13619" y="1731"/>
                      </a:cubicBezTo>
                      <a:cubicBezTo>
                        <a:pt x="15169" y="1975"/>
                        <a:pt x="16658" y="2734"/>
                        <a:pt x="18057" y="3464"/>
                      </a:cubicBezTo>
                      <a:cubicBezTo>
                        <a:pt x="18099" y="3483"/>
                        <a:pt x="18139" y="3492"/>
                        <a:pt x="18176" y="3492"/>
                      </a:cubicBezTo>
                      <a:cubicBezTo>
                        <a:pt x="18436" y="3492"/>
                        <a:pt x="18566" y="3076"/>
                        <a:pt x="18300" y="2917"/>
                      </a:cubicBezTo>
                      <a:cubicBezTo>
                        <a:pt x="16487" y="1999"/>
                        <a:pt x="14546" y="1080"/>
                        <a:pt x="12535" y="1080"/>
                      </a:cubicBezTo>
                      <a:cubicBezTo>
                        <a:pt x="11949" y="1080"/>
                        <a:pt x="11358" y="1158"/>
                        <a:pt x="10762" y="1336"/>
                      </a:cubicBezTo>
                      <a:cubicBezTo>
                        <a:pt x="9485" y="1731"/>
                        <a:pt x="8269" y="2491"/>
                        <a:pt x="6932" y="2765"/>
                      </a:cubicBezTo>
                      <a:cubicBezTo>
                        <a:pt x="6534" y="2853"/>
                        <a:pt x="6128" y="2898"/>
                        <a:pt x="5721" y="2898"/>
                      </a:cubicBezTo>
                      <a:cubicBezTo>
                        <a:pt x="5010" y="2898"/>
                        <a:pt x="4296" y="2762"/>
                        <a:pt x="3619" y="2491"/>
                      </a:cubicBezTo>
                      <a:cubicBezTo>
                        <a:pt x="2372" y="2035"/>
                        <a:pt x="1339" y="1184"/>
                        <a:pt x="609" y="120"/>
                      </a:cubicBezTo>
                      <a:cubicBezTo>
                        <a:pt x="550" y="36"/>
                        <a:pt x="472" y="1"/>
                        <a:pt x="39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6" name="Google Shape;1056;p23"/>
                <p:cNvSpPr/>
                <p:nvPr/>
              </p:nvSpPr>
              <p:spPr>
                <a:xfrm>
                  <a:off x="2312300" y="1957463"/>
                  <a:ext cx="270625" cy="7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5" h="3136" extrusionOk="0">
                      <a:moveTo>
                        <a:pt x="402" y="0"/>
                      </a:moveTo>
                      <a:cubicBezTo>
                        <a:pt x="170" y="0"/>
                        <a:pt x="0" y="325"/>
                        <a:pt x="219" y="495"/>
                      </a:cubicBezTo>
                      <a:cubicBezTo>
                        <a:pt x="2211" y="2231"/>
                        <a:pt x="4732" y="3135"/>
                        <a:pt x="7302" y="3135"/>
                      </a:cubicBezTo>
                      <a:cubicBezTo>
                        <a:pt x="8379" y="3135"/>
                        <a:pt x="9464" y="2977"/>
                        <a:pt x="10523" y="2653"/>
                      </a:cubicBezTo>
                      <a:cubicBezTo>
                        <a:pt x="10824" y="2544"/>
                        <a:pt x="10706" y="2089"/>
                        <a:pt x="10413" y="2089"/>
                      </a:cubicBezTo>
                      <a:cubicBezTo>
                        <a:pt x="10381" y="2089"/>
                        <a:pt x="10346" y="2094"/>
                        <a:pt x="10310" y="2106"/>
                      </a:cubicBezTo>
                      <a:cubicBezTo>
                        <a:pt x="9318" y="2410"/>
                        <a:pt x="8300" y="2559"/>
                        <a:pt x="7289" y="2559"/>
                      </a:cubicBezTo>
                      <a:cubicBezTo>
                        <a:pt x="4861" y="2559"/>
                        <a:pt x="2472" y="1701"/>
                        <a:pt x="584" y="70"/>
                      </a:cubicBezTo>
                      <a:cubicBezTo>
                        <a:pt x="523" y="21"/>
                        <a:pt x="460" y="0"/>
                        <a:pt x="40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7" name="Google Shape;1057;p23"/>
                <p:cNvSpPr/>
                <p:nvPr/>
              </p:nvSpPr>
              <p:spPr>
                <a:xfrm>
                  <a:off x="1991400" y="2356863"/>
                  <a:ext cx="84125" cy="63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5" h="25531" extrusionOk="0">
                      <a:moveTo>
                        <a:pt x="2917" y="0"/>
                      </a:moveTo>
                      <a:cubicBezTo>
                        <a:pt x="2772" y="0"/>
                        <a:pt x="2636" y="80"/>
                        <a:pt x="2599" y="264"/>
                      </a:cubicBezTo>
                      <a:cubicBezTo>
                        <a:pt x="1657" y="6678"/>
                        <a:pt x="897" y="13122"/>
                        <a:pt x="410" y="19596"/>
                      </a:cubicBezTo>
                      <a:cubicBezTo>
                        <a:pt x="258" y="21450"/>
                        <a:pt x="106" y="23304"/>
                        <a:pt x="15" y="25189"/>
                      </a:cubicBezTo>
                      <a:cubicBezTo>
                        <a:pt x="0" y="25417"/>
                        <a:pt x="175" y="25531"/>
                        <a:pt x="357" y="25531"/>
                      </a:cubicBezTo>
                      <a:cubicBezTo>
                        <a:pt x="540" y="25531"/>
                        <a:pt x="730" y="25417"/>
                        <a:pt x="745" y="25189"/>
                      </a:cubicBezTo>
                      <a:cubicBezTo>
                        <a:pt x="1140" y="18775"/>
                        <a:pt x="1748" y="12362"/>
                        <a:pt x="2568" y="6009"/>
                      </a:cubicBezTo>
                      <a:cubicBezTo>
                        <a:pt x="2781" y="4155"/>
                        <a:pt x="3055" y="2301"/>
                        <a:pt x="3328" y="447"/>
                      </a:cubicBezTo>
                      <a:cubicBezTo>
                        <a:pt x="3365" y="175"/>
                        <a:pt x="3131" y="0"/>
                        <a:pt x="291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8" name="Google Shape;1058;p23"/>
                <p:cNvSpPr/>
                <p:nvPr/>
              </p:nvSpPr>
              <p:spPr>
                <a:xfrm>
                  <a:off x="2472025" y="2153113"/>
                  <a:ext cx="884375" cy="96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75" h="38554" extrusionOk="0">
                      <a:moveTo>
                        <a:pt x="3853" y="1"/>
                      </a:moveTo>
                      <a:cubicBezTo>
                        <a:pt x="3657" y="1"/>
                        <a:pt x="3457" y="9"/>
                        <a:pt x="3253" y="25"/>
                      </a:cubicBezTo>
                      <a:cubicBezTo>
                        <a:pt x="3070" y="147"/>
                        <a:pt x="2250" y="755"/>
                        <a:pt x="3283" y="1150"/>
                      </a:cubicBezTo>
                      <a:cubicBezTo>
                        <a:pt x="3344" y="1180"/>
                        <a:pt x="3405" y="1211"/>
                        <a:pt x="3496" y="1241"/>
                      </a:cubicBezTo>
                      <a:lnTo>
                        <a:pt x="3557" y="1241"/>
                      </a:lnTo>
                      <a:cubicBezTo>
                        <a:pt x="3861" y="1363"/>
                        <a:pt x="4165" y="1484"/>
                        <a:pt x="4438" y="1666"/>
                      </a:cubicBezTo>
                      <a:cubicBezTo>
                        <a:pt x="4499" y="1697"/>
                        <a:pt x="4560" y="1727"/>
                        <a:pt x="4620" y="1758"/>
                      </a:cubicBezTo>
                      <a:cubicBezTo>
                        <a:pt x="5897" y="2426"/>
                        <a:pt x="7903" y="3703"/>
                        <a:pt x="9089" y="5527"/>
                      </a:cubicBezTo>
                      <a:cubicBezTo>
                        <a:pt x="8511" y="4980"/>
                        <a:pt x="7873" y="4493"/>
                        <a:pt x="7235" y="4037"/>
                      </a:cubicBezTo>
                      <a:cubicBezTo>
                        <a:pt x="7174" y="3977"/>
                        <a:pt x="7083" y="3916"/>
                        <a:pt x="6991" y="3855"/>
                      </a:cubicBezTo>
                      <a:cubicBezTo>
                        <a:pt x="5575" y="2832"/>
                        <a:pt x="3660" y="1764"/>
                        <a:pt x="2010" y="1764"/>
                      </a:cubicBezTo>
                      <a:cubicBezTo>
                        <a:pt x="1748" y="1764"/>
                        <a:pt x="1492" y="1791"/>
                        <a:pt x="1247" y="1849"/>
                      </a:cubicBezTo>
                      <a:cubicBezTo>
                        <a:pt x="1216" y="1849"/>
                        <a:pt x="1186" y="1849"/>
                        <a:pt x="1186" y="1879"/>
                      </a:cubicBezTo>
                      <a:cubicBezTo>
                        <a:pt x="1095" y="1940"/>
                        <a:pt x="1003" y="2001"/>
                        <a:pt x="943" y="2092"/>
                      </a:cubicBezTo>
                      <a:cubicBezTo>
                        <a:pt x="912" y="2122"/>
                        <a:pt x="851" y="2183"/>
                        <a:pt x="851" y="2244"/>
                      </a:cubicBezTo>
                      <a:cubicBezTo>
                        <a:pt x="760" y="2426"/>
                        <a:pt x="791" y="2639"/>
                        <a:pt x="1155" y="2852"/>
                      </a:cubicBezTo>
                      <a:cubicBezTo>
                        <a:pt x="1155" y="2852"/>
                        <a:pt x="2310" y="2882"/>
                        <a:pt x="7873" y="6682"/>
                      </a:cubicBezTo>
                      <a:cubicBezTo>
                        <a:pt x="7082" y="6218"/>
                        <a:pt x="2283" y="3433"/>
                        <a:pt x="884" y="3433"/>
                      </a:cubicBezTo>
                      <a:cubicBezTo>
                        <a:pt x="723" y="3433"/>
                        <a:pt x="607" y="3469"/>
                        <a:pt x="547" y="3551"/>
                      </a:cubicBezTo>
                      <a:cubicBezTo>
                        <a:pt x="426" y="3642"/>
                        <a:pt x="304" y="3733"/>
                        <a:pt x="213" y="3855"/>
                      </a:cubicBezTo>
                      <a:cubicBezTo>
                        <a:pt x="0" y="4068"/>
                        <a:pt x="0" y="4432"/>
                        <a:pt x="213" y="4645"/>
                      </a:cubicBezTo>
                      <a:cubicBezTo>
                        <a:pt x="335" y="4736"/>
                        <a:pt x="426" y="4828"/>
                        <a:pt x="547" y="4919"/>
                      </a:cubicBezTo>
                      <a:cubicBezTo>
                        <a:pt x="2645" y="5709"/>
                        <a:pt x="4712" y="6682"/>
                        <a:pt x="6687" y="7806"/>
                      </a:cubicBezTo>
                      <a:cubicBezTo>
                        <a:pt x="5781" y="7292"/>
                        <a:pt x="3136" y="5928"/>
                        <a:pt x="1699" y="5928"/>
                      </a:cubicBezTo>
                      <a:cubicBezTo>
                        <a:pt x="1353" y="5928"/>
                        <a:pt x="1077" y="6007"/>
                        <a:pt x="912" y="6195"/>
                      </a:cubicBezTo>
                      <a:cubicBezTo>
                        <a:pt x="912" y="6195"/>
                        <a:pt x="122" y="6925"/>
                        <a:pt x="3952" y="8475"/>
                      </a:cubicBezTo>
                      <a:cubicBezTo>
                        <a:pt x="4043" y="8536"/>
                        <a:pt x="4134" y="8566"/>
                        <a:pt x="4256" y="8597"/>
                      </a:cubicBezTo>
                      <a:cubicBezTo>
                        <a:pt x="4894" y="8840"/>
                        <a:pt x="5441" y="9265"/>
                        <a:pt x="5836" y="9843"/>
                      </a:cubicBezTo>
                      <a:cubicBezTo>
                        <a:pt x="5867" y="9843"/>
                        <a:pt x="5897" y="9873"/>
                        <a:pt x="5927" y="9904"/>
                      </a:cubicBezTo>
                      <a:cubicBezTo>
                        <a:pt x="6079" y="10147"/>
                        <a:pt x="6231" y="10390"/>
                        <a:pt x="6353" y="10664"/>
                      </a:cubicBezTo>
                      <a:cubicBezTo>
                        <a:pt x="6596" y="11211"/>
                        <a:pt x="6931" y="11727"/>
                        <a:pt x="7265" y="12183"/>
                      </a:cubicBezTo>
                      <a:cubicBezTo>
                        <a:pt x="7417" y="12396"/>
                        <a:pt x="7538" y="12548"/>
                        <a:pt x="7782" y="12822"/>
                      </a:cubicBezTo>
                      <a:cubicBezTo>
                        <a:pt x="8055" y="13095"/>
                        <a:pt x="8268" y="13338"/>
                        <a:pt x="8511" y="13582"/>
                      </a:cubicBezTo>
                      <a:lnTo>
                        <a:pt x="8937" y="13977"/>
                      </a:lnTo>
                      <a:cubicBezTo>
                        <a:pt x="9393" y="14402"/>
                        <a:pt x="9909" y="14797"/>
                        <a:pt x="10396" y="15162"/>
                      </a:cubicBezTo>
                      <a:cubicBezTo>
                        <a:pt x="10517" y="15253"/>
                        <a:pt x="10639" y="15314"/>
                        <a:pt x="10760" y="15405"/>
                      </a:cubicBezTo>
                      <a:cubicBezTo>
                        <a:pt x="10821" y="15436"/>
                        <a:pt x="10882" y="15466"/>
                        <a:pt x="10912" y="15527"/>
                      </a:cubicBezTo>
                      <a:lnTo>
                        <a:pt x="11186" y="15952"/>
                      </a:lnTo>
                      <a:cubicBezTo>
                        <a:pt x="11216" y="15983"/>
                        <a:pt x="23861" y="36044"/>
                        <a:pt x="23861" y="36044"/>
                      </a:cubicBezTo>
                      <a:lnTo>
                        <a:pt x="23952" y="36165"/>
                      </a:lnTo>
                      <a:cubicBezTo>
                        <a:pt x="25149" y="37851"/>
                        <a:pt x="26692" y="38553"/>
                        <a:pt x="28192" y="38553"/>
                      </a:cubicBezTo>
                      <a:cubicBezTo>
                        <a:pt x="31914" y="38553"/>
                        <a:pt x="35375" y="34236"/>
                        <a:pt x="32645" y="29904"/>
                      </a:cubicBezTo>
                      <a:cubicBezTo>
                        <a:pt x="31764" y="28536"/>
                        <a:pt x="14773" y="11910"/>
                        <a:pt x="14773" y="11910"/>
                      </a:cubicBezTo>
                      <a:cubicBezTo>
                        <a:pt x="14803" y="11910"/>
                        <a:pt x="14803" y="11910"/>
                        <a:pt x="14773" y="11879"/>
                      </a:cubicBezTo>
                      <a:lnTo>
                        <a:pt x="14742" y="11697"/>
                      </a:lnTo>
                      <a:cubicBezTo>
                        <a:pt x="14712" y="11545"/>
                        <a:pt x="13952" y="7685"/>
                        <a:pt x="13496" y="6135"/>
                      </a:cubicBezTo>
                      <a:cubicBezTo>
                        <a:pt x="13344" y="5557"/>
                        <a:pt x="13162" y="4980"/>
                        <a:pt x="12979" y="4402"/>
                      </a:cubicBezTo>
                      <a:cubicBezTo>
                        <a:pt x="12402" y="2761"/>
                        <a:pt x="11672" y="1393"/>
                        <a:pt x="10912" y="967"/>
                      </a:cubicBezTo>
                      <a:cubicBezTo>
                        <a:pt x="10912" y="967"/>
                        <a:pt x="10882" y="937"/>
                        <a:pt x="10852" y="937"/>
                      </a:cubicBezTo>
                      <a:cubicBezTo>
                        <a:pt x="10821" y="907"/>
                        <a:pt x="10760" y="907"/>
                        <a:pt x="10700" y="907"/>
                      </a:cubicBezTo>
                      <a:lnTo>
                        <a:pt x="10517" y="907"/>
                      </a:lnTo>
                      <a:cubicBezTo>
                        <a:pt x="10153" y="967"/>
                        <a:pt x="9666" y="1514"/>
                        <a:pt x="10821" y="4220"/>
                      </a:cubicBezTo>
                      <a:cubicBezTo>
                        <a:pt x="10882" y="4311"/>
                        <a:pt x="10912" y="4432"/>
                        <a:pt x="10973" y="4554"/>
                      </a:cubicBezTo>
                      <a:cubicBezTo>
                        <a:pt x="10740" y="4146"/>
                        <a:pt x="8331" y="1"/>
                        <a:pt x="385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9" name="Google Shape;1059;p23"/>
                <p:cNvSpPr/>
                <p:nvPr/>
              </p:nvSpPr>
              <p:spPr>
                <a:xfrm>
                  <a:off x="2573075" y="2017313"/>
                  <a:ext cx="127700" cy="11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4789" extrusionOk="0">
                      <a:moveTo>
                        <a:pt x="3972" y="1"/>
                      </a:moveTo>
                      <a:cubicBezTo>
                        <a:pt x="3560" y="1"/>
                        <a:pt x="3052" y="188"/>
                        <a:pt x="2493" y="685"/>
                      </a:cubicBezTo>
                      <a:cubicBezTo>
                        <a:pt x="1126" y="1870"/>
                        <a:pt x="1" y="4788"/>
                        <a:pt x="1" y="4788"/>
                      </a:cubicBezTo>
                      <a:cubicBezTo>
                        <a:pt x="1" y="4788"/>
                        <a:pt x="2433" y="4728"/>
                        <a:pt x="3405" y="3998"/>
                      </a:cubicBezTo>
                      <a:cubicBezTo>
                        <a:pt x="4378" y="3269"/>
                        <a:pt x="5107" y="1506"/>
                        <a:pt x="5016" y="807"/>
                      </a:cubicBezTo>
                      <a:cubicBezTo>
                        <a:pt x="4962" y="393"/>
                        <a:pt x="4568" y="1"/>
                        <a:pt x="3972" y="1"/>
                      </a:cubicBezTo>
                      <a:close/>
                    </a:path>
                  </a:pathLst>
                </a:custGeom>
                <a:solidFill>
                  <a:srgbClr val="FAD7A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0" name="Google Shape;1060;p23"/>
                <p:cNvSpPr/>
                <p:nvPr/>
              </p:nvSpPr>
              <p:spPr>
                <a:xfrm>
                  <a:off x="2573075" y="2017313"/>
                  <a:ext cx="127700" cy="11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4789" extrusionOk="0">
                      <a:moveTo>
                        <a:pt x="3972" y="1"/>
                      </a:moveTo>
                      <a:cubicBezTo>
                        <a:pt x="3560" y="1"/>
                        <a:pt x="3052" y="188"/>
                        <a:pt x="2493" y="685"/>
                      </a:cubicBezTo>
                      <a:cubicBezTo>
                        <a:pt x="1126" y="1870"/>
                        <a:pt x="1" y="4788"/>
                        <a:pt x="1" y="4788"/>
                      </a:cubicBezTo>
                      <a:cubicBezTo>
                        <a:pt x="1" y="4788"/>
                        <a:pt x="2433" y="4728"/>
                        <a:pt x="3405" y="3998"/>
                      </a:cubicBezTo>
                      <a:cubicBezTo>
                        <a:pt x="4378" y="3269"/>
                        <a:pt x="5107" y="1506"/>
                        <a:pt x="5016" y="807"/>
                      </a:cubicBezTo>
                      <a:cubicBezTo>
                        <a:pt x="4962" y="393"/>
                        <a:pt x="4568" y="1"/>
                        <a:pt x="397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1" name="Google Shape;1061;p23"/>
                <p:cNvSpPr/>
                <p:nvPr/>
              </p:nvSpPr>
              <p:spPr>
                <a:xfrm>
                  <a:off x="2586975" y="2075138"/>
                  <a:ext cx="77100" cy="5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4" h="2397" extrusionOk="0">
                      <a:moveTo>
                        <a:pt x="3057" y="1"/>
                      </a:moveTo>
                      <a:cubicBezTo>
                        <a:pt x="3049" y="1"/>
                        <a:pt x="3041" y="4"/>
                        <a:pt x="3032" y="13"/>
                      </a:cubicBezTo>
                      <a:cubicBezTo>
                        <a:pt x="1846" y="500"/>
                        <a:pt x="782" y="1320"/>
                        <a:pt x="22" y="2354"/>
                      </a:cubicBezTo>
                      <a:cubicBezTo>
                        <a:pt x="1" y="2375"/>
                        <a:pt x="10" y="2397"/>
                        <a:pt x="38" y="2397"/>
                      </a:cubicBezTo>
                      <a:cubicBezTo>
                        <a:pt x="50" y="2397"/>
                        <a:pt x="65" y="2393"/>
                        <a:pt x="83" y="2384"/>
                      </a:cubicBezTo>
                      <a:cubicBezTo>
                        <a:pt x="570" y="2019"/>
                        <a:pt x="995" y="1594"/>
                        <a:pt x="1481" y="1199"/>
                      </a:cubicBezTo>
                      <a:cubicBezTo>
                        <a:pt x="1581" y="1211"/>
                        <a:pt x="1679" y="1217"/>
                        <a:pt x="1776" y="1217"/>
                      </a:cubicBezTo>
                      <a:cubicBezTo>
                        <a:pt x="2154" y="1217"/>
                        <a:pt x="2517" y="1125"/>
                        <a:pt x="2880" y="956"/>
                      </a:cubicBezTo>
                      <a:cubicBezTo>
                        <a:pt x="2880" y="956"/>
                        <a:pt x="2880" y="925"/>
                        <a:pt x="2880" y="925"/>
                      </a:cubicBezTo>
                      <a:cubicBezTo>
                        <a:pt x="2454" y="986"/>
                        <a:pt x="2059" y="1047"/>
                        <a:pt x="1633" y="1108"/>
                      </a:cubicBezTo>
                      <a:cubicBezTo>
                        <a:pt x="2120" y="743"/>
                        <a:pt x="2606" y="409"/>
                        <a:pt x="3062" y="44"/>
                      </a:cubicBezTo>
                      <a:cubicBezTo>
                        <a:pt x="3084" y="22"/>
                        <a:pt x="3075" y="1"/>
                        <a:pt x="30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2" name="Google Shape;1062;p23"/>
                <p:cNvSpPr/>
                <p:nvPr/>
              </p:nvSpPr>
              <p:spPr>
                <a:xfrm>
                  <a:off x="1654125" y="1841688"/>
                  <a:ext cx="1045125" cy="124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05" h="49619" extrusionOk="0">
                      <a:moveTo>
                        <a:pt x="34100" y="1"/>
                      </a:moveTo>
                      <a:cubicBezTo>
                        <a:pt x="32991" y="1"/>
                        <a:pt x="32024" y="1049"/>
                        <a:pt x="31318" y="1783"/>
                      </a:cubicBezTo>
                      <a:cubicBezTo>
                        <a:pt x="30345" y="2816"/>
                        <a:pt x="29494" y="3941"/>
                        <a:pt x="28734" y="5157"/>
                      </a:cubicBezTo>
                      <a:cubicBezTo>
                        <a:pt x="27975" y="6342"/>
                        <a:pt x="27245" y="7558"/>
                        <a:pt x="26455" y="8743"/>
                      </a:cubicBezTo>
                      <a:cubicBezTo>
                        <a:pt x="26242" y="9108"/>
                        <a:pt x="25999" y="9443"/>
                        <a:pt x="25756" y="9807"/>
                      </a:cubicBezTo>
                      <a:cubicBezTo>
                        <a:pt x="19494" y="17801"/>
                        <a:pt x="2929" y="39321"/>
                        <a:pt x="2321" y="40568"/>
                      </a:cubicBezTo>
                      <a:cubicBezTo>
                        <a:pt x="1" y="45474"/>
                        <a:pt x="3824" y="49619"/>
                        <a:pt x="7740" y="49619"/>
                      </a:cubicBezTo>
                      <a:cubicBezTo>
                        <a:pt x="9621" y="49619"/>
                        <a:pt x="11524" y="48662"/>
                        <a:pt x="12777" y="46373"/>
                      </a:cubicBezTo>
                      <a:lnTo>
                        <a:pt x="12868" y="46221"/>
                      </a:lnTo>
                      <a:lnTo>
                        <a:pt x="32443" y="13698"/>
                      </a:lnTo>
                      <a:cubicBezTo>
                        <a:pt x="32443" y="13698"/>
                        <a:pt x="32382" y="13576"/>
                        <a:pt x="34175" y="13090"/>
                      </a:cubicBezTo>
                      <a:cubicBezTo>
                        <a:pt x="36151" y="12543"/>
                        <a:pt x="37914" y="11449"/>
                        <a:pt x="39282" y="9929"/>
                      </a:cubicBezTo>
                      <a:cubicBezTo>
                        <a:pt x="40346" y="8743"/>
                        <a:pt x="41774" y="8561"/>
                        <a:pt x="41774" y="7832"/>
                      </a:cubicBezTo>
                      <a:cubicBezTo>
                        <a:pt x="41805" y="6251"/>
                        <a:pt x="40802" y="6403"/>
                        <a:pt x="40650" y="6069"/>
                      </a:cubicBezTo>
                      <a:cubicBezTo>
                        <a:pt x="40467" y="5734"/>
                        <a:pt x="40650" y="4974"/>
                        <a:pt x="40102" y="4275"/>
                      </a:cubicBezTo>
                      <a:cubicBezTo>
                        <a:pt x="39586" y="3607"/>
                        <a:pt x="38613" y="3607"/>
                        <a:pt x="38431" y="3363"/>
                      </a:cubicBezTo>
                      <a:cubicBezTo>
                        <a:pt x="38157" y="2847"/>
                        <a:pt x="37792" y="2360"/>
                        <a:pt x="37397" y="1935"/>
                      </a:cubicBezTo>
                      <a:cubicBezTo>
                        <a:pt x="36911" y="1509"/>
                        <a:pt x="36060" y="1631"/>
                        <a:pt x="35756" y="1297"/>
                      </a:cubicBezTo>
                      <a:cubicBezTo>
                        <a:pt x="35665" y="1023"/>
                        <a:pt x="35513" y="780"/>
                        <a:pt x="35330" y="567"/>
                      </a:cubicBezTo>
                      <a:cubicBezTo>
                        <a:pt x="35300" y="537"/>
                        <a:pt x="35239" y="506"/>
                        <a:pt x="35209" y="476"/>
                      </a:cubicBezTo>
                      <a:cubicBezTo>
                        <a:pt x="35087" y="324"/>
                        <a:pt x="34935" y="233"/>
                        <a:pt x="34753" y="142"/>
                      </a:cubicBezTo>
                      <a:cubicBezTo>
                        <a:pt x="34692" y="111"/>
                        <a:pt x="34601" y="81"/>
                        <a:pt x="34540" y="20"/>
                      </a:cubicBezTo>
                      <a:lnTo>
                        <a:pt x="34358" y="20"/>
                      </a:lnTo>
                      <a:cubicBezTo>
                        <a:pt x="34271" y="7"/>
                        <a:pt x="34185" y="1"/>
                        <a:pt x="341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3" name="Google Shape;1063;p23"/>
                <p:cNvSpPr/>
                <p:nvPr/>
              </p:nvSpPr>
              <p:spPr>
                <a:xfrm>
                  <a:off x="2608800" y="1759313"/>
                  <a:ext cx="152975" cy="49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9" h="1983" extrusionOk="0">
                      <a:moveTo>
                        <a:pt x="398" y="1"/>
                      </a:moveTo>
                      <a:cubicBezTo>
                        <a:pt x="1" y="1"/>
                        <a:pt x="10" y="641"/>
                        <a:pt x="426" y="671"/>
                      </a:cubicBezTo>
                      <a:cubicBezTo>
                        <a:pt x="2159" y="822"/>
                        <a:pt x="3830" y="1248"/>
                        <a:pt x="5441" y="1947"/>
                      </a:cubicBezTo>
                      <a:cubicBezTo>
                        <a:pt x="5490" y="1971"/>
                        <a:pt x="5539" y="1982"/>
                        <a:pt x="5586" y="1982"/>
                      </a:cubicBezTo>
                      <a:cubicBezTo>
                        <a:pt x="5890" y="1982"/>
                        <a:pt x="6118" y="1528"/>
                        <a:pt x="5776" y="1370"/>
                      </a:cubicBezTo>
                      <a:cubicBezTo>
                        <a:pt x="4074" y="610"/>
                        <a:pt x="2280" y="154"/>
                        <a:pt x="426" y="2"/>
                      </a:cubicBezTo>
                      <a:cubicBezTo>
                        <a:pt x="417" y="1"/>
                        <a:pt x="407" y="1"/>
                        <a:pt x="39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4" name="Google Shape;1064;p23"/>
                <p:cNvSpPr/>
                <p:nvPr/>
              </p:nvSpPr>
              <p:spPr>
                <a:xfrm>
                  <a:off x="2612600" y="1813163"/>
                  <a:ext cx="109450" cy="5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2347" extrusionOk="0">
                      <a:moveTo>
                        <a:pt x="389" y="0"/>
                      </a:moveTo>
                      <a:cubicBezTo>
                        <a:pt x="237" y="0"/>
                        <a:pt x="114" y="90"/>
                        <a:pt x="61" y="249"/>
                      </a:cubicBezTo>
                      <a:cubicBezTo>
                        <a:pt x="1" y="431"/>
                        <a:pt x="122" y="614"/>
                        <a:pt x="304" y="675"/>
                      </a:cubicBezTo>
                      <a:cubicBezTo>
                        <a:pt x="1581" y="887"/>
                        <a:pt x="2767" y="1434"/>
                        <a:pt x="3770" y="2255"/>
                      </a:cubicBezTo>
                      <a:cubicBezTo>
                        <a:pt x="3830" y="2316"/>
                        <a:pt x="3914" y="2346"/>
                        <a:pt x="3998" y="2346"/>
                      </a:cubicBezTo>
                      <a:cubicBezTo>
                        <a:pt x="4081" y="2346"/>
                        <a:pt x="4165" y="2316"/>
                        <a:pt x="4226" y="2255"/>
                      </a:cubicBezTo>
                      <a:cubicBezTo>
                        <a:pt x="4378" y="2134"/>
                        <a:pt x="4378" y="1921"/>
                        <a:pt x="4226" y="1799"/>
                      </a:cubicBezTo>
                      <a:cubicBezTo>
                        <a:pt x="3162" y="857"/>
                        <a:pt x="1855" y="249"/>
                        <a:pt x="456" y="6"/>
                      </a:cubicBezTo>
                      <a:cubicBezTo>
                        <a:pt x="433" y="2"/>
                        <a:pt x="411" y="0"/>
                        <a:pt x="3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5" name="Google Shape;1065;p23"/>
                <p:cNvSpPr/>
                <p:nvPr/>
              </p:nvSpPr>
              <p:spPr>
                <a:xfrm>
                  <a:off x="2576875" y="1863713"/>
                  <a:ext cx="90475" cy="6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" h="2483" extrusionOk="0">
                      <a:moveTo>
                        <a:pt x="369" y="1"/>
                      </a:moveTo>
                      <a:cubicBezTo>
                        <a:pt x="259" y="1"/>
                        <a:pt x="151" y="55"/>
                        <a:pt x="92" y="172"/>
                      </a:cubicBezTo>
                      <a:cubicBezTo>
                        <a:pt x="1" y="324"/>
                        <a:pt x="62" y="537"/>
                        <a:pt x="214" y="628"/>
                      </a:cubicBezTo>
                      <a:cubicBezTo>
                        <a:pt x="1217" y="1084"/>
                        <a:pt x="2159" y="1692"/>
                        <a:pt x="3010" y="2391"/>
                      </a:cubicBezTo>
                      <a:cubicBezTo>
                        <a:pt x="3086" y="2452"/>
                        <a:pt x="3170" y="2482"/>
                        <a:pt x="3253" y="2482"/>
                      </a:cubicBezTo>
                      <a:cubicBezTo>
                        <a:pt x="3337" y="2482"/>
                        <a:pt x="3420" y="2452"/>
                        <a:pt x="3496" y="2391"/>
                      </a:cubicBezTo>
                      <a:cubicBezTo>
                        <a:pt x="3618" y="2270"/>
                        <a:pt x="3618" y="2057"/>
                        <a:pt x="3496" y="1935"/>
                      </a:cubicBezTo>
                      <a:cubicBezTo>
                        <a:pt x="2585" y="1175"/>
                        <a:pt x="1612" y="537"/>
                        <a:pt x="548" y="51"/>
                      </a:cubicBezTo>
                      <a:cubicBezTo>
                        <a:pt x="494" y="18"/>
                        <a:pt x="431" y="1"/>
                        <a:pt x="3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6" name="Google Shape;1066;p23"/>
                <p:cNvSpPr/>
                <p:nvPr/>
              </p:nvSpPr>
              <p:spPr>
                <a:xfrm>
                  <a:off x="2676600" y="1878513"/>
                  <a:ext cx="56100" cy="4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4" h="1861" extrusionOk="0">
                      <a:moveTo>
                        <a:pt x="491" y="1"/>
                      </a:moveTo>
                      <a:cubicBezTo>
                        <a:pt x="223" y="1"/>
                        <a:pt x="1" y="347"/>
                        <a:pt x="237" y="583"/>
                      </a:cubicBezTo>
                      <a:lnTo>
                        <a:pt x="1635" y="1769"/>
                      </a:lnTo>
                      <a:cubicBezTo>
                        <a:pt x="1696" y="1830"/>
                        <a:pt x="1780" y="1860"/>
                        <a:pt x="1867" y="1860"/>
                      </a:cubicBezTo>
                      <a:cubicBezTo>
                        <a:pt x="1954" y="1860"/>
                        <a:pt x="2045" y="1830"/>
                        <a:pt x="2121" y="1769"/>
                      </a:cubicBezTo>
                      <a:cubicBezTo>
                        <a:pt x="2243" y="1617"/>
                        <a:pt x="2243" y="1404"/>
                        <a:pt x="2121" y="1283"/>
                      </a:cubicBezTo>
                      <a:lnTo>
                        <a:pt x="723" y="97"/>
                      </a:lnTo>
                      <a:cubicBezTo>
                        <a:pt x="649" y="29"/>
                        <a:pt x="568" y="1"/>
                        <a:pt x="4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7" name="Google Shape;1067;p23"/>
                <p:cNvSpPr/>
                <p:nvPr/>
              </p:nvSpPr>
              <p:spPr>
                <a:xfrm>
                  <a:off x="2717475" y="1818663"/>
                  <a:ext cx="70700" cy="4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1626" extrusionOk="0">
                      <a:moveTo>
                        <a:pt x="460" y="1"/>
                      </a:moveTo>
                      <a:cubicBezTo>
                        <a:pt x="181" y="1"/>
                        <a:pt x="1" y="435"/>
                        <a:pt x="304" y="637"/>
                      </a:cubicBezTo>
                      <a:lnTo>
                        <a:pt x="2158" y="1579"/>
                      </a:lnTo>
                      <a:cubicBezTo>
                        <a:pt x="2213" y="1611"/>
                        <a:pt x="2269" y="1626"/>
                        <a:pt x="2321" y="1626"/>
                      </a:cubicBezTo>
                      <a:cubicBezTo>
                        <a:pt x="2616" y="1626"/>
                        <a:pt x="2828" y="1182"/>
                        <a:pt x="2493" y="1002"/>
                      </a:cubicBezTo>
                      <a:lnTo>
                        <a:pt x="638" y="59"/>
                      </a:lnTo>
                      <a:cubicBezTo>
                        <a:pt x="577" y="19"/>
                        <a:pt x="517" y="1"/>
                        <a:pt x="46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68" name="Google Shape;1068;p23"/>
              <p:cNvSpPr/>
              <p:nvPr/>
            </p:nvSpPr>
            <p:spPr>
              <a:xfrm>
                <a:off x="1208213" y="3376650"/>
                <a:ext cx="1527300" cy="385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69" name="Google Shape;1069;p23"/>
            <p:cNvSpPr/>
            <p:nvPr/>
          </p:nvSpPr>
          <p:spPr>
            <a:xfrm flipH="1">
              <a:off x="1002975" y="1465963"/>
              <a:ext cx="549300" cy="549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1</a:t>
              </a:r>
              <a:endParaRPr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grpSp>
        <p:nvGrpSpPr>
          <p:cNvPr id="1070" name="Google Shape;1070;p23"/>
          <p:cNvGrpSpPr/>
          <p:nvPr/>
        </p:nvGrpSpPr>
        <p:grpSpPr>
          <a:xfrm>
            <a:off x="3654150" y="1146373"/>
            <a:ext cx="1913212" cy="2600718"/>
            <a:chOff x="3654150" y="1146373"/>
            <a:chExt cx="1913212" cy="2600718"/>
          </a:xfrm>
        </p:grpSpPr>
        <p:grpSp>
          <p:nvGrpSpPr>
            <p:cNvPr id="1071" name="Google Shape;1071;p23"/>
            <p:cNvGrpSpPr/>
            <p:nvPr/>
          </p:nvGrpSpPr>
          <p:grpSpPr>
            <a:xfrm>
              <a:off x="3935900" y="1146373"/>
              <a:ext cx="1631461" cy="2600718"/>
              <a:chOff x="3713175" y="1032038"/>
              <a:chExt cx="1713000" cy="2730413"/>
            </a:xfrm>
          </p:grpSpPr>
          <p:grpSp>
            <p:nvGrpSpPr>
              <p:cNvPr id="1072" name="Google Shape;1072;p23"/>
              <p:cNvGrpSpPr/>
              <p:nvPr/>
            </p:nvGrpSpPr>
            <p:grpSpPr>
              <a:xfrm>
                <a:off x="3713175" y="1032038"/>
                <a:ext cx="1713000" cy="2717475"/>
                <a:chOff x="3713175" y="1032038"/>
                <a:chExt cx="1713000" cy="2717475"/>
              </a:xfrm>
            </p:grpSpPr>
            <p:sp>
              <p:nvSpPr>
                <p:cNvPr id="1073" name="Google Shape;1073;p23"/>
                <p:cNvSpPr/>
                <p:nvPr/>
              </p:nvSpPr>
              <p:spPr>
                <a:xfrm>
                  <a:off x="4639225" y="2062538"/>
                  <a:ext cx="718125" cy="9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25" h="37622" extrusionOk="0">
                      <a:moveTo>
                        <a:pt x="7873" y="1"/>
                      </a:moveTo>
                      <a:lnTo>
                        <a:pt x="1" y="13709"/>
                      </a:lnTo>
                      <a:cubicBezTo>
                        <a:pt x="1" y="13709"/>
                        <a:pt x="13740" y="37174"/>
                        <a:pt x="14317" y="37600"/>
                      </a:cubicBezTo>
                      <a:cubicBezTo>
                        <a:pt x="14338" y="37614"/>
                        <a:pt x="14374" y="37622"/>
                        <a:pt x="14425" y="37622"/>
                      </a:cubicBezTo>
                      <a:cubicBezTo>
                        <a:pt x="15851" y="37622"/>
                        <a:pt x="28725" y="32007"/>
                        <a:pt x="28725" y="32007"/>
                      </a:cubicBezTo>
                      <a:lnTo>
                        <a:pt x="23983" y="13132"/>
                      </a:lnTo>
                      <a:cubicBezTo>
                        <a:pt x="19060" y="784"/>
                        <a:pt x="10456" y="15"/>
                        <a:pt x="8390" y="15"/>
                      </a:cubicBezTo>
                      <a:cubicBezTo>
                        <a:pt x="8096" y="15"/>
                        <a:pt x="7934" y="31"/>
                        <a:pt x="7934" y="31"/>
                      </a:cubicBezTo>
                      <a:lnTo>
                        <a:pt x="7873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4" name="Google Shape;1074;p23"/>
                <p:cNvSpPr/>
                <p:nvPr/>
              </p:nvSpPr>
              <p:spPr>
                <a:xfrm>
                  <a:off x="4431775" y="1636238"/>
                  <a:ext cx="278925" cy="58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7" h="23289" extrusionOk="0">
                      <a:moveTo>
                        <a:pt x="7053" y="1"/>
                      </a:moveTo>
                      <a:lnTo>
                        <a:pt x="3892" y="62"/>
                      </a:lnTo>
                      <a:cubicBezTo>
                        <a:pt x="1733" y="62"/>
                        <a:pt x="1" y="1855"/>
                        <a:pt x="31" y="4013"/>
                      </a:cubicBezTo>
                      <a:lnTo>
                        <a:pt x="183" y="17265"/>
                      </a:lnTo>
                      <a:cubicBezTo>
                        <a:pt x="237" y="20606"/>
                        <a:pt x="2969" y="23289"/>
                        <a:pt x="6149" y="23289"/>
                      </a:cubicBezTo>
                      <a:cubicBezTo>
                        <a:pt x="6585" y="23289"/>
                        <a:pt x="7030" y="23238"/>
                        <a:pt x="7478" y="23132"/>
                      </a:cubicBezTo>
                      <a:cubicBezTo>
                        <a:pt x="9120" y="22706"/>
                        <a:pt x="10396" y="21582"/>
                        <a:pt x="10913" y="18603"/>
                      </a:cubicBezTo>
                      <a:cubicBezTo>
                        <a:pt x="11065" y="17813"/>
                        <a:pt x="11126" y="17022"/>
                        <a:pt x="11156" y="16202"/>
                      </a:cubicBezTo>
                      <a:lnTo>
                        <a:pt x="11156" y="16171"/>
                      </a:lnTo>
                      <a:lnTo>
                        <a:pt x="11004" y="3891"/>
                      </a:lnTo>
                      <a:cubicBezTo>
                        <a:pt x="10974" y="1733"/>
                        <a:pt x="9211" y="1"/>
                        <a:pt x="7053" y="1"/>
                      </a:cubicBezTo>
                      <a:close/>
                    </a:path>
                  </a:pathLst>
                </a:custGeom>
                <a:solidFill>
                  <a:srgbClr val="F7BCA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5" name="Google Shape;1075;p23"/>
                <p:cNvSpPr/>
                <p:nvPr/>
              </p:nvSpPr>
              <p:spPr>
                <a:xfrm>
                  <a:off x="4479650" y="1661013"/>
                  <a:ext cx="231050" cy="3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42" h="15181" extrusionOk="0">
                      <a:moveTo>
                        <a:pt x="7263" y="0"/>
                      </a:moveTo>
                      <a:cubicBezTo>
                        <a:pt x="7182" y="0"/>
                        <a:pt x="7102" y="4"/>
                        <a:pt x="7022" y="13"/>
                      </a:cubicBezTo>
                      <a:lnTo>
                        <a:pt x="3891" y="43"/>
                      </a:lnTo>
                      <a:cubicBezTo>
                        <a:pt x="1733" y="43"/>
                        <a:pt x="1" y="1502"/>
                        <a:pt x="1" y="3265"/>
                      </a:cubicBezTo>
                      <a:lnTo>
                        <a:pt x="31" y="5758"/>
                      </a:lnTo>
                      <a:cubicBezTo>
                        <a:pt x="62" y="10682"/>
                        <a:pt x="3861" y="14937"/>
                        <a:pt x="8816" y="15180"/>
                      </a:cubicBezTo>
                      <a:lnTo>
                        <a:pt x="9241" y="15180"/>
                      </a:lnTo>
                      <a:lnTo>
                        <a:pt x="9089" y="2900"/>
                      </a:lnTo>
                      <a:cubicBezTo>
                        <a:pt x="9089" y="1806"/>
                        <a:pt x="8633" y="773"/>
                        <a:pt x="7843" y="43"/>
                      </a:cubicBezTo>
                      <a:cubicBezTo>
                        <a:pt x="7649" y="22"/>
                        <a:pt x="7456" y="0"/>
                        <a:pt x="7263" y="0"/>
                      </a:cubicBezTo>
                      <a:close/>
                    </a:path>
                  </a:pathLst>
                </a:custGeom>
                <a:solidFill>
                  <a:srgbClr val="F7BCA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6" name="Google Shape;1076;p23"/>
                <p:cNvSpPr/>
                <p:nvPr/>
              </p:nvSpPr>
              <p:spPr>
                <a:xfrm>
                  <a:off x="4174175" y="1129388"/>
                  <a:ext cx="795625" cy="780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25" h="31218" extrusionOk="0">
                      <a:moveTo>
                        <a:pt x="16354" y="1"/>
                      </a:moveTo>
                      <a:cubicBezTo>
                        <a:pt x="15898" y="1"/>
                        <a:pt x="15442" y="1"/>
                        <a:pt x="14986" y="31"/>
                      </a:cubicBezTo>
                      <a:cubicBezTo>
                        <a:pt x="14530" y="62"/>
                        <a:pt x="14074" y="92"/>
                        <a:pt x="13618" y="183"/>
                      </a:cubicBezTo>
                      <a:cubicBezTo>
                        <a:pt x="12919" y="274"/>
                        <a:pt x="12250" y="518"/>
                        <a:pt x="11642" y="882"/>
                      </a:cubicBezTo>
                      <a:cubicBezTo>
                        <a:pt x="10335" y="1551"/>
                        <a:pt x="9211" y="2524"/>
                        <a:pt x="8451" y="3770"/>
                      </a:cubicBezTo>
                      <a:cubicBezTo>
                        <a:pt x="6171" y="6779"/>
                        <a:pt x="4682" y="10275"/>
                        <a:pt x="4043" y="13983"/>
                      </a:cubicBezTo>
                      <a:cubicBezTo>
                        <a:pt x="4013" y="14044"/>
                        <a:pt x="4013" y="14104"/>
                        <a:pt x="4013" y="14165"/>
                      </a:cubicBezTo>
                      <a:cubicBezTo>
                        <a:pt x="3546" y="13906"/>
                        <a:pt x="3012" y="13757"/>
                        <a:pt x="2487" y="13757"/>
                      </a:cubicBezTo>
                      <a:cubicBezTo>
                        <a:pt x="2398" y="13757"/>
                        <a:pt x="2308" y="13761"/>
                        <a:pt x="2220" y="13770"/>
                      </a:cubicBezTo>
                      <a:cubicBezTo>
                        <a:pt x="426" y="14044"/>
                        <a:pt x="1" y="16931"/>
                        <a:pt x="639" y="19059"/>
                      </a:cubicBezTo>
                      <a:cubicBezTo>
                        <a:pt x="1399" y="21673"/>
                        <a:pt x="3405" y="22433"/>
                        <a:pt x="5290" y="22889"/>
                      </a:cubicBezTo>
                      <a:lnTo>
                        <a:pt x="5502" y="22950"/>
                      </a:lnTo>
                      <a:cubicBezTo>
                        <a:pt x="6505" y="24743"/>
                        <a:pt x="7812" y="26384"/>
                        <a:pt x="9332" y="27813"/>
                      </a:cubicBezTo>
                      <a:cubicBezTo>
                        <a:pt x="10913" y="29485"/>
                        <a:pt x="12949" y="30640"/>
                        <a:pt x="15199" y="31096"/>
                      </a:cubicBezTo>
                      <a:cubicBezTo>
                        <a:pt x="15290" y="31126"/>
                        <a:pt x="15351" y="31126"/>
                        <a:pt x="15411" y="31126"/>
                      </a:cubicBezTo>
                      <a:cubicBezTo>
                        <a:pt x="15533" y="31156"/>
                        <a:pt x="15685" y="31217"/>
                        <a:pt x="15776" y="31217"/>
                      </a:cubicBezTo>
                      <a:lnTo>
                        <a:pt x="16779" y="31217"/>
                      </a:lnTo>
                      <a:cubicBezTo>
                        <a:pt x="16962" y="31187"/>
                        <a:pt x="17144" y="31187"/>
                        <a:pt x="17296" y="31156"/>
                      </a:cubicBezTo>
                      <a:lnTo>
                        <a:pt x="17539" y="31126"/>
                      </a:lnTo>
                      <a:cubicBezTo>
                        <a:pt x="17630" y="31096"/>
                        <a:pt x="17661" y="31126"/>
                        <a:pt x="17782" y="31065"/>
                      </a:cubicBezTo>
                      <a:cubicBezTo>
                        <a:pt x="17934" y="31035"/>
                        <a:pt x="18056" y="31004"/>
                        <a:pt x="18177" y="30974"/>
                      </a:cubicBezTo>
                      <a:cubicBezTo>
                        <a:pt x="18238" y="30944"/>
                        <a:pt x="18299" y="30913"/>
                        <a:pt x="18360" y="30913"/>
                      </a:cubicBezTo>
                      <a:cubicBezTo>
                        <a:pt x="20548" y="30184"/>
                        <a:pt x="22463" y="28816"/>
                        <a:pt x="23801" y="26962"/>
                      </a:cubicBezTo>
                      <a:cubicBezTo>
                        <a:pt x="25168" y="25381"/>
                        <a:pt x="26263" y="23588"/>
                        <a:pt x="27083" y="21673"/>
                      </a:cubicBezTo>
                      <a:lnTo>
                        <a:pt x="27144" y="21643"/>
                      </a:lnTo>
                      <a:cubicBezTo>
                        <a:pt x="28998" y="21004"/>
                        <a:pt x="30974" y="20001"/>
                        <a:pt x="31460" y="17235"/>
                      </a:cubicBezTo>
                      <a:cubicBezTo>
                        <a:pt x="31825" y="15047"/>
                        <a:pt x="31065" y="12250"/>
                        <a:pt x="29241" y="12189"/>
                      </a:cubicBezTo>
                      <a:cubicBezTo>
                        <a:pt x="28633" y="12220"/>
                        <a:pt x="28026" y="12433"/>
                        <a:pt x="27539" y="12797"/>
                      </a:cubicBezTo>
                      <a:cubicBezTo>
                        <a:pt x="27478" y="12585"/>
                        <a:pt x="27418" y="12341"/>
                        <a:pt x="27326" y="12129"/>
                      </a:cubicBezTo>
                      <a:cubicBezTo>
                        <a:pt x="26232" y="8724"/>
                        <a:pt x="24378" y="5594"/>
                        <a:pt x="21916" y="2980"/>
                      </a:cubicBezTo>
                      <a:cubicBezTo>
                        <a:pt x="20974" y="1855"/>
                        <a:pt x="19788" y="1004"/>
                        <a:pt x="18421" y="487"/>
                      </a:cubicBezTo>
                      <a:cubicBezTo>
                        <a:pt x="17752" y="214"/>
                        <a:pt x="17053" y="31"/>
                        <a:pt x="1635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7" name="Google Shape;1077;p23"/>
                <p:cNvSpPr/>
                <p:nvPr/>
              </p:nvSpPr>
              <p:spPr>
                <a:xfrm>
                  <a:off x="4454575" y="1439438"/>
                  <a:ext cx="89700" cy="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8" h="1995" extrusionOk="0">
                      <a:moveTo>
                        <a:pt x="3071" y="0"/>
                      </a:moveTo>
                      <a:cubicBezTo>
                        <a:pt x="2972" y="0"/>
                        <a:pt x="2873" y="31"/>
                        <a:pt x="2797" y="91"/>
                      </a:cubicBezTo>
                      <a:cubicBezTo>
                        <a:pt x="2432" y="304"/>
                        <a:pt x="2128" y="578"/>
                        <a:pt x="1855" y="882"/>
                      </a:cubicBezTo>
                      <a:cubicBezTo>
                        <a:pt x="1612" y="1186"/>
                        <a:pt x="1277" y="1429"/>
                        <a:pt x="913" y="1611"/>
                      </a:cubicBezTo>
                      <a:cubicBezTo>
                        <a:pt x="821" y="1642"/>
                        <a:pt x="700" y="1672"/>
                        <a:pt x="609" y="1672"/>
                      </a:cubicBezTo>
                      <a:lnTo>
                        <a:pt x="578" y="1672"/>
                      </a:lnTo>
                      <a:cubicBezTo>
                        <a:pt x="487" y="1702"/>
                        <a:pt x="388" y="1718"/>
                        <a:pt x="289" y="1718"/>
                      </a:cubicBezTo>
                      <a:cubicBezTo>
                        <a:pt x="191" y="1718"/>
                        <a:pt x="92" y="1702"/>
                        <a:pt x="1" y="1672"/>
                      </a:cubicBezTo>
                      <a:lnTo>
                        <a:pt x="1" y="1672"/>
                      </a:lnTo>
                      <a:cubicBezTo>
                        <a:pt x="412" y="1889"/>
                        <a:pt x="859" y="1995"/>
                        <a:pt x="1300" y="1995"/>
                      </a:cubicBezTo>
                      <a:cubicBezTo>
                        <a:pt x="2033" y="1995"/>
                        <a:pt x="2753" y="1705"/>
                        <a:pt x="3283" y="1155"/>
                      </a:cubicBezTo>
                      <a:cubicBezTo>
                        <a:pt x="3435" y="1034"/>
                        <a:pt x="3527" y="851"/>
                        <a:pt x="3557" y="669"/>
                      </a:cubicBezTo>
                      <a:cubicBezTo>
                        <a:pt x="3587" y="456"/>
                        <a:pt x="3527" y="243"/>
                        <a:pt x="3344" y="91"/>
                      </a:cubicBezTo>
                      <a:cubicBezTo>
                        <a:pt x="3268" y="31"/>
                        <a:pt x="3169" y="0"/>
                        <a:pt x="307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8" name="Google Shape;1078;p23"/>
                <p:cNvSpPr/>
                <p:nvPr/>
              </p:nvSpPr>
              <p:spPr>
                <a:xfrm>
                  <a:off x="4640000" y="1439438"/>
                  <a:ext cx="89675" cy="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7" h="1995" extrusionOk="0">
                      <a:moveTo>
                        <a:pt x="517" y="0"/>
                      </a:moveTo>
                      <a:cubicBezTo>
                        <a:pt x="418" y="0"/>
                        <a:pt x="319" y="31"/>
                        <a:pt x="243" y="91"/>
                      </a:cubicBezTo>
                      <a:cubicBezTo>
                        <a:pt x="61" y="243"/>
                        <a:pt x="0" y="456"/>
                        <a:pt x="31" y="669"/>
                      </a:cubicBezTo>
                      <a:cubicBezTo>
                        <a:pt x="61" y="851"/>
                        <a:pt x="152" y="1034"/>
                        <a:pt x="304" y="1155"/>
                      </a:cubicBezTo>
                      <a:cubicBezTo>
                        <a:pt x="835" y="1705"/>
                        <a:pt x="1555" y="1995"/>
                        <a:pt x="2287" y="1995"/>
                      </a:cubicBezTo>
                      <a:cubicBezTo>
                        <a:pt x="2729" y="1995"/>
                        <a:pt x="3175" y="1889"/>
                        <a:pt x="3587" y="1672"/>
                      </a:cubicBezTo>
                      <a:lnTo>
                        <a:pt x="3587" y="1672"/>
                      </a:lnTo>
                      <a:cubicBezTo>
                        <a:pt x="3481" y="1702"/>
                        <a:pt x="3382" y="1718"/>
                        <a:pt x="3287" y="1718"/>
                      </a:cubicBezTo>
                      <a:cubicBezTo>
                        <a:pt x="3192" y="1718"/>
                        <a:pt x="3101" y="1702"/>
                        <a:pt x="3009" y="1672"/>
                      </a:cubicBezTo>
                      <a:lnTo>
                        <a:pt x="2979" y="1672"/>
                      </a:lnTo>
                      <a:cubicBezTo>
                        <a:pt x="2888" y="1672"/>
                        <a:pt x="2766" y="1642"/>
                        <a:pt x="2675" y="1611"/>
                      </a:cubicBezTo>
                      <a:cubicBezTo>
                        <a:pt x="2310" y="1429"/>
                        <a:pt x="1976" y="1186"/>
                        <a:pt x="1702" y="882"/>
                      </a:cubicBezTo>
                      <a:cubicBezTo>
                        <a:pt x="1459" y="578"/>
                        <a:pt x="1155" y="304"/>
                        <a:pt x="791" y="91"/>
                      </a:cubicBezTo>
                      <a:cubicBezTo>
                        <a:pt x="715" y="31"/>
                        <a:pt x="616" y="0"/>
                        <a:pt x="5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9" name="Google Shape;1079;p23"/>
                <p:cNvSpPr/>
                <p:nvPr/>
              </p:nvSpPr>
              <p:spPr>
                <a:xfrm>
                  <a:off x="4580725" y="1565663"/>
                  <a:ext cx="79050" cy="11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28" extrusionOk="0">
                      <a:moveTo>
                        <a:pt x="1095" y="0"/>
                      </a:moveTo>
                      <a:cubicBezTo>
                        <a:pt x="1009" y="0"/>
                        <a:pt x="923" y="31"/>
                        <a:pt x="851" y="88"/>
                      </a:cubicBezTo>
                      <a:cubicBezTo>
                        <a:pt x="700" y="210"/>
                        <a:pt x="669" y="422"/>
                        <a:pt x="791" y="605"/>
                      </a:cubicBezTo>
                      <a:cubicBezTo>
                        <a:pt x="1307" y="1395"/>
                        <a:pt x="1763" y="2216"/>
                        <a:pt x="2159" y="3067"/>
                      </a:cubicBezTo>
                      <a:cubicBezTo>
                        <a:pt x="2219" y="3188"/>
                        <a:pt x="2250" y="3280"/>
                        <a:pt x="2280" y="3401"/>
                      </a:cubicBezTo>
                      <a:cubicBezTo>
                        <a:pt x="2280" y="3462"/>
                        <a:pt x="2219" y="3492"/>
                        <a:pt x="2189" y="3523"/>
                      </a:cubicBezTo>
                      <a:cubicBezTo>
                        <a:pt x="2007" y="3614"/>
                        <a:pt x="1824" y="3705"/>
                        <a:pt x="1642" y="3766"/>
                      </a:cubicBezTo>
                      <a:cubicBezTo>
                        <a:pt x="1378" y="3847"/>
                        <a:pt x="1101" y="3888"/>
                        <a:pt x="829" y="3888"/>
                      </a:cubicBezTo>
                      <a:cubicBezTo>
                        <a:pt x="693" y="3888"/>
                        <a:pt x="558" y="3877"/>
                        <a:pt x="426" y="3857"/>
                      </a:cubicBezTo>
                      <a:cubicBezTo>
                        <a:pt x="408" y="3855"/>
                        <a:pt x="389" y="3853"/>
                        <a:pt x="372" y="3853"/>
                      </a:cubicBezTo>
                      <a:cubicBezTo>
                        <a:pt x="183" y="3853"/>
                        <a:pt x="31" y="3995"/>
                        <a:pt x="31" y="4161"/>
                      </a:cubicBezTo>
                      <a:cubicBezTo>
                        <a:pt x="0" y="4374"/>
                        <a:pt x="152" y="4556"/>
                        <a:pt x="365" y="4587"/>
                      </a:cubicBezTo>
                      <a:cubicBezTo>
                        <a:pt x="529" y="4614"/>
                        <a:pt x="696" y="4628"/>
                        <a:pt x="863" y="4628"/>
                      </a:cubicBezTo>
                      <a:cubicBezTo>
                        <a:pt x="1253" y="4628"/>
                        <a:pt x="1645" y="4553"/>
                        <a:pt x="2007" y="4404"/>
                      </a:cubicBezTo>
                      <a:cubicBezTo>
                        <a:pt x="2523" y="4222"/>
                        <a:pt x="3162" y="3857"/>
                        <a:pt x="3010" y="3219"/>
                      </a:cubicBezTo>
                      <a:cubicBezTo>
                        <a:pt x="2918" y="2945"/>
                        <a:pt x="2797" y="2672"/>
                        <a:pt x="2645" y="2398"/>
                      </a:cubicBezTo>
                      <a:cubicBezTo>
                        <a:pt x="2523" y="2155"/>
                        <a:pt x="2402" y="1912"/>
                        <a:pt x="2280" y="1638"/>
                      </a:cubicBezTo>
                      <a:cubicBezTo>
                        <a:pt x="2007" y="1122"/>
                        <a:pt x="1703" y="635"/>
                        <a:pt x="1368" y="119"/>
                      </a:cubicBezTo>
                      <a:cubicBezTo>
                        <a:pt x="1288" y="38"/>
                        <a:pt x="1191" y="0"/>
                        <a:pt x="10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0" name="Google Shape;1080;p23"/>
                <p:cNvSpPr/>
                <p:nvPr/>
              </p:nvSpPr>
              <p:spPr>
                <a:xfrm>
                  <a:off x="4306175" y="1587763"/>
                  <a:ext cx="235050" cy="16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02" h="6408" extrusionOk="0">
                      <a:moveTo>
                        <a:pt x="2241" y="0"/>
                      </a:moveTo>
                      <a:cubicBezTo>
                        <a:pt x="1717" y="0"/>
                        <a:pt x="1188" y="238"/>
                        <a:pt x="830" y="785"/>
                      </a:cubicBezTo>
                      <a:cubicBezTo>
                        <a:pt x="0" y="2054"/>
                        <a:pt x="1033" y="3500"/>
                        <a:pt x="2291" y="3500"/>
                      </a:cubicBezTo>
                      <a:cubicBezTo>
                        <a:pt x="2599" y="3500"/>
                        <a:pt x="2921" y="3414"/>
                        <a:pt x="3232" y="3216"/>
                      </a:cubicBezTo>
                      <a:lnTo>
                        <a:pt x="7669" y="6043"/>
                      </a:lnTo>
                      <a:lnTo>
                        <a:pt x="8247" y="6408"/>
                      </a:lnTo>
                      <a:cubicBezTo>
                        <a:pt x="8338" y="6347"/>
                        <a:pt x="8429" y="6286"/>
                        <a:pt x="8520" y="6225"/>
                      </a:cubicBezTo>
                      <a:cubicBezTo>
                        <a:pt x="8672" y="6104"/>
                        <a:pt x="8855" y="6013"/>
                        <a:pt x="9037" y="5952"/>
                      </a:cubicBezTo>
                      <a:cubicBezTo>
                        <a:pt x="9067" y="5922"/>
                        <a:pt x="9128" y="5891"/>
                        <a:pt x="9189" y="5891"/>
                      </a:cubicBezTo>
                      <a:cubicBezTo>
                        <a:pt x="9250" y="5861"/>
                        <a:pt x="9341" y="5830"/>
                        <a:pt x="9402" y="5830"/>
                      </a:cubicBezTo>
                      <a:lnTo>
                        <a:pt x="8703" y="5344"/>
                      </a:lnTo>
                      <a:lnTo>
                        <a:pt x="3991" y="2061"/>
                      </a:lnTo>
                      <a:cubicBezTo>
                        <a:pt x="4210" y="849"/>
                        <a:pt x="3233" y="0"/>
                        <a:pt x="22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1" name="Google Shape;1081;p23"/>
                <p:cNvSpPr/>
                <p:nvPr/>
              </p:nvSpPr>
              <p:spPr>
                <a:xfrm>
                  <a:off x="4321750" y="1600738"/>
                  <a:ext cx="210375" cy="14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15" h="5707" extrusionOk="0">
                      <a:moveTo>
                        <a:pt x="1604" y="1"/>
                      </a:moveTo>
                      <a:cubicBezTo>
                        <a:pt x="1235" y="1"/>
                        <a:pt x="862" y="171"/>
                        <a:pt x="602" y="570"/>
                      </a:cubicBezTo>
                      <a:cubicBezTo>
                        <a:pt x="1" y="1472"/>
                        <a:pt x="756" y="2481"/>
                        <a:pt x="1634" y="2481"/>
                      </a:cubicBezTo>
                      <a:cubicBezTo>
                        <a:pt x="1909" y="2481"/>
                        <a:pt x="2196" y="2382"/>
                        <a:pt x="2457" y="2150"/>
                      </a:cubicBezTo>
                      <a:cubicBezTo>
                        <a:pt x="2457" y="2181"/>
                        <a:pt x="2487" y="2181"/>
                        <a:pt x="2517" y="2211"/>
                      </a:cubicBezTo>
                      <a:lnTo>
                        <a:pt x="2912" y="2454"/>
                      </a:lnTo>
                      <a:lnTo>
                        <a:pt x="7289" y="5342"/>
                      </a:lnTo>
                      <a:lnTo>
                        <a:pt x="7897" y="5706"/>
                      </a:lnTo>
                      <a:cubicBezTo>
                        <a:pt x="8049" y="5615"/>
                        <a:pt x="8232" y="5494"/>
                        <a:pt x="8414" y="5433"/>
                      </a:cubicBezTo>
                      <a:lnTo>
                        <a:pt x="7745" y="5007"/>
                      </a:lnTo>
                      <a:lnTo>
                        <a:pt x="3247" y="1907"/>
                      </a:lnTo>
                      <a:lnTo>
                        <a:pt x="2852" y="1664"/>
                      </a:lnTo>
                      <a:lnTo>
                        <a:pt x="2791" y="1633"/>
                      </a:lnTo>
                      <a:cubicBezTo>
                        <a:pt x="3097" y="714"/>
                        <a:pt x="2360" y="1"/>
                        <a:pt x="16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2" name="Google Shape;1082;p23"/>
                <p:cNvSpPr/>
                <p:nvPr/>
              </p:nvSpPr>
              <p:spPr>
                <a:xfrm>
                  <a:off x="4474750" y="1715463"/>
                  <a:ext cx="211500" cy="5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0" h="2100" extrusionOk="0">
                      <a:moveTo>
                        <a:pt x="3014" y="1"/>
                      </a:moveTo>
                      <a:cubicBezTo>
                        <a:pt x="2777" y="1"/>
                        <a:pt x="2545" y="41"/>
                        <a:pt x="2324" y="114"/>
                      </a:cubicBezTo>
                      <a:cubicBezTo>
                        <a:pt x="2203" y="145"/>
                        <a:pt x="2081" y="206"/>
                        <a:pt x="1990" y="236"/>
                      </a:cubicBezTo>
                      <a:cubicBezTo>
                        <a:pt x="1869" y="297"/>
                        <a:pt x="1747" y="358"/>
                        <a:pt x="1656" y="418"/>
                      </a:cubicBezTo>
                      <a:cubicBezTo>
                        <a:pt x="1473" y="510"/>
                        <a:pt x="1321" y="601"/>
                        <a:pt x="1169" y="722"/>
                      </a:cubicBezTo>
                      <a:cubicBezTo>
                        <a:pt x="1078" y="783"/>
                        <a:pt x="987" y="844"/>
                        <a:pt x="926" y="935"/>
                      </a:cubicBezTo>
                      <a:cubicBezTo>
                        <a:pt x="683" y="1117"/>
                        <a:pt x="470" y="1330"/>
                        <a:pt x="258" y="1543"/>
                      </a:cubicBezTo>
                      <a:cubicBezTo>
                        <a:pt x="1" y="1776"/>
                        <a:pt x="246" y="2099"/>
                        <a:pt x="511" y="2099"/>
                      </a:cubicBezTo>
                      <a:cubicBezTo>
                        <a:pt x="591" y="2099"/>
                        <a:pt x="673" y="2070"/>
                        <a:pt x="744" y="1999"/>
                      </a:cubicBezTo>
                      <a:cubicBezTo>
                        <a:pt x="987" y="1756"/>
                        <a:pt x="1230" y="1543"/>
                        <a:pt x="1504" y="1300"/>
                      </a:cubicBezTo>
                      <a:cubicBezTo>
                        <a:pt x="1595" y="1239"/>
                        <a:pt x="1686" y="1178"/>
                        <a:pt x="1777" y="1117"/>
                      </a:cubicBezTo>
                      <a:cubicBezTo>
                        <a:pt x="1929" y="1026"/>
                        <a:pt x="2112" y="935"/>
                        <a:pt x="2294" y="844"/>
                      </a:cubicBezTo>
                      <a:cubicBezTo>
                        <a:pt x="2324" y="814"/>
                        <a:pt x="2385" y="814"/>
                        <a:pt x="2446" y="783"/>
                      </a:cubicBezTo>
                      <a:cubicBezTo>
                        <a:pt x="2507" y="753"/>
                        <a:pt x="2598" y="753"/>
                        <a:pt x="2659" y="722"/>
                      </a:cubicBezTo>
                      <a:cubicBezTo>
                        <a:pt x="2750" y="709"/>
                        <a:pt x="2839" y="703"/>
                        <a:pt x="2926" y="703"/>
                      </a:cubicBezTo>
                      <a:cubicBezTo>
                        <a:pt x="3423" y="703"/>
                        <a:pt x="3870" y="902"/>
                        <a:pt x="4361" y="1057"/>
                      </a:cubicBezTo>
                      <a:cubicBezTo>
                        <a:pt x="4651" y="1144"/>
                        <a:pt x="4948" y="1182"/>
                        <a:pt x="5246" y="1182"/>
                      </a:cubicBezTo>
                      <a:cubicBezTo>
                        <a:pt x="5571" y="1182"/>
                        <a:pt x="5897" y="1136"/>
                        <a:pt x="6215" y="1057"/>
                      </a:cubicBezTo>
                      <a:cubicBezTo>
                        <a:pt x="6406" y="1009"/>
                        <a:pt x="6653" y="961"/>
                        <a:pt x="6893" y="961"/>
                      </a:cubicBezTo>
                      <a:cubicBezTo>
                        <a:pt x="7266" y="961"/>
                        <a:pt x="7624" y="1076"/>
                        <a:pt x="7735" y="1482"/>
                      </a:cubicBezTo>
                      <a:cubicBezTo>
                        <a:pt x="7781" y="1645"/>
                        <a:pt x="7903" y="1714"/>
                        <a:pt x="8031" y="1714"/>
                      </a:cubicBezTo>
                      <a:cubicBezTo>
                        <a:pt x="8238" y="1714"/>
                        <a:pt x="8460" y="1532"/>
                        <a:pt x="8404" y="1269"/>
                      </a:cubicBezTo>
                      <a:cubicBezTo>
                        <a:pt x="8191" y="662"/>
                        <a:pt x="7613" y="266"/>
                        <a:pt x="6975" y="266"/>
                      </a:cubicBezTo>
                      <a:cubicBezTo>
                        <a:pt x="6924" y="263"/>
                        <a:pt x="6873" y="261"/>
                        <a:pt x="6823" y="261"/>
                      </a:cubicBezTo>
                      <a:cubicBezTo>
                        <a:pt x="6238" y="261"/>
                        <a:pt x="5706" y="489"/>
                        <a:pt x="5143" y="489"/>
                      </a:cubicBezTo>
                      <a:cubicBezTo>
                        <a:pt x="4948" y="489"/>
                        <a:pt x="4749" y="461"/>
                        <a:pt x="4543" y="388"/>
                      </a:cubicBezTo>
                      <a:cubicBezTo>
                        <a:pt x="4209" y="236"/>
                        <a:pt x="3844" y="145"/>
                        <a:pt x="3480" y="54"/>
                      </a:cubicBezTo>
                      <a:cubicBezTo>
                        <a:pt x="3324" y="18"/>
                        <a:pt x="3168" y="1"/>
                        <a:pt x="3014" y="1"/>
                      </a:cubicBezTo>
                      <a:close/>
                    </a:path>
                  </a:pathLst>
                </a:custGeom>
                <a:solidFill>
                  <a:srgbClr val="FAD7A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3" name="Google Shape;1083;p23"/>
                <p:cNvSpPr/>
                <p:nvPr/>
              </p:nvSpPr>
              <p:spPr>
                <a:xfrm>
                  <a:off x="4474750" y="1715463"/>
                  <a:ext cx="211500" cy="5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0" h="2100" extrusionOk="0">
                      <a:moveTo>
                        <a:pt x="3014" y="1"/>
                      </a:moveTo>
                      <a:cubicBezTo>
                        <a:pt x="2777" y="1"/>
                        <a:pt x="2545" y="41"/>
                        <a:pt x="2324" y="114"/>
                      </a:cubicBezTo>
                      <a:cubicBezTo>
                        <a:pt x="2203" y="145"/>
                        <a:pt x="2081" y="206"/>
                        <a:pt x="1990" y="236"/>
                      </a:cubicBezTo>
                      <a:cubicBezTo>
                        <a:pt x="1869" y="297"/>
                        <a:pt x="1747" y="358"/>
                        <a:pt x="1656" y="418"/>
                      </a:cubicBezTo>
                      <a:cubicBezTo>
                        <a:pt x="1473" y="510"/>
                        <a:pt x="1321" y="601"/>
                        <a:pt x="1169" y="722"/>
                      </a:cubicBezTo>
                      <a:cubicBezTo>
                        <a:pt x="1078" y="783"/>
                        <a:pt x="987" y="844"/>
                        <a:pt x="926" y="935"/>
                      </a:cubicBezTo>
                      <a:cubicBezTo>
                        <a:pt x="683" y="1117"/>
                        <a:pt x="470" y="1330"/>
                        <a:pt x="258" y="1543"/>
                      </a:cubicBezTo>
                      <a:cubicBezTo>
                        <a:pt x="1" y="1776"/>
                        <a:pt x="246" y="2099"/>
                        <a:pt x="511" y="2099"/>
                      </a:cubicBezTo>
                      <a:cubicBezTo>
                        <a:pt x="591" y="2099"/>
                        <a:pt x="673" y="2070"/>
                        <a:pt x="744" y="1999"/>
                      </a:cubicBezTo>
                      <a:cubicBezTo>
                        <a:pt x="987" y="1756"/>
                        <a:pt x="1230" y="1543"/>
                        <a:pt x="1504" y="1300"/>
                      </a:cubicBezTo>
                      <a:cubicBezTo>
                        <a:pt x="1595" y="1239"/>
                        <a:pt x="1686" y="1178"/>
                        <a:pt x="1777" y="1117"/>
                      </a:cubicBezTo>
                      <a:cubicBezTo>
                        <a:pt x="1929" y="1026"/>
                        <a:pt x="2112" y="935"/>
                        <a:pt x="2294" y="844"/>
                      </a:cubicBezTo>
                      <a:cubicBezTo>
                        <a:pt x="2324" y="814"/>
                        <a:pt x="2385" y="814"/>
                        <a:pt x="2446" y="783"/>
                      </a:cubicBezTo>
                      <a:cubicBezTo>
                        <a:pt x="2507" y="753"/>
                        <a:pt x="2598" y="753"/>
                        <a:pt x="2659" y="722"/>
                      </a:cubicBezTo>
                      <a:cubicBezTo>
                        <a:pt x="2750" y="709"/>
                        <a:pt x="2839" y="703"/>
                        <a:pt x="2926" y="703"/>
                      </a:cubicBezTo>
                      <a:cubicBezTo>
                        <a:pt x="3423" y="703"/>
                        <a:pt x="3870" y="902"/>
                        <a:pt x="4361" y="1057"/>
                      </a:cubicBezTo>
                      <a:cubicBezTo>
                        <a:pt x="4651" y="1144"/>
                        <a:pt x="4948" y="1182"/>
                        <a:pt x="5246" y="1182"/>
                      </a:cubicBezTo>
                      <a:cubicBezTo>
                        <a:pt x="5571" y="1182"/>
                        <a:pt x="5897" y="1136"/>
                        <a:pt x="6215" y="1057"/>
                      </a:cubicBezTo>
                      <a:cubicBezTo>
                        <a:pt x="6406" y="1009"/>
                        <a:pt x="6653" y="961"/>
                        <a:pt x="6893" y="961"/>
                      </a:cubicBezTo>
                      <a:cubicBezTo>
                        <a:pt x="7266" y="961"/>
                        <a:pt x="7624" y="1076"/>
                        <a:pt x="7735" y="1482"/>
                      </a:cubicBezTo>
                      <a:cubicBezTo>
                        <a:pt x="7781" y="1645"/>
                        <a:pt x="7903" y="1714"/>
                        <a:pt x="8031" y="1714"/>
                      </a:cubicBezTo>
                      <a:cubicBezTo>
                        <a:pt x="8238" y="1714"/>
                        <a:pt x="8460" y="1532"/>
                        <a:pt x="8404" y="1269"/>
                      </a:cubicBezTo>
                      <a:cubicBezTo>
                        <a:pt x="8191" y="662"/>
                        <a:pt x="7613" y="266"/>
                        <a:pt x="6975" y="266"/>
                      </a:cubicBezTo>
                      <a:cubicBezTo>
                        <a:pt x="6924" y="263"/>
                        <a:pt x="6873" y="261"/>
                        <a:pt x="6823" y="261"/>
                      </a:cubicBezTo>
                      <a:cubicBezTo>
                        <a:pt x="6238" y="261"/>
                        <a:pt x="5706" y="489"/>
                        <a:pt x="5143" y="489"/>
                      </a:cubicBezTo>
                      <a:cubicBezTo>
                        <a:pt x="4948" y="489"/>
                        <a:pt x="4749" y="461"/>
                        <a:pt x="4543" y="388"/>
                      </a:cubicBezTo>
                      <a:cubicBezTo>
                        <a:pt x="4209" y="236"/>
                        <a:pt x="3844" y="145"/>
                        <a:pt x="3480" y="54"/>
                      </a:cubicBezTo>
                      <a:cubicBezTo>
                        <a:pt x="3324" y="18"/>
                        <a:pt x="3168" y="1"/>
                        <a:pt x="301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4" name="Google Shape;1084;p23"/>
                <p:cNvSpPr/>
                <p:nvPr/>
              </p:nvSpPr>
              <p:spPr>
                <a:xfrm>
                  <a:off x="4463700" y="1519188"/>
                  <a:ext cx="44100" cy="6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4" h="2464" extrusionOk="0">
                      <a:moveTo>
                        <a:pt x="827" y="1"/>
                      </a:moveTo>
                      <a:cubicBezTo>
                        <a:pt x="815" y="1"/>
                        <a:pt x="803" y="1"/>
                        <a:pt x="791" y="2"/>
                      </a:cubicBezTo>
                      <a:cubicBezTo>
                        <a:pt x="335" y="32"/>
                        <a:pt x="0" y="579"/>
                        <a:pt x="31" y="1248"/>
                      </a:cubicBezTo>
                      <a:cubicBezTo>
                        <a:pt x="61" y="1947"/>
                        <a:pt x="487" y="2464"/>
                        <a:pt x="943" y="2464"/>
                      </a:cubicBezTo>
                      <a:cubicBezTo>
                        <a:pt x="1399" y="2433"/>
                        <a:pt x="1763" y="1856"/>
                        <a:pt x="1703" y="1187"/>
                      </a:cubicBezTo>
                      <a:cubicBezTo>
                        <a:pt x="1673" y="536"/>
                        <a:pt x="1269" y="1"/>
                        <a:pt x="8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5" name="Google Shape;1085;p23"/>
                <p:cNvSpPr/>
                <p:nvPr/>
              </p:nvSpPr>
              <p:spPr>
                <a:xfrm>
                  <a:off x="4671900" y="1519188"/>
                  <a:ext cx="44100" cy="6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4" h="2464" extrusionOk="0">
                      <a:moveTo>
                        <a:pt x="830" y="1"/>
                      </a:moveTo>
                      <a:cubicBezTo>
                        <a:pt x="817" y="1"/>
                        <a:pt x="804" y="1"/>
                        <a:pt x="791" y="2"/>
                      </a:cubicBezTo>
                      <a:cubicBezTo>
                        <a:pt x="335" y="32"/>
                        <a:pt x="1" y="579"/>
                        <a:pt x="31" y="1248"/>
                      </a:cubicBezTo>
                      <a:cubicBezTo>
                        <a:pt x="92" y="1947"/>
                        <a:pt x="487" y="2464"/>
                        <a:pt x="974" y="2464"/>
                      </a:cubicBezTo>
                      <a:cubicBezTo>
                        <a:pt x="1429" y="2433"/>
                        <a:pt x="1764" y="1856"/>
                        <a:pt x="1733" y="1187"/>
                      </a:cubicBezTo>
                      <a:cubicBezTo>
                        <a:pt x="1674" y="536"/>
                        <a:pt x="1298" y="1"/>
                        <a:pt x="83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6" name="Google Shape;1086;p23"/>
                <p:cNvSpPr/>
                <p:nvPr/>
              </p:nvSpPr>
              <p:spPr>
                <a:xfrm>
                  <a:off x="3956850" y="1979713"/>
                  <a:ext cx="1223450" cy="176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938" h="70792" extrusionOk="0">
                      <a:moveTo>
                        <a:pt x="22159" y="1"/>
                      </a:moveTo>
                      <a:lnTo>
                        <a:pt x="6323" y="3678"/>
                      </a:lnTo>
                      <a:lnTo>
                        <a:pt x="2736" y="5654"/>
                      </a:lnTo>
                      <a:cubicBezTo>
                        <a:pt x="183" y="13831"/>
                        <a:pt x="1" y="20609"/>
                        <a:pt x="760" y="25958"/>
                      </a:cubicBezTo>
                      <a:cubicBezTo>
                        <a:pt x="1460" y="30670"/>
                        <a:pt x="9119" y="51795"/>
                        <a:pt x="882" y="70792"/>
                      </a:cubicBezTo>
                      <a:lnTo>
                        <a:pt x="43314" y="70792"/>
                      </a:lnTo>
                      <a:lnTo>
                        <a:pt x="41612" y="57357"/>
                      </a:lnTo>
                      <a:cubicBezTo>
                        <a:pt x="40548" y="49120"/>
                        <a:pt x="41369" y="40731"/>
                        <a:pt x="44074" y="32858"/>
                      </a:cubicBezTo>
                      <a:lnTo>
                        <a:pt x="44105" y="32706"/>
                      </a:lnTo>
                      <a:cubicBezTo>
                        <a:pt x="48938" y="18967"/>
                        <a:pt x="41369" y="8846"/>
                        <a:pt x="37387" y="4712"/>
                      </a:cubicBezTo>
                      <a:cubicBezTo>
                        <a:pt x="36688" y="3982"/>
                        <a:pt x="35928" y="3283"/>
                        <a:pt x="35138" y="2645"/>
                      </a:cubicBezTo>
                      <a:lnTo>
                        <a:pt x="221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7" name="Google Shape;1087;p23"/>
                <p:cNvSpPr/>
                <p:nvPr/>
              </p:nvSpPr>
              <p:spPr>
                <a:xfrm>
                  <a:off x="4472050" y="2053413"/>
                  <a:ext cx="499275" cy="141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71" h="56731" extrusionOk="0">
                      <a:moveTo>
                        <a:pt x="1581" y="1"/>
                      </a:moveTo>
                      <a:lnTo>
                        <a:pt x="1581" y="1"/>
                      </a:lnTo>
                      <a:cubicBezTo>
                        <a:pt x="4712" y="5502"/>
                        <a:pt x="5077" y="12190"/>
                        <a:pt x="4317" y="18451"/>
                      </a:cubicBezTo>
                      <a:cubicBezTo>
                        <a:pt x="3557" y="24743"/>
                        <a:pt x="1764" y="30883"/>
                        <a:pt x="882" y="37144"/>
                      </a:cubicBezTo>
                      <a:cubicBezTo>
                        <a:pt x="1" y="43406"/>
                        <a:pt x="153" y="50062"/>
                        <a:pt x="3040" y="55716"/>
                      </a:cubicBezTo>
                      <a:cubicBezTo>
                        <a:pt x="4021" y="55140"/>
                        <a:pt x="5105" y="54925"/>
                        <a:pt x="6227" y="54925"/>
                      </a:cubicBezTo>
                      <a:cubicBezTo>
                        <a:pt x="7888" y="54925"/>
                        <a:pt x="9633" y="55396"/>
                        <a:pt x="11247" y="55868"/>
                      </a:cubicBezTo>
                      <a:cubicBezTo>
                        <a:pt x="12774" y="56314"/>
                        <a:pt x="14436" y="56731"/>
                        <a:pt x="16015" y="56731"/>
                      </a:cubicBezTo>
                      <a:cubicBezTo>
                        <a:pt x="17235" y="56731"/>
                        <a:pt x="18404" y="56482"/>
                        <a:pt x="19424" y="55807"/>
                      </a:cubicBezTo>
                      <a:cubicBezTo>
                        <a:pt x="15776" y="54105"/>
                        <a:pt x="13709" y="49971"/>
                        <a:pt x="13466" y="45929"/>
                      </a:cubicBezTo>
                      <a:cubicBezTo>
                        <a:pt x="13345" y="43923"/>
                        <a:pt x="13527" y="41886"/>
                        <a:pt x="13983" y="39941"/>
                      </a:cubicBezTo>
                      <a:cubicBezTo>
                        <a:pt x="14439" y="37965"/>
                        <a:pt x="15016" y="36020"/>
                        <a:pt x="15746" y="34135"/>
                      </a:cubicBezTo>
                      <a:cubicBezTo>
                        <a:pt x="17114" y="30336"/>
                        <a:pt x="18664" y="26536"/>
                        <a:pt x="19089" y="22524"/>
                      </a:cubicBezTo>
                      <a:cubicBezTo>
                        <a:pt x="19971" y="14317"/>
                        <a:pt x="16019" y="6141"/>
                        <a:pt x="10366" y="92"/>
                      </a:cubicBezTo>
                      <a:lnTo>
                        <a:pt x="5533" y="31"/>
                      </a:lnTo>
                      <a:lnTo>
                        <a:pt x="158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8" name="Google Shape;1088;p23"/>
                <p:cNvSpPr/>
                <p:nvPr/>
              </p:nvSpPr>
              <p:spPr>
                <a:xfrm>
                  <a:off x="4545000" y="2114888"/>
                  <a:ext cx="171000" cy="963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0" h="38534" extrusionOk="0">
                      <a:moveTo>
                        <a:pt x="3287" y="0"/>
                      </a:moveTo>
                      <a:cubicBezTo>
                        <a:pt x="3033" y="0"/>
                        <a:pt x="2810" y="359"/>
                        <a:pt x="3040" y="612"/>
                      </a:cubicBezTo>
                      <a:cubicBezTo>
                        <a:pt x="6384" y="4411"/>
                        <a:pt x="6110" y="9974"/>
                        <a:pt x="4864" y="14533"/>
                      </a:cubicBezTo>
                      <a:cubicBezTo>
                        <a:pt x="3405" y="19822"/>
                        <a:pt x="761" y="24776"/>
                        <a:pt x="457" y="30308"/>
                      </a:cubicBezTo>
                      <a:cubicBezTo>
                        <a:pt x="274" y="33105"/>
                        <a:pt x="761" y="35932"/>
                        <a:pt x="2189" y="38363"/>
                      </a:cubicBezTo>
                      <a:cubicBezTo>
                        <a:pt x="2263" y="38483"/>
                        <a:pt x="2371" y="38533"/>
                        <a:pt x="2479" y="38533"/>
                      </a:cubicBezTo>
                      <a:cubicBezTo>
                        <a:pt x="2724" y="38533"/>
                        <a:pt x="2966" y="38273"/>
                        <a:pt x="2797" y="37998"/>
                      </a:cubicBezTo>
                      <a:cubicBezTo>
                        <a:pt x="1" y="33348"/>
                        <a:pt x="1156" y="27634"/>
                        <a:pt x="2797" y="22801"/>
                      </a:cubicBezTo>
                      <a:cubicBezTo>
                        <a:pt x="4499" y="17755"/>
                        <a:pt x="6840" y="12740"/>
                        <a:pt x="6384" y="7299"/>
                      </a:cubicBezTo>
                      <a:cubicBezTo>
                        <a:pt x="6141" y="4654"/>
                        <a:pt x="5290" y="2101"/>
                        <a:pt x="3527" y="126"/>
                      </a:cubicBezTo>
                      <a:cubicBezTo>
                        <a:pt x="3453" y="37"/>
                        <a:pt x="3369" y="0"/>
                        <a:pt x="328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9" name="Google Shape;1089;p23"/>
                <p:cNvSpPr/>
                <p:nvPr/>
              </p:nvSpPr>
              <p:spPr>
                <a:xfrm>
                  <a:off x="4745000" y="2372063"/>
                  <a:ext cx="48525" cy="31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1" h="12574" extrusionOk="0">
                      <a:moveTo>
                        <a:pt x="980" y="0"/>
                      </a:moveTo>
                      <a:cubicBezTo>
                        <a:pt x="775" y="0"/>
                        <a:pt x="548" y="175"/>
                        <a:pt x="603" y="447"/>
                      </a:cubicBezTo>
                      <a:cubicBezTo>
                        <a:pt x="1241" y="4337"/>
                        <a:pt x="1028" y="8319"/>
                        <a:pt x="56" y="12149"/>
                      </a:cubicBezTo>
                      <a:cubicBezTo>
                        <a:pt x="1" y="12405"/>
                        <a:pt x="200" y="12573"/>
                        <a:pt x="400" y="12573"/>
                      </a:cubicBezTo>
                      <a:cubicBezTo>
                        <a:pt x="532" y="12573"/>
                        <a:pt x="664" y="12500"/>
                        <a:pt x="724" y="12331"/>
                      </a:cubicBezTo>
                      <a:cubicBezTo>
                        <a:pt x="1727" y="8380"/>
                        <a:pt x="1940" y="4276"/>
                        <a:pt x="1272" y="264"/>
                      </a:cubicBezTo>
                      <a:cubicBezTo>
                        <a:pt x="1247" y="80"/>
                        <a:pt x="1118" y="0"/>
                        <a:pt x="980" y="0"/>
                      </a:cubicBezTo>
                      <a:close/>
                    </a:path>
                  </a:pathLst>
                </a:custGeom>
                <a:solidFill>
                  <a:srgbClr val="EDB9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0" name="Google Shape;1090;p23"/>
                <p:cNvSpPr/>
                <p:nvPr/>
              </p:nvSpPr>
              <p:spPr>
                <a:xfrm>
                  <a:off x="4610350" y="2054938"/>
                  <a:ext cx="360975" cy="99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39" h="39903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2220" y="3253"/>
                        <a:pt x="2736" y="7630"/>
                        <a:pt x="2736" y="11490"/>
                      </a:cubicBezTo>
                      <a:cubicBezTo>
                        <a:pt x="2706" y="14803"/>
                        <a:pt x="2372" y="18086"/>
                        <a:pt x="2554" y="21399"/>
                      </a:cubicBezTo>
                      <a:cubicBezTo>
                        <a:pt x="2888" y="27873"/>
                        <a:pt x="4773" y="34165"/>
                        <a:pt x="8025" y="39728"/>
                      </a:cubicBezTo>
                      <a:cubicBezTo>
                        <a:pt x="8093" y="39840"/>
                        <a:pt x="8194" y="39903"/>
                        <a:pt x="8304" y="39903"/>
                      </a:cubicBezTo>
                      <a:cubicBezTo>
                        <a:pt x="8342" y="39903"/>
                        <a:pt x="8381" y="39895"/>
                        <a:pt x="8420" y="39880"/>
                      </a:cubicBezTo>
                      <a:cubicBezTo>
                        <a:pt x="8907" y="37904"/>
                        <a:pt x="9484" y="35959"/>
                        <a:pt x="10183" y="34074"/>
                      </a:cubicBezTo>
                      <a:cubicBezTo>
                        <a:pt x="11551" y="30275"/>
                        <a:pt x="13101" y="26475"/>
                        <a:pt x="13527" y="22463"/>
                      </a:cubicBezTo>
                      <a:cubicBezTo>
                        <a:pt x="14439" y="14256"/>
                        <a:pt x="10487" y="6080"/>
                        <a:pt x="4834" y="31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1" name="Google Shape;1091;p23"/>
                <p:cNvSpPr/>
                <p:nvPr/>
              </p:nvSpPr>
              <p:spPr>
                <a:xfrm>
                  <a:off x="4606550" y="2038213"/>
                  <a:ext cx="654300" cy="108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72" h="43406" extrusionOk="0">
                      <a:moveTo>
                        <a:pt x="6597" y="1"/>
                      </a:moveTo>
                      <a:lnTo>
                        <a:pt x="1" y="1916"/>
                      </a:lnTo>
                      <a:cubicBezTo>
                        <a:pt x="3618" y="5351"/>
                        <a:pt x="5411" y="10275"/>
                        <a:pt x="6262" y="15168"/>
                      </a:cubicBezTo>
                      <a:cubicBezTo>
                        <a:pt x="7144" y="20032"/>
                        <a:pt x="7205" y="25047"/>
                        <a:pt x="7965" y="29941"/>
                      </a:cubicBezTo>
                      <a:cubicBezTo>
                        <a:pt x="8755" y="34865"/>
                        <a:pt x="10396" y="39819"/>
                        <a:pt x="13831" y="43406"/>
                      </a:cubicBezTo>
                      <a:cubicBezTo>
                        <a:pt x="15351" y="41765"/>
                        <a:pt x="17843" y="41673"/>
                        <a:pt x="20032" y="41643"/>
                      </a:cubicBezTo>
                      <a:cubicBezTo>
                        <a:pt x="22251" y="41613"/>
                        <a:pt x="24773" y="41430"/>
                        <a:pt x="26172" y="39728"/>
                      </a:cubicBezTo>
                      <a:cubicBezTo>
                        <a:pt x="23010" y="39242"/>
                        <a:pt x="20518" y="36628"/>
                        <a:pt x="19393" y="33679"/>
                      </a:cubicBezTo>
                      <a:cubicBezTo>
                        <a:pt x="18269" y="30701"/>
                        <a:pt x="18269" y="27448"/>
                        <a:pt x="18421" y="24287"/>
                      </a:cubicBezTo>
                      <a:cubicBezTo>
                        <a:pt x="18573" y="21126"/>
                        <a:pt x="18877" y="17934"/>
                        <a:pt x="18269" y="14804"/>
                      </a:cubicBezTo>
                      <a:cubicBezTo>
                        <a:pt x="17083" y="8421"/>
                        <a:pt x="12250" y="3193"/>
                        <a:pt x="65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2" name="Google Shape;1092;p23"/>
                <p:cNvSpPr/>
                <p:nvPr/>
              </p:nvSpPr>
              <p:spPr>
                <a:xfrm>
                  <a:off x="4699825" y="2105288"/>
                  <a:ext cx="220775" cy="72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1" h="29097" extrusionOk="0">
                      <a:moveTo>
                        <a:pt x="372" y="1"/>
                      </a:moveTo>
                      <a:cubicBezTo>
                        <a:pt x="144" y="1"/>
                        <a:pt x="1" y="359"/>
                        <a:pt x="252" y="510"/>
                      </a:cubicBezTo>
                      <a:cubicBezTo>
                        <a:pt x="3626" y="2607"/>
                        <a:pt x="4720" y="6832"/>
                        <a:pt x="4811" y="10570"/>
                      </a:cubicBezTo>
                      <a:cubicBezTo>
                        <a:pt x="4933" y="14856"/>
                        <a:pt x="4051" y="19172"/>
                        <a:pt x="5115" y="23397"/>
                      </a:cubicBezTo>
                      <a:cubicBezTo>
                        <a:pt x="5571" y="25555"/>
                        <a:pt x="6665" y="27531"/>
                        <a:pt x="8246" y="29021"/>
                      </a:cubicBezTo>
                      <a:cubicBezTo>
                        <a:pt x="8306" y="29074"/>
                        <a:pt x="8371" y="29097"/>
                        <a:pt x="8433" y="29097"/>
                      </a:cubicBezTo>
                      <a:cubicBezTo>
                        <a:pt x="8651" y="29097"/>
                        <a:pt x="8830" y="28815"/>
                        <a:pt x="8641" y="28625"/>
                      </a:cubicBezTo>
                      <a:cubicBezTo>
                        <a:pt x="5449" y="25799"/>
                        <a:pt x="5024" y="21239"/>
                        <a:pt x="5145" y="17227"/>
                      </a:cubicBezTo>
                      <a:cubicBezTo>
                        <a:pt x="5267" y="13063"/>
                        <a:pt x="5875" y="8747"/>
                        <a:pt x="4294" y="4765"/>
                      </a:cubicBezTo>
                      <a:cubicBezTo>
                        <a:pt x="3565" y="2820"/>
                        <a:pt x="2258" y="1178"/>
                        <a:pt x="525" y="54"/>
                      </a:cubicBezTo>
                      <a:cubicBezTo>
                        <a:pt x="472" y="17"/>
                        <a:pt x="420" y="1"/>
                        <a:pt x="37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3" name="Google Shape;1093;p23"/>
                <p:cNvSpPr/>
                <p:nvPr/>
              </p:nvSpPr>
              <p:spPr>
                <a:xfrm>
                  <a:off x="3713175" y="2789863"/>
                  <a:ext cx="1195075" cy="87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03" h="35044" extrusionOk="0">
                      <a:moveTo>
                        <a:pt x="8830" y="0"/>
                      </a:moveTo>
                      <a:cubicBezTo>
                        <a:pt x="3379" y="0"/>
                        <a:pt x="0" y="7516"/>
                        <a:pt x="5796" y="11030"/>
                      </a:cubicBezTo>
                      <a:lnTo>
                        <a:pt x="5948" y="11121"/>
                      </a:lnTo>
                      <a:cubicBezTo>
                        <a:pt x="5948" y="11121"/>
                        <a:pt x="29353" y="23553"/>
                        <a:pt x="29383" y="23614"/>
                      </a:cubicBezTo>
                      <a:lnTo>
                        <a:pt x="29869" y="23857"/>
                      </a:lnTo>
                      <a:cubicBezTo>
                        <a:pt x="29930" y="23918"/>
                        <a:pt x="29961" y="23978"/>
                        <a:pt x="30021" y="24039"/>
                      </a:cubicBezTo>
                      <a:cubicBezTo>
                        <a:pt x="30113" y="24161"/>
                        <a:pt x="30204" y="24282"/>
                        <a:pt x="30325" y="24404"/>
                      </a:cubicBezTo>
                      <a:cubicBezTo>
                        <a:pt x="30781" y="24951"/>
                        <a:pt x="31268" y="25468"/>
                        <a:pt x="31784" y="25954"/>
                      </a:cubicBezTo>
                      <a:cubicBezTo>
                        <a:pt x="31906" y="26106"/>
                        <a:pt x="32088" y="26228"/>
                        <a:pt x="32240" y="26380"/>
                      </a:cubicBezTo>
                      <a:cubicBezTo>
                        <a:pt x="32514" y="26623"/>
                        <a:pt x="32818" y="26896"/>
                        <a:pt x="33122" y="27139"/>
                      </a:cubicBezTo>
                      <a:cubicBezTo>
                        <a:pt x="33426" y="27413"/>
                        <a:pt x="33639" y="27535"/>
                        <a:pt x="33882" y="27687"/>
                      </a:cubicBezTo>
                      <a:cubicBezTo>
                        <a:pt x="34429" y="28051"/>
                        <a:pt x="35037" y="28325"/>
                        <a:pt x="35645" y="28568"/>
                      </a:cubicBezTo>
                      <a:cubicBezTo>
                        <a:pt x="35949" y="28690"/>
                        <a:pt x="36222" y="28842"/>
                        <a:pt x="36496" y="28994"/>
                      </a:cubicBezTo>
                      <a:cubicBezTo>
                        <a:pt x="36526" y="29024"/>
                        <a:pt x="36587" y="29024"/>
                        <a:pt x="36587" y="29085"/>
                      </a:cubicBezTo>
                      <a:cubicBezTo>
                        <a:pt x="37256" y="29480"/>
                        <a:pt x="37772" y="30057"/>
                        <a:pt x="38107" y="30757"/>
                      </a:cubicBezTo>
                      <a:cubicBezTo>
                        <a:pt x="38168" y="30848"/>
                        <a:pt x="38198" y="30969"/>
                        <a:pt x="38259" y="31060"/>
                      </a:cubicBezTo>
                      <a:cubicBezTo>
                        <a:pt x="39667" y="33899"/>
                        <a:pt x="40455" y="34351"/>
                        <a:pt x="40814" y="34351"/>
                      </a:cubicBezTo>
                      <a:cubicBezTo>
                        <a:pt x="40981" y="34351"/>
                        <a:pt x="41055" y="34252"/>
                        <a:pt x="41055" y="34252"/>
                      </a:cubicBezTo>
                      <a:cubicBezTo>
                        <a:pt x="42089" y="33249"/>
                        <a:pt x="39596" y="29176"/>
                        <a:pt x="38806" y="27960"/>
                      </a:cubicBezTo>
                      <a:lnTo>
                        <a:pt x="38806" y="27960"/>
                      </a:lnTo>
                      <a:cubicBezTo>
                        <a:pt x="40204" y="30057"/>
                        <a:pt x="41450" y="32276"/>
                        <a:pt x="42545" y="34586"/>
                      </a:cubicBezTo>
                      <a:cubicBezTo>
                        <a:pt x="42636" y="34678"/>
                        <a:pt x="42727" y="34799"/>
                        <a:pt x="42848" y="34890"/>
                      </a:cubicBezTo>
                      <a:cubicBezTo>
                        <a:pt x="42962" y="34990"/>
                        <a:pt x="43110" y="35043"/>
                        <a:pt x="43259" y="35043"/>
                      </a:cubicBezTo>
                      <a:cubicBezTo>
                        <a:pt x="43429" y="35043"/>
                        <a:pt x="43601" y="34975"/>
                        <a:pt x="43730" y="34830"/>
                      </a:cubicBezTo>
                      <a:cubicBezTo>
                        <a:pt x="43852" y="34738"/>
                        <a:pt x="43973" y="34586"/>
                        <a:pt x="44034" y="34465"/>
                      </a:cubicBezTo>
                      <a:cubicBezTo>
                        <a:pt x="44885" y="33735"/>
                        <a:pt x="40630" y="27504"/>
                        <a:pt x="39961" y="26562"/>
                      </a:cubicBezTo>
                      <a:lnTo>
                        <a:pt x="39961" y="26562"/>
                      </a:lnTo>
                      <a:cubicBezTo>
                        <a:pt x="44672" y="32459"/>
                        <a:pt x="44763" y="33705"/>
                        <a:pt x="44763" y="33705"/>
                      </a:cubicBezTo>
                      <a:cubicBezTo>
                        <a:pt x="44971" y="33996"/>
                        <a:pt x="45151" y="34088"/>
                        <a:pt x="45302" y="34088"/>
                      </a:cubicBezTo>
                      <a:cubicBezTo>
                        <a:pt x="45371" y="34088"/>
                        <a:pt x="45435" y="34068"/>
                        <a:pt x="45493" y="34039"/>
                      </a:cubicBezTo>
                      <a:cubicBezTo>
                        <a:pt x="45554" y="33978"/>
                        <a:pt x="45614" y="33948"/>
                        <a:pt x="45645" y="33887"/>
                      </a:cubicBezTo>
                      <a:cubicBezTo>
                        <a:pt x="45736" y="33826"/>
                        <a:pt x="45827" y="33705"/>
                        <a:pt x="45888" y="33614"/>
                      </a:cubicBezTo>
                      <a:cubicBezTo>
                        <a:pt x="45888" y="33583"/>
                        <a:pt x="45888" y="33583"/>
                        <a:pt x="45888" y="33553"/>
                      </a:cubicBezTo>
                      <a:cubicBezTo>
                        <a:pt x="46222" y="31516"/>
                        <a:pt x="44642" y="29054"/>
                        <a:pt x="43183" y="27291"/>
                      </a:cubicBezTo>
                      <a:cubicBezTo>
                        <a:pt x="43122" y="27200"/>
                        <a:pt x="43031" y="27139"/>
                        <a:pt x="42970" y="27048"/>
                      </a:cubicBezTo>
                      <a:cubicBezTo>
                        <a:pt x="42393" y="26349"/>
                        <a:pt x="41785" y="25711"/>
                        <a:pt x="41146" y="25103"/>
                      </a:cubicBezTo>
                      <a:lnTo>
                        <a:pt x="41146" y="25103"/>
                      </a:lnTo>
                      <a:cubicBezTo>
                        <a:pt x="43274" y="26288"/>
                        <a:pt x="44855" y="28416"/>
                        <a:pt x="45706" y="29784"/>
                      </a:cubicBezTo>
                      <a:cubicBezTo>
                        <a:pt x="45736" y="29845"/>
                        <a:pt x="45766" y="29905"/>
                        <a:pt x="45827" y="29966"/>
                      </a:cubicBezTo>
                      <a:cubicBezTo>
                        <a:pt x="46040" y="30240"/>
                        <a:pt x="46222" y="30574"/>
                        <a:pt x="46344" y="30909"/>
                      </a:cubicBezTo>
                      <a:lnTo>
                        <a:pt x="46374" y="30969"/>
                      </a:lnTo>
                      <a:cubicBezTo>
                        <a:pt x="46405" y="31060"/>
                        <a:pt x="46466" y="31152"/>
                        <a:pt x="46496" y="31212"/>
                      </a:cubicBezTo>
                      <a:cubicBezTo>
                        <a:pt x="46676" y="31604"/>
                        <a:pt x="46871" y="31738"/>
                        <a:pt x="47052" y="31738"/>
                      </a:cubicBezTo>
                      <a:cubicBezTo>
                        <a:pt x="47391" y="31738"/>
                        <a:pt x="47683" y="31271"/>
                        <a:pt x="47742" y="31152"/>
                      </a:cubicBezTo>
                      <a:lnTo>
                        <a:pt x="47773" y="31152"/>
                      </a:lnTo>
                      <a:cubicBezTo>
                        <a:pt x="47803" y="25650"/>
                        <a:pt x="42575" y="23127"/>
                        <a:pt x="42089" y="22884"/>
                      </a:cubicBezTo>
                      <a:lnTo>
                        <a:pt x="42089" y="22884"/>
                      </a:lnTo>
                      <a:cubicBezTo>
                        <a:pt x="42241" y="22945"/>
                        <a:pt x="42362" y="22975"/>
                        <a:pt x="42484" y="23006"/>
                      </a:cubicBezTo>
                      <a:cubicBezTo>
                        <a:pt x="43788" y="23453"/>
                        <a:pt x="44646" y="23610"/>
                        <a:pt x="45205" y="23610"/>
                      </a:cubicBezTo>
                      <a:cubicBezTo>
                        <a:pt x="45973" y="23610"/>
                        <a:pt x="46174" y="23313"/>
                        <a:pt x="46192" y="23066"/>
                      </a:cubicBezTo>
                      <a:cubicBezTo>
                        <a:pt x="46192" y="23006"/>
                        <a:pt x="46192" y="22945"/>
                        <a:pt x="46192" y="22884"/>
                      </a:cubicBezTo>
                      <a:cubicBezTo>
                        <a:pt x="46192" y="22823"/>
                        <a:pt x="46192" y="22762"/>
                        <a:pt x="46162" y="22702"/>
                      </a:cubicBezTo>
                      <a:cubicBezTo>
                        <a:pt x="46131" y="22671"/>
                        <a:pt x="46131" y="22641"/>
                        <a:pt x="46101" y="22641"/>
                      </a:cubicBezTo>
                      <a:cubicBezTo>
                        <a:pt x="45584" y="21820"/>
                        <a:pt x="43973" y="21152"/>
                        <a:pt x="42089" y="20635"/>
                      </a:cubicBezTo>
                      <a:cubicBezTo>
                        <a:pt x="41450" y="20483"/>
                        <a:pt x="40812" y="20331"/>
                        <a:pt x="40143" y="20179"/>
                      </a:cubicBezTo>
                      <a:cubicBezTo>
                        <a:pt x="38350" y="19814"/>
                        <a:pt x="34003" y="19297"/>
                        <a:pt x="33851" y="19267"/>
                      </a:cubicBezTo>
                      <a:lnTo>
                        <a:pt x="33608" y="19237"/>
                      </a:lnTo>
                      <a:lnTo>
                        <a:pt x="33578" y="19237"/>
                      </a:lnTo>
                      <a:cubicBezTo>
                        <a:pt x="33578" y="19237"/>
                        <a:pt x="13638" y="1668"/>
                        <a:pt x="12027" y="847"/>
                      </a:cubicBezTo>
                      <a:cubicBezTo>
                        <a:pt x="10920" y="258"/>
                        <a:pt x="9839" y="0"/>
                        <a:pt x="883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4" name="Google Shape;1094;p23"/>
                <p:cNvSpPr/>
                <p:nvPr/>
              </p:nvSpPr>
              <p:spPr>
                <a:xfrm>
                  <a:off x="3744075" y="2105088"/>
                  <a:ext cx="710525" cy="86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21" h="34561" extrusionOk="0">
                      <a:moveTo>
                        <a:pt x="12402" y="1"/>
                      </a:moveTo>
                      <a:lnTo>
                        <a:pt x="12341" y="31"/>
                      </a:lnTo>
                      <a:cubicBezTo>
                        <a:pt x="8147" y="2463"/>
                        <a:pt x="5229" y="6627"/>
                        <a:pt x="4469" y="11430"/>
                      </a:cubicBezTo>
                      <a:lnTo>
                        <a:pt x="1" y="34561"/>
                      </a:lnTo>
                      <a:cubicBezTo>
                        <a:pt x="1" y="34561"/>
                        <a:pt x="4122" y="31055"/>
                        <a:pt x="9725" y="31055"/>
                      </a:cubicBezTo>
                      <a:cubicBezTo>
                        <a:pt x="11895" y="31055"/>
                        <a:pt x="14288" y="31581"/>
                        <a:pt x="16749" y="33041"/>
                      </a:cubicBezTo>
                      <a:cubicBezTo>
                        <a:pt x="16754" y="33044"/>
                        <a:pt x="16761" y="33046"/>
                        <a:pt x="16768" y="33046"/>
                      </a:cubicBezTo>
                      <a:cubicBezTo>
                        <a:pt x="17558" y="33046"/>
                        <a:pt x="28421" y="12007"/>
                        <a:pt x="28421" y="12007"/>
                      </a:cubicBezTo>
                      <a:lnTo>
                        <a:pt x="1240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5" name="Google Shape;1095;p23"/>
                <p:cNvSpPr/>
                <p:nvPr/>
              </p:nvSpPr>
              <p:spPr>
                <a:xfrm>
                  <a:off x="4158600" y="2296338"/>
                  <a:ext cx="84175" cy="63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7" h="25543" extrusionOk="0">
                      <a:moveTo>
                        <a:pt x="2901" y="0"/>
                      </a:moveTo>
                      <a:cubicBezTo>
                        <a:pt x="2762" y="0"/>
                        <a:pt x="2635" y="76"/>
                        <a:pt x="2599" y="254"/>
                      </a:cubicBezTo>
                      <a:cubicBezTo>
                        <a:pt x="1657" y="6667"/>
                        <a:pt x="928" y="13111"/>
                        <a:pt x="411" y="19585"/>
                      </a:cubicBezTo>
                      <a:cubicBezTo>
                        <a:pt x="259" y="21439"/>
                        <a:pt x="107" y="23324"/>
                        <a:pt x="16" y="25178"/>
                      </a:cubicBezTo>
                      <a:cubicBezTo>
                        <a:pt x="1" y="25421"/>
                        <a:pt x="175" y="25543"/>
                        <a:pt x="358" y="25543"/>
                      </a:cubicBezTo>
                      <a:cubicBezTo>
                        <a:pt x="540" y="25543"/>
                        <a:pt x="730" y="25421"/>
                        <a:pt x="745" y="25178"/>
                      </a:cubicBezTo>
                      <a:cubicBezTo>
                        <a:pt x="1140" y="18765"/>
                        <a:pt x="1748" y="12381"/>
                        <a:pt x="2569" y="5998"/>
                      </a:cubicBezTo>
                      <a:cubicBezTo>
                        <a:pt x="2782" y="4144"/>
                        <a:pt x="3055" y="2290"/>
                        <a:pt x="3329" y="466"/>
                      </a:cubicBezTo>
                      <a:cubicBezTo>
                        <a:pt x="3366" y="188"/>
                        <a:pt x="3120" y="0"/>
                        <a:pt x="290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6" name="Google Shape;1096;p23"/>
                <p:cNvSpPr/>
                <p:nvPr/>
              </p:nvSpPr>
              <p:spPr>
                <a:xfrm>
                  <a:off x="4206100" y="1763013"/>
                  <a:ext cx="718125" cy="44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25" h="17937" extrusionOk="0">
                      <a:moveTo>
                        <a:pt x="24053" y="1"/>
                      </a:moveTo>
                      <a:cubicBezTo>
                        <a:pt x="22578" y="1"/>
                        <a:pt x="21328" y="1110"/>
                        <a:pt x="20274" y="2164"/>
                      </a:cubicBezTo>
                      <a:cubicBezTo>
                        <a:pt x="19758" y="2741"/>
                        <a:pt x="19180" y="3289"/>
                        <a:pt x="18542" y="3775"/>
                      </a:cubicBezTo>
                      <a:cubicBezTo>
                        <a:pt x="17873" y="4261"/>
                        <a:pt x="17083" y="4596"/>
                        <a:pt x="16262" y="4687"/>
                      </a:cubicBezTo>
                      <a:cubicBezTo>
                        <a:pt x="16037" y="4712"/>
                        <a:pt x="15812" y="4724"/>
                        <a:pt x="15588" y="4724"/>
                      </a:cubicBezTo>
                      <a:cubicBezTo>
                        <a:pt x="14174" y="4724"/>
                        <a:pt x="12775" y="4252"/>
                        <a:pt x="11490" y="3623"/>
                      </a:cubicBezTo>
                      <a:cubicBezTo>
                        <a:pt x="10760" y="3258"/>
                        <a:pt x="10061" y="2863"/>
                        <a:pt x="9393" y="2407"/>
                      </a:cubicBezTo>
                      <a:cubicBezTo>
                        <a:pt x="8754" y="1921"/>
                        <a:pt x="8146" y="1374"/>
                        <a:pt x="7447" y="948"/>
                      </a:cubicBezTo>
                      <a:cubicBezTo>
                        <a:pt x="6779" y="514"/>
                        <a:pt x="6074" y="281"/>
                        <a:pt x="5367" y="281"/>
                      </a:cubicBezTo>
                      <a:cubicBezTo>
                        <a:pt x="4789" y="281"/>
                        <a:pt x="4209" y="437"/>
                        <a:pt x="3648" y="766"/>
                      </a:cubicBezTo>
                      <a:cubicBezTo>
                        <a:pt x="2432" y="1526"/>
                        <a:pt x="1611" y="2893"/>
                        <a:pt x="1307" y="4444"/>
                      </a:cubicBezTo>
                      <a:cubicBezTo>
                        <a:pt x="1186" y="4991"/>
                        <a:pt x="1155" y="5568"/>
                        <a:pt x="1155" y="6146"/>
                      </a:cubicBezTo>
                      <a:cubicBezTo>
                        <a:pt x="274" y="8304"/>
                        <a:pt x="0" y="10735"/>
                        <a:pt x="1034" y="12985"/>
                      </a:cubicBezTo>
                      <a:cubicBezTo>
                        <a:pt x="1551" y="14201"/>
                        <a:pt x="2554" y="15204"/>
                        <a:pt x="3800" y="15690"/>
                      </a:cubicBezTo>
                      <a:cubicBezTo>
                        <a:pt x="4529" y="15872"/>
                        <a:pt x="5259" y="15994"/>
                        <a:pt x="5988" y="16024"/>
                      </a:cubicBezTo>
                      <a:cubicBezTo>
                        <a:pt x="6383" y="16055"/>
                        <a:pt x="6748" y="16176"/>
                        <a:pt x="7083" y="16328"/>
                      </a:cubicBezTo>
                      <a:cubicBezTo>
                        <a:pt x="7447" y="16571"/>
                        <a:pt x="7812" y="16815"/>
                        <a:pt x="8116" y="17058"/>
                      </a:cubicBezTo>
                      <a:cubicBezTo>
                        <a:pt x="8719" y="17497"/>
                        <a:pt x="9354" y="17676"/>
                        <a:pt x="9991" y="17676"/>
                      </a:cubicBezTo>
                      <a:cubicBezTo>
                        <a:pt x="10767" y="17676"/>
                        <a:pt x="11546" y="17411"/>
                        <a:pt x="12280" y="17027"/>
                      </a:cubicBezTo>
                      <a:cubicBezTo>
                        <a:pt x="13581" y="16347"/>
                        <a:pt x="14881" y="15323"/>
                        <a:pt x="16378" y="15323"/>
                      </a:cubicBezTo>
                      <a:cubicBezTo>
                        <a:pt x="16420" y="15323"/>
                        <a:pt x="16463" y="15323"/>
                        <a:pt x="16505" y="15325"/>
                      </a:cubicBezTo>
                      <a:cubicBezTo>
                        <a:pt x="19058" y="15416"/>
                        <a:pt x="21156" y="17635"/>
                        <a:pt x="23709" y="17909"/>
                      </a:cubicBezTo>
                      <a:cubicBezTo>
                        <a:pt x="23866" y="17927"/>
                        <a:pt x="24024" y="17936"/>
                        <a:pt x="24180" y="17936"/>
                      </a:cubicBezTo>
                      <a:cubicBezTo>
                        <a:pt x="25325" y="17936"/>
                        <a:pt x="26429" y="17454"/>
                        <a:pt x="27204" y="16571"/>
                      </a:cubicBezTo>
                      <a:cubicBezTo>
                        <a:pt x="28268" y="15325"/>
                        <a:pt x="28724" y="13684"/>
                        <a:pt x="28512" y="12073"/>
                      </a:cubicBezTo>
                      <a:cubicBezTo>
                        <a:pt x="28390" y="11252"/>
                        <a:pt x="28116" y="10462"/>
                        <a:pt x="27752" y="9732"/>
                      </a:cubicBezTo>
                      <a:cubicBezTo>
                        <a:pt x="27356" y="8912"/>
                        <a:pt x="26992" y="8091"/>
                        <a:pt x="27022" y="7118"/>
                      </a:cubicBezTo>
                      <a:cubicBezTo>
                        <a:pt x="27053" y="6237"/>
                        <a:pt x="27326" y="5386"/>
                        <a:pt x="27417" y="4504"/>
                      </a:cubicBezTo>
                      <a:cubicBezTo>
                        <a:pt x="27508" y="3744"/>
                        <a:pt x="27417" y="3015"/>
                        <a:pt x="27144" y="2316"/>
                      </a:cubicBezTo>
                      <a:cubicBezTo>
                        <a:pt x="26597" y="1039"/>
                        <a:pt x="25472" y="67"/>
                        <a:pt x="24226" y="6"/>
                      </a:cubicBezTo>
                      <a:cubicBezTo>
                        <a:pt x="24168" y="2"/>
                        <a:pt x="24110" y="1"/>
                        <a:pt x="2405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7" name="Google Shape;1097;p23"/>
                <p:cNvSpPr/>
                <p:nvPr/>
              </p:nvSpPr>
              <p:spPr>
                <a:xfrm>
                  <a:off x="4569750" y="1919063"/>
                  <a:ext cx="295625" cy="10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5" h="4047" extrusionOk="0">
                      <a:moveTo>
                        <a:pt x="11483" y="1"/>
                      </a:moveTo>
                      <a:cubicBezTo>
                        <a:pt x="11440" y="1"/>
                        <a:pt x="11395" y="17"/>
                        <a:pt x="11351" y="56"/>
                      </a:cubicBezTo>
                      <a:cubicBezTo>
                        <a:pt x="8975" y="2260"/>
                        <a:pt x="5888" y="3458"/>
                        <a:pt x="2711" y="3458"/>
                      </a:cubicBezTo>
                      <a:cubicBezTo>
                        <a:pt x="1946" y="3458"/>
                        <a:pt x="1176" y="3389"/>
                        <a:pt x="409" y="3247"/>
                      </a:cubicBezTo>
                      <a:cubicBezTo>
                        <a:pt x="394" y="3244"/>
                        <a:pt x="379" y="3243"/>
                        <a:pt x="365" y="3243"/>
                      </a:cubicBezTo>
                      <a:cubicBezTo>
                        <a:pt x="94" y="3243"/>
                        <a:pt x="0" y="3767"/>
                        <a:pt x="318" y="3825"/>
                      </a:cubicBezTo>
                      <a:cubicBezTo>
                        <a:pt x="1116" y="3974"/>
                        <a:pt x="1918" y="4047"/>
                        <a:pt x="2715" y="4047"/>
                      </a:cubicBezTo>
                      <a:cubicBezTo>
                        <a:pt x="5990" y="4047"/>
                        <a:pt x="9181" y="2815"/>
                        <a:pt x="11625" y="542"/>
                      </a:cubicBezTo>
                      <a:cubicBezTo>
                        <a:pt x="11824" y="343"/>
                        <a:pt x="11677" y="1"/>
                        <a:pt x="1148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8" name="Google Shape;1098;p23"/>
                <p:cNvSpPr/>
                <p:nvPr/>
              </p:nvSpPr>
              <p:spPr>
                <a:xfrm>
                  <a:off x="4528400" y="1774763"/>
                  <a:ext cx="111500" cy="3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0" h="1519" extrusionOk="0">
                      <a:moveTo>
                        <a:pt x="450" y="1"/>
                      </a:moveTo>
                      <a:cubicBezTo>
                        <a:pt x="215" y="1"/>
                        <a:pt x="1" y="338"/>
                        <a:pt x="209" y="569"/>
                      </a:cubicBezTo>
                      <a:cubicBezTo>
                        <a:pt x="757" y="1197"/>
                        <a:pt x="1526" y="1518"/>
                        <a:pt x="2301" y="1518"/>
                      </a:cubicBezTo>
                      <a:cubicBezTo>
                        <a:pt x="2988" y="1518"/>
                        <a:pt x="3678" y="1266"/>
                        <a:pt x="4221" y="752"/>
                      </a:cubicBezTo>
                      <a:cubicBezTo>
                        <a:pt x="4459" y="537"/>
                        <a:pt x="4231" y="211"/>
                        <a:pt x="3975" y="211"/>
                      </a:cubicBezTo>
                      <a:cubicBezTo>
                        <a:pt x="3904" y="211"/>
                        <a:pt x="3831" y="236"/>
                        <a:pt x="3765" y="296"/>
                      </a:cubicBezTo>
                      <a:cubicBezTo>
                        <a:pt x="3345" y="674"/>
                        <a:pt x="2822" y="858"/>
                        <a:pt x="2303" y="858"/>
                      </a:cubicBezTo>
                      <a:cubicBezTo>
                        <a:pt x="1694" y="858"/>
                        <a:pt x="1091" y="605"/>
                        <a:pt x="665" y="113"/>
                      </a:cubicBezTo>
                      <a:cubicBezTo>
                        <a:pt x="600" y="34"/>
                        <a:pt x="524" y="1"/>
                        <a:pt x="45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9" name="Google Shape;1099;p23"/>
                <p:cNvSpPr/>
                <p:nvPr/>
              </p:nvSpPr>
              <p:spPr>
                <a:xfrm>
                  <a:off x="4274475" y="1157188"/>
                  <a:ext cx="582875" cy="36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15" h="14741" extrusionOk="0">
                      <a:moveTo>
                        <a:pt x="11941" y="1"/>
                      </a:moveTo>
                      <a:cubicBezTo>
                        <a:pt x="11619" y="1"/>
                        <a:pt x="11296" y="22"/>
                        <a:pt x="10974" y="44"/>
                      </a:cubicBezTo>
                      <a:cubicBezTo>
                        <a:pt x="10518" y="44"/>
                        <a:pt x="10062" y="105"/>
                        <a:pt x="9606" y="165"/>
                      </a:cubicBezTo>
                      <a:cubicBezTo>
                        <a:pt x="8907" y="287"/>
                        <a:pt x="8238" y="530"/>
                        <a:pt x="7630" y="895"/>
                      </a:cubicBezTo>
                      <a:cubicBezTo>
                        <a:pt x="6323" y="1533"/>
                        <a:pt x="5199" y="2536"/>
                        <a:pt x="4439" y="3752"/>
                      </a:cubicBezTo>
                      <a:cubicBezTo>
                        <a:pt x="2159" y="6761"/>
                        <a:pt x="639" y="10287"/>
                        <a:pt x="1" y="13995"/>
                      </a:cubicBezTo>
                      <a:cubicBezTo>
                        <a:pt x="608" y="14487"/>
                        <a:pt x="1356" y="14740"/>
                        <a:pt x="2102" y="14740"/>
                      </a:cubicBezTo>
                      <a:cubicBezTo>
                        <a:pt x="2740" y="14740"/>
                        <a:pt x="3376" y="14556"/>
                        <a:pt x="3922" y="14178"/>
                      </a:cubicBezTo>
                      <a:cubicBezTo>
                        <a:pt x="4803" y="13570"/>
                        <a:pt x="5381" y="12658"/>
                        <a:pt x="6171" y="11929"/>
                      </a:cubicBezTo>
                      <a:cubicBezTo>
                        <a:pt x="6506" y="11564"/>
                        <a:pt x="6931" y="11290"/>
                        <a:pt x="7448" y="11169"/>
                      </a:cubicBezTo>
                      <a:cubicBezTo>
                        <a:pt x="7603" y="11145"/>
                        <a:pt x="7762" y="11134"/>
                        <a:pt x="7923" y="11134"/>
                      </a:cubicBezTo>
                      <a:cubicBezTo>
                        <a:pt x="8391" y="11134"/>
                        <a:pt x="8872" y="11231"/>
                        <a:pt x="9302" y="11412"/>
                      </a:cubicBezTo>
                      <a:cubicBezTo>
                        <a:pt x="10200" y="11711"/>
                        <a:pt x="11098" y="12113"/>
                        <a:pt x="12030" y="12113"/>
                      </a:cubicBezTo>
                      <a:cubicBezTo>
                        <a:pt x="12233" y="12113"/>
                        <a:pt x="12438" y="12094"/>
                        <a:pt x="12646" y="12050"/>
                      </a:cubicBezTo>
                      <a:cubicBezTo>
                        <a:pt x="13223" y="11868"/>
                        <a:pt x="13770" y="11594"/>
                        <a:pt x="14257" y="11260"/>
                      </a:cubicBezTo>
                      <a:cubicBezTo>
                        <a:pt x="14574" y="11081"/>
                        <a:pt x="14923" y="10995"/>
                        <a:pt x="15271" y="10995"/>
                      </a:cubicBezTo>
                      <a:cubicBezTo>
                        <a:pt x="15691" y="10995"/>
                        <a:pt x="16110" y="11119"/>
                        <a:pt x="16475" y="11351"/>
                      </a:cubicBezTo>
                      <a:cubicBezTo>
                        <a:pt x="17661" y="11989"/>
                        <a:pt x="18573" y="12932"/>
                        <a:pt x="19971" y="13114"/>
                      </a:cubicBezTo>
                      <a:cubicBezTo>
                        <a:pt x="20121" y="13129"/>
                        <a:pt x="20273" y="13137"/>
                        <a:pt x="20423" y="13137"/>
                      </a:cubicBezTo>
                      <a:cubicBezTo>
                        <a:pt x="21461" y="13137"/>
                        <a:pt x="22492" y="12778"/>
                        <a:pt x="23314" y="12141"/>
                      </a:cubicBezTo>
                      <a:cubicBezTo>
                        <a:pt x="22220" y="8707"/>
                        <a:pt x="20366" y="5576"/>
                        <a:pt x="17904" y="2962"/>
                      </a:cubicBezTo>
                      <a:cubicBezTo>
                        <a:pt x="16962" y="1837"/>
                        <a:pt x="15776" y="986"/>
                        <a:pt x="14409" y="500"/>
                      </a:cubicBezTo>
                      <a:cubicBezTo>
                        <a:pt x="13740" y="196"/>
                        <a:pt x="13041" y="44"/>
                        <a:pt x="12342" y="14"/>
                      </a:cubicBezTo>
                      <a:cubicBezTo>
                        <a:pt x="12208" y="5"/>
                        <a:pt x="12075" y="1"/>
                        <a:pt x="1194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0" name="Google Shape;1100;p23"/>
                <p:cNvSpPr/>
                <p:nvPr/>
              </p:nvSpPr>
              <p:spPr>
                <a:xfrm>
                  <a:off x="4148050" y="1032038"/>
                  <a:ext cx="851975" cy="67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79" h="26883" extrusionOk="0">
                      <a:moveTo>
                        <a:pt x="14261" y="1"/>
                      </a:moveTo>
                      <a:cubicBezTo>
                        <a:pt x="12006" y="1"/>
                        <a:pt x="10157" y="1571"/>
                        <a:pt x="8797" y="3257"/>
                      </a:cubicBezTo>
                      <a:cubicBezTo>
                        <a:pt x="8060" y="3866"/>
                        <a:pt x="7281" y="4349"/>
                        <a:pt x="6370" y="4349"/>
                      </a:cubicBezTo>
                      <a:cubicBezTo>
                        <a:pt x="6191" y="4349"/>
                        <a:pt x="6008" y="4330"/>
                        <a:pt x="5818" y="4290"/>
                      </a:cubicBezTo>
                      <a:cubicBezTo>
                        <a:pt x="5787" y="4282"/>
                        <a:pt x="5757" y="4279"/>
                        <a:pt x="5729" y="4279"/>
                      </a:cubicBezTo>
                      <a:cubicBezTo>
                        <a:pt x="5421" y="4279"/>
                        <a:pt x="5266" y="4701"/>
                        <a:pt x="5544" y="4868"/>
                      </a:cubicBezTo>
                      <a:cubicBezTo>
                        <a:pt x="6000" y="5141"/>
                        <a:pt x="6487" y="5323"/>
                        <a:pt x="7003" y="5415"/>
                      </a:cubicBezTo>
                      <a:cubicBezTo>
                        <a:pt x="4967" y="6691"/>
                        <a:pt x="3113" y="8333"/>
                        <a:pt x="2170" y="10612"/>
                      </a:cubicBezTo>
                      <a:cubicBezTo>
                        <a:pt x="1654" y="11859"/>
                        <a:pt x="1471" y="13226"/>
                        <a:pt x="1684" y="14564"/>
                      </a:cubicBezTo>
                      <a:cubicBezTo>
                        <a:pt x="1836" y="15324"/>
                        <a:pt x="2231" y="16144"/>
                        <a:pt x="2018" y="16874"/>
                      </a:cubicBezTo>
                      <a:cubicBezTo>
                        <a:pt x="1858" y="17462"/>
                        <a:pt x="1346" y="17838"/>
                        <a:pt x="749" y="17838"/>
                      </a:cubicBezTo>
                      <a:cubicBezTo>
                        <a:pt x="667" y="17838"/>
                        <a:pt x="583" y="17831"/>
                        <a:pt x="499" y="17816"/>
                      </a:cubicBezTo>
                      <a:cubicBezTo>
                        <a:pt x="480" y="17813"/>
                        <a:pt x="461" y="17811"/>
                        <a:pt x="443" y="17811"/>
                      </a:cubicBezTo>
                      <a:cubicBezTo>
                        <a:pt x="119" y="17811"/>
                        <a:pt x="1" y="18310"/>
                        <a:pt x="347" y="18454"/>
                      </a:cubicBezTo>
                      <a:cubicBezTo>
                        <a:pt x="981" y="18690"/>
                        <a:pt x="1659" y="18818"/>
                        <a:pt x="2342" y="18818"/>
                      </a:cubicBezTo>
                      <a:cubicBezTo>
                        <a:pt x="2803" y="18818"/>
                        <a:pt x="3267" y="18759"/>
                        <a:pt x="3721" y="18637"/>
                      </a:cubicBezTo>
                      <a:lnTo>
                        <a:pt x="3721" y="18637"/>
                      </a:lnTo>
                      <a:cubicBezTo>
                        <a:pt x="3173" y="19701"/>
                        <a:pt x="3082" y="20916"/>
                        <a:pt x="3447" y="22071"/>
                      </a:cubicBezTo>
                      <a:cubicBezTo>
                        <a:pt x="3751" y="22831"/>
                        <a:pt x="4207" y="23500"/>
                        <a:pt x="4784" y="24047"/>
                      </a:cubicBezTo>
                      <a:cubicBezTo>
                        <a:pt x="5453" y="24746"/>
                        <a:pt x="6213" y="25506"/>
                        <a:pt x="6091" y="26540"/>
                      </a:cubicBezTo>
                      <a:cubicBezTo>
                        <a:pt x="6091" y="26724"/>
                        <a:pt x="6243" y="26853"/>
                        <a:pt x="6406" y="26853"/>
                      </a:cubicBezTo>
                      <a:cubicBezTo>
                        <a:pt x="6486" y="26853"/>
                        <a:pt x="6569" y="26822"/>
                        <a:pt x="6639" y="26752"/>
                      </a:cubicBezTo>
                      <a:cubicBezTo>
                        <a:pt x="8128" y="24868"/>
                        <a:pt x="8645" y="22375"/>
                        <a:pt x="8037" y="20065"/>
                      </a:cubicBezTo>
                      <a:lnTo>
                        <a:pt x="8037" y="20065"/>
                      </a:lnTo>
                      <a:lnTo>
                        <a:pt x="9283" y="20430"/>
                      </a:lnTo>
                      <a:cubicBezTo>
                        <a:pt x="9323" y="20443"/>
                        <a:pt x="9360" y="20449"/>
                        <a:pt x="9394" y="20449"/>
                      </a:cubicBezTo>
                      <a:cubicBezTo>
                        <a:pt x="9676" y="20449"/>
                        <a:pt x="9770" y="20042"/>
                        <a:pt x="9526" y="19853"/>
                      </a:cubicBezTo>
                      <a:cubicBezTo>
                        <a:pt x="8949" y="19427"/>
                        <a:pt x="9009" y="18637"/>
                        <a:pt x="9283" y="18029"/>
                      </a:cubicBezTo>
                      <a:cubicBezTo>
                        <a:pt x="9344" y="17938"/>
                        <a:pt x="9405" y="17846"/>
                        <a:pt x="9465" y="17755"/>
                      </a:cubicBezTo>
                      <a:cubicBezTo>
                        <a:pt x="9982" y="16995"/>
                        <a:pt x="10590" y="16327"/>
                        <a:pt x="11259" y="15719"/>
                      </a:cubicBezTo>
                      <a:cubicBezTo>
                        <a:pt x="11927" y="15020"/>
                        <a:pt x="12505" y="14260"/>
                        <a:pt x="12930" y="13439"/>
                      </a:cubicBezTo>
                      <a:lnTo>
                        <a:pt x="12930" y="13439"/>
                      </a:lnTo>
                      <a:cubicBezTo>
                        <a:pt x="12870" y="14108"/>
                        <a:pt x="12687" y="14746"/>
                        <a:pt x="12414" y="15384"/>
                      </a:cubicBezTo>
                      <a:cubicBezTo>
                        <a:pt x="12353" y="15506"/>
                        <a:pt x="12383" y="15688"/>
                        <a:pt x="12474" y="15810"/>
                      </a:cubicBezTo>
                      <a:cubicBezTo>
                        <a:pt x="12991" y="15567"/>
                        <a:pt x="13478" y="15263"/>
                        <a:pt x="13933" y="14898"/>
                      </a:cubicBezTo>
                      <a:cubicBezTo>
                        <a:pt x="14693" y="14199"/>
                        <a:pt x="15180" y="13226"/>
                        <a:pt x="15301" y="12162"/>
                      </a:cubicBezTo>
                      <a:cubicBezTo>
                        <a:pt x="15788" y="12892"/>
                        <a:pt x="16365" y="13530"/>
                        <a:pt x="17003" y="14077"/>
                      </a:cubicBezTo>
                      <a:cubicBezTo>
                        <a:pt x="17672" y="13530"/>
                        <a:pt x="18250" y="12892"/>
                        <a:pt x="18706" y="12162"/>
                      </a:cubicBezTo>
                      <a:cubicBezTo>
                        <a:pt x="18827" y="13226"/>
                        <a:pt x="19344" y="14199"/>
                        <a:pt x="20104" y="14898"/>
                      </a:cubicBezTo>
                      <a:cubicBezTo>
                        <a:pt x="20529" y="15263"/>
                        <a:pt x="21046" y="15567"/>
                        <a:pt x="21563" y="15810"/>
                      </a:cubicBezTo>
                      <a:cubicBezTo>
                        <a:pt x="21654" y="15688"/>
                        <a:pt x="21684" y="15506"/>
                        <a:pt x="21624" y="15384"/>
                      </a:cubicBezTo>
                      <a:cubicBezTo>
                        <a:pt x="21350" y="14746"/>
                        <a:pt x="21168" y="14108"/>
                        <a:pt x="21076" y="13439"/>
                      </a:cubicBezTo>
                      <a:lnTo>
                        <a:pt x="21076" y="13439"/>
                      </a:lnTo>
                      <a:cubicBezTo>
                        <a:pt x="21532" y="14260"/>
                        <a:pt x="22110" y="15020"/>
                        <a:pt x="22779" y="15719"/>
                      </a:cubicBezTo>
                      <a:cubicBezTo>
                        <a:pt x="23417" y="16327"/>
                        <a:pt x="24025" y="17026"/>
                        <a:pt x="24572" y="17786"/>
                      </a:cubicBezTo>
                      <a:cubicBezTo>
                        <a:pt x="24633" y="17877"/>
                        <a:pt x="24663" y="17968"/>
                        <a:pt x="24724" y="18059"/>
                      </a:cubicBezTo>
                      <a:cubicBezTo>
                        <a:pt x="24998" y="18667"/>
                        <a:pt x="25058" y="19457"/>
                        <a:pt x="24481" y="19883"/>
                      </a:cubicBezTo>
                      <a:cubicBezTo>
                        <a:pt x="24236" y="20046"/>
                        <a:pt x="24332" y="20479"/>
                        <a:pt x="24618" y="20479"/>
                      </a:cubicBezTo>
                      <a:cubicBezTo>
                        <a:pt x="24651" y="20479"/>
                        <a:pt x="24686" y="20473"/>
                        <a:pt x="24724" y="20460"/>
                      </a:cubicBezTo>
                      <a:lnTo>
                        <a:pt x="26001" y="20096"/>
                      </a:lnTo>
                      <a:lnTo>
                        <a:pt x="26001" y="20096"/>
                      </a:lnTo>
                      <a:cubicBezTo>
                        <a:pt x="25362" y="22406"/>
                        <a:pt x="25879" y="24898"/>
                        <a:pt x="27368" y="26783"/>
                      </a:cubicBezTo>
                      <a:cubicBezTo>
                        <a:pt x="27438" y="26852"/>
                        <a:pt x="27521" y="26883"/>
                        <a:pt x="27600" y="26883"/>
                      </a:cubicBezTo>
                      <a:cubicBezTo>
                        <a:pt x="27764" y="26883"/>
                        <a:pt x="27916" y="26754"/>
                        <a:pt x="27916" y="26570"/>
                      </a:cubicBezTo>
                      <a:cubicBezTo>
                        <a:pt x="27794" y="25537"/>
                        <a:pt x="28554" y="24777"/>
                        <a:pt x="29223" y="24078"/>
                      </a:cubicBezTo>
                      <a:cubicBezTo>
                        <a:pt x="29800" y="23530"/>
                        <a:pt x="30256" y="22862"/>
                        <a:pt x="30560" y="22071"/>
                      </a:cubicBezTo>
                      <a:cubicBezTo>
                        <a:pt x="30925" y="20947"/>
                        <a:pt x="30834" y="19731"/>
                        <a:pt x="30286" y="18667"/>
                      </a:cubicBezTo>
                      <a:lnTo>
                        <a:pt x="30286" y="18667"/>
                      </a:lnTo>
                      <a:cubicBezTo>
                        <a:pt x="30740" y="18790"/>
                        <a:pt x="31204" y="18848"/>
                        <a:pt x="31665" y="18848"/>
                      </a:cubicBezTo>
                      <a:cubicBezTo>
                        <a:pt x="32348" y="18848"/>
                        <a:pt x="33026" y="18720"/>
                        <a:pt x="33660" y="18485"/>
                      </a:cubicBezTo>
                      <a:cubicBezTo>
                        <a:pt x="34079" y="18373"/>
                        <a:pt x="33960" y="17801"/>
                        <a:pt x="33585" y="17801"/>
                      </a:cubicBezTo>
                      <a:cubicBezTo>
                        <a:pt x="33551" y="17801"/>
                        <a:pt x="33516" y="17806"/>
                        <a:pt x="33478" y="17816"/>
                      </a:cubicBezTo>
                      <a:cubicBezTo>
                        <a:pt x="33397" y="17831"/>
                        <a:pt x="33316" y="17838"/>
                        <a:pt x="33237" y="17838"/>
                      </a:cubicBezTo>
                      <a:cubicBezTo>
                        <a:pt x="32661" y="17838"/>
                        <a:pt x="32145" y="17462"/>
                        <a:pt x="31958" y="16874"/>
                      </a:cubicBezTo>
                      <a:cubicBezTo>
                        <a:pt x="31776" y="16114"/>
                        <a:pt x="32171" y="15324"/>
                        <a:pt x="32323" y="14564"/>
                      </a:cubicBezTo>
                      <a:cubicBezTo>
                        <a:pt x="32536" y="13226"/>
                        <a:pt x="32353" y="11859"/>
                        <a:pt x="31806" y="10612"/>
                      </a:cubicBezTo>
                      <a:cubicBezTo>
                        <a:pt x="30864" y="8333"/>
                        <a:pt x="29010" y="6691"/>
                        <a:pt x="27004" y="5415"/>
                      </a:cubicBezTo>
                      <a:cubicBezTo>
                        <a:pt x="27520" y="5323"/>
                        <a:pt x="28007" y="5141"/>
                        <a:pt x="28432" y="4868"/>
                      </a:cubicBezTo>
                      <a:cubicBezTo>
                        <a:pt x="28738" y="4701"/>
                        <a:pt x="28586" y="4279"/>
                        <a:pt x="28278" y="4279"/>
                      </a:cubicBezTo>
                      <a:cubicBezTo>
                        <a:pt x="28250" y="4279"/>
                        <a:pt x="28220" y="4282"/>
                        <a:pt x="28189" y="4290"/>
                      </a:cubicBezTo>
                      <a:cubicBezTo>
                        <a:pt x="28004" y="4330"/>
                        <a:pt x="27823" y="4349"/>
                        <a:pt x="27645" y="4349"/>
                      </a:cubicBezTo>
                      <a:cubicBezTo>
                        <a:pt x="26739" y="4349"/>
                        <a:pt x="25922" y="3866"/>
                        <a:pt x="25210" y="3257"/>
                      </a:cubicBezTo>
                      <a:cubicBezTo>
                        <a:pt x="23820" y="1600"/>
                        <a:pt x="21997" y="1"/>
                        <a:pt x="19743" y="1"/>
                      </a:cubicBezTo>
                      <a:cubicBezTo>
                        <a:pt x="19681" y="1"/>
                        <a:pt x="19619" y="2"/>
                        <a:pt x="19557" y="4"/>
                      </a:cubicBezTo>
                      <a:cubicBezTo>
                        <a:pt x="18675" y="35"/>
                        <a:pt x="17824" y="339"/>
                        <a:pt x="17095" y="855"/>
                      </a:cubicBezTo>
                      <a:cubicBezTo>
                        <a:pt x="17064" y="886"/>
                        <a:pt x="17034" y="916"/>
                        <a:pt x="17003" y="946"/>
                      </a:cubicBezTo>
                      <a:cubicBezTo>
                        <a:pt x="16973" y="916"/>
                        <a:pt x="16943" y="886"/>
                        <a:pt x="16882" y="855"/>
                      </a:cubicBezTo>
                      <a:cubicBezTo>
                        <a:pt x="16183" y="339"/>
                        <a:pt x="15332" y="35"/>
                        <a:pt x="14450" y="4"/>
                      </a:cubicBezTo>
                      <a:cubicBezTo>
                        <a:pt x="14387" y="2"/>
                        <a:pt x="14324" y="1"/>
                        <a:pt x="1426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1" name="Google Shape;1101;p23"/>
                <p:cNvSpPr/>
                <p:nvPr/>
              </p:nvSpPr>
              <p:spPr>
                <a:xfrm>
                  <a:off x="4384675" y="1461238"/>
                  <a:ext cx="47125" cy="1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" h="4718" extrusionOk="0">
                      <a:moveTo>
                        <a:pt x="896" y="0"/>
                      </a:moveTo>
                      <a:cubicBezTo>
                        <a:pt x="761" y="0"/>
                        <a:pt x="639" y="230"/>
                        <a:pt x="639" y="557"/>
                      </a:cubicBezTo>
                      <a:cubicBezTo>
                        <a:pt x="639" y="1134"/>
                        <a:pt x="547" y="1742"/>
                        <a:pt x="365" y="2289"/>
                      </a:cubicBezTo>
                      <a:cubicBezTo>
                        <a:pt x="213" y="2685"/>
                        <a:pt x="122" y="3080"/>
                        <a:pt x="61" y="3475"/>
                      </a:cubicBezTo>
                      <a:cubicBezTo>
                        <a:pt x="0" y="3870"/>
                        <a:pt x="122" y="4265"/>
                        <a:pt x="426" y="4539"/>
                      </a:cubicBezTo>
                      <a:cubicBezTo>
                        <a:pt x="595" y="4659"/>
                        <a:pt x="783" y="4718"/>
                        <a:pt x="967" y="4718"/>
                      </a:cubicBezTo>
                      <a:cubicBezTo>
                        <a:pt x="1247" y="4718"/>
                        <a:pt x="1519" y="4583"/>
                        <a:pt x="1702" y="4326"/>
                      </a:cubicBezTo>
                      <a:cubicBezTo>
                        <a:pt x="1885" y="3931"/>
                        <a:pt x="1885" y="3475"/>
                        <a:pt x="1763" y="3049"/>
                      </a:cubicBezTo>
                      <a:lnTo>
                        <a:pt x="1186" y="405"/>
                      </a:lnTo>
                      <a:cubicBezTo>
                        <a:pt x="1155" y="162"/>
                        <a:pt x="1034" y="40"/>
                        <a:pt x="943" y="10"/>
                      </a:cubicBezTo>
                      <a:cubicBezTo>
                        <a:pt x="927" y="3"/>
                        <a:pt x="911" y="0"/>
                        <a:pt x="89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2" name="Google Shape;1102;p23"/>
                <p:cNvSpPr/>
                <p:nvPr/>
              </p:nvSpPr>
              <p:spPr>
                <a:xfrm>
                  <a:off x="4409750" y="1530413"/>
                  <a:ext cx="19025" cy="4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" h="1628" extrusionOk="0">
                      <a:moveTo>
                        <a:pt x="355" y="1"/>
                      </a:moveTo>
                      <a:cubicBezTo>
                        <a:pt x="338" y="1"/>
                        <a:pt x="320" y="3"/>
                        <a:pt x="304" y="9"/>
                      </a:cubicBezTo>
                      <a:cubicBezTo>
                        <a:pt x="183" y="39"/>
                        <a:pt x="122" y="130"/>
                        <a:pt x="152" y="252"/>
                      </a:cubicBezTo>
                      <a:cubicBezTo>
                        <a:pt x="244" y="465"/>
                        <a:pt x="304" y="677"/>
                        <a:pt x="304" y="921"/>
                      </a:cubicBezTo>
                      <a:lnTo>
                        <a:pt x="304" y="981"/>
                      </a:lnTo>
                      <a:lnTo>
                        <a:pt x="304" y="1042"/>
                      </a:lnTo>
                      <a:cubicBezTo>
                        <a:pt x="304" y="1073"/>
                        <a:pt x="304" y="1103"/>
                        <a:pt x="274" y="1133"/>
                      </a:cubicBezTo>
                      <a:cubicBezTo>
                        <a:pt x="274" y="1133"/>
                        <a:pt x="254" y="1172"/>
                        <a:pt x="262" y="1172"/>
                      </a:cubicBezTo>
                      <a:cubicBezTo>
                        <a:pt x="264" y="1172"/>
                        <a:pt x="268" y="1170"/>
                        <a:pt x="274" y="1164"/>
                      </a:cubicBezTo>
                      <a:lnTo>
                        <a:pt x="274" y="1164"/>
                      </a:lnTo>
                      <a:lnTo>
                        <a:pt x="250" y="1212"/>
                      </a:lnTo>
                      <a:lnTo>
                        <a:pt x="250" y="1212"/>
                      </a:lnTo>
                      <a:cubicBezTo>
                        <a:pt x="242" y="1213"/>
                        <a:pt x="213" y="1234"/>
                        <a:pt x="213" y="1255"/>
                      </a:cubicBezTo>
                      <a:lnTo>
                        <a:pt x="152" y="1255"/>
                      </a:lnTo>
                      <a:cubicBezTo>
                        <a:pt x="61" y="1285"/>
                        <a:pt x="0" y="1377"/>
                        <a:pt x="31" y="1498"/>
                      </a:cubicBezTo>
                      <a:cubicBezTo>
                        <a:pt x="56" y="1573"/>
                        <a:pt x="122" y="1628"/>
                        <a:pt x="212" y="1628"/>
                      </a:cubicBezTo>
                      <a:cubicBezTo>
                        <a:pt x="232" y="1628"/>
                        <a:pt x="252" y="1625"/>
                        <a:pt x="274" y="1620"/>
                      </a:cubicBezTo>
                      <a:cubicBezTo>
                        <a:pt x="548" y="1529"/>
                        <a:pt x="760" y="1285"/>
                        <a:pt x="730" y="981"/>
                      </a:cubicBezTo>
                      <a:cubicBezTo>
                        <a:pt x="730" y="677"/>
                        <a:pt x="669" y="404"/>
                        <a:pt x="548" y="130"/>
                      </a:cubicBezTo>
                      <a:cubicBezTo>
                        <a:pt x="522" y="55"/>
                        <a:pt x="436" y="1"/>
                        <a:pt x="35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3" name="Google Shape;1103;p23"/>
                <p:cNvSpPr/>
                <p:nvPr/>
              </p:nvSpPr>
              <p:spPr>
                <a:xfrm>
                  <a:off x="4426475" y="1448563"/>
                  <a:ext cx="32700" cy="6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" h="2541" extrusionOk="0">
                      <a:moveTo>
                        <a:pt x="638" y="0"/>
                      </a:moveTo>
                      <a:cubicBezTo>
                        <a:pt x="608" y="0"/>
                        <a:pt x="578" y="0"/>
                        <a:pt x="578" y="30"/>
                      </a:cubicBezTo>
                      <a:cubicBezTo>
                        <a:pt x="517" y="61"/>
                        <a:pt x="486" y="91"/>
                        <a:pt x="456" y="152"/>
                      </a:cubicBezTo>
                      <a:cubicBezTo>
                        <a:pt x="213" y="669"/>
                        <a:pt x="61" y="1216"/>
                        <a:pt x="0" y="1793"/>
                      </a:cubicBezTo>
                      <a:cubicBezTo>
                        <a:pt x="0" y="2006"/>
                        <a:pt x="91" y="2249"/>
                        <a:pt x="274" y="2401"/>
                      </a:cubicBezTo>
                      <a:cubicBezTo>
                        <a:pt x="393" y="2494"/>
                        <a:pt x="536" y="2541"/>
                        <a:pt x="677" y="2541"/>
                      </a:cubicBezTo>
                      <a:cubicBezTo>
                        <a:pt x="858" y="2541"/>
                        <a:pt x="1035" y="2464"/>
                        <a:pt x="1155" y="2310"/>
                      </a:cubicBezTo>
                      <a:cubicBezTo>
                        <a:pt x="1277" y="2158"/>
                        <a:pt x="1307" y="1945"/>
                        <a:pt x="1307" y="1763"/>
                      </a:cubicBezTo>
                      <a:cubicBezTo>
                        <a:pt x="1277" y="1581"/>
                        <a:pt x="1246" y="1368"/>
                        <a:pt x="1186" y="1216"/>
                      </a:cubicBezTo>
                      <a:cubicBezTo>
                        <a:pt x="1034" y="821"/>
                        <a:pt x="882" y="456"/>
                        <a:pt x="730" y="122"/>
                      </a:cubicBezTo>
                      <a:cubicBezTo>
                        <a:pt x="699" y="61"/>
                        <a:pt x="669" y="30"/>
                        <a:pt x="63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4" name="Google Shape;1104;p23"/>
                <p:cNvSpPr/>
                <p:nvPr/>
              </p:nvSpPr>
              <p:spPr>
                <a:xfrm>
                  <a:off x="4444700" y="1479713"/>
                  <a:ext cx="12950" cy="2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1065" extrusionOk="0">
                      <a:moveTo>
                        <a:pt x="213" y="0"/>
                      </a:moveTo>
                      <a:cubicBezTo>
                        <a:pt x="122" y="31"/>
                        <a:pt x="92" y="91"/>
                        <a:pt x="122" y="152"/>
                      </a:cubicBezTo>
                      <a:cubicBezTo>
                        <a:pt x="153" y="304"/>
                        <a:pt x="183" y="456"/>
                        <a:pt x="213" y="608"/>
                      </a:cubicBezTo>
                      <a:lnTo>
                        <a:pt x="213" y="669"/>
                      </a:lnTo>
                      <a:lnTo>
                        <a:pt x="213" y="699"/>
                      </a:lnTo>
                      <a:lnTo>
                        <a:pt x="213" y="760"/>
                      </a:lnTo>
                      <a:lnTo>
                        <a:pt x="183" y="821"/>
                      </a:lnTo>
                      <a:lnTo>
                        <a:pt x="122" y="821"/>
                      </a:lnTo>
                      <a:cubicBezTo>
                        <a:pt x="61" y="821"/>
                        <a:pt x="1" y="912"/>
                        <a:pt x="31" y="973"/>
                      </a:cubicBezTo>
                      <a:cubicBezTo>
                        <a:pt x="61" y="1034"/>
                        <a:pt x="122" y="1064"/>
                        <a:pt x="183" y="1064"/>
                      </a:cubicBezTo>
                      <a:cubicBezTo>
                        <a:pt x="365" y="1003"/>
                        <a:pt x="517" y="821"/>
                        <a:pt x="487" y="639"/>
                      </a:cubicBezTo>
                      <a:cubicBezTo>
                        <a:pt x="487" y="456"/>
                        <a:pt x="426" y="274"/>
                        <a:pt x="365" y="91"/>
                      </a:cubicBezTo>
                      <a:cubicBezTo>
                        <a:pt x="335" y="31"/>
                        <a:pt x="274" y="0"/>
                        <a:pt x="21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5" name="Google Shape;1105;p23"/>
                <p:cNvSpPr/>
                <p:nvPr/>
              </p:nvSpPr>
              <p:spPr>
                <a:xfrm>
                  <a:off x="4716750" y="1589838"/>
                  <a:ext cx="47900" cy="1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6" h="4720" extrusionOk="0">
                      <a:moveTo>
                        <a:pt x="947" y="0"/>
                      </a:moveTo>
                      <a:cubicBezTo>
                        <a:pt x="804" y="0"/>
                        <a:pt x="669" y="234"/>
                        <a:pt x="669" y="550"/>
                      </a:cubicBezTo>
                      <a:cubicBezTo>
                        <a:pt x="639" y="1158"/>
                        <a:pt x="547" y="1735"/>
                        <a:pt x="395" y="2313"/>
                      </a:cubicBezTo>
                      <a:cubicBezTo>
                        <a:pt x="243" y="2677"/>
                        <a:pt x="152" y="3073"/>
                        <a:pt x="91" y="3468"/>
                      </a:cubicBezTo>
                      <a:cubicBezTo>
                        <a:pt x="0" y="3863"/>
                        <a:pt x="152" y="4288"/>
                        <a:pt x="456" y="4562"/>
                      </a:cubicBezTo>
                      <a:cubicBezTo>
                        <a:pt x="609" y="4668"/>
                        <a:pt x="790" y="4719"/>
                        <a:pt x="969" y="4719"/>
                      </a:cubicBezTo>
                      <a:cubicBezTo>
                        <a:pt x="1253" y="4719"/>
                        <a:pt x="1535" y="4591"/>
                        <a:pt x="1702" y="4349"/>
                      </a:cubicBezTo>
                      <a:cubicBezTo>
                        <a:pt x="1885" y="3924"/>
                        <a:pt x="1915" y="3468"/>
                        <a:pt x="1763" y="3042"/>
                      </a:cubicBezTo>
                      <a:lnTo>
                        <a:pt x="1216" y="428"/>
                      </a:lnTo>
                      <a:cubicBezTo>
                        <a:pt x="1155" y="185"/>
                        <a:pt x="1064" y="33"/>
                        <a:pt x="973" y="3"/>
                      </a:cubicBezTo>
                      <a:cubicBezTo>
                        <a:pt x="964" y="1"/>
                        <a:pt x="956" y="0"/>
                        <a:pt x="94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6" name="Google Shape;1106;p23"/>
                <p:cNvSpPr/>
                <p:nvPr/>
              </p:nvSpPr>
              <p:spPr>
                <a:xfrm>
                  <a:off x="4742575" y="1658838"/>
                  <a:ext cx="18275" cy="4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1" h="1628" extrusionOk="0">
                      <a:moveTo>
                        <a:pt x="353" y="1"/>
                      </a:moveTo>
                      <a:cubicBezTo>
                        <a:pt x="337" y="1"/>
                        <a:pt x="321" y="3"/>
                        <a:pt x="305" y="9"/>
                      </a:cubicBezTo>
                      <a:cubicBezTo>
                        <a:pt x="183" y="39"/>
                        <a:pt x="122" y="130"/>
                        <a:pt x="153" y="252"/>
                      </a:cubicBezTo>
                      <a:cubicBezTo>
                        <a:pt x="244" y="465"/>
                        <a:pt x="305" y="677"/>
                        <a:pt x="305" y="920"/>
                      </a:cubicBezTo>
                      <a:lnTo>
                        <a:pt x="305" y="981"/>
                      </a:lnTo>
                      <a:lnTo>
                        <a:pt x="305" y="1042"/>
                      </a:lnTo>
                      <a:cubicBezTo>
                        <a:pt x="305" y="1072"/>
                        <a:pt x="305" y="1103"/>
                        <a:pt x="274" y="1133"/>
                      </a:cubicBezTo>
                      <a:cubicBezTo>
                        <a:pt x="274" y="1133"/>
                        <a:pt x="255" y="1172"/>
                        <a:pt x="263" y="1172"/>
                      </a:cubicBezTo>
                      <a:cubicBezTo>
                        <a:pt x="265" y="1172"/>
                        <a:pt x="268" y="1170"/>
                        <a:pt x="274" y="1164"/>
                      </a:cubicBezTo>
                      <a:lnTo>
                        <a:pt x="274" y="1164"/>
                      </a:lnTo>
                      <a:lnTo>
                        <a:pt x="213" y="1224"/>
                      </a:lnTo>
                      <a:cubicBezTo>
                        <a:pt x="205" y="1233"/>
                        <a:pt x="194" y="1244"/>
                        <a:pt x="183" y="1255"/>
                      </a:cubicBezTo>
                      <a:lnTo>
                        <a:pt x="153" y="1255"/>
                      </a:lnTo>
                      <a:cubicBezTo>
                        <a:pt x="61" y="1285"/>
                        <a:pt x="1" y="1376"/>
                        <a:pt x="31" y="1498"/>
                      </a:cubicBezTo>
                      <a:cubicBezTo>
                        <a:pt x="56" y="1573"/>
                        <a:pt x="122" y="1627"/>
                        <a:pt x="213" y="1627"/>
                      </a:cubicBezTo>
                      <a:cubicBezTo>
                        <a:pt x="232" y="1627"/>
                        <a:pt x="253" y="1625"/>
                        <a:pt x="274" y="1620"/>
                      </a:cubicBezTo>
                      <a:cubicBezTo>
                        <a:pt x="548" y="1528"/>
                        <a:pt x="730" y="1285"/>
                        <a:pt x="730" y="981"/>
                      </a:cubicBezTo>
                      <a:cubicBezTo>
                        <a:pt x="730" y="677"/>
                        <a:pt x="669" y="404"/>
                        <a:pt x="548" y="130"/>
                      </a:cubicBezTo>
                      <a:cubicBezTo>
                        <a:pt x="498" y="55"/>
                        <a:pt x="427" y="1"/>
                        <a:pt x="35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7" name="Google Shape;1107;p23"/>
                <p:cNvSpPr/>
                <p:nvPr/>
              </p:nvSpPr>
              <p:spPr>
                <a:xfrm>
                  <a:off x="4759300" y="1576963"/>
                  <a:ext cx="32700" cy="6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" h="2542" extrusionOk="0">
                      <a:moveTo>
                        <a:pt x="578" y="1"/>
                      </a:moveTo>
                      <a:cubicBezTo>
                        <a:pt x="517" y="62"/>
                        <a:pt x="487" y="92"/>
                        <a:pt x="456" y="153"/>
                      </a:cubicBezTo>
                      <a:cubicBezTo>
                        <a:pt x="213" y="670"/>
                        <a:pt x="61" y="1217"/>
                        <a:pt x="0" y="1794"/>
                      </a:cubicBezTo>
                      <a:cubicBezTo>
                        <a:pt x="0" y="2007"/>
                        <a:pt x="92" y="2250"/>
                        <a:pt x="244" y="2402"/>
                      </a:cubicBezTo>
                      <a:cubicBezTo>
                        <a:pt x="363" y="2495"/>
                        <a:pt x="512" y="2542"/>
                        <a:pt x="659" y="2542"/>
                      </a:cubicBezTo>
                      <a:cubicBezTo>
                        <a:pt x="849" y="2542"/>
                        <a:pt x="1036" y="2465"/>
                        <a:pt x="1155" y="2311"/>
                      </a:cubicBezTo>
                      <a:cubicBezTo>
                        <a:pt x="1277" y="2159"/>
                        <a:pt x="1307" y="1946"/>
                        <a:pt x="1307" y="1764"/>
                      </a:cubicBezTo>
                      <a:cubicBezTo>
                        <a:pt x="1277" y="1581"/>
                        <a:pt x="1247" y="1369"/>
                        <a:pt x="1155" y="1217"/>
                      </a:cubicBezTo>
                      <a:cubicBezTo>
                        <a:pt x="1034" y="822"/>
                        <a:pt x="882" y="457"/>
                        <a:pt x="730" y="122"/>
                      </a:cubicBezTo>
                      <a:cubicBezTo>
                        <a:pt x="700" y="62"/>
                        <a:pt x="669" y="31"/>
                        <a:pt x="63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8" name="Google Shape;1108;p23"/>
                <p:cNvSpPr/>
                <p:nvPr/>
              </p:nvSpPr>
              <p:spPr>
                <a:xfrm>
                  <a:off x="4777525" y="1608138"/>
                  <a:ext cx="12200" cy="2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" h="1064" extrusionOk="0">
                      <a:moveTo>
                        <a:pt x="183" y="0"/>
                      </a:moveTo>
                      <a:cubicBezTo>
                        <a:pt x="122" y="30"/>
                        <a:pt x="92" y="91"/>
                        <a:pt x="92" y="152"/>
                      </a:cubicBezTo>
                      <a:cubicBezTo>
                        <a:pt x="153" y="304"/>
                        <a:pt x="183" y="456"/>
                        <a:pt x="183" y="608"/>
                      </a:cubicBezTo>
                      <a:lnTo>
                        <a:pt x="183" y="669"/>
                      </a:lnTo>
                      <a:lnTo>
                        <a:pt x="183" y="699"/>
                      </a:lnTo>
                      <a:lnTo>
                        <a:pt x="183" y="760"/>
                      </a:lnTo>
                      <a:lnTo>
                        <a:pt x="153" y="790"/>
                      </a:lnTo>
                      <a:lnTo>
                        <a:pt x="122" y="790"/>
                      </a:lnTo>
                      <a:cubicBezTo>
                        <a:pt x="31" y="821"/>
                        <a:pt x="1" y="882"/>
                        <a:pt x="31" y="973"/>
                      </a:cubicBezTo>
                      <a:cubicBezTo>
                        <a:pt x="31" y="1034"/>
                        <a:pt x="122" y="1064"/>
                        <a:pt x="183" y="1064"/>
                      </a:cubicBezTo>
                      <a:cubicBezTo>
                        <a:pt x="366" y="1003"/>
                        <a:pt x="487" y="821"/>
                        <a:pt x="487" y="608"/>
                      </a:cubicBezTo>
                      <a:cubicBezTo>
                        <a:pt x="487" y="426"/>
                        <a:pt x="426" y="274"/>
                        <a:pt x="366" y="91"/>
                      </a:cubicBezTo>
                      <a:cubicBezTo>
                        <a:pt x="335" y="30"/>
                        <a:pt x="274" y="0"/>
                        <a:pt x="18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9" name="Google Shape;1109;p23"/>
                <p:cNvSpPr/>
                <p:nvPr/>
              </p:nvSpPr>
              <p:spPr>
                <a:xfrm>
                  <a:off x="4702300" y="1849013"/>
                  <a:ext cx="723875" cy="1233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55" h="49334" extrusionOk="0">
                      <a:moveTo>
                        <a:pt x="5502" y="0"/>
                      </a:moveTo>
                      <a:cubicBezTo>
                        <a:pt x="5320" y="61"/>
                        <a:pt x="4226" y="456"/>
                        <a:pt x="5198" y="1186"/>
                      </a:cubicBezTo>
                      <a:cubicBezTo>
                        <a:pt x="5259" y="1247"/>
                        <a:pt x="5320" y="1307"/>
                        <a:pt x="5411" y="1368"/>
                      </a:cubicBezTo>
                      <a:lnTo>
                        <a:pt x="5472" y="1399"/>
                      </a:lnTo>
                      <a:cubicBezTo>
                        <a:pt x="5776" y="1611"/>
                        <a:pt x="6049" y="1855"/>
                        <a:pt x="6293" y="2128"/>
                      </a:cubicBezTo>
                      <a:cubicBezTo>
                        <a:pt x="6353" y="2189"/>
                        <a:pt x="6384" y="2219"/>
                        <a:pt x="6445" y="2280"/>
                      </a:cubicBezTo>
                      <a:cubicBezTo>
                        <a:pt x="7600" y="3405"/>
                        <a:pt x="9332" y="5411"/>
                        <a:pt x="10062" y="7721"/>
                      </a:cubicBezTo>
                      <a:cubicBezTo>
                        <a:pt x="9606" y="6961"/>
                        <a:pt x="9089" y="6232"/>
                        <a:pt x="8542" y="5532"/>
                      </a:cubicBezTo>
                      <a:cubicBezTo>
                        <a:pt x="8481" y="5441"/>
                        <a:pt x="8420" y="5350"/>
                        <a:pt x="8329" y="5259"/>
                      </a:cubicBezTo>
                      <a:cubicBezTo>
                        <a:pt x="6931" y="3496"/>
                        <a:pt x="4834" y="1399"/>
                        <a:pt x="2797" y="1307"/>
                      </a:cubicBezTo>
                      <a:cubicBezTo>
                        <a:pt x="2782" y="1292"/>
                        <a:pt x="2767" y="1285"/>
                        <a:pt x="2755" y="1285"/>
                      </a:cubicBezTo>
                      <a:cubicBezTo>
                        <a:pt x="2744" y="1285"/>
                        <a:pt x="2736" y="1292"/>
                        <a:pt x="2736" y="1307"/>
                      </a:cubicBezTo>
                      <a:cubicBezTo>
                        <a:pt x="2615" y="1338"/>
                        <a:pt x="2493" y="1368"/>
                        <a:pt x="2402" y="1459"/>
                      </a:cubicBezTo>
                      <a:cubicBezTo>
                        <a:pt x="2341" y="1490"/>
                        <a:pt x="2280" y="1520"/>
                        <a:pt x="2250" y="1581"/>
                      </a:cubicBezTo>
                      <a:cubicBezTo>
                        <a:pt x="2098" y="1733"/>
                        <a:pt x="2037" y="1976"/>
                        <a:pt x="2402" y="2341"/>
                      </a:cubicBezTo>
                      <a:cubicBezTo>
                        <a:pt x="2402" y="2341"/>
                        <a:pt x="3618" y="2736"/>
                        <a:pt x="8390" y="8542"/>
                      </a:cubicBezTo>
                      <a:cubicBezTo>
                        <a:pt x="7672" y="7737"/>
                        <a:pt x="2990" y="2806"/>
                        <a:pt x="1734" y="2806"/>
                      </a:cubicBezTo>
                      <a:cubicBezTo>
                        <a:pt x="1661" y="2806"/>
                        <a:pt x="1599" y="2823"/>
                        <a:pt x="1551" y="2858"/>
                      </a:cubicBezTo>
                      <a:cubicBezTo>
                        <a:pt x="1399" y="2918"/>
                        <a:pt x="1247" y="3010"/>
                        <a:pt x="1095" y="3101"/>
                      </a:cubicBezTo>
                      <a:cubicBezTo>
                        <a:pt x="821" y="3283"/>
                        <a:pt x="700" y="3648"/>
                        <a:pt x="852" y="3952"/>
                      </a:cubicBezTo>
                      <a:cubicBezTo>
                        <a:pt x="943" y="4104"/>
                        <a:pt x="1034" y="4225"/>
                        <a:pt x="1125" y="4347"/>
                      </a:cubicBezTo>
                      <a:cubicBezTo>
                        <a:pt x="3131" y="5867"/>
                        <a:pt x="5016" y="7569"/>
                        <a:pt x="6779" y="9393"/>
                      </a:cubicBezTo>
                      <a:cubicBezTo>
                        <a:pt x="5881" y="8468"/>
                        <a:pt x="3010" y="5716"/>
                        <a:pt x="1568" y="5716"/>
                      </a:cubicBezTo>
                      <a:cubicBezTo>
                        <a:pt x="1399" y="5716"/>
                        <a:pt x="1250" y="5754"/>
                        <a:pt x="1125" y="5836"/>
                      </a:cubicBezTo>
                      <a:cubicBezTo>
                        <a:pt x="1125" y="5836"/>
                        <a:pt x="1" y="6384"/>
                        <a:pt x="3648" y="9271"/>
                      </a:cubicBezTo>
                      <a:cubicBezTo>
                        <a:pt x="3709" y="9332"/>
                        <a:pt x="3800" y="9423"/>
                        <a:pt x="3922" y="9484"/>
                      </a:cubicBezTo>
                      <a:cubicBezTo>
                        <a:pt x="4499" y="9970"/>
                        <a:pt x="4955" y="10578"/>
                        <a:pt x="5229" y="11308"/>
                      </a:cubicBezTo>
                      <a:cubicBezTo>
                        <a:pt x="5259" y="11338"/>
                        <a:pt x="5259" y="11368"/>
                        <a:pt x="5290" y="11399"/>
                      </a:cubicBezTo>
                      <a:cubicBezTo>
                        <a:pt x="5381" y="11703"/>
                        <a:pt x="5472" y="12037"/>
                        <a:pt x="5502" y="12341"/>
                      </a:cubicBezTo>
                      <a:cubicBezTo>
                        <a:pt x="5624" y="13010"/>
                        <a:pt x="5776" y="13618"/>
                        <a:pt x="6019" y="14256"/>
                      </a:cubicBezTo>
                      <a:cubicBezTo>
                        <a:pt x="6141" y="14499"/>
                        <a:pt x="6201" y="14742"/>
                        <a:pt x="6384" y="15107"/>
                      </a:cubicBezTo>
                      <a:cubicBezTo>
                        <a:pt x="6566" y="15441"/>
                        <a:pt x="6749" y="15806"/>
                        <a:pt x="6931" y="16141"/>
                      </a:cubicBezTo>
                      <a:cubicBezTo>
                        <a:pt x="7022" y="16323"/>
                        <a:pt x="7144" y="16505"/>
                        <a:pt x="7235" y="16688"/>
                      </a:cubicBezTo>
                      <a:cubicBezTo>
                        <a:pt x="7600" y="17265"/>
                        <a:pt x="8025" y="17873"/>
                        <a:pt x="8451" y="18420"/>
                      </a:cubicBezTo>
                      <a:cubicBezTo>
                        <a:pt x="8542" y="18542"/>
                        <a:pt x="8664" y="18663"/>
                        <a:pt x="8755" y="18815"/>
                      </a:cubicBezTo>
                      <a:cubicBezTo>
                        <a:pt x="8785" y="18846"/>
                        <a:pt x="8846" y="18907"/>
                        <a:pt x="8876" y="18967"/>
                      </a:cubicBezTo>
                      <a:lnTo>
                        <a:pt x="9028" y="19514"/>
                      </a:lnTo>
                      <a:cubicBezTo>
                        <a:pt x="9059" y="19545"/>
                        <a:pt x="16262" y="45047"/>
                        <a:pt x="16262" y="45047"/>
                      </a:cubicBezTo>
                      <a:lnTo>
                        <a:pt x="16323" y="45199"/>
                      </a:lnTo>
                      <a:cubicBezTo>
                        <a:pt x="17319" y="48093"/>
                        <a:pt x="19510" y="49334"/>
                        <a:pt x="21720" y="49334"/>
                      </a:cubicBezTo>
                      <a:cubicBezTo>
                        <a:pt x="25312" y="49334"/>
                        <a:pt x="28955" y="46057"/>
                        <a:pt x="27600" y="41278"/>
                      </a:cubicBezTo>
                      <a:cubicBezTo>
                        <a:pt x="27114" y="39515"/>
                        <a:pt x="14165" y="16323"/>
                        <a:pt x="14165" y="16323"/>
                      </a:cubicBezTo>
                      <a:cubicBezTo>
                        <a:pt x="14165" y="16323"/>
                        <a:pt x="14165" y="16323"/>
                        <a:pt x="14165" y="16293"/>
                      </a:cubicBezTo>
                      <a:lnTo>
                        <a:pt x="14196" y="16049"/>
                      </a:lnTo>
                      <a:cubicBezTo>
                        <a:pt x="14196" y="15897"/>
                        <a:pt x="14591" y="11551"/>
                        <a:pt x="14621" y="9727"/>
                      </a:cubicBezTo>
                      <a:cubicBezTo>
                        <a:pt x="14621" y="9058"/>
                        <a:pt x="14591" y="8359"/>
                        <a:pt x="14591" y="7721"/>
                      </a:cubicBezTo>
                      <a:cubicBezTo>
                        <a:pt x="14499" y="5776"/>
                        <a:pt x="14165" y="4073"/>
                        <a:pt x="13496" y="3374"/>
                      </a:cubicBezTo>
                      <a:cubicBezTo>
                        <a:pt x="13466" y="3344"/>
                        <a:pt x="13436" y="3314"/>
                        <a:pt x="13436" y="3314"/>
                      </a:cubicBezTo>
                      <a:cubicBezTo>
                        <a:pt x="13375" y="3283"/>
                        <a:pt x="13314" y="3253"/>
                        <a:pt x="13284" y="3222"/>
                      </a:cubicBezTo>
                      <a:cubicBezTo>
                        <a:pt x="13192" y="3222"/>
                        <a:pt x="13132" y="3192"/>
                        <a:pt x="13071" y="3192"/>
                      </a:cubicBezTo>
                      <a:cubicBezTo>
                        <a:pt x="13058" y="3191"/>
                        <a:pt x="13044" y="3191"/>
                        <a:pt x="13031" y="3191"/>
                      </a:cubicBezTo>
                      <a:cubicBezTo>
                        <a:pt x="12605" y="3191"/>
                        <a:pt x="11988" y="3688"/>
                        <a:pt x="12341" y="6839"/>
                      </a:cubicBezTo>
                      <a:cubicBezTo>
                        <a:pt x="12372" y="6961"/>
                        <a:pt x="12372" y="7083"/>
                        <a:pt x="12372" y="7235"/>
                      </a:cubicBezTo>
                      <a:cubicBezTo>
                        <a:pt x="12281" y="6718"/>
                        <a:pt x="10913" y="1064"/>
                        <a:pt x="553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10" name="Google Shape;1110;p23"/>
              <p:cNvSpPr/>
              <p:nvPr/>
            </p:nvSpPr>
            <p:spPr>
              <a:xfrm>
                <a:off x="3808538" y="3376650"/>
                <a:ext cx="1527300" cy="385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11" name="Google Shape;1111;p23"/>
            <p:cNvSpPr/>
            <p:nvPr/>
          </p:nvSpPr>
          <p:spPr>
            <a:xfrm flipH="1">
              <a:off x="3654150" y="1465963"/>
              <a:ext cx="549300" cy="549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2</a:t>
              </a:r>
              <a:endParaRPr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grpSp>
        <p:nvGrpSpPr>
          <p:cNvPr id="1112" name="Google Shape;1112;p23"/>
          <p:cNvGrpSpPr/>
          <p:nvPr/>
        </p:nvGrpSpPr>
        <p:grpSpPr>
          <a:xfrm>
            <a:off x="6305325" y="1184734"/>
            <a:ext cx="1809607" cy="2562356"/>
            <a:chOff x="6305325" y="1184734"/>
            <a:chExt cx="1809607" cy="2562356"/>
          </a:xfrm>
        </p:grpSpPr>
        <p:grpSp>
          <p:nvGrpSpPr>
            <p:cNvPr id="1113" name="Google Shape;1113;p23"/>
            <p:cNvGrpSpPr/>
            <p:nvPr/>
          </p:nvGrpSpPr>
          <p:grpSpPr>
            <a:xfrm>
              <a:off x="6595115" y="1184734"/>
              <a:ext cx="1519816" cy="2562356"/>
              <a:chOff x="6446619" y="1072313"/>
              <a:chExt cx="1595775" cy="2690138"/>
            </a:xfrm>
          </p:grpSpPr>
          <p:grpSp>
            <p:nvGrpSpPr>
              <p:cNvPr id="1114" name="Google Shape;1114;p23"/>
              <p:cNvGrpSpPr/>
              <p:nvPr/>
            </p:nvGrpSpPr>
            <p:grpSpPr>
              <a:xfrm>
                <a:off x="6446619" y="1072313"/>
                <a:ext cx="1595775" cy="2676450"/>
                <a:chOff x="5800375" y="1072313"/>
                <a:chExt cx="1595775" cy="2676450"/>
              </a:xfrm>
            </p:grpSpPr>
            <p:sp>
              <p:nvSpPr>
                <p:cNvPr id="1115" name="Google Shape;1115;p23"/>
                <p:cNvSpPr/>
                <p:nvPr/>
              </p:nvSpPr>
              <p:spPr>
                <a:xfrm>
                  <a:off x="6038950" y="1978963"/>
                  <a:ext cx="1223450" cy="176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938" h="70792" extrusionOk="0">
                      <a:moveTo>
                        <a:pt x="22159" y="0"/>
                      </a:moveTo>
                      <a:lnTo>
                        <a:pt x="10335" y="2736"/>
                      </a:lnTo>
                      <a:cubicBezTo>
                        <a:pt x="7691" y="3374"/>
                        <a:pt x="5107" y="4347"/>
                        <a:pt x="2736" y="5684"/>
                      </a:cubicBezTo>
                      <a:cubicBezTo>
                        <a:pt x="214" y="13830"/>
                        <a:pt x="1" y="20608"/>
                        <a:pt x="791" y="25958"/>
                      </a:cubicBezTo>
                      <a:cubicBezTo>
                        <a:pt x="1460" y="30669"/>
                        <a:pt x="9150" y="51794"/>
                        <a:pt x="882" y="70791"/>
                      </a:cubicBezTo>
                      <a:lnTo>
                        <a:pt x="43315" y="70791"/>
                      </a:lnTo>
                      <a:lnTo>
                        <a:pt x="41643" y="57357"/>
                      </a:lnTo>
                      <a:cubicBezTo>
                        <a:pt x="40549" y="49119"/>
                        <a:pt x="41400" y="40730"/>
                        <a:pt x="44075" y="32858"/>
                      </a:cubicBezTo>
                      <a:lnTo>
                        <a:pt x="44135" y="32706"/>
                      </a:lnTo>
                      <a:cubicBezTo>
                        <a:pt x="48938" y="18997"/>
                        <a:pt x="41400" y="8876"/>
                        <a:pt x="37387" y="4711"/>
                      </a:cubicBezTo>
                      <a:cubicBezTo>
                        <a:pt x="36688" y="3982"/>
                        <a:pt x="35959" y="3283"/>
                        <a:pt x="35169" y="2645"/>
                      </a:cubicBezTo>
                      <a:lnTo>
                        <a:pt x="2215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6" name="Google Shape;1116;p23"/>
                <p:cNvSpPr/>
                <p:nvPr/>
              </p:nvSpPr>
              <p:spPr>
                <a:xfrm>
                  <a:off x="6450825" y="1740338"/>
                  <a:ext cx="262475" cy="43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9" h="17319" extrusionOk="0">
                      <a:moveTo>
                        <a:pt x="0" y="1"/>
                      </a:moveTo>
                      <a:lnTo>
                        <a:pt x="91" y="943"/>
                      </a:lnTo>
                      <a:lnTo>
                        <a:pt x="122" y="8086"/>
                      </a:lnTo>
                      <a:lnTo>
                        <a:pt x="122" y="9788"/>
                      </a:lnTo>
                      <a:lnTo>
                        <a:pt x="122" y="11734"/>
                      </a:lnTo>
                      <a:cubicBezTo>
                        <a:pt x="122" y="13861"/>
                        <a:pt x="1277" y="15776"/>
                        <a:pt x="3161" y="16779"/>
                      </a:cubicBezTo>
                      <a:cubicBezTo>
                        <a:pt x="3617" y="17022"/>
                        <a:pt x="4134" y="17174"/>
                        <a:pt x="4681" y="17266"/>
                      </a:cubicBezTo>
                      <a:cubicBezTo>
                        <a:pt x="4924" y="17301"/>
                        <a:pt x="5164" y="17319"/>
                        <a:pt x="5401" y="17319"/>
                      </a:cubicBezTo>
                      <a:cubicBezTo>
                        <a:pt x="8191" y="17319"/>
                        <a:pt x="10498" y="14923"/>
                        <a:pt x="10274" y="12038"/>
                      </a:cubicBezTo>
                      <a:lnTo>
                        <a:pt x="10274" y="11946"/>
                      </a:lnTo>
                      <a:lnTo>
                        <a:pt x="10274" y="11825"/>
                      </a:lnTo>
                      <a:lnTo>
                        <a:pt x="10274" y="11582"/>
                      </a:lnTo>
                      <a:lnTo>
                        <a:pt x="10152" y="10062"/>
                      </a:lnTo>
                      <a:lnTo>
                        <a:pt x="9848" y="2433"/>
                      </a:lnTo>
                      <a:cubicBezTo>
                        <a:pt x="9788" y="2007"/>
                        <a:pt x="9575" y="1673"/>
                        <a:pt x="9210" y="1460"/>
                      </a:cubicBezTo>
                      <a:lnTo>
                        <a:pt x="5867" y="3648"/>
                      </a:lnTo>
                      <a:lnTo>
                        <a:pt x="3587" y="2220"/>
                      </a:lnTo>
                      <a:lnTo>
                        <a:pt x="152" y="92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7" name="Google Shape;1117;p23"/>
                <p:cNvSpPr/>
                <p:nvPr/>
              </p:nvSpPr>
              <p:spPr>
                <a:xfrm>
                  <a:off x="6508575" y="1776813"/>
                  <a:ext cx="199100" cy="26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4" h="10579" extrusionOk="0">
                      <a:moveTo>
                        <a:pt x="6900" y="1"/>
                      </a:moveTo>
                      <a:lnTo>
                        <a:pt x="3557" y="2189"/>
                      </a:lnTo>
                      <a:lnTo>
                        <a:pt x="1277" y="761"/>
                      </a:lnTo>
                      <a:lnTo>
                        <a:pt x="61" y="153"/>
                      </a:lnTo>
                      <a:lnTo>
                        <a:pt x="61" y="153"/>
                      </a:lnTo>
                      <a:cubicBezTo>
                        <a:pt x="0" y="4895"/>
                        <a:pt x="3283" y="9211"/>
                        <a:pt x="7964" y="10579"/>
                      </a:cubicBezTo>
                      <a:lnTo>
                        <a:pt x="7964" y="10487"/>
                      </a:lnTo>
                      <a:lnTo>
                        <a:pt x="7964" y="10366"/>
                      </a:lnTo>
                      <a:lnTo>
                        <a:pt x="7964" y="10123"/>
                      </a:lnTo>
                      <a:lnTo>
                        <a:pt x="7842" y="8603"/>
                      </a:lnTo>
                      <a:lnTo>
                        <a:pt x="7538" y="974"/>
                      </a:lnTo>
                      <a:cubicBezTo>
                        <a:pt x="7478" y="548"/>
                        <a:pt x="7265" y="214"/>
                        <a:pt x="690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8" name="Google Shape;1118;p23"/>
                <p:cNvSpPr/>
                <p:nvPr/>
              </p:nvSpPr>
              <p:spPr>
                <a:xfrm>
                  <a:off x="6184850" y="1169663"/>
                  <a:ext cx="795650" cy="780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26" h="31218" extrusionOk="0">
                      <a:moveTo>
                        <a:pt x="16354" y="1"/>
                      </a:moveTo>
                      <a:cubicBezTo>
                        <a:pt x="15898" y="1"/>
                        <a:pt x="15442" y="1"/>
                        <a:pt x="14986" y="31"/>
                      </a:cubicBezTo>
                      <a:cubicBezTo>
                        <a:pt x="14530" y="62"/>
                        <a:pt x="14074" y="92"/>
                        <a:pt x="13618" y="183"/>
                      </a:cubicBezTo>
                      <a:cubicBezTo>
                        <a:pt x="12919" y="274"/>
                        <a:pt x="12250" y="518"/>
                        <a:pt x="11642" y="882"/>
                      </a:cubicBezTo>
                      <a:cubicBezTo>
                        <a:pt x="10335" y="1551"/>
                        <a:pt x="9211" y="2524"/>
                        <a:pt x="8451" y="3770"/>
                      </a:cubicBezTo>
                      <a:cubicBezTo>
                        <a:pt x="6171" y="6779"/>
                        <a:pt x="4651" y="10275"/>
                        <a:pt x="4013" y="13983"/>
                      </a:cubicBezTo>
                      <a:cubicBezTo>
                        <a:pt x="4013" y="14044"/>
                        <a:pt x="4013" y="14104"/>
                        <a:pt x="3983" y="14165"/>
                      </a:cubicBezTo>
                      <a:cubicBezTo>
                        <a:pt x="3541" y="13906"/>
                        <a:pt x="3011" y="13757"/>
                        <a:pt x="2487" y="13757"/>
                      </a:cubicBezTo>
                      <a:cubicBezTo>
                        <a:pt x="2398" y="13757"/>
                        <a:pt x="2308" y="13761"/>
                        <a:pt x="2220" y="13770"/>
                      </a:cubicBezTo>
                      <a:cubicBezTo>
                        <a:pt x="426" y="14044"/>
                        <a:pt x="1" y="16931"/>
                        <a:pt x="609" y="19059"/>
                      </a:cubicBezTo>
                      <a:cubicBezTo>
                        <a:pt x="1369" y="21673"/>
                        <a:pt x="3375" y="22433"/>
                        <a:pt x="5290" y="22889"/>
                      </a:cubicBezTo>
                      <a:lnTo>
                        <a:pt x="5472" y="22949"/>
                      </a:lnTo>
                      <a:cubicBezTo>
                        <a:pt x="6505" y="24743"/>
                        <a:pt x="7812" y="26384"/>
                        <a:pt x="9332" y="27813"/>
                      </a:cubicBezTo>
                      <a:cubicBezTo>
                        <a:pt x="10882" y="29485"/>
                        <a:pt x="12949" y="30640"/>
                        <a:pt x="15199" y="31096"/>
                      </a:cubicBezTo>
                      <a:cubicBezTo>
                        <a:pt x="15259" y="31126"/>
                        <a:pt x="15320" y="31126"/>
                        <a:pt x="15381" y="31126"/>
                      </a:cubicBezTo>
                      <a:cubicBezTo>
                        <a:pt x="15503" y="31156"/>
                        <a:pt x="15685" y="31217"/>
                        <a:pt x="15776" y="31217"/>
                      </a:cubicBezTo>
                      <a:lnTo>
                        <a:pt x="16779" y="31217"/>
                      </a:lnTo>
                      <a:cubicBezTo>
                        <a:pt x="16962" y="31187"/>
                        <a:pt x="17114" y="31187"/>
                        <a:pt x="17296" y="31156"/>
                      </a:cubicBezTo>
                      <a:lnTo>
                        <a:pt x="17509" y="31126"/>
                      </a:lnTo>
                      <a:cubicBezTo>
                        <a:pt x="17600" y="31096"/>
                        <a:pt x="17661" y="31126"/>
                        <a:pt x="17782" y="31065"/>
                      </a:cubicBezTo>
                      <a:cubicBezTo>
                        <a:pt x="17904" y="31035"/>
                        <a:pt x="18025" y="31004"/>
                        <a:pt x="18147" y="30974"/>
                      </a:cubicBezTo>
                      <a:cubicBezTo>
                        <a:pt x="18238" y="30944"/>
                        <a:pt x="18299" y="30913"/>
                        <a:pt x="18360" y="30913"/>
                      </a:cubicBezTo>
                      <a:cubicBezTo>
                        <a:pt x="20548" y="30184"/>
                        <a:pt x="22463" y="28816"/>
                        <a:pt x="23801" y="26962"/>
                      </a:cubicBezTo>
                      <a:cubicBezTo>
                        <a:pt x="25168" y="25381"/>
                        <a:pt x="26263" y="23588"/>
                        <a:pt x="27083" y="21673"/>
                      </a:cubicBezTo>
                      <a:lnTo>
                        <a:pt x="27144" y="21642"/>
                      </a:lnTo>
                      <a:cubicBezTo>
                        <a:pt x="28998" y="21004"/>
                        <a:pt x="30974" y="20001"/>
                        <a:pt x="31430" y="17235"/>
                      </a:cubicBezTo>
                      <a:cubicBezTo>
                        <a:pt x="31825" y="15047"/>
                        <a:pt x="31065" y="12250"/>
                        <a:pt x="29241" y="12189"/>
                      </a:cubicBezTo>
                      <a:cubicBezTo>
                        <a:pt x="28633" y="12220"/>
                        <a:pt x="28026" y="12433"/>
                        <a:pt x="27539" y="12797"/>
                      </a:cubicBezTo>
                      <a:cubicBezTo>
                        <a:pt x="27478" y="12585"/>
                        <a:pt x="27418" y="12341"/>
                        <a:pt x="27326" y="12129"/>
                      </a:cubicBezTo>
                      <a:cubicBezTo>
                        <a:pt x="26232" y="8694"/>
                        <a:pt x="24378" y="5563"/>
                        <a:pt x="21916" y="2980"/>
                      </a:cubicBezTo>
                      <a:cubicBezTo>
                        <a:pt x="20974" y="1855"/>
                        <a:pt x="19788" y="973"/>
                        <a:pt x="18421" y="487"/>
                      </a:cubicBezTo>
                      <a:cubicBezTo>
                        <a:pt x="17752" y="214"/>
                        <a:pt x="17053" y="31"/>
                        <a:pt x="1635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9" name="Google Shape;1119;p23"/>
                <p:cNvSpPr/>
                <p:nvPr/>
              </p:nvSpPr>
              <p:spPr>
                <a:xfrm>
                  <a:off x="6465250" y="1479713"/>
                  <a:ext cx="89700" cy="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8" h="1995" extrusionOk="0">
                      <a:moveTo>
                        <a:pt x="3056" y="0"/>
                      </a:moveTo>
                      <a:cubicBezTo>
                        <a:pt x="2957" y="0"/>
                        <a:pt x="2858" y="31"/>
                        <a:pt x="2767" y="91"/>
                      </a:cubicBezTo>
                      <a:cubicBezTo>
                        <a:pt x="2432" y="304"/>
                        <a:pt x="2128" y="578"/>
                        <a:pt x="1855" y="882"/>
                      </a:cubicBezTo>
                      <a:cubicBezTo>
                        <a:pt x="1581" y="1186"/>
                        <a:pt x="1247" y="1429"/>
                        <a:pt x="882" y="1611"/>
                      </a:cubicBezTo>
                      <a:cubicBezTo>
                        <a:pt x="791" y="1642"/>
                        <a:pt x="669" y="1672"/>
                        <a:pt x="578" y="1672"/>
                      </a:cubicBezTo>
                      <a:lnTo>
                        <a:pt x="548" y="1672"/>
                      </a:lnTo>
                      <a:cubicBezTo>
                        <a:pt x="457" y="1702"/>
                        <a:pt x="366" y="1718"/>
                        <a:pt x="274" y="1718"/>
                      </a:cubicBezTo>
                      <a:cubicBezTo>
                        <a:pt x="183" y="1718"/>
                        <a:pt x="92" y="1702"/>
                        <a:pt x="1" y="1672"/>
                      </a:cubicBezTo>
                      <a:lnTo>
                        <a:pt x="1" y="1672"/>
                      </a:lnTo>
                      <a:cubicBezTo>
                        <a:pt x="412" y="1889"/>
                        <a:pt x="859" y="1995"/>
                        <a:pt x="1300" y="1995"/>
                      </a:cubicBezTo>
                      <a:cubicBezTo>
                        <a:pt x="2033" y="1995"/>
                        <a:pt x="2753" y="1705"/>
                        <a:pt x="3283" y="1155"/>
                      </a:cubicBezTo>
                      <a:cubicBezTo>
                        <a:pt x="3405" y="1034"/>
                        <a:pt x="3496" y="851"/>
                        <a:pt x="3527" y="669"/>
                      </a:cubicBezTo>
                      <a:cubicBezTo>
                        <a:pt x="3587" y="456"/>
                        <a:pt x="3496" y="243"/>
                        <a:pt x="3344" y="91"/>
                      </a:cubicBezTo>
                      <a:cubicBezTo>
                        <a:pt x="3253" y="31"/>
                        <a:pt x="3154" y="0"/>
                        <a:pt x="305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0" name="Google Shape;1120;p23"/>
                <p:cNvSpPr/>
                <p:nvPr/>
              </p:nvSpPr>
              <p:spPr>
                <a:xfrm>
                  <a:off x="6649900" y="1479713"/>
                  <a:ext cx="89700" cy="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8" h="1995" extrusionOk="0">
                      <a:moveTo>
                        <a:pt x="533" y="0"/>
                      </a:moveTo>
                      <a:cubicBezTo>
                        <a:pt x="434" y="0"/>
                        <a:pt x="335" y="31"/>
                        <a:pt x="244" y="91"/>
                      </a:cubicBezTo>
                      <a:cubicBezTo>
                        <a:pt x="92" y="243"/>
                        <a:pt x="1" y="456"/>
                        <a:pt x="62" y="669"/>
                      </a:cubicBezTo>
                      <a:cubicBezTo>
                        <a:pt x="92" y="851"/>
                        <a:pt x="183" y="1034"/>
                        <a:pt x="305" y="1155"/>
                      </a:cubicBezTo>
                      <a:cubicBezTo>
                        <a:pt x="836" y="1705"/>
                        <a:pt x="1556" y="1995"/>
                        <a:pt x="2288" y="1995"/>
                      </a:cubicBezTo>
                      <a:cubicBezTo>
                        <a:pt x="2730" y="1995"/>
                        <a:pt x="3176" y="1889"/>
                        <a:pt x="3588" y="1672"/>
                      </a:cubicBezTo>
                      <a:lnTo>
                        <a:pt x="3588" y="1672"/>
                      </a:lnTo>
                      <a:cubicBezTo>
                        <a:pt x="3496" y="1702"/>
                        <a:pt x="3405" y="1718"/>
                        <a:pt x="3314" y="1718"/>
                      </a:cubicBezTo>
                      <a:cubicBezTo>
                        <a:pt x="3223" y="1718"/>
                        <a:pt x="3132" y="1702"/>
                        <a:pt x="3040" y="1672"/>
                      </a:cubicBezTo>
                      <a:lnTo>
                        <a:pt x="3010" y="1672"/>
                      </a:lnTo>
                      <a:cubicBezTo>
                        <a:pt x="2919" y="1672"/>
                        <a:pt x="2797" y="1642"/>
                        <a:pt x="2706" y="1611"/>
                      </a:cubicBezTo>
                      <a:cubicBezTo>
                        <a:pt x="2341" y="1429"/>
                        <a:pt x="2007" y="1186"/>
                        <a:pt x="1733" y="882"/>
                      </a:cubicBezTo>
                      <a:cubicBezTo>
                        <a:pt x="1460" y="578"/>
                        <a:pt x="1156" y="304"/>
                        <a:pt x="822" y="91"/>
                      </a:cubicBezTo>
                      <a:cubicBezTo>
                        <a:pt x="730" y="31"/>
                        <a:pt x="632" y="0"/>
                        <a:pt x="53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1" name="Google Shape;1121;p23"/>
                <p:cNvSpPr/>
                <p:nvPr/>
              </p:nvSpPr>
              <p:spPr>
                <a:xfrm>
                  <a:off x="6591400" y="1605938"/>
                  <a:ext cx="78300" cy="11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2" h="4628" extrusionOk="0">
                      <a:moveTo>
                        <a:pt x="1075" y="0"/>
                      </a:moveTo>
                      <a:cubicBezTo>
                        <a:pt x="985" y="0"/>
                        <a:pt x="893" y="31"/>
                        <a:pt x="821" y="88"/>
                      </a:cubicBezTo>
                      <a:cubicBezTo>
                        <a:pt x="669" y="210"/>
                        <a:pt x="669" y="422"/>
                        <a:pt x="791" y="605"/>
                      </a:cubicBezTo>
                      <a:cubicBezTo>
                        <a:pt x="1307" y="1395"/>
                        <a:pt x="1763" y="2216"/>
                        <a:pt x="2159" y="3097"/>
                      </a:cubicBezTo>
                      <a:cubicBezTo>
                        <a:pt x="2189" y="3188"/>
                        <a:pt x="2250" y="3280"/>
                        <a:pt x="2280" y="3401"/>
                      </a:cubicBezTo>
                      <a:cubicBezTo>
                        <a:pt x="2280" y="3462"/>
                        <a:pt x="2219" y="3492"/>
                        <a:pt x="2189" y="3523"/>
                      </a:cubicBezTo>
                      <a:cubicBezTo>
                        <a:pt x="2007" y="3614"/>
                        <a:pt x="1824" y="3705"/>
                        <a:pt x="1642" y="3766"/>
                      </a:cubicBezTo>
                      <a:cubicBezTo>
                        <a:pt x="1358" y="3847"/>
                        <a:pt x="1088" y="3888"/>
                        <a:pt x="813" y="3888"/>
                      </a:cubicBezTo>
                      <a:cubicBezTo>
                        <a:pt x="676" y="3888"/>
                        <a:pt x="537" y="3877"/>
                        <a:pt x="396" y="3857"/>
                      </a:cubicBezTo>
                      <a:cubicBezTo>
                        <a:pt x="377" y="3855"/>
                        <a:pt x="360" y="3853"/>
                        <a:pt x="342" y="3853"/>
                      </a:cubicBezTo>
                      <a:cubicBezTo>
                        <a:pt x="158" y="3853"/>
                        <a:pt x="28" y="3997"/>
                        <a:pt x="0" y="4191"/>
                      </a:cubicBezTo>
                      <a:cubicBezTo>
                        <a:pt x="0" y="4374"/>
                        <a:pt x="152" y="4556"/>
                        <a:pt x="335" y="4587"/>
                      </a:cubicBezTo>
                      <a:cubicBezTo>
                        <a:pt x="508" y="4614"/>
                        <a:pt x="679" y="4628"/>
                        <a:pt x="847" y="4628"/>
                      </a:cubicBezTo>
                      <a:cubicBezTo>
                        <a:pt x="1241" y="4628"/>
                        <a:pt x="1624" y="4553"/>
                        <a:pt x="2007" y="4404"/>
                      </a:cubicBezTo>
                      <a:cubicBezTo>
                        <a:pt x="2493" y="4222"/>
                        <a:pt x="3131" y="3857"/>
                        <a:pt x="2979" y="3219"/>
                      </a:cubicBezTo>
                      <a:cubicBezTo>
                        <a:pt x="2918" y="2945"/>
                        <a:pt x="2797" y="2672"/>
                        <a:pt x="2645" y="2398"/>
                      </a:cubicBezTo>
                      <a:cubicBezTo>
                        <a:pt x="2523" y="2155"/>
                        <a:pt x="2402" y="1912"/>
                        <a:pt x="2250" y="1638"/>
                      </a:cubicBezTo>
                      <a:cubicBezTo>
                        <a:pt x="1976" y="1122"/>
                        <a:pt x="1672" y="635"/>
                        <a:pt x="1338" y="118"/>
                      </a:cubicBezTo>
                      <a:cubicBezTo>
                        <a:pt x="1274" y="38"/>
                        <a:pt x="1176" y="0"/>
                        <a:pt x="107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2" name="Google Shape;1122;p23"/>
                <p:cNvSpPr/>
                <p:nvPr/>
              </p:nvSpPr>
              <p:spPr>
                <a:xfrm>
                  <a:off x="6473625" y="1559488"/>
                  <a:ext cx="44100" cy="6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4" h="2463" extrusionOk="0">
                      <a:moveTo>
                        <a:pt x="821" y="1"/>
                      </a:moveTo>
                      <a:cubicBezTo>
                        <a:pt x="365" y="31"/>
                        <a:pt x="0" y="578"/>
                        <a:pt x="61" y="1277"/>
                      </a:cubicBezTo>
                      <a:cubicBezTo>
                        <a:pt x="91" y="1946"/>
                        <a:pt x="517" y="2463"/>
                        <a:pt x="973" y="2463"/>
                      </a:cubicBezTo>
                      <a:cubicBezTo>
                        <a:pt x="1429" y="2432"/>
                        <a:pt x="1763" y="1885"/>
                        <a:pt x="1733" y="1186"/>
                      </a:cubicBezTo>
                      <a:cubicBezTo>
                        <a:pt x="1672" y="517"/>
                        <a:pt x="1277" y="1"/>
                        <a:pt x="8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3" name="Google Shape;1123;p23"/>
                <p:cNvSpPr/>
                <p:nvPr/>
              </p:nvSpPr>
              <p:spPr>
                <a:xfrm>
                  <a:off x="6682575" y="1559488"/>
                  <a:ext cx="44100" cy="6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4" h="2463" extrusionOk="0">
                      <a:moveTo>
                        <a:pt x="791" y="1"/>
                      </a:moveTo>
                      <a:cubicBezTo>
                        <a:pt x="335" y="31"/>
                        <a:pt x="1" y="578"/>
                        <a:pt x="31" y="1277"/>
                      </a:cubicBezTo>
                      <a:cubicBezTo>
                        <a:pt x="92" y="1946"/>
                        <a:pt x="487" y="2463"/>
                        <a:pt x="943" y="2463"/>
                      </a:cubicBezTo>
                      <a:cubicBezTo>
                        <a:pt x="1399" y="2432"/>
                        <a:pt x="1764" y="1885"/>
                        <a:pt x="1703" y="1186"/>
                      </a:cubicBezTo>
                      <a:cubicBezTo>
                        <a:pt x="1673" y="517"/>
                        <a:pt x="1247" y="1"/>
                        <a:pt x="79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4" name="Google Shape;1124;p23"/>
                <p:cNvSpPr/>
                <p:nvPr/>
              </p:nvSpPr>
              <p:spPr>
                <a:xfrm>
                  <a:off x="6285150" y="1197463"/>
                  <a:ext cx="582875" cy="36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15" h="14741" extrusionOk="0">
                      <a:moveTo>
                        <a:pt x="11940" y="1"/>
                      </a:moveTo>
                      <a:cubicBezTo>
                        <a:pt x="11616" y="1"/>
                        <a:pt x="11287" y="22"/>
                        <a:pt x="10943" y="44"/>
                      </a:cubicBezTo>
                      <a:cubicBezTo>
                        <a:pt x="10487" y="44"/>
                        <a:pt x="10032" y="105"/>
                        <a:pt x="9576" y="165"/>
                      </a:cubicBezTo>
                      <a:cubicBezTo>
                        <a:pt x="8877" y="287"/>
                        <a:pt x="8208" y="530"/>
                        <a:pt x="7600" y="895"/>
                      </a:cubicBezTo>
                      <a:cubicBezTo>
                        <a:pt x="6293" y="1533"/>
                        <a:pt x="5199" y="2536"/>
                        <a:pt x="4408" y="3752"/>
                      </a:cubicBezTo>
                      <a:cubicBezTo>
                        <a:pt x="2159" y="6761"/>
                        <a:pt x="639" y="10287"/>
                        <a:pt x="1" y="13995"/>
                      </a:cubicBezTo>
                      <a:cubicBezTo>
                        <a:pt x="608" y="14487"/>
                        <a:pt x="1347" y="14740"/>
                        <a:pt x="2090" y="14740"/>
                      </a:cubicBezTo>
                      <a:cubicBezTo>
                        <a:pt x="2725" y="14740"/>
                        <a:pt x="3362" y="14556"/>
                        <a:pt x="3922" y="14178"/>
                      </a:cubicBezTo>
                      <a:cubicBezTo>
                        <a:pt x="4803" y="13570"/>
                        <a:pt x="5381" y="12658"/>
                        <a:pt x="6141" y="11929"/>
                      </a:cubicBezTo>
                      <a:cubicBezTo>
                        <a:pt x="6506" y="11564"/>
                        <a:pt x="6931" y="11290"/>
                        <a:pt x="7418" y="11169"/>
                      </a:cubicBezTo>
                      <a:cubicBezTo>
                        <a:pt x="7581" y="11145"/>
                        <a:pt x="7744" y="11134"/>
                        <a:pt x="7906" y="11134"/>
                      </a:cubicBezTo>
                      <a:cubicBezTo>
                        <a:pt x="8380" y="11134"/>
                        <a:pt x="8849" y="11231"/>
                        <a:pt x="9302" y="11412"/>
                      </a:cubicBezTo>
                      <a:cubicBezTo>
                        <a:pt x="10175" y="11711"/>
                        <a:pt x="11089" y="12113"/>
                        <a:pt x="12027" y="12113"/>
                      </a:cubicBezTo>
                      <a:cubicBezTo>
                        <a:pt x="12232" y="12113"/>
                        <a:pt x="12439" y="12094"/>
                        <a:pt x="12646" y="12050"/>
                      </a:cubicBezTo>
                      <a:cubicBezTo>
                        <a:pt x="13223" y="11868"/>
                        <a:pt x="13740" y="11594"/>
                        <a:pt x="14226" y="11260"/>
                      </a:cubicBezTo>
                      <a:cubicBezTo>
                        <a:pt x="14557" y="11080"/>
                        <a:pt x="14914" y="10995"/>
                        <a:pt x="15266" y="10995"/>
                      </a:cubicBezTo>
                      <a:cubicBezTo>
                        <a:pt x="15691" y="10995"/>
                        <a:pt x="16110" y="11119"/>
                        <a:pt x="16475" y="11351"/>
                      </a:cubicBezTo>
                      <a:cubicBezTo>
                        <a:pt x="17661" y="11989"/>
                        <a:pt x="18573" y="12932"/>
                        <a:pt x="19971" y="13114"/>
                      </a:cubicBezTo>
                      <a:cubicBezTo>
                        <a:pt x="20122" y="13129"/>
                        <a:pt x="20273" y="13137"/>
                        <a:pt x="20424" y="13137"/>
                      </a:cubicBezTo>
                      <a:cubicBezTo>
                        <a:pt x="21461" y="13137"/>
                        <a:pt x="22492" y="12778"/>
                        <a:pt x="23314" y="12141"/>
                      </a:cubicBezTo>
                      <a:cubicBezTo>
                        <a:pt x="22220" y="8707"/>
                        <a:pt x="20366" y="5576"/>
                        <a:pt x="17874" y="2962"/>
                      </a:cubicBezTo>
                      <a:cubicBezTo>
                        <a:pt x="16962" y="1837"/>
                        <a:pt x="15746" y="986"/>
                        <a:pt x="14378" y="500"/>
                      </a:cubicBezTo>
                      <a:cubicBezTo>
                        <a:pt x="13740" y="196"/>
                        <a:pt x="13041" y="44"/>
                        <a:pt x="12342" y="13"/>
                      </a:cubicBezTo>
                      <a:cubicBezTo>
                        <a:pt x="12208" y="5"/>
                        <a:pt x="12075" y="1"/>
                        <a:pt x="119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5" name="Google Shape;1125;p23"/>
                <p:cNvSpPr/>
                <p:nvPr/>
              </p:nvSpPr>
              <p:spPr>
                <a:xfrm>
                  <a:off x="6157975" y="1072313"/>
                  <a:ext cx="850875" cy="67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5" h="26883" extrusionOk="0">
                      <a:moveTo>
                        <a:pt x="14260" y="1"/>
                      </a:moveTo>
                      <a:cubicBezTo>
                        <a:pt x="12007" y="1"/>
                        <a:pt x="10186" y="1571"/>
                        <a:pt x="8796" y="3257"/>
                      </a:cubicBezTo>
                      <a:cubicBezTo>
                        <a:pt x="8080" y="3845"/>
                        <a:pt x="7279" y="4347"/>
                        <a:pt x="6355" y="4347"/>
                      </a:cubicBezTo>
                      <a:cubicBezTo>
                        <a:pt x="6180" y="4347"/>
                        <a:pt x="6001" y="4329"/>
                        <a:pt x="5817" y="4290"/>
                      </a:cubicBezTo>
                      <a:cubicBezTo>
                        <a:pt x="5785" y="4282"/>
                        <a:pt x="5754" y="4278"/>
                        <a:pt x="5724" y="4278"/>
                      </a:cubicBezTo>
                      <a:cubicBezTo>
                        <a:pt x="5419" y="4278"/>
                        <a:pt x="5267" y="4674"/>
                        <a:pt x="5544" y="4867"/>
                      </a:cubicBezTo>
                      <a:cubicBezTo>
                        <a:pt x="6000" y="5141"/>
                        <a:pt x="6486" y="5323"/>
                        <a:pt x="7003" y="5384"/>
                      </a:cubicBezTo>
                      <a:cubicBezTo>
                        <a:pt x="4997" y="6691"/>
                        <a:pt x="3143" y="8333"/>
                        <a:pt x="2200" y="10612"/>
                      </a:cubicBezTo>
                      <a:cubicBezTo>
                        <a:pt x="1653" y="11858"/>
                        <a:pt x="1471" y="13226"/>
                        <a:pt x="1714" y="14564"/>
                      </a:cubicBezTo>
                      <a:cubicBezTo>
                        <a:pt x="1836" y="15293"/>
                        <a:pt x="2231" y="16114"/>
                        <a:pt x="2048" y="16874"/>
                      </a:cubicBezTo>
                      <a:cubicBezTo>
                        <a:pt x="1861" y="17461"/>
                        <a:pt x="1346" y="17838"/>
                        <a:pt x="770" y="17838"/>
                      </a:cubicBezTo>
                      <a:cubicBezTo>
                        <a:pt x="690" y="17838"/>
                        <a:pt x="610" y="17831"/>
                        <a:pt x="529" y="17816"/>
                      </a:cubicBezTo>
                      <a:cubicBezTo>
                        <a:pt x="508" y="17813"/>
                        <a:pt x="488" y="17811"/>
                        <a:pt x="469" y="17811"/>
                      </a:cubicBezTo>
                      <a:cubicBezTo>
                        <a:pt x="119" y="17811"/>
                        <a:pt x="1" y="18310"/>
                        <a:pt x="346" y="18454"/>
                      </a:cubicBezTo>
                      <a:cubicBezTo>
                        <a:pt x="975" y="18688"/>
                        <a:pt x="1646" y="18805"/>
                        <a:pt x="2322" y="18805"/>
                      </a:cubicBezTo>
                      <a:cubicBezTo>
                        <a:pt x="2790" y="18805"/>
                        <a:pt x="3260" y="18749"/>
                        <a:pt x="3720" y="18637"/>
                      </a:cubicBezTo>
                      <a:lnTo>
                        <a:pt x="3720" y="18637"/>
                      </a:lnTo>
                      <a:cubicBezTo>
                        <a:pt x="3173" y="19701"/>
                        <a:pt x="3082" y="20916"/>
                        <a:pt x="3447" y="22041"/>
                      </a:cubicBezTo>
                      <a:cubicBezTo>
                        <a:pt x="3751" y="22801"/>
                        <a:pt x="4206" y="23500"/>
                        <a:pt x="4814" y="24047"/>
                      </a:cubicBezTo>
                      <a:cubicBezTo>
                        <a:pt x="5453" y="24746"/>
                        <a:pt x="6213" y="25506"/>
                        <a:pt x="6091" y="26540"/>
                      </a:cubicBezTo>
                      <a:cubicBezTo>
                        <a:pt x="6091" y="26724"/>
                        <a:pt x="6256" y="26853"/>
                        <a:pt x="6420" y="26853"/>
                      </a:cubicBezTo>
                      <a:cubicBezTo>
                        <a:pt x="6499" y="26853"/>
                        <a:pt x="6578" y="26822"/>
                        <a:pt x="6638" y="26752"/>
                      </a:cubicBezTo>
                      <a:cubicBezTo>
                        <a:pt x="8128" y="24868"/>
                        <a:pt x="8644" y="22375"/>
                        <a:pt x="8036" y="20065"/>
                      </a:cubicBezTo>
                      <a:lnTo>
                        <a:pt x="8036" y="20065"/>
                      </a:lnTo>
                      <a:lnTo>
                        <a:pt x="9283" y="20430"/>
                      </a:lnTo>
                      <a:cubicBezTo>
                        <a:pt x="9322" y="20443"/>
                        <a:pt x="9359" y="20449"/>
                        <a:pt x="9394" y="20449"/>
                      </a:cubicBezTo>
                      <a:cubicBezTo>
                        <a:pt x="9675" y="20449"/>
                        <a:pt x="9770" y="20042"/>
                        <a:pt x="9526" y="19853"/>
                      </a:cubicBezTo>
                      <a:cubicBezTo>
                        <a:pt x="8948" y="19427"/>
                        <a:pt x="9009" y="18637"/>
                        <a:pt x="9283" y="18029"/>
                      </a:cubicBezTo>
                      <a:cubicBezTo>
                        <a:pt x="9343" y="17938"/>
                        <a:pt x="9404" y="17846"/>
                        <a:pt x="9465" y="17725"/>
                      </a:cubicBezTo>
                      <a:cubicBezTo>
                        <a:pt x="9982" y="16995"/>
                        <a:pt x="10590" y="16327"/>
                        <a:pt x="11258" y="15719"/>
                      </a:cubicBezTo>
                      <a:cubicBezTo>
                        <a:pt x="11927" y="15020"/>
                        <a:pt x="12505" y="14260"/>
                        <a:pt x="12930" y="13439"/>
                      </a:cubicBezTo>
                      <a:lnTo>
                        <a:pt x="12930" y="13439"/>
                      </a:lnTo>
                      <a:cubicBezTo>
                        <a:pt x="12869" y="14108"/>
                        <a:pt x="12687" y="14746"/>
                        <a:pt x="12413" y="15384"/>
                      </a:cubicBezTo>
                      <a:cubicBezTo>
                        <a:pt x="12353" y="15506"/>
                        <a:pt x="12383" y="15688"/>
                        <a:pt x="12474" y="15780"/>
                      </a:cubicBezTo>
                      <a:cubicBezTo>
                        <a:pt x="12991" y="15567"/>
                        <a:pt x="13477" y="15263"/>
                        <a:pt x="13933" y="14898"/>
                      </a:cubicBezTo>
                      <a:cubicBezTo>
                        <a:pt x="14693" y="14169"/>
                        <a:pt x="15179" y="13226"/>
                        <a:pt x="15301" y="12162"/>
                      </a:cubicBezTo>
                      <a:cubicBezTo>
                        <a:pt x="15787" y="12892"/>
                        <a:pt x="16365" y="13530"/>
                        <a:pt x="17003" y="14047"/>
                      </a:cubicBezTo>
                      <a:cubicBezTo>
                        <a:pt x="17672" y="13530"/>
                        <a:pt x="18249" y="12892"/>
                        <a:pt x="18705" y="12162"/>
                      </a:cubicBezTo>
                      <a:cubicBezTo>
                        <a:pt x="18857" y="13226"/>
                        <a:pt x="19344" y="14199"/>
                        <a:pt x="20103" y="14898"/>
                      </a:cubicBezTo>
                      <a:cubicBezTo>
                        <a:pt x="20559" y="15263"/>
                        <a:pt x="21046" y="15567"/>
                        <a:pt x="21562" y="15780"/>
                      </a:cubicBezTo>
                      <a:cubicBezTo>
                        <a:pt x="21654" y="15688"/>
                        <a:pt x="21684" y="15506"/>
                        <a:pt x="21623" y="15384"/>
                      </a:cubicBezTo>
                      <a:cubicBezTo>
                        <a:pt x="21350" y="14746"/>
                        <a:pt x="21167" y="14108"/>
                        <a:pt x="21107" y="13439"/>
                      </a:cubicBezTo>
                      <a:lnTo>
                        <a:pt x="21107" y="13439"/>
                      </a:lnTo>
                      <a:cubicBezTo>
                        <a:pt x="21532" y="14260"/>
                        <a:pt x="22110" y="15020"/>
                        <a:pt x="22778" y="15719"/>
                      </a:cubicBezTo>
                      <a:cubicBezTo>
                        <a:pt x="23447" y="16327"/>
                        <a:pt x="24055" y="16995"/>
                        <a:pt x="24572" y="17725"/>
                      </a:cubicBezTo>
                      <a:cubicBezTo>
                        <a:pt x="24632" y="17846"/>
                        <a:pt x="24693" y="17938"/>
                        <a:pt x="24754" y="18029"/>
                      </a:cubicBezTo>
                      <a:cubicBezTo>
                        <a:pt x="24997" y="18637"/>
                        <a:pt x="25088" y="19427"/>
                        <a:pt x="24511" y="19853"/>
                      </a:cubicBezTo>
                      <a:cubicBezTo>
                        <a:pt x="24266" y="20016"/>
                        <a:pt x="24362" y="20448"/>
                        <a:pt x="24648" y="20448"/>
                      </a:cubicBezTo>
                      <a:cubicBezTo>
                        <a:pt x="24681" y="20448"/>
                        <a:pt x="24716" y="20443"/>
                        <a:pt x="24754" y="20430"/>
                      </a:cubicBezTo>
                      <a:lnTo>
                        <a:pt x="26031" y="20065"/>
                      </a:lnTo>
                      <a:lnTo>
                        <a:pt x="26031" y="20065"/>
                      </a:lnTo>
                      <a:cubicBezTo>
                        <a:pt x="25392" y="22375"/>
                        <a:pt x="25879" y="24868"/>
                        <a:pt x="27368" y="26783"/>
                      </a:cubicBezTo>
                      <a:cubicBezTo>
                        <a:pt x="27438" y="26852"/>
                        <a:pt x="27520" y="26883"/>
                        <a:pt x="27600" y="26883"/>
                      </a:cubicBezTo>
                      <a:cubicBezTo>
                        <a:pt x="27764" y="26883"/>
                        <a:pt x="27915" y="26754"/>
                        <a:pt x="27915" y="26570"/>
                      </a:cubicBezTo>
                      <a:cubicBezTo>
                        <a:pt x="27794" y="25506"/>
                        <a:pt x="28553" y="24777"/>
                        <a:pt x="29222" y="24077"/>
                      </a:cubicBezTo>
                      <a:cubicBezTo>
                        <a:pt x="29800" y="23530"/>
                        <a:pt x="30256" y="22831"/>
                        <a:pt x="30560" y="22071"/>
                      </a:cubicBezTo>
                      <a:cubicBezTo>
                        <a:pt x="30924" y="20947"/>
                        <a:pt x="30833" y="19731"/>
                        <a:pt x="30316" y="18667"/>
                      </a:cubicBezTo>
                      <a:lnTo>
                        <a:pt x="30316" y="18667"/>
                      </a:lnTo>
                      <a:cubicBezTo>
                        <a:pt x="30756" y="18777"/>
                        <a:pt x="31210" y="18833"/>
                        <a:pt x="31666" y="18833"/>
                      </a:cubicBezTo>
                      <a:cubicBezTo>
                        <a:pt x="32344" y="18833"/>
                        <a:pt x="33023" y="18709"/>
                        <a:pt x="33660" y="18454"/>
                      </a:cubicBezTo>
                      <a:cubicBezTo>
                        <a:pt x="34034" y="18339"/>
                        <a:pt x="33918" y="17842"/>
                        <a:pt x="33568" y="17842"/>
                      </a:cubicBezTo>
                      <a:cubicBezTo>
                        <a:pt x="33549" y="17842"/>
                        <a:pt x="33529" y="17843"/>
                        <a:pt x="33508" y="17846"/>
                      </a:cubicBezTo>
                      <a:cubicBezTo>
                        <a:pt x="33431" y="17860"/>
                        <a:pt x="33354" y="17867"/>
                        <a:pt x="33279" y="17867"/>
                      </a:cubicBezTo>
                      <a:cubicBezTo>
                        <a:pt x="32698" y="17867"/>
                        <a:pt x="32176" y="17469"/>
                        <a:pt x="31988" y="16904"/>
                      </a:cubicBezTo>
                      <a:cubicBezTo>
                        <a:pt x="31806" y="16144"/>
                        <a:pt x="32201" y="15324"/>
                        <a:pt x="32323" y="14594"/>
                      </a:cubicBezTo>
                      <a:cubicBezTo>
                        <a:pt x="32535" y="13226"/>
                        <a:pt x="32383" y="11858"/>
                        <a:pt x="31836" y="10612"/>
                      </a:cubicBezTo>
                      <a:cubicBezTo>
                        <a:pt x="30894" y="8333"/>
                        <a:pt x="29040" y="6722"/>
                        <a:pt x="27003" y="5415"/>
                      </a:cubicBezTo>
                      <a:cubicBezTo>
                        <a:pt x="27520" y="5323"/>
                        <a:pt x="28006" y="5141"/>
                        <a:pt x="28462" y="4898"/>
                      </a:cubicBezTo>
                      <a:cubicBezTo>
                        <a:pt x="28741" y="4703"/>
                        <a:pt x="28586" y="4279"/>
                        <a:pt x="28301" y="4279"/>
                      </a:cubicBezTo>
                      <a:cubicBezTo>
                        <a:pt x="28275" y="4279"/>
                        <a:pt x="28247" y="4282"/>
                        <a:pt x="28219" y="4290"/>
                      </a:cubicBezTo>
                      <a:cubicBezTo>
                        <a:pt x="28029" y="4330"/>
                        <a:pt x="27845" y="4349"/>
                        <a:pt x="27664" y="4349"/>
                      </a:cubicBezTo>
                      <a:cubicBezTo>
                        <a:pt x="26747" y="4349"/>
                        <a:pt x="25947" y="3866"/>
                        <a:pt x="25210" y="3257"/>
                      </a:cubicBezTo>
                      <a:cubicBezTo>
                        <a:pt x="23861" y="1614"/>
                        <a:pt x="22031" y="28"/>
                        <a:pt x="19801" y="28"/>
                      </a:cubicBezTo>
                      <a:cubicBezTo>
                        <a:pt x="19720" y="28"/>
                        <a:pt x="19638" y="30"/>
                        <a:pt x="19556" y="35"/>
                      </a:cubicBezTo>
                      <a:cubicBezTo>
                        <a:pt x="18675" y="65"/>
                        <a:pt x="17824" y="339"/>
                        <a:pt x="17125" y="855"/>
                      </a:cubicBezTo>
                      <a:cubicBezTo>
                        <a:pt x="17109" y="916"/>
                        <a:pt x="17064" y="946"/>
                        <a:pt x="17018" y="946"/>
                      </a:cubicBezTo>
                      <a:cubicBezTo>
                        <a:pt x="16973" y="946"/>
                        <a:pt x="16927" y="916"/>
                        <a:pt x="16912" y="855"/>
                      </a:cubicBezTo>
                      <a:cubicBezTo>
                        <a:pt x="16182" y="339"/>
                        <a:pt x="15331" y="35"/>
                        <a:pt x="14450" y="4"/>
                      </a:cubicBezTo>
                      <a:cubicBezTo>
                        <a:pt x="14386" y="2"/>
                        <a:pt x="14323" y="1"/>
                        <a:pt x="142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6" name="Google Shape;1126;p23"/>
                <p:cNvSpPr/>
                <p:nvPr/>
              </p:nvSpPr>
              <p:spPr>
                <a:xfrm>
                  <a:off x="6523000" y="1739263"/>
                  <a:ext cx="117825" cy="13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3" h="5464" extrusionOk="0">
                      <a:moveTo>
                        <a:pt x="2316" y="0"/>
                      </a:moveTo>
                      <a:cubicBezTo>
                        <a:pt x="2023" y="0"/>
                        <a:pt x="1734" y="88"/>
                        <a:pt x="1490" y="257"/>
                      </a:cubicBezTo>
                      <a:cubicBezTo>
                        <a:pt x="1125" y="439"/>
                        <a:pt x="822" y="743"/>
                        <a:pt x="639" y="1108"/>
                      </a:cubicBezTo>
                      <a:cubicBezTo>
                        <a:pt x="396" y="1503"/>
                        <a:pt x="214" y="1928"/>
                        <a:pt x="122" y="2384"/>
                      </a:cubicBezTo>
                      <a:cubicBezTo>
                        <a:pt x="1" y="2901"/>
                        <a:pt x="1" y="3418"/>
                        <a:pt x="92" y="3904"/>
                      </a:cubicBezTo>
                      <a:cubicBezTo>
                        <a:pt x="336" y="4948"/>
                        <a:pt x="1186" y="5464"/>
                        <a:pt x="2074" y="5464"/>
                      </a:cubicBezTo>
                      <a:cubicBezTo>
                        <a:pt x="2738" y="5464"/>
                        <a:pt x="3423" y="5175"/>
                        <a:pt x="3891" y="4603"/>
                      </a:cubicBezTo>
                      <a:cubicBezTo>
                        <a:pt x="3922" y="4542"/>
                        <a:pt x="3983" y="4482"/>
                        <a:pt x="4013" y="4421"/>
                      </a:cubicBezTo>
                      <a:cubicBezTo>
                        <a:pt x="4712" y="3357"/>
                        <a:pt x="4651" y="1564"/>
                        <a:pt x="3709" y="621"/>
                      </a:cubicBezTo>
                      <a:cubicBezTo>
                        <a:pt x="3496" y="378"/>
                        <a:pt x="3192" y="196"/>
                        <a:pt x="2858" y="105"/>
                      </a:cubicBezTo>
                      <a:cubicBezTo>
                        <a:pt x="2683" y="35"/>
                        <a:pt x="2499" y="0"/>
                        <a:pt x="231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7" name="Google Shape;1127;p23"/>
                <p:cNvSpPr/>
                <p:nvPr/>
              </p:nvSpPr>
              <p:spPr>
                <a:xfrm>
                  <a:off x="6523000" y="1792788"/>
                  <a:ext cx="100350" cy="8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4" h="3323" extrusionOk="0">
                      <a:moveTo>
                        <a:pt x="1340" y="0"/>
                      </a:moveTo>
                      <a:cubicBezTo>
                        <a:pt x="919" y="0"/>
                        <a:pt x="507" y="81"/>
                        <a:pt x="122" y="243"/>
                      </a:cubicBezTo>
                      <a:cubicBezTo>
                        <a:pt x="1" y="760"/>
                        <a:pt x="1" y="1277"/>
                        <a:pt x="92" y="1763"/>
                      </a:cubicBezTo>
                      <a:cubicBezTo>
                        <a:pt x="336" y="2807"/>
                        <a:pt x="1186" y="3323"/>
                        <a:pt x="2074" y="3323"/>
                      </a:cubicBezTo>
                      <a:cubicBezTo>
                        <a:pt x="2738" y="3323"/>
                        <a:pt x="3423" y="3034"/>
                        <a:pt x="3891" y="2462"/>
                      </a:cubicBezTo>
                      <a:cubicBezTo>
                        <a:pt x="3922" y="2401"/>
                        <a:pt x="3983" y="2341"/>
                        <a:pt x="4013" y="2280"/>
                      </a:cubicBezTo>
                      <a:cubicBezTo>
                        <a:pt x="3861" y="1186"/>
                        <a:pt x="3040" y="304"/>
                        <a:pt x="1977" y="61"/>
                      </a:cubicBezTo>
                      <a:cubicBezTo>
                        <a:pt x="1764" y="20"/>
                        <a:pt x="1551" y="0"/>
                        <a:pt x="134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8" name="Google Shape;1128;p23"/>
                <p:cNvSpPr/>
                <p:nvPr/>
              </p:nvSpPr>
              <p:spPr>
                <a:xfrm>
                  <a:off x="7052250" y="2977063"/>
                  <a:ext cx="315025" cy="77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1" h="30868" extrusionOk="0">
                      <a:moveTo>
                        <a:pt x="6416" y="1"/>
                      </a:moveTo>
                      <a:cubicBezTo>
                        <a:pt x="3169" y="1"/>
                        <a:pt x="1" y="2461"/>
                        <a:pt x="655" y="6855"/>
                      </a:cubicBezTo>
                      <a:cubicBezTo>
                        <a:pt x="655" y="6916"/>
                        <a:pt x="685" y="6977"/>
                        <a:pt x="685" y="7007"/>
                      </a:cubicBezTo>
                      <a:lnTo>
                        <a:pt x="1293" y="10016"/>
                      </a:lnTo>
                      <a:cubicBezTo>
                        <a:pt x="2387" y="15305"/>
                        <a:pt x="4637" y="26247"/>
                        <a:pt x="5609" y="30867"/>
                      </a:cubicBezTo>
                      <a:lnTo>
                        <a:pt x="12145" y="30867"/>
                      </a:lnTo>
                      <a:cubicBezTo>
                        <a:pt x="12266" y="26156"/>
                        <a:pt x="12540" y="16095"/>
                        <a:pt x="12600" y="10016"/>
                      </a:cubicBezTo>
                      <a:cubicBezTo>
                        <a:pt x="12600" y="7432"/>
                        <a:pt x="12600" y="5578"/>
                        <a:pt x="12479" y="5153"/>
                      </a:cubicBezTo>
                      <a:cubicBezTo>
                        <a:pt x="11743" y="1624"/>
                        <a:pt x="9053" y="1"/>
                        <a:pt x="64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9" name="Google Shape;1129;p23"/>
                <p:cNvSpPr/>
                <p:nvPr/>
              </p:nvSpPr>
              <p:spPr>
                <a:xfrm>
                  <a:off x="5855075" y="2105088"/>
                  <a:ext cx="682400" cy="89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96" h="35926" extrusionOk="0">
                      <a:moveTo>
                        <a:pt x="11246" y="1"/>
                      </a:moveTo>
                      <a:lnTo>
                        <a:pt x="11186" y="31"/>
                      </a:lnTo>
                      <a:cubicBezTo>
                        <a:pt x="6991" y="2432"/>
                        <a:pt x="4103" y="6627"/>
                        <a:pt x="3313" y="11430"/>
                      </a:cubicBezTo>
                      <a:lnTo>
                        <a:pt x="0" y="31703"/>
                      </a:lnTo>
                      <a:cubicBezTo>
                        <a:pt x="0" y="31703"/>
                        <a:pt x="11306" y="35926"/>
                        <a:pt x="12832" y="35926"/>
                      </a:cubicBezTo>
                      <a:cubicBezTo>
                        <a:pt x="12903" y="35926"/>
                        <a:pt x="12952" y="35917"/>
                        <a:pt x="12979" y="35898"/>
                      </a:cubicBezTo>
                      <a:cubicBezTo>
                        <a:pt x="13556" y="35472"/>
                        <a:pt x="27295" y="12007"/>
                        <a:pt x="27295" y="12007"/>
                      </a:cubicBezTo>
                      <a:lnTo>
                        <a:pt x="1124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0" name="Google Shape;1130;p23"/>
                <p:cNvSpPr/>
                <p:nvPr/>
              </p:nvSpPr>
              <p:spPr>
                <a:xfrm>
                  <a:off x="6722100" y="2061788"/>
                  <a:ext cx="674050" cy="109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62" h="43642" extrusionOk="0">
                      <a:moveTo>
                        <a:pt x="7873" y="0"/>
                      </a:moveTo>
                      <a:lnTo>
                        <a:pt x="1" y="13739"/>
                      </a:lnTo>
                      <a:cubicBezTo>
                        <a:pt x="1" y="13739"/>
                        <a:pt x="11946" y="43010"/>
                        <a:pt x="12524" y="43436"/>
                      </a:cubicBezTo>
                      <a:cubicBezTo>
                        <a:pt x="12725" y="43592"/>
                        <a:pt x="14738" y="43642"/>
                        <a:pt x="17200" y="43642"/>
                      </a:cubicBezTo>
                      <a:cubicBezTo>
                        <a:pt x="21421" y="43642"/>
                        <a:pt x="26962" y="43496"/>
                        <a:pt x="26962" y="43496"/>
                      </a:cubicBezTo>
                      <a:lnTo>
                        <a:pt x="25928" y="16475"/>
                      </a:lnTo>
                      <a:cubicBezTo>
                        <a:pt x="25503" y="12675"/>
                        <a:pt x="23952" y="9119"/>
                        <a:pt x="21490" y="6201"/>
                      </a:cubicBezTo>
                      <a:cubicBezTo>
                        <a:pt x="16629" y="517"/>
                        <a:pt x="10603" y="6"/>
                        <a:pt x="8592" y="6"/>
                      </a:cubicBezTo>
                      <a:cubicBezTo>
                        <a:pt x="8151" y="6"/>
                        <a:pt x="7903" y="31"/>
                        <a:pt x="7903" y="31"/>
                      </a:cubicBezTo>
                      <a:lnTo>
                        <a:pt x="787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1" name="Google Shape;1131;p23"/>
                <p:cNvSpPr/>
                <p:nvPr/>
              </p:nvSpPr>
              <p:spPr>
                <a:xfrm>
                  <a:off x="6554925" y="2053413"/>
                  <a:ext cx="499275" cy="141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71" h="56731" extrusionOk="0">
                      <a:moveTo>
                        <a:pt x="1581" y="1"/>
                      </a:moveTo>
                      <a:lnTo>
                        <a:pt x="1581" y="1"/>
                      </a:lnTo>
                      <a:cubicBezTo>
                        <a:pt x="4712" y="5472"/>
                        <a:pt x="5046" y="12159"/>
                        <a:pt x="4286" y="18451"/>
                      </a:cubicBezTo>
                      <a:cubicBezTo>
                        <a:pt x="3526" y="24743"/>
                        <a:pt x="1763" y="30852"/>
                        <a:pt x="882" y="37144"/>
                      </a:cubicBezTo>
                      <a:cubicBezTo>
                        <a:pt x="0" y="43406"/>
                        <a:pt x="152" y="50062"/>
                        <a:pt x="3040" y="55716"/>
                      </a:cubicBezTo>
                      <a:cubicBezTo>
                        <a:pt x="4017" y="55130"/>
                        <a:pt x="5097" y="54912"/>
                        <a:pt x="6215" y="54912"/>
                      </a:cubicBezTo>
                      <a:cubicBezTo>
                        <a:pt x="7880" y="54912"/>
                        <a:pt x="9629" y="55395"/>
                        <a:pt x="11247" y="55868"/>
                      </a:cubicBezTo>
                      <a:cubicBezTo>
                        <a:pt x="12774" y="56314"/>
                        <a:pt x="14436" y="56731"/>
                        <a:pt x="16015" y="56731"/>
                      </a:cubicBezTo>
                      <a:cubicBezTo>
                        <a:pt x="17234" y="56731"/>
                        <a:pt x="18404" y="56482"/>
                        <a:pt x="19423" y="55807"/>
                      </a:cubicBezTo>
                      <a:cubicBezTo>
                        <a:pt x="15745" y="54075"/>
                        <a:pt x="13709" y="49971"/>
                        <a:pt x="13435" y="45929"/>
                      </a:cubicBezTo>
                      <a:cubicBezTo>
                        <a:pt x="13314" y="43892"/>
                        <a:pt x="13496" y="41886"/>
                        <a:pt x="13982" y="39910"/>
                      </a:cubicBezTo>
                      <a:cubicBezTo>
                        <a:pt x="14438" y="37935"/>
                        <a:pt x="15016" y="36020"/>
                        <a:pt x="15715" y="34105"/>
                      </a:cubicBezTo>
                      <a:cubicBezTo>
                        <a:pt x="17083" y="30305"/>
                        <a:pt x="18633" y="26506"/>
                        <a:pt x="19089" y="22494"/>
                      </a:cubicBezTo>
                      <a:cubicBezTo>
                        <a:pt x="19970" y="14287"/>
                        <a:pt x="16019" y="6110"/>
                        <a:pt x="10335" y="92"/>
                      </a:cubicBezTo>
                      <a:lnTo>
                        <a:pt x="5532" y="31"/>
                      </a:lnTo>
                      <a:lnTo>
                        <a:pt x="1581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2" name="Google Shape;1132;p23"/>
                <p:cNvSpPr/>
                <p:nvPr/>
              </p:nvSpPr>
              <p:spPr>
                <a:xfrm>
                  <a:off x="6627125" y="2114438"/>
                  <a:ext cx="171000" cy="96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0" h="38528" extrusionOk="0">
                      <a:moveTo>
                        <a:pt x="3305" y="1"/>
                      </a:moveTo>
                      <a:cubicBezTo>
                        <a:pt x="3054" y="1"/>
                        <a:pt x="2808" y="344"/>
                        <a:pt x="3040" y="599"/>
                      </a:cubicBezTo>
                      <a:cubicBezTo>
                        <a:pt x="6383" y="4399"/>
                        <a:pt x="6140" y="9961"/>
                        <a:pt x="4894" y="14551"/>
                      </a:cubicBezTo>
                      <a:cubicBezTo>
                        <a:pt x="3435" y="19809"/>
                        <a:pt x="760" y="24764"/>
                        <a:pt x="456" y="30326"/>
                      </a:cubicBezTo>
                      <a:cubicBezTo>
                        <a:pt x="304" y="33092"/>
                        <a:pt x="760" y="35950"/>
                        <a:pt x="2219" y="38351"/>
                      </a:cubicBezTo>
                      <a:cubicBezTo>
                        <a:pt x="2296" y="38476"/>
                        <a:pt x="2407" y="38528"/>
                        <a:pt x="2515" y="38528"/>
                      </a:cubicBezTo>
                      <a:cubicBezTo>
                        <a:pt x="2749" y="38528"/>
                        <a:pt x="2972" y="38286"/>
                        <a:pt x="2827" y="38016"/>
                      </a:cubicBezTo>
                      <a:cubicBezTo>
                        <a:pt x="0" y="33366"/>
                        <a:pt x="1185" y="27621"/>
                        <a:pt x="2796" y="22788"/>
                      </a:cubicBezTo>
                      <a:cubicBezTo>
                        <a:pt x="4499" y="17773"/>
                        <a:pt x="6839" y="12727"/>
                        <a:pt x="6383" y="7286"/>
                      </a:cubicBezTo>
                      <a:cubicBezTo>
                        <a:pt x="6170" y="4672"/>
                        <a:pt x="5289" y="2119"/>
                        <a:pt x="3526" y="113"/>
                      </a:cubicBezTo>
                      <a:cubicBezTo>
                        <a:pt x="3461" y="34"/>
                        <a:pt x="3383" y="1"/>
                        <a:pt x="330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3" name="Google Shape;1133;p23"/>
                <p:cNvSpPr/>
                <p:nvPr/>
              </p:nvSpPr>
              <p:spPr>
                <a:xfrm>
                  <a:off x="6693225" y="2054188"/>
                  <a:ext cx="360975" cy="99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39" h="39933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2219" y="3283"/>
                        <a:pt x="2736" y="7630"/>
                        <a:pt x="2736" y="11490"/>
                      </a:cubicBezTo>
                      <a:cubicBezTo>
                        <a:pt x="2706" y="14803"/>
                        <a:pt x="2371" y="18116"/>
                        <a:pt x="2554" y="21429"/>
                      </a:cubicBezTo>
                      <a:cubicBezTo>
                        <a:pt x="2888" y="27873"/>
                        <a:pt x="4773" y="34165"/>
                        <a:pt x="8025" y="39758"/>
                      </a:cubicBezTo>
                      <a:cubicBezTo>
                        <a:pt x="8093" y="39870"/>
                        <a:pt x="8194" y="39933"/>
                        <a:pt x="8303" y="39933"/>
                      </a:cubicBezTo>
                      <a:cubicBezTo>
                        <a:pt x="8342" y="39933"/>
                        <a:pt x="8381" y="39925"/>
                        <a:pt x="8420" y="39910"/>
                      </a:cubicBezTo>
                      <a:cubicBezTo>
                        <a:pt x="8906" y="37934"/>
                        <a:pt x="9484" y="35989"/>
                        <a:pt x="10183" y="34074"/>
                      </a:cubicBezTo>
                      <a:cubicBezTo>
                        <a:pt x="11551" y="30274"/>
                        <a:pt x="13101" y="26475"/>
                        <a:pt x="13557" y="22493"/>
                      </a:cubicBezTo>
                      <a:cubicBezTo>
                        <a:pt x="14438" y="14286"/>
                        <a:pt x="10487" y="6110"/>
                        <a:pt x="4833" y="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>
                    <a:alpha val="4302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4" name="Google Shape;1134;p23"/>
                <p:cNvSpPr/>
                <p:nvPr/>
              </p:nvSpPr>
              <p:spPr>
                <a:xfrm>
                  <a:off x="6689425" y="2038213"/>
                  <a:ext cx="653525" cy="108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41" h="43376" extrusionOk="0">
                      <a:moveTo>
                        <a:pt x="6596" y="1"/>
                      </a:moveTo>
                      <a:lnTo>
                        <a:pt x="0" y="1916"/>
                      </a:lnTo>
                      <a:cubicBezTo>
                        <a:pt x="3618" y="5351"/>
                        <a:pt x="5381" y="10275"/>
                        <a:pt x="6262" y="15138"/>
                      </a:cubicBezTo>
                      <a:cubicBezTo>
                        <a:pt x="7113" y="20032"/>
                        <a:pt x="7174" y="25017"/>
                        <a:pt x="7964" y="29941"/>
                      </a:cubicBezTo>
                      <a:cubicBezTo>
                        <a:pt x="8754" y="34865"/>
                        <a:pt x="10365" y="39819"/>
                        <a:pt x="13831" y="43375"/>
                      </a:cubicBezTo>
                      <a:cubicBezTo>
                        <a:pt x="15320" y="41765"/>
                        <a:pt x="17812" y="41643"/>
                        <a:pt x="20031" y="41643"/>
                      </a:cubicBezTo>
                      <a:cubicBezTo>
                        <a:pt x="22220" y="41613"/>
                        <a:pt x="24743" y="41430"/>
                        <a:pt x="26141" y="39698"/>
                      </a:cubicBezTo>
                      <a:cubicBezTo>
                        <a:pt x="23010" y="39242"/>
                        <a:pt x="20518" y="36628"/>
                        <a:pt x="19393" y="33649"/>
                      </a:cubicBezTo>
                      <a:cubicBezTo>
                        <a:pt x="18238" y="30701"/>
                        <a:pt x="18238" y="27448"/>
                        <a:pt x="18390" y="24287"/>
                      </a:cubicBezTo>
                      <a:cubicBezTo>
                        <a:pt x="18572" y="21126"/>
                        <a:pt x="18846" y="17934"/>
                        <a:pt x="18268" y="14804"/>
                      </a:cubicBezTo>
                      <a:cubicBezTo>
                        <a:pt x="17052" y="8421"/>
                        <a:pt x="12220" y="3193"/>
                        <a:pt x="659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5" name="Google Shape;1135;p23"/>
                <p:cNvSpPr/>
                <p:nvPr/>
              </p:nvSpPr>
              <p:spPr>
                <a:xfrm>
                  <a:off x="6782550" y="2104838"/>
                  <a:ext cx="220925" cy="72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7" h="29115" extrusionOk="0">
                      <a:moveTo>
                        <a:pt x="367" y="1"/>
                      </a:moveTo>
                      <a:cubicBezTo>
                        <a:pt x="135" y="1"/>
                        <a:pt x="0" y="373"/>
                        <a:pt x="257" y="528"/>
                      </a:cubicBezTo>
                      <a:cubicBezTo>
                        <a:pt x="3631" y="2625"/>
                        <a:pt x="4695" y="6850"/>
                        <a:pt x="4817" y="10558"/>
                      </a:cubicBezTo>
                      <a:cubicBezTo>
                        <a:pt x="4938" y="14844"/>
                        <a:pt x="4057" y="19190"/>
                        <a:pt x="5090" y="23415"/>
                      </a:cubicBezTo>
                      <a:cubicBezTo>
                        <a:pt x="5546" y="25573"/>
                        <a:pt x="6640" y="27519"/>
                        <a:pt x="8251" y="29039"/>
                      </a:cubicBezTo>
                      <a:cubicBezTo>
                        <a:pt x="8312" y="29092"/>
                        <a:pt x="8377" y="29115"/>
                        <a:pt x="8438" y="29115"/>
                      </a:cubicBezTo>
                      <a:cubicBezTo>
                        <a:pt x="8656" y="29115"/>
                        <a:pt x="8836" y="28833"/>
                        <a:pt x="8647" y="28643"/>
                      </a:cubicBezTo>
                      <a:cubicBezTo>
                        <a:pt x="5455" y="25786"/>
                        <a:pt x="4999" y="21227"/>
                        <a:pt x="5151" y="17245"/>
                      </a:cubicBezTo>
                      <a:cubicBezTo>
                        <a:pt x="5273" y="13050"/>
                        <a:pt x="5881" y="8765"/>
                        <a:pt x="4270" y="4783"/>
                      </a:cubicBezTo>
                      <a:cubicBezTo>
                        <a:pt x="3570" y="2838"/>
                        <a:pt x="2233" y="1166"/>
                        <a:pt x="500" y="41"/>
                      </a:cubicBezTo>
                      <a:cubicBezTo>
                        <a:pt x="454" y="13"/>
                        <a:pt x="409" y="1"/>
                        <a:pt x="36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6" name="Google Shape;1136;p23"/>
                <p:cNvSpPr/>
                <p:nvPr/>
              </p:nvSpPr>
              <p:spPr>
                <a:xfrm>
                  <a:off x="6269200" y="1824788"/>
                  <a:ext cx="802475" cy="53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9" h="21521" extrusionOk="0">
                      <a:moveTo>
                        <a:pt x="24581" y="1"/>
                      </a:moveTo>
                      <a:cubicBezTo>
                        <a:pt x="24362" y="1"/>
                        <a:pt x="24142" y="19"/>
                        <a:pt x="23922" y="58"/>
                      </a:cubicBezTo>
                      <a:cubicBezTo>
                        <a:pt x="22220" y="453"/>
                        <a:pt x="21095" y="1942"/>
                        <a:pt x="20183" y="3310"/>
                      </a:cubicBezTo>
                      <a:cubicBezTo>
                        <a:pt x="19758" y="4039"/>
                        <a:pt x="19241" y="4739"/>
                        <a:pt x="18724" y="5377"/>
                      </a:cubicBezTo>
                      <a:cubicBezTo>
                        <a:pt x="18086" y="6076"/>
                        <a:pt x="17296" y="6623"/>
                        <a:pt x="16445" y="6957"/>
                      </a:cubicBezTo>
                      <a:cubicBezTo>
                        <a:pt x="15446" y="7332"/>
                        <a:pt x="14374" y="7476"/>
                        <a:pt x="13296" y="7476"/>
                      </a:cubicBezTo>
                      <a:cubicBezTo>
                        <a:pt x="12537" y="7476"/>
                        <a:pt x="11775" y="7405"/>
                        <a:pt x="11034" y="7292"/>
                      </a:cubicBezTo>
                      <a:cubicBezTo>
                        <a:pt x="10153" y="7170"/>
                        <a:pt x="9302" y="6957"/>
                        <a:pt x="8481" y="6714"/>
                      </a:cubicBezTo>
                      <a:cubicBezTo>
                        <a:pt x="7660" y="6441"/>
                        <a:pt x="6870" y="6106"/>
                        <a:pt x="6019" y="5863"/>
                      </a:cubicBezTo>
                      <a:cubicBezTo>
                        <a:pt x="5603" y="5733"/>
                        <a:pt x="5177" y="5670"/>
                        <a:pt x="4754" y="5670"/>
                      </a:cubicBezTo>
                      <a:cubicBezTo>
                        <a:pt x="3695" y="5670"/>
                        <a:pt x="2659" y="6067"/>
                        <a:pt x="1855" y="6805"/>
                      </a:cubicBezTo>
                      <a:cubicBezTo>
                        <a:pt x="700" y="7900"/>
                        <a:pt x="122" y="9450"/>
                        <a:pt x="183" y="11030"/>
                      </a:cubicBezTo>
                      <a:cubicBezTo>
                        <a:pt x="213" y="11608"/>
                        <a:pt x="305" y="12185"/>
                        <a:pt x="457" y="12763"/>
                      </a:cubicBezTo>
                      <a:cubicBezTo>
                        <a:pt x="1" y="15073"/>
                        <a:pt x="335" y="17535"/>
                        <a:pt x="1976" y="19389"/>
                      </a:cubicBezTo>
                      <a:cubicBezTo>
                        <a:pt x="2888" y="20483"/>
                        <a:pt x="4226" y="21152"/>
                        <a:pt x="5654" y="21243"/>
                      </a:cubicBezTo>
                      <a:cubicBezTo>
                        <a:pt x="6445" y="21213"/>
                        <a:pt x="7265" y="21091"/>
                        <a:pt x="8056" y="20909"/>
                      </a:cubicBezTo>
                      <a:cubicBezTo>
                        <a:pt x="8268" y="20879"/>
                        <a:pt x="8481" y="20863"/>
                        <a:pt x="8694" y="20863"/>
                      </a:cubicBezTo>
                      <a:cubicBezTo>
                        <a:pt x="8907" y="20863"/>
                        <a:pt x="9119" y="20879"/>
                        <a:pt x="9332" y="20909"/>
                      </a:cubicBezTo>
                      <a:cubicBezTo>
                        <a:pt x="9788" y="21031"/>
                        <a:pt x="10214" y="21152"/>
                        <a:pt x="10639" y="21335"/>
                      </a:cubicBezTo>
                      <a:cubicBezTo>
                        <a:pt x="11031" y="21463"/>
                        <a:pt x="11415" y="21521"/>
                        <a:pt x="11789" y="21521"/>
                      </a:cubicBezTo>
                      <a:cubicBezTo>
                        <a:pt x="13011" y="21521"/>
                        <a:pt x="14130" y="20903"/>
                        <a:pt x="15107" y="20088"/>
                      </a:cubicBezTo>
                      <a:cubicBezTo>
                        <a:pt x="16384" y="19024"/>
                        <a:pt x="17539" y="17596"/>
                        <a:pt x="19272" y="17201"/>
                      </a:cubicBezTo>
                      <a:cubicBezTo>
                        <a:pt x="19756" y="17089"/>
                        <a:pt x="20243" y="17044"/>
                        <a:pt x="20731" y="17044"/>
                      </a:cubicBezTo>
                      <a:cubicBezTo>
                        <a:pt x="22661" y="17044"/>
                        <a:pt x="24612" y="17742"/>
                        <a:pt x="26554" y="17742"/>
                      </a:cubicBezTo>
                      <a:cubicBezTo>
                        <a:pt x="26923" y="17742"/>
                        <a:pt x="27292" y="17717"/>
                        <a:pt x="27661" y="17657"/>
                      </a:cubicBezTo>
                      <a:cubicBezTo>
                        <a:pt x="29120" y="17413"/>
                        <a:pt x="30396" y="16562"/>
                        <a:pt x="31126" y="15316"/>
                      </a:cubicBezTo>
                      <a:cubicBezTo>
                        <a:pt x="31977" y="13857"/>
                        <a:pt x="32099" y="12094"/>
                        <a:pt x="31460" y="10544"/>
                      </a:cubicBezTo>
                      <a:cubicBezTo>
                        <a:pt x="31126" y="9784"/>
                        <a:pt x="30670" y="9115"/>
                        <a:pt x="30092" y="8508"/>
                      </a:cubicBezTo>
                      <a:cubicBezTo>
                        <a:pt x="29484" y="7808"/>
                        <a:pt x="28877" y="7109"/>
                        <a:pt x="28664" y="6167"/>
                      </a:cubicBezTo>
                      <a:cubicBezTo>
                        <a:pt x="28481" y="5286"/>
                        <a:pt x="28573" y="4374"/>
                        <a:pt x="28451" y="3523"/>
                      </a:cubicBezTo>
                      <a:cubicBezTo>
                        <a:pt x="28360" y="2763"/>
                        <a:pt x="28086" y="2064"/>
                        <a:pt x="27630" y="1486"/>
                      </a:cubicBezTo>
                      <a:cubicBezTo>
                        <a:pt x="26887" y="538"/>
                        <a:pt x="25756" y="1"/>
                        <a:pt x="2458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7" name="Google Shape;1137;p23"/>
                <p:cNvSpPr/>
                <p:nvPr/>
              </p:nvSpPr>
              <p:spPr>
                <a:xfrm>
                  <a:off x="6665350" y="1964813"/>
                  <a:ext cx="299350" cy="1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4" h="6981" extrusionOk="0">
                      <a:moveTo>
                        <a:pt x="11578" y="1"/>
                      </a:moveTo>
                      <a:cubicBezTo>
                        <a:pt x="11511" y="1"/>
                        <a:pt x="11443" y="33"/>
                        <a:pt x="11389" y="110"/>
                      </a:cubicBezTo>
                      <a:cubicBezTo>
                        <a:pt x="8745" y="3666"/>
                        <a:pt x="4763" y="5946"/>
                        <a:pt x="356" y="6372"/>
                      </a:cubicBezTo>
                      <a:cubicBezTo>
                        <a:pt x="0" y="6431"/>
                        <a:pt x="20" y="6981"/>
                        <a:pt x="359" y="6981"/>
                      </a:cubicBezTo>
                      <a:cubicBezTo>
                        <a:pt x="368" y="6981"/>
                        <a:pt x="377" y="6980"/>
                        <a:pt x="386" y="6980"/>
                      </a:cubicBezTo>
                      <a:cubicBezTo>
                        <a:pt x="4945" y="6524"/>
                        <a:pt x="9110" y="4183"/>
                        <a:pt x="11815" y="505"/>
                      </a:cubicBezTo>
                      <a:cubicBezTo>
                        <a:pt x="11974" y="279"/>
                        <a:pt x="11777" y="1"/>
                        <a:pt x="1157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8" name="Google Shape;1138;p23"/>
                <p:cNvSpPr/>
                <p:nvPr/>
              </p:nvSpPr>
              <p:spPr>
                <a:xfrm>
                  <a:off x="6434600" y="2176488"/>
                  <a:ext cx="469025" cy="10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61" h="4290" extrusionOk="0">
                      <a:moveTo>
                        <a:pt x="14215" y="1"/>
                      </a:moveTo>
                      <a:cubicBezTo>
                        <a:pt x="13026" y="1"/>
                        <a:pt x="11860" y="225"/>
                        <a:pt x="10771" y="853"/>
                      </a:cubicBezTo>
                      <a:cubicBezTo>
                        <a:pt x="9586" y="1552"/>
                        <a:pt x="8583" y="2555"/>
                        <a:pt x="7367" y="3133"/>
                      </a:cubicBezTo>
                      <a:cubicBezTo>
                        <a:pt x="6571" y="3507"/>
                        <a:pt x="5702" y="3702"/>
                        <a:pt x="4831" y="3702"/>
                      </a:cubicBezTo>
                      <a:cubicBezTo>
                        <a:pt x="4572" y="3702"/>
                        <a:pt x="4312" y="3684"/>
                        <a:pt x="4054" y="3649"/>
                      </a:cubicBezTo>
                      <a:cubicBezTo>
                        <a:pt x="2777" y="3497"/>
                        <a:pt x="1561" y="2920"/>
                        <a:pt x="588" y="2038"/>
                      </a:cubicBezTo>
                      <a:cubicBezTo>
                        <a:pt x="531" y="1988"/>
                        <a:pt x="470" y="1966"/>
                        <a:pt x="412" y="1966"/>
                      </a:cubicBezTo>
                      <a:cubicBezTo>
                        <a:pt x="189" y="1966"/>
                        <a:pt x="1" y="2278"/>
                        <a:pt x="193" y="2494"/>
                      </a:cubicBezTo>
                      <a:cubicBezTo>
                        <a:pt x="1493" y="3657"/>
                        <a:pt x="3151" y="4290"/>
                        <a:pt x="4848" y="4290"/>
                      </a:cubicBezTo>
                      <a:cubicBezTo>
                        <a:pt x="5414" y="4290"/>
                        <a:pt x="5984" y="4219"/>
                        <a:pt x="6546" y="4075"/>
                      </a:cubicBezTo>
                      <a:cubicBezTo>
                        <a:pt x="7792" y="3741"/>
                        <a:pt x="8826" y="2950"/>
                        <a:pt x="9829" y="2190"/>
                      </a:cubicBezTo>
                      <a:cubicBezTo>
                        <a:pt x="10984" y="1339"/>
                        <a:pt x="12169" y="671"/>
                        <a:pt x="13598" y="579"/>
                      </a:cubicBezTo>
                      <a:cubicBezTo>
                        <a:pt x="13810" y="563"/>
                        <a:pt x="14022" y="556"/>
                        <a:pt x="14234" y="556"/>
                      </a:cubicBezTo>
                      <a:cubicBezTo>
                        <a:pt x="15608" y="556"/>
                        <a:pt x="16993" y="872"/>
                        <a:pt x="18309" y="1187"/>
                      </a:cubicBezTo>
                      <a:cubicBezTo>
                        <a:pt x="18344" y="1199"/>
                        <a:pt x="18376" y="1204"/>
                        <a:pt x="18406" y="1204"/>
                      </a:cubicBezTo>
                      <a:cubicBezTo>
                        <a:pt x="18693" y="1204"/>
                        <a:pt x="18761" y="723"/>
                        <a:pt x="18431" y="640"/>
                      </a:cubicBezTo>
                      <a:cubicBezTo>
                        <a:pt x="17050" y="312"/>
                        <a:pt x="15616" y="1"/>
                        <a:pt x="1421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9" name="Google Shape;1139;p23"/>
                <p:cNvSpPr/>
                <p:nvPr/>
              </p:nvSpPr>
              <p:spPr>
                <a:xfrm>
                  <a:off x="6451100" y="2044063"/>
                  <a:ext cx="277350" cy="5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4" h="2056" extrusionOk="0">
                      <a:moveTo>
                        <a:pt x="10646" y="0"/>
                      </a:moveTo>
                      <a:cubicBezTo>
                        <a:pt x="10600" y="0"/>
                        <a:pt x="10553" y="13"/>
                        <a:pt x="10506" y="41"/>
                      </a:cubicBezTo>
                      <a:cubicBezTo>
                        <a:pt x="8899" y="1005"/>
                        <a:pt x="7088" y="1485"/>
                        <a:pt x="5270" y="1485"/>
                      </a:cubicBezTo>
                      <a:cubicBezTo>
                        <a:pt x="3651" y="1485"/>
                        <a:pt x="2026" y="1104"/>
                        <a:pt x="536" y="344"/>
                      </a:cubicBezTo>
                      <a:cubicBezTo>
                        <a:pt x="498" y="325"/>
                        <a:pt x="460" y="317"/>
                        <a:pt x="424" y="317"/>
                      </a:cubicBezTo>
                      <a:cubicBezTo>
                        <a:pt x="173" y="317"/>
                        <a:pt x="1" y="728"/>
                        <a:pt x="293" y="861"/>
                      </a:cubicBezTo>
                      <a:cubicBezTo>
                        <a:pt x="1860" y="1659"/>
                        <a:pt x="3559" y="2056"/>
                        <a:pt x="5255" y="2056"/>
                      </a:cubicBezTo>
                      <a:cubicBezTo>
                        <a:pt x="7179" y="2056"/>
                        <a:pt x="9098" y="1545"/>
                        <a:pt x="10810" y="527"/>
                      </a:cubicBezTo>
                      <a:cubicBezTo>
                        <a:pt x="11093" y="372"/>
                        <a:pt x="10897" y="0"/>
                        <a:pt x="106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0" name="Google Shape;1140;p23"/>
                <p:cNvSpPr/>
                <p:nvPr/>
              </p:nvSpPr>
              <p:spPr>
                <a:xfrm>
                  <a:off x="6138875" y="2357288"/>
                  <a:ext cx="83850" cy="63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4" h="25537" extrusionOk="0">
                      <a:moveTo>
                        <a:pt x="2911" y="0"/>
                      </a:moveTo>
                      <a:cubicBezTo>
                        <a:pt x="2770" y="0"/>
                        <a:pt x="2636" y="83"/>
                        <a:pt x="2600" y="278"/>
                      </a:cubicBezTo>
                      <a:cubicBezTo>
                        <a:pt x="1627" y="6691"/>
                        <a:pt x="897" y="13135"/>
                        <a:pt x="411" y="19579"/>
                      </a:cubicBezTo>
                      <a:cubicBezTo>
                        <a:pt x="259" y="21463"/>
                        <a:pt x="107" y="23318"/>
                        <a:pt x="16" y="25172"/>
                      </a:cubicBezTo>
                      <a:cubicBezTo>
                        <a:pt x="1" y="25415"/>
                        <a:pt x="176" y="25536"/>
                        <a:pt x="358" y="25536"/>
                      </a:cubicBezTo>
                      <a:cubicBezTo>
                        <a:pt x="540" y="25536"/>
                        <a:pt x="730" y="25415"/>
                        <a:pt x="745" y="25172"/>
                      </a:cubicBezTo>
                      <a:cubicBezTo>
                        <a:pt x="1141" y="18758"/>
                        <a:pt x="1749" y="12375"/>
                        <a:pt x="2539" y="6022"/>
                      </a:cubicBezTo>
                      <a:cubicBezTo>
                        <a:pt x="2782" y="4168"/>
                        <a:pt x="3056" y="2314"/>
                        <a:pt x="3299" y="460"/>
                      </a:cubicBezTo>
                      <a:cubicBezTo>
                        <a:pt x="3353" y="186"/>
                        <a:pt x="3124" y="0"/>
                        <a:pt x="291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1" name="Google Shape;1141;p23"/>
                <p:cNvSpPr/>
                <p:nvPr/>
              </p:nvSpPr>
              <p:spPr>
                <a:xfrm>
                  <a:off x="5800375" y="1997488"/>
                  <a:ext cx="868550" cy="11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42" h="44695" extrusionOk="0">
                      <a:moveTo>
                        <a:pt x="29930" y="1410"/>
                      </a:moveTo>
                      <a:lnTo>
                        <a:pt x="29930" y="1410"/>
                      </a:lnTo>
                      <a:cubicBezTo>
                        <a:pt x="29201" y="1809"/>
                        <a:pt x="28350" y="2429"/>
                        <a:pt x="27416" y="3393"/>
                      </a:cubicBezTo>
                      <a:cubicBezTo>
                        <a:pt x="27356" y="3484"/>
                        <a:pt x="27264" y="3545"/>
                        <a:pt x="27173" y="3636"/>
                      </a:cubicBezTo>
                      <a:cubicBezTo>
                        <a:pt x="26505" y="4244"/>
                        <a:pt x="25897" y="4852"/>
                        <a:pt x="25319" y="5521"/>
                      </a:cubicBezTo>
                      <a:cubicBezTo>
                        <a:pt x="26338" y="2463"/>
                        <a:pt x="27564" y="1948"/>
                        <a:pt x="29930" y="1410"/>
                      </a:cubicBezTo>
                      <a:close/>
                      <a:moveTo>
                        <a:pt x="28570" y="1"/>
                      </a:moveTo>
                      <a:cubicBezTo>
                        <a:pt x="27483" y="1"/>
                        <a:pt x="26024" y="309"/>
                        <a:pt x="24833" y="1904"/>
                      </a:cubicBezTo>
                      <a:cubicBezTo>
                        <a:pt x="24377" y="2481"/>
                        <a:pt x="23951" y="3059"/>
                        <a:pt x="23587" y="3697"/>
                      </a:cubicBezTo>
                      <a:cubicBezTo>
                        <a:pt x="23404" y="4031"/>
                        <a:pt x="23222" y="4366"/>
                        <a:pt x="23131" y="4700"/>
                      </a:cubicBezTo>
                      <a:cubicBezTo>
                        <a:pt x="23161" y="4548"/>
                        <a:pt x="23191" y="4426"/>
                        <a:pt x="23222" y="4305"/>
                      </a:cubicBezTo>
                      <a:cubicBezTo>
                        <a:pt x="23495" y="3545"/>
                        <a:pt x="23678" y="2755"/>
                        <a:pt x="23769" y="1964"/>
                      </a:cubicBezTo>
                      <a:cubicBezTo>
                        <a:pt x="23799" y="1516"/>
                        <a:pt x="23652" y="596"/>
                        <a:pt x="23039" y="596"/>
                      </a:cubicBezTo>
                      <a:cubicBezTo>
                        <a:pt x="23029" y="596"/>
                        <a:pt x="23019" y="596"/>
                        <a:pt x="23009" y="597"/>
                      </a:cubicBezTo>
                      <a:cubicBezTo>
                        <a:pt x="22280" y="627"/>
                        <a:pt x="21732" y="1934"/>
                        <a:pt x="21489" y="2481"/>
                      </a:cubicBezTo>
                      <a:cubicBezTo>
                        <a:pt x="21185" y="3241"/>
                        <a:pt x="20973" y="4001"/>
                        <a:pt x="20821" y="4791"/>
                      </a:cubicBezTo>
                      <a:cubicBezTo>
                        <a:pt x="20699" y="5429"/>
                        <a:pt x="20577" y="6098"/>
                        <a:pt x="20456" y="6767"/>
                      </a:cubicBezTo>
                      <a:cubicBezTo>
                        <a:pt x="20182" y="8560"/>
                        <a:pt x="19818" y="12937"/>
                        <a:pt x="19818" y="13089"/>
                      </a:cubicBezTo>
                      <a:lnTo>
                        <a:pt x="19787" y="13332"/>
                      </a:lnTo>
                      <a:cubicBezTo>
                        <a:pt x="19787" y="13332"/>
                        <a:pt x="19787" y="13363"/>
                        <a:pt x="19787" y="13363"/>
                      </a:cubicBezTo>
                      <a:cubicBezTo>
                        <a:pt x="19787" y="13363"/>
                        <a:pt x="3100" y="34032"/>
                        <a:pt x="2340" y="35673"/>
                      </a:cubicBezTo>
                      <a:cubicBezTo>
                        <a:pt x="0" y="40558"/>
                        <a:pt x="3828" y="44695"/>
                        <a:pt x="7749" y="44695"/>
                      </a:cubicBezTo>
                      <a:cubicBezTo>
                        <a:pt x="9635" y="44695"/>
                        <a:pt x="11543" y="43738"/>
                        <a:pt x="12796" y="41448"/>
                      </a:cubicBezTo>
                      <a:lnTo>
                        <a:pt x="12887" y="41296"/>
                      </a:lnTo>
                      <a:cubicBezTo>
                        <a:pt x="12887" y="41296"/>
                        <a:pt x="24286" y="17375"/>
                        <a:pt x="24316" y="17375"/>
                      </a:cubicBezTo>
                      <a:lnTo>
                        <a:pt x="24559" y="16828"/>
                      </a:lnTo>
                      <a:cubicBezTo>
                        <a:pt x="24590" y="16797"/>
                        <a:pt x="24681" y="16737"/>
                        <a:pt x="24711" y="16706"/>
                      </a:cubicBezTo>
                      <a:cubicBezTo>
                        <a:pt x="24833" y="16585"/>
                        <a:pt x="24954" y="16493"/>
                        <a:pt x="25106" y="16372"/>
                      </a:cubicBezTo>
                      <a:cubicBezTo>
                        <a:pt x="26140" y="15430"/>
                        <a:pt x="27052" y="14366"/>
                        <a:pt x="27842" y="13180"/>
                      </a:cubicBezTo>
                      <a:cubicBezTo>
                        <a:pt x="28237" y="12572"/>
                        <a:pt x="28571" y="11964"/>
                        <a:pt x="28875" y="11326"/>
                      </a:cubicBezTo>
                      <a:cubicBezTo>
                        <a:pt x="29179" y="10657"/>
                        <a:pt x="29362" y="9989"/>
                        <a:pt x="29818" y="9411"/>
                      </a:cubicBezTo>
                      <a:cubicBezTo>
                        <a:pt x="30942" y="8043"/>
                        <a:pt x="32705" y="7253"/>
                        <a:pt x="33952" y="6007"/>
                      </a:cubicBezTo>
                      <a:cubicBezTo>
                        <a:pt x="34195" y="5764"/>
                        <a:pt x="34742" y="5186"/>
                        <a:pt x="34377" y="4852"/>
                      </a:cubicBezTo>
                      <a:cubicBezTo>
                        <a:pt x="34235" y="4714"/>
                        <a:pt x="34038" y="4653"/>
                        <a:pt x="33802" y="4653"/>
                      </a:cubicBezTo>
                      <a:cubicBezTo>
                        <a:pt x="32323" y="4653"/>
                        <a:pt x="29290" y="7036"/>
                        <a:pt x="28268" y="7770"/>
                      </a:cubicBezTo>
                      <a:cubicBezTo>
                        <a:pt x="31429" y="5399"/>
                        <a:pt x="33617" y="3636"/>
                        <a:pt x="33648" y="3636"/>
                      </a:cubicBezTo>
                      <a:cubicBezTo>
                        <a:pt x="33952" y="3454"/>
                        <a:pt x="34134" y="3089"/>
                        <a:pt x="34043" y="2724"/>
                      </a:cubicBezTo>
                      <a:cubicBezTo>
                        <a:pt x="33952" y="2451"/>
                        <a:pt x="33739" y="2238"/>
                        <a:pt x="33465" y="2116"/>
                      </a:cubicBezTo>
                      <a:cubicBezTo>
                        <a:pt x="33406" y="2054"/>
                        <a:pt x="33320" y="2026"/>
                        <a:pt x="33213" y="2026"/>
                      </a:cubicBezTo>
                      <a:cubicBezTo>
                        <a:pt x="31954" y="2026"/>
                        <a:pt x="27679" y="6001"/>
                        <a:pt x="26839" y="6645"/>
                      </a:cubicBezTo>
                      <a:cubicBezTo>
                        <a:pt x="26839" y="6645"/>
                        <a:pt x="28419" y="4183"/>
                        <a:pt x="32037" y="2268"/>
                      </a:cubicBezTo>
                      <a:cubicBezTo>
                        <a:pt x="32736" y="1904"/>
                        <a:pt x="32766" y="1022"/>
                        <a:pt x="32006" y="779"/>
                      </a:cubicBezTo>
                      <a:cubicBezTo>
                        <a:pt x="31942" y="757"/>
                        <a:pt x="31877" y="736"/>
                        <a:pt x="31813" y="736"/>
                      </a:cubicBezTo>
                      <a:cubicBezTo>
                        <a:pt x="31786" y="736"/>
                        <a:pt x="31759" y="740"/>
                        <a:pt x="31733" y="749"/>
                      </a:cubicBezTo>
                      <a:cubicBezTo>
                        <a:pt x="31386" y="808"/>
                        <a:pt x="30937" y="929"/>
                        <a:pt x="30405" y="1171"/>
                      </a:cubicBezTo>
                      <a:lnTo>
                        <a:pt x="30405" y="1171"/>
                      </a:lnTo>
                      <a:cubicBezTo>
                        <a:pt x="30489" y="1080"/>
                        <a:pt x="30549" y="966"/>
                        <a:pt x="30578" y="840"/>
                      </a:cubicBezTo>
                      <a:cubicBezTo>
                        <a:pt x="30608" y="475"/>
                        <a:pt x="30152" y="171"/>
                        <a:pt x="29848" y="110"/>
                      </a:cubicBezTo>
                      <a:cubicBezTo>
                        <a:pt x="29573" y="80"/>
                        <a:pt x="29119" y="1"/>
                        <a:pt x="2857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2" name="Google Shape;1142;p23"/>
                <p:cNvSpPr/>
                <p:nvPr/>
              </p:nvSpPr>
              <p:spPr>
                <a:xfrm>
                  <a:off x="6291250" y="1937913"/>
                  <a:ext cx="139075" cy="1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3" h="640" extrusionOk="0">
                      <a:moveTo>
                        <a:pt x="426" y="1"/>
                      </a:moveTo>
                      <a:cubicBezTo>
                        <a:pt x="0" y="1"/>
                        <a:pt x="0" y="639"/>
                        <a:pt x="426" y="639"/>
                      </a:cubicBezTo>
                      <a:lnTo>
                        <a:pt x="5107" y="639"/>
                      </a:lnTo>
                      <a:cubicBezTo>
                        <a:pt x="5563" y="639"/>
                        <a:pt x="5563" y="1"/>
                        <a:pt x="51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3" name="Google Shape;1143;p23"/>
                <p:cNvSpPr/>
                <p:nvPr/>
              </p:nvSpPr>
              <p:spPr>
                <a:xfrm>
                  <a:off x="6307525" y="1848288"/>
                  <a:ext cx="123875" cy="7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" h="2986" extrusionOk="0">
                      <a:moveTo>
                        <a:pt x="487" y="1"/>
                      </a:moveTo>
                      <a:cubicBezTo>
                        <a:pt x="192" y="1"/>
                        <a:pt x="1" y="396"/>
                        <a:pt x="291" y="607"/>
                      </a:cubicBezTo>
                      <a:lnTo>
                        <a:pt x="4334" y="2947"/>
                      </a:lnTo>
                      <a:cubicBezTo>
                        <a:pt x="4387" y="2974"/>
                        <a:pt x="4439" y="2986"/>
                        <a:pt x="4488" y="2986"/>
                      </a:cubicBezTo>
                      <a:cubicBezTo>
                        <a:pt x="4774" y="2986"/>
                        <a:pt x="4954" y="2582"/>
                        <a:pt x="4668" y="2400"/>
                      </a:cubicBezTo>
                      <a:lnTo>
                        <a:pt x="626" y="29"/>
                      </a:lnTo>
                      <a:cubicBezTo>
                        <a:pt x="578" y="10"/>
                        <a:pt x="531" y="1"/>
                        <a:pt x="48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4" name="Google Shape;1144;p23"/>
                <p:cNvSpPr/>
                <p:nvPr/>
              </p:nvSpPr>
              <p:spPr>
                <a:xfrm>
                  <a:off x="6307525" y="1974163"/>
                  <a:ext cx="123800" cy="7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2" h="2987" extrusionOk="0">
                      <a:moveTo>
                        <a:pt x="4494" y="0"/>
                      </a:moveTo>
                      <a:cubicBezTo>
                        <a:pt x="4444" y="0"/>
                        <a:pt x="4390" y="12"/>
                        <a:pt x="4334" y="40"/>
                      </a:cubicBezTo>
                      <a:lnTo>
                        <a:pt x="291" y="2381"/>
                      </a:lnTo>
                      <a:cubicBezTo>
                        <a:pt x="1" y="2592"/>
                        <a:pt x="192" y="2987"/>
                        <a:pt x="487" y="2987"/>
                      </a:cubicBezTo>
                      <a:cubicBezTo>
                        <a:pt x="531" y="2987"/>
                        <a:pt x="578" y="2978"/>
                        <a:pt x="626" y="2958"/>
                      </a:cubicBezTo>
                      <a:lnTo>
                        <a:pt x="4668" y="587"/>
                      </a:lnTo>
                      <a:cubicBezTo>
                        <a:pt x="4952" y="381"/>
                        <a:pt x="4777" y="0"/>
                        <a:pt x="44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5" name="Google Shape;1145;p23"/>
                <p:cNvSpPr/>
                <p:nvPr/>
              </p:nvSpPr>
              <p:spPr>
                <a:xfrm>
                  <a:off x="6728950" y="1943238"/>
                  <a:ext cx="139075" cy="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3" h="639" extrusionOk="0">
                      <a:moveTo>
                        <a:pt x="426" y="1"/>
                      </a:moveTo>
                      <a:cubicBezTo>
                        <a:pt x="0" y="1"/>
                        <a:pt x="0" y="639"/>
                        <a:pt x="426" y="639"/>
                      </a:cubicBezTo>
                      <a:lnTo>
                        <a:pt x="5107" y="639"/>
                      </a:lnTo>
                      <a:cubicBezTo>
                        <a:pt x="5562" y="639"/>
                        <a:pt x="5562" y="1"/>
                        <a:pt x="51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6" name="Google Shape;1146;p23"/>
                <p:cNvSpPr/>
                <p:nvPr/>
              </p:nvSpPr>
              <p:spPr>
                <a:xfrm>
                  <a:off x="6727825" y="1974163"/>
                  <a:ext cx="123150" cy="7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6" h="2987" extrusionOk="0">
                      <a:moveTo>
                        <a:pt x="434" y="0"/>
                      </a:moveTo>
                      <a:cubicBezTo>
                        <a:pt x="158" y="0"/>
                        <a:pt x="0" y="381"/>
                        <a:pt x="258" y="587"/>
                      </a:cubicBezTo>
                      <a:lnTo>
                        <a:pt x="4300" y="2958"/>
                      </a:lnTo>
                      <a:cubicBezTo>
                        <a:pt x="4348" y="2978"/>
                        <a:pt x="4395" y="2987"/>
                        <a:pt x="4439" y="2987"/>
                      </a:cubicBezTo>
                      <a:cubicBezTo>
                        <a:pt x="4734" y="2987"/>
                        <a:pt x="4925" y="2592"/>
                        <a:pt x="4635" y="2381"/>
                      </a:cubicBezTo>
                      <a:lnTo>
                        <a:pt x="592" y="40"/>
                      </a:lnTo>
                      <a:cubicBezTo>
                        <a:pt x="537" y="12"/>
                        <a:pt x="483" y="0"/>
                        <a:pt x="43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7" name="Google Shape;1147;p23"/>
                <p:cNvSpPr/>
                <p:nvPr/>
              </p:nvSpPr>
              <p:spPr>
                <a:xfrm>
                  <a:off x="6727775" y="1848288"/>
                  <a:ext cx="123200" cy="7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8" h="2986" extrusionOk="0">
                      <a:moveTo>
                        <a:pt x="4441" y="1"/>
                      </a:moveTo>
                      <a:cubicBezTo>
                        <a:pt x="4397" y="1"/>
                        <a:pt x="4350" y="10"/>
                        <a:pt x="4302" y="29"/>
                      </a:cubicBezTo>
                      <a:lnTo>
                        <a:pt x="260" y="2400"/>
                      </a:lnTo>
                      <a:cubicBezTo>
                        <a:pt x="0" y="2582"/>
                        <a:pt x="162" y="2986"/>
                        <a:pt x="442" y="2986"/>
                      </a:cubicBezTo>
                      <a:cubicBezTo>
                        <a:pt x="490" y="2986"/>
                        <a:pt x="541" y="2974"/>
                        <a:pt x="594" y="2947"/>
                      </a:cubicBezTo>
                      <a:lnTo>
                        <a:pt x="4637" y="607"/>
                      </a:lnTo>
                      <a:cubicBezTo>
                        <a:pt x="4927" y="396"/>
                        <a:pt x="4736" y="1"/>
                        <a:pt x="44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48" name="Google Shape;1148;p23"/>
              <p:cNvSpPr/>
              <p:nvPr/>
            </p:nvSpPr>
            <p:spPr>
              <a:xfrm>
                <a:off x="6480856" y="3376650"/>
                <a:ext cx="1527300" cy="385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49" name="Google Shape;1149;p23"/>
            <p:cNvSpPr/>
            <p:nvPr/>
          </p:nvSpPr>
          <p:spPr>
            <a:xfrm flipH="1">
              <a:off x="6305325" y="1465963"/>
              <a:ext cx="549300" cy="549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lt1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3</a:t>
              </a:r>
              <a:endParaRPr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sp>
        <p:nvSpPr>
          <p:cNvPr id="1150" name="Google Shape;1150;p23"/>
          <p:cNvSpPr txBox="1">
            <a:spLocks noGrp="1"/>
          </p:cNvSpPr>
          <p:nvPr>
            <p:ph type="title"/>
          </p:nvPr>
        </p:nvSpPr>
        <p:spPr>
          <a:xfrm>
            <a:off x="457004" y="1817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Sil </a:t>
            </a:r>
            <a:r>
              <a:rPr lang="en-US" dirty="0" err="1"/>
              <a:t>kasalligining</a:t>
            </a:r>
            <a:r>
              <a:rPr lang="en-US" dirty="0"/>
              <a:t> </a:t>
            </a:r>
            <a:r>
              <a:rPr lang="en-US" dirty="0" err="1"/>
              <a:t>belgilari</a:t>
            </a:r>
            <a:endParaRPr lang="en-US" dirty="0"/>
          </a:p>
        </p:txBody>
      </p:sp>
      <p:sp>
        <p:nvSpPr>
          <p:cNvPr id="1153" name="Google Shape;1153;p23"/>
          <p:cNvSpPr txBox="1"/>
          <p:nvPr/>
        </p:nvSpPr>
        <p:spPr>
          <a:xfrm>
            <a:off x="3868900" y="4074740"/>
            <a:ext cx="18357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indent="93663">
              <a:buFont typeface="Arial" panose="020B0604020202020204" pitchFamily="34" charset="0"/>
              <a:buChar char="•"/>
            </a:pPr>
            <a:r>
              <a:rPr lang="en-US" b="1" dirty="0"/>
              <a:t>Past </a:t>
            </a:r>
            <a:r>
              <a:rPr lang="en-US" b="1" dirty="0" err="1"/>
              <a:t>darajadagi</a:t>
            </a:r>
            <a:r>
              <a:rPr lang="en-US" b="1" dirty="0"/>
              <a:t> </a:t>
            </a:r>
            <a:r>
              <a:rPr lang="en-US" b="1" dirty="0" err="1"/>
              <a:t>isitma</a:t>
            </a:r>
            <a:r>
              <a:rPr lang="en-US" b="1" dirty="0"/>
              <a:t> (</a:t>
            </a:r>
            <a:r>
              <a:rPr lang="en-US" b="1" dirty="0" err="1"/>
              <a:t>normadan</a:t>
            </a:r>
            <a:r>
              <a:rPr lang="en-US" b="1" dirty="0"/>
              <a:t> 1-2 </a:t>
            </a:r>
            <a:r>
              <a:rPr lang="en-US" b="1" dirty="0" err="1"/>
              <a:t>daraja</a:t>
            </a:r>
            <a:r>
              <a:rPr lang="en-US" b="1" dirty="0"/>
              <a:t> </a:t>
            </a:r>
            <a:r>
              <a:rPr lang="en-US" b="1" dirty="0" err="1"/>
              <a:t>yuqori</a:t>
            </a:r>
            <a:r>
              <a:rPr lang="en-US" b="1" dirty="0"/>
              <a:t>).</a:t>
            </a:r>
          </a:p>
          <a:p>
            <a:pPr indent="93663" algn="l">
              <a:buFont typeface="Arial" panose="020B0604020202020204" pitchFamily="34" charset="0"/>
              <a:buChar char="•"/>
            </a:pPr>
            <a:r>
              <a:rPr lang="en-US" b="1" dirty="0" err="1"/>
              <a:t>Qattiq</a:t>
            </a:r>
            <a:r>
              <a:rPr lang="en-US" b="1" dirty="0"/>
              <a:t> </a:t>
            </a:r>
            <a:r>
              <a:rPr lang="en-US" b="1" dirty="0" err="1"/>
              <a:t>terlash</a:t>
            </a:r>
            <a:r>
              <a:rPr lang="en-US" b="1" dirty="0"/>
              <a:t> (</a:t>
            </a:r>
            <a:r>
              <a:rPr lang="en-US" b="1" dirty="0" err="1"/>
              <a:t>ayniqsa</a:t>
            </a:r>
            <a:r>
              <a:rPr lang="en-US" b="1" dirty="0"/>
              <a:t> </a:t>
            </a:r>
            <a:r>
              <a:rPr lang="en-US" b="1" dirty="0" err="1"/>
              <a:t>kechasi</a:t>
            </a:r>
            <a:r>
              <a:rPr lang="en-US" b="1" dirty="0"/>
              <a:t>).</a:t>
            </a:r>
          </a:p>
        </p:txBody>
      </p:sp>
      <p:sp>
        <p:nvSpPr>
          <p:cNvPr id="1156" name="Google Shape;1156;p23"/>
          <p:cNvSpPr txBox="1"/>
          <p:nvPr/>
        </p:nvSpPr>
        <p:spPr>
          <a:xfrm>
            <a:off x="6744854" y="4009444"/>
            <a:ext cx="2016399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indent="93663">
              <a:buFont typeface="Arial" panose="020B0604020202020204" pitchFamily="34" charset="0"/>
              <a:buChar char="•"/>
            </a:pP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Ko'krak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qafasidagi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og'riq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indent="93663">
              <a:buFont typeface="Arial" panose="020B0604020202020204" pitchFamily="34" charset="0"/>
              <a:buChar char="•"/>
            </a:pP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Jismoniy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mashqlar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paytida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nafas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qisilishi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indent="93663">
              <a:buFont typeface="Arial" panose="020B0604020202020204" pitchFamily="34" charset="0"/>
              <a:buChar char="•"/>
            </a:pP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Zaiflik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bezovtalik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indent="93663">
              <a:buFont typeface="Arial" panose="020B0604020202020204" pitchFamily="34" charset="0"/>
              <a:buChar char="•"/>
            </a:pP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Vazn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yo'qotish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1159" name="Google Shape;1159;p23"/>
          <p:cNvSpPr txBox="1"/>
          <p:nvPr/>
        </p:nvSpPr>
        <p:spPr>
          <a:xfrm>
            <a:off x="874197" y="4100828"/>
            <a:ext cx="2104015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indent="93663" algn="l">
              <a:buFont typeface="Arial" panose="020B0604020202020204" pitchFamily="34" charset="0"/>
              <a:buChar char="•"/>
            </a:pP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Yo’tal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(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Dastlab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quruq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ammo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tayoqchalar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tarqalishi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bilan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namga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aylanadi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U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kamida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3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hafta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davom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etadi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.)</a:t>
            </a:r>
          </a:p>
          <a:p>
            <a:pPr indent="93663"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Qonli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yo’tal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0" name="Google Shape;1340;p26"/>
          <p:cNvGrpSpPr/>
          <p:nvPr/>
        </p:nvGrpSpPr>
        <p:grpSpPr>
          <a:xfrm>
            <a:off x="4390137" y="1233525"/>
            <a:ext cx="4038710" cy="4067032"/>
            <a:chOff x="4564134" y="987357"/>
            <a:chExt cx="4038710" cy="4067032"/>
          </a:xfrm>
        </p:grpSpPr>
        <p:grpSp>
          <p:nvGrpSpPr>
            <p:cNvPr id="1341" name="Google Shape;1341;p26"/>
            <p:cNvGrpSpPr/>
            <p:nvPr/>
          </p:nvGrpSpPr>
          <p:grpSpPr>
            <a:xfrm>
              <a:off x="4564134" y="987357"/>
              <a:ext cx="4038710" cy="4067032"/>
              <a:chOff x="4234675" y="2653225"/>
              <a:chExt cx="2789550" cy="2809500"/>
            </a:xfrm>
          </p:grpSpPr>
          <p:sp>
            <p:nvSpPr>
              <p:cNvPr id="1342" name="Google Shape;1342;p26"/>
              <p:cNvSpPr/>
              <p:nvPr/>
            </p:nvSpPr>
            <p:spPr>
              <a:xfrm>
                <a:off x="4561083" y="2835038"/>
                <a:ext cx="2124087" cy="2124087"/>
              </a:xfrm>
              <a:custGeom>
                <a:avLst/>
                <a:gdLst/>
                <a:ahLst/>
                <a:cxnLst/>
                <a:rect l="l" t="t" r="r" b="b"/>
                <a:pathLst>
                  <a:path w="69768" h="69768" extrusionOk="0">
                    <a:moveTo>
                      <a:pt x="34875" y="1"/>
                    </a:moveTo>
                    <a:cubicBezTo>
                      <a:pt x="15621" y="1"/>
                      <a:pt x="1" y="15602"/>
                      <a:pt x="1" y="34875"/>
                    </a:cubicBezTo>
                    <a:cubicBezTo>
                      <a:pt x="1" y="54147"/>
                      <a:pt x="15621" y="69768"/>
                      <a:pt x="34875" y="69768"/>
                    </a:cubicBezTo>
                    <a:cubicBezTo>
                      <a:pt x="54147" y="69768"/>
                      <a:pt x="69768" y="54147"/>
                      <a:pt x="69768" y="34875"/>
                    </a:cubicBezTo>
                    <a:cubicBezTo>
                      <a:pt x="69768" y="15602"/>
                      <a:pt x="54147" y="1"/>
                      <a:pt x="34875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343" name="Google Shape;1343;p26"/>
              <p:cNvSpPr/>
              <p:nvPr/>
            </p:nvSpPr>
            <p:spPr>
              <a:xfrm>
                <a:off x="4234675" y="2653225"/>
                <a:ext cx="2789550" cy="2809500"/>
              </a:xfrm>
              <a:custGeom>
                <a:avLst/>
                <a:gdLst/>
                <a:ahLst/>
                <a:cxnLst/>
                <a:rect l="l" t="t" r="r" b="b"/>
                <a:pathLst>
                  <a:path w="111582" h="112380" extrusionOk="0">
                    <a:moveTo>
                      <a:pt x="63617" y="1"/>
                    </a:moveTo>
                    <a:cubicBezTo>
                      <a:pt x="62231" y="1"/>
                      <a:pt x="59013" y="2318"/>
                      <a:pt x="53248" y="3047"/>
                    </a:cubicBezTo>
                    <a:cubicBezTo>
                      <a:pt x="45734" y="4003"/>
                      <a:pt x="42541" y="10714"/>
                      <a:pt x="42522" y="18572"/>
                    </a:cubicBezTo>
                    <a:cubicBezTo>
                      <a:pt x="40897" y="19624"/>
                      <a:pt x="40610" y="22052"/>
                      <a:pt x="41853" y="24021"/>
                    </a:cubicBezTo>
                    <a:cubicBezTo>
                      <a:pt x="42350" y="24786"/>
                      <a:pt x="42981" y="25436"/>
                      <a:pt x="43727" y="25933"/>
                    </a:cubicBezTo>
                    <a:cubicBezTo>
                      <a:pt x="45295" y="29241"/>
                      <a:pt x="48143" y="30713"/>
                      <a:pt x="50247" y="31363"/>
                    </a:cubicBezTo>
                    <a:cubicBezTo>
                      <a:pt x="50266" y="31554"/>
                      <a:pt x="50304" y="31745"/>
                      <a:pt x="50304" y="31975"/>
                    </a:cubicBezTo>
                    <a:cubicBezTo>
                      <a:pt x="50304" y="32032"/>
                      <a:pt x="50323" y="32128"/>
                      <a:pt x="50323" y="32204"/>
                    </a:cubicBezTo>
                    <a:lnTo>
                      <a:pt x="50323" y="32223"/>
                    </a:lnTo>
                    <a:cubicBezTo>
                      <a:pt x="50323" y="32319"/>
                      <a:pt x="50342" y="32395"/>
                      <a:pt x="50342" y="32472"/>
                    </a:cubicBezTo>
                    <a:cubicBezTo>
                      <a:pt x="50419" y="34307"/>
                      <a:pt x="50189" y="36927"/>
                      <a:pt x="48641" y="39202"/>
                    </a:cubicBezTo>
                    <a:cubicBezTo>
                      <a:pt x="48641" y="39202"/>
                      <a:pt x="48335" y="39546"/>
                      <a:pt x="47914" y="40139"/>
                    </a:cubicBezTo>
                    <a:cubicBezTo>
                      <a:pt x="47742" y="40311"/>
                      <a:pt x="47589" y="40483"/>
                      <a:pt x="47398" y="40655"/>
                    </a:cubicBezTo>
                    <a:lnTo>
                      <a:pt x="47379" y="40693"/>
                    </a:lnTo>
                    <a:cubicBezTo>
                      <a:pt x="47283" y="40770"/>
                      <a:pt x="47207" y="40846"/>
                      <a:pt x="47111" y="40923"/>
                    </a:cubicBezTo>
                    <a:lnTo>
                      <a:pt x="47054" y="40980"/>
                    </a:lnTo>
                    <a:cubicBezTo>
                      <a:pt x="46977" y="41057"/>
                      <a:pt x="46901" y="41114"/>
                      <a:pt x="46824" y="41190"/>
                    </a:cubicBezTo>
                    <a:lnTo>
                      <a:pt x="46748" y="41248"/>
                    </a:lnTo>
                    <a:cubicBezTo>
                      <a:pt x="46671" y="41305"/>
                      <a:pt x="46576" y="41382"/>
                      <a:pt x="46480" y="41439"/>
                    </a:cubicBezTo>
                    <a:lnTo>
                      <a:pt x="46423" y="41496"/>
                    </a:lnTo>
                    <a:cubicBezTo>
                      <a:pt x="46308" y="41573"/>
                      <a:pt x="46212" y="41649"/>
                      <a:pt x="46098" y="41726"/>
                    </a:cubicBezTo>
                    <a:cubicBezTo>
                      <a:pt x="45964" y="41821"/>
                      <a:pt x="45849" y="41898"/>
                      <a:pt x="45715" y="41974"/>
                    </a:cubicBezTo>
                    <a:lnTo>
                      <a:pt x="45696" y="41993"/>
                    </a:lnTo>
                    <a:cubicBezTo>
                      <a:pt x="45581" y="42051"/>
                      <a:pt x="45467" y="42127"/>
                      <a:pt x="45333" y="42185"/>
                    </a:cubicBezTo>
                    <a:lnTo>
                      <a:pt x="45218" y="42242"/>
                    </a:lnTo>
                    <a:lnTo>
                      <a:pt x="44950" y="42395"/>
                    </a:lnTo>
                    <a:lnTo>
                      <a:pt x="44798" y="42471"/>
                    </a:lnTo>
                    <a:lnTo>
                      <a:pt x="44530" y="42586"/>
                    </a:lnTo>
                    <a:lnTo>
                      <a:pt x="44358" y="42663"/>
                    </a:lnTo>
                    <a:lnTo>
                      <a:pt x="44090" y="42777"/>
                    </a:lnTo>
                    <a:lnTo>
                      <a:pt x="43918" y="42854"/>
                    </a:lnTo>
                    <a:lnTo>
                      <a:pt x="43612" y="42969"/>
                    </a:lnTo>
                    <a:lnTo>
                      <a:pt x="43459" y="43026"/>
                    </a:lnTo>
                    <a:cubicBezTo>
                      <a:pt x="43287" y="43064"/>
                      <a:pt x="43134" y="43122"/>
                      <a:pt x="42981" y="43179"/>
                    </a:cubicBezTo>
                    <a:cubicBezTo>
                      <a:pt x="41605" y="43599"/>
                      <a:pt x="40247" y="44077"/>
                      <a:pt x="38947" y="44632"/>
                    </a:cubicBezTo>
                    <a:cubicBezTo>
                      <a:pt x="38469" y="44842"/>
                      <a:pt x="38010" y="45053"/>
                      <a:pt x="37609" y="45263"/>
                    </a:cubicBezTo>
                    <a:cubicBezTo>
                      <a:pt x="37398" y="45378"/>
                      <a:pt x="37188" y="45492"/>
                      <a:pt x="36978" y="45588"/>
                    </a:cubicBezTo>
                    <a:cubicBezTo>
                      <a:pt x="36595" y="45817"/>
                      <a:pt x="36213" y="46047"/>
                      <a:pt x="35869" y="46295"/>
                    </a:cubicBezTo>
                    <a:cubicBezTo>
                      <a:pt x="35200" y="46754"/>
                      <a:pt x="34607" y="47270"/>
                      <a:pt x="34072" y="47863"/>
                    </a:cubicBezTo>
                    <a:cubicBezTo>
                      <a:pt x="33632" y="48322"/>
                      <a:pt x="33249" y="48819"/>
                      <a:pt x="32924" y="49354"/>
                    </a:cubicBezTo>
                    <a:cubicBezTo>
                      <a:pt x="32848" y="49469"/>
                      <a:pt x="32791" y="49565"/>
                      <a:pt x="32733" y="49679"/>
                    </a:cubicBezTo>
                    <a:cubicBezTo>
                      <a:pt x="32638" y="49852"/>
                      <a:pt x="32542" y="50024"/>
                      <a:pt x="32465" y="50196"/>
                    </a:cubicBezTo>
                    <a:lnTo>
                      <a:pt x="32446" y="50215"/>
                    </a:lnTo>
                    <a:lnTo>
                      <a:pt x="32351" y="50425"/>
                    </a:lnTo>
                    <a:cubicBezTo>
                      <a:pt x="29712" y="54478"/>
                      <a:pt x="24607" y="62872"/>
                      <a:pt x="21300" y="71801"/>
                    </a:cubicBezTo>
                    <a:cubicBezTo>
                      <a:pt x="16673" y="84324"/>
                      <a:pt x="8815" y="93521"/>
                      <a:pt x="8815" y="93521"/>
                    </a:cubicBezTo>
                    <a:cubicBezTo>
                      <a:pt x="8815" y="93521"/>
                      <a:pt x="2066" y="95222"/>
                      <a:pt x="1511" y="96618"/>
                    </a:cubicBezTo>
                    <a:cubicBezTo>
                      <a:pt x="1277" y="97228"/>
                      <a:pt x="2190" y="97400"/>
                      <a:pt x="3292" y="97400"/>
                    </a:cubicBezTo>
                    <a:cubicBezTo>
                      <a:pt x="4711" y="97400"/>
                      <a:pt x="6444" y="97115"/>
                      <a:pt x="6444" y="97115"/>
                    </a:cubicBezTo>
                    <a:lnTo>
                      <a:pt x="6444" y="97115"/>
                    </a:lnTo>
                    <a:cubicBezTo>
                      <a:pt x="6444" y="97115"/>
                      <a:pt x="1" y="105011"/>
                      <a:pt x="1243" y="105967"/>
                    </a:cubicBezTo>
                    <a:cubicBezTo>
                      <a:pt x="1338" y="106040"/>
                      <a:pt x="1449" y="106074"/>
                      <a:pt x="1574" y="106074"/>
                    </a:cubicBezTo>
                    <a:cubicBezTo>
                      <a:pt x="2971" y="106074"/>
                      <a:pt x="6092" y="101892"/>
                      <a:pt x="6555" y="101257"/>
                    </a:cubicBezTo>
                    <a:lnTo>
                      <a:pt x="6555" y="101257"/>
                    </a:lnTo>
                    <a:cubicBezTo>
                      <a:pt x="5974" y="102058"/>
                      <a:pt x="1128" y="108788"/>
                      <a:pt x="2371" y="109447"/>
                    </a:cubicBezTo>
                    <a:cubicBezTo>
                      <a:pt x="2430" y="109478"/>
                      <a:pt x="2496" y="109492"/>
                      <a:pt x="2568" y="109492"/>
                    </a:cubicBezTo>
                    <a:cubicBezTo>
                      <a:pt x="4131" y="109492"/>
                      <a:pt x="8775" y="102719"/>
                      <a:pt x="8776" y="102717"/>
                    </a:cubicBezTo>
                    <a:lnTo>
                      <a:pt x="8776" y="102717"/>
                    </a:lnTo>
                    <a:cubicBezTo>
                      <a:pt x="8775" y="102719"/>
                      <a:pt x="5087" y="108434"/>
                      <a:pt x="6253" y="108759"/>
                    </a:cubicBezTo>
                    <a:cubicBezTo>
                      <a:pt x="6284" y="108767"/>
                      <a:pt x="6318" y="108771"/>
                      <a:pt x="6352" y="108771"/>
                    </a:cubicBezTo>
                    <a:cubicBezTo>
                      <a:pt x="7598" y="108771"/>
                      <a:pt x="10763" y="103581"/>
                      <a:pt x="10765" y="103577"/>
                    </a:cubicBezTo>
                    <a:lnTo>
                      <a:pt x="10765" y="103577"/>
                    </a:lnTo>
                    <a:cubicBezTo>
                      <a:pt x="10763" y="103580"/>
                      <a:pt x="8413" y="107516"/>
                      <a:pt x="8891" y="108204"/>
                    </a:cubicBezTo>
                    <a:cubicBezTo>
                      <a:pt x="8932" y="108266"/>
                      <a:pt x="8992" y="108295"/>
                      <a:pt x="9069" y="108295"/>
                    </a:cubicBezTo>
                    <a:cubicBezTo>
                      <a:pt x="9758" y="108295"/>
                      <a:pt x="11810" y="105950"/>
                      <a:pt x="13461" y="103233"/>
                    </a:cubicBezTo>
                    <a:cubicBezTo>
                      <a:pt x="13977" y="102373"/>
                      <a:pt x="14321" y="101436"/>
                      <a:pt x="14455" y="100461"/>
                    </a:cubicBezTo>
                    <a:cubicBezTo>
                      <a:pt x="14570" y="99792"/>
                      <a:pt x="14627" y="99103"/>
                      <a:pt x="14646" y="98434"/>
                    </a:cubicBezTo>
                    <a:cubicBezTo>
                      <a:pt x="14589" y="96561"/>
                      <a:pt x="14130" y="96159"/>
                      <a:pt x="15334" y="94706"/>
                    </a:cubicBezTo>
                    <a:cubicBezTo>
                      <a:pt x="18145" y="91303"/>
                      <a:pt x="23345" y="85108"/>
                      <a:pt x="26997" y="81227"/>
                    </a:cubicBezTo>
                    <a:cubicBezTo>
                      <a:pt x="32255" y="75663"/>
                      <a:pt x="36117" y="66696"/>
                      <a:pt x="36117" y="66696"/>
                    </a:cubicBezTo>
                    <a:cubicBezTo>
                      <a:pt x="36117" y="66696"/>
                      <a:pt x="36175" y="66581"/>
                      <a:pt x="36270" y="66333"/>
                    </a:cubicBezTo>
                    <a:lnTo>
                      <a:pt x="37704" y="79640"/>
                    </a:lnTo>
                    <a:cubicBezTo>
                      <a:pt x="38679" y="88722"/>
                      <a:pt x="46346" y="95605"/>
                      <a:pt x="55485" y="95605"/>
                    </a:cubicBezTo>
                    <a:cubicBezTo>
                      <a:pt x="64854" y="95605"/>
                      <a:pt x="72655" y="88377"/>
                      <a:pt x="73343" y="79028"/>
                    </a:cubicBezTo>
                    <a:lnTo>
                      <a:pt x="74261" y="66409"/>
                    </a:lnTo>
                    <a:cubicBezTo>
                      <a:pt x="74911" y="68321"/>
                      <a:pt x="75446" y="69602"/>
                      <a:pt x="75446" y="69602"/>
                    </a:cubicBezTo>
                    <a:cubicBezTo>
                      <a:pt x="75446" y="69602"/>
                      <a:pt x="79308" y="78569"/>
                      <a:pt x="84566" y="84133"/>
                    </a:cubicBezTo>
                    <a:cubicBezTo>
                      <a:pt x="88218" y="88014"/>
                      <a:pt x="93399" y="94209"/>
                      <a:pt x="96229" y="97612"/>
                    </a:cubicBezTo>
                    <a:cubicBezTo>
                      <a:pt x="97433" y="99065"/>
                      <a:pt x="96975" y="99448"/>
                      <a:pt x="96936" y="101340"/>
                    </a:cubicBezTo>
                    <a:cubicBezTo>
                      <a:pt x="96936" y="102010"/>
                      <a:pt x="96994" y="102698"/>
                      <a:pt x="97108" y="103367"/>
                    </a:cubicBezTo>
                    <a:cubicBezTo>
                      <a:pt x="97242" y="104342"/>
                      <a:pt x="97586" y="105279"/>
                      <a:pt x="98103" y="106120"/>
                    </a:cubicBezTo>
                    <a:cubicBezTo>
                      <a:pt x="99770" y="108854"/>
                      <a:pt x="101809" y="111202"/>
                      <a:pt x="102509" y="111202"/>
                    </a:cubicBezTo>
                    <a:cubicBezTo>
                      <a:pt x="102587" y="111202"/>
                      <a:pt x="102649" y="111172"/>
                      <a:pt x="102691" y="111111"/>
                    </a:cubicBezTo>
                    <a:cubicBezTo>
                      <a:pt x="103150" y="110423"/>
                      <a:pt x="100800" y="106468"/>
                      <a:pt x="100798" y="106464"/>
                    </a:cubicBezTo>
                    <a:lnTo>
                      <a:pt x="100798" y="106464"/>
                    </a:lnTo>
                    <a:cubicBezTo>
                      <a:pt x="100801" y="106468"/>
                      <a:pt x="103956" y="111660"/>
                      <a:pt x="105205" y="111660"/>
                    </a:cubicBezTo>
                    <a:cubicBezTo>
                      <a:pt x="105242" y="111660"/>
                      <a:pt x="105277" y="111655"/>
                      <a:pt x="105311" y="111646"/>
                    </a:cubicBezTo>
                    <a:cubicBezTo>
                      <a:pt x="106477" y="111340"/>
                      <a:pt x="102807" y="105625"/>
                      <a:pt x="102806" y="105623"/>
                    </a:cubicBezTo>
                    <a:lnTo>
                      <a:pt x="102806" y="105623"/>
                    </a:lnTo>
                    <a:cubicBezTo>
                      <a:pt x="102808" y="105625"/>
                      <a:pt x="107467" y="112379"/>
                      <a:pt x="109016" y="112379"/>
                    </a:cubicBezTo>
                    <a:cubicBezTo>
                      <a:pt x="109088" y="112379"/>
                      <a:pt x="109153" y="112365"/>
                      <a:pt x="109211" y="112334"/>
                    </a:cubicBezTo>
                    <a:cubicBezTo>
                      <a:pt x="110457" y="111673"/>
                      <a:pt x="105589" y="104917"/>
                      <a:pt x="105024" y="104140"/>
                    </a:cubicBezTo>
                    <a:lnTo>
                      <a:pt x="105024" y="104140"/>
                    </a:lnTo>
                    <a:cubicBezTo>
                      <a:pt x="105475" y="104758"/>
                      <a:pt x="108624" y="108961"/>
                      <a:pt x="110012" y="108961"/>
                    </a:cubicBezTo>
                    <a:cubicBezTo>
                      <a:pt x="110136" y="108961"/>
                      <a:pt x="110246" y="108927"/>
                      <a:pt x="110339" y="108854"/>
                    </a:cubicBezTo>
                    <a:cubicBezTo>
                      <a:pt x="111582" y="107879"/>
                      <a:pt x="105139" y="100021"/>
                      <a:pt x="105139" y="100021"/>
                    </a:cubicBezTo>
                    <a:lnTo>
                      <a:pt x="105139" y="100021"/>
                    </a:lnTo>
                    <a:cubicBezTo>
                      <a:pt x="105139" y="100021"/>
                      <a:pt x="106839" y="100295"/>
                      <a:pt x="108250" y="100295"/>
                    </a:cubicBezTo>
                    <a:cubicBezTo>
                      <a:pt x="109370" y="100295"/>
                      <a:pt x="110308" y="100122"/>
                      <a:pt x="110071" y="99505"/>
                    </a:cubicBezTo>
                    <a:cubicBezTo>
                      <a:pt x="109517" y="98109"/>
                      <a:pt x="102768" y="96408"/>
                      <a:pt x="102768" y="96408"/>
                    </a:cubicBezTo>
                    <a:cubicBezTo>
                      <a:pt x="102768" y="96408"/>
                      <a:pt x="94910" y="87211"/>
                      <a:pt x="90283" y="74707"/>
                    </a:cubicBezTo>
                    <a:cubicBezTo>
                      <a:pt x="86038" y="63254"/>
                      <a:pt x="78888" y="52720"/>
                      <a:pt x="77683" y="50999"/>
                    </a:cubicBezTo>
                    <a:lnTo>
                      <a:pt x="77645" y="50903"/>
                    </a:lnTo>
                    <a:lnTo>
                      <a:pt x="77568" y="50712"/>
                    </a:lnTo>
                    <a:cubicBezTo>
                      <a:pt x="77530" y="50635"/>
                      <a:pt x="77492" y="50540"/>
                      <a:pt x="77454" y="50463"/>
                    </a:cubicBezTo>
                    <a:cubicBezTo>
                      <a:pt x="77434" y="50425"/>
                      <a:pt x="77415" y="50387"/>
                      <a:pt x="77396" y="50349"/>
                    </a:cubicBezTo>
                    <a:lnTo>
                      <a:pt x="77320" y="50215"/>
                    </a:lnTo>
                    <a:cubicBezTo>
                      <a:pt x="77186" y="49909"/>
                      <a:pt x="77014" y="49622"/>
                      <a:pt x="76842" y="49354"/>
                    </a:cubicBezTo>
                    <a:cubicBezTo>
                      <a:pt x="76536" y="48838"/>
                      <a:pt x="76173" y="48360"/>
                      <a:pt x="75752" y="47901"/>
                    </a:cubicBezTo>
                    <a:cubicBezTo>
                      <a:pt x="74892" y="46984"/>
                      <a:pt x="73897" y="46200"/>
                      <a:pt x="72769" y="45588"/>
                    </a:cubicBezTo>
                    <a:cubicBezTo>
                      <a:pt x="72578" y="45473"/>
                      <a:pt x="72368" y="45358"/>
                      <a:pt x="72157" y="45263"/>
                    </a:cubicBezTo>
                    <a:cubicBezTo>
                      <a:pt x="70437" y="44422"/>
                      <a:pt x="68639" y="43714"/>
                      <a:pt x="66804" y="43179"/>
                    </a:cubicBezTo>
                    <a:cubicBezTo>
                      <a:pt x="66536" y="43102"/>
                      <a:pt x="66288" y="43007"/>
                      <a:pt x="66039" y="42930"/>
                    </a:cubicBezTo>
                    <a:lnTo>
                      <a:pt x="65963" y="42892"/>
                    </a:lnTo>
                    <a:cubicBezTo>
                      <a:pt x="65733" y="42816"/>
                      <a:pt x="65523" y="42720"/>
                      <a:pt x="65313" y="42624"/>
                    </a:cubicBezTo>
                    <a:lnTo>
                      <a:pt x="65217" y="42586"/>
                    </a:lnTo>
                    <a:cubicBezTo>
                      <a:pt x="65007" y="42491"/>
                      <a:pt x="64796" y="42376"/>
                      <a:pt x="64605" y="42280"/>
                    </a:cubicBezTo>
                    <a:lnTo>
                      <a:pt x="64529" y="42242"/>
                    </a:lnTo>
                    <a:cubicBezTo>
                      <a:pt x="64318" y="42127"/>
                      <a:pt x="64127" y="42032"/>
                      <a:pt x="63955" y="41917"/>
                    </a:cubicBezTo>
                    <a:lnTo>
                      <a:pt x="63898" y="41879"/>
                    </a:lnTo>
                    <a:cubicBezTo>
                      <a:pt x="63343" y="41535"/>
                      <a:pt x="62827" y="41133"/>
                      <a:pt x="62368" y="40693"/>
                    </a:cubicBezTo>
                    <a:cubicBezTo>
                      <a:pt x="62215" y="40502"/>
                      <a:pt x="62062" y="40349"/>
                      <a:pt x="61890" y="40215"/>
                    </a:cubicBezTo>
                    <a:cubicBezTo>
                      <a:pt x="60093" y="38246"/>
                      <a:pt x="59520" y="35856"/>
                      <a:pt x="59405" y="33887"/>
                    </a:cubicBezTo>
                    <a:cubicBezTo>
                      <a:pt x="59405" y="33753"/>
                      <a:pt x="59386" y="33619"/>
                      <a:pt x="59386" y="33504"/>
                    </a:cubicBezTo>
                    <a:lnTo>
                      <a:pt x="59386" y="33485"/>
                    </a:lnTo>
                    <a:lnTo>
                      <a:pt x="59386" y="33122"/>
                    </a:lnTo>
                    <a:lnTo>
                      <a:pt x="59386" y="33084"/>
                    </a:lnTo>
                    <a:lnTo>
                      <a:pt x="59386" y="32720"/>
                    </a:lnTo>
                    <a:cubicBezTo>
                      <a:pt x="60361" y="32434"/>
                      <a:pt x="61298" y="31975"/>
                      <a:pt x="62120" y="31363"/>
                    </a:cubicBezTo>
                    <a:cubicBezTo>
                      <a:pt x="64261" y="30579"/>
                      <a:pt x="65982" y="28954"/>
                      <a:pt x="66900" y="26851"/>
                    </a:cubicBezTo>
                    <a:cubicBezTo>
                      <a:pt x="67817" y="26392"/>
                      <a:pt x="68620" y="25723"/>
                      <a:pt x="69232" y="24920"/>
                    </a:cubicBezTo>
                    <a:cubicBezTo>
                      <a:pt x="70628" y="23027"/>
                      <a:pt x="70513" y="20560"/>
                      <a:pt x="68945" y="19413"/>
                    </a:cubicBezTo>
                    <a:cubicBezTo>
                      <a:pt x="68792" y="19299"/>
                      <a:pt x="68620" y="19203"/>
                      <a:pt x="68448" y="19126"/>
                    </a:cubicBezTo>
                    <a:cubicBezTo>
                      <a:pt x="68525" y="17731"/>
                      <a:pt x="68563" y="16297"/>
                      <a:pt x="68601" y="14825"/>
                    </a:cubicBezTo>
                    <a:cubicBezTo>
                      <a:pt x="68831" y="6068"/>
                      <a:pt x="64586" y="4844"/>
                      <a:pt x="64586" y="4844"/>
                    </a:cubicBezTo>
                    <a:cubicBezTo>
                      <a:pt x="66689" y="3793"/>
                      <a:pt x="66995" y="2129"/>
                      <a:pt x="66555" y="1231"/>
                    </a:cubicBezTo>
                    <a:cubicBezTo>
                      <a:pt x="66470" y="1055"/>
                      <a:pt x="66336" y="985"/>
                      <a:pt x="66176" y="985"/>
                    </a:cubicBezTo>
                    <a:cubicBezTo>
                      <a:pt x="65517" y="985"/>
                      <a:pt x="64414" y="2187"/>
                      <a:pt x="64414" y="2187"/>
                    </a:cubicBezTo>
                    <a:cubicBezTo>
                      <a:pt x="64541" y="570"/>
                      <a:pt x="64304" y="1"/>
                      <a:pt x="6361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344" name="Google Shape;1344;p26"/>
              <p:cNvSpPr/>
              <p:nvPr/>
            </p:nvSpPr>
            <p:spPr>
              <a:xfrm>
                <a:off x="5376625" y="2791150"/>
                <a:ext cx="547125" cy="208275"/>
              </a:xfrm>
              <a:custGeom>
                <a:avLst/>
                <a:gdLst/>
                <a:ahLst/>
                <a:cxnLst/>
                <a:rect l="l" t="t" r="r" b="b"/>
                <a:pathLst>
                  <a:path w="21885" h="8331" extrusionOk="0">
                    <a:moveTo>
                      <a:pt x="10301" y="0"/>
                    </a:moveTo>
                    <a:cubicBezTo>
                      <a:pt x="9524" y="0"/>
                      <a:pt x="8697" y="24"/>
                      <a:pt x="7819" y="73"/>
                    </a:cubicBezTo>
                    <a:cubicBezTo>
                      <a:pt x="7819" y="73"/>
                      <a:pt x="7775" y="71"/>
                      <a:pt x="7694" y="71"/>
                    </a:cubicBezTo>
                    <a:cubicBezTo>
                      <a:pt x="6797" y="71"/>
                      <a:pt x="1340" y="248"/>
                      <a:pt x="515" y="4528"/>
                    </a:cubicBezTo>
                    <a:cubicBezTo>
                      <a:pt x="1" y="7153"/>
                      <a:pt x="5191" y="8331"/>
                      <a:pt x="10315" y="8331"/>
                    </a:cubicBezTo>
                    <a:cubicBezTo>
                      <a:pt x="14334" y="8331"/>
                      <a:pt x="18311" y="7606"/>
                      <a:pt x="19463" y="6287"/>
                    </a:cubicBezTo>
                    <a:cubicBezTo>
                      <a:pt x="21884" y="3511"/>
                      <a:pt x="19828" y="0"/>
                      <a:pt x="103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345" name="Google Shape;1345;p26"/>
              <p:cNvSpPr/>
              <p:nvPr/>
            </p:nvSpPr>
            <p:spPr>
              <a:xfrm>
                <a:off x="5349350" y="3417200"/>
                <a:ext cx="531050" cy="1085075"/>
              </a:xfrm>
              <a:custGeom>
                <a:avLst/>
                <a:gdLst/>
                <a:ahLst/>
                <a:cxnLst/>
                <a:rect l="l" t="t" r="r" b="b"/>
                <a:pathLst>
                  <a:path w="21242" h="43403" extrusionOk="0">
                    <a:moveTo>
                      <a:pt x="13785" y="1"/>
                    </a:moveTo>
                    <a:lnTo>
                      <a:pt x="13785" y="1"/>
                    </a:lnTo>
                    <a:cubicBezTo>
                      <a:pt x="13785" y="2"/>
                      <a:pt x="13613" y="1894"/>
                      <a:pt x="10612" y="1894"/>
                    </a:cubicBezTo>
                    <a:cubicBezTo>
                      <a:pt x="7610" y="1894"/>
                      <a:pt x="7438" y="2"/>
                      <a:pt x="7438" y="1"/>
                    </a:cubicBezTo>
                    <a:lnTo>
                      <a:pt x="7438" y="1"/>
                    </a:lnTo>
                    <a:cubicBezTo>
                      <a:pt x="7361" y="1206"/>
                      <a:pt x="8050" y="2334"/>
                      <a:pt x="9158" y="2792"/>
                    </a:cubicBezTo>
                    <a:cubicBezTo>
                      <a:pt x="8661" y="2964"/>
                      <a:pt x="8566" y="3595"/>
                      <a:pt x="8566" y="3595"/>
                    </a:cubicBezTo>
                    <a:cubicBezTo>
                      <a:pt x="8222" y="6272"/>
                      <a:pt x="9751" y="6502"/>
                      <a:pt x="9751" y="6502"/>
                    </a:cubicBezTo>
                    <a:lnTo>
                      <a:pt x="9713" y="13824"/>
                    </a:lnTo>
                    <a:cubicBezTo>
                      <a:pt x="9942" y="20325"/>
                      <a:pt x="7820" y="20554"/>
                      <a:pt x="7820" y="20554"/>
                    </a:cubicBezTo>
                    <a:cubicBezTo>
                      <a:pt x="6669" y="20259"/>
                      <a:pt x="5691" y="20144"/>
                      <a:pt x="4866" y="20144"/>
                    </a:cubicBezTo>
                    <a:cubicBezTo>
                      <a:pt x="1840" y="20144"/>
                      <a:pt x="861" y="21702"/>
                      <a:pt x="861" y="21702"/>
                    </a:cubicBezTo>
                    <a:cubicBezTo>
                      <a:pt x="1319" y="21268"/>
                      <a:pt x="2146" y="21124"/>
                      <a:pt x="3044" y="21124"/>
                    </a:cubicBezTo>
                    <a:cubicBezTo>
                      <a:pt x="4840" y="21124"/>
                      <a:pt x="6921" y="21702"/>
                      <a:pt x="6921" y="21702"/>
                    </a:cubicBezTo>
                    <a:cubicBezTo>
                      <a:pt x="3518" y="22830"/>
                      <a:pt x="0" y="29579"/>
                      <a:pt x="1434" y="34894"/>
                    </a:cubicBezTo>
                    <a:cubicBezTo>
                      <a:pt x="2849" y="40190"/>
                      <a:pt x="861" y="43402"/>
                      <a:pt x="861" y="43402"/>
                    </a:cubicBezTo>
                    <a:cubicBezTo>
                      <a:pt x="4283" y="40477"/>
                      <a:pt x="1033" y="35697"/>
                      <a:pt x="2409" y="30057"/>
                    </a:cubicBezTo>
                    <a:cubicBezTo>
                      <a:pt x="3767" y="24436"/>
                      <a:pt x="10631" y="20382"/>
                      <a:pt x="10631" y="20382"/>
                    </a:cubicBezTo>
                    <a:cubicBezTo>
                      <a:pt x="10631" y="20382"/>
                      <a:pt x="17475" y="24455"/>
                      <a:pt x="18852" y="30057"/>
                    </a:cubicBezTo>
                    <a:cubicBezTo>
                      <a:pt x="20229" y="35678"/>
                      <a:pt x="16959" y="40477"/>
                      <a:pt x="20401" y="43402"/>
                    </a:cubicBezTo>
                    <a:cubicBezTo>
                      <a:pt x="20382" y="43383"/>
                      <a:pt x="18393" y="40190"/>
                      <a:pt x="19808" y="34875"/>
                    </a:cubicBezTo>
                    <a:cubicBezTo>
                      <a:pt x="21242" y="29560"/>
                      <a:pt x="17724" y="22811"/>
                      <a:pt x="14321" y="21702"/>
                    </a:cubicBezTo>
                    <a:cubicBezTo>
                      <a:pt x="14321" y="21702"/>
                      <a:pt x="16403" y="21115"/>
                      <a:pt x="18198" y="21115"/>
                    </a:cubicBezTo>
                    <a:cubicBezTo>
                      <a:pt x="19096" y="21115"/>
                      <a:pt x="19923" y="21262"/>
                      <a:pt x="20382" y="21702"/>
                    </a:cubicBezTo>
                    <a:cubicBezTo>
                      <a:pt x="20382" y="21702"/>
                      <a:pt x="19390" y="20144"/>
                      <a:pt x="16368" y="20144"/>
                    </a:cubicBezTo>
                    <a:cubicBezTo>
                      <a:pt x="15544" y="20144"/>
                      <a:pt x="14569" y="20259"/>
                      <a:pt x="13422" y="20554"/>
                    </a:cubicBezTo>
                    <a:cubicBezTo>
                      <a:pt x="13422" y="20554"/>
                      <a:pt x="11300" y="20306"/>
                      <a:pt x="11529" y="13805"/>
                    </a:cubicBezTo>
                    <a:lnTo>
                      <a:pt x="11472" y="6502"/>
                    </a:lnTo>
                    <a:cubicBezTo>
                      <a:pt x="11472" y="6502"/>
                      <a:pt x="13021" y="6253"/>
                      <a:pt x="12676" y="3595"/>
                    </a:cubicBezTo>
                    <a:cubicBezTo>
                      <a:pt x="12676" y="3595"/>
                      <a:pt x="12562" y="2964"/>
                      <a:pt x="12065" y="2792"/>
                    </a:cubicBezTo>
                    <a:cubicBezTo>
                      <a:pt x="13174" y="2334"/>
                      <a:pt x="13881" y="1206"/>
                      <a:pt x="137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346" name="Google Shape;1346;p26"/>
              <p:cNvSpPr/>
              <p:nvPr/>
            </p:nvSpPr>
            <p:spPr>
              <a:xfrm>
                <a:off x="5181100" y="3787900"/>
                <a:ext cx="474175" cy="760950"/>
              </a:xfrm>
              <a:custGeom>
                <a:avLst/>
                <a:gdLst/>
                <a:ahLst/>
                <a:cxnLst/>
                <a:rect l="l" t="t" r="r" b="b"/>
                <a:pathLst>
                  <a:path w="18967" h="30438" extrusionOk="0">
                    <a:moveTo>
                      <a:pt x="13250" y="0"/>
                    </a:moveTo>
                    <a:cubicBezTo>
                      <a:pt x="12831" y="0"/>
                      <a:pt x="12355" y="102"/>
                      <a:pt x="11816" y="335"/>
                    </a:cubicBezTo>
                    <a:cubicBezTo>
                      <a:pt x="7591" y="2170"/>
                      <a:pt x="2008" y="9455"/>
                      <a:pt x="2008" y="13374"/>
                    </a:cubicBezTo>
                    <a:cubicBezTo>
                      <a:pt x="2008" y="13374"/>
                      <a:pt x="0" y="17160"/>
                      <a:pt x="574" y="24827"/>
                    </a:cubicBezTo>
                    <a:cubicBezTo>
                      <a:pt x="903" y="29089"/>
                      <a:pt x="3093" y="30438"/>
                      <a:pt x="5936" y="30438"/>
                    </a:cubicBezTo>
                    <a:cubicBezTo>
                      <a:pt x="8208" y="30438"/>
                      <a:pt x="10896" y="29576"/>
                      <a:pt x="13384" y="28651"/>
                    </a:cubicBezTo>
                    <a:cubicBezTo>
                      <a:pt x="18967" y="26567"/>
                      <a:pt x="16366" y="16892"/>
                      <a:pt x="16366" y="11634"/>
                    </a:cubicBezTo>
                    <a:lnTo>
                      <a:pt x="16347" y="4694"/>
                    </a:lnTo>
                    <a:cubicBezTo>
                      <a:pt x="16347" y="4694"/>
                      <a:pt x="16100" y="0"/>
                      <a:pt x="132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347" name="Google Shape;1347;p26"/>
              <p:cNvSpPr/>
              <p:nvPr/>
            </p:nvSpPr>
            <p:spPr>
              <a:xfrm>
                <a:off x="5579250" y="3787900"/>
                <a:ext cx="473725" cy="760950"/>
              </a:xfrm>
              <a:custGeom>
                <a:avLst/>
                <a:gdLst/>
                <a:ahLst/>
                <a:cxnLst/>
                <a:rect l="l" t="t" r="r" b="b"/>
                <a:pathLst>
                  <a:path w="18949" h="30438" extrusionOk="0">
                    <a:moveTo>
                      <a:pt x="5698" y="0"/>
                    </a:moveTo>
                    <a:cubicBezTo>
                      <a:pt x="2848" y="0"/>
                      <a:pt x="2601" y="4694"/>
                      <a:pt x="2601" y="4694"/>
                    </a:cubicBezTo>
                    <a:lnTo>
                      <a:pt x="2582" y="11634"/>
                    </a:lnTo>
                    <a:cubicBezTo>
                      <a:pt x="2582" y="16892"/>
                      <a:pt x="1" y="26567"/>
                      <a:pt x="5584" y="28651"/>
                    </a:cubicBezTo>
                    <a:cubicBezTo>
                      <a:pt x="8063" y="29576"/>
                      <a:pt x="10750" y="30438"/>
                      <a:pt x="13022" y="30438"/>
                    </a:cubicBezTo>
                    <a:cubicBezTo>
                      <a:pt x="15864" y="30438"/>
                      <a:pt x="18056" y="29089"/>
                      <a:pt x="18374" y="24827"/>
                    </a:cubicBezTo>
                    <a:cubicBezTo>
                      <a:pt x="18948" y="17160"/>
                      <a:pt x="16941" y="13374"/>
                      <a:pt x="16941" y="13374"/>
                    </a:cubicBezTo>
                    <a:cubicBezTo>
                      <a:pt x="16941" y="9455"/>
                      <a:pt x="11358" y="2170"/>
                      <a:pt x="7132" y="335"/>
                    </a:cubicBezTo>
                    <a:cubicBezTo>
                      <a:pt x="6593" y="102"/>
                      <a:pt x="6117" y="0"/>
                      <a:pt x="56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348" name="Google Shape;1348;p26"/>
              <p:cNvSpPr/>
              <p:nvPr/>
            </p:nvSpPr>
            <p:spPr>
              <a:xfrm>
                <a:off x="5530125" y="3142850"/>
                <a:ext cx="169025" cy="321225"/>
              </a:xfrm>
              <a:custGeom>
                <a:avLst/>
                <a:gdLst/>
                <a:ahLst/>
                <a:cxnLst/>
                <a:rect l="l" t="t" r="r" b="b"/>
                <a:pathLst>
                  <a:path w="6761" h="12849" extrusionOk="0">
                    <a:moveTo>
                      <a:pt x="149" y="0"/>
                    </a:moveTo>
                    <a:cubicBezTo>
                      <a:pt x="149" y="0"/>
                      <a:pt x="2730" y="1798"/>
                      <a:pt x="2654" y="6195"/>
                    </a:cubicBezTo>
                    <a:cubicBezTo>
                      <a:pt x="2597" y="10573"/>
                      <a:pt x="436" y="9063"/>
                      <a:pt x="226" y="10975"/>
                    </a:cubicBezTo>
                    <a:cubicBezTo>
                      <a:pt x="1" y="12830"/>
                      <a:pt x="3248" y="12849"/>
                      <a:pt x="3377" y="12849"/>
                    </a:cubicBezTo>
                    <a:cubicBezTo>
                      <a:pt x="3379" y="12849"/>
                      <a:pt x="3381" y="12849"/>
                      <a:pt x="3381" y="12849"/>
                    </a:cubicBezTo>
                    <a:cubicBezTo>
                      <a:pt x="3381" y="12849"/>
                      <a:pt x="3382" y="12849"/>
                      <a:pt x="3384" y="12849"/>
                    </a:cubicBezTo>
                    <a:cubicBezTo>
                      <a:pt x="3513" y="12849"/>
                      <a:pt x="6760" y="12830"/>
                      <a:pt x="6554" y="10975"/>
                    </a:cubicBezTo>
                    <a:cubicBezTo>
                      <a:pt x="6344" y="9063"/>
                      <a:pt x="4184" y="10573"/>
                      <a:pt x="4107" y="6195"/>
                    </a:cubicBezTo>
                    <a:cubicBezTo>
                      <a:pt x="4050" y="1798"/>
                      <a:pt x="6631" y="0"/>
                      <a:pt x="6631" y="0"/>
                    </a:cubicBezTo>
                    <a:lnTo>
                      <a:pt x="6631" y="0"/>
                    </a:lnTo>
                    <a:lnTo>
                      <a:pt x="3381" y="287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349" name="Google Shape;1349;p26"/>
              <p:cNvSpPr/>
              <p:nvPr/>
            </p:nvSpPr>
            <p:spPr>
              <a:xfrm>
                <a:off x="5425350" y="3051925"/>
                <a:ext cx="380025" cy="129425"/>
              </a:xfrm>
              <a:custGeom>
                <a:avLst/>
                <a:gdLst/>
                <a:ahLst/>
                <a:cxnLst/>
                <a:rect l="l" t="t" r="r" b="b"/>
                <a:pathLst>
                  <a:path w="15201" h="5177" extrusionOk="0">
                    <a:moveTo>
                      <a:pt x="12099" y="0"/>
                    </a:moveTo>
                    <a:cubicBezTo>
                      <a:pt x="10475" y="0"/>
                      <a:pt x="8380" y="1202"/>
                      <a:pt x="7629" y="2586"/>
                    </a:cubicBezTo>
                    <a:cubicBezTo>
                      <a:pt x="6876" y="1209"/>
                      <a:pt x="4764" y="35"/>
                      <a:pt x="3121" y="35"/>
                    </a:cubicBezTo>
                    <a:cubicBezTo>
                      <a:pt x="2345" y="35"/>
                      <a:pt x="1674" y="297"/>
                      <a:pt x="1300" y="922"/>
                    </a:cubicBezTo>
                    <a:cubicBezTo>
                      <a:pt x="0" y="3102"/>
                      <a:pt x="3958" y="4536"/>
                      <a:pt x="5851" y="5071"/>
                    </a:cubicBezTo>
                    <a:cubicBezTo>
                      <a:pt x="6001" y="5114"/>
                      <a:pt x="6163" y="5139"/>
                      <a:pt x="6328" y="5139"/>
                    </a:cubicBezTo>
                    <a:cubicBezTo>
                      <a:pt x="6456" y="5139"/>
                      <a:pt x="6585" y="5124"/>
                      <a:pt x="6711" y="5090"/>
                    </a:cubicBezTo>
                    <a:cubicBezTo>
                      <a:pt x="6979" y="5014"/>
                      <a:pt x="7256" y="4976"/>
                      <a:pt x="7533" y="4976"/>
                    </a:cubicBezTo>
                    <a:cubicBezTo>
                      <a:pt x="7811" y="4976"/>
                      <a:pt x="8088" y="5014"/>
                      <a:pt x="8355" y="5090"/>
                    </a:cubicBezTo>
                    <a:cubicBezTo>
                      <a:pt x="8537" y="5148"/>
                      <a:pt x="8719" y="5176"/>
                      <a:pt x="8898" y="5176"/>
                    </a:cubicBezTo>
                    <a:cubicBezTo>
                      <a:pt x="9077" y="5176"/>
                      <a:pt x="9254" y="5148"/>
                      <a:pt x="9426" y="5090"/>
                    </a:cubicBezTo>
                    <a:cubicBezTo>
                      <a:pt x="11281" y="4517"/>
                      <a:pt x="15200" y="2968"/>
                      <a:pt x="13843" y="827"/>
                    </a:cubicBezTo>
                    <a:cubicBezTo>
                      <a:pt x="13468" y="244"/>
                      <a:pt x="12832" y="0"/>
                      <a:pt x="12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1350" name="Google Shape;1350;p26"/>
              <p:cNvSpPr/>
              <p:nvPr/>
            </p:nvSpPr>
            <p:spPr>
              <a:xfrm>
                <a:off x="5568750" y="3284950"/>
                <a:ext cx="98000" cy="47400"/>
              </a:xfrm>
              <a:custGeom>
                <a:avLst/>
                <a:gdLst/>
                <a:ahLst/>
                <a:cxnLst/>
                <a:rect l="l" t="t" r="r" b="b"/>
                <a:pathLst>
                  <a:path w="3920" h="1896" extrusionOk="0">
                    <a:moveTo>
                      <a:pt x="1862" y="1"/>
                    </a:moveTo>
                    <a:cubicBezTo>
                      <a:pt x="1539" y="1"/>
                      <a:pt x="1217" y="30"/>
                      <a:pt x="899" y="90"/>
                    </a:cubicBezTo>
                    <a:cubicBezTo>
                      <a:pt x="172" y="186"/>
                      <a:pt x="0" y="1180"/>
                      <a:pt x="650" y="1524"/>
                    </a:cubicBezTo>
                    <a:cubicBezTo>
                      <a:pt x="1064" y="1771"/>
                      <a:pt x="1534" y="1895"/>
                      <a:pt x="2004" y="1895"/>
                    </a:cubicBezTo>
                    <a:cubicBezTo>
                      <a:pt x="2447" y="1895"/>
                      <a:pt x="2890" y="1785"/>
                      <a:pt x="3289" y="1563"/>
                    </a:cubicBezTo>
                    <a:cubicBezTo>
                      <a:pt x="3920" y="1199"/>
                      <a:pt x="3747" y="243"/>
                      <a:pt x="3040" y="129"/>
                    </a:cubicBezTo>
                    <a:cubicBezTo>
                      <a:pt x="2651" y="45"/>
                      <a:pt x="2256" y="1"/>
                      <a:pt x="18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cxnSp>
          <p:nvCxnSpPr>
            <p:cNvPr id="1351" name="Google Shape;1351;p26"/>
            <p:cNvCxnSpPr>
              <a:stCxn id="1352" idx="2"/>
            </p:cNvCxnSpPr>
            <p:nvPr/>
          </p:nvCxnSpPr>
          <p:spPr>
            <a:xfrm rot="10800000" flipH="1">
              <a:off x="5873851" y="3232184"/>
              <a:ext cx="161100" cy="51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6"/>
            <p:cNvCxnSpPr>
              <a:stCxn id="1354" idx="6"/>
            </p:cNvCxnSpPr>
            <p:nvPr/>
          </p:nvCxnSpPr>
          <p:spPr>
            <a:xfrm rot="10800000">
              <a:off x="6930705" y="3246359"/>
              <a:ext cx="149400" cy="4926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55" name="Google Shape;1355;p26"/>
          <p:cNvSpPr txBox="1">
            <a:spLocks noGrp="1"/>
          </p:cNvSpPr>
          <p:nvPr>
            <p:ph type="title"/>
          </p:nvPr>
        </p:nvSpPr>
        <p:spPr>
          <a:xfrm>
            <a:off x="448081" y="155531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Bolalarda</a:t>
            </a:r>
            <a:r>
              <a:rPr lang="en-US" dirty="0"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sil</a:t>
            </a:r>
            <a:r>
              <a:rPr lang="en-US" dirty="0"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kasalligining</a:t>
            </a:r>
            <a:r>
              <a:rPr lang="en-US" dirty="0"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belgilari</a:t>
            </a:r>
            <a:endParaRPr lang="en-US" dirty="0">
              <a:latin typeface="Fira Sans Extra Condensed Medium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56" name="Google Shape;1356;p26"/>
          <p:cNvGrpSpPr/>
          <p:nvPr/>
        </p:nvGrpSpPr>
        <p:grpSpPr>
          <a:xfrm>
            <a:off x="467362" y="1455602"/>
            <a:ext cx="2817227" cy="1503406"/>
            <a:chOff x="469466" y="856914"/>
            <a:chExt cx="2817227" cy="1503406"/>
          </a:xfrm>
        </p:grpSpPr>
        <p:sp>
          <p:nvSpPr>
            <p:cNvPr id="1357" name="Google Shape;1357;p26"/>
            <p:cNvSpPr txBox="1"/>
            <p:nvPr/>
          </p:nvSpPr>
          <p:spPr>
            <a:xfrm>
              <a:off x="869119" y="1930720"/>
              <a:ext cx="2417574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terining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oqarishida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</a:p>
            <a:p>
              <a:pPr algn="l"/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(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terining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qon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aylanishi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yomonlashadi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);</a:t>
              </a:r>
            </a:p>
          </p:txBody>
        </p:sp>
        <p:sp>
          <p:nvSpPr>
            <p:cNvPr id="1359" name="Google Shape;1359;p26"/>
            <p:cNvSpPr txBox="1"/>
            <p:nvPr/>
          </p:nvSpPr>
          <p:spPr>
            <a:xfrm>
              <a:off x="469466" y="856914"/>
              <a:ext cx="1064918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>
                  <a:solidFill>
                    <a:schemeClr val="dk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Fira Sans Extra Condensed SemiBold"/>
                </a:rPr>
                <a:t>01</a:t>
              </a:r>
              <a:endParaRPr sz="1600" b="1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Fira Sans Extra Condensed SemiBold"/>
              </a:endParaRPr>
            </a:p>
          </p:txBody>
        </p:sp>
      </p:grpSp>
      <p:grpSp>
        <p:nvGrpSpPr>
          <p:cNvPr id="1360" name="Google Shape;1360;p26"/>
          <p:cNvGrpSpPr/>
          <p:nvPr/>
        </p:nvGrpSpPr>
        <p:grpSpPr>
          <a:xfrm>
            <a:off x="448081" y="1617395"/>
            <a:ext cx="2416555" cy="1166711"/>
            <a:chOff x="526669" y="1596359"/>
            <a:chExt cx="2416555" cy="1166711"/>
          </a:xfrm>
        </p:grpSpPr>
        <p:sp>
          <p:nvSpPr>
            <p:cNvPr id="1362" name="Google Shape;1362;p26"/>
            <p:cNvSpPr txBox="1"/>
            <p:nvPr/>
          </p:nvSpPr>
          <p:spPr>
            <a:xfrm>
              <a:off x="977924" y="1596359"/>
              <a:ext cx="1965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limfa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tugunlarining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kattalashishi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va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og’rishida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;</a:t>
              </a:r>
            </a:p>
          </p:txBody>
        </p:sp>
        <p:sp>
          <p:nvSpPr>
            <p:cNvPr id="1363" name="Google Shape;1363;p26"/>
            <p:cNvSpPr txBox="1"/>
            <p:nvPr/>
          </p:nvSpPr>
          <p:spPr>
            <a:xfrm>
              <a:off x="526669" y="2333470"/>
              <a:ext cx="539779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>
                  <a:solidFill>
                    <a:schemeClr val="dk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Fira Sans Extra Condensed SemiBold"/>
                </a:rPr>
                <a:t>02</a:t>
              </a:r>
            </a:p>
          </p:txBody>
        </p:sp>
      </p:grpSp>
      <p:grpSp>
        <p:nvGrpSpPr>
          <p:cNvPr id="1364" name="Google Shape;1364;p26"/>
          <p:cNvGrpSpPr/>
          <p:nvPr/>
        </p:nvGrpSpPr>
        <p:grpSpPr>
          <a:xfrm>
            <a:off x="474909" y="3306417"/>
            <a:ext cx="2399906" cy="475609"/>
            <a:chOff x="541151" y="3478150"/>
            <a:chExt cx="2399906" cy="475609"/>
          </a:xfrm>
        </p:grpSpPr>
        <p:sp>
          <p:nvSpPr>
            <p:cNvPr id="1366" name="Google Shape;1366;p26"/>
            <p:cNvSpPr txBox="1"/>
            <p:nvPr/>
          </p:nvSpPr>
          <p:spPr>
            <a:xfrm>
              <a:off x="975757" y="3524159"/>
              <a:ext cx="1965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uyqu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buzilishida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;</a:t>
              </a:r>
            </a:p>
          </p:txBody>
        </p:sp>
        <p:sp>
          <p:nvSpPr>
            <p:cNvPr id="1367" name="Google Shape;1367;p26"/>
            <p:cNvSpPr txBox="1"/>
            <p:nvPr/>
          </p:nvSpPr>
          <p:spPr>
            <a:xfrm>
              <a:off x="541151" y="3478150"/>
              <a:ext cx="518557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>
                  <a:solidFill>
                    <a:schemeClr val="dk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Fira Sans Extra Condensed SemiBold"/>
                </a:rPr>
                <a:t>03</a:t>
              </a:r>
              <a:endParaRPr sz="1600" b="1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Fira Sans Extra Condensed SemiBold"/>
              </a:endParaRPr>
            </a:p>
          </p:txBody>
        </p:sp>
      </p:grpSp>
      <p:grpSp>
        <p:nvGrpSpPr>
          <p:cNvPr id="1368" name="Google Shape;1368;p26"/>
          <p:cNvGrpSpPr/>
          <p:nvPr/>
        </p:nvGrpSpPr>
        <p:grpSpPr>
          <a:xfrm>
            <a:off x="467204" y="3927787"/>
            <a:ext cx="3074584" cy="500526"/>
            <a:chOff x="2758144" y="1514294"/>
            <a:chExt cx="2265759" cy="500526"/>
          </a:xfrm>
        </p:grpSpPr>
        <p:sp>
          <p:nvSpPr>
            <p:cNvPr id="1370" name="Google Shape;1370;p26"/>
            <p:cNvSpPr txBox="1"/>
            <p:nvPr/>
          </p:nvSpPr>
          <p:spPr>
            <a:xfrm flipH="1">
              <a:off x="3058603" y="1585220"/>
              <a:ext cx="1965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kayfiyatning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keskin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o'zgarib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turishida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.</a:t>
              </a:r>
            </a:p>
          </p:txBody>
        </p:sp>
        <p:sp>
          <p:nvSpPr>
            <p:cNvPr id="1371" name="Google Shape;1371;p26"/>
            <p:cNvSpPr txBox="1"/>
            <p:nvPr/>
          </p:nvSpPr>
          <p:spPr>
            <a:xfrm flipH="1">
              <a:off x="2758144" y="1514294"/>
              <a:ext cx="39778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>
                  <a:solidFill>
                    <a:schemeClr val="dk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Fira Sans Extra Condensed SemiBold"/>
                </a:rPr>
                <a:t>04</a:t>
              </a:r>
            </a:p>
          </p:txBody>
        </p:sp>
      </p:grpSp>
      <p:grpSp>
        <p:nvGrpSpPr>
          <p:cNvPr id="1372" name="Google Shape;1372;p26"/>
          <p:cNvGrpSpPr/>
          <p:nvPr/>
        </p:nvGrpSpPr>
        <p:grpSpPr>
          <a:xfrm>
            <a:off x="463251" y="4606931"/>
            <a:ext cx="3673338" cy="447929"/>
            <a:chOff x="2758125" y="2805202"/>
            <a:chExt cx="14517798" cy="447929"/>
          </a:xfrm>
        </p:grpSpPr>
        <p:sp>
          <p:nvSpPr>
            <p:cNvPr id="1374" name="Google Shape;1374;p26"/>
            <p:cNvSpPr txBox="1"/>
            <p:nvPr/>
          </p:nvSpPr>
          <p:spPr>
            <a:xfrm flipH="1">
              <a:off x="4384903" y="2805202"/>
              <a:ext cx="1289102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/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fikr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1600" dirty="0" err="1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tarqoqligida</a:t>
              </a:r>
              <a:r>
                <a:rPr lang="en-US" sz="16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;</a:t>
              </a:r>
            </a:p>
          </p:txBody>
        </p:sp>
        <p:sp>
          <p:nvSpPr>
            <p:cNvPr id="1375" name="Google Shape;1375;p26"/>
            <p:cNvSpPr txBox="1"/>
            <p:nvPr/>
          </p:nvSpPr>
          <p:spPr>
            <a:xfrm flipH="1">
              <a:off x="2758125" y="2823531"/>
              <a:ext cx="1965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>
                  <a:solidFill>
                    <a:schemeClr val="dk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Fira Sans Extra Condensed SemiBold"/>
                </a:rPr>
                <a:t>05</a:t>
              </a:r>
              <a:endParaRPr sz="1600" b="1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Fira Sans Extra Condensed SemiBold"/>
              </a:endParaRPr>
            </a:p>
          </p:txBody>
        </p:sp>
      </p:grpSp>
      <p:sp>
        <p:nvSpPr>
          <p:cNvPr id="1376" name="Google Shape;1376;p26"/>
          <p:cNvSpPr/>
          <p:nvPr/>
        </p:nvSpPr>
        <p:spPr>
          <a:xfrm>
            <a:off x="6185536" y="1513215"/>
            <a:ext cx="429600" cy="429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Fira Sans Extra Condensed SemiBold"/>
              </a:rPr>
              <a:t>3</a:t>
            </a:r>
            <a:endParaRPr sz="16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Fira Sans Extra Condensed SemiBold"/>
            </a:endParaRPr>
          </a:p>
        </p:txBody>
      </p:sp>
      <p:sp>
        <p:nvSpPr>
          <p:cNvPr id="1377" name="Google Shape;1377;p26"/>
          <p:cNvSpPr/>
          <p:nvPr/>
        </p:nvSpPr>
        <p:spPr>
          <a:xfrm>
            <a:off x="5083479" y="3738959"/>
            <a:ext cx="429600" cy="4296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Fira Sans Extra Condensed SemiBold"/>
              </a:rPr>
              <a:t>2</a:t>
            </a:r>
            <a:endParaRPr sz="16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Fira Sans Extra Condensed SemiBold"/>
            </a:endParaRPr>
          </a:p>
        </p:txBody>
      </p:sp>
      <p:sp>
        <p:nvSpPr>
          <p:cNvPr id="1378" name="Google Shape;1378;p26"/>
          <p:cNvSpPr/>
          <p:nvPr/>
        </p:nvSpPr>
        <p:spPr>
          <a:xfrm>
            <a:off x="6173246" y="2166265"/>
            <a:ext cx="429600" cy="429600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Fira Sans Extra Condensed SemiBold"/>
              </a:rPr>
              <a:t>1</a:t>
            </a:r>
            <a:endParaRPr sz="16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Fira Sans Extra Condensed SemiBold"/>
            </a:endParaRPr>
          </a:p>
        </p:txBody>
      </p:sp>
      <p:sp>
        <p:nvSpPr>
          <p:cNvPr id="1352" name="Google Shape;1352;p26"/>
          <p:cNvSpPr/>
          <p:nvPr/>
        </p:nvSpPr>
        <p:spPr>
          <a:xfrm>
            <a:off x="5873851" y="3528584"/>
            <a:ext cx="429600" cy="4296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Fira Sans Extra Condensed SemiBold"/>
              </a:rPr>
              <a:t>4</a:t>
            </a:r>
            <a:endParaRPr sz="1600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Fira Sans Extra Condensed SemiBold"/>
            </a:endParaRPr>
          </a:p>
        </p:txBody>
      </p:sp>
      <p:sp>
        <p:nvSpPr>
          <p:cNvPr id="1354" name="Google Shape;1354;p26"/>
          <p:cNvSpPr/>
          <p:nvPr/>
        </p:nvSpPr>
        <p:spPr>
          <a:xfrm>
            <a:off x="6650505" y="3524159"/>
            <a:ext cx="429600" cy="429600"/>
          </a:xfrm>
          <a:prstGeom prst="ellipse">
            <a:avLst/>
          </a:prstGeom>
          <a:solidFill>
            <a:schemeClr val="dk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Fira Sans Extra Condensed SemiBold"/>
              </a:rPr>
              <a:t>5</a:t>
            </a:r>
            <a:endParaRPr sz="160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Fira Sans Extra Condensed SemiBold"/>
            </a:endParaRPr>
          </a:p>
        </p:txBody>
      </p:sp>
      <p:sp>
        <p:nvSpPr>
          <p:cNvPr id="4" name="Google Shape;1358;p26"/>
          <p:cNvSpPr txBox="1"/>
          <p:nvPr/>
        </p:nvSpPr>
        <p:spPr>
          <a:xfrm>
            <a:off x="461093" y="886725"/>
            <a:ext cx="6139992" cy="3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Bolalarda</a:t>
            </a:r>
            <a:r>
              <a:rPr lang="en-US" sz="1800" dirty="0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yuqorida</a:t>
            </a:r>
            <a:r>
              <a:rPr lang="en-US" sz="1800" dirty="0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tavsiflangan</a:t>
            </a:r>
            <a:r>
              <a:rPr lang="en-US" sz="1800" dirty="0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alomatlardan</a:t>
            </a:r>
            <a:r>
              <a:rPr lang="en-US" sz="1800" dirty="0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tashqari</a:t>
            </a:r>
            <a:r>
              <a:rPr lang="en-US" sz="1800" dirty="0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sil</a:t>
            </a:r>
            <a:r>
              <a:rPr lang="en-US" sz="1800" dirty="0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kasalligi</a:t>
            </a:r>
            <a:r>
              <a:rPr lang="en-US" sz="1800" dirty="0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o'zini</a:t>
            </a:r>
            <a:r>
              <a:rPr lang="en-US" sz="1800" dirty="0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namoyon</a:t>
            </a:r>
            <a:r>
              <a:rPr lang="en-US" sz="1800" dirty="0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qiladi</a:t>
            </a:r>
            <a:r>
              <a:rPr lang="en-US" sz="1800" dirty="0">
                <a:solidFill>
                  <a:srgbClr val="0070C0"/>
                </a:solidFill>
                <a:latin typeface="Fira Sans Extra Condensed Medium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en-US" sz="1800" dirty="0">
              <a:solidFill>
                <a:srgbClr val="0070C0"/>
              </a:solidFill>
              <a:latin typeface="Fira Sans Extra Condensed Medium" panose="020B0604020202020204" charset="0"/>
              <a:ea typeface="Roboto" panose="02000000000000000000" pitchFamily="2" charset="0"/>
              <a:cs typeface="Roboto" panose="02000000000000000000" pitchFamily="2" charset="0"/>
              <a:sym typeface="Fira Sans Extra Condensed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24"/>
          <p:cNvSpPr txBox="1">
            <a:spLocks noGrp="1"/>
          </p:cNvSpPr>
          <p:nvPr>
            <p:ph type="title"/>
          </p:nvPr>
        </p:nvSpPr>
        <p:spPr>
          <a:xfrm>
            <a:off x="457200" y="26405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Sil </a:t>
            </a:r>
            <a:r>
              <a:rPr lang="en-US" dirty="0" err="1"/>
              <a:t>kasalligi</a:t>
            </a:r>
            <a:r>
              <a:rPr lang="en-US" dirty="0"/>
              <a:t> </a:t>
            </a:r>
            <a:r>
              <a:rPr lang="en-US" dirty="0" err="1"/>
              <a:t>diagnostikasi</a:t>
            </a:r>
            <a:endParaRPr lang="en-US" dirty="0"/>
          </a:p>
        </p:txBody>
      </p:sp>
      <p:sp>
        <p:nvSpPr>
          <p:cNvPr id="1165" name="Google Shape;1165;p24"/>
          <p:cNvSpPr/>
          <p:nvPr/>
        </p:nvSpPr>
        <p:spPr>
          <a:xfrm>
            <a:off x="4327800" y="1442750"/>
            <a:ext cx="488400" cy="48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3</a:t>
            </a:r>
            <a:endParaRPr sz="2000">
              <a:solidFill>
                <a:schemeClr val="lt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166" name="Google Shape;1166;p24"/>
          <p:cNvSpPr/>
          <p:nvPr/>
        </p:nvSpPr>
        <p:spPr>
          <a:xfrm>
            <a:off x="974064" y="1442750"/>
            <a:ext cx="488400" cy="48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1</a:t>
            </a:r>
            <a:endParaRPr sz="2000">
              <a:solidFill>
                <a:schemeClr val="lt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167" name="Google Shape;1167;p24"/>
          <p:cNvSpPr/>
          <p:nvPr/>
        </p:nvSpPr>
        <p:spPr>
          <a:xfrm>
            <a:off x="7917854" y="1454940"/>
            <a:ext cx="488400" cy="488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5</a:t>
            </a:r>
            <a:endParaRPr sz="2000">
              <a:solidFill>
                <a:schemeClr val="lt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168" name="Google Shape;1168;p24"/>
          <p:cNvSpPr/>
          <p:nvPr/>
        </p:nvSpPr>
        <p:spPr>
          <a:xfrm>
            <a:off x="6004668" y="4458953"/>
            <a:ext cx="488400" cy="488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4</a:t>
            </a:r>
            <a:endParaRPr sz="2000">
              <a:solidFill>
                <a:schemeClr val="lt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1169" name="Google Shape;1169;p24"/>
          <p:cNvSpPr/>
          <p:nvPr/>
        </p:nvSpPr>
        <p:spPr>
          <a:xfrm>
            <a:off x="2650500" y="4257388"/>
            <a:ext cx="488400" cy="488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2</a:t>
            </a:r>
            <a:endParaRPr sz="2000">
              <a:solidFill>
                <a:schemeClr val="lt1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cxnSp>
        <p:nvCxnSpPr>
          <p:cNvPr id="1170" name="Google Shape;1170;p24"/>
          <p:cNvCxnSpPr>
            <a:stCxn id="1171" idx="6"/>
            <a:endCxn id="1172" idx="2"/>
          </p:cNvCxnSpPr>
          <p:nvPr/>
        </p:nvCxnSpPr>
        <p:spPr>
          <a:xfrm>
            <a:off x="1803714" y="2769775"/>
            <a:ext cx="506100" cy="647700"/>
          </a:xfrm>
          <a:prstGeom prst="bentConnector3">
            <a:avLst>
              <a:gd name="adj1" fmla="val 4998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73" name="Google Shape;1173;p24"/>
          <p:cNvCxnSpPr>
            <a:stCxn id="1172" idx="6"/>
            <a:endCxn id="1174" idx="2"/>
          </p:cNvCxnSpPr>
          <p:nvPr/>
        </p:nvCxnSpPr>
        <p:spPr>
          <a:xfrm rot="10800000" flipH="1">
            <a:off x="3480582" y="2769775"/>
            <a:ext cx="506100" cy="647700"/>
          </a:xfrm>
          <a:prstGeom prst="bentConnector3">
            <a:avLst>
              <a:gd name="adj1" fmla="val 4998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75" name="Google Shape;1175;p24"/>
          <p:cNvCxnSpPr>
            <a:stCxn id="1174" idx="6"/>
            <a:endCxn id="1176" idx="2"/>
          </p:cNvCxnSpPr>
          <p:nvPr/>
        </p:nvCxnSpPr>
        <p:spPr>
          <a:xfrm>
            <a:off x="5157450" y="2769775"/>
            <a:ext cx="545944" cy="10509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77" name="Google Shape;1177;p24"/>
          <p:cNvCxnSpPr>
            <a:stCxn id="1176" idx="6"/>
            <a:endCxn id="1178" idx="2"/>
          </p:cNvCxnSpPr>
          <p:nvPr/>
        </p:nvCxnSpPr>
        <p:spPr>
          <a:xfrm flipV="1">
            <a:off x="6874294" y="2710848"/>
            <a:ext cx="722583" cy="1109827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71" name="Google Shape;1171;p24"/>
          <p:cNvSpPr/>
          <p:nvPr/>
        </p:nvSpPr>
        <p:spPr>
          <a:xfrm>
            <a:off x="632814" y="2184325"/>
            <a:ext cx="1170900" cy="117090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24"/>
          <p:cNvSpPr/>
          <p:nvPr/>
        </p:nvSpPr>
        <p:spPr>
          <a:xfrm>
            <a:off x="2309682" y="2832025"/>
            <a:ext cx="1170900" cy="117090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24"/>
          <p:cNvSpPr/>
          <p:nvPr/>
        </p:nvSpPr>
        <p:spPr>
          <a:xfrm>
            <a:off x="5703394" y="3235225"/>
            <a:ext cx="1170900" cy="117090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24"/>
          <p:cNvSpPr/>
          <p:nvPr/>
        </p:nvSpPr>
        <p:spPr>
          <a:xfrm>
            <a:off x="3986550" y="2184325"/>
            <a:ext cx="1170900" cy="117090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24"/>
          <p:cNvSpPr/>
          <p:nvPr/>
        </p:nvSpPr>
        <p:spPr>
          <a:xfrm>
            <a:off x="7596877" y="2125398"/>
            <a:ext cx="1170900" cy="117090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24"/>
          <p:cNvSpPr txBox="1"/>
          <p:nvPr/>
        </p:nvSpPr>
        <p:spPr>
          <a:xfrm>
            <a:off x="126546" y="4002925"/>
            <a:ext cx="2095818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O'pka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sil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kasalligi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mikroskopik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tarzda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tasdiqlanadi.To'g'ri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tashxis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qo'yish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uchun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bemorga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tekshiruv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buyuriladi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unga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quyidagilar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kiradi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</p:txBody>
      </p:sp>
      <p:sp>
        <p:nvSpPr>
          <p:cNvPr id="1184" name="Google Shape;1184;p24"/>
          <p:cNvSpPr txBox="1"/>
          <p:nvPr/>
        </p:nvSpPr>
        <p:spPr>
          <a:xfrm flipH="1">
            <a:off x="5242244" y="1748138"/>
            <a:ext cx="2159718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Ftiziatr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bilan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maslahatlashish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sil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kasalligini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davolash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bilan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shug'ullanadigan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mutaxassis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Tekshiruv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paytida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shifokor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chap/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o'ng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o'pkaning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nafas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olish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funktsiyasida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kechikish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mavjudligini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aniqlash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uchun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ko'krak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qafasini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palpatsiya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qiladi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1187" name="Google Shape;1187;p24"/>
          <p:cNvSpPr txBox="1"/>
          <p:nvPr/>
        </p:nvSpPr>
        <p:spPr>
          <a:xfrm>
            <a:off x="3763383" y="4097344"/>
            <a:ext cx="17706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Klinik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tekshiruv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umumiy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holat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baholanadi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dominant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alomatlar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o'rganiladi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</a:t>
            </a:r>
          </a:p>
        </p:txBody>
      </p:sp>
      <p:sp>
        <p:nvSpPr>
          <p:cNvPr id="1190" name="Google Shape;1190;p24"/>
          <p:cNvSpPr txBox="1"/>
          <p:nvPr/>
        </p:nvSpPr>
        <p:spPr>
          <a:xfrm flipH="1">
            <a:off x="2065200" y="1897007"/>
            <a:ext cx="1786881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Bemor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haqida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kerakli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ma'lumotlarni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to'plash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alomatlar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yuqtirish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ehtimoli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ilgari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boshdan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kechirgan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kasalliklari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</a:t>
            </a:r>
          </a:p>
        </p:txBody>
      </p:sp>
      <p:sp>
        <p:nvSpPr>
          <p:cNvPr id="1193" name="Google Shape;1193;p24"/>
          <p:cNvSpPr txBox="1"/>
          <p:nvPr/>
        </p:nvSpPr>
        <p:spPr>
          <a:xfrm>
            <a:off x="7158636" y="4097344"/>
            <a:ext cx="15342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Labaratoriya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diagnostikasi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94" name="Google Shape;1194;p24"/>
          <p:cNvGrpSpPr/>
          <p:nvPr/>
        </p:nvGrpSpPr>
        <p:grpSpPr>
          <a:xfrm>
            <a:off x="974129" y="2461932"/>
            <a:ext cx="488269" cy="615686"/>
            <a:chOff x="3988450" y="2791850"/>
            <a:chExt cx="110950" cy="139900"/>
          </a:xfrm>
        </p:grpSpPr>
        <p:sp>
          <p:nvSpPr>
            <p:cNvPr id="1195" name="Google Shape;1195;p24"/>
            <p:cNvSpPr/>
            <p:nvPr/>
          </p:nvSpPr>
          <p:spPr>
            <a:xfrm>
              <a:off x="4005875" y="2791850"/>
              <a:ext cx="29750" cy="24650"/>
            </a:xfrm>
            <a:custGeom>
              <a:avLst/>
              <a:gdLst/>
              <a:ahLst/>
              <a:cxnLst/>
              <a:rect l="l" t="t" r="r" b="b"/>
              <a:pathLst>
                <a:path w="1190" h="986" extrusionOk="0">
                  <a:moveTo>
                    <a:pt x="275" y="1"/>
                  </a:moveTo>
                  <a:cubicBezTo>
                    <a:pt x="122" y="1"/>
                    <a:pt x="0" y="122"/>
                    <a:pt x="0" y="276"/>
                  </a:cubicBezTo>
                  <a:lnTo>
                    <a:pt x="0" y="826"/>
                  </a:lnTo>
                  <a:cubicBezTo>
                    <a:pt x="0" y="915"/>
                    <a:pt x="77" y="986"/>
                    <a:pt x="167" y="986"/>
                  </a:cubicBezTo>
                  <a:lnTo>
                    <a:pt x="1023" y="986"/>
                  </a:lnTo>
                  <a:cubicBezTo>
                    <a:pt x="1113" y="986"/>
                    <a:pt x="1190" y="915"/>
                    <a:pt x="1190" y="826"/>
                  </a:cubicBezTo>
                  <a:lnTo>
                    <a:pt x="1190" y="276"/>
                  </a:lnTo>
                  <a:cubicBezTo>
                    <a:pt x="1190" y="122"/>
                    <a:pt x="1068" y="1"/>
                    <a:pt x="9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4"/>
            <p:cNvSpPr/>
            <p:nvPr/>
          </p:nvSpPr>
          <p:spPr>
            <a:xfrm>
              <a:off x="4008100" y="2851000"/>
              <a:ext cx="25125" cy="24950"/>
            </a:xfrm>
            <a:custGeom>
              <a:avLst/>
              <a:gdLst/>
              <a:ahLst/>
              <a:cxnLst/>
              <a:rect l="l" t="t" r="r" b="b"/>
              <a:pathLst>
                <a:path w="1005" h="998" extrusionOk="0">
                  <a:moveTo>
                    <a:pt x="167" y="1"/>
                  </a:moveTo>
                  <a:cubicBezTo>
                    <a:pt x="78" y="1"/>
                    <a:pt x="1" y="77"/>
                    <a:pt x="1" y="167"/>
                  </a:cubicBezTo>
                  <a:lnTo>
                    <a:pt x="1" y="723"/>
                  </a:lnTo>
                  <a:cubicBezTo>
                    <a:pt x="1" y="876"/>
                    <a:pt x="122" y="998"/>
                    <a:pt x="276" y="998"/>
                  </a:cubicBezTo>
                  <a:lnTo>
                    <a:pt x="736" y="998"/>
                  </a:lnTo>
                  <a:cubicBezTo>
                    <a:pt x="883" y="998"/>
                    <a:pt x="1005" y="876"/>
                    <a:pt x="1005" y="723"/>
                  </a:cubicBezTo>
                  <a:lnTo>
                    <a:pt x="1005" y="167"/>
                  </a:lnTo>
                  <a:cubicBezTo>
                    <a:pt x="1005" y="77"/>
                    <a:pt x="934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4"/>
            <p:cNvSpPr/>
            <p:nvPr/>
          </p:nvSpPr>
          <p:spPr>
            <a:xfrm>
              <a:off x="4023300" y="2814400"/>
              <a:ext cx="71950" cy="86025"/>
            </a:xfrm>
            <a:custGeom>
              <a:avLst/>
              <a:gdLst/>
              <a:ahLst/>
              <a:cxnLst/>
              <a:rect l="l" t="t" r="r" b="b"/>
              <a:pathLst>
                <a:path w="2878" h="3441" extrusionOk="0">
                  <a:moveTo>
                    <a:pt x="1158" y="0"/>
                  </a:moveTo>
                  <a:lnTo>
                    <a:pt x="1158" y="7"/>
                  </a:lnTo>
                  <a:lnTo>
                    <a:pt x="0" y="7"/>
                  </a:lnTo>
                  <a:lnTo>
                    <a:pt x="0" y="780"/>
                  </a:lnTo>
                  <a:lnTo>
                    <a:pt x="940" y="780"/>
                  </a:lnTo>
                  <a:cubicBezTo>
                    <a:pt x="1580" y="780"/>
                    <a:pt x="2091" y="1292"/>
                    <a:pt x="2091" y="1925"/>
                  </a:cubicBezTo>
                  <a:lnTo>
                    <a:pt x="2091" y="3440"/>
                  </a:lnTo>
                  <a:lnTo>
                    <a:pt x="2877" y="3440"/>
                  </a:lnTo>
                  <a:lnTo>
                    <a:pt x="2877" y="1727"/>
                  </a:lnTo>
                  <a:cubicBezTo>
                    <a:pt x="2877" y="774"/>
                    <a:pt x="2104" y="0"/>
                    <a:pt x="1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4"/>
            <p:cNvSpPr/>
            <p:nvPr/>
          </p:nvSpPr>
          <p:spPr>
            <a:xfrm>
              <a:off x="4051425" y="2868275"/>
              <a:ext cx="47975" cy="39825"/>
            </a:xfrm>
            <a:custGeom>
              <a:avLst/>
              <a:gdLst/>
              <a:ahLst/>
              <a:cxnLst/>
              <a:rect l="l" t="t" r="r" b="b"/>
              <a:pathLst>
                <a:path w="1919" h="1593" extrusionOk="0">
                  <a:moveTo>
                    <a:pt x="960" y="0"/>
                  </a:moveTo>
                  <a:cubicBezTo>
                    <a:pt x="429" y="0"/>
                    <a:pt x="1" y="428"/>
                    <a:pt x="1" y="959"/>
                  </a:cubicBezTo>
                  <a:lnTo>
                    <a:pt x="1" y="1426"/>
                  </a:lnTo>
                  <a:cubicBezTo>
                    <a:pt x="1" y="1515"/>
                    <a:pt x="71" y="1592"/>
                    <a:pt x="160" y="1592"/>
                  </a:cubicBezTo>
                  <a:lnTo>
                    <a:pt x="1752" y="1592"/>
                  </a:lnTo>
                  <a:cubicBezTo>
                    <a:pt x="1842" y="1592"/>
                    <a:pt x="1919" y="1515"/>
                    <a:pt x="1919" y="1426"/>
                  </a:cubicBezTo>
                  <a:lnTo>
                    <a:pt x="1919" y="959"/>
                  </a:lnTo>
                  <a:cubicBezTo>
                    <a:pt x="1919" y="428"/>
                    <a:pt x="1490" y="0"/>
                    <a:pt x="9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24"/>
            <p:cNvSpPr/>
            <p:nvPr/>
          </p:nvSpPr>
          <p:spPr>
            <a:xfrm>
              <a:off x="4001225" y="2808325"/>
              <a:ext cx="38875" cy="51025"/>
            </a:xfrm>
            <a:custGeom>
              <a:avLst/>
              <a:gdLst/>
              <a:ahLst/>
              <a:cxnLst/>
              <a:rect l="l" t="t" r="r" b="b"/>
              <a:pathLst>
                <a:path w="1555" h="2041" extrusionOk="0">
                  <a:moveTo>
                    <a:pt x="385" y="0"/>
                  </a:moveTo>
                  <a:cubicBezTo>
                    <a:pt x="174" y="0"/>
                    <a:pt x="1" y="173"/>
                    <a:pt x="1" y="384"/>
                  </a:cubicBezTo>
                  <a:lnTo>
                    <a:pt x="1" y="1656"/>
                  </a:lnTo>
                  <a:cubicBezTo>
                    <a:pt x="1" y="1867"/>
                    <a:pt x="174" y="2034"/>
                    <a:pt x="385" y="2040"/>
                  </a:cubicBezTo>
                  <a:lnTo>
                    <a:pt x="1171" y="2040"/>
                  </a:lnTo>
                  <a:cubicBezTo>
                    <a:pt x="1382" y="2034"/>
                    <a:pt x="1555" y="1867"/>
                    <a:pt x="1555" y="1656"/>
                  </a:cubicBezTo>
                  <a:lnTo>
                    <a:pt x="1555" y="384"/>
                  </a:lnTo>
                  <a:cubicBezTo>
                    <a:pt x="1555" y="167"/>
                    <a:pt x="1382" y="0"/>
                    <a:pt x="1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4"/>
            <p:cNvSpPr/>
            <p:nvPr/>
          </p:nvSpPr>
          <p:spPr>
            <a:xfrm>
              <a:off x="3988450" y="2899750"/>
              <a:ext cx="61075" cy="31825"/>
            </a:xfrm>
            <a:custGeom>
              <a:avLst/>
              <a:gdLst/>
              <a:ahLst/>
              <a:cxnLst/>
              <a:rect l="l" t="t" r="r" b="b"/>
              <a:pathLst>
                <a:path w="2443" h="1273" extrusionOk="0">
                  <a:moveTo>
                    <a:pt x="167" y="1"/>
                  </a:moveTo>
                  <a:cubicBezTo>
                    <a:pt x="71" y="1"/>
                    <a:pt x="0" y="71"/>
                    <a:pt x="0" y="167"/>
                  </a:cubicBezTo>
                  <a:lnTo>
                    <a:pt x="0" y="1113"/>
                  </a:lnTo>
                  <a:cubicBezTo>
                    <a:pt x="0" y="1203"/>
                    <a:pt x="71" y="1273"/>
                    <a:pt x="167" y="1273"/>
                  </a:cubicBezTo>
                  <a:lnTo>
                    <a:pt x="2219" y="1273"/>
                  </a:lnTo>
                  <a:lnTo>
                    <a:pt x="2443" y="563"/>
                  </a:lnTo>
                  <a:lnTo>
                    <a:pt x="2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24"/>
            <p:cNvSpPr/>
            <p:nvPr/>
          </p:nvSpPr>
          <p:spPr>
            <a:xfrm>
              <a:off x="4043925" y="2899750"/>
              <a:ext cx="55475" cy="32000"/>
            </a:xfrm>
            <a:custGeom>
              <a:avLst/>
              <a:gdLst/>
              <a:ahLst/>
              <a:cxnLst/>
              <a:rect l="l" t="t" r="r" b="b"/>
              <a:pathLst>
                <a:path w="2219" h="1280" extrusionOk="0">
                  <a:moveTo>
                    <a:pt x="0" y="1"/>
                  </a:moveTo>
                  <a:lnTo>
                    <a:pt x="0" y="1279"/>
                  </a:lnTo>
                  <a:lnTo>
                    <a:pt x="2059" y="1279"/>
                  </a:lnTo>
                  <a:cubicBezTo>
                    <a:pt x="2148" y="1279"/>
                    <a:pt x="2219" y="1209"/>
                    <a:pt x="2219" y="1113"/>
                  </a:cubicBezTo>
                  <a:lnTo>
                    <a:pt x="2219" y="167"/>
                  </a:lnTo>
                  <a:cubicBezTo>
                    <a:pt x="2219" y="77"/>
                    <a:pt x="2148" y="7"/>
                    <a:pt x="2059" y="7"/>
                  </a:cubicBezTo>
                  <a:lnTo>
                    <a:pt x="20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" name="Google Shape;1202;p24"/>
          <p:cNvGrpSpPr/>
          <p:nvPr/>
        </p:nvGrpSpPr>
        <p:grpSpPr>
          <a:xfrm>
            <a:off x="4299287" y="2498887"/>
            <a:ext cx="529080" cy="540873"/>
            <a:chOff x="4197850" y="2390175"/>
            <a:chExt cx="137000" cy="140050"/>
          </a:xfrm>
        </p:grpSpPr>
        <p:sp>
          <p:nvSpPr>
            <p:cNvPr id="1203" name="Google Shape;1203;p24"/>
            <p:cNvSpPr/>
            <p:nvPr/>
          </p:nvSpPr>
          <p:spPr>
            <a:xfrm>
              <a:off x="4208875" y="2390175"/>
              <a:ext cx="33750" cy="51975"/>
            </a:xfrm>
            <a:custGeom>
              <a:avLst/>
              <a:gdLst/>
              <a:ahLst/>
              <a:cxnLst/>
              <a:rect l="l" t="t" r="r" b="b"/>
              <a:pathLst>
                <a:path w="1350" h="2079" extrusionOk="0">
                  <a:moveTo>
                    <a:pt x="326" y="1"/>
                  </a:moveTo>
                  <a:cubicBezTo>
                    <a:pt x="147" y="1"/>
                    <a:pt x="0" y="148"/>
                    <a:pt x="0" y="333"/>
                  </a:cubicBezTo>
                  <a:lnTo>
                    <a:pt x="0" y="1497"/>
                  </a:lnTo>
                  <a:cubicBezTo>
                    <a:pt x="0" y="1682"/>
                    <a:pt x="147" y="1829"/>
                    <a:pt x="326" y="1829"/>
                  </a:cubicBezTo>
                  <a:lnTo>
                    <a:pt x="1068" y="2079"/>
                  </a:lnTo>
                  <a:lnTo>
                    <a:pt x="1349" y="985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4"/>
            <p:cNvSpPr/>
            <p:nvPr/>
          </p:nvSpPr>
          <p:spPr>
            <a:xfrm>
              <a:off x="4235575" y="2390175"/>
              <a:ext cx="26550" cy="52150"/>
            </a:xfrm>
            <a:custGeom>
              <a:avLst/>
              <a:gdLst/>
              <a:ahLst/>
              <a:cxnLst/>
              <a:rect l="l" t="t" r="r" b="b"/>
              <a:pathLst>
                <a:path w="1062" h="2086" extrusionOk="0">
                  <a:moveTo>
                    <a:pt x="0" y="1"/>
                  </a:moveTo>
                  <a:lnTo>
                    <a:pt x="0" y="2085"/>
                  </a:lnTo>
                  <a:lnTo>
                    <a:pt x="735" y="1829"/>
                  </a:lnTo>
                  <a:cubicBezTo>
                    <a:pt x="914" y="1829"/>
                    <a:pt x="1061" y="1682"/>
                    <a:pt x="1061" y="1503"/>
                  </a:cubicBezTo>
                  <a:lnTo>
                    <a:pt x="1061" y="333"/>
                  </a:lnTo>
                  <a:cubicBezTo>
                    <a:pt x="1061" y="148"/>
                    <a:pt x="914" y="7"/>
                    <a:pt x="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4"/>
            <p:cNvSpPr/>
            <p:nvPr/>
          </p:nvSpPr>
          <p:spPr>
            <a:xfrm>
              <a:off x="4197850" y="2435900"/>
              <a:ext cx="44775" cy="94325"/>
            </a:xfrm>
            <a:custGeom>
              <a:avLst/>
              <a:gdLst/>
              <a:ahLst/>
              <a:cxnLst/>
              <a:rect l="l" t="t" r="r" b="b"/>
              <a:pathLst>
                <a:path w="1791" h="3773" extrusionOk="0">
                  <a:moveTo>
                    <a:pt x="326" y="0"/>
                  </a:moveTo>
                  <a:cubicBezTo>
                    <a:pt x="147" y="0"/>
                    <a:pt x="0" y="141"/>
                    <a:pt x="0" y="326"/>
                  </a:cubicBezTo>
                  <a:lnTo>
                    <a:pt x="0" y="3440"/>
                  </a:lnTo>
                  <a:cubicBezTo>
                    <a:pt x="0" y="3626"/>
                    <a:pt x="147" y="3773"/>
                    <a:pt x="326" y="3773"/>
                  </a:cubicBezTo>
                  <a:lnTo>
                    <a:pt x="1509" y="3773"/>
                  </a:lnTo>
                  <a:lnTo>
                    <a:pt x="1790" y="1701"/>
                  </a:lnTo>
                  <a:lnTo>
                    <a:pt x="150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4"/>
            <p:cNvSpPr/>
            <p:nvPr/>
          </p:nvSpPr>
          <p:spPr>
            <a:xfrm>
              <a:off x="4235575" y="2435900"/>
              <a:ext cx="37575" cy="94325"/>
            </a:xfrm>
            <a:custGeom>
              <a:avLst/>
              <a:gdLst/>
              <a:ahLst/>
              <a:cxnLst/>
              <a:rect l="l" t="t" r="r" b="b"/>
              <a:pathLst>
                <a:path w="1503" h="3773" extrusionOk="0">
                  <a:moveTo>
                    <a:pt x="0" y="0"/>
                  </a:moveTo>
                  <a:lnTo>
                    <a:pt x="0" y="3773"/>
                  </a:lnTo>
                  <a:lnTo>
                    <a:pt x="1176" y="3773"/>
                  </a:lnTo>
                  <a:cubicBezTo>
                    <a:pt x="1355" y="3773"/>
                    <a:pt x="1503" y="3626"/>
                    <a:pt x="1503" y="3447"/>
                  </a:cubicBezTo>
                  <a:lnTo>
                    <a:pt x="1503" y="326"/>
                  </a:lnTo>
                  <a:cubicBezTo>
                    <a:pt x="1503" y="147"/>
                    <a:pt x="1355" y="0"/>
                    <a:pt x="11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4"/>
            <p:cNvSpPr/>
            <p:nvPr/>
          </p:nvSpPr>
          <p:spPr>
            <a:xfrm>
              <a:off x="4208875" y="2402250"/>
              <a:ext cx="28950" cy="16575"/>
            </a:xfrm>
            <a:custGeom>
              <a:avLst/>
              <a:gdLst/>
              <a:ahLst/>
              <a:cxnLst/>
              <a:rect l="l" t="t" r="r" b="b"/>
              <a:pathLst>
                <a:path w="1158" h="663" extrusionOk="0">
                  <a:moveTo>
                    <a:pt x="720" y="1"/>
                  </a:moveTo>
                  <a:cubicBezTo>
                    <a:pt x="638" y="1"/>
                    <a:pt x="557" y="55"/>
                    <a:pt x="557" y="164"/>
                  </a:cubicBezTo>
                  <a:lnTo>
                    <a:pt x="557" y="336"/>
                  </a:lnTo>
                  <a:lnTo>
                    <a:pt x="0" y="336"/>
                  </a:lnTo>
                  <a:lnTo>
                    <a:pt x="0" y="662"/>
                  </a:lnTo>
                  <a:lnTo>
                    <a:pt x="1068" y="662"/>
                  </a:lnTo>
                  <a:lnTo>
                    <a:pt x="1158" y="502"/>
                  </a:lnTo>
                  <a:lnTo>
                    <a:pt x="1068" y="343"/>
                  </a:lnTo>
                  <a:lnTo>
                    <a:pt x="883" y="336"/>
                  </a:lnTo>
                  <a:lnTo>
                    <a:pt x="883" y="164"/>
                  </a:lnTo>
                  <a:cubicBezTo>
                    <a:pt x="883" y="55"/>
                    <a:pt x="801" y="1"/>
                    <a:pt x="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4"/>
            <p:cNvSpPr/>
            <p:nvPr/>
          </p:nvSpPr>
          <p:spPr>
            <a:xfrm>
              <a:off x="4235575" y="2402400"/>
              <a:ext cx="26550" cy="16575"/>
            </a:xfrm>
            <a:custGeom>
              <a:avLst/>
              <a:gdLst/>
              <a:ahLst/>
              <a:cxnLst/>
              <a:rect l="l" t="t" r="r" b="b"/>
              <a:pathLst>
                <a:path w="1062" h="663" extrusionOk="0">
                  <a:moveTo>
                    <a:pt x="336" y="1"/>
                  </a:moveTo>
                  <a:cubicBezTo>
                    <a:pt x="254" y="1"/>
                    <a:pt x="173" y="55"/>
                    <a:pt x="173" y="164"/>
                  </a:cubicBezTo>
                  <a:lnTo>
                    <a:pt x="173" y="337"/>
                  </a:lnTo>
                  <a:lnTo>
                    <a:pt x="0" y="337"/>
                  </a:lnTo>
                  <a:lnTo>
                    <a:pt x="0" y="663"/>
                  </a:lnTo>
                  <a:lnTo>
                    <a:pt x="1061" y="663"/>
                  </a:lnTo>
                  <a:lnTo>
                    <a:pt x="1061" y="337"/>
                  </a:lnTo>
                  <a:lnTo>
                    <a:pt x="499" y="337"/>
                  </a:lnTo>
                  <a:lnTo>
                    <a:pt x="499" y="164"/>
                  </a:lnTo>
                  <a:cubicBezTo>
                    <a:pt x="499" y="55"/>
                    <a:pt x="417" y="1"/>
                    <a:pt x="3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4"/>
            <p:cNvSpPr/>
            <p:nvPr/>
          </p:nvSpPr>
          <p:spPr>
            <a:xfrm>
              <a:off x="4220550" y="2449000"/>
              <a:ext cx="18225" cy="27050"/>
            </a:xfrm>
            <a:custGeom>
              <a:avLst/>
              <a:gdLst/>
              <a:ahLst/>
              <a:cxnLst/>
              <a:rect l="l" t="t" r="r" b="b"/>
              <a:pathLst>
                <a:path w="729" h="1082" extrusionOk="0">
                  <a:moveTo>
                    <a:pt x="601" y="1"/>
                  </a:moveTo>
                  <a:cubicBezTo>
                    <a:pt x="505" y="1"/>
                    <a:pt x="435" y="77"/>
                    <a:pt x="435" y="167"/>
                  </a:cubicBezTo>
                  <a:lnTo>
                    <a:pt x="435" y="378"/>
                  </a:lnTo>
                  <a:lnTo>
                    <a:pt x="217" y="378"/>
                  </a:lnTo>
                  <a:cubicBezTo>
                    <a:pt x="0" y="378"/>
                    <a:pt x="0" y="704"/>
                    <a:pt x="217" y="704"/>
                  </a:cubicBezTo>
                  <a:lnTo>
                    <a:pt x="435" y="704"/>
                  </a:lnTo>
                  <a:lnTo>
                    <a:pt x="435" y="915"/>
                  </a:lnTo>
                  <a:cubicBezTo>
                    <a:pt x="435" y="1011"/>
                    <a:pt x="505" y="1081"/>
                    <a:pt x="601" y="1081"/>
                  </a:cubicBezTo>
                  <a:lnTo>
                    <a:pt x="729" y="544"/>
                  </a:lnTo>
                  <a:lnTo>
                    <a:pt x="6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4"/>
            <p:cNvSpPr/>
            <p:nvPr/>
          </p:nvSpPr>
          <p:spPr>
            <a:xfrm>
              <a:off x="4235400" y="2449000"/>
              <a:ext cx="13625" cy="27050"/>
            </a:xfrm>
            <a:custGeom>
              <a:avLst/>
              <a:gdLst/>
              <a:ahLst/>
              <a:cxnLst/>
              <a:rect l="l" t="t" r="r" b="b"/>
              <a:pathLst>
                <a:path w="545" h="1082" extrusionOk="0">
                  <a:moveTo>
                    <a:pt x="1" y="1"/>
                  </a:moveTo>
                  <a:lnTo>
                    <a:pt x="1" y="1081"/>
                  </a:lnTo>
                  <a:cubicBezTo>
                    <a:pt x="97" y="1081"/>
                    <a:pt x="167" y="1011"/>
                    <a:pt x="167" y="921"/>
                  </a:cubicBezTo>
                  <a:lnTo>
                    <a:pt x="167" y="704"/>
                  </a:lnTo>
                  <a:lnTo>
                    <a:pt x="384" y="704"/>
                  </a:lnTo>
                  <a:cubicBezTo>
                    <a:pt x="474" y="704"/>
                    <a:pt x="544" y="634"/>
                    <a:pt x="544" y="544"/>
                  </a:cubicBezTo>
                  <a:cubicBezTo>
                    <a:pt x="544" y="448"/>
                    <a:pt x="474" y="378"/>
                    <a:pt x="384" y="378"/>
                  </a:cubicBezTo>
                  <a:lnTo>
                    <a:pt x="167" y="378"/>
                  </a:lnTo>
                  <a:lnTo>
                    <a:pt x="167" y="167"/>
                  </a:lnTo>
                  <a:cubicBezTo>
                    <a:pt x="167" y="77"/>
                    <a:pt x="97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4"/>
            <p:cNvSpPr/>
            <p:nvPr/>
          </p:nvSpPr>
          <p:spPr>
            <a:xfrm>
              <a:off x="4212550" y="2484975"/>
              <a:ext cx="26225" cy="8175"/>
            </a:xfrm>
            <a:custGeom>
              <a:avLst/>
              <a:gdLst/>
              <a:ahLst/>
              <a:cxnLst/>
              <a:rect l="l" t="t" r="r" b="b"/>
              <a:pathLst>
                <a:path w="1049" h="327" extrusionOk="0">
                  <a:moveTo>
                    <a:pt x="218" y="0"/>
                  </a:moveTo>
                  <a:cubicBezTo>
                    <a:pt x="0" y="0"/>
                    <a:pt x="0" y="326"/>
                    <a:pt x="218" y="326"/>
                  </a:cubicBezTo>
                  <a:lnTo>
                    <a:pt x="921" y="326"/>
                  </a:lnTo>
                  <a:lnTo>
                    <a:pt x="1049" y="160"/>
                  </a:lnTo>
                  <a:lnTo>
                    <a:pt x="9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4"/>
            <p:cNvSpPr/>
            <p:nvPr/>
          </p:nvSpPr>
          <p:spPr>
            <a:xfrm>
              <a:off x="4235400" y="2484975"/>
              <a:ext cx="21775" cy="8175"/>
            </a:xfrm>
            <a:custGeom>
              <a:avLst/>
              <a:gdLst/>
              <a:ahLst/>
              <a:cxnLst/>
              <a:rect l="l" t="t" r="r" b="b"/>
              <a:pathLst>
                <a:path w="871" h="327" extrusionOk="0">
                  <a:moveTo>
                    <a:pt x="1" y="0"/>
                  </a:moveTo>
                  <a:lnTo>
                    <a:pt x="1" y="326"/>
                  </a:lnTo>
                  <a:lnTo>
                    <a:pt x="704" y="326"/>
                  </a:lnTo>
                  <a:cubicBezTo>
                    <a:pt x="793" y="326"/>
                    <a:pt x="870" y="256"/>
                    <a:pt x="870" y="160"/>
                  </a:cubicBezTo>
                  <a:cubicBezTo>
                    <a:pt x="870" y="71"/>
                    <a:pt x="793" y="0"/>
                    <a:pt x="7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4"/>
            <p:cNvSpPr/>
            <p:nvPr/>
          </p:nvSpPr>
          <p:spPr>
            <a:xfrm>
              <a:off x="4212550" y="2506700"/>
              <a:ext cx="26225" cy="8175"/>
            </a:xfrm>
            <a:custGeom>
              <a:avLst/>
              <a:gdLst/>
              <a:ahLst/>
              <a:cxnLst/>
              <a:rect l="l" t="t" r="r" b="b"/>
              <a:pathLst>
                <a:path w="1049" h="327" extrusionOk="0">
                  <a:moveTo>
                    <a:pt x="218" y="1"/>
                  </a:moveTo>
                  <a:cubicBezTo>
                    <a:pt x="0" y="1"/>
                    <a:pt x="0" y="327"/>
                    <a:pt x="218" y="327"/>
                  </a:cubicBezTo>
                  <a:lnTo>
                    <a:pt x="921" y="327"/>
                  </a:lnTo>
                  <a:lnTo>
                    <a:pt x="1049" y="161"/>
                  </a:lnTo>
                  <a:lnTo>
                    <a:pt x="9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4"/>
            <p:cNvSpPr/>
            <p:nvPr/>
          </p:nvSpPr>
          <p:spPr>
            <a:xfrm>
              <a:off x="4235400" y="2506700"/>
              <a:ext cx="21775" cy="8175"/>
            </a:xfrm>
            <a:custGeom>
              <a:avLst/>
              <a:gdLst/>
              <a:ahLst/>
              <a:cxnLst/>
              <a:rect l="l" t="t" r="r" b="b"/>
              <a:pathLst>
                <a:path w="871" h="327" extrusionOk="0">
                  <a:moveTo>
                    <a:pt x="1" y="1"/>
                  </a:moveTo>
                  <a:lnTo>
                    <a:pt x="1" y="327"/>
                  </a:lnTo>
                  <a:lnTo>
                    <a:pt x="704" y="327"/>
                  </a:lnTo>
                  <a:cubicBezTo>
                    <a:pt x="793" y="327"/>
                    <a:pt x="870" y="250"/>
                    <a:pt x="870" y="161"/>
                  </a:cubicBezTo>
                  <a:cubicBezTo>
                    <a:pt x="870" y="71"/>
                    <a:pt x="793" y="1"/>
                    <a:pt x="7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4"/>
            <p:cNvSpPr/>
            <p:nvPr/>
          </p:nvSpPr>
          <p:spPr>
            <a:xfrm>
              <a:off x="4292950" y="2481450"/>
              <a:ext cx="21925" cy="31350"/>
            </a:xfrm>
            <a:custGeom>
              <a:avLst/>
              <a:gdLst/>
              <a:ahLst/>
              <a:cxnLst/>
              <a:rect l="l" t="t" r="r" b="b"/>
              <a:pathLst>
                <a:path w="877" h="1254" extrusionOk="0">
                  <a:moveTo>
                    <a:pt x="672" y="1"/>
                  </a:moveTo>
                  <a:lnTo>
                    <a:pt x="0" y="224"/>
                  </a:lnTo>
                  <a:lnTo>
                    <a:pt x="0" y="1088"/>
                  </a:lnTo>
                  <a:cubicBezTo>
                    <a:pt x="0" y="1183"/>
                    <a:pt x="77" y="1254"/>
                    <a:pt x="167" y="1254"/>
                  </a:cubicBezTo>
                  <a:lnTo>
                    <a:pt x="672" y="1254"/>
                  </a:lnTo>
                  <a:lnTo>
                    <a:pt x="876" y="627"/>
                  </a:lnTo>
                  <a:lnTo>
                    <a:pt x="6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4"/>
            <p:cNvSpPr/>
            <p:nvPr/>
          </p:nvSpPr>
          <p:spPr>
            <a:xfrm>
              <a:off x="4309725" y="2481450"/>
              <a:ext cx="16650" cy="31350"/>
            </a:xfrm>
            <a:custGeom>
              <a:avLst/>
              <a:gdLst/>
              <a:ahLst/>
              <a:cxnLst/>
              <a:rect l="l" t="t" r="r" b="b"/>
              <a:pathLst>
                <a:path w="666" h="1254" extrusionOk="0">
                  <a:moveTo>
                    <a:pt x="1" y="1"/>
                  </a:moveTo>
                  <a:lnTo>
                    <a:pt x="1" y="1254"/>
                  </a:lnTo>
                  <a:lnTo>
                    <a:pt x="499" y="1254"/>
                  </a:lnTo>
                  <a:cubicBezTo>
                    <a:pt x="589" y="1254"/>
                    <a:pt x="666" y="1183"/>
                    <a:pt x="666" y="1094"/>
                  </a:cubicBezTo>
                  <a:lnTo>
                    <a:pt x="666" y="22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4"/>
            <p:cNvSpPr/>
            <p:nvPr/>
          </p:nvSpPr>
          <p:spPr>
            <a:xfrm>
              <a:off x="4305575" y="2390175"/>
              <a:ext cx="6100" cy="38725"/>
            </a:xfrm>
            <a:custGeom>
              <a:avLst/>
              <a:gdLst/>
              <a:ahLst/>
              <a:cxnLst/>
              <a:rect l="l" t="t" r="r" b="b"/>
              <a:pathLst>
                <a:path w="244" h="1549" extrusionOk="0">
                  <a:moveTo>
                    <a:pt x="167" y="1"/>
                  </a:moveTo>
                  <a:cubicBezTo>
                    <a:pt x="77" y="7"/>
                    <a:pt x="0" y="78"/>
                    <a:pt x="0" y="167"/>
                  </a:cubicBezTo>
                  <a:lnTo>
                    <a:pt x="0" y="1382"/>
                  </a:lnTo>
                  <a:cubicBezTo>
                    <a:pt x="0" y="1471"/>
                    <a:pt x="77" y="1548"/>
                    <a:pt x="167" y="1548"/>
                  </a:cubicBezTo>
                  <a:lnTo>
                    <a:pt x="243" y="743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4"/>
            <p:cNvSpPr/>
            <p:nvPr/>
          </p:nvSpPr>
          <p:spPr>
            <a:xfrm>
              <a:off x="4309575" y="2390175"/>
              <a:ext cx="4175" cy="38725"/>
            </a:xfrm>
            <a:custGeom>
              <a:avLst/>
              <a:gdLst/>
              <a:ahLst/>
              <a:cxnLst/>
              <a:rect l="l" t="t" r="r" b="b"/>
              <a:pathLst>
                <a:path w="167" h="1549" extrusionOk="0">
                  <a:moveTo>
                    <a:pt x="0" y="1"/>
                  </a:moveTo>
                  <a:lnTo>
                    <a:pt x="0" y="1548"/>
                  </a:lnTo>
                  <a:cubicBezTo>
                    <a:pt x="90" y="1548"/>
                    <a:pt x="166" y="1478"/>
                    <a:pt x="166" y="1382"/>
                  </a:cubicBezTo>
                  <a:lnTo>
                    <a:pt x="166" y="167"/>
                  </a:lnTo>
                  <a:cubicBezTo>
                    <a:pt x="166" y="78"/>
                    <a:pt x="90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4"/>
            <p:cNvSpPr/>
            <p:nvPr/>
          </p:nvSpPr>
          <p:spPr>
            <a:xfrm>
              <a:off x="4292950" y="2420725"/>
              <a:ext cx="22725" cy="66350"/>
            </a:xfrm>
            <a:custGeom>
              <a:avLst/>
              <a:gdLst/>
              <a:ahLst/>
              <a:cxnLst/>
              <a:rect l="l" t="t" r="r" b="b"/>
              <a:pathLst>
                <a:path w="909" h="2654" extrusionOk="0">
                  <a:moveTo>
                    <a:pt x="665" y="0"/>
                  </a:moveTo>
                  <a:cubicBezTo>
                    <a:pt x="627" y="0"/>
                    <a:pt x="582" y="13"/>
                    <a:pt x="550" y="45"/>
                  </a:cubicBezTo>
                  <a:lnTo>
                    <a:pt x="505" y="96"/>
                  </a:lnTo>
                  <a:lnTo>
                    <a:pt x="83" y="512"/>
                  </a:lnTo>
                  <a:cubicBezTo>
                    <a:pt x="32" y="569"/>
                    <a:pt x="0" y="639"/>
                    <a:pt x="0" y="710"/>
                  </a:cubicBezTo>
                  <a:lnTo>
                    <a:pt x="0" y="2653"/>
                  </a:lnTo>
                  <a:lnTo>
                    <a:pt x="672" y="2653"/>
                  </a:lnTo>
                  <a:lnTo>
                    <a:pt x="908" y="1317"/>
                  </a:lnTo>
                  <a:lnTo>
                    <a:pt x="6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24"/>
            <p:cNvSpPr/>
            <p:nvPr/>
          </p:nvSpPr>
          <p:spPr>
            <a:xfrm>
              <a:off x="4309725" y="2420725"/>
              <a:ext cx="16650" cy="66350"/>
            </a:xfrm>
            <a:custGeom>
              <a:avLst/>
              <a:gdLst/>
              <a:ahLst/>
              <a:cxnLst/>
              <a:rect l="l" t="t" r="r" b="b"/>
              <a:pathLst>
                <a:path w="666" h="2654" extrusionOk="0">
                  <a:moveTo>
                    <a:pt x="1" y="0"/>
                  </a:moveTo>
                  <a:lnTo>
                    <a:pt x="1" y="2653"/>
                  </a:lnTo>
                  <a:lnTo>
                    <a:pt x="666" y="2653"/>
                  </a:lnTo>
                  <a:lnTo>
                    <a:pt x="666" y="710"/>
                  </a:lnTo>
                  <a:cubicBezTo>
                    <a:pt x="666" y="639"/>
                    <a:pt x="634" y="569"/>
                    <a:pt x="582" y="512"/>
                  </a:cubicBezTo>
                  <a:lnTo>
                    <a:pt x="160" y="96"/>
                  </a:lnTo>
                  <a:lnTo>
                    <a:pt x="116" y="45"/>
                  </a:lnTo>
                  <a:cubicBezTo>
                    <a:pt x="84" y="13"/>
                    <a:pt x="45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4"/>
            <p:cNvSpPr/>
            <p:nvPr/>
          </p:nvSpPr>
          <p:spPr>
            <a:xfrm>
              <a:off x="4284325" y="2504625"/>
              <a:ext cx="27500" cy="25450"/>
            </a:xfrm>
            <a:custGeom>
              <a:avLst/>
              <a:gdLst/>
              <a:ahLst/>
              <a:cxnLst/>
              <a:rect l="l" t="t" r="r" b="b"/>
              <a:pathLst>
                <a:path w="1100" h="1018" extrusionOk="0">
                  <a:moveTo>
                    <a:pt x="217" y="1"/>
                  </a:moveTo>
                  <a:cubicBezTo>
                    <a:pt x="0" y="1"/>
                    <a:pt x="0" y="327"/>
                    <a:pt x="217" y="327"/>
                  </a:cubicBezTo>
                  <a:lnTo>
                    <a:pt x="844" y="327"/>
                  </a:lnTo>
                  <a:lnTo>
                    <a:pt x="844" y="691"/>
                  </a:lnTo>
                  <a:lnTo>
                    <a:pt x="416" y="691"/>
                  </a:lnTo>
                  <a:cubicBezTo>
                    <a:pt x="192" y="691"/>
                    <a:pt x="192" y="1017"/>
                    <a:pt x="416" y="1017"/>
                  </a:cubicBezTo>
                  <a:lnTo>
                    <a:pt x="1017" y="1017"/>
                  </a:lnTo>
                  <a:lnTo>
                    <a:pt x="1100" y="512"/>
                  </a:lnTo>
                  <a:lnTo>
                    <a:pt x="10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24"/>
            <p:cNvSpPr/>
            <p:nvPr/>
          </p:nvSpPr>
          <p:spPr>
            <a:xfrm>
              <a:off x="4309725" y="2504625"/>
              <a:ext cx="25125" cy="25600"/>
            </a:xfrm>
            <a:custGeom>
              <a:avLst/>
              <a:gdLst/>
              <a:ahLst/>
              <a:cxnLst/>
              <a:rect l="l" t="t" r="r" b="b"/>
              <a:pathLst>
                <a:path w="1005" h="1024" extrusionOk="0">
                  <a:moveTo>
                    <a:pt x="1" y="1"/>
                  </a:moveTo>
                  <a:lnTo>
                    <a:pt x="1" y="1024"/>
                  </a:lnTo>
                  <a:lnTo>
                    <a:pt x="595" y="1024"/>
                  </a:lnTo>
                  <a:cubicBezTo>
                    <a:pt x="813" y="1024"/>
                    <a:pt x="813" y="691"/>
                    <a:pt x="595" y="691"/>
                  </a:cubicBezTo>
                  <a:lnTo>
                    <a:pt x="160" y="691"/>
                  </a:lnTo>
                  <a:lnTo>
                    <a:pt x="160" y="327"/>
                  </a:lnTo>
                  <a:lnTo>
                    <a:pt x="787" y="327"/>
                  </a:lnTo>
                  <a:cubicBezTo>
                    <a:pt x="1004" y="327"/>
                    <a:pt x="1004" y="1"/>
                    <a:pt x="7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3" name="Google Shape;1223;p24"/>
          <p:cNvGrpSpPr/>
          <p:nvPr/>
        </p:nvGrpSpPr>
        <p:grpSpPr>
          <a:xfrm>
            <a:off x="6076527" y="3518718"/>
            <a:ext cx="529086" cy="615686"/>
            <a:chOff x="4403075" y="2393225"/>
            <a:chExt cx="120225" cy="139900"/>
          </a:xfrm>
        </p:grpSpPr>
        <p:sp>
          <p:nvSpPr>
            <p:cNvPr id="1224" name="Google Shape;1224;p24"/>
            <p:cNvSpPr/>
            <p:nvPr/>
          </p:nvSpPr>
          <p:spPr>
            <a:xfrm>
              <a:off x="4403075" y="2434775"/>
              <a:ext cx="46700" cy="98325"/>
            </a:xfrm>
            <a:custGeom>
              <a:avLst/>
              <a:gdLst/>
              <a:ahLst/>
              <a:cxnLst/>
              <a:rect l="l" t="t" r="r" b="b"/>
              <a:pathLst>
                <a:path w="1868" h="3933" extrusionOk="0">
                  <a:moveTo>
                    <a:pt x="985" y="1"/>
                  </a:moveTo>
                  <a:cubicBezTo>
                    <a:pt x="928" y="1"/>
                    <a:pt x="876" y="26"/>
                    <a:pt x="851" y="71"/>
                  </a:cubicBezTo>
                  <a:lnTo>
                    <a:pt x="26" y="1260"/>
                  </a:lnTo>
                  <a:cubicBezTo>
                    <a:pt x="7" y="1286"/>
                    <a:pt x="1" y="1318"/>
                    <a:pt x="1" y="1350"/>
                  </a:cubicBezTo>
                  <a:lnTo>
                    <a:pt x="1" y="3549"/>
                  </a:lnTo>
                  <a:cubicBezTo>
                    <a:pt x="1" y="3760"/>
                    <a:pt x="167" y="3933"/>
                    <a:pt x="384" y="3933"/>
                  </a:cubicBezTo>
                  <a:lnTo>
                    <a:pt x="1669" y="3933"/>
                  </a:lnTo>
                  <a:lnTo>
                    <a:pt x="1867" y="1919"/>
                  </a:lnTo>
                  <a:lnTo>
                    <a:pt x="16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4"/>
            <p:cNvSpPr/>
            <p:nvPr/>
          </p:nvSpPr>
          <p:spPr>
            <a:xfrm>
              <a:off x="4444800" y="2434775"/>
              <a:ext cx="41900" cy="98325"/>
            </a:xfrm>
            <a:custGeom>
              <a:avLst/>
              <a:gdLst/>
              <a:ahLst/>
              <a:cxnLst/>
              <a:rect l="l" t="t" r="r" b="b"/>
              <a:pathLst>
                <a:path w="1676" h="3933" extrusionOk="0">
                  <a:moveTo>
                    <a:pt x="0" y="1"/>
                  </a:moveTo>
                  <a:lnTo>
                    <a:pt x="0" y="3933"/>
                  </a:lnTo>
                  <a:lnTo>
                    <a:pt x="1292" y="3933"/>
                  </a:lnTo>
                  <a:cubicBezTo>
                    <a:pt x="1503" y="3933"/>
                    <a:pt x="1675" y="3766"/>
                    <a:pt x="1675" y="3556"/>
                  </a:cubicBezTo>
                  <a:lnTo>
                    <a:pt x="1675" y="1350"/>
                  </a:lnTo>
                  <a:cubicBezTo>
                    <a:pt x="1669" y="1318"/>
                    <a:pt x="1663" y="1286"/>
                    <a:pt x="1643" y="1260"/>
                  </a:cubicBezTo>
                  <a:lnTo>
                    <a:pt x="812" y="71"/>
                  </a:lnTo>
                  <a:cubicBezTo>
                    <a:pt x="787" y="26"/>
                    <a:pt x="736" y="1"/>
                    <a:pt x="6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24"/>
            <p:cNvSpPr/>
            <p:nvPr/>
          </p:nvSpPr>
          <p:spPr>
            <a:xfrm>
              <a:off x="4427525" y="2457950"/>
              <a:ext cx="20000" cy="29750"/>
            </a:xfrm>
            <a:custGeom>
              <a:avLst/>
              <a:gdLst/>
              <a:ahLst/>
              <a:cxnLst/>
              <a:rect l="l" t="t" r="r" b="b"/>
              <a:pathLst>
                <a:path w="800" h="1190" extrusionOk="0">
                  <a:moveTo>
                    <a:pt x="691" y="1"/>
                  </a:moveTo>
                  <a:cubicBezTo>
                    <a:pt x="1" y="97"/>
                    <a:pt x="1" y="1094"/>
                    <a:pt x="691" y="1190"/>
                  </a:cubicBezTo>
                  <a:lnTo>
                    <a:pt x="800" y="1037"/>
                  </a:lnTo>
                  <a:lnTo>
                    <a:pt x="691" y="851"/>
                  </a:lnTo>
                  <a:cubicBezTo>
                    <a:pt x="576" y="819"/>
                    <a:pt x="499" y="717"/>
                    <a:pt x="499" y="595"/>
                  </a:cubicBezTo>
                  <a:cubicBezTo>
                    <a:pt x="499" y="474"/>
                    <a:pt x="576" y="372"/>
                    <a:pt x="691" y="333"/>
                  </a:cubicBezTo>
                  <a:lnTo>
                    <a:pt x="800" y="154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24"/>
            <p:cNvSpPr/>
            <p:nvPr/>
          </p:nvSpPr>
          <p:spPr>
            <a:xfrm>
              <a:off x="4444800" y="2457800"/>
              <a:ext cx="14100" cy="10225"/>
            </a:xfrm>
            <a:custGeom>
              <a:avLst/>
              <a:gdLst/>
              <a:ahLst/>
              <a:cxnLst/>
              <a:rect l="l" t="t" r="r" b="b"/>
              <a:pathLst>
                <a:path w="564" h="409" extrusionOk="0">
                  <a:moveTo>
                    <a:pt x="83" y="0"/>
                  </a:moveTo>
                  <a:cubicBezTo>
                    <a:pt x="51" y="0"/>
                    <a:pt x="26" y="7"/>
                    <a:pt x="0" y="7"/>
                  </a:cubicBezTo>
                  <a:lnTo>
                    <a:pt x="0" y="346"/>
                  </a:lnTo>
                  <a:cubicBezTo>
                    <a:pt x="26" y="333"/>
                    <a:pt x="51" y="333"/>
                    <a:pt x="83" y="333"/>
                  </a:cubicBezTo>
                  <a:cubicBezTo>
                    <a:pt x="135" y="333"/>
                    <a:pt x="186" y="346"/>
                    <a:pt x="230" y="378"/>
                  </a:cubicBezTo>
                  <a:cubicBezTo>
                    <a:pt x="263" y="399"/>
                    <a:pt x="296" y="408"/>
                    <a:pt x="326" y="408"/>
                  </a:cubicBezTo>
                  <a:cubicBezTo>
                    <a:pt x="468" y="408"/>
                    <a:pt x="563" y="208"/>
                    <a:pt x="416" y="103"/>
                  </a:cubicBezTo>
                  <a:cubicBezTo>
                    <a:pt x="320" y="39"/>
                    <a:pt x="198" y="0"/>
                    <a:pt x="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4"/>
            <p:cNvSpPr/>
            <p:nvPr/>
          </p:nvSpPr>
          <p:spPr>
            <a:xfrm>
              <a:off x="4444800" y="2476275"/>
              <a:ext cx="14850" cy="11600"/>
            </a:xfrm>
            <a:custGeom>
              <a:avLst/>
              <a:gdLst/>
              <a:ahLst/>
              <a:cxnLst/>
              <a:rect l="l" t="t" r="r" b="b"/>
              <a:pathLst>
                <a:path w="594" h="464" extrusionOk="0">
                  <a:moveTo>
                    <a:pt x="356" y="1"/>
                  </a:moveTo>
                  <a:cubicBezTo>
                    <a:pt x="312" y="1"/>
                    <a:pt x="267" y="20"/>
                    <a:pt x="230" y="67"/>
                  </a:cubicBezTo>
                  <a:cubicBezTo>
                    <a:pt x="191" y="110"/>
                    <a:pt x="137" y="133"/>
                    <a:pt x="80" y="133"/>
                  </a:cubicBezTo>
                  <a:cubicBezTo>
                    <a:pt x="54" y="133"/>
                    <a:pt x="27" y="128"/>
                    <a:pt x="0" y="118"/>
                  </a:cubicBezTo>
                  <a:lnTo>
                    <a:pt x="0" y="457"/>
                  </a:lnTo>
                  <a:cubicBezTo>
                    <a:pt x="26" y="457"/>
                    <a:pt x="51" y="463"/>
                    <a:pt x="83" y="463"/>
                  </a:cubicBezTo>
                  <a:cubicBezTo>
                    <a:pt x="237" y="463"/>
                    <a:pt x="384" y="399"/>
                    <a:pt x="480" y="278"/>
                  </a:cubicBezTo>
                  <a:cubicBezTo>
                    <a:pt x="593" y="155"/>
                    <a:pt x="480" y="1"/>
                    <a:pt x="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4"/>
            <p:cNvSpPr/>
            <p:nvPr/>
          </p:nvSpPr>
          <p:spPr>
            <a:xfrm>
              <a:off x="4414100" y="2393225"/>
              <a:ext cx="35675" cy="49725"/>
            </a:xfrm>
            <a:custGeom>
              <a:avLst/>
              <a:gdLst/>
              <a:ahLst/>
              <a:cxnLst/>
              <a:rect l="l" t="t" r="r" b="b"/>
              <a:pathLst>
                <a:path w="1427" h="1989" extrusionOk="0">
                  <a:moveTo>
                    <a:pt x="487" y="0"/>
                  </a:moveTo>
                  <a:cubicBezTo>
                    <a:pt x="218" y="0"/>
                    <a:pt x="1" y="224"/>
                    <a:pt x="1" y="493"/>
                  </a:cubicBezTo>
                  <a:lnTo>
                    <a:pt x="1" y="985"/>
                  </a:lnTo>
                  <a:lnTo>
                    <a:pt x="129" y="1151"/>
                  </a:lnTo>
                  <a:lnTo>
                    <a:pt x="1" y="1311"/>
                  </a:lnTo>
                  <a:lnTo>
                    <a:pt x="1" y="1496"/>
                  </a:lnTo>
                  <a:cubicBezTo>
                    <a:pt x="1" y="1771"/>
                    <a:pt x="218" y="1989"/>
                    <a:pt x="487" y="1989"/>
                  </a:cubicBezTo>
                  <a:lnTo>
                    <a:pt x="1228" y="1989"/>
                  </a:lnTo>
                  <a:lnTo>
                    <a:pt x="1426" y="1055"/>
                  </a:lnTo>
                  <a:lnTo>
                    <a:pt x="12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24"/>
            <p:cNvSpPr/>
            <p:nvPr/>
          </p:nvSpPr>
          <p:spPr>
            <a:xfrm>
              <a:off x="4444800" y="2393225"/>
              <a:ext cx="30700" cy="49725"/>
            </a:xfrm>
            <a:custGeom>
              <a:avLst/>
              <a:gdLst/>
              <a:ahLst/>
              <a:cxnLst/>
              <a:rect l="l" t="t" r="r" b="b"/>
              <a:pathLst>
                <a:path w="1228" h="1989" extrusionOk="0">
                  <a:moveTo>
                    <a:pt x="0" y="0"/>
                  </a:moveTo>
                  <a:lnTo>
                    <a:pt x="0" y="1989"/>
                  </a:lnTo>
                  <a:lnTo>
                    <a:pt x="736" y="1989"/>
                  </a:lnTo>
                  <a:cubicBezTo>
                    <a:pt x="1010" y="1989"/>
                    <a:pt x="1228" y="1771"/>
                    <a:pt x="1228" y="1496"/>
                  </a:cubicBezTo>
                  <a:lnTo>
                    <a:pt x="1228" y="1311"/>
                  </a:lnTo>
                  <a:lnTo>
                    <a:pt x="1100" y="1145"/>
                  </a:lnTo>
                  <a:lnTo>
                    <a:pt x="1228" y="985"/>
                  </a:lnTo>
                  <a:lnTo>
                    <a:pt x="1228" y="493"/>
                  </a:lnTo>
                  <a:cubicBezTo>
                    <a:pt x="1228" y="224"/>
                    <a:pt x="1010" y="0"/>
                    <a:pt x="7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24"/>
            <p:cNvSpPr/>
            <p:nvPr/>
          </p:nvSpPr>
          <p:spPr>
            <a:xfrm>
              <a:off x="4413950" y="2409450"/>
              <a:ext cx="33100" cy="16575"/>
            </a:xfrm>
            <a:custGeom>
              <a:avLst/>
              <a:gdLst/>
              <a:ahLst/>
              <a:cxnLst/>
              <a:rect l="l" t="t" r="r" b="b"/>
              <a:pathLst>
                <a:path w="1324" h="663" extrusionOk="0">
                  <a:moveTo>
                    <a:pt x="892" y="0"/>
                  </a:moveTo>
                  <a:cubicBezTo>
                    <a:pt x="811" y="0"/>
                    <a:pt x="729" y="55"/>
                    <a:pt x="729" y="163"/>
                  </a:cubicBezTo>
                  <a:lnTo>
                    <a:pt x="729" y="336"/>
                  </a:lnTo>
                  <a:lnTo>
                    <a:pt x="0" y="336"/>
                  </a:lnTo>
                  <a:lnTo>
                    <a:pt x="0" y="662"/>
                  </a:lnTo>
                  <a:lnTo>
                    <a:pt x="1234" y="662"/>
                  </a:lnTo>
                  <a:lnTo>
                    <a:pt x="1324" y="515"/>
                  </a:lnTo>
                  <a:lnTo>
                    <a:pt x="1234" y="336"/>
                  </a:lnTo>
                  <a:lnTo>
                    <a:pt x="1055" y="336"/>
                  </a:lnTo>
                  <a:lnTo>
                    <a:pt x="1055" y="163"/>
                  </a:lnTo>
                  <a:cubicBezTo>
                    <a:pt x="1055" y="55"/>
                    <a:pt x="974" y="0"/>
                    <a:pt x="8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4"/>
            <p:cNvSpPr/>
            <p:nvPr/>
          </p:nvSpPr>
          <p:spPr>
            <a:xfrm>
              <a:off x="4444800" y="2409450"/>
              <a:ext cx="30700" cy="16575"/>
            </a:xfrm>
            <a:custGeom>
              <a:avLst/>
              <a:gdLst/>
              <a:ahLst/>
              <a:cxnLst/>
              <a:rect l="l" t="t" r="r" b="b"/>
              <a:pathLst>
                <a:path w="1228" h="663" extrusionOk="0">
                  <a:moveTo>
                    <a:pt x="339" y="0"/>
                  </a:moveTo>
                  <a:cubicBezTo>
                    <a:pt x="256" y="0"/>
                    <a:pt x="173" y="55"/>
                    <a:pt x="173" y="163"/>
                  </a:cubicBezTo>
                  <a:lnTo>
                    <a:pt x="173" y="336"/>
                  </a:lnTo>
                  <a:lnTo>
                    <a:pt x="0" y="336"/>
                  </a:lnTo>
                  <a:lnTo>
                    <a:pt x="0" y="662"/>
                  </a:lnTo>
                  <a:lnTo>
                    <a:pt x="1228" y="662"/>
                  </a:lnTo>
                  <a:lnTo>
                    <a:pt x="1228" y="336"/>
                  </a:lnTo>
                  <a:lnTo>
                    <a:pt x="505" y="336"/>
                  </a:lnTo>
                  <a:lnTo>
                    <a:pt x="505" y="163"/>
                  </a:lnTo>
                  <a:cubicBezTo>
                    <a:pt x="505" y="55"/>
                    <a:pt x="422" y="0"/>
                    <a:pt x="3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4"/>
            <p:cNvSpPr/>
            <p:nvPr/>
          </p:nvSpPr>
          <p:spPr>
            <a:xfrm>
              <a:off x="4448625" y="2495350"/>
              <a:ext cx="44150" cy="37775"/>
            </a:xfrm>
            <a:custGeom>
              <a:avLst/>
              <a:gdLst/>
              <a:ahLst/>
              <a:cxnLst/>
              <a:rect l="l" t="t" r="r" b="b"/>
              <a:pathLst>
                <a:path w="1766" h="1511" extrusionOk="0">
                  <a:moveTo>
                    <a:pt x="758" y="0"/>
                  </a:moveTo>
                  <a:cubicBezTo>
                    <a:pt x="346" y="0"/>
                    <a:pt x="1" y="335"/>
                    <a:pt x="1" y="755"/>
                  </a:cubicBezTo>
                  <a:cubicBezTo>
                    <a:pt x="1" y="1176"/>
                    <a:pt x="346" y="1510"/>
                    <a:pt x="758" y="1510"/>
                  </a:cubicBezTo>
                  <a:cubicBezTo>
                    <a:pt x="765" y="1510"/>
                    <a:pt x="773" y="1510"/>
                    <a:pt x="781" y="1510"/>
                  </a:cubicBezTo>
                  <a:lnTo>
                    <a:pt x="1522" y="1510"/>
                  </a:lnTo>
                  <a:lnTo>
                    <a:pt x="1765" y="755"/>
                  </a:lnTo>
                  <a:lnTo>
                    <a:pt x="1522" y="1"/>
                  </a:lnTo>
                  <a:lnTo>
                    <a:pt x="781" y="1"/>
                  </a:lnTo>
                  <a:cubicBezTo>
                    <a:pt x="773" y="1"/>
                    <a:pt x="765" y="0"/>
                    <a:pt x="7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4"/>
            <p:cNvSpPr/>
            <p:nvPr/>
          </p:nvSpPr>
          <p:spPr>
            <a:xfrm>
              <a:off x="4486675" y="2495350"/>
              <a:ext cx="36625" cy="37750"/>
            </a:xfrm>
            <a:custGeom>
              <a:avLst/>
              <a:gdLst/>
              <a:ahLst/>
              <a:cxnLst/>
              <a:rect l="l" t="t" r="r" b="b"/>
              <a:pathLst>
                <a:path w="1465" h="1510" extrusionOk="0">
                  <a:moveTo>
                    <a:pt x="0" y="1"/>
                  </a:moveTo>
                  <a:lnTo>
                    <a:pt x="0" y="1510"/>
                  </a:lnTo>
                  <a:lnTo>
                    <a:pt x="736" y="1510"/>
                  </a:lnTo>
                  <a:cubicBezTo>
                    <a:pt x="1145" y="1497"/>
                    <a:pt x="1465" y="1164"/>
                    <a:pt x="1465" y="755"/>
                  </a:cubicBezTo>
                  <a:cubicBezTo>
                    <a:pt x="1465" y="346"/>
                    <a:pt x="1145" y="14"/>
                    <a:pt x="7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5" name="Google Shape;1235;p24"/>
          <p:cNvGrpSpPr/>
          <p:nvPr/>
        </p:nvGrpSpPr>
        <p:grpSpPr>
          <a:xfrm>
            <a:off x="7855700" y="2370330"/>
            <a:ext cx="615562" cy="615576"/>
            <a:chOff x="4600325" y="2393225"/>
            <a:chExt cx="139875" cy="139875"/>
          </a:xfrm>
        </p:grpSpPr>
        <p:sp>
          <p:nvSpPr>
            <p:cNvPr id="1236" name="Google Shape;1236;p24"/>
            <p:cNvSpPr/>
            <p:nvPr/>
          </p:nvSpPr>
          <p:spPr>
            <a:xfrm>
              <a:off x="4642350" y="2393225"/>
              <a:ext cx="29600" cy="39350"/>
            </a:xfrm>
            <a:custGeom>
              <a:avLst/>
              <a:gdLst/>
              <a:ahLst/>
              <a:cxnLst/>
              <a:rect l="l" t="t" r="r" b="b"/>
              <a:pathLst>
                <a:path w="1184" h="1574" extrusionOk="0">
                  <a:moveTo>
                    <a:pt x="384" y="0"/>
                  </a:moveTo>
                  <a:cubicBezTo>
                    <a:pt x="173" y="0"/>
                    <a:pt x="1" y="173"/>
                    <a:pt x="1" y="384"/>
                  </a:cubicBezTo>
                  <a:lnTo>
                    <a:pt x="1" y="1407"/>
                  </a:lnTo>
                  <a:cubicBezTo>
                    <a:pt x="1" y="1496"/>
                    <a:pt x="78" y="1573"/>
                    <a:pt x="167" y="1573"/>
                  </a:cubicBezTo>
                  <a:lnTo>
                    <a:pt x="333" y="1573"/>
                  </a:lnTo>
                  <a:lnTo>
                    <a:pt x="333" y="384"/>
                  </a:lnTo>
                  <a:cubicBezTo>
                    <a:pt x="333" y="352"/>
                    <a:pt x="352" y="333"/>
                    <a:pt x="384" y="333"/>
                  </a:cubicBezTo>
                  <a:lnTo>
                    <a:pt x="1113" y="333"/>
                  </a:lnTo>
                  <a:lnTo>
                    <a:pt x="1184" y="167"/>
                  </a:lnTo>
                  <a:lnTo>
                    <a:pt x="1113" y="7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24"/>
            <p:cNvSpPr/>
            <p:nvPr/>
          </p:nvSpPr>
          <p:spPr>
            <a:xfrm>
              <a:off x="4670325" y="2393225"/>
              <a:ext cx="27675" cy="39350"/>
            </a:xfrm>
            <a:custGeom>
              <a:avLst/>
              <a:gdLst/>
              <a:ahLst/>
              <a:cxnLst/>
              <a:rect l="l" t="t" r="r" b="b"/>
              <a:pathLst>
                <a:path w="1107" h="1574" extrusionOk="0">
                  <a:moveTo>
                    <a:pt x="1" y="0"/>
                  </a:moveTo>
                  <a:lnTo>
                    <a:pt x="1" y="326"/>
                  </a:lnTo>
                  <a:lnTo>
                    <a:pt x="730" y="326"/>
                  </a:lnTo>
                  <a:cubicBezTo>
                    <a:pt x="755" y="326"/>
                    <a:pt x="781" y="352"/>
                    <a:pt x="781" y="384"/>
                  </a:cubicBezTo>
                  <a:lnTo>
                    <a:pt x="781" y="1573"/>
                  </a:lnTo>
                  <a:lnTo>
                    <a:pt x="947" y="1573"/>
                  </a:lnTo>
                  <a:cubicBezTo>
                    <a:pt x="1036" y="1573"/>
                    <a:pt x="1107" y="1496"/>
                    <a:pt x="1107" y="1407"/>
                  </a:cubicBezTo>
                  <a:lnTo>
                    <a:pt x="1107" y="384"/>
                  </a:lnTo>
                  <a:cubicBezTo>
                    <a:pt x="1107" y="173"/>
                    <a:pt x="941" y="0"/>
                    <a:pt x="7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24"/>
            <p:cNvSpPr/>
            <p:nvPr/>
          </p:nvSpPr>
          <p:spPr>
            <a:xfrm>
              <a:off x="4600325" y="2424225"/>
              <a:ext cx="80575" cy="108875"/>
            </a:xfrm>
            <a:custGeom>
              <a:avLst/>
              <a:gdLst/>
              <a:ahLst/>
              <a:cxnLst/>
              <a:rect l="l" t="t" r="r" b="b"/>
              <a:pathLst>
                <a:path w="3223" h="4355" extrusionOk="0">
                  <a:moveTo>
                    <a:pt x="384" y="1"/>
                  </a:moveTo>
                  <a:cubicBezTo>
                    <a:pt x="173" y="1"/>
                    <a:pt x="0" y="173"/>
                    <a:pt x="0" y="384"/>
                  </a:cubicBezTo>
                  <a:lnTo>
                    <a:pt x="0" y="3971"/>
                  </a:lnTo>
                  <a:cubicBezTo>
                    <a:pt x="0" y="4182"/>
                    <a:pt x="173" y="4355"/>
                    <a:pt x="384" y="4355"/>
                  </a:cubicBezTo>
                  <a:lnTo>
                    <a:pt x="2794" y="4355"/>
                  </a:lnTo>
                  <a:lnTo>
                    <a:pt x="3223" y="2181"/>
                  </a:lnTo>
                  <a:lnTo>
                    <a:pt x="27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24"/>
            <p:cNvSpPr/>
            <p:nvPr/>
          </p:nvSpPr>
          <p:spPr>
            <a:xfrm>
              <a:off x="4670325" y="2424225"/>
              <a:ext cx="69875" cy="108875"/>
            </a:xfrm>
            <a:custGeom>
              <a:avLst/>
              <a:gdLst/>
              <a:ahLst/>
              <a:cxnLst/>
              <a:rect l="l" t="t" r="r" b="b"/>
              <a:pathLst>
                <a:path w="2795" h="4355" extrusionOk="0">
                  <a:moveTo>
                    <a:pt x="1" y="1"/>
                  </a:moveTo>
                  <a:lnTo>
                    <a:pt x="1" y="4355"/>
                  </a:lnTo>
                  <a:lnTo>
                    <a:pt x="2411" y="4355"/>
                  </a:lnTo>
                  <a:cubicBezTo>
                    <a:pt x="2622" y="4355"/>
                    <a:pt x="2795" y="4182"/>
                    <a:pt x="2795" y="3971"/>
                  </a:cubicBezTo>
                  <a:lnTo>
                    <a:pt x="2795" y="384"/>
                  </a:lnTo>
                  <a:cubicBezTo>
                    <a:pt x="2795" y="173"/>
                    <a:pt x="2622" y="1"/>
                    <a:pt x="2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24"/>
            <p:cNvSpPr/>
            <p:nvPr/>
          </p:nvSpPr>
          <p:spPr>
            <a:xfrm>
              <a:off x="4643000" y="2453000"/>
              <a:ext cx="30400" cy="51500"/>
            </a:xfrm>
            <a:custGeom>
              <a:avLst/>
              <a:gdLst/>
              <a:ahLst/>
              <a:cxnLst/>
              <a:rect l="l" t="t" r="r" b="b"/>
              <a:pathLst>
                <a:path w="1216" h="2060" extrusionOk="0">
                  <a:moveTo>
                    <a:pt x="1087" y="1"/>
                  </a:moveTo>
                  <a:cubicBezTo>
                    <a:pt x="998" y="1"/>
                    <a:pt x="927" y="71"/>
                    <a:pt x="927" y="167"/>
                  </a:cubicBezTo>
                  <a:lnTo>
                    <a:pt x="927" y="870"/>
                  </a:lnTo>
                  <a:lnTo>
                    <a:pt x="218" y="870"/>
                  </a:lnTo>
                  <a:cubicBezTo>
                    <a:pt x="0" y="870"/>
                    <a:pt x="0" y="1196"/>
                    <a:pt x="218" y="1196"/>
                  </a:cubicBezTo>
                  <a:lnTo>
                    <a:pt x="927" y="1196"/>
                  </a:lnTo>
                  <a:lnTo>
                    <a:pt x="927" y="1893"/>
                  </a:lnTo>
                  <a:cubicBezTo>
                    <a:pt x="927" y="1989"/>
                    <a:pt x="998" y="2059"/>
                    <a:pt x="1087" y="2059"/>
                  </a:cubicBezTo>
                  <a:lnTo>
                    <a:pt x="1215" y="1017"/>
                  </a:lnTo>
                  <a:lnTo>
                    <a:pt x="10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24"/>
            <p:cNvSpPr/>
            <p:nvPr/>
          </p:nvSpPr>
          <p:spPr>
            <a:xfrm>
              <a:off x="4670175" y="2453000"/>
              <a:ext cx="25925" cy="51500"/>
            </a:xfrm>
            <a:custGeom>
              <a:avLst/>
              <a:gdLst/>
              <a:ahLst/>
              <a:cxnLst/>
              <a:rect l="l" t="t" r="r" b="b"/>
              <a:pathLst>
                <a:path w="1037" h="2060" extrusionOk="0">
                  <a:moveTo>
                    <a:pt x="0" y="1"/>
                  </a:moveTo>
                  <a:lnTo>
                    <a:pt x="0" y="2059"/>
                  </a:lnTo>
                  <a:cubicBezTo>
                    <a:pt x="96" y="2059"/>
                    <a:pt x="167" y="1983"/>
                    <a:pt x="167" y="1893"/>
                  </a:cubicBezTo>
                  <a:lnTo>
                    <a:pt x="167" y="1196"/>
                  </a:lnTo>
                  <a:lnTo>
                    <a:pt x="870" y="1196"/>
                  </a:lnTo>
                  <a:cubicBezTo>
                    <a:pt x="959" y="1196"/>
                    <a:pt x="1036" y="1119"/>
                    <a:pt x="1036" y="1030"/>
                  </a:cubicBezTo>
                  <a:cubicBezTo>
                    <a:pt x="1036" y="940"/>
                    <a:pt x="959" y="870"/>
                    <a:pt x="870" y="870"/>
                  </a:cubicBezTo>
                  <a:lnTo>
                    <a:pt x="167" y="870"/>
                  </a:lnTo>
                  <a:lnTo>
                    <a:pt x="167" y="160"/>
                  </a:lnTo>
                  <a:cubicBezTo>
                    <a:pt x="167" y="71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24"/>
            <p:cNvSpPr/>
            <p:nvPr/>
          </p:nvSpPr>
          <p:spPr>
            <a:xfrm>
              <a:off x="4616475" y="2413850"/>
              <a:ext cx="26075" cy="32625"/>
            </a:xfrm>
            <a:custGeom>
              <a:avLst/>
              <a:gdLst/>
              <a:ahLst/>
              <a:cxnLst/>
              <a:rect l="l" t="t" r="r" b="b"/>
              <a:pathLst>
                <a:path w="1043" h="1305" extrusionOk="0">
                  <a:moveTo>
                    <a:pt x="166" y="0"/>
                  </a:moveTo>
                  <a:cubicBezTo>
                    <a:pt x="70" y="0"/>
                    <a:pt x="0" y="70"/>
                    <a:pt x="0" y="166"/>
                  </a:cubicBezTo>
                  <a:lnTo>
                    <a:pt x="0" y="1138"/>
                  </a:lnTo>
                  <a:cubicBezTo>
                    <a:pt x="0" y="1228"/>
                    <a:pt x="70" y="1304"/>
                    <a:pt x="166" y="1304"/>
                  </a:cubicBezTo>
                  <a:lnTo>
                    <a:pt x="876" y="1304"/>
                  </a:lnTo>
                  <a:cubicBezTo>
                    <a:pt x="965" y="1304"/>
                    <a:pt x="1042" y="1228"/>
                    <a:pt x="1042" y="1138"/>
                  </a:cubicBezTo>
                  <a:lnTo>
                    <a:pt x="1042" y="166"/>
                  </a:lnTo>
                  <a:cubicBezTo>
                    <a:pt x="1042" y="70"/>
                    <a:pt x="965" y="0"/>
                    <a:pt x="8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24"/>
            <p:cNvSpPr/>
            <p:nvPr/>
          </p:nvSpPr>
          <p:spPr>
            <a:xfrm>
              <a:off x="4697975" y="2413850"/>
              <a:ext cx="26075" cy="32625"/>
            </a:xfrm>
            <a:custGeom>
              <a:avLst/>
              <a:gdLst/>
              <a:ahLst/>
              <a:cxnLst/>
              <a:rect l="l" t="t" r="r" b="b"/>
              <a:pathLst>
                <a:path w="1043" h="1305" extrusionOk="0">
                  <a:moveTo>
                    <a:pt x="167" y="0"/>
                  </a:moveTo>
                  <a:cubicBezTo>
                    <a:pt x="77" y="0"/>
                    <a:pt x="1" y="70"/>
                    <a:pt x="1" y="166"/>
                  </a:cubicBezTo>
                  <a:lnTo>
                    <a:pt x="1" y="1138"/>
                  </a:lnTo>
                  <a:cubicBezTo>
                    <a:pt x="1" y="1228"/>
                    <a:pt x="77" y="1304"/>
                    <a:pt x="167" y="1304"/>
                  </a:cubicBezTo>
                  <a:lnTo>
                    <a:pt x="877" y="1304"/>
                  </a:lnTo>
                  <a:cubicBezTo>
                    <a:pt x="966" y="1304"/>
                    <a:pt x="1043" y="1228"/>
                    <a:pt x="1043" y="1138"/>
                  </a:cubicBezTo>
                  <a:lnTo>
                    <a:pt x="1043" y="166"/>
                  </a:lnTo>
                  <a:cubicBezTo>
                    <a:pt x="1043" y="70"/>
                    <a:pt x="966" y="0"/>
                    <a:pt x="8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4" name="Google Shape;1244;p24"/>
          <p:cNvGrpSpPr/>
          <p:nvPr/>
        </p:nvGrpSpPr>
        <p:grpSpPr>
          <a:xfrm>
            <a:off x="2508833" y="3141393"/>
            <a:ext cx="772598" cy="526204"/>
            <a:chOff x="2766300" y="2628350"/>
            <a:chExt cx="139900" cy="95275"/>
          </a:xfrm>
        </p:grpSpPr>
        <p:sp>
          <p:nvSpPr>
            <p:cNvPr id="1245" name="Google Shape;1245;p24"/>
            <p:cNvSpPr/>
            <p:nvPr/>
          </p:nvSpPr>
          <p:spPr>
            <a:xfrm>
              <a:off x="2766300" y="2659025"/>
              <a:ext cx="23050" cy="45750"/>
            </a:xfrm>
            <a:custGeom>
              <a:avLst/>
              <a:gdLst/>
              <a:ahLst/>
              <a:cxnLst/>
              <a:rect l="l" t="t" r="r" b="b"/>
              <a:pathLst>
                <a:path w="922" h="1830" extrusionOk="0">
                  <a:moveTo>
                    <a:pt x="378" y="1"/>
                  </a:moveTo>
                  <a:cubicBezTo>
                    <a:pt x="167" y="1"/>
                    <a:pt x="1" y="167"/>
                    <a:pt x="1" y="378"/>
                  </a:cubicBezTo>
                  <a:lnTo>
                    <a:pt x="1" y="1446"/>
                  </a:lnTo>
                  <a:cubicBezTo>
                    <a:pt x="1" y="1657"/>
                    <a:pt x="167" y="1829"/>
                    <a:pt x="378" y="1829"/>
                  </a:cubicBezTo>
                  <a:lnTo>
                    <a:pt x="922" y="1829"/>
                  </a:lnTo>
                  <a:lnTo>
                    <a:pt x="922" y="1503"/>
                  </a:lnTo>
                  <a:lnTo>
                    <a:pt x="378" y="1503"/>
                  </a:lnTo>
                  <a:cubicBezTo>
                    <a:pt x="353" y="1503"/>
                    <a:pt x="327" y="1478"/>
                    <a:pt x="327" y="1446"/>
                  </a:cubicBezTo>
                  <a:lnTo>
                    <a:pt x="327" y="378"/>
                  </a:lnTo>
                  <a:cubicBezTo>
                    <a:pt x="327" y="353"/>
                    <a:pt x="353" y="327"/>
                    <a:pt x="378" y="327"/>
                  </a:cubicBezTo>
                  <a:lnTo>
                    <a:pt x="922" y="327"/>
                  </a:lnTo>
                  <a:lnTo>
                    <a:pt x="9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24"/>
            <p:cNvSpPr/>
            <p:nvPr/>
          </p:nvSpPr>
          <p:spPr>
            <a:xfrm>
              <a:off x="2883000" y="2659025"/>
              <a:ext cx="23200" cy="45750"/>
            </a:xfrm>
            <a:custGeom>
              <a:avLst/>
              <a:gdLst/>
              <a:ahLst/>
              <a:cxnLst/>
              <a:rect l="l" t="t" r="r" b="b"/>
              <a:pathLst>
                <a:path w="928" h="1830" extrusionOk="0">
                  <a:moveTo>
                    <a:pt x="0" y="1"/>
                  </a:moveTo>
                  <a:lnTo>
                    <a:pt x="0" y="327"/>
                  </a:lnTo>
                  <a:lnTo>
                    <a:pt x="544" y="327"/>
                  </a:lnTo>
                  <a:cubicBezTo>
                    <a:pt x="569" y="327"/>
                    <a:pt x="595" y="353"/>
                    <a:pt x="595" y="378"/>
                  </a:cubicBezTo>
                  <a:lnTo>
                    <a:pt x="595" y="1446"/>
                  </a:lnTo>
                  <a:cubicBezTo>
                    <a:pt x="595" y="1478"/>
                    <a:pt x="569" y="1497"/>
                    <a:pt x="544" y="1497"/>
                  </a:cubicBezTo>
                  <a:lnTo>
                    <a:pt x="0" y="1497"/>
                  </a:lnTo>
                  <a:lnTo>
                    <a:pt x="0" y="1829"/>
                  </a:lnTo>
                  <a:lnTo>
                    <a:pt x="544" y="1829"/>
                  </a:lnTo>
                  <a:cubicBezTo>
                    <a:pt x="755" y="1829"/>
                    <a:pt x="927" y="1657"/>
                    <a:pt x="927" y="1446"/>
                  </a:cubicBezTo>
                  <a:lnTo>
                    <a:pt x="927" y="378"/>
                  </a:lnTo>
                  <a:cubicBezTo>
                    <a:pt x="927" y="167"/>
                    <a:pt x="75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24"/>
            <p:cNvSpPr/>
            <p:nvPr/>
          </p:nvSpPr>
          <p:spPr>
            <a:xfrm>
              <a:off x="2784375" y="2628350"/>
              <a:ext cx="51800" cy="95275"/>
            </a:xfrm>
            <a:custGeom>
              <a:avLst/>
              <a:gdLst/>
              <a:ahLst/>
              <a:cxnLst/>
              <a:rect l="l" t="t" r="r" b="b"/>
              <a:pathLst>
                <a:path w="2072" h="3811" extrusionOk="0">
                  <a:moveTo>
                    <a:pt x="2072" y="0"/>
                  </a:moveTo>
                  <a:cubicBezTo>
                    <a:pt x="1995" y="0"/>
                    <a:pt x="1918" y="19"/>
                    <a:pt x="1854" y="51"/>
                  </a:cubicBezTo>
                  <a:lnTo>
                    <a:pt x="275" y="825"/>
                  </a:lnTo>
                  <a:cubicBezTo>
                    <a:pt x="109" y="908"/>
                    <a:pt x="0" y="1074"/>
                    <a:pt x="0" y="1266"/>
                  </a:cubicBezTo>
                  <a:lnTo>
                    <a:pt x="0" y="1503"/>
                  </a:lnTo>
                  <a:lnTo>
                    <a:pt x="199" y="1669"/>
                  </a:lnTo>
                  <a:lnTo>
                    <a:pt x="0" y="1835"/>
                  </a:lnTo>
                  <a:lnTo>
                    <a:pt x="0" y="2769"/>
                  </a:lnTo>
                  <a:cubicBezTo>
                    <a:pt x="0" y="3344"/>
                    <a:pt x="467" y="3811"/>
                    <a:pt x="1043" y="3811"/>
                  </a:cubicBezTo>
                  <a:lnTo>
                    <a:pt x="2072" y="3811"/>
                  </a:lnTo>
                  <a:lnTo>
                    <a:pt x="20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24"/>
            <p:cNvSpPr/>
            <p:nvPr/>
          </p:nvSpPr>
          <p:spPr>
            <a:xfrm>
              <a:off x="2836150" y="2628350"/>
              <a:ext cx="51825" cy="95275"/>
            </a:xfrm>
            <a:custGeom>
              <a:avLst/>
              <a:gdLst/>
              <a:ahLst/>
              <a:cxnLst/>
              <a:rect l="l" t="t" r="r" b="b"/>
              <a:pathLst>
                <a:path w="2073" h="3811" extrusionOk="0">
                  <a:moveTo>
                    <a:pt x="1" y="0"/>
                  </a:moveTo>
                  <a:lnTo>
                    <a:pt x="1" y="3811"/>
                  </a:lnTo>
                  <a:lnTo>
                    <a:pt x="1030" y="3811"/>
                  </a:lnTo>
                  <a:cubicBezTo>
                    <a:pt x="1606" y="3811"/>
                    <a:pt x="2072" y="3351"/>
                    <a:pt x="2072" y="2775"/>
                  </a:cubicBezTo>
                  <a:lnTo>
                    <a:pt x="2072" y="1835"/>
                  </a:lnTo>
                  <a:lnTo>
                    <a:pt x="1874" y="1675"/>
                  </a:lnTo>
                  <a:lnTo>
                    <a:pt x="2072" y="1509"/>
                  </a:lnTo>
                  <a:lnTo>
                    <a:pt x="2066" y="1266"/>
                  </a:lnTo>
                  <a:cubicBezTo>
                    <a:pt x="2066" y="1074"/>
                    <a:pt x="1964" y="908"/>
                    <a:pt x="1791" y="825"/>
                  </a:cubicBezTo>
                  <a:lnTo>
                    <a:pt x="218" y="51"/>
                  </a:lnTo>
                  <a:cubicBezTo>
                    <a:pt x="148" y="19"/>
                    <a:pt x="78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24"/>
            <p:cNvSpPr/>
            <p:nvPr/>
          </p:nvSpPr>
          <p:spPr>
            <a:xfrm>
              <a:off x="2784375" y="2666075"/>
              <a:ext cx="54525" cy="8175"/>
            </a:xfrm>
            <a:custGeom>
              <a:avLst/>
              <a:gdLst/>
              <a:ahLst/>
              <a:cxnLst/>
              <a:rect l="l" t="t" r="r" b="b"/>
              <a:pathLst>
                <a:path w="2181" h="327" extrusionOk="0">
                  <a:moveTo>
                    <a:pt x="0" y="0"/>
                  </a:moveTo>
                  <a:lnTo>
                    <a:pt x="0" y="326"/>
                  </a:lnTo>
                  <a:lnTo>
                    <a:pt x="2072" y="326"/>
                  </a:lnTo>
                  <a:lnTo>
                    <a:pt x="2181" y="160"/>
                  </a:lnTo>
                  <a:lnTo>
                    <a:pt x="20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24"/>
            <p:cNvSpPr/>
            <p:nvPr/>
          </p:nvSpPr>
          <p:spPr>
            <a:xfrm>
              <a:off x="2811550" y="2682375"/>
              <a:ext cx="27350" cy="8175"/>
            </a:xfrm>
            <a:custGeom>
              <a:avLst/>
              <a:gdLst/>
              <a:ahLst/>
              <a:cxnLst/>
              <a:rect l="l" t="t" r="r" b="b"/>
              <a:pathLst>
                <a:path w="1094" h="327" extrusionOk="0">
                  <a:moveTo>
                    <a:pt x="218" y="0"/>
                  </a:moveTo>
                  <a:cubicBezTo>
                    <a:pt x="0" y="0"/>
                    <a:pt x="0" y="326"/>
                    <a:pt x="218" y="326"/>
                  </a:cubicBezTo>
                  <a:lnTo>
                    <a:pt x="985" y="326"/>
                  </a:lnTo>
                  <a:lnTo>
                    <a:pt x="1094" y="160"/>
                  </a:lnTo>
                  <a:lnTo>
                    <a:pt x="9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24"/>
            <p:cNvSpPr/>
            <p:nvPr/>
          </p:nvSpPr>
          <p:spPr>
            <a:xfrm>
              <a:off x="2811550" y="2698825"/>
              <a:ext cx="27350" cy="8175"/>
            </a:xfrm>
            <a:custGeom>
              <a:avLst/>
              <a:gdLst/>
              <a:ahLst/>
              <a:cxnLst/>
              <a:rect l="l" t="t" r="r" b="b"/>
              <a:pathLst>
                <a:path w="1094" h="327" extrusionOk="0">
                  <a:moveTo>
                    <a:pt x="218" y="1"/>
                  </a:moveTo>
                  <a:cubicBezTo>
                    <a:pt x="0" y="1"/>
                    <a:pt x="0" y="327"/>
                    <a:pt x="218" y="327"/>
                  </a:cubicBezTo>
                  <a:lnTo>
                    <a:pt x="985" y="327"/>
                  </a:lnTo>
                  <a:lnTo>
                    <a:pt x="1094" y="161"/>
                  </a:lnTo>
                  <a:lnTo>
                    <a:pt x="9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24"/>
            <p:cNvSpPr/>
            <p:nvPr/>
          </p:nvSpPr>
          <p:spPr>
            <a:xfrm>
              <a:off x="2836150" y="2698825"/>
              <a:ext cx="23200" cy="8175"/>
            </a:xfrm>
            <a:custGeom>
              <a:avLst/>
              <a:gdLst/>
              <a:ahLst/>
              <a:cxnLst/>
              <a:rect l="l" t="t" r="r" b="b"/>
              <a:pathLst>
                <a:path w="928" h="327" extrusionOk="0">
                  <a:moveTo>
                    <a:pt x="1" y="1"/>
                  </a:moveTo>
                  <a:lnTo>
                    <a:pt x="1" y="327"/>
                  </a:lnTo>
                  <a:lnTo>
                    <a:pt x="768" y="327"/>
                  </a:lnTo>
                  <a:cubicBezTo>
                    <a:pt x="858" y="327"/>
                    <a:pt x="928" y="250"/>
                    <a:pt x="928" y="161"/>
                  </a:cubicBezTo>
                  <a:cubicBezTo>
                    <a:pt x="928" y="71"/>
                    <a:pt x="858" y="1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24"/>
            <p:cNvSpPr/>
            <p:nvPr/>
          </p:nvSpPr>
          <p:spPr>
            <a:xfrm>
              <a:off x="2836150" y="2682375"/>
              <a:ext cx="23200" cy="8175"/>
            </a:xfrm>
            <a:custGeom>
              <a:avLst/>
              <a:gdLst/>
              <a:ahLst/>
              <a:cxnLst/>
              <a:rect l="l" t="t" r="r" b="b"/>
              <a:pathLst>
                <a:path w="928" h="327" extrusionOk="0">
                  <a:moveTo>
                    <a:pt x="1" y="0"/>
                  </a:moveTo>
                  <a:lnTo>
                    <a:pt x="1" y="326"/>
                  </a:lnTo>
                  <a:lnTo>
                    <a:pt x="768" y="326"/>
                  </a:lnTo>
                  <a:cubicBezTo>
                    <a:pt x="858" y="326"/>
                    <a:pt x="928" y="256"/>
                    <a:pt x="928" y="160"/>
                  </a:cubicBezTo>
                  <a:cubicBezTo>
                    <a:pt x="928" y="71"/>
                    <a:pt x="858" y="0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24"/>
            <p:cNvSpPr/>
            <p:nvPr/>
          </p:nvSpPr>
          <p:spPr>
            <a:xfrm>
              <a:off x="2836150" y="2665900"/>
              <a:ext cx="51675" cy="8175"/>
            </a:xfrm>
            <a:custGeom>
              <a:avLst/>
              <a:gdLst/>
              <a:ahLst/>
              <a:cxnLst/>
              <a:rect l="l" t="t" r="r" b="b"/>
              <a:pathLst>
                <a:path w="2067" h="327" extrusionOk="0">
                  <a:moveTo>
                    <a:pt x="1" y="1"/>
                  </a:moveTo>
                  <a:lnTo>
                    <a:pt x="1" y="327"/>
                  </a:lnTo>
                  <a:lnTo>
                    <a:pt x="2066" y="327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255" name="Google Shape;1255;p24"/>
          <p:cNvCxnSpPr>
            <a:stCxn id="1171" idx="0"/>
            <a:endCxn id="1166" idx="4"/>
          </p:cNvCxnSpPr>
          <p:nvPr/>
        </p:nvCxnSpPr>
        <p:spPr>
          <a:xfrm rot="10800000">
            <a:off x="1218264" y="1931125"/>
            <a:ext cx="0" cy="2532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56" name="Google Shape;1256;p24"/>
          <p:cNvCxnSpPr>
            <a:stCxn id="1172" idx="4"/>
            <a:endCxn id="1169" idx="0"/>
          </p:cNvCxnSpPr>
          <p:nvPr/>
        </p:nvCxnSpPr>
        <p:spPr>
          <a:xfrm flipH="1">
            <a:off x="2894832" y="4002925"/>
            <a:ext cx="300" cy="2544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57" name="Google Shape;1257;p24"/>
          <p:cNvCxnSpPr>
            <a:stCxn id="1176" idx="4"/>
            <a:endCxn id="1168" idx="0"/>
          </p:cNvCxnSpPr>
          <p:nvPr/>
        </p:nvCxnSpPr>
        <p:spPr>
          <a:xfrm flipH="1">
            <a:off x="6248868" y="4406125"/>
            <a:ext cx="39976" cy="52828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58" name="Google Shape;1258;p24"/>
          <p:cNvCxnSpPr>
            <a:stCxn id="1178" idx="0"/>
            <a:endCxn id="1167" idx="4"/>
          </p:cNvCxnSpPr>
          <p:nvPr/>
        </p:nvCxnSpPr>
        <p:spPr>
          <a:xfrm flipH="1" flipV="1">
            <a:off x="8162054" y="1943340"/>
            <a:ext cx="20273" cy="182058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59" name="Google Shape;1259;p24"/>
          <p:cNvCxnSpPr>
            <a:stCxn id="1165" idx="4"/>
            <a:endCxn id="1174" idx="0"/>
          </p:cNvCxnSpPr>
          <p:nvPr/>
        </p:nvCxnSpPr>
        <p:spPr>
          <a:xfrm>
            <a:off x="4572000" y="1931150"/>
            <a:ext cx="0" cy="2532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Tuberculosis Infographics by Slidesgo">
  <a:themeElements>
    <a:clrScheme name="Simple Light">
      <a:dk1>
        <a:srgbClr val="000000"/>
      </a:dk1>
      <a:lt1>
        <a:srgbClr val="FFFFFF"/>
      </a:lt1>
      <a:dk2>
        <a:srgbClr val="FFB37D"/>
      </a:dk2>
      <a:lt2>
        <a:srgbClr val="FF8058"/>
      </a:lt2>
      <a:accent1>
        <a:srgbClr val="F16A6A"/>
      </a:accent1>
      <a:accent2>
        <a:srgbClr val="ED4350"/>
      </a:accent2>
      <a:accent3>
        <a:srgbClr val="178688"/>
      </a:accent3>
      <a:accent4>
        <a:srgbClr val="334D8F"/>
      </a:accent4>
      <a:accent5>
        <a:srgbClr val="697BAA"/>
      </a:accent5>
      <a:accent6>
        <a:srgbClr val="CCCCC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1287</Words>
  <Application>Microsoft Office PowerPoint</Application>
  <PresentationFormat>Экран (16:9)</PresentationFormat>
  <Paragraphs>142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Fira Sans Extra Condensed Medium</vt:lpstr>
      <vt:lpstr>Montserrat</vt:lpstr>
      <vt:lpstr>Roboto</vt:lpstr>
      <vt:lpstr>Fira Sans Extra Condensed SemiBold</vt:lpstr>
      <vt:lpstr>Wingdings</vt:lpstr>
      <vt:lpstr>Tuberculosis Infographics by Slidesgo</vt:lpstr>
      <vt:lpstr>Imbepillik  kasalligi sil yoki tuberkulyoz</vt:lpstr>
      <vt:lpstr>Taqdimot uchun reja:</vt:lpstr>
      <vt:lpstr>SIL KASALLIGI YOKI TUBERKULYOZ</vt:lpstr>
      <vt:lpstr>Imbepillik kasalligi, yoki tuberkulyoz, bakteriyal etiologiyali yuqumli bir kasallikdir. Bu kasallik nafaqat tibbiy, balki ijtimoiy jihatli ham hisoblanadi.</vt:lpstr>
      <vt:lpstr>Sil kasalligi nima</vt:lpstr>
      <vt:lpstr>Sabablari</vt:lpstr>
      <vt:lpstr>Sil kasalligining belgilari</vt:lpstr>
      <vt:lpstr>Bolalarda sil kasalligining belgilari</vt:lpstr>
      <vt:lpstr>Sil kasalligi diagnostikasi</vt:lpstr>
      <vt:lpstr>Mantu testi (tuberkulyoz testi) </vt:lpstr>
      <vt:lpstr>Sil kasalligini davolash</vt:lpstr>
      <vt:lpstr>Sog’ayish mezonlari</vt:lpstr>
      <vt:lpstr>Sil kasalligida parhez</vt:lpstr>
      <vt:lpstr>Sil kasalligi xavf guruhi</vt:lpstr>
      <vt:lpstr>Sil kasalligining oldini olish</vt:lpstr>
      <vt:lpstr>PROFILAKTIK CHORALAR</vt:lpstr>
      <vt:lpstr>E’tiboringiz uchun tashakkur! O’zingizni asrang!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Imbepillik  kasalligi sil yoki tuberkulyoz</dc:title>
  <cp:lastModifiedBy>Xudoyorov Jahongir</cp:lastModifiedBy>
  <cp:revision>8</cp:revision>
  <dcterms:modified xsi:type="dcterms:W3CDTF">2025-01-18T10:24:00Z</dcterms:modified>
</cp:coreProperties>
</file>