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2" r:id="rId2"/>
    <p:sldId id="280" r:id="rId3"/>
    <p:sldId id="283" r:id="rId4"/>
    <p:sldId id="284" r:id="rId5"/>
    <p:sldId id="285" r:id="rId6"/>
    <p:sldId id="286" r:id="rId7"/>
    <p:sldId id="287" r:id="rId8"/>
    <p:sldId id="288" r:id="rId9"/>
    <p:sldId id="289" r:id="rId10"/>
    <p:sldId id="290" r:id="rId11"/>
    <p:sldId id="29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30F"/>
    <a:srgbClr val="000106"/>
    <a:srgbClr val="290F0E"/>
    <a:srgbClr val="7A3427"/>
    <a:srgbClr val="0A0209"/>
    <a:srgbClr val="1B0719"/>
    <a:srgbClr val="10040F"/>
    <a:srgbClr val="001A1E"/>
    <a:srgbClr val="6D2119"/>
    <a:srgbClr val="5C1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F5D0AB-CFE7-4DAE-8960-BEAA294704A9}" v="16" dt="2024-04-26T12:39:00.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41" autoAdjust="0"/>
    <p:restoredTop sz="94974" autoAdjust="0"/>
  </p:normalViewPr>
  <p:slideViewPr>
    <p:cSldViewPr snapToGrid="0">
      <p:cViewPr varScale="1">
        <p:scale>
          <a:sx n="72" d="100"/>
          <a:sy n="72" d="100"/>
        </p:scale>
        <p:origin x="58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e Skill" userId="8d49c830ac36a521" providerId="LiveId" clId="{3D48A428-41A0-47D2-9174-CA87C00D17FE}"/>
    <pc:docChg chg="undo custSel addSld delSld modSld sldOrd addSection delSection modSection">
      <pc:chgData name="One Skill" userId="8d49c830ac36a521" providerId="LiveId" clId="{3D48A428-41A0-47D2-9174-CA87C00D17FE}" dt="2024-04-24T09:07:31.674" v="2527" actId="20577"/>
      <pc:docMkLst>
        <pc:docMk/>
      </pc:docMkLst>
      <pc:sldChg chg="modSp del mod">
        <pc:chgData name="One Skill" userId="8d49c830ac36a521" providerId="LiveId" clId="{3D48A428-41A0-47D2-9174-CA87C00D17FE}" dt="2024-04-22T13:44:02.335" v="5" actId="18676"/>
        <pc:sldMkLst>
          <pc:docMk/>
          <pc:sldMk cId="4071815500" sldId="256"/>
        </pc:sldMkLst>
        <pc:picChg chg="mod">
          <ac:chgData name="One Skill" userId="8d49c830ac36a521" providerId="LiveId" clId="{3D48A428-41A0-47D2-9174-CA87C00D17FE}" dt="2024-04-22T13:43:16.867" v="3"/>
          <ac:picMkLst>
            <pc:docMk/>
            <pc:sldMk cId="4071815500" sldId="256"/>
            <ac:picMk id="5" creationId="{50B5505A-AF94-613D-593C-43C46594A4E5}"/>
          </ac:picMkLst>
        </pc:picChg>
      </pc:sldChg>
      <pc:sldChg chg="del">
        <pc:chgData name="One Skill" userId="8d49c830ac36a521" providerId="LiveId" clId="{3D48A428-41A0-47D2-9174-CA87C00D17FE}" dt="2024-04-22T13:44:02.335" v="5" actId="18676"/>
        <pc:sldMkLst>
          <pc:docMk/>
          <pc:sldMk cId="3643788149" sldId="257"/>
        </pc:sldMkLst>
      </pc:sldChg>
      <pc:sldChg chg="del">
        <pc:chgData name="One Skill" userId="8d49c830ac36a521" providerId="LiveId" clId="{3D48A428-41A0-47D2-9174-CA87C00D17FE}" dt="2024-04-22T13:44:06.266" v="6" actId="18676"/>
        <pc:sldMkLst>
          <pc:docMk/>
          <pc:sldMk cId="2491119153" sldId="258"/>
        </pc:sldMkLst>
      </pc:sldChg>
      <pc:sldChg chg="del">
        <pc:chgData name="One Skill" userId="8d49c830ac36a521" providerId="LiveId" clId="{3D48A428-41A0-47D2-9174-CA87C00D17FE}" dt="2024-04-22T13:44:06.266" v="6" actId="18676"/>
        <pc:sldMkLst>
          <pc:docMk/>
          <pc:sldMk cId="3905592255" sldId="259"/>
        </pc:sldMkLst>
      </pc:sldChg>
      <pc:sldChg chg="del">
        <pc:chgData name="One Skill" userId="8d49c830ac36a521" providerId="LiveId" clId="{3D48A428-41A0-47D2-9174-CA87C00D17FE}" dt="2024-04-22T13:44:08.850" v="7" actId="18676"/>
        <pc:sldMkLst>
          <pc:docMk/>
          <pc:sldMk cId="1835546714" sldId="260"/>
        </pc:sldMkLst>
      </pc:sldChg>
      <pc:sldChg chg="del">
        <pc:chgData name="One Skill" userId="8d49c830ac36a521" providerId="LiveId" clId="{3D48A428-41A0-47D2-9174-CA87C00D17FE}" dt="2024-04-22T13:44:08.850" v="7" actId="18676"/>
        <pc:sldMkLst>
          <pc:docMk/>
          <pc:sldMk cId="2585434693" sldId="261"/>
        </pc:sldMkLst>
      </pc:sldChg>
      <pc:sldChg chg="del">
        <pc:chgData name="One Skill" userId="8d49c830ac36a521" providerId="LiveId" clId="{3D48A428-41A0-47D2-9174-CA87C00D17FE}" dt="2024-04-22T13:44:13.355" v="8" actId="18676"/>
        <pc:sldMkLst>
          <pc:docMk/>
          <pc:sldMk cId="1984319092" sldId="262"/>
        </pc:sldMkLst>
      </pc:sldChg>
      <pc:sldChg chg="del">
        <pc:chgData name="One Skill" userId="8d49c830ac36a521" providerId="LiveId" clId="{3D48A428-41A0-47D2-9174-CA87C00D17FE}" dt="2024-04-22T13:44:13.355" v="8" actId="18676"/>
        <pc:sldMkLst>
          <pc:docMk/>
          <pc:sldMk cId="2014354753" sldId="263"/>
        </pc:sldMkLst>
      </pc:sldChg>
      <pc:sldChg chg="del">
        <pc:chgData name="One Skill" userId="8d49c830ac36a521" providerId="LiveId" clId="{3D48A428-41A0-47D2-9174-CA87C00D17FE}" dt="2024-04-22T13:44:13.355" v="8" actId="18676"/>
        <pc:sldMkLst>
          <pc:docMk/>
          <pc:sldMk cId="2174717518" sldId="264"/>
        </pc:sldMkLst>
      </pc:sldChg>
      <pc:sldChg chg="del">
        <pc:chgData name="One Skill" userId="8d49c830ac36a521" providerId="LiveId" clId="{3D48A428-41A0-47D2-9174-CA87C00D17FE}" dt="2024-04-22T13:43:39.255" v="4" actId="47"/>
        <pc:sldMkLst>
          <pc:docMk/>
          <pc:sldMk cId="767519772" sldId="268"/>
        </pc:sldMkLst>
      </pc:sldChg>
      <pc:sldChg chg="del">
        <pc:chgData name="One Skill" userId="8d49c830ac36a521" providerId="LiveId" clId="{3D48A428-41A0-47D2-9174-CA87C00D17FE}" dt="2024-04-22T13:44:19.015" v="9" actId="18676"/>
        <pc:sldMkLst>
          <pc:docMk/>
          <pc:sldMk cId="1181056997" sldId="269"/>
        </pc:sldMkLst>
      </pc:sldChg>
      <pc:sldChg chg="del">
        <pc:chgData name="One Skill" userId="8d49c830ac36a521" providerId="LiveId" clId="{3D48A428-41A0-47D2-9174-CA87C00D17FE}" dt="2024-04-22T13:44:19.015" v="9" actId="18676"/>
        <pc:sldMkLst>
          <pc:docMk/>
          <pc:sldMk cId="1624257287" sldId="270"/>
        </pc:sldMkLst>
      </pc:sldChg>
      <pc:sldChg chg="del">
        <pc:chgData name="One Skill" userId="8d49c830ac36a521" providerId="LiveId" clId="{3D48A428-41A0-47D2-9174-CA87C00D17FE}" dt="2024-04-22T13:44:19.015" v="9" actId="18676"/>
        <pc:sldMkLst>
          <pc:docMk/>
          <pc:sldMk cId="1157562870" sldId="271"/>
        </pc:sldMkLst>
      </pc:sldChg>
      <pc:sldChg chg="del">
        <pc:chgData name="One Skill" userId="8d49c830ac36a521" providerId="LiveId" clId="{3D48A428-41A0-47D2-9174-CA87C00D17FE}" dt="2024-04-22T13:44:19.015" v="9" actId="18676"/>
        <pc:sldMkLst>
          <pc:docMk/>
          <pc:sldMk cId="1049197112" sldId="272"/>
        </pc:sldMkLst>
      </pc:sldChg>
      <pc:sldChg chg="del">
        <pc:chgData name="One Skill" userId="8d49c830ac36a521" providerId="LiveId" clId="{3D48A428-41A0-47D2-9174-CA87C00D17FE}" dt="2024-04-22T13:44:19.015" v="9" actId="18676"/>
        <pc:sldMkLst>
          <pc:docMk/>
          <pc:sldMk cId="1014707250" sldId="273"/>
        </pc:sldMkLst>
      </pc:sldChg>
      <pc:sldChg chg="del">
        <pc:chgData name="One Skill" userId="8d49c830ac36a521" providerId="LiveId" clId="{3D48A428-41A0-47D2-9174-CA87C00D17FE}" dt="2024-04-22T13:44:19.015" v="9" actId="18676"/>
        <pc:sldMkLst>
          <pc:docMk/>
          <pc:sldMk cId="3194985071" sldId="275"/>
        </pc:sldMkLst>
      </pc:sldChg>
      <pc:sldChg chg="del">
        <pc:chgData name="One Skill" userId="8d49c830ac36a521" providerId="LiveId" clId="{3D48A428-41A0-47D2-9174-CA87C00D17FE}" dt="2024-04-22T13:44:19.015" v="9" actId="18676"/>
        <pc:sldMkLst>
          <pc:docMk/>
          <pc:sldMk cId="1921061463" sldId="276"/>
        </pc:sldMkLst>
      </pc:sldChg>
      <pc:sldChg chg="modSp del mod ord">
        <pc:chgData name="One Skill" userId="8d49c830ac36a521" providerId="LiveId" clId="{3D48A428-41A0-47D2-9174-CA87C00D17FE}" dt="2024-04-22T13:58:00.524" v="78" actId="47"/>
        <pc:sldMkLst>
          <pc:docMk/>
          <pc:sldMk cId="3943391654" sldId="277"/>
        </pc:sldMkLst>
        <pc:spChg chg="mod">
          <ac:chgData name="One Skill" userId="8d49c830ac36a521" providerId="LiveId" clId="{3D48A428-41A0-47D2-9174-CA87C00D17FE}" dt="2024-04-22T13:56:51.285" v="73" actId="1076"/>
          <ac:spMkLst>
            <pc:docMk/>
            <pc:sldMk cId="3943391654" sldId="277"/>
            <ac:spMk id="33" creationId="{C83CC073-D2F2-A620-8ADA-3885C6927D63}"/>
          </ac:spMkLst>
        </pc:spChg>
        <pc:grpChg chg="mod">
          <ac:chgData name="One Skill" userId="8d49c830ac36a521" providerId="LiveId" clId="{3D48A428-41A0-47D2-9174-CA87C00D17FE}" dt="2024-04-22T13:56:49.635" v="71" actId="1076"/>
          <ac:grpSpMkLst>
            <pc:docMk/>
            <pc:sldMk cId="3943391654" sldId="277"/>
            <ac:grpSpMk id="28" creationId="{A157F6F7-0D4F-4E79-7FF5-9A04E3C4C338}"/>
          </ac:grpSpMkLst>
        </pc:grpChg>
      </pc:sldChg>
      <pc:sldChg chg="del">
        <pc:chgData name="One Skill" userId="8d49c830ac36a521" providerId="LiveId" clId="{3D48A428-41A0-47D2-9174-CA87C00D17FE}" dt="2024-04-22T13:44:19.015" v="9" actId="18676"/>
        <pc:sldMkLst>
          <pc:docMk/>
          <pc:sldMk cId="3507449194" sldId="278"/>
        </pc:sldMkLst>
      </pc:sldChg>
      <pc:sldChg chg="del">
        <pc:chgData name="One Skill" userId="8d49c830ac36a521" providerId="LiveId" clId="{3D48A428-41A0-47D2-9174-CA87C00D17FE}" dt="2024-04-22T13:44:19.015" v="9" actId="18676"/>
        <pc:sldMkLst>
          <pc:docMk/>
          <pc:sldMk cId="1091477441" sldId="279"/>
        </pc:sldMkLst>
      </pc:sldChg>
      <pc:sldChg chg="addSp delSp modSp mod delAnim modAnim replTag delTag modNotesTx">
        <pc:chgData name="One Skill" userId="8d49c830ac36a521" providerId="LiveId" clId="{3D48A428-41A0-47D2-9174-CA87C00D17FE}" dt="2024-04-24T09:06:29.654" v="2526" actId="20577"/>
        <pc:sldMkLst>
          <pc:docMk/>
          <pc:sldMk cId="1768698698" sldId="280"/>
        </pc:sldMkLst>
        <pc:spChg chg="mod">
          <ac:chgData name="One Skill" userId="8d49c830ac36a521" providerId="LiveId" clId="{3D48A428-41A0-47D2-9174-CA87C00D17FE}" dt="2024-04-22T13:52:32.574" v="30" actId="1076"/>
          <ac:spMkLst>
            <pc:docMk/>
            <pc:sldMk cId="1768698698" sldId="280"/>
            <ac:spMk id="2" creationId="{9B421BAE-6BA1-3F3E-EFAA-9D0830647953}"/>
          </ac:spMkLst>
        </pc:spChg>
        <pc:spChg chg="add del mod">
          <ac:chgData name="One Skill" userId="8d49c830ac36a521" providerId="LiveId" clId="{3D48A428-41A0-47D2-9174-CA87C00D17FE}" dt="2024-04-22T17:26:17.989" v="2015" actId="478"/>
          <ac:spMkLst>
            <pc:docMk/>
            <pc:sldMk cId="1768698698" sldId="280"/>
            <ac:spMk id="3" creationId="{F691C6A2-5008-B5A4-BF00-2EDA062CCECC}"/>
          </ac:spMkLst>
        </pc:spChg>
        <pc:spChg chg="del mod topLvl">
          <ac:chgData name="One Skill" userId="8d49c830ac36a521" providerId="LiveId" clId="{3D48A428-41A0-47D2-9174-CA87C00D17FE}" dt="2024-04-22T14:06:13.555" v="220" actId="478"/>
          <ac:spMkLst>
            <pc:docMk/>
            <pc:sldMk cId="1768698698" sldId="280"/>
            <ac:spMk id="4" creationId="{76D94611-506E-74FF-48B5-C1FC642497BC}"/>
          </ac:spMkLst>
        </pc:spChg>
        <pc:spChg chg="add del mod">
          <ac:chgData name="One Skill" userId="8d49c830ac36a521" providerId="LiveId" clId="{3D48A428-41A0-47D2-9174-CA87C00D17FE}" dt="2024-04-22T14:05:24.025" v="147" actId="478"/>
          <ac:spMkLst>
            <pc:docMk/>
            <pc:sldMk cId="1768698698" sldId="280"/>
            <ac:spMk id="16" creationId="{C144C7CD-39B2-42F2-0C2A-A8592070CDC5}"/>
          </ac:spMkLst>
        </pc:spChg>
        <pc:spChg chg="mod">
          <ac:chgData name="One Skill" userId="8d49c830ac36a521" providerId="LiveId" clId="{3D48A428-41A0-47D2-9174-CA87C00D17FE}" dt="2024-04-22T17:26:13.504" v="2014" actId="18654"/>
          <ac:spMkLst>
            <pc:docMk/>
            <pc:sldMk cId="1768698698" sldId="280"/>
            <ac:spMk id="34" creationId="{3BFD769B-6AE4-DB41-1AAA-960A9DC0A7A0}"/>
          </ac:spMkLst>
        </pc:spChg>
        <pc:grpChg chg="add del mod">
          <ac:chgData name="One Skill" userId="8d49c830ac36a521" providerId="LiveId" clId="{3D48A428-41A0-47D2-9174-CA87C00D17FE}" dt="2024-04-22T14:04:36.241" v="134" actId="165"/>
          <ac:grpSpMkLst>
            <pc:docMk/>
            <pc:sldMk cId="1768698698" sldId="280"/>
            <ac:grpSpMk id="3" creationId="{7F9623DF-D81D-8CE0-CCE0-895319CF6119}"/>
          </ac:grpSpMkLst>
        </pc:grpChg>
        <pc:grpChg chg="del mod topLvl">
          <ac:chgData name="One Skill" userId="8d49c830ac36a521" providerId="LiveId" clId="{3D48A428-41A0-47D2-9174-CA87C00D17FE}" dt="2024-04-22T14:04:43.125" v="137" actId="165"/>
          <ac:grpSpMkLst>
            <pc:docMk/>
            <pc:sldMk cId="1768698698" sldId="280"/>
            <ac:grpSpMk id="5" creationId="{9733408E-8EC0-D0DD-3B9C-DCF4C7ED4AB9}"/>
          </ac:grpSpMkLst>
        </pc:grpChg>
        <pc:grpChg chg="mod">
          <ac:chgData name="One Skill" userId="8d49c830ac36a521" providerId="LiveId" clId="{3D48A428-41A0-47D2-9174-CA87C00D17FE}" dt="2024-04-22T13:47:01.654" v="20" actId="553"/>
          <ac:grpSpMkLst>
            <pc:docMk/>
            <pc:sldMk cId="1768698698" sldId="280"/>
            <ac:grpSpMk id="33" creationId="{E6911BB4-941C-1BC5-67B6-90FA1DCF4F23}"/>
          </ac:grpSpMkLst>
        </pc:grpChg>
        <pc:picChg chg="mod">
          <ac:chgData name="One Skill" userId="8d49c830ac36a521" providerId="LiveId" clId="{3D48A428-41A0-47D2-9174-CA87C00D17FE}" dt="2024-04-22T13:53:08.942" v="32" actId="14100"/>
          <ac:picMkLst>
            <pc:docMk/>
            <pc:sldMk cId="1768698698" sldId="280"/>
            <ac:picMk id="41" creationId="{1E22D4AD-3DA2-8B45-7D56-EDDBB4F7167D}"/>
          </ac:picMkLst>
        </pc:picChg>
        <pc:cxnChg chg="del mod topLvl">
          <ac:chgData name="One Skill" userId="8d49c830ac36a521" providerId="LiveId" clId="{3D48A428-41A0-47D2-9174-CA87C00D17FE}" dt="2024-04-22T14:06:13.555" v="220" actId="478"/>
          <ac:cxnSpMkLst>
            <pc:docMk/>
            <pc:sldMk cId="1768698698" sldId="280"/>
            <ac:cxnSpMk id="7" creationId="{A701B6AE-DE13-2749-9918-90354AA2C660}"/>
          </ac:cxnSpMkLst>
        </pc:cxnChg>
        <pc:cxnChg chg="del mod topLvl">
          <ac:chgData name="One Skill" userId="8d49c830ac36a521" providerId="LiveId" clId="{3D48A428-41A0-47D2-9174-CA87C00D17FE}" dt="2024-04-22T14:06:13.555" v="220" actId="478"/>
          <ac:cxnSpMkLst>
            <pc:docMk/>
            <pc:sldMk cId="1768698698" sldId="280"/>
            <ac:cxnSpMk id="13" creationId="{1A871FFB-19D4-EE23-E5F1-90AD9FF0F877}"/>
          </ac:cxnSpMkLst>
        </pc:cxnChg>
      </pc:sldChg>
      <pc:sldChg chg="addSp delSp modSp mod replTag delTag">
        <pc:chgData name="One Skill" userId="8d49c830ac36a521" providerId="LiveId" clId="{3D48A428-41A0-47D2-9174-CA87C00D17FE}" dt="2024-04-22T16:34:59.686" v="1484"/>
        <pc:sldMkLst>
          <pc:docMk/>
          <pc:sldMk cId="8673456" sldId="282"/>
        </pc:sldMkLst>
        <pc:spChg chg="add mod">
          <ac:chgData name="One Skill" userId="8d49c830ac36a521" providerId="LiveId" clId="{3D48A428-41A0-47D2-9174-CA87C00D17FE}" dt="2024-04-22T13:47:34.266" v="23" actId="1076"/>
          <ac:spMkLst>
            <pc:docMk/>
            <pc:sldMk cId="8673456" sldId="282"/>
            <ac:spMk id="12" creationId="{B3D66BF2-22CB-993E-B357-EF2C0FD4FD73}"/>
          </ac:spMkLst>
        </pc:spChg>
        <pc:spChg chg="add mod">
          <ac:chgData name="One Skill" userId="8d49c830ac36a521" providerId="LiveId" clId="{3D48A428-41A0-47D2-9174-CA87C00D17FE}" dt="2024-04-22T13:47:34.266" v="23" actId="1076"/>
          <ac:spMkLst>
            <pc:docMk/>
            <pc:sldMk cId="8673456" sldId="282"/>
            <ac:spMk id="13" creationId="{5DC40C9B-74CF-58AA-D125-9A376103F324}"/>
          </ac:spMkLst>
        </pc:spChg>
        <pc:spChg chg="add mod">
          <ac:chgData name="One Skill" userId="8d49c830ac36a521" providerId="LiveId" clId="{3D48A428-41A0-47D2-9174-CA87C00D17FE}" dt="2024-04-22T13:47:34.266" v="23" actId="1076"/>
          <ac:spMkLst>
            <pc:docMk/>
            <pc:sldMk cId="8673456" sldId="282"/>
            <ac:spMk id="14" creationId="{8E8082BB-8AE6-F407-3CF2-FA34994A0C4A}"/>
          </ac:spMkLst>
        </pc:spChg>
        <pc:spChg chg="add mod">
          <ac:chgData name="One Skill" userId="8d49c830ac36a521" providerId="LiveId" clId="{3D48A428-41A0-47D2-9174-CA87C00D17FE}" dt="2024-04-22T13:47:34.266" v="23" actId="1076"/>
          <ac:spMkLst>
            <pc:docMk/>
            <pc:sldMk cId="8673456" sldId="282"/>
            <ac:spMk id="15" creationId="{579FD9AF-A211-DD27-917A-24C75E9C7B2C}"/>
          </ac:spMkLst>
        </pc:spChg>
        <pc:spChg chg="add mod">
          <ac:chgData name="One Skill" userId="8d49c830ac36a521" providerId="LiveId" clId="{3D48A428-41A0-47D2-9174-CA87C00D17FE}" dt="2024-04-22T13:47:34.266" v="23" actId="1076"/>
          <ac:spMkLst>
            <pc:docMk/>
            <pc:sldMk cId="8673456" sldId="282"/>
            <ac:spMk id="16" creationId="{4474729D-0B4E-AC85-25E8-63BA2383E296}"/>
          </ac:spMkLst>
        </pc:spChg>
        <pc:spChg chg="add mod">
          <ac:chgData name="One Skill" userId="8d49c830ac36a521" providerId="LiveId" clId="{3D48A428-41A0-47D2-9174-CA87C00D17FE}" dt="2024-04-22T13:47:34.266" v="23" actId="1076"/>
          <ac:spMkLst>
            <pc:docMk/>
            <pc:sldMk cId="8673456" sldId="282"/>
            <ac:spMk id="17" creationId="{EBC57347-C792-D7AD-AA6A-8E8EF0B40025}"/>
          </ac:spMkLst>
        </pc:spChg>
        <pc:spChg chg="add mod">
          <ac:chgData name="One Skill" userId="8d49c830ac36a521" providerId="LiveId" clId="{3D48A428-41A0-47D2-9174-CA87C00D17FE}" dt="2024-04-22T13:47:34.266" v="23" actId="1076"/>
          <ac:spMkLst>
            <pc:docMk/>
            <pc:sldMk cId="8673456" sldId="282"/>
            <ac:spMk id="18" creationId="{F97F4B7B-49B1-63E9-086E-745E4DE1E4F8}"/>
          </ac:spMkLst>
        </pc:spChg>
        <pc:spChg chg="add mod">
          <ac:chgData name="One Skill" userId="8d49c830ac36a521" providerId="LiveId" clId="{3D48A428-41A0-47D2-9174-CA87C00D17FE}" dt="2024-04-22T13:47:34.266" v="23" actId="1076"/>
          <ac:spMkLst>
            <pc:docMk/>
            <pc:sldMk cId="8673456" sldId="282"/>
            <ac:spMk id="19" creationId="{4EDED5B8-2050-4777-7DC3-EC8FFBAF80F8}"/>
          </ac:spMkLst>
        </pc:spChg>
        <pc:spChg chg="add mod">
          <ac:chgData name="One Skill" userId="8d49c830ac36a521" providerId="LiveId" clId="{3D48A428-41A0-47D2-9174-CA87C00D17FE}" dt="2024-04-22T13:47:34.266" v="23" actId="1076"/>
          <ac:spMkLst>
            <pc:docMk/>
            <pc:sldMk cId="8673456" sldId="282"/>
            <ac:spMk id="20" creationId="{8F28D4A7-1558-4F60-A54C-37746448718D}"/>
          </ac:spMkLst>
        </pc:spChg>
        <pc:spChg chg="add mod">
          <ac:chgData name="One Skill" userId="8d49c830ac36a521" providerId="LiveId" clId="{3D48A428-41A0-47D2-9174-CA87C00D17FE}" dt="2024-04-22T13:47:34.266" v="23" actId="1076"/>
          <ac:spMkLst>
            <pc:docMk/>
            <pc:sldMk cId="8673456" sldId="282"/>
            <ac:spMk id="21" creationId="{EDD673BA-B830-3253-B2F3-A82278951343}"/>
          </ac:spMkLst>
        </pc:spChg>
        <pc:spChg chg="add mod">
          <ac:chgData name="One Skill" userId="8d49c830ac36a521" providerId="LiveId" clId="{3D48A428-41A0-47D2-9174-CA87C00D17FE}" dt="2024-04-22T13:47:34.266" v="23" actId="1076"/>
          <ac:spMkLst>
            <pc:docMk/>
            <pc:sldMk cId="8673456" sldId="282"/>
            <ac:spMk id="22" creationId="{8788C5DC-17B3-A8E6-34C0-A8A3F64F943D}"/>
          </ac:spMkLst>
        </pc:spChg>
        <pc:spChg chg="add mod">
          <ac:chgData name="One Skill" userId="8d49c830ac36a521" providerId="LiveId" clId="{3D48A428-41A0-47D2-9174-CA87C00D17FE}" dt="2024-04-22T13:47:34.266" v="23" actId="1076"/>
          <ac:spMkLst>
            <pc:docMk/>
            <pc:sldMk cId="8673456" sldId="282"/>
            <ac:spMk id="23" creationId="{A5A5108D-3844-C056-4E92-6781B08992C6}"/>
          </ac:spMkLst>
        </pc:spChg>
        <pc:spChg chg="add mod">
          <ac:chgData name="One Skill" userId="8d49c830ac36a521" providerId="LiveId" clId="{3D48A428-41A0-47D2-9174-CA87C00D17FE}" dt="2024-04-22T13:47:34.266" v="23" actId="1076"/>
          <ac:spMkLst>
            <pc:docMk/>
            <pc:sldMk cId="8673456" sldId="282"/>
            <ac:spMk id="24" creationId="{985EFF8D-6656-3F25-4EDB-20791D93230E}"/>
          </ac:spMkLst>
        </pc:spChg>
        <pc:spChg chg="add mod">
          <ac:chgData name="One Skill" userId="8d49c830ac36a521" providerId="LiveId" clId="{3D48A428-41A0-47D2-9174-CA87C00D17FE}" dt="2024-04-22T13:47:34.266" v="23" actId="1076"/>
          <ac:spMkLst>
            <pc:docMk/>
            <pc:sldMk cId="8673456" sldId="282"/>
            <ac:spMk id="25" creationId="{1890AC60-6D3D-DF45-E629-439C69EB7960}"/>
          </ac:spMkLst>
        </pc:spChg>
        <pc:spChg chg="add mod">
          <ac:chgData name="One Skill" userId="8d49c830ac36a521" providerId="LiveId" clId="{3D48A428-41A0-47D2-9174-CA87C00D17FE}" dt="2024-04-22T13:47:34.266" v="23" actId="1076"/>
          <ac:spMkLst>
            <pc:docMk/>
            <pc:sldMk cId="8673456" sldId="282"/>
            <ac:spMk id="26" creationId="{42A4E054-3399-A018-1C68-3F63A09D0AA7}"/>
          </ac:spMkLst>
        </pc:spChg>
        <pc:spChg chg="add mod">
          <ac:chgData name="One Skill" userId="8d49c830ac36a521" providerId="LiveId" clId="{3D48A428-41A0-47D2-9174-CA87C00D17FE}" dt="2024-04-22T13:47:34.266" v="23" actId="1076"/>
          <ac:spMkLst>
            <pc:docMk/>
            <pc:sldMk cId="8673456" sldId="282"/>
            <ac:spMk id="27" creationId="{AB83004B-19EE-E70B-BCC0-26E66A7F84AC}"/>
          </ac:spMkLst>
        </pc:spChg>
        <pc:spChg chg="add mod">
          <ac:chgData name="One Skill" userId="8d49c830ac36a521" providerId="LiveId" clId="{3D48A428-41A0-47D2-9174-CA87C00D17FE}" dt="2024-04-22T13:47:34.266" v="23" actId="1076"/>
          <ac:spMkLst>
            <pc:docMk/>
            <pc:sldMk cId="8673456" sldId="282"/>
            <ac:spMk id="28" creationId="{52FF646B-4006-2149-94EE-0F2F3C4C4BB8}"/>
          </ac:spMkLst>
        </pc:spChg>
        <pc:spChg chg="add mod">
          <ac:chgData name="One Skill" userId="8d49c830ac36a521" providerId="LiveId" clId="{3D48A428-41A0-47D2-9174-CA87C00D17FE}" dt="2024-04-22T13:47:34.266" v="23" actId="1076"/>
          <ac:spMkLst>
            <pc:docMk/>
            <pc:sldMk cId="8673456" sldId="282"/>
            <ac:spMk id="29" creationId="{BDDCEFA0-3610-3A8D-36C7-253A0D50A6B0}"/>
          </ac:spMkLst>
        </pc:spChg>
        <pc:spChg chg="add mod">
          <ac:chgData name="One Skill" userId="8d49c830ac36a521" providerId="LiveId" clId="{3D48A428-41A0-47D2-9174-CA87C00D17FE}" dt="2024-04-22T13:47:34.266" v="23" actId="1076"/>
          <ac:spMkLst>
            <pc:docMk/>
            <pc:sldMk cId="8673456" sldId="282"/>
            <ac:spMk id="30" creationId="{AD16F1E1-E0F1-2F10-1290-517CB71FEE6F}"/>
          </ac:spMkLst>
        </pc:spChg>
        <pc:spChg chg="add mod">
          <ac:chgData name="One Skill" userId="8d49c830ac36a521" providerId="LiveId" clId="{3D48A428-41A0-47D2-9174-CA87C00D17FE}" dt="2024-04-22T13:47:34.266" v="23" actId="1076"/>
          <ac:spMkLst>
            <pc:docMk/>
            <pc:sldMk cId="8673456" sldId="282"/>
            <ac:spMk id="31" creationId="{C10654C2-F72D-196E-745A-3D0CEF40B03B}"/>
          </ac:spMkLst>
        </pc:spChg>
        <pc:spChg chg="add mod">
          <ac:chgData name="One Skill" userId="8d49c830ac36a521" providerId="LiveId" clId="{3D48A428-41A0-47D2-9174-CA87C00D17FE}" dt="2024-04-22T13:47:34.266" v="23" actId="1076"/>
          <ac:spMkLst>
            <pc:docMk/>
            <pc:sldMk cId="8673456" sldId="282"/>
            <ac:spMk id="32" creationId="{9324DD60-2934-BF51-04B2-3D7034919DBF}"/>
          </ac:spMkLst>
        </pc:spChg>
        <pc:spChg chg="del">
          <ac:chgData name="One Skill" userId="8d49c830ac36a521" providerId="LiveId" clId="{3D48A428-41A0-47D2-9174-CA87C00D17FE}" dt="2024-04-22T13:47:30.784" v="21" actId="478"/>
          <ac:spMkLst>
            <pc:docMk/>
            <pc:sldMk cId="8673456" sldId="282"/>
            <ac:spMk id="76" creationId="{DA7B7823-BA7D-B8A3-6ADB-BD0DA80F4A1D}"/>
          </ac:spMkLst>
        </pc:spChg>
        <pc:spChg chg="del">
          <ac:chgData name="One Skill" userId="8d49c830ac36a521" providerId="LiveId" clId="{3D48A428-41A0-47D2-9174-CA87C00D17FE}" dt="2024-04-22T13:47:30.784" v="21" actId="478"/>
          <ac:spMkLst>
            <pc:docMk/>
            <pc:sldMk cId="8673456" sldId="282"/>
            <ac:spMk id="77" creationId="{7918E8F6-8576-B349-B743-9AFFEAA5F38E}"/>
          </ac:spMkLst>
        </pc:spChg>
        <pc:spChg chg="del">
          <ac:chgData name="One Skill" userId="8d49c830ac36a521" providerId="LiveId" clId="{3D48A428-41A0-47D2-9174-CA87C00D17FE}" dt="2024-04-22T13:47:30.784" v="21" actId="478"/>
          <ac:spMkLst>
            <pc:docMk/>
            <pc:sldMk cId="8673456" sldId="282"/>
            <ac:spMk id="78" creationId="{566E2475-9231-A7D7-20B3-E968AE3CC6E0}"/>
          </ac:spMkLst>
        </pc:spChg>
        <pc:spChg chg="del">
          <ac:chgData name="One Skill" userId="8d49c830ac36a521" providerId="LiveId" clId="{3D48A428-41A0-47D2-9174-CA87C00D17FE}" dt="2024-04-22T13:47:30.784" v="21" actId="478"/>
          <ac:spMkLst>
            <pc:docMk/>
            <pc:sldMk cId="8673456" sldId="282"/>
            <ac:spMk id="79" creationId="{B49A6F4D-CB55-00DF-F6CE-46082DC6C607}"/>
          </ac:spMkLst>
        </pc:spChg>
        <pc:spChg chg="del">
          <ac:chgData name="One Skill" userId="8d49c830ac36a521" providerId="LiveId" clId="{3D48A428-41A0-47D2-9174-CA87C00D17FE}" dt="2024-04-22T13:47:30.784" v="21" actId="478"/>
          <ac:spMkLst>
            <pc:docMk/>
            <pc:sldMk cId="8673456" sldId="282"/>
            <ac:spMk id="80" creationId="{2F1C2A8E-3A70-6F71-265D-94769EE10CC2}"/>
          </ac:spMkLst>
        </pc:spChg>
        <pc:spChg chg="del">
          <ac:chgData name="One Skill" userId="8d49c830ac36a521" providerId="LiveId" clId="{3D48A428-41A0-47D2-9174-CA87C00D17FE}" dt="2024-04-22T13:47:30.784" v="21" actId="478"/>
          <ac:spMkLst>
            <pc:docMk/>
            <pc:sldMk cId="8673456" sldId="282"/>
            <ac:spMk id="81" creationId="{32BFE9D2-2AA5-9B5E-324D-7C210553981F}"/>
          </ac:spMkLst>
        </pc:spChg>
        <pc:spChg chg="del">
          <ac:chgData name="One Skill" userId="8d49c830ac36a521" providerId="LiveId" clId="{3D48A428-41A0-47D2-9174-CA87C00D17FE}" dt="2024-04-22T13:47:30.784" v="21" actId="478"/>
          <ac:spMkLst>
            <pc:docMk/>
            <pc:sldMk cId="8673456" sldId="282"/>
            <ac:spMk id="82" creationId="{5D7DDB6B-C573-4038-2B19-429C11DCD341}"/>
          </ac:spMkLst>
        </pc:spChg>
        <pc:spChg chg="del">
          <ac:chgData name="One Skill" userId="8d49c830ac36a521" providerId="LiveId" clId="{3D48A428-41A0-47D2-9174-CA87C00D17FE}" dt="2024-04-22T13:47:30.784" v="21" actId="478"/>
          <ac:spMkLst>
            <pc:docMk/>
            <pc:sldMk cId="8673456" sldId="282"/>
            <ac:spMk id="83" creationId="{8BD99C68-1377-B392-58E0-18F278281B2B}"/>
          </ac:spMkLst>
        </pc:spChg>
        <pc:spChg chg="del">
          <ac:chgData name="One Skill" userId="8d49c830ac36a521" providerId="LiveId" clId="{3D48A428-41A0-47D2-9174-CA87C00D17FE}" dt="2024-04-22T13:47:30.784" v="21" actId="478"/>
          <ac:spMkLst>
            <pc:docMk/>
            <pc:sldMk cId="8673456" sldId="282"/>
            <ac:spMk id="84" creationId="{1EF8413F-739C-5A6A-2913-11A9C63C33C6}"/>
          </ac:spMkLst>
        </pc:spChg>
        <pc:spChg chg="del">
          <ac:chgData name="One Skill" userId="8d49c830ac36a521" providerId="LiveId" clId="{3D48A428-41A0-47D2-9174-CA87C00D17FE}" dt="2024-04-22T13:47:30.784" v="21" actId="478"/>
          <ac:spMkLst>
            <pc:docMk/>
            <pc:sldMk cId="8673456" sldId="282"/>
            <ac:spMk id="85" creationId="{6C78B371-59C1-6A8E-9F68-6A9632050BF5}"/>
          </ac:spMkLst>
        </pc:spChg>
        <pc:spChg chg="del">
          <ac:chgData name="One Skill" userId="8d49c830ac36a521" providerId="LiveId" clId="{3D48A428-41A0-47D2-9174-CA87C00D17FE}" dt="2024-04-22T13:47:30.784" v="21" actId="478"/>
          <ac:spMkLst>
            <pc:docMk/>
            <pc:sldMk cId="8673456" sldId="282"/>
            <ac:spMk id="86" creationId="{66D46863-5174-55AA-A76F-065A481FBD99}"/>
          </ac:spMkLst>
        </pc:spChg>
        <pc:spChg chg="del">
          <ac:chgData name="One Skill" userId="8d49c830ac36a521" providerId="LiveId" clId="{3D48A428-41A0-47D2-9174-CA87C00D17FE}" dt="2024-04-22T13:47:30.784" v="21" actId="478"/>
          <ac:spMkLst>
            <pc:docMk/>
            <pc:sldMk cId="8673456" sldId="282"/>
            <ac:spMk id="87" creationId="{C024E807-B3C8-676F-EF65-3DC1310A9161}"/>
          </ac:spMkLst>
        </pc:spChg>
        <pc:spChg chg="del">
          <ac:chgData name="One Skill" userId="8d49c830ac36a521" providerId="LiveId" clId="{3D48A428-41A0-47D2-9174-CA87C00D17FE}" dt="2024-04-22T13:47:30.784" v="21" actId="478"/>
          <ac:spMkLst>
            <pc:docMk/>
            <pc:sldMk cId="8673456" sldId="282"/>
            <ac:spMk id="88" creationId="{A04E73C9-0E7F-99AF-1086-54D2EB060903}"/>
          </ac:spMkLst>
        </pc:spChg>
        <pc:spChg chg="del">
          <ac:chgData name="One Skill" userId="8d49c830ac36a521" providerId="LiveId" clId="{3D48A428-41A0-47D2-9174-CA87C00D17FE}" dt="2024-04-22T13:47:30.784" v="21" actId="478"/>
          <ac:spMkLst>
            <pc:docMk/>
            <pc:sldMk cId="8673456" sldId="282"/>
            <ac:spMk id="89" creationId="{E1AF1091-8C1F-A2C6-B01E-8288793FE827}"/>
          </ac:spMkLst>
        </pc:spChg>
        <pc:spChg chg="del">
          <ac:chgData name="One Skill" userId="8d49c830ac36a521" providerId="LiveId" clId="{3D48A428-41A0-47D2-9174-CA87C00D17FE}" dt="2024-04-22T13:47:30.784" v="21" actId="478"/>
          <ac:spMkLst>
            <pc:docMk/>
            <pc:sldMk cId="8673456" sldId="282"/>
            <ac:spMk id="90" creationId="{C296359D-A128-46CE-F938-F632EBD12DC0}"/>
          </ac:spMkLst>
        </pc:spChg>
        <pc:spChg chg="del">
          <ac:chgData name="One Skill" userId="8d49c830ac36a521" providerId="LiveId" clId="{3D48A428-41A0-47D2-9174-CA87C00D17FE}" dt="2024-04-22T13:47:30.784" v="21" actId="478"/>
          <ac:spMkLst>
            <pc:docMk/>
            <pc:sldMk cId="8673456" sldId="282"/>
            <ac:spMk id="91" creationId="{3996D817-1CA8-7796-9309-314A1155E567}"/>
          </ac:spMkLst>
        </pc:spChg>
        <pc:spChg chg="del">
          <ac:chgData name="One Skill" userId="8d49c830ac36a521" providerId="LiveId" clId="{3D48A428-41A0-47D2-9174-CA87C00D17FE}" dt="2024-04-22T13:47:30.784" v="21" actId="478"/>
          <ac:spMkLst>
            <pc:docMk/>
            <pc:sldMk cId="8673456" sldId="282"/>
            <ac:spMk id="92" creationId="{0B334552-812C-800F-6DE7-C77DE15C264E}"/>
          </ac:spMkLst>
        </pc:spChg>
        <pc:spChg chg="del">
          <ac:chgData name="One Skill" userId="8d49c830ac36a521" providerId="LiveId" clId="{3D48A428-41A0-47D2-9174-CA87C00D17FE}" dt="2024-04-22T13:47:30.784" v="21" actId="478"/>
          <ac:spMkLst>
            <pc:docMk/>
            <pc:sldMk cId="8673456" sldId="282"/>
            <ac:spMk id="93" creationId="{C51CDD8A-C107-F0EE-D92F-0DE1CB18F910}"/>
          </ac:spMkLst>
        </pc:spChg>
        <pc:spChg chg="del">
          <ac:chgData name="One Skill" userId="8d49c830ac36a521" providerId="LiveId" clId="{3D48A428-41A0-47D2-9174-CA87C00D17FE}" dt="2024-04-22T13:47:30.784" v="21" actId="478"/>
          <ac:spMkLst>
            <pc:docMk/>
            <pc:sldMk cId="8673456" sldId="282"/>
            <ac:spMk id="94" creationId="{C7E69991-65A1-557C-E279-45EFE153E5D1}"/>
          </ac:spMkLst>
        </pc:spChg>
        <pc:spChg chg="del">
          <ac:chgData name="One Skill" userId="8d49c830ac36a521" providerId="LiveId" clId="{3D48A428-41A0-47D2-9174-CA87C00D17FE}" dt="2024-04-22T13:47:30.784" v="21" actId="478"/>
          <ac:spMkLst>
            <pc:docMk/>
            <pc:sldMk cId="8673456" sldId="282"/>
            <ac:spMk id="95" creationId="{3D722127-FAA7-EB17-5ED6-4980DE848137}"/>
          </ac:spMkLst>
        </pc:spChg>
        <pc:spChg chg="del">
          <ac:chgData name="One Skill" userId="8d49c830ac36a521" providerId="LiveId" clId="{3D48A428-41A0-47D2-9174-CA87C00D17FE}" dt="2024-04-22T13:47:30.784" v="21" actId="478"/>
          <ac:spMkLst>
            <pc:docMk/>
            <pc:sldMk cId="8673456" sldId="282"/>
            <ac:spMk id="96" creationId="{6492E5B8-2A4C-2E04-C85E-D0AB403250B0}"/>
          </ac:spMkLst>
        </pc:spChg>
        <pc:picChg chg="add mod">
          <ac:chgData name="One Skill" userId="8d49c830ac36a521" providerId="LiveId" clId="{3D48A428-41A0-47D2-9174-CA87C00D17FE}" dt="2024-04-22T13:47:34.266" v="23" actId="1076"/>
          <ac:picMkLst>
            <pc:docMk/>
            <pc:sldMk cId="8673456" sldId="282"/>
            <ac:picMk id="2" creationId="{CC43CFC4-BF97-FFF7-3808-8D473D16A045}"/>
          </ac:picMkLst>
        </pc:picChg>
        <pc:picChg chg="add mod">
          <ac:chgData name="One Skill" userId="8d49c830ac36a521" providerId="LiveId" clId="{3D48A428-41A0-47D2-9174-CA87C00D17FE}" dt="2024-04-22T13:47:34.266" v="23" actId="1076"/>
          <ac:picMkLst>
            <pc:docMk/>
            <pc:sldMk cId="8673456" sldId="282"/>
            <ac:picMk id="3" creationId="{C17CECD9-7243-ACFC-7707-F4123A91FA9A}"/>
          </ac:picMkLst>
        </pc:picChg>
        <pc:picChg chg="add mod">
          <ac:chgData name="One Skill" userId="8d49c830ac36a521" providerId="LiveId" clId="{3D48A428-41A0-47D2-9174-CA87C00D17FE}" dt="2024-04-22T13:47:34.266" v="23" actId="1076"/>
          <ac:picMkLst>
            <pc:docMk/>
            <pc:sldMk cId="8673456" sldId="282"/>
            <ac:picMk id="5" creationId="{0D66DB2E-204C-F8E9-DE62-AEB7B6921B33}"/>
          </ac:picMkLst>
        </pc:picChg>
        <pc:picChg chg="add mod">
          <ac:chgData name="One Skill" userId="8d49c830ac36a521" providerId="LiveId" clId="{3D48A428-41A0-47D2-9174-CA87C00D17FE}" dt="2024-04-22T13:47:34.266" v="23" actId="1076"/>
          <ac:picMkLst>
            <pc:docMk/>
            <pc:sldMk cId="8673456" sldId="282"/>
            <ac:picMk id="6" creationId="{F8AEA10B-3526-7395-6FE1-D2CC5146738B}"/>
          </ac:picMkLst>
        </pc:picChg>
        <pc:picChg chg="add mod">
          <ac:chgData name="One Skill" userId="8d49c830ac36a521" providerId="LiveId" clId="{3D48A428-41A0-47D2-9174-CA87C00D17FE}" dt="2024-04-22T13:47:34.266" v="23" actId="1076"/>
          <ac:picMkLst>
            <pc:docMk/>
            <pc:sldMk cId="8673456" sldId="282"/>
            <ac:picMk id="7" creationId="{2C437E44-1B60-7364-16CB-77A77C998472}"/>
          </ac:picMkLst>
        </pc:picChg>
        <pc:picChg chg="add mod">
          <ac:chgData name="One Skill" userId="8d49c830ac36a521" providerId="LiveId" clId="{3D48A428-41A0-47D2-9174-CA87C00D17FE}" dt="2024-04-22T13:47:34.266" v="23" actId="1076"/>
          <ac:picMkLst>
            <pc:docMk/>
            <pc:sldMk cId="8673456" sldId="282"/>
            <ac:picMk id="8" creationId="{A11F06A5-30EA-FC1F-D0F8-3E7CBF415ED7}"/>
          </ac:picMkLst>
        </pc:picChg>
        <pc:picChg chg="add mod">
          <ac:chgData name="One Skill" userId="8d49c830ac36a521" providerId="LiveId" clId="{3D48A428-41A0-47D2-9174-CA87C00D17FE}" dt="2024-04-22T13:47:34.266" v="23" actId="1076"/>
          <ac:picMkLst>
            <pc:docMk/>
            <pc:sldMk cId="8673456" sldId="282"/>
            <ac:picMk id="9" creationId="{B996B035-A312-FDC8-4309-382C8DE93BD0}"/>
          </ac:picMkLst>
        </pc:picChg>
        <pc:picChg chg="add mod">
          <ac:chgData name="One Skill" userId="8d49c830ac36a521" providerId="LiveId" clId="{3D48A428-41A0-47D2-9174-CA87C00D17FE}" dt="2024-04-22T13:47:34.266" v="23" actId="1076"/>
          <ac:picMkLst>
            <pc:docMk/>
            <pc:sldMk cId="8673456" sldId="282"/>
            <ac:picMk id="10" creationId="{25D69758-0A72-9BF4-4B95-EBD8B3720CD5}"/>
          </ac:picMkLst>
        </pc:picChg>
        <pc:picChg chg="add mod">
          <ac:chgData name="One Skill" userId="8d49c830ac36a521" providerId="LiveId" clId="{3D48A428-41A0-47D2-9174-CA87C00D17FE}" dt="2024-04-22T13:47:34.266" v="23" actId="1076"/>
          <ac:picMkLst>
            <pc:docMk/>
            <pc:sldMk cId="8673456" sldId="282"/>
            <ac:picMk id="11" creationId="{B97D9F36-AC0F-07E2-78A6-A0E8D39AF1CC}"/>
          </ac:picMkLst>
        </pc:picChg>
        <pc:picChg chg="add del mod">
          <ac:chgData name="One Skill" userId="8d49c830ac36a521" providerId="LiveId" clId="{3D48A428-41A0-47D2-9174-CA87C00D17FE}" dt="2024-04-22T13:47:53.334" v="24" actId="478"/>
          <ac:picMkLst>
            <pc:docMk/>
            <pc:sldMk cId="8673456" sldId="282"/>
            <ac:picMk id="33" creationId="{AA69AA70-EA20-437D-3DF9-8B9D65936919}"/>
          </ac:picMkLst>
        </pc:picChg>
      </pc:sldChg>
      <pc:sldChg chg="addSp delSp modSp mod delAnim modAnim replTag delTag">
        <pc:chgData name="One Skill" userId="8d49c830ac36a521" providerId="LiveId" clId="{3D48A428-41A0-47D2-9174-CA87C00D17FE}" dt="2024-04-22T17:26:04.525" v="2010" actId="21"/>
        <pc:sldMkLst>
          <pc:docMk/>
          <pc:sldMk cId="2663402548" sldId="283"/>
        </pc:sldMkLst>
        <pc:spChg chg="add del mod">
          <ac:chgData name="One Skill" userId="8d49c830ac36a521" providerId="LiveId" clId="{3D48A428-41A0-47D2-9174-CA87C00D17FE}" dt="2024-04-22T17:26:04.525" v="2010" actId="21"/>
          <ac:spMkLst>
            <pc:docMk/>
            <pc:sldMk cId="2663402548" sldId="283"/>
            <ac:spMk id="3" creationId="{F691C6A2-5008-B5A4-BF00-2EDA062CCECC}"/>
          </ac:spMkLst>
        </pc:spChg>
        <pc:spChg chg="mod modCrop">
          <ac:chgData name="One Skill" userId="8d49c830ac36a521" providerId="LiveId" clId="{3D48A428-41A0-47D2-9174-CA87C00D17FE}" dt="2024-04-22T17:26:00.306" v="2009" actId="18131"/>
          <ac:spMkLst>
            <pc:docMk/>
            <pc:sldMk cId="2663402548" sldId="283"/>
            <ac:spMk id="34" creationId="{3BFD769B-6AE4-DB41-1AAA-960A9DC0A7A0}"/>
          </ac:spMkLst>
        </pc:spChg>
      </pc:sldChg>
      <pc:sldChg chg="addSp delSp modSp mod delAnim modAnim delTag">
        <pc:chgData name="One Skill" userId="8d49c830ac36a521" providerId="LiveId" clId="{3D48A428-41A0-47D2-9174-CA87C00D17FE}" dt="2024-04-22T17:25:43.118" v="2004" actId="478"/>
        <pc:sldMkLst>
          <pc:docMk/>
          <pc:sldMk cId="1085876699" sldId="284"/>
        </pc:sldMkLst>
        <pc:spChg chg="add del mod">
          <ac:chgData name="One Skill" userId="8d49c830ac36a521" providerId="LiveId" clId="{3D48A428-41A0-47D2-9174-CA87C00D17FE}" dt="2024-04-22T17:25:43.118" v="2004" actId="478"/>
          <ac:spMkLst>
            <pc:docMk/>
            <pc:sldMk cId="1085876699" sldId="284"/>
            <ac:spMk id="3" creationId="{7802B8A6-BDF0-3F95-0AB0-2C8763BE56E1}"/>
          </ac:spMkLst>
        </pc:spChg>
      </pc:sldChg>
      <pc:sldChg chg="delTag">
        <pc:chgData name="One Skill" userId="8d49c830ac36a521" providerId="LiveId" clId="{3D48A428-41A0-47D2-9174-CA87C00D17FE}" dt="2024-04-22T14:06:38.926" v="225"/>
        <pc:sldMkLst>
          <pc:docMk/>
          <pc:sldMk cId="1490718376" sldId="285"/>
        </pc:sldMkLst>
      </pc:sldChg>
      <pc:sldChg chg="delTag">
        <pc:chgData name="One Skill" userId="8d49c830ac36a521" providerId="LiveId" clId="{3D48A428-41A0-47D2-9174-CA87C00D17FE}" dt="2024-04-22T14:06:38.926" v="226"/>
        <pc:sldMkLst>
          <pc:docMk/>
          <pc:sldMk cId="3697486621" sldId="286"/>
        </pc:sldMkLst>
      </pc:sldChg>
      <pc:sldChg chg="delTag">
        <pc:chgData name="One Skill" userId="8d49c830ac36a521" providerId="LiveId" clId="{3D48A428-41A0-47D2-9174-CA87C00D17FE}" dt="2024-04-22T14:06:38.926" v="227"/>
        <pc:sldMkLst>
          <pc:docMk/>
          <pc:sldMk cId="3070242715" sldId="287"/>
        </pc:sldMkLst>
      </pc:sldChg>
      <pc:sldChg chg="delTag">
        <pc:chgData name="One Skill" userId="8d49c830ac36a521" providerId="LiveId" clId="{3D48A428-41A0-47D2-9174-CA87C00D17FE}" dt="2024-04-22T14:06:38.926" v="228"/>
        <pc:sldMkLst>
          <pc:docMk/>
          <pc:sldMk cId="3272125306" sldId="288"/>
        </pc:sldMkLst>
      </pc:sldChg>
      <pc:sldChg chg="delTag">
        <pc:chgData name="One Skill" userId="8d49c830ac36a521" providerId="LiveId" clId="{3D48A428-41A0-47D2-9174-CA87C00D17FE}" dt="2024-04-22T14:06:38.926" v="229"/>
        <pc:sldMkLst>
          <pc:docMk/>
          <pc:sldMk cId="1661258212" sldId="289"/>
        </pc:sldMkLst>
      </pc:sldChg>
      <pc:sldChg chg="delTag modNotesTx">
        <pc:chgData name="One Skill" userId="8d49c830ac36a521" providerId="LiveId" clId="{3D48A428-41A0-47D2-9174-CA87C00D17FE}" dt="2024-04-24T09:07:31.674" v="2527" actId="20577"/>
        <pc:sldMkLst>
          <pc:docMk/>
          <pc:sldMk cId="1487661861" sldId="290"/>
        </pc:sldMkLst>
      </pc:sldChg>
      <pc:sldChg chg="delTag">
        <pc:chgData name="One Skill" userId="8d49c830ac36a521" providerId="LiveId" clId="{3D48A428-41A0-47D2-9174-CA87C00D17FE}" dt="2024-04-22T14:06:38.926" v="231"/>
        <pc:sldMkLst>
          <pc:docMk/>
          <pc:sldMk cId="2554433445" sldId="291"/>
        </pc:sldMkLst>
      </pc:sldChg>
      <pc:sldChg chg="addSp delSp modSp mod ord modAnim replTag delTag modNotesTx">
        <pc:chgData name="One Skill" userId="8d49c830ac36a521" providerId="LiveId" clId="{3D48A428-41A0-47D2-9174-CA87C00D17FE}" dt="2024-04-22T17:40:47.230" v="2326"/>
        <pc:sldMkLst>
          <pc:docMk/>
          <pc:sldMk cId="788313062" sldId="292"/>
        </pc:sldMkLst>
        <pc:spChg chg="mod">
          <ac:chgData name="One Skill" userId="8d49c830ac36a521" providerId="LiveId" clId="{3D48A428-41A0-47D2-9174-CA87C00D17FE}" dt="2024-04-22T17:35:00.728" v="2151"/>
          <ac:spMkLst>
            <pc:docMk/>
            <pc:sldMk cId="788313062" sldId="292"/>
            <ac:spMk id="19" creationId="{CBB7736B-A150-7668-72D0-472D01A3066A}"/>
          </ac:spMkLst>
        </pc:spChg>
        <pc:spChg chg="add del mod">
          <ac:chgData name="One Skill" userId="8d49c830ac36a521" providerId="LiveId" clId="{3D48A428-41A0-47D2-9174-CA87C00D17FE}" dt="2024-04-22T13:54:30.470" v="50" actId="21"/>
          <ac:spMkLst>
            <pc:docMk/>
            <pc:sldMk cId="788313062" sldId="292"/>
            <ac:spMk id="22" creationId="{217DCD24-C8DF-F57B-076B-8CF90A380BA4}"/>
          </ac:spMkLst>
        </pc:spChg>
        <pc:spChg chg="add mod ord">
          <ac:chgData name="One Skill" userId="8d49c830ac36a521" providerId="LiveId" clId="{3D48A428-41A0-47D2-9174-CA87C00D17FE}" dt="2024-04-22T16:35:07.763" v="1487" actId="13244"/>
          <ac:spMkLst>
            <pc:docMk/>
            <pc:sldMk cId="788313062" sldId="292"/>
            <ac:spMk id="22" creationId="{53D1525F-CBF0-D832-413B-85D1D87F96F4}"/>
          </ac:spMkLst>
        </pc:spChg>
        <pc:spChg chg="add mod">
          <ac:chgData name="One Skill" userId="8d49c830ac36a521" providerId="LiveId" clId="{3D48A428-41A0-47D2-9174-CA87C00D17FE}" dt="2024-04-22T13:54:40.868" v="52"/>
          <ac:spMkLst>
            <pc:docMk/>
            <pc:sldMk cId="788313062" sldId="292"/>
            <ac:spMk id="23" creationId="{217DCD24-C8DF-F57B-076B-8CF90A380BA4}"/>
          </ac:spMkLst>
        </pc:spChg>
        <pc:spChg chg="add del mod ord">
          <ac:chgData name="One Skill" userId="8d49c830ac36a521" providerId="LiveId" clId="{3D48A428-41A0-47D2-9174-CA87C00D17FE}" dt="2024-04-22T16:33:33.090" v="1472" actId="478"/>
          <ac:spMkLst>
            <pc:docMk/>
            <pc:sldMk cId="788313062" sldId="292"/>
            <ac:spMk id="24" creationId="{0322EEC1-D0ED-E830-838D-031D4B0755C1}"/>
          </ac:spMkLst>
        </pc:spChg>
        <pc:spChg chg="add del mod ord">
          <ac:chgData name="One Skill" userId="8d49c830ac36a521" providerId="LiveId" clId="{3D48A428-41A0-47D2-9174-CA87C00D17FE}" dt="2024-04-22T16:33:33.090" v="1472" actId="478"/>
          <ac:spMkLst>
            <pc:docMk/>
            <pc:sldMk cId="788313062" sldId="292"/>
            <ac:spMk id="25" creationId="{DDE37475-3895-1FB0-4124-BEBFB5581041}"/>
          </ac:spMkLst>
        </pc:spChg>
        <pc:spChg chg="add del mod ord">
          <ac:chgData name="One Skill" userId="8d49c830ac36a521" providerId="LiveId" clId="{3D48A428-41A0-47D2-9174-CA87C00D17FE}" dt="2024-04-22T16:33:33.090" v="1472" actId="478"/>
          <ac:spMkLst>
            <pc:docMk/>
            <pc:sldMk cId="788313062" sldId="292"/>
            <ac:spMk id="26" creationId="{96BA62EE-63FB-BEA0-48E5-D2145A7AE92E}"/>
          </ac:spMkLst>
        </pc:spChg>
        <pc:spChg chg="add del mod ord">
          <ac:chgData name="One Skill" userId="8d49c830ac36a521" providerId="LiveId" clId="{3D48A428-41A0-47D2-9174-CA87C00D17FE}" dt="2024-04-22T16:33:33.090" v="1472" actId="478"/>
          <ac:spMkLst>
            <pc:docMk/>
            <pc:sldMk cId="788313062" sldId="292"/>
            <ac:spMk id="27" creationId="{0D5154D9-0106-6E4A-F4A0-A952AF8ADEE5}"/>
          </ac:spMkLst>
        </pc:spChg>
        <pc:spChg chg="add del mod ord">
          <ac:chgData name="One Skill" userId="8d49c830ac36a521" providerId="LiveId" clId="{3D48A428-41A0-47D2-9174-CA87C00D17FE}" dt="2024-04-22T16:33:33.090" v="1472" actId="478"/>
          <ac:spMkLst>
            <pc:docMk/>
            <pc:sldMk cId="788313062" sldId="292"/>
            <ac:spMk id="28" creationId="{735F6CF9-42C4-AEED-AD77-807E3BBF88BC}"/>
          </ac:spMkLst>
        </pc:spChg>
        <pc:spChg chg="add del mod ord">
          <ac:chgData name="One Skill" userId="8d49c830ac36a521" providerId="LiveId" clId="{3D48A428-41A0-47D2-9174-CA87C00D17FE}" dt="2024-04-22T16:33:33.090" v="1472" actId="478"/>
          <ac:spMkLst>
            <pc:docMk/>
            <pc:sldMk cId="788313062" sldId="292"/>
            <ac:spMk id="29" creationId="{68044880-610F-F1DF-3508-E3F3AB3233AD}"/>
          </ac:spMkLst>
        </pc:spChg>
        <pc:spChg chg="add del mod ord">
          <ac:chgData name="One Skill" userId="8d49c830ac36a521" providerId="LiveId" clId="{3D48A428-41A0-47D2-9174-CA87C00D17FE}" dt="2024-04-22T16:33:33.090" v="1472" actId="478"/>
          <ac:spMkLst>
            <pc:docMk/>
            <pc:sldMk cId="788313062" sldId="292"/>
            <ac:spMk id="30" creationId="{4A1B138D-C09D-4015-7C14-AC7BECDB1E87}"/>
          </ac:spMkLst>
        </pc:spChg>
        <pc:spChg chg="add del mod ord">
          <ac:chgData name="One Skill" userId="8d49c830ac36a521" providerId="LiveId" clId="{3D48A428-41A0-47D2-9174-CA87C00D17FE}" dt="2024-04-22T16:33:33.090" v="1472" actId="478"/>
          <ac:spMkLst>
            <pc:docMk/>
            <pc:sldMk cId="788313062" sldId="292"/>
            <ac:spMk id="31" creationId="{9EA638D8-1910-11FF-4267-0BB6B5E77983}"/>
          </ac:spMkLst>
        </pc:spChg>
        <pc:spChg chg="add del mod ord">
          <ac:chgData name="One Skill" userId="8d49c830ac36a521" providerId="LiveId" clId="{3D48A428-41A0-47D2-9174-CA87C00D17FE}" dt="2024-04-22T16:33:33.090" v="1472" actId="478"/>
          <ac:spMkLst>
            <pc:docMk/>
            <pc:sldMk cId="788313062" sldId="292"/>
            <ac:spMk id="32" creationId="{7088B839-A24B-1EC2-1189-49B242697298}"/>
          </ac:spMkLst>
        </pc:spChg>
        <pc:spChg chg="add del mod ord">
          <ac:chgData name="One Skill" userId="8d49c830ac36a521" providerId="LiveId" clId="{3D48A428-41A0-47D2-9174-CA87C00D17FE}" dt="2024-04-22T16:33:33.090" v="1472" actId="478"/>
          <ac:spMkLst>
            <pc:docMk/>
            <pc:sldMk cId="788313062" sldId="292"/>
            <ac:spMk id="33" creationId="{291D22E1-177F-5492-8B3E-4E73575A7835}"/>
          </ac:spMkLst>
        </pc:spChg>
        <pc:spChg chg="add del mod">
          <ac:chgData name="One Skill" userId="8d49c830ac36a521" providerId="LiveId" clId="{3D48A428-41A0-47D2-9174-CA87C00D17FE}" dt="2024-04-22T16:33:42.810" v="1474" actId="478"/>
          <ac:spMkLst>
            <pc:docMk/>
            <pc:sldMk cId="788313062" sldId="292"/>
            <ac:spMk id="34" creationId="{C6FCD5E7-C340-0A12-A4F7-10A7647BE6D1}"/>
          </ac:spMkLst>
        </pc:spChg>
        <pc:spChg chg="add mod">
          <ac:chgData name="One Skill" userId="8d49c830ac36a521" providerId="LiveId" clId="{3D48A428-41A0-47D2-9174-CA87C00D17FE}" dt="2024-04-22T13:56:08.794" v="66"/>
          <ac:spMkLst>
            <pc:docMk/>
            <pc:sldMk cId="788313062" sldId="292"/>
            <ac:spMk id="35" creationId="{CAD656DC-C58D-A7DA-FFB9-9834C36DF7F4}"/>
          </ac:spMkLst>
        </pc:spChg>
        <pc:spChg chg="add mod">
          <ac:chgData name="One Skill" userId="8d49c830ac36a521" providerId="LiveId" clId="{3D48A428-41A0-47D2-9174-CA87C00D17FE}" dt="2024-04-22T13:56:08.794" v="66"/>
          <ac:spMkLst>
            <pc:docMk/>
            <pc:sldMk cId="788313062" sldId="292"/>
            <ac:spMk id="36" creationId="{1EB8437F-AD42-4B40-B650-AF4BE06DCA6E}"/>
          </ac:spMkLst>
        </pc:spChg>
        <pc:spChg chg="add mod">
          <ac:chgData name="One Skill" userId="8d49c830ac36a521" providerId="LiveId" clId="{3D48A428-41A0-47D2-9174-CA87C00D17FE}" dt="2024-04-22T13:56:25.544" v="68"/>
          <ac:spMkLst>
            <pc:docMk/>
            <pc:sldMk cId="788313062" sldId="292"/>
            <ac:spMk id="37" creationId="{871D73C0-807E-1C62-9289-C9B78F5B2BC3}"/>
          </ac:spMkLst>
        </pc:spChg>
        <pc:spChg chg="add mod">
          <ac:chgData name="One Skill" userId="8d49c830ac36a521" providerId="LiveId" clId="{3D48A428-41A0-47D2-9174-CA87C00D17FE}" dt="2024-04-22T16:33:33.325" v="1473"/>
          <ac:spMkLst>
            <pc:docMk/>
            <pc:sldMk cId="788313062" sldId="292"/>
            <ac:spMk id="38" creationId="{ED18B606-72BD-34DB-E99D-1434C3D6D62C}"/>
          </ac:spMkLst>
        </pc:spChg>
        <pc:spChg chg="mod">
          <ac:chgData name="One Skill" userId="8d49c830ac36a521" providerId="LiveId" clId="{3D48A428-41A0-47D2-9174-CA87C00D17FE}" dt="2024-04-22T13:57:04.844" v="74"/>
          <ac:spMkLst>
            <pc:docMk/>
            <pc:sldMk cId="788313062" sldId="292"/>
            <ac:spMk id="39" creationId="{1BA96D19-653A-A46B-7D7A-6B79568B7179}"/>
          </ac:spMkLst>
        </pc:spChg>
        <pc:spChg chg="add mod">
          <ac:chgData name="One Skill" userId="8d49c830ac36a521" providerId="LiveId" clId="{3D48A428-41A0-47D2-9174-CA87C00D17FE}" dt="2024-04-22T16:33:33.325" v="1473"/>
          <ac:spMkLst>
            <pc:docMk/>
            <pc:sldMk cId="788313062" sldId="292"/>
            <ac:spMk id="39" creationId="{9B972E64-43C4-4A6B-85B1-6F5036B73897}"/>
          </ac:spMkLst>
        </pc:spChg>
        <pc:spChg chg="add mod">
          <ac:chgData name="One Skill" userId="8d49c830ac36a521" providerId="LiveId" clId="{3D48A428-41A0-47D2-9174-CA87C00D17FE}" dt="2024-04-22T16:33:33.325" v="1473"/>
          <ac:spMkLst>
            <pc:docMk/>
            <pc:sldMk cId="788313062" sldId="292"/>
            <ac:spMk id="40" creationId="{69CBDE25-4045-8B75-6C3C-09B0AD36790A}"/>
          </ac:spMkLst>
        </pc:spChg>
        <pc:spChg chg="add mod">
          <ac:chgData name="One Skill" userId="8d49c830ac36a521" providerId="LiveId" clId="{3D48A428-41A0-47D2-9174-CA87C00D17FE}" dt="2024-04-22T16:33:33.325" v="1473"/>
          <ac:spMkLst>
            <pc:docMk/>
            <pc:sldMk cId="788313062" sldId="292"/>
            <ac:spMk id="41" creationId="{9DD885F7-B55C-ADCD-CE4B-4F49B6D4A36F}"/>
          </ac:spMkLst>
        </pc:spChg>
        <pc:spChg chg="add mod">
          <ac:chgData name="One Skill" userId="8d49c830ac36a521" providerId="LiveId" clId="{3D48A428-41A0-47D2-9174-CA87C00D17FE}" dt="2024-04-22T16:33:33.325" v="1473"/>
          <ac:spMkLst>
            <pc:docMk/>
            <pc:sldMk cId="788313062" sldId="292"/>
            <ac:spMk id="42" creationId="{FF0E25BC-2F46-F0A1-3BED-6EF51283BA28}"/>
          </ac:spMkLst>
        </pc:spChg>
        <pc:spChg chg="add del mod">
          <ac:chgData name="One Skill" userId="8d49c830ac36a521" providerId="LiveId" clId="{3D48A428-41A0-47D2-9174-CA87C00D17FE}" dt="2024-04-22T14:15:35.927" v="567" actId="478"/>
          <ac:spMkLst>
            <pc:docMk/>
            <pc:sldMk cId="788313062" sldId="292"/>
            <ac:spMk id="43" creationId="{0BEBD694-45FD-2F84-F313-7E5A2C6D5BA3}"/>
          </ac:spMkLst>
        </pc:spChg>
        <pc:spChg chg="add del mod">
          <ac:chgData name="One Skill" userId="8d49c830ac36a521" providerId="LiveId" clId="{3D48A428-41A0-47D2-9174-CA87C00D17FE}" dt="2024-04-22T16:33:33.090" v="1472" actId="478"/>
          <ac:spMkLst>
            <pc:docMk/>
            <pc:sldMk cId="788313062" sldId="292"/>
            <ac:spMk id="44" creationId="{1C383C63-CF8E-90AB-A054-C790DE006899}"/>
          </ac:spMkLst>
        </pc:spChg>
        <pc:spChg chg="add del mod">
          <ac:chgData name="One Skill" userId="8d49c830ac36a521" providerId="LiveId" clId="{3D48A428-41A0-47D2-9174-CA87C00D17FE}" dt="2024-04-22T16:33:33.090" v="1472" actId="478"/>
          <ac:spMkLst>
            <pc:docMk/>
            <pc:sldMk cId="788313062" sldId="292"/>
            <ac:spMk id="45" creationId="{D93D9B2F-4CE7-A490-ED5A-E0CD1966EE5F}"/>
          </ac:spMkLst>
        </pc:spChg>
        <pc:spChg chg="add del mod">
          <ac:chgData name="One Skill" userId="8d49c830ac36a521" providerId="LiveId" clId="{3D48A428-41A0-47D2-9174-CA87C00D17FE}" dt="2024-04-22T16:33:33.090" v="1472" actId="478"/>
          <ac:spMkLst>
            <pc:docMk/>
            <pc:sldMk cId="788313062" sldId="292"/>
            <ac:spMk id="46" creationId="{AE25775C-9F04-D1BD-DE0D-1D3E470EB8AE}"/>
          </ac:spMkLst>
        </pc:spChg>
        <pc:spChg chg="add del mod">
          <ac:chgData name="One Skill" userId="8d49c830ac36a521" providerId="LiveId" clId="{3D48A428-41A0-47D2-9174-CA87C00D17FE}" dt="2024-04-22T16:33:33.090" v="1472" actId="478"/>
          <ac:spMkLst>
            <pc:docMk/>
            <pc:sldMk cId="788313062" sldId="292"/>
            <ac:spMk id="47" creationId="{E11E4141-52F7-5E30-D941-A25B451028B2}"/>
          </ac:spMkLst>
        </pc:spChg>
        <pc:spChg chg="add del mod">
          <ac:chgData name="One Skill" userId="8d49c830ac36a521" providerId="LiveId" clId="{3D48A428-41A0-47D2-9174-CA87C00D17FE}" dt="2024-04-22T16:33:33.090" v="1472" actId="478"/>
          <ac:spMkLst>
            <pc:docMk/>
            <pc:sldMk cId="788313062" sldId="292"/>
            <ac:spMk id="48" creationId="{5AF62CCE-F5C2-6136-E492-71DC35ABDCBD}"/>
          </ac:spMkLst>
        </pc:spChg>
        <pc:spChg chg="add del mod">
          <ac:chgData name="One Skill" userId="8d49c830ac36a521" providerId="LiveId" clId="{3D48A428-41A0-47D2-9174-CA87C00D17FE}" dt="2024-04-22T16:33:33.090" v="1472" actId="478"/>
          <ac:spMkLst>
            <pc:docMk/>
            <pc:sldMk cId="788313062" sldId="292"/>
            <ac:spMk id="49" creationId="{CE6B42AC-211D-A445-2EA5-603D4F76B76C}"/>
          </ac:spMkLst>
        </pc:spChg>
        <pc:spChg chg="add del mod">
          <ac:chgData name="One Skill" userId="8d49c830ac36a521" providerId="LiveId" clId="{3D48A428-41A0-47D2-9174-CA87C00D17FE}" dt="2024-04-22T16:33:33.090" v="1472" actId="478"/>
          <ac:spMkLst>
            <pc:docMk/>
            <pc:sldMk cId="788313062" sldId="292"/>
            <ac:spMk id="50" creationId="{336209B8-C17C-35D4-6984-F60BDB213358}"/>
          </ac:spMkLst>
        </pc:spChg>
        <pc:spChg chg="add del mod">
          <ac:chgData name="One Skill" userId="8d49c830ac36a521" providerId="LiveId" clId="{3D48A428-41A0-47D2-9174-CA87C00D17FE}" dt="2024-04-22T16:33:33.090" v="1472" actId="478"/>
          <ac:spMkLst>
            <pc:docMk/>
            <pc:sldMk cId="788313062" sldId="292"/>
            <ac:spMk id="51" creationId="{17F16274-3040-5161-D735-9EF52C73BD21}"/>
          </ac:spMkLst>
        </pc:spChg>
        <pc:spChg chg="add del mod">
          <ac:chgData name="One Skill" userId="8d49c830ac36a521" providerId="LiveId" clId="{3D48A428-41A0-47D2-9174-CA87C00D17FE}" dt="2024-04-22T16:33:33.090" v="1472" actId="478"/>
          <ac:spMkLst>
            <pc:docMk/>
            <pc:sldMk cId="788313062" sldId="292"/>
            <ac:spMk id="52" creationId="{C5F0BB3E-E879-EFC5-A3D3-941AD679BA8E}"/>
          </ac:spMkLst>
        </pc:spChg>
        <pc:spChg chg="add del mod">
          <ac:chgData name="One Skill" userId="8d49c830ac36a521" providerId="LiveId" clId="{3D48A428-41A0-47D2-9174-CA87C00D17FE}" dt="2024-04-22T16:33:33.090" v="1472" actId="478"/>
          <ac:spMkLst>
            <pc:docMk/>
            <pc:sldMk cId="788313062" sldId="292"/>
            <ac:spMk id="53" creationId="{9F3A255D-B355-B474-58AF-5D6B55DB3D1E}"/>
          </ac:spMkLst>
        </pc:spChg>
        <pc:spChg chg="mod">
          <ac:chgData name="One Skill" userId="8d49c830ac36a521" providerId="LiveId" clId="{3D48A428-41A0-47D2-9174-CA87C00D17FE}" dt="2024-04-22T17:28:53.239" v="2020" actId="207"/>
          <ac:spMkLst>
            <pc:docMk/>
            <pc:sldMk cId="788313062" sldId="292"/>
            <ac:spMk id="55" creationId="{E9E19889-22F8-3A6D-A9B0-3F74207F70DF}"/>
          </ac:spMkLst>
        </pc:spChg>
        <pc:spChg chg="add del mod">
          <ac:chgData name="One Skill" userId="8d49c830ac36a521" providerId="LiveId" clId="{3D48A428-41A0-47D2-9174-CA87C00D17FE}" dt="2024-04-22T14:22:02.576" v="649" actId="478"/>
          <ac:spMkLst>
            <pc:docMk/>
            <pc:sldMk cId="788313062" sldId="292"/>
            <ac:spMk id="59" creationId="{B51AD9F9-37E0-E1E8-3089-2DC7FA1A39B2}"/>
          </ac:spMkLst>
        </pc:spChg>
        <pc:spChg chg="add del mod">
          <ac:chgData name="One Skill" userId="8d49c830ac36a521" providerId="LiveId" clId="{3D48A428-41A0-47D2-9174-CA87C00D17FE}" dt="2024-04-22T14:22:09.048" v="652" actId="478"/>
          <ac:spMkLst>
            <pc:docMk/>
            <pc:sldMk cId="788313062" sldId="292"/>
            <ac:spMk id="60" creationId="{5C49B459-74C2-631B-B6BE-83E57E29CE39}"/>
          </ac:spMkLst>
        </pc:spChg>
        <pc:spChg chg="add del mod">
          <ac:chgData name="One Skill" userId="8d49c830ac36a521" providerId="LiveId" clId="{3D48A428-41A0-47D2-9174-CA87C00D17FE}" dt="2024-04-22T14:22:16.066" v="654" actId="478"/>
          <ac:spMkLst>
            <pc:docMk/>
            <pc:sldMk cId="788313062" sldId="292"/>
            <ac:spMk id="61" creationId="{16FC6D5B-541E-3B51-8551-52E7B1D66DAA}"/>
          </ac:spMkLst>
        </pc:spChg>
        <pc:grpChg chg="mod">
          <ac:chgData name="One Skill" userId="8d49c830ac36a521" providerId="LiveId" clId="{3D48A428-41A0-47D2-9174-CA87C00D17FE}" dt="2024-04-22T17:35:00.728" v="2151"/>
          <ac:grpSpMkLst>
            <pc:docMk/>
            <pc:sldMk cId="788313062" sldId="292"/>
            <ac:grpSpMk id="2" creationId="{91AF4FAA-61B4-19AD-CF75-7FE51D19F0B1}"/>
          </ac:grpSpMkLst>
        </pc:grpChg>
        <pc:grpChg chg="add mod">
          <ac:chgData name="One Skill" userId="8d49c830ac36a521" providerId="LiveId" clId="{3D48A428-41A0-47D2-9174-CA87C00D17FE}" dt="2024-04-22T17:35:03.954" v="2152" actId="1076"/>
          <ac:grpSpMkLst>
            <pc:docMk/>
            <pc:sldMk cId="788313062" sldId="292"/>
            <ac:grpSpMk id="18" creationId="{E6534BBA-393C-DB20-7179-201C28B6BD40}"/>
          </ac:grpSpMkLst>
        </pc:grpChg>
        <pc:grpChg chg="add del mod">
          <ac:chgData name="One Skill" userId="8d49c830ac36a521" providerId="LiveId" clId="{3D48A428-41A0-47D2-9174-CA87C00D17FE}" dt="2024-04-22T14:15:46.105" v="570" actId="478"/>
          <ac:grpSpMkLst>
            <pc:docMk/>
            <pc:sldMk cId="788313062" sldId="292"/>
            <ac:grpSpMk id="38" creationId="{FBB364E7-73A9-C854-5B59-30225270AE28}"/>
          </ac:grpSpMkLst>
        </pc:grpChg>
        <pc:grpChg chg="mod">
          <ac:chgData name="One Skill" userId="8d49c830ac36a521" providerId="LiveId" clId="{3D48A428-41A0-47D2-9174-CA87C00D17FE}" dt="2024-04-22T13:57:04.844" v="74"/>
          <ac:grpSpMkLst>
            <pc:docMk/>
            <pc:sldMk cId="788313062" sldId="292"/>
            <ac:grpSpMk id="40" creationId="{1D387121-DDA3-603D-9222-4F3C0B1C75F9}"/>
          </ac:grpSpMkLst>
        </pc:grpChg>
        <pc:grpChg chg="add del mod">
          <ac:chgData name="One Skill" userId="8d49c830ac36a521" providerId="LiveId" clId="{3D48A428-41A0-47D2-9174-CA87C00D17FE}" dt="2024-04-22T17:35:00.504" v="2150" actId="478"/>
          <ac:grpSpMkLst>
            <pc:docMk/>
            <pc:sldMk cId="788313062" sldId="292"/>
            <ac:grpSpMk id="54" creationId="{37F7C9D6-AE44-F71E-A0B9-9EAEA534FEBD}"/>
          </ac:grpSpMkLst>
        </pc:grpChg>
        <pc:grpChg chg="mod">
          <ac:chgData name="One Skill" userId="8d49c830ac36a521" providerId="LiveId" clId="{3D48A428-41A0-47D2-9174-CA87C00D17FE}" dt="2024-04-22T17:28:53.239" v="2020" actId="207"/>
          <ac:grpSpMkLst>
            <pc:docMk/>
            <pc:sldMk cId="788313062" sldId="292"/>
            <ac:grpSpMk id="56" creationId="{BE1D4930-FEE0-D484-9A7A-761B45448361}"/>
          </ac:grpSpMkLst>
        </pc:grpChg>
        <pc:picChg chg="add del">
          <ac:chgData name="One Skill" userId="8d49c830ac36a521" providerId="LiveId" clId="{3D48A428-41A0-47D2-9174-CA87C00D17FE}" dt="2024-04-22T16:33:33.090" v="1472" actId="478"/>
          <ac:picMkLst>
            <pc:docMk/>
            <pc:sldMk cId="788313062" sldId="292"/>
            <ac:picMk id="2" creationId="{17DD9551-BC1F-4546-153F-CFD781DE1E3E}"/>
          </ac:picMkLst>
        </pc:picChg>
        <pc:picChg chg="add del">
          <ac:chgData name="One Skill" userId="8d49c830ac36a521" providerId="LiveId" clId="{3D48A428-41A0-47D2-9174-CA87C00D17FE}" dt="2024-04-22T16:33:33.090" v="1472" actId="478"/>
          <ac:picMkLst>
            <pc:docMk/>
            <pc:sldMk cId="788313062" sldId="292"/>
            <ac:picMk id="3" creationId="{DB6E5037-8AEF-82F9-DFA4-E995296385FF}"/>
          </ac:picMkLst>
        </pc:picChg>
        <pc:picChg chg="add del">
          <ac:chgData name="One Skill" userId="8d49c830ac36a521" providerId="LiveId" clId="{3D48A428-41A0-47D2-9174-CA87C00D17FE}" dt="2024-04-22T16:33:33.090" v="1472" actId="478"/>
          <ac:picMkLst>
            <pc:docMk/>
            <pc:sldMk cId="788313062" sldId="292"/>
            <ac:picMk id="4" creationId="{8CF33D3B-1D37-E010-2D48-C6EA871DF858}"/>
          </ac:picMkLst>
        </pc:picChg>
        <pc:picChg chg="add del">
          <ac:chgData name="One Skill" userId="8d49c830ac36a521" providerId="LiveId" clId="{3D48A428-41A0-47D2-9174-CA87C00D17FE}" dt="2024-04-22T16:33:33.090" v="1472" actId="478"/>
          <ac:picMkLst>
            <pc:docMk/>
            <pc:sldMk cId="788313062" sldId="292"/>
            <ac:picMk id="5" creationId="{1E91CF70-085C-8F82-4E0A-C7CA23CE20C8}"/>
          </ac:picMkLst>
        </pc:picChg>
        <pc:picChg chg="del mod ord">
          <ac:chgData name="One Skill" userId="8d49c830ac36a521" providerId="LiveId" clId="{3D48A428-41A0-47D2-9174-CA87C00D17FE}" dt="2024-04-22T16:33:42.810" v="1474" actId="478"/>
          <ac:picMkLst>
            <pc:docMk/>
            <pc:sldMk cId="788313062" sldId="292"/>
            <ac:picMk id="6" creationId="{C0C8E863-7C0A-BCF9-FA5D-C59DD866FC9D}"/>
          </ac:picMkLst>
        </pc:picChg>
        <pc:picChg chg="add del">
          <ac:chgData name="One Skill" userId="8d49c830ac36a521" providerId="LiveId" clId="{3D48A428-41A0-47D2-9174-CA87C00D17FE}" dt="2024-04-22T16:33:33.090" v="1472" actId="478"/>
          <ac:picMkLst>
            <pc:docMk/>
            <pc:sldMk cId="788313062" sldId="292"/>
            <ac:picMk id="7" creationId="{CC670F2B-D7B9-58B8-B7DE-77F25450586A}"/>
          </ac:picMkLst>
        </pc:picChg>
        <pc:picChg chg="add del">
          <ac:chgData name="One Skill" userId="8d49c830ac36a521" providerId="LiveId" clId="{3D48A428-41A0-47D2-9174-CA87C00D17FE}" dt="2024-04-22T16:33:33.090" v="1472" actId="478"/>
          <ac:picMkLst>
            <pc:docMk/>
            <pc:sldMk cId="788313062" sldId="292"/>
            <ac:picMk id="8" creationId="{F7E53A1E-7000-87BB-97D1-058BB671A841}"/>
          </ac:picMkLst>
        </pc:picChg>
        <pc:picChg chg="add del">
          <ac:chgData name="One Skill" userId="8d49c830ac36a521" providerId="LiveId" clId="{3D48A428-41A0-47D2-9174-CA87C00D17FE}" dt="2024-04-22T16:33:33.090" v="1472" actId="478"/>
          <ac:picMkLst>
            <pc:docMk/>
            <pc:sldMk cId="788313062" sldId="292"/>
            <ac:picMk id="9" creationId="{FCA7C357-5FE7-A201-F32B-54429EF658A8}"/>
          </ac:picMkLst>
        </pc:picChg>
        <pc:picChg chg="add del">
          <ac:chgData name="One Skill" userId="8d49c830ac36a521" providerId="LiveId" clId="{3D48A428-41A0-47D2-9174-CA87C00D17FE}" dt="2024-04-22T16:33:33.090" v="1472" actId="478"/>
          <ac:picMkLst>
            <pc:docMk/>
            <pc:sldMk cId="788313062" sldId="292"/>
            <ac:picMk id="10" creationId="{F58660D2-44DD-553C-A5AA-479779CA444D}"/>
          </ac:picMkLst>
        </pc:picChg>
        <pc:picChg chg="add del">
          <ac:chgData name="One Skill" userId="8d49c830ac36a521" providerId="LiveId" clId="{3D48A428-41A0-47D2-9174-CA87C00D17FE}" dt="2024-04-22T16:33:33.090" v="1472" actId="478"/>
          <ac:picMkLst>
            <pc:docMk/>
            <pc:sldMk cId="788313062" sldId="292"/>
            <ac:picMk id="11" creationId="{53E34106-3ACE-9BEF-794F-4C4C9C3ED1C6}"/>
          </ac:picMkLst>
        </pc:picChg>
        <pc:picChg chg="del mod">
          <ac:chgData name="One Skill" userId="8d49c830ac36a521" providerId="LiveId" clId="{3D48A428-41A0-47D2-9174-CA87C00D17FE}" dt="2024-04-22T16:33:45.399" v="1475" actId="478"/>
          <ac:picMkLst>
            <pc:docMk/>
            <pc:sldMk cId="788313062" sldId="292"/>
            <ac:picMk id="12" creationId="{5E0D527C-9EEE-5CFD-C4E0-722079B1352B}"/>
          </ac:picMkLst>
        </pc:picChg>
        <pc:picChg chg="del mod">
          <ac:chgData name="One Skill" userId="8d49c830ac36a521" providerId="LiveId" clId="{3D48A428-41A0-47D2-9174-CA87C00D17FE}" dt="2024-04-22T16:33:45.399" v="1475" actId="478"/>
          <ac:picMkLst>
            <pc:docMk/>
            <pc:sldMk cId="788313062" sldId="292"/>
            <ac:picMk id="13" creationId="{6A631812-FF4B-57E4-E1DD-6ED5A027D0A0}"/>
          </ac:picMkLst>
        </pc:picChg>
        <pc:picChg chg="del mod ord">
          <ac:chgData name="One Skill" userId="8d49c830ac36a521" providerId="LiveId" clId="{3D48A428-41A0-47D2-9174-CA87C00D17FE}" dt="2024-04-22T17:07:01.177" v="1604" actId="478"/>
          <ac:picMkLst>
            <pc:docMk/>
            <pc:sldMk cId="788313062" sldId="292"/>
            <ac:picMk id="14" creationId="{577BFD70-2A1B-4E74-D3ED-5DA24DC8AEEC}"/>
          </ac:picMkLst>
        </pc:picChg>
        <pc:picChg chg="del mod">
          <ac:chgData name="One Skill" userId="8d49c830ac36a521" providerId="LiveId" clId="{3D48A428-41A0-47D2-9174-CA87C00D17FE}" dt="2024-04-22T16:33:45.399" v="1475" actId="478"/>
          <ac:picMkLst>
            <pc:docMk/>
            <pc:sldMk cId="788313062" sldId="292"/>
            <ac:picMk id="15" creationId="{F593A409-596B-0B37-D477-C89833230F94}"/>
          </ac:picMkLst>
        </pc:picChg>
        <pc:picChg chg="del mod">
          <ac:chgData name="One Skill" userId="8d49c830ac36a521" providerId="LiveId" clId="{3D48A428-41A0-47D2-9174-CA87C00D17FE}" dt="2024-04-22T16:33:45.399" v="1475" actId="478"/>
          <ac:picMkLst>
            <pc:docMk/>
            <pc:sldMk cId="788313062" sldId="292"/>
            <ac:picMk id="16" creationId="{728FA7A5-9E89-FF66-C6CA-6836C06BACB9}"/>
          </ac:picMkLst>
        </pc:picChg>
        <pc:picChg chg="del mod">
          <ac:chgData name="One Skill" userId="8d49c830ac36a521" providerId="LiveId" clId="{3D48A428-41A0-47D2-9174-CA87C00D17FE}" dt="2024-04-22T16:33:45.399" v="1475" actId="478"/>
          <ac:picMkLst>
            <pc:docMk/>
            <pc:sldMk cId="788313062" sldId="292"/>
            <ac:picMk id="17" creationId="{CA78F3E0-206C-8912-7046-3AD6C996F528}"/>
          </ac:picMkLst>
        </pc:picChg>
        <pc:picChg chg="del mod">
          <ac:chgData name="One Skill" userId="8d49c830ac36a521" providerId="LiveId" clId="{3D48A428-41A0-47D2-9174-CA87C00D17FE}" dt="2024-04-22T16:33:45.399" v="1475" actId="478"/>
          <ac:picMkLst>
            <pc:docMk/>
            <pc:sldMk cId="788313062" sldId="292"/>
            <ac:picMk id="18" creationId="{4E24E47F-A6A1-C364-FD6D-2E806E7D00EB}"/>
          </ac:picMkLst>
        </pc:picChg>
        <pc:picChg chg="del mod">
          <ac:chgData name="One Skill" userId="8d49c830ac36a521" providerId="LiveId" clId="{3D48A428-41A0-47D2-9174-CA87C00D17FE}" dt="2024-04-22T16:33:45.399" v="1475" actId="478"/>
          <ac:picMkLst>
            <pc:docMk/>
            <pc:sldMk cId="788313062" sldId="292"/>
            <ac:picMk id="19" creationId="{C8C9AE7B-0CAC-D0DA-25DF-B8F11E9EA1AB}"/>
          </ac:picMkLst>
        </pc:picChg>
        <pc:picChg chg="del mod ord">
          <ac:chgData name="One Skill" userId="8d49c830ac36a521" providerId="LiveId" clId="{3D48A428-41A0-47D2-9174-CA87C00D17FE}" dt="2024-04-22T17:07:00.811" v="1603" actId="478"/>
          <ac:picMkLst>
            <pc:docMk/>
            <pc:sldMk cId="788313062" sldId="292"/>
            <ac:picMk id="20" creationId="{D4E8D271-F9FD-35FB-E47F-5D72415199E4}"/>
          </ac:picMkLst>
        </pc:picChg>
        <pc:picChg chg="add del">
          <ac:chgData name="One Skill" userId="8d49c830ac36a521" providerId="LiveId" clId="{3D48A428-41A0-47D2-9174-CA87C00D17FE}" dt="2024-04-22T16:33:33.090" v="1472" actId="478"/>
          <ac:picMkLst>
            <pc:docMk/>
            <pc:sldMk cId="788313062" sldId="292"/>
            <ac:picMk id="21" creationId="{22BCF4AE-C580-7607-4009-B93B716599B6}"/>
          </ac:picMkLst>
        </pc:picChg>
        <pc:picChg chg="add del mod ord">
          <ac:chgData name="One Skill" userId="8d49c830ac36a521" providerId="LiveId" clId="{3D48A428-41A0-47D2-9174-CA87C00D17FE}" dt="2024-04-22T17:07:02.849" v="1606" actId="478"/>
          <ac:picMkLst>
            <pc:docMk/>
            <pc:sldMk cId="788313062" sldId="292"/>
            <ac:picMk id="43" creationId="{02F4D512-0BEB-962E-F5DA-950A8CC9D4C6}"/>
          </ac:picMkLst>
        </pc:picChg>
        <pc:picChg chg="add del mod">
          <ac:chgData name="One Skill" userId="8d49c830ac36a521" providerId="LiveId" clId="{3D48A428-41A0-47D2-9174-CA87C00D17FE}" dt="2024-04-22T17:07:03.818" v="1608" actId="478"/>
          <ac:picMkLst>
            <pc:docMk/>
            <pc:sldMk cId="788313062" sldId="292"/>
            <ac:picMk id="59" creationId="{61831935-ACC8-5F6C-D94B-580F530E36DA}"/>
          </ac:picMkLst>
        </pc:picChg>
        <pc:picChg chg="add del mod">
          <ac:chgData name="One Skill" userId="8d49c830ac36a521" providerId="LiveId" clId="{3D48A428-41A0-47D2-9174-CA87C00D17FE}" dt="2024-04-22T17:07:03.178" v="1607" actId="478"/>
          <ac:picMkLst>
            <pc:docMk/>
            <pc:sldMk cId="788313062" sldId="292"/>
            <ac:picMk id="60" creationId="{7BBC99AF-FBC3-78F2-E648-E8464CACE1A8}"/>
          </ac:picMkLst>
        </pc:picChg>
        <pc:picChg chg="add del mod">
          <ac:chgData name="One Skill" userId="8d49c830ac36a521" providerId="LiveId" clId="{3D48A428-41A0-47D2-9174-CA87C00D17FE}" dt="2024-04-22T17:07:01.882" v="1605" actId="478"/>
          <ac:picMkLst>
            <pc:docMk/>
            <pc:sldMk cId="788313062" sldId="292"/>
            <ac:picMk id="61" creationId="{6810A507-B998-D082-131F-542AE8A82065}"/>
          </ac:picMkLst>
        </pc:picChg>
        <pc:cxnChg chg="mod">
          <ac:chgData name="One Skill" userId="8d49c830ac36a521" providerId="LiveId" clId="{3D48A428-41A0-47D2-9174-CA87C00D17FE}" dt="2024-04-22T17:35:00.728" v="2151"/>
          <ac:cxnSpMkLst>
            <pc:docMk/>
            <pc:sldMk cId="788313062" sldId="292"/>
            <ac:cxnSpMk id="3" creationId="{431A04F2-66C9-12A5-446C-F3D27F482869}"/>
          </ac:cxnSpMkLst>
        </pc:cxnChg>
        <pc:cxnChg chg="mod">
          <ac:chgData name="One Skill" userId="8d49c830ac36a521" providerId="LiveId" clId="{3D48A428-41A0-47D2-9174-CA87C00D17FE}" dt="2024-04-22T17:35:00.728" v="2151"/>
          <ac:cxnSpMkLst>
            <pc:docMk/>
            <pc:sldMk cId="788313062" sldId="292"/>
            <ac:cxnSpMk id="21" creationId="{90AF5CAD-ECC8-5CCB-2C50-366D0D2502A2}"/>
          </ac:cxnSpMkLst>
        </pc:cxnChg>
        <pc:cxnChg chg="mod">
          <ac:chgData name="One Skill" userId="8d49c830ac36a521" providerId="LiveId" clId="{3D48A428-41A0-47D2-9174-CA87C00D17FE}" dt="2024-04-22T13:57:04.844" v="74"/>
          <ac:cxnSpMkLst>
            <pc:docMk/>
            <pc:sldMk cId="788313062" sldId="292"/>
            <ac:cxnSpMk id="41" creationId="{EBBC2B1C-D9E0-8676-85B9-A42FFA0941B2}"/>
          </ac:cxnSpMkLst>
        </pc:cxnChg>
        <pc:cxnChg chg="mod">
          <ac:chgData name="One Skill" userId="8d49c830ac36a521" providerId="LiveId" clId="{3D48A428-41A0-47D2-9174-CA87C00D17FE}" dt="2024-04-22T13:57:04.844" v="74"/>
          <ac:cxnSpMkLst>
            <pc:docMk/>
            <pc:sldMk cId="788313062" sldId="292"/>
            <ac:cxnSpMk id="42" creationId="{45608A6C-3745-3BA2-2F69-13F6E88382A3}"/>
          </ac:cxnSpMkLst>
        </pc:cxnChg>
        <pc:cxnChg chg="mod">
          <ac:chgData name="One Skill" userId="8d49c830ac36a521" providerId="LiveId" clId="{3D48A428-41A0-47D2-9174-CA87C00D17FE}" dt="2024-04-22T17:28:53.239" v="2020" actId="207"/>
          <ac:cxnSpMkLst>
            <pc:docMk/>
            <pc:sldMk cId="788313062" sldId="292"/>
            <ac:cxnSpMk id="57" creationId="{BFEAB09C-7324-2E11-B4EC-B51A68400868}"/>
          </ac:cxnSpMkLst>
        </pc:cxnChg>
        <pc:cxnChg chg="mod">
          <ac:chgData name="One Skill" userId="8d49c830ac36a521" providerId="LiveId" clId="{3D48A428-41A0-47D2-9174-CA87C00D17FE}" dt="2024-04-22T17:28:53.239" v="2020" actId="207"/>
          <ac:cxnSpMkLst>
            <pc:docMk/>
            <pc:sldMk cId="788313062" sldId="292"/>
            <ac:cxnSpMk id="58" creationId="{F6E6AF50-3E40-D789-5CA1-50336334A905}"/>
          </ac:cxnSpMkLst>
        </pc:cxnChg>
      </pc:sldChg>
      <pc:sldChg chg="addSp delSp modSp new del mod modTransition setBg replTag delTag">
        <pc:chgData name="One Skill" userId="8d49c830ac36a521" providerId="LiveId" clId="{3D48A428-41A0-47D2-9174-CA87C00D17FE}" dt="2024-04-22T17:06:55.011" v="1602" actId="47"/>
        <pc:sldMkLst>
          <pc:docMk/>
          <pc:sldMk cId="766980034" sldId="293"/>
        </pc:sldMkLst>
        <pc:spChg chg="add del mod">
          <ac:chgData name="One Skill" userId="8d49c830ac36a521" providerId="LiveId" clId="{3D48A428-41A0-47D2-9174-CA87C00D17FE}" dt="2024-04-22T16:09:03.918" v="1277" actId="478"/>
          <ac:spMkLst>
            <pc:docMk/>
            <pc:sldMk cId="766980034" sldId="293"/>
            <ac:spMk id="2" creationId="{8283A622-2066-E808-265E-F9C39E0C9ED9}"/>
          </ac:spMkLst>
        </pc:spChg>
        <pc:spChg chg="add del mod">
          <ac:chgData name="One Skill" userId="8d49c830ac36a521" providerId="LiveId" clId="{3D48A428-41A0-47D2-9174-CA87C00D17FE}" dt="2024-04-22T14:10:08.987" v="527"/>
          <ac:spMkLst>
            <pc:docMk/>
            <pc:sldMk cId="766980034" sldId="293"/>
            <ac:spMk id="2" creationId="{BBA522B1-58B8-322E-4783-F7F117CFD269}"/>
          </ac:spMkLst>
        </pc:spChg>
        <pc:spChg chg="mod topLvl">
          <ac:chgData name="One Skill" userId="8d49c830ac36a521" providerId="LiveId" clId="{3D48A428-41A0-47D2-9174-CA87C00D17FE}" dt="2024-04-22T16:56:40.976" v="1549" actId="207"/>
          <ac:spMkLst>
            <pc:docMk/>
            <pc:sldMk cId="766980034" sldId="293"/>
            <ac:spMk id="3" creationId="{8524BDC8-3340-64F1-A535-AFE91D2D9C91}"/>
          </ac:spMkLst>
        </pc:spChg>
        <pc:spChg chg="add del mod">
          <ac:chgData name="One Skill" userId="8d49c830ac36a521" providerId="LiveId" clId="{3D48A428-41A0-47D2-9174-CA87C00D17FE}" dt="2024-04-22T16:09:55.897" v="1328"/>
          <ac:spMkLst>
            <pc:docMk/>
            <pc:sldMk cId="766980034" sldId="293"/>
            <ac:spMk id="3" creationId="{94A30756-63D6-D05C-D663-CBFA71C2676A}"/>
          </ac:spMkLst>
        </pc:spChg>
        <pc:spChg chg="add del mod">
          <ac:chgData name="One Skill" userId="8d49c830ac36a521" providerId="LiveId" clId="{3D48A428-41A0-47D2-9174-CA87C00D17FE}" dt="2024-04-22T16:07:55.895" v="1232" actId="478"/>
          <ac:spMkLst>
            <pc:docMk/>
            <pc:sldMk cId="766980034" sldId="293"/>
            <ac:spMk id="5" creationId="{5B3E2A73-966F-EF5B-9405-921B04A9B9E6}"/>
          </ac:spMkLst>
        </pc:spChg>
        <pc:spChg chg="add del mod">
          <ac:chgData name="One Skill" userId="8d49c830ac36a521" providerId="LiveId" clId="{3D48A428-41A0-47D2-9174-CA87C00D17FE}" dt="2024-04-22T14:14:14.105" v="556" actId="478"/>
          <ac:spMkLst>
            <pc:docMk/>
            <pc:sldMk cId="766980034" sldId="293"/>
            <ac:spMk id="6" creationId="{A0A54A0C-C0E1-F552-CBEA-7CBBB06BD156}"/>
          </ac:spMkLst>
        </pc:spChg>
        <pc:spChg chg="add del mod topLvl">
          <ac:chgData name="One Skill" userId="8d49c830ac36a521" providerId="LiveId" clId="{3D48A428-41A0-47D2-9174-CA87C00D17FE}" dt="2024-04-22T16:07:55.895" v="1232" actId="478"/>
          <ac:spMkLst>
            <pc:docMk/>
            <pc:sldMk cId="766980034" sldId="293"/>
            <ac:spMk id="7" creationId="{06048BDB-43AC-3423-3E3B-F5E2B8EB9E2A}"/>
          </ac:spMkLst>
        </pc:spChg>
        <pc:spChg chg="add del mod topLvl">
          <ac:chgData name="One Skill" userId="8d49c830ac36a521" providerId="LiveId" clId="{3D48A428-41A0-47D2-9174-CA87C00D17FE}" dt="2024-04-22T14:23:02.176" v="656" actId="478"/>
          <ac:spMkLst>
            <pc:docMk/>
            <pc:sldMk cId="766980034" sldId="293"/>
            <ac:spMk id="8" creationId="{E75ED18F-8ABC-2132-74D4-36CA2CEE79DC}"/>
          </ac:spMkLst>
        </pc:spChg>
        <pc:spChg chg="add mod">
          <ac:chgData name="One Skill" userId="8d49c830ac36a521" providerId="LiveId" clId="{3D48A428-41A0-47D2-9174-CA87C00D17FE}" dt="2024-04-22T16:10:33.617" v="1335"/>
          <ac:spMkLst>
            <pc:docMk/>
            <pc:sldMk cId="766980034" sldId="293"/>
            <ac:spMk id="9" creationId="{B84AC515-239D-1DD4-A23A-04D02699B19F}"/>
          </ac:spMkLst>
        </pc:spChg>
        <pc:spChg chg="add del mod topLvl">
          <ac:chgData name="One Skill" userId="8d49c830ac36a521" providerId="LiveId" clId="{3D48A428-41A0-47D2-9174-CA87C00D17FE}" dt="2024-04-22T14:23:02.176" v="656" actId="478"/>
          <ac:spMkLst>
            <pc:docMk/>
            <pc:sldMk cId="766980034" sldId="293"/>
            <ac:spMk id="9" creationId="{C140F7F3-DF18-BAC3-5BA2-78D4BD94B066}"/>
          </ac:spMkLst>
        </pc:spChg>
        <pc:spChg chg="add del mod">
          <ac:chgData name="One Skill" userId="8d49c830ac36a521" providerId="LiveId" clId="{3D48A428-41A0-47D2-9174-CA87C00D17FE}" dt="2024-04-22T16:10:57.326" v="1340" actId="478"/>
          <ac:spMkLst>
            <pc:docMk/>
            <pc:sldMk cId="766980034" sldId="293"/>
            <ac:spMk id="10" creationId="{686434A1-CBEF-E277-933D-1E3C1AF48E59}"/>
          </ac:spMkLst>
        </pc:spChg>
        <pc:spChg chg="add del mod topLvl">
          <ac:chgData name="One Skill" userId="8d49c830ac36a521" providerId="LiveId" clId="{3D48A428-41A0-47D2-9174-CA87C00D17FE}" dt="2024-04-22T14:23:02.176" v="656" actId="478"/>
          <ac:spMkLst>
            <pc:docMk/>
            <pc:sldMk cId="766980034" sldId="293"/>
            <ac:spMk id="10" creationId="{7354D31A-A9B0-078C-EBE8-F0DD15AA0A75}"/>
          </ac:spMkLst>
        </pc:spChg>
        <pc:spChg chg="add del mod topLvl">
          <ac:chgData name="One Skill" userId="8d49c830ac36a521" providerId="LiveId" clId="{3D48A428-41A0-47D2-9174-CA87C00D17FE}" dt="2024-04-22T14:23:02.176" v="656" actId="478"/>
          <ac:spMkLst>
            <pc:docMk/>
            <pc:sldMk cId="766980034" sldId="293"/>
            <ac:spMk id="11" creationId="{3EBB986C-E025-268E-CDF1-11C83C52B284}"/>
          </ac:spMkLst>
        </pc:spChg>
        <pc:spChg chg="add mod ord topLvl">
          <ac:chgData name="One Skill" userId="8d49c830ac36a521" providerId="LiveId" clId="{3D48A428-41A0-47D2-9174-CA87C00D17FE}" dt="2024-04-22T17:05:40.555" v="1591" actId="166"/>
          <ac:spMkLst>
            <pc:docMk/>
            <pc:sldMk cId="766980034" sldId="293"/>
            <ac:spMk id="11" creationId="{BC2709EC-0D33-B7A3-586C-BB93463F52F5}"/>
          </ac:spMkLst>
        </pc:spChg>
        <pc:spChg chg="add del mod topLvl">
          <ac:chgData name="One Skill" userId="8d49c830ac36a521" providerId="LiveId" clId="{3D48A428-41A0-47D2-9174-CA87C00D17FE}" dt="2024-04-22T14:23:02.176" v="656" actId="478"/>
          <ac:spMkLst>
            <pc:docMk/>
            <pc:sldMk cId="766980034" sldId="293"/>
            <ac:spMk id="12" creationId="{410F8311-8640-2441-3E80-4A805F1383ED}"/>
          </ac:spMkLst>
        </pc:spChg>
        <pc:spChg chg="add del mod">
          <ac:chgData name="One Skill" userId="8d49c830ac36a521" providerId="LiveId" clId="{3D48A428-41A0-47D2-9174-CA87C00D17FE}" dt="2024-04-22T16:30:18.293" v="1433" actId="478"/>
          <ac:spMkLst>
            <pc:docMk/>
            <pc:sldMk cId="766980034" sldId="293"/>
            <ac:spMk id="12" creationId="{9C1B34AB-7964-8D87-09A6-3BFFD238C3F7}"/>
          </ac:spMkLst>
        </pc:spChg>
        <pc:spChg chg="add del mod topLvl">
          <ac:chgData name="One Skill" userId="8d49c830ac36a521" providerId="LiveId" clId="{3D48A428-41A0-47D2-9174-CA87C00D17FE}" dt="2024-04-22T14:23:02.176" v="656" actId="478"/>
          <ac:spMkLst>
            <pc:docMk/>
            <pc:sldMk cId="766980034" sldId="293"/>
            <ac:spMk id="13" creationId="{2851BE13-1B06-3858-4311-98C87E060FB4}"/>
          </ac:spMkLst>
        </pc:spChg>
        <pc:spChg chg="add del mod">
          <ac:chgData name="One Skill" userId="8d49c830ac36a521" providerId="LiveId" clId="{3D48A428-41A0-47D2-9174-CA87C00D17FE}" dt="2024-04-22T16:30:18.293" v="1433" actId="478"/>
          <ac:spMkLst>
            <pc:docMk/>
            <pc:sldMk cId="766980034" sldId="293"/>
            <ac:spMk id="13" creationId="{8917E60A-804B-5B68-7F78-ECEAE52EEDCD}"/>
          </ac:spMkLst>
        </pc:spChg>
        <pc:spChg chg="add del mod topLvl">
          <ac:chgData name="One Skill" userId="8d49c830ac36a521" providerId="LiveId" clId="{3D48A428-41A0-47D2-9174-CA87C00D17FE}" dt="2024-04-22T14:23:02.176" v="656" actId="478"/>
          <ac:spMkLst>
            <pc:docMk/>
            <pc:sldMk cId="766980034" sldId="293"/>
            <ac:spMk id="14" creationId="{4D912D02-5694-EF8D-CAC3-DED02E22C700}"/>
          </ac:spMkLst>
        </pc:spChg>
        <pc:spChg chg="add del mod">
          <ac:chgData name="One Skill" userId="8d49c830ac36a521" providerId="LiveId" clId="{3D48A428-41A0-47D2-9174-CA87C00D17FE}" dt="2024-04-22T16:30:18.293" v="1433" actId="478"/>
          <ac:spMkLst>
            <pc:docMk/>
            <pc:sldMk cId="766980034" sldId="293"/>
            <ac:spMk id="14" creationId="{F6CD3902-E605-ACE0-12D2-7653BC416797}"/>
          </ac:spMkLst>
        </pc:spChg>
        <pc:spChg chg="add del mod topLvl">
          <ac:chgData name="One Skill" userId="8d49c830ac36a521" providerId="LiveId" clId="{3D48A428-41A0-47D2-9174-CA87C00D17FE}" dt="2024-04-22T14:23:02.176" v="656" actId="478"/>
          <ac:spMkLst>
            <pc:docMk/>
            <pc:sldMk cId="766980034" sldId="293"/>
            <ac:spMk id="15" creationId="{1663FD53-D4E6-8544-732A-78A326A2397F}"/>
          </ac:spMkLst>
        </pc:spChg>
        <pc:spChg chg="add del mod">
          <ac:chgData name="One Skill" userId="8d49c830ac36a521" providerId="LiveId" clId="{3D48A428-41A0-47D2-9174-CA87C00D17FE}" dt="2024-04-22T16:30:18.293" v="1433" actId="478"/>
          <ac:spMkLst>
            <pc:docMk/>
            <pc:sldMk cId="766980034" sldId="293"/>
            <ac:spMk id="15" creationId="{CC8D9938-0EA3-83C0-5DE4-195F4D947FC5}"/>
          </ac:spMkLst>
        </pc:spChg>
        <pc:spChg chg="add del mod">
          <ac:chgData name="One Skill" userId="8d49c830ac36a521" providerId="LiveId" clId="{3D48A428-41A0-47D2-9174-CA87C00D17FE}" dt="2024-04-22T16:30:18.293" v="1433" actId="478"/>
          <ac:spMkLst>
            <pc:docMk/>
            <pc:sldMk cId="766980034" sldId="293"/>
            <ac:spMk id="16" creationId="{4FBCE920-2704-CD35-7B88-08225D0EA30D}"/>
          </ac:spMkLst>
        </pc:spChg>
        <pc:spChg chg="add del mod topLvl">
          <ac:chgData name="One Skill" userId="8d49c830ac36a521" providerId="LiveId" clId="{3D48A428-41A0-47D2-9174-CA87C00D17FE}" dt="2024-04-22T14:23:02.176" v="656" actId="478"/>
          <ac:spMkLst>
            <pc:docMk/>
            <pc:sldMk cId="766980034" sldId="293"/>
            <ac:spMk id="16" creationId="{A814A38C-F7A6-37FA-3DF7-02437BFE687D}"/>
          </ac:spMkLst>
        </pc:spChg>
        <pc:spChg chg="add del mod">
          <ac:chgData name="One Skill" userId="8d49c830ac36a521" providerId="LiveId" clId="{3D48A428-41A0-47D2-9174-CA87C00D17FE}" dt="2024-04-22T16:30:18.293" v="1433" actId="478"/>
          <ac:spMkLst>
            <pc:docMk/>
            <pc:sldMk cId="766980034" sldId="293"/>
            <ac:spMk id="17" creationId="{F202863A-C850-9886-6981-7C0D643F56D2}"/>
          </ac:spMkLst>
        </pc:spChg>
        <pc:spChg chg="add del mod">
          <ac:chgData name="One Skill" userId="8d49c830ac36a521" providerId="LiveId" clId="{3D48A428-41A0-47D2-9174-CA87C00D17FE}" dt="2024-04-22T16:07:55.895" v="1232" actId="478"/>
          <ac:spMkLst>
            <pc:docMk/>
            <pc:sldMk cId="766980034" sldId="293"/>
            <ac:spMk id="18" creationId="{A38C4676-AC63-F615-ED61-47396DA7C005}"/>
          </ac:spMkLst>
        </pc:spChg>
        <pc:spChg chg="add del mod">
          <ac:chgData name="One Skill" userId="8d49c830ac36a521" providerId="LiveId" clId="{3D48A428-41A0-47D2-9174-CA87C00D17FE}" dt="2024-04-22T16:07:55.895" v="1232" actId="478"/>
          <ac:spMkLst>
            <pc:docMk/>
            <pc:sldMk cId="766980034" sldId="293"/>
            <ac:spMk id="19" creationId="{A69F5F1E-6773-BB61-6110-390139AD2222}"/>
          </ac:spMkLst>
        </pc:spChg>
        <pc:spChg chg="add del mod">
          <ac:chgData name="One Skill" userId="8d49c830ac36a521" providerId="LiveId" clId="{3D48A428-41A0-47D2-9174-CA87C00D17FE}" dt="2024-04-22T16:07:55.895" v="1232" actId="478"/>
          <ac:spMkLst>
            <pc:docMk/>
            <pc:sldMk cId="766980034" sldId="293"/>
            <ac:spMk id="20" creationId="{A7661CFC-EE27-2716-034B-BEF8AFBABC61}"/>
          </ac:spMkLst>
        </pc:spChg>
        <pc:spChg chg="add del mod">
          <ac:chgData name="One Skill" userId="8d49c830ac36a521" providerId="LiveId" clId="{3D48A428-41A0-47D2-9174-CA87C00D17FE}" dt="2024-04-22T16:07:55.895" v="1232" actId="478"/>
          <ac:spMkLst>
            <pc:docMk/>
            <pc:sldMk cId="766980034" sldId="293"/>
            <ac:spMk id="21" creationId="{CE0AFDD0-D02D-D41C-598E-AD21624C8711}"/>
          </ac:spMkLst>
        </pc:spChg>
        <pc:spChg chg="add del mod">
          <ac:chgData name="One Skill" userId="8d49c830ac36a521" providerId="LiveId" clId="{3D48A428-41A0-47D2-9174-CA87C00D17FE}" dt="2024-04-22T16:07:55.895" v="1232" actId="478"/>
          <ac:spMkLst>
            <pc:docMk/>
            <pc:sldMk cId="766980034" sldId="293"/>
            <ac:spMk id="22" creationId="{477E16AB-01DC-521E-EE31-AD849F0F92A2}"/>
          </ac:spMkLst>
        </pc:spChg>
        <pc:spChg chg="add del mod">
          <ac:chgData name="One Skill" userId="8d49c830ac36a521" providerId="LiveId" clId="{3D48A428-41A0-47D2-9174-CA87C00D17FE}" dt="2024-04-22T16:07:55.895" v="1232" actId="478"/>
          <ac:spMkLst>
            <pc:docMk/>
            <pc:sldMk cId="766980034" sldId="293"/>
            <ac:spMk id="23" creationId="{015F292E-ADAA-4363-F398-9E04208AD11F}"/>
          </ac:spMkLst>
        </pc:spChg>
        <pc:spChg chg="add del mod">
          <ac:chgData name="One Skill" userId="8d49c830ac36a521" providerId="LiveId" clId="{3D48A428-41A0-47D2-9174-CA87C00D17FE}" dt="2024-04-22T16:07:55.895" v="1232" actId="478"/>
          <ac:spMkLst>
            <pc:docMk/>
            <pc:sldMk cId="766980034" sldId="293"/>
            <ac:spMk id="24" creationId="{952C31CB-F6C3-36A2-C55E-FB754E97D130}"/>
          </ac:spMkLst>
        </pc:spChg>
        <pc:spChg chg="add del mod">
          <ac:chgData name="One Skill" userId="8d49c830ac36a521" providerId="LiveId" clId="{3D48A428-41A0-47D2-9174-CA87C00D17FE}" dt="2024-04-22T16:07:55.895" v="1232" actId="478"/>
          <ac:spMkLst>
            <pc:docMk/>
            <pc:sldMk cId="766980034" sldId="293"/>
            <ac:spMk id="25" creationId="{245B32D7-7211-A42B-FDEA-5EA86A883B4F}"/>
          </ac:spMkLst>
        </pc:spChg>
        <pc:spChg chg="add del mod">
          <ac:chgData name="One Skill" userId="8d49c830ac36a521" providerId="LiveId" clId="{3D48A428-41A0-47D2-9174-CA87C00D17FE}" dt="2024-04-22T16:07:55.895" v="1232" actId="478"/>
          <ac:spMkLst>
            <pc:docMk/>
            <pc:sldMk cId="766980034" sldId="293"/>
            <ac:spMk id="26" creationId="{0D6CBBBA-EF44-DE76-4F5E-D5B0232B625C}"/>
          </ac:spMkLst>
        </pc:spChg>
        <pc:spChg chg="add del mod">
          <ac:chgData name="One Skill" userId="8d49c830ac36a521" providerId="LiveId" clId="{3D48A428-41A0-47D2-9174-CA87C00D17FE}" dt="2024-04-22T16:07:55.895" v="1232" actId="478"/>
          <ac:spMkLst>
            <pc:docMk/>
            <pc:sldMk cId="766980034" sldId="293"/>
            <ac:spMk id="27" creationId="{EFA2AA6C-CDFB-065F-023E-F2607AE1C525}"/>
          </ac:spMkLst>
        </pc:spChg>
        <pc:spChg chg="add del mod">
          <ac:chgData name="One Skill" userId="8d49c830ac36a521" providerId="LiveId" clId="{3D48A428-41A0-47D2-9174-CA87C00D17FE}" dt="2024-04-22T16:30:18.293" v="1433" actId="478"/>
          <ac:spMkLst>
            <pc:docMk/>
            <pc:sldMk cId="766980034" sldId="293"/>
            <ac:spMk id="28" creationId="{33A95FE9-CA2C-C01F-F1D9-63B739D6C512}"/>
          </ac:spMkLst>
        </pc:spChg>
        <pc:spChg chg="add mod ord topLvl">
          <ac:chgData name="One Skill" userId="8d49c830ac36a521" providerId="LiveId" clId="{3D48A428-41A0-47D2-9174-CA87C00D17FE}" dt="2024-04-22T17:05:40.555" v="1591" actId="166"/>
          <ac:spMkLst>
            <pc:docMk/>
            <pc:sldMk cId="766980034" sldId="293"/>
            <ac:spMk id="29" creationId="{494F420A-0607-BC1C-7533-5A103FBB529A}"/>
          </ac:spMkLst>
        </pc:spChg>
        <pc:spChg chg="add mod ord topLvl">
          <ac:chgData name="One Skill" userId="8d49c830ac36a521" providerId="LiveId" clId="{3D48A428-41A0-47D2-9174-CA87C00D17FE}" dt="2024-04-22T17:05:40.555" v="1591" actId="166"/>
          <ac:spMkLst>
            <pc:docMk/>
            <pc:sldMk cId="766980034" sldId="293"/>
            <ac:spMk id="30" creationId="{E0A179BB-201C-9C9C-14DE-0BDA3E3B885D}"/>
          </ac:spMkLst>
        </pc:spChg>
        <pc:spChg chg="add del mod">
          <ac:chgData name="One Skill" userId="8d49c830ac36a521" providerId="LiveId" clId="{3D48A428-41A0-47D2-9174-CA87C00D17FE}" dt="2024-04-22T16:07:55.895" v="1232" actId="478"/>
          <ac:spMkLst>
            <pc:docMk/>
            <pc:sldMk cId="766980034" sldId="293"/>
            <ac:spMk id="38" creationId="{E56E76E7-EAEC-D6F8-8504-78CE6AD0D4AB}"/>
          </ac:spMkLst>
        </pc:spChg>
        <pc:spChg chg="add del mod">
          <ac:chgData name="One Skill" userId="8d49c830ac36a521" providerId="LiveId" clId="{3D48A428-41A0-47D2-9174-CA87C00D17FE}" dt="2024-04-22T16:07:55.895" v="1232" actId="478"/>
          <ac:spMkLst>
            <pc:docMk/>
            <pc:sldMk cId="766980034" sldId="293"/>
            <ac:spMk id="39" creationId="{BDB5290D-CEF8-AF1E-DA62-117D77046252}"/>
          </ac:spMkLst>
        </pc:spChg>
        <pc:spChg chg="add del mod">
          <ac:chgData name="One Skill" userId="8d49c830ac36a521" providerId="LiveId" clId="{3D48A428-41A0-47D2-9174-CA87C00D17FE}" dt="2024-04-22T16:07:55.895" v="1232" actId="478"/>
          <ac:spMkLst>
            <pc:docMk/>
            <pc:sldMk cId="766980034" sldId="293"/>
            <ac:spMk id="40" creationId="{DCB16F27-7955-D46C-F22E-8AF982D73ACC}"/>
          </ac:spMkLst>
        </pc:spChg>
        <pc:spChg chg="add del mod">
          <ac:chgData name="One Skill" userId="8d49c830ac36a521" providerId="LiveId" clId="{3D48A428-41A0-47D2-9174-CA87C00D17FE}" dt="2024-04-22T16:07:55.895" v="1232" actId="478"/>
          <ac:spMkLst>
            <pc:docMk/>
            <pc:sldMk cId="766980034" sldId="293"/>
            <ac:spMk id="41" creationId="{F3CE2538-BD1A-B100-CCAB-0FB13A93DA0D}"/>
          </ac:spMkLst>
        </pc:spChg>
        <pc:spChg chg="add del mod">
          <ac:chgData name="One Skill" userId="8d49c830ac36a521" providerId="LiveId" clId="{3D48A428-41A0-47D2-9174-CA87C00D17FE}" dt="2024-04-22T16:07:55.895" v="1232" actId="478"/>
          <ac:spMkLst>
            <pc:docMk/>
            <pc:sldMk cId="766980034" sldId="293"/>
            <ac:spMk id="42" creationId="{FF436850-7F76-BB84-12BC-F3E8A7F3B870}"/>
          </ac:spMkLst>
        </pc:spChg>
        <pc:spChg chg="add del mod">
          <ac:chgData name="One Skill" userId="8d49c830ac36a521" providerId="LiveId" clId="{3D48A428-41A0-47D2-9174-CA87C00D17FE}" dt="2024-04-22T16:07:55.895" v="1232" actId="478"/>
          <ac:spMkLst>
            <pc:docMk/>
            <pc:sldMk cId="766980034" sldId="293"/>
            <ac:spMk id="43" creationId="{2DD4101B-91D1-897F-5564-DB5747934D1F}"/>
          </ac:spMkLst>
        </pc:spChg>
        <pc:spChg chg="add del mod">
          <ac:chgData name="One Skill" userId="8d49c830ac36a521" providerId="LiveId" clId="{3D48A428-41A0-47D2-9174-CA87C00D17FE}" dt="2024-04-22T16:07:55.895" v="1232" actId="478"/>
          <ac:spMkLst>
            <pc:docMk/>
            <pc:sldMk cId="766980034" sldId="293"/>
            <ac:spMk id="44" creationId="{B917A095-6A53-753E-66B8-6F8B3745BCAF}"/>
          </ac:spMkLst>
        </pc:spChg>
        <pc:spChg chg="add del mod">
          <ac:chgData name="One Skill" userId="8d49c830ac36a521" providerId="LiveId" clId="{3D48A428-41A0-47D2-9174-CA87C00D17FE}" dt="2024-04-22T16:07:55.895" v="1232" actId="478"/>
          <ac:spMkLst>
            <pc:docMk/>
            <pc:sldMk cId="766980034" sldId="293"/>
            <ac:spMk id="45" creationId="{FC3E3820-0B2E-09A4-0761-05802E4EF4AB}"/>
          </ac:spMkLst>
        </pc:spChg>
        <pc:spChg chg="add del mod">
          <ac:chgData name="One Skill" userId="8d49c830ac36a521" providerId="LiveId" clId="{3D48A428-41A0-47D2-9174-CA87C00D17FE}" dt="2024-04-22T16:07:55.895" v="1232" actId="478"/>
          <ac:spMkLst>
            <pc:docMk/>
            <pc:sldMk cId="766980034" sldId="293"/>
            <ac:spMk id="46" creationId="{6D404B9D-857C-44EA-361E-265AF9F3FA35}"/>
          </ac:spMkLst>
        </pc:spChg>
        <pc:spChg chg="add mod topLvl">
          <ac:chgData name="One Skill" userId="8d49c830ac36a521" providerId="LiveId" clId="{3D48A428-41A0-47D2-9174-CA87C00D17FE}" dt="2024-04-22T16:57:20.892" v="1552" actId="1076"/>
          <ac:spMkLst>
            <pc:docMk/>
            <pc:sldMk cId="766980034" sldId="293"/>
            <ac:spMk id="58" creationId="{E9E5096F-A1D4-C70C-AA95-27BC7AC72832}"/>
          </ac:spMkLst>
        </pc:spChg>
        <pc:spChg chg="add mod topLvl">
          <ac:chgData name="One Skill" userId="8d49c830ac36a521" providerId="LiveId" clId="{3D48A428-41A0-47D2-9174-CA87C00D17FE}" dt="2024-04-22T16:57:20.892" v="1552" actId="1076"/>
          <ac:spMkLst>
            <pc:docMk/>
            <pc:sldMk cId="766980034" sldId="293"/>
            <ac:spMk id="59" creationId="{E37EAA16-B7D3-D14B-982C-5126D0B47C61}"/>
          </ac:spMkLst>
        </pc:spChg>
        <pc:spChg chg="add mod topLvl">
          <ac:chgData name="One Skill" userId="8d49c830ac36a521" providerId="LiveId" clId="{3D48A428-41A0-47D2-9174-CA87C00D17FE}" dt="2024-04-22T16:57:20.892" v="1552" actId="1076"/>
          <ac:spMkLst>
            <pc:docMk/>
            <pc:sldMk cId="766980034" sldId="293"/>
            <ac:spMk id="60" creationId="{2F042FF5-914B-23D2-F2A0-755A58CF072D}"/>
          </ac:spMkLst>
        </pc:spChg>
        <pc:grpChg chg="add del mod">
          <ac:chgData name="One Skill" userId="8d49c830ac36a521" providerId="LiveId" clId="{3D48A428-41A0-47D2-9174-CA87C00D17FE}" dt="2024-04-22T16:55:20.724" v="1535" actId="165"/>
          <ac:grpSpMkLst>
            <pc:docMk/>
            <pc:sldMk cId="766980034" sldId="293"/>
            <ac:grpSpMk id="2" creationId="{3AA13B6A-A6FC-9C74-F5D4-81279F3B4B11}"/>
          </ac:grpSpMkLst>
        </pc:grpChg>
        <pc:grpChg chg="del mod topLvl">
          <ac:chgData name="One Skill" userId="8d49c830ac36a521" providerId="LiveId" clId="{3D48A428-41A0-47D2-9174-CA87C00D17FE}" dt="2024-04-22T16:55:25.200" v="1536" actId="165"/>
          <ac:grpSpMkLst>
            <pc:docMk/>
            <pc:sldMk cId="766980034" sldId="293"/>
            <ac:grpSpMk id="4" creationId="{4EAA72D9-8EBB-14FC-B1F7-1E1AB9271E48}"/>
          </ac:grpSpMkLst>
        </pc:grpChg>
        <pc:grpChg chg="add mod">
          <ac:chgData name="One Skill" userId="8d49c830ac36a521" providerId="LiveId" clId="{3D48A428-41A0-47D2-9174-CA87C00D17FE}" dt="2024-04-22T16:56:31.829" v="1548" actId="555"/>
          <ac:grpSpMkLst>
            <pc:docMk/>
            <pc:sldMk cId="766980034" sldId="293"/>
            <ac:grpSpMk id="13" creationId="{AD69F825-503C-15F8-7D3E-4D58D21E416C}"/>
          </ac:grpSpMkLst>
        </pc:grpChg>
        <pc:grpChg chg="add del mod">
          <ac:chgData name="One Skill" userId="8d49c830ac36a521" providerId="LiveId" clId="{3D48A428-41A0-47D2-9174-CA87C00D17FE}" dt="2024-04-22T14:14:31.451" v="561" actId="165"/>
          <ac:grpSpMkLst>
            <pc:docMk/>
            <pc:sldMk cId="766980034" sldId="293"/>
            <ac:grpSpMk id="17" creationId="{DBE9B5F1-F4AA-0F6F-FC42-98409BD5AE71}"/>
          </ac:grpSpMkLst>
        </pc:grpChg>
        <pc:grpChg chg="add del mod">
          <ac:chgData name="One Skill" userId="8d49c830ac36a521" providerId="LiveId" clId="{3D48A428-41A0-47D2-9174-CA87C00D17FE}" dt="2024-04-22T16:32:22.683" v="1451" actId="165"/>
          <ac:grpSpMkLst>
            <pc:docMk/>
            <pc:sldMk cId="766980034" sldId="293"/>
            <ac:grpSpMk id="61" creationId="{63B95CF5-6A18-5061-4FD6-E7D5B60050B8}"/>
          </ac:grpSpMkLst>
        </pc:grpChg>
        <pc:picChg chg="add del mod">
          <ac:chgData name="One Skill" userId="8d49c830ac36a521" providerId="LiveId" clId="{3D48A428-41A0-47D2-9174-CA87C00D17FE}" dt="2024-04-22T16:34:51.582" v="1483" actId="478"/>
          <ac:picMkLst>
            <pc:docMk/>
            <pc:sldMk cId="766980034" sldId="293"/>
            <ac:picMk id="3" creationId="{522D33DB-5EAC-F983-929F-7EAB47D10B9E}"/>
          </ac:picMkLst>
        </pc:picChg>
        <pc:picChg chg="add del mod ord modCrop">
          <ac:chgData name="One Skill" userId="8d49c830ac36a521" providerId="LiveId" clId="{3D48A428-41A0-47D2-9174-CA87C00D17FE}" dt="2024-04-22T14:10:08.987" v="527"/>
          <ac:picMkLst>
            <pc:docMk/>
            <pc:sldMk cId="766980034" sldId="293"/>
            <ac:picMk id="3" creationId="{84128D8E-437B-4BFF-CBA8-5CECC92376BE}"/>
          </ac:picMkLst>
        </pc:picChg>
        <pc:picChg chg="del mod modCrop">
          <ac:chgData name="One Skill" userId="8d49c830ac36a521" providerId="LiveId" clId="{3D48A428-41A0-47D2-9174-CA87C00D17FE}" dt="2024-04-22T16:07:55.895" v="1232" actId="478"/>
          <ac:picMkLst>
            <pc:docMk/>
            <pc:sldMk cId="766980034" sldId="293"/>
            <ac:picMk id="4" creationId="{C862B863-0AE4-C4EC-F422-FE9845C7B356}"/>
          </ac:picMkLst>
        </pc:picChg>
        <pc:picChg chg="add mod">
          <ac:chgData name="One Skill" userId="8d49c830ac36a521" providerId="LiveId" clId="{3D48A428-41A0-47D2-9174-CA87C00D17FE}" dt="2024-04-22T17:04:06.362" v="1576" actId="12789"/>
          <ac:picMkLst>
            <pc:docMk/>
            <pc:sldMk cId="766980034" sldId="293"/>
            <ac:picMk id="5" creationId="{93986116-0CA1-7E3B-A880-93EEEB844AE4}"/>
          </ac:picMkLst>
        </pc:picChg>
        <pc:picChg chg="add del mod ord">
          <ac:chgData name="One Skill" userId="8d49c830ac36a521" providerId="LiveId" clId="{3D48A428-41A0-47D2-9174-CA87C00D17FE}" dt="2024-04-22T16:09:55.897" v="1328"/>
          <ac:picMkLst>
            <pc:docMk/>
            <pc:sldMk cId="766980034" sldId="293"/>
            <ac:picMk id="6" creationId="{07E4E25D-7431-86C6-EF16-F1221FD7BF6B}"/>
          </ac:picMkLst>
        </pc:picChg>
        <pc:picChg chg="add del mod">
          <ac:chgData name="One Skill" userId="8d49c830ac36a521" providerId="LiveId" clId="{3D48A428-41A0-47D2-9174-CA87C00D17FE}" dt="2024-04-22T17:05:28.251" v="1587" actId="478"/>
          <ac:picMkLst>
            <pc:docMk/>
            <pc:sldMk cId="766980034" sldId="293"/>
            <ac:picMk id="6" creationId="{E166FFC1-0DC7-3793-048A-3FE3F407A6A9}"/>
          </ac:picMkLst>
        </pc:picChg>
        <pc:picChg chg="add del mod">
          <ac:chgData name="One Skill" userId="8d49c830ac36a521" providerId="LiveId" clId="{3D48A428-41A0-47D2-9174-CA87C00D17FE}" dt="2024-04-22T17:03:30.607" v="1565" actId="478"/>
          <ac:picMkLst>
            <pc:docMk/>
            <pc:sldMk cId="766980034" sldId="293"/>
            <ac:picMk id="7" creationId="{1497F493-8683-FB44-6A2E-BB681714A9A1}"/>
          </ac:picMkLst>
        </pc:picChg>
        <pc:picChg chg="mod modCrop">
          <ac:chgData name="One Skill" userId="8d49c830ac36a521" providerId="LiveId" clId="{3D48A428-41A0-47D2-9174-CA87C00D17FE}" dt="2024-04-22T16:56:31.829" v="1548" actId="555"/>
          <ac:picMkLst>
            <pc:docMk/>
            <pc:sldMk cId="766980034" sldId="293"/>
            <ac:picMk id="8" creationId="{4BE8AA30-F80B-EE9B-33AE-EFC09E7D8567}"/>
          </ac:picMkLst>
        </pc:picChg>
        <pc:picChg chg="add mod">
          <ac:chgData name="One Skill" userId="8d49c830ac36a521" providerId="LiveId" clId="{3D48A428-41A0-47D2-9174-CA87C00D17FE}" dt="2024-04-22T17:03:36.054" v="1569" actId="12789"/>
          <ac:picMkLst>
            <pc:docMk/>
            <pc:sldMk cId="766980034" sldId="293"/>
            <ac:picMk id="15" creationId="{393573EF-8298-2108-5EBB-7EC98575FD1F}"/>
          </ac:picMkLst>
        </pc:picChg>
        <pc:picChg chg="add mod">
          <ac:chgData name="One Skill" userId="8d49c830ac36a521" providerId="LiveId" clId="{3D48A428-41A0-47D2-9174-CA87C00D17FE}" dt="2024-04-22T17:03:14.582" v="1561" actId="1076"/>
          <ac:picMkLst>
            <pc:docMk/>
            <pc:sldMk cId="766980034" sldId="293"/>
            <ac:picMk id="17" creationId="{BC61DC1A-C19A-0F1A-0AD3-E74AF213BBF8}"/>
          </ac:picMkLst>
        </pc:picChg>
        <pc:picChg chg="add mod">
          <ac:chgData name="One Skill" userId="8d49c830ac36a521" providerId="LiveId" clId="{3D48A428-41A0-47D2-9174-CA87C00D17FE}" dt="2024-04-22T17:05:31.555" v="1590" actId="12789"/>
          <ac:picMkLst>
            <pc:docMk/>
            <pc:sldMk cId="766980034" sldId="293"/>
            <ac:picMk id="19" creationId="{F8700D1B-FD2F-D46E-2E71-CF5811E5E628}"/>
          </ac:picMkLst>
        </pc:picChg>
        <pc:picChg chg="add mod">
          <ac:chgData name="One Skill" userId="8d49c830ac36a521" providerId="LiveId" clId="{3D48A428-41A0-47D2-9174-CA87C00D17FE}" dt="2024-04-22T17:05:21.342" v="1584" actId="1076"/>
          <ac:picMkLst>
            <pc:docMk/>
            <pc:sldMk cId="766980034" sldId="293"/>
            <ac:picMk id="21" creationId="{50D8865D-B2CA-2945-044B-39DA0DA09FBF}"/>
          </ac:picMkLst>
        </pc:picChg>
        <pc:picChg chg="add mod">
          <ac:chgData name="One Skill" userId="8d49c830ac36a521" providerId="LiveId" clId="{3D48A428-41A0-47D2-9174-CA87C00D17FE}" dt="2024-04-22T14:22:48.695" v="655"/>
          <ac:picMkLst>
            <pc:docMk/>
            <pc:sldMk cId="766980034" sldId="293"/>
            <ac:picMk id="28" creationId="{60519225-B0D3-14E1-499E-E0955C59E627}"/>
          </ac:picMkLst>
        </pc:picChg>
        <pc:picChg chg="add mod">
          <ac:chgData name="One Skill" userId="8d49c830ac36a521" providerId="LiveId" clId="{3D48A428-41A0-47D2-9174-CA87C00D17FE}" dt="2024-04-22T14:22:48.695" v="655"/>
          <ac:picMkLst>
            <pc:docMk/>
            <pc:sldMk cId="766980034" sldId="293"/>
            <ac:picMk id="29" creationId="{02CFA594-9BD1-86D2-B87F-1F3525796F2B}"/>
          </ac:picMkLst>
        </pc:picChg>
        <pc:picChg chg="add mod">
          <ac:chgData name="One Skill" userId="8d49c830ac36a521" providerId="LiveId" clId="{3D48A428-41A0-47D2-9174-CA87C00D17FE}" dt="2024-04-22T14:22:48.695" v="655"/>
          <ac:picMkLst>
            <pc:docMk/>
            <pc:sldMk cId="766980034" sldId="293"/>
            <ac:picMk id="30" creationId="{A391DC91-0D4C-F2A6-B85E-8EC6D17CF862}"/>
          </ac:picMkLst>
        </pc:picChg>
        <pc:picChg chg="add del mod">
          <ac:chgData name="One Skill" userId="8d49c830ac36a521" providerId="LiveId" clId="{3D48A428-41A0-47D2-9174-CA87C00D17FE}" dt="2024-04-22T16:12:14.446" v="1382" actId="478"/>
          <ac:picMkLst>
            <pc:docMk/>
            <pc:sldMk cId="766980034" sldId="293"/>
            <ac:picMk id="31" creationId="{082769CB-1E0C-E687-2DCC-F3C5DFA1B659}"/>
          </ac:picMkLst>
        </pc:picChg>
        <pc:picChg chg="add mod">
          <ac:chgData name="One Skill" userId="8d49c830ac36a521" providerId="LiveId" clId="{3D48A428-41A0-47D2-9174-CA87C00D17FE}" dt="2024-04-22T14:22:48.695" v="655"/>
          <ac:picMkLst>
            <pc:docMk/>
            <pc:sldMk cId="766980034" sldId="293"/>
            <ac:picMk id="31" creationId="{6CB7C71E-C399-2EC1-A8F4-2EB1B2B888E9}"/>
          </ac:picMkLst>
        </pc:picChg>
        <pc:picChg chg="add mod">
          <ac:chgData name="One Skill" userId="8d49c830ac36a521" providerId="LiveId" clId="{3D48A428-41A0-47D2-9174-CA87C00D17FE}" dt="2024-04-22T14:22:48.695" v="655"/>
          <ac:picMkLst>
            <pc:docMk/>
            <pc:sldMk cId="766980034" sldId="293"/>
            <ac:picMk id="32" creationId="{3E985CDE-381A-0CBD-9D29-7399AE16A7AD}"/>
          </ac:picMkLst>
        </pc:picChg>
        <pc:picChg chg="add del mod">
          <ac:chgData name="One Skill" userId="8d49c830ac36a521" providerId="LiveId" clId="{3D48A428-41A0-47D2-9174-CA87C00D17FE}" dt="2024-04-22T16:12:14.446" v="1382" actId="478"/>
          <ac:picMkLst>
            <pc:docMk/>
            <pc:sldMk cId="766980034" sldId="293"/>
            <ac:picMk id="32" creationId="{A5EE0F52-0C15-7DDF-D419-89B26E0158C6}"/>
          </ac:picMkLst>
        </pc:picChg>
        <pc:picChg chg="add del mod">
          <ac:chgData name="One Skill" userId="8d49c830ac36a521" providerId="LiveId" clId="{3D48A428-41A0-47D2-9174-CA87C00D17FE}" dt="2024-04-22T16:12:14.446" v="1382" actId="478"/>
          <ac:picMkLst>
            <pc:docMk/>
            <pc:sldMk cId="766980034" sldId="293"/>
            <ac:picMk id="33" creationId="{2EB86CB5-4B99-329C-F687-9290A88BA9C3}"/>
          </ac:picMkLst>
        </pc:picChg>
        <pc:picChg chg="add mod">
          <ac:chgData name="One Skill" userId="8d49c830ac36a521" providerId="LiveId" clId="{3D48A428-41A0-47D2-9174-CA87C00D17FE}" dt="2024-04-22T14:22:48.695" v="655"/>
          <ac:picMkLst>
            <pc:docMk/>
            <pc:sldMk cId="766980034" sldId="293"/>
            <ac:picMk id="33" creationId="{74657A9B-9DF9-1506-86CE-EBCDA0EABDCC}"/>
          </ac:picMkLst>
        </pc:picChg>
        <pc:picChg chg="add mod">
          <ac:chgData name="One Skill" userId="8d49c830ac36a521" providerId="LiveId" clId="{3D48A428-41A0-47D2-9174-CA87C00D17FE}" dt="2024-04-22T14:22:48.695" v="655"/>
          <ac:picMkLst>
            <pc:docMk/>
            <pc:sldMk cId="766980034" sldId="293"/>
            <ac:picMk id="34" creationId="{95A99411-DFBD-C152-67D3-7CDA4F5E4832}"/>
          </ac:picMkLst>
        </pc:picChg>
        <pc:picChg chg="add del mod">
          <ac:chgData name="One Skill" userId="8d49c830ac36a521" providerId="LiveId" clId="{3D48A428-41A0-47D2-9174-CA87C00D17FE}" dt="2024-04-22T16:12:14.446" v="1382" actId="478"/>
          <ac:picMkLst>
            <pc:docMk/>
            <pc:sldMk cId="766980034" sldId="293"/>
            <ac:picMk id="34" creationId="{B56AFAF9-0820-B36E-8D3D-CB5954CA3F86}"/>
          </ac:picMkLst>
        </pc:picChg>
        <pc:picChg chg="add del mod">
          <ac:chgData name="One Skill" userId="8d49c830ac36a521" providerId="LiveId" clId="{3D48A428-41A0-47D2-9174-CA87C00D17FE}" dt="2024-04-22T16:12:14.446" v="1382" actId="478"/>
          <ac:picMkLst>
            <pc:docMk/>
            <pc:sldMk cId="766980034" sldId="293"/>
            <ac:picMk id="35" creationId="{8E79FEAD-0383-F225-A1EE-AAE93CF13AA7}"/>
          </ac:picMkLst>
        </pc:picChg>
        <pc:picChg chg="add mod">
          <ac:chgData name="One Skill" userId="8d49c830ac36a521" providerId="LiveId" clId="{3D48A428-41A0-47D2-9174-CA87C00D17FE}" dt="2024-04-22T14:22:48.695" v="655"/>
          <ac:picMkLst>
            <pc:docMk/>
            <pc:sldMk cId="766980034" sldId="293"/>
            <ac:picMk id="35" creationId="{F755A649-E106-6C51-79E7-B42DDE594DD0}"/>
          </ac:picMkLst>
        </pc:picChg>
        <pc:picChg chg="add mod">
          <ac:chgData name="One Skill" userId="8d49c830ac36a521" providerId="LiveId" clId="{3D48A428-41A0-47D2-9174-CA87C00D17FE}" dt="2024-04-22T14:22:48.695" v="655"/>
          <ac:picMkLst>
            <pc:docMk/>
            <pc:sldMk cId="766980034" sldId="293"/>
            <ac:picMk id="36" creationId="{755C4BFA-6D07-6454-FF7A-21E9BC7358A0}"/>
          </ac:picMkLst>
        </pc:picChg>
        <pc:picChg chg="add del mod">
          <ac:chgData name="One Skill" userId="8d49c830ac36a521" providerId="LiveId" clId="{3D48A428-41A0-47D2-9174-CA87C00D17FE}" dt="2024-04-22T16:12:14.446" v="1382" actId="478"/>
          <ac:picMkLst>
            <pc:docMk/>
            <pc:sldMk cId="766980034" sldId="293"/>
            <ac:picMk id="36" creationId="{C0422784-73D4-09EE-39EA-396C76E02183}"/>
          </ac:picMkLst>
        </pc:picChg>
        <pc:picChg chg="add del mod">
          <ac:chgData name="One Skill" userId="8d49c830ac36a521" providerId="LiveId" clId="{3D48A428-41A0-47D2-9174-CA87C00D17FE}" dt="2024-04-22T16:12:14.446" v="1382" actId="478"/>
          <ac:picMkLst>
            <pc:docMk/>
            <pc:sldMk cId="766980034" sldId="293"/>
            <ac:picMk id="37" creationId="{68E44ADA-8DC6-5345-8216-4E169C6DFDD7}"/>
          </ac:picMkLst>
        </pc:picChg>
        <pc:picChg chg="add mod">
          <ac:chgData name="One Skill" userId="8d49c830ac36a521" providerId="LiveId" clId="{3D48A428-41A0-47D2-9174-CA87C00D17FE}" dt="2024-04-22T14:22:48.695" v="655"/>
          <ac:picMkLst>
            <pc:docMk/>
            <pc:sldMk cId="766980034" sldId="293"/>
            <ac:picMk id="37" creationId="{D7DD509C-5966-8C12-56C6-1026AC067BF2}"/>
          </ac:picMkLst>
        </pc:picChg>
        <pc:picChg chg="add del mod">
          <ac:chgData name="One Skill" userId="8d49c830ac36a521" providerId="LiveId" clId="{3D48A428-41A0-47D2-9174-CA87C00D17FE}" dt="2024-04-22T16:12:14.446" v="1382" actId="478"/>
          <ac:picMkLst>
            <pc:docMk/>
            <pc:sldMk cId="766980034" sldId="293"/>
            <ac:picMk id="47" creationId="{A3E0B4BD-FE69-DCB8-96AB-CA7A5506343F}"/>
          </ac:picMkLst>
        </pc:picChg>
        <pc:picChg chg="add del mod">
          <ac:chgData name="One Skill" userId="8d49c830ac36a521" providerId="LiveId" clId="{3D48A428-41A0-47D2-9174-CA87C00D17FE}" dt="2024-04-22T16:12:14.446" v="1382" actId="478"/>
          <ac:picMkLst>
            <pc:docMk/>
            <pc:sldMk cId="766980034" sldId="293"/>
            <ac:picMk id="48" creationId="{0DB8A651-164F-E2B1-33E4-6238FC7F9D5D}"/>
          </ac:picMkLst>
        </pc:picChg>
        <pc:picChg chg="add del mod">
          <ac:chgData name="One Skill" userId="8d49c830ac36a521" providerId="LiveId" clId="{3D48A428-41A0-47D2-9174-CA87C00D17FE}" dt="2024-04-22T16:12:14.446" v="1382" actId="478"/>
          <ac:picMkLst>
            <pc:docMk/>
            <pc:sldMk cId="766980034" sldId="293"/>
            <ac:picMk id="49" creationId="{18B9E0F1-E6DC-FC38-C49F-B29EA6BBD19E}"/>
          </ac:picMkLst>
        </pc:picChg>
        <pc:picChg chg="add del mod">
          <ac:chgData name="One Skill" userId="8d49c830ac36a521" providerId="LiveId" clId="{3D48A428-41A0-47D2-9174-CA87C00D17FE}" dt="2024-04-22T16:17:40.929" v="1393" actId="478"/>
          <ac:picMkLst>
            <pc:docMk/>
            <pc:sldMk cId="766980034" sldId="293"/>
            <ac:picMk id="51" creationId="{C88F3622-38C9-3012-83B8-F7DF2909B662}"/>
          </ac:picMkLst>
        </pc:picChg>
        <pc:picChg chg="add del mod">
          <ac:chgData name="One Skill" userId="8d49c830ac36a521" providerId="LiveId" clId="{3D48A428-41A0-47D2-9174-CA87C00D17FE}" dt="2024-04-22T16:17:40.929" v="1393" actId="478"/>
          <ac:picMkLst>
            <pc:docMk/>
            <pc:sldMk cId="766980034" sldId="293"/>
            <ac:picMk id="53" creationId="{9A69506D-6B66-85A1-8C95-ABBEEF4B0AE8}"/>
          </ac:picMkLst>
        </pc:picChg>
        <pc:picChg chg="add del mod">
          <ac:chgData name="One Skill" userId="8d49c830ac36a521" providerId="LiveId" clId="{3D48A428-41A0-47D2-9174-CA87C00D17FE}" dt="2024-04-22T16:29:19.110" v="1432" actId="478"/>
          <ac:picMkLst>
            <pc:docMk/>
            <pc:sldMk cId="766980034" sldId="293"/>
            <ac:picMk id="55" creationId="{E787E6D1-0469-9731-21A8-F44FC7C9F851}"/>
          </ac:picMkLst>
        </pc:picChg>
        <pc:picChg chg="add del mod">
          <ac:chgData name="One Skill" userId="8d49c830ac36a521" providerId="LiveId" clId="{3D48A428-41A0-47D2-9174-CA87C00D17FE}" dt="2024-04-22T16:29:17.353" v="1431" actId="478"/>
          <ac:picMkLst>
            <pc:docMk/>
            <pc:sldMk cId="766980034" sldId="293"/>
            <ac:picMk id="57" creationId="{81DB837E-C98F-EE27-BA94-3FF09C0C5E1C}"/>
          </ac:picMkLst>
        </pc:picChg>
        <pc:cxnChg chg="mod topLvl">
          <ac:chgData name="One Skill" userId="8d49c830ac36a521" providerId="LiveId" clId="{3D48A428-41A0-47D2-9174-CA87C00D17FE}" dt="2024-04-22T16:56:02.428" v="1543" actId="164"/>
          <ac:cxnSpMkLst>
            <pc:docMk/>
            <pc:sldMk cId="766980034" sldId="293"/>
            <ac:cxnSpMk id="10" creationId="{BBCFC603-0F1E-A36D-A04A-934B4D34E154}"/>
          </ac:cxnSpMkLst>
        </pc:cxnChg>
        <pc:cxnChg chg="mod topLvl">
          <ac:chgData name="One Skill" userId="8d49c830ac36a521" providerId="LiveId" clId="{3D48A428-41A0-47D2-9174-CA87C00D17FE}" dt="2024-04-22T16:56:02.428" v="1543" actId="164"/>
          <ac:cxnSpMkLst>
            <pc:docMk/>
            <pc:sldMk cId="766980034" sldId="293"/>
            <ac:cxnSpMk id="12" creationId="{B9F9093E-1864-D73B-EBF5-7F1731771689}"/>
          </ac:cxnSpMkLst>
        </pc:cxnChg>
      </pc:sldChg>
      <pc:sldChg chg="addSp delSp modSp add del mod setBg delAnim modAnim">
        <pc:chgData name="One Skill" userId="8d49c830ac36a521" providerId="LiveId" clId="{3D48A428-41A0-47D2-9174-CA87C00D17FE}" dt="2024-04-22T15:58:37.015" v="1227"/>
        <pc:sldMkLst>
          <pc:docMk/>
          <pc:sldMk cId="912725672" sldId="294"/>
        </pc:sldMkLst>
        <pc:spChg chg="del">
          <ac:chgData name="One Skill" userId="8d49c830ac36a521" providerId="LiveId" clId="{3D48A428-41A0-47D2-9174-CA87C00D17FE}" dt="2024-04-22T14:03:55.195" v="131" actId="478"/>
          <ac:spMkLst>
            <pc:docMk/>
            <pc:sldMk cId="912725672" sldId="294"/>
            <ac:spMk id="2" creationId="{4468B841-2471-B3BD-7F0C-0A954876D471}"/>
          </ac:spMkLst>
        </pc:spChg>
        <pc:spChg chg="del mod topLvl">
          <ac:chgData name="One Skill" userId="8d49c830ac36a521" providerId="LiveId" clId="{3D48A428-41A0-47D2-9174-CA87C00D17FE}" dt="2024-04-22T15:41:55.399" v="891" actId="478"/>
          <ac:spMkLst>
            <pc:docMk/>
            <pc:sldMk cId="912725672" sldId="294"/>
            <ac:spMk id="3" creationId="{E93799C5-4217-8923-6C30-7A0E80ECE731}"/>
          </ac:spMkLst>
        </pc:spChg>
        <pc:spChg chg="mod topLvl">
          <ac:chgData name="One Skill" userId="8d49c830ac36a521" providerId="LiveId" clId="{3D48A428-41A0-47D2-9174-CA87C00D17FE}" dt="2024-04-22T15:55:30.445" v="1208" actId="165"/>
          <ac:spMkLst>
            <pc:docMk/>
            <pc:sldMk cId="912725672" sldId="294"/>
            <ac:spMk id="4" creationId="{CB19E845-EC45-22BE-4AF8-8886B947707F}"/>
          </ac:spMkLst>
        </pc:spChg>
        <pc:spChg chg="del mod">
          <ac:chgData name="One Skill" userId="8d49c830ac36a521" providerId="LiveId" clId="{3D48A428-41A0-47D2-9174-CA87C00D17FE}" dt="2024-04-22T15:41:05.465" v="859" actId="478"/>
          <ac:spMkLst>
            <pc:docMk/>
            <pc:sldMk cId="912725672" sldId="294"/>
            <ac:spMk id="5" creationId="{D211CA17-5DA3-DD9D-D101-16FBBC1F0357}"/>
          </ac:spMkLst>
        </pc:spChg>
        <pc:spChg chg="del mod">
          <ac:chgData name="One Skill" userId="8d49c830ac36a521" providerId="LiveId" clId="{3D48A428-41A0-47D2-9174-CA87C00D17FE}" dt="2024-04-22T14:24:22.976" v="661" actId="478"/>
          <ac:spMkLst>
            <pc:docMk/>
            <pc:sldMk cId="912725672" sldId="294"/>
            <ac:spMk id="7" creationId="{FC8F2495-F22C-B8D1-C255-FAFF18EFF7D5}"/>
          </ac:spMkLst>
        </pc:spChg>
        <pc:spChg chg="del mod">
          <ac:chgData name="One Skill" userId="8d49c830ac36a521" providerId="LiveId" clId="{3D48A428-41A0-47D2-9174-CA87C00D17FE}" dt="2024-04-22T14:24:22.976" v="661" actId="478"/>
          <ac:spMkLst>
            <pc:docMk/>
            <pc:sldMk cId="912725672" sldId="294"/>
            <ac:spMk id="8" creationId="{51AC787C-A857-1EAE-DE9E-EB0434B3222A}"/>
          </ac:spMkLst>
        </pc:spChg>
        <pc:spChg chg="del mod">
          <ac:chgData name="One Skill" userId="8d49c830ac36a521" providerId="LiveId" clId="{3D48A428-41A0-47D2-9174-CA87C00D17FE}" dt="2024-04-22T14:24:22.976" v="661" actId="478"/>
          <ac:spMkLst>
            <pc:docMk/>
            <pc:sldMk cId="912725672" sldId="294"/>
            <ac:spMk id="9" creationId="{9EECA25B-F59E-41AB-8552-7CE77714F1D8}"/>
          </ac:spMkLst>
        </pc:spChg>
        <pc:spChg chg="del mod">
          <ac:chgData name="One Skill" userId="8d49c830ac36a521" providerId="LiveId" clId="{3D48A428-41A0-47D2-9174-CA87C00D17FE}" dt="2024-04-22T14:24:22.976" v="661" actId="478"/>
          <ac:spMkLst>
            <pc:docMk/>
            <pc:sldMk cId="912725672" sldId="294"/>
            <ac:spMk id="10" creationId="{697650B3-6E4D-E79F-A658-FF6FDAB10E9A}"/>
          </ac:spMkLst>
        </pc:spChg>
        <pc:spChg chg="del mod">
          <ac:chgData name="One Skill" userId="8d49c830ac36a521" providerId="LiveId" clId="{3D48A428-41A0-47D2-9174-CA87C00D17FE}" dt="2024-04-22T14:24:22.976" v="661" actId="478"/>
          <ac:spMkLst>
            <pc:docMk/>
            <pc:sldMk cId="912725672" sldId="294"/>
            <ac:spMk id="11" creationId="{24985A8F-80A3-BB29-963F-EE4C4079FE1C}"/>
          </ac:spMkLst>
        </pc:spChg>
        <pc:spChg chg="del mod topLvl">
          <ac:chgData name="One Skill" userId="8d49c830ac36a521" providerId="LiveId" clId="{3D48A428-41A0-47D2-9174-CA87C00D17FE}" dt="2024-04-22T14:29:54.166" v="837" actId="478"/>
          <ac:spMkLst>
            <pc:docMk/>
            <pc:sldMk cId="912725672" sldId="294"/>
            <ac:spMk id="13" creationId="{A22E96E9-351D-A70A-7007-4EA9F581415C}"/>
          </ac:spMkLst>
        </pc:spChg>
        <pc:spChg chg="del mod">
          <ac:chgData name="One Skill" userId="8d49c830ac36a521" providerId="LiveId" clId="{3D48A428-41A0-47D2-9174-CA87C00D17FE}" dt="2024-04-22T14:24:22.976" v="661" actId="478"/>
          <ac:spMkLst>
            <pc:docMk/>
            <pc:sldMk cId="912725672" sldId="294"/>
            <ac:spMk id="17" creationId="{BC121F78-BF0A-AA11-C6DA-595063729C42}"/>
          </ac:spMkLst>
        </pc:spChg>
        <pc:spChg chg="mod">
          <ac:chgData name="One Skill" userId="8d49c830ac36a521" providerId="LiveId" clId="{3D48A428-41A0-47D2-9174-CA87C00D17FE}" dt="2024-04-22T14:03:04.197" v="113" actId="165"/>
          <ac:spMkLst>
            <pc:docMk/>
            <pc:sldMk cId="912725672" sldId="294"/>
            <ac:spMk id="20" creationId="{5200521E-6C45-A2D8-5BE7-9559ECCB6E2F}"/>
          </ac:spMkLst>
        </pc:spChg>
        <pc:spChg chg="mod">
          <ac:chgData name="One Skill" userId="8d49c830ac36a521" providerId="LiveId" clId="{3D48A428-41A0-47D2-9174-CA87C00D17FE}" dt="2024-04-22T14:03:04.197" v="113" actId="165"/>
          <ac:spMkLst>
            <pc:docMk/>
            <pc:sldMk cId="912725672" sldId="294"/>
            <ac:spMk id="21" creationId="{2245E54C-186E-27A5-0245-4C79C53E48F5}"/>
          </ac:spMkLst>
        </pc:spChg>
        <pc:spChg chg="mod">
          <ac:chgData name="One Skill" userId="8d49c830ac36a521" providerId="LiveId" clId="{3D48A428-41A0-47D2-9174-CA87C00D17FE}" dt="2024-04-22T14:03:04.197" v="113" actId="165"/>
          <ac:spMkLst>
            <pc:docMk/>
            <pc:sldMk cId="912725672" sldId="294"/>
            <ac:spMk id="22" creationId="{B9E4A118-ACA4-D2D6-7D75-F09F0B8F2F04}"/>
          </ac:spMkLst>
        </pc:spChg>
        <pc:spChg chg="mod">
          <ac:chgData name="One Skill" userId="8d49c830ac36a521" providerId="LiveId" clId="{3D48A428-41A0-47D2-9174-CA87C00D17FE}" dt="2024-04-22T14:03:04.197" v="113" actId="165"/>
          <ac:spMkLst>
            <pc:docMk/>
            <pc:sldMk cId="912725672" sldId="294"/>
            <ac:spMk id="23" creationId="{FF946F9D-5EB3-70B7-9CB9-86A3A1E27744}"/>
          </ac:spMkLst>
        </pc:spChg>
        <pc:spChg chg="mod">
          <ac:chgData name="One Skill" userId="8d49c830ac36a521" providerId="LiveId" clId="{3D48A428-41A0-47D2-9174-CA87C00D17FE}" dt="2024-04-22T14:03:04.197" v="113" actId="165"/>
          <ac:spMkLst>
            <pc:docMk/>
            <pc:sldMk cId="912725672" sldId="294"/>
            <ac:spMk id="24" creationId="{D930D0C3-74E9-0136-13E9-EBACD03CA61F}"/>
          </ac:spMkLst>
        </pc:spChg>
        <pc:spChg chg="mod">
          <ac:chgData name="One Skill" userId="8d49c830ac36a521" providerId="LiveId" clId="{3D48A428-41A0-47D2-9174-CA87C00D17FE}" dt="2024-04-22T14:03:04.197" v="113" actId="165"/>
          <ac:spMkLst>
            <pc:docMk/>
            <pc:sldMk cId="912725672" sldId="294"/>
            <ac:spMk id="25" creationId="{71061AA3-6A8E-A25E-4CBC-C91BBCCB744B}"/>
          </ac:spMkLst>
        </pc:spChg>
        <pc:spChg chg="del mod topLvl">
          <ac:chgData name="One Skill" userId="8d49c830ac36a521" providerId="LiveId" clId="{3D48A428-41A0-47D2-9174-CA87C00D17FE}" dt="2024-04-22T14:25:59.867" v="681" actId="478"/>
          <ac:spMkLst>
            <pc:docMk/>
            <pc:sldMk cId="912725672" sldId="294"/>
            <ac:spMk id="27" creationId="{7C470862-0412-2507-3B65-113452B63DD4}"/>
          </ac:spMkLst>
        </pc:spChg>
        <pc:spChg chg="add mod">
          <ac:chgData name="One Skill" userId="8d49c830ac36a521" providerId="LiveId" clId="{3D48A428-41A0-47D2-9174-CA87C00D17FE}" dt="2024-04-22T14:25:04.326" v="675" actId="1076"/>
          <ac:spMkLst>
            <pc:docMk/>
            <pc:sldMk cId="912725672" sldId="294"/>
            <ac:spMk id="31" creationId="{3DEF778F-07E6-FB61-7686-A5ADB593F9A4}"/>
          </ac:spMkLst>
        </pc:spChg>
        <pc:spChg chg="add mod">
          <ac:chgData name="One Skill" userId="8d49c830ac36a521" providerId="LiveId" clId="{3D48A428-41A0-47D2-9174-CA87C00D17FE}" dt="2024-04-22T14:25:04.326" v="675" actId="1076"/>
          <ac:spMkLst>
            <pc:docMk/>
            <pc:sldMk cId="912725672" sldId="294"/>
            <ac:spMk id="32" creationId="{CCD4A39E-C6CA-6C53-7A91-55C2998EDE52}"/>
          </ac:spMkLst>
        </pc:spChg>
        <pc:spChg chg="add mod">
          <ac:chgData name="One Skill" userId="8d49c830ac36a521" providerId="LiveId" clId="{3D48A428-41A0-47D2-9174-CA87C00D17FE}" dt="2024-04-22T14:25:04.326" v="675" actId="1076"/>
          <ac:spMkLst>
            <pc:docMk/>
            <pc:sldMk cId="912725672" sldId="294"/>
            <ac:spMk id="34" creationId="{B93260A2-B819-FC98-3D8E-3D3D0D418C87}"/>
          </ac:spMkLst>
        </pc:spChg>
        <pc:spChg chg="add mod">
          <ac:chgData name="One Skill" userId="8d49c830ac36a521" providerId="LiveId" clId="{3D48A428-41A0-47D2-9174-CA87C00D17FE}" dt="2024-04-22T14:25:04.326" v="675" actId="1076"/>
          <ac:spMkLst>
            <pc:docMk/>
            <pc:sldMk cId="912725672" sldId="294"/>
            <ac:spMk id="35" creationId="{8904699C-E163-8916-D469-52241B9F79CF}"/>
          </ac:spMkLst>
        </pc:spChg>
        <pc:spChg chg="add mod">
          <ac:chgData name="One Skill" userId="8d49c830ac36a521" providerId="LiveId" clId="{3D48A428-41A0-47D2-9174-CA87C00D17FE}" dt="2024-04-22T14:25:04.326" v="675" actId="1076"/>
          <ac:spMkLst>
            <pc:docMk/>
            <pc:sldMk cId="912725672" sldId="294"/>
            <ac:spMk id="36" creationId="{2C23789C-1C92-7DEB-B436-0FB5550CBE3F}"/>
          </ac:spMkLst>
        </pc:spChg>
        <pc:spChg chg="add mod">
          <ac:chgData name="One Skill" userId="8d49c830ac36a521" providerId="LiveId" clId="{3D48A428-41A0-47D2-9174-CA87C00D17FE}" dt="2024-04-22T14:25:04.326" v="675" actId="1076"/>
          <ac:spMkLst>
            <pc:docMk/>
            <pc:sldMk cId="912725672" sldId="294"/>
            <ac:spMk id="37" creationId="{40EA18EC-BC3E-87B3-8ECF-8D5960AD3A70}"/>
          </ac:spMkLst>
        </pc:spChg>
        <pc:spChg chg="add mod">
          <ac:chgData name="One Skill" userId="8d49c830ac36a521" providerId="LiveId" clId="{3D48A428-41A0-47D2-9174-CA87C00D17FE}" dt="2024-04-22T14:25:04.326" v="675" actId="1076"/>
          <ac:spMkLst>
            <pc:docMk/>
            <pc:sldMk cId="912725672" sldId="294"/>
            <ac:spMk id="38" creationId="{6CA8D4AF-BE0E-EB86-F995-C94F1545B24D}"/>
          </ac:spMkLst>
        </pc:spChg>
        <pc:spChg chg="add mod">
          <ac:chgData name="One Skill" userId="8d49c830ac36a521" providerId="LiveId" clId="{3D48A428-41A0-47D2-9174-CA87C00D17FE}" dt="2024-04-22T14:25:04.326" v="675" actId="1076"/>
          <ac:spMkLst>
            <pc:docMk/>
            <pc:sldMk cId="912725672" sldId="294"/>
            <ac:spMk id="39" creationId="{60984A22-9BE9-381D-9D56-E1600F390697}"/>
          </ac:spMkLst>
        </pc:spChg>
        <pc:spChg chg="add mod">
          <ac:chgData name="One Skill" userId="8d49c830ac36a521" providerId="LiveId" clId="{3D48A428-41A0-47D2-9174-CA87C00D17FE}" dt="2024-04-22T14:25:04.326" v="675" actId="1076"/>
          <ac:spMkLst>
            <pc:docMk/>
            <pc:sldMk cId="912725672" sldId="294"/>
            <ac:spMk id="40" creationId="{C49FD33B-6B30-44A1-F522-1E8B48D2AE6B}"/>
          </ac:spMkLst>
        </pc:spChg>
        <pc:spChg chg="add del mod">
          <ac:chgData name="One Skill" userId="8d49c830ac36a521" providerId="LiveId" clId="{3D48A428-41A0-47D2-9174-CA87C00D17FE}" dt="2024-04-22T15:43:12.259" v="923" actId="478"/>
          <ac:spMkLst>
            <pc:docMk/>
            <pc:sldMk cId="912725672" sldId="294"/>
            <ac:spMk id="51" creationId="{11E9223F-8628-DB74-987A-8B87A0147430}"/>
          </ac:spMkLst>
        </pc:spChg>
        <pc:spChg chg="add del mod">
          <ac:chgData name="One Skill" userId="8d49c830ac36a521" providerId="LiveId" clId="{3D48A428-41A0-47D2-9174-CA87C00D17FE}" dt="2024-04-22T15:43:12.259" v="923" actId="478"/>
          <ac:spMkLst>
            <pc:docMk/>
            <pc:sldMk cId="912725672" sldId="294"/>
            <ac:spMk id="52" creationId="{A54CAF57-57E9-31F9-1D20-D354F25206FD}"/>
          </ac:spMkLst>
        </pc:spChg>
        <pc:spChg chg="add del mod">
          <ac:chgData name="One Skill" userId="8d49c830ac36a521" providerId="LiveId" clId="{3D48A428-41A0-47D2-9174-CA87C00D17FE}" dt="2024-04-22T15:43:12.259" v="923" actId="478"/>
          <ac:spMkLst>
            <pc:docMk/>
            <pc:sldMk cId="912725672" sldId="294"/>
            <ac:spMk id="53" creationId="{B840FF32-C0B5-4C3A-89A0-058E7A9D303F}"/>
          </ac:spMkLst>
        </pc:spChg>
        <pc:spChg chg="add del mod">
          <ac:chgData name="One Skill" userId="8d49c830ac36a521" providerId="LiveId" clId="{3D48A428-41A0-47D2-9174-CA87C00D17FE}" dt="2024-04-22T15:43:12.259" v="923" actId="478"/>
          <ac:spMkLst>
            <pc:docMk/>
            <pc:sldMk cId="912725672" sldId="294"/>
            <ac:spMk id="54" creationId="{DB6BF097-4EDC-4FAF-90AC-833A8C75EDD6}"/>
          </ac:spMkLst>
        </pc:spChg>
        <pc:spChg chg="add del mod">
          <ac:chgData name="One Skill" userId="8d49c830ac36a521" providerId="LiveId" clId="{3D48A428-41A0-47D2-9174-CA87C00D17FE}" dt="2024-04-22T15:43:12.259" v="923" actId="478"/>
          <ac:spMkLst>
            <pc:docMk/>
            <pc:sldMk cId="912725672" sldId="294"/>
            <ac:spMk id="55" creationId="{325C0F20-DD9F-41A6-BDD8-94B186994FE4}"/>
          </ac:spMkLst>
        </pc:spChg>
        <pc:spChg chg="add del mod">
          <ac:chgData name="One Skill" userId="8d49c830ac36a521" providerId="LiveId" clId="{3D48A428-41A0-47D2-9174-CA87C00D17FE}" dt="2024-04-22T15:43:12.259" v="923" actId="478"/>
          <ac:spMkLst>
            <pc:docMk/>
            <pc:sldMk cId="912725672" sldId="294"/>
            <ac:spMk id="57" creationId="{B1C51B70-1388-EA8A-A6F4-46E74FF61C23}"/>
          </ac:spMkLst>
        </pc:spChg>
        <pc:spChg chg="add del mod">
          <ac:chgData name="One Skill" userId="8d49c830ac36a521" providerId="LiveId" clId="{3D48A428-41A0-47D2-9174-CA87C00D17FE}" dt="2024-04-22T15:43:12.259" v="923" actId="478"/>
          <ac:spMkLst>
            <pc:docMk/>
            <pc:sldMk cId="912725672" sldId="294"/>
            <ac:spMk id="58" creationId="{CCF4796A-58DB-033C-2439-F3D1D3ADE780}"/>
          </ac:spMkLst>
        </pc:spChg>
        <pc:spChg chg="add del mod">
          <ac:chgData name="One Skill" userId="8d49c830ac36a521" providerId="LiveId" clId="{3D48A428-41A0-47D2-9174-CA87C00D17FE}" dt="2024-04-22T15:43:12.259" v="923" actId="478"/>
          <ac:spMkLst>
            <pc:docMk/>
            <pc:sldMk cId="912725672" sldId="294"/>
            <ac:spMk id="59" creationId="{FDBBC688-2E1A-5871-82D8-708FBCACF0D0}"/>
          </ac:spMkLst>
        </pc:spChg>
        <pc:spChg chg="add del mod">
          <ac:chgData name="One Skill" userId="8d49c830ac36a521" providerId="LiveId" clId="{3D48A428-41A0-47D2-9174-CA87C00D17FE}" dt="2024-04-22T15:43:12.259" v="923" actId="478"/>
          <ac:spMkLst>
            <pc:docMk/>
            <pc:sldMk cId="912725672" sldId="294"/>
            <ac:spMk id="60" creationId="{BC65C839-19FC-7928-0F5B-838FE35816D6}"/>
          </ac:spMkLst>
        </pc:spChg>
        <pc:spChg chg="add del mod">
          <ac:chgData name="One Skill" userId="8d49c830ac36a521" providerId="LiveId" clId="{3D48A428-41A0-47D2-9174-CA87C00D17FE}" dt="2024-04-22T15:43:12.259" v="923" actId="478"/>
          <ac:spMkLst>
            <pc:docMk/>
            <pc:sldMk cId="912725672" sldId="294"/>
            <ac:spMk id="61" creationId="{8BC263CF-3FD5-8A1C-FE45-A20A71CEBAE3}"/>
          </ac:spMkLst>
        </pc:spChg>
        <pc:spChg chg="add del mod">
          <ac:chgData name="One Skill" userId="8d49c830ac36a521" providerId="LiveId" clId="{3D48A428-41A0-47D2-9174-CA87C00D17FE}" dt="2024-04-22T14:25:27.765" v="678" actId="478"/>
          <ac:spMkLst>
            <pc:docMk/>
            <pc:sldMk cId="912725672" sldId="294"/>
            <ac:spMk id="81" creationId="{7DC1006F-DCBC-4EAD-E8F8-F8438A80236C}"/>
          </ac:spMkLst>
        </pc:spChg>
        <pc:spChg chg="add mod">
          <ac:chgData name="One Skill" userId="8d49c830ac36a521" providerId="LiveId" clId="{3D48A428-41A0-47D2-9174-CA87C00D17FE}" dt="2024-04-22T15:55:41.685" v="1210" actId="1076"/>
          <ac:spMkLst>
            <pc:docMk/>
            <pc:sldMk cId="912725672" sldId="294"/>
            <ac:spMk id="84" creationId="{A2EC00E3-E577-628C-C850-34CBA773E1EF}"/>
          </ac:spMkLst>
        </pc:spChg>
        <pc:spChg chg="add mod">
          <ac:chgData name="One Skill" userId="8d49c830ac36a521" providerId="LiveId" clId="{3D48A428-41A0-47D2-9174-CA87C00D17FE}" dt="2024-04-22T14:27:44.686" v="779" actId="571"/>
          <ac:spMkLst>
            <pc:docMk/>
            <pc:sldMk cId="912725672" sldId="294"/>
            <ac:spMk id="85" creationId="{17CAA94F-932B-57E6-6B44-E352619A8CD7}"/>
          </ac:spMkLst>
        </pc:spChg>
        <pc:spChg chg="add del mod">
          <ac:chgData name="One Skill" userId="8d49c830ac36a521" providerId="LiveId" clId="{3D48A428-41A0-47D2-9174-CA87C00D17FE}" dt="2024-04-22T14:28:02.006" v="789" actId="478"/>
          <ac:spMkLst>
            <pc:docMk/>
            <pc:sldMk cId="912725672" sldId="294"/>
            <ac:spMk id="86" creationId="{715659E7-AA9D-8AD9-2C37-A8B9E64089DF}"/>
          </ac:spMkLst>
        </pc:spChg>
        <pc:spChg chg="add del mod topLvl">
          <ac:chgData name="One Skill" userId="8d49c830ac36a521" providerId="LiveId" clId="{3D48A428-41A0-47D2-9174-CA87C00D17FE}" dt="2024-04-22T15:51:40.071" v="1148" actId="478"/>
          <ac:spMkLst>
            <pc:docMk/>
            <pc:sldMk cId="912725672" sldId="294"/>
            <ac:spMk id="87" creationId="{7E661BA7-285D-CB02-255E-10E317E634B1}"/>
          </ac:spMkLst>
        </pc:spChg>
        <pc:spChg chg="mod">
          <ac:chgData name="One Skill" userId="8d49c830ac36a521" providerId="LiveId" clId="{3D48A428-41A0-47D2-9174-CA87C00D17FE}" dt="2024-04-22T15:49:40.059" v="1084" actId="165"/>
          <ac:spMkLst>
            <pc:docMk/>
            <pc:sldMk cId="912725672" sldId="294"/>
            <ac:spMk id="89" creationId="{F2AA9850-2D58-A684-87D2-74B40B5C9E9E}"/>
          </ac:spMkLst>
        </pc:spChg>
        <pc:spChg chg="mod">
          <ac:chgData name="One Skill" userId="8d49c830ac36a521" providerId="LiveId" clId="{3D48A428-41A0-47D2-9174-CA87C00D17FE}" dt="2024-04-22T15:49:40.059" v="1084" actId="165"/>
          <ac:spMkLst>
            <pc:docMk/>
            <pc:sldMk cId="912725672" sldId="294"/>
            <ac:spMk id="90" creationId="{BC4D7212-5292-AE02-DF75-881201CA5A79}"/>
          </ac:spMkLst>
        </pc:spChg>
        <pc:spChg chg="add mod">
          <ac:chgData name="One Skill" userId="8d49c830ac36a521" providerId="LiveId" clId="{3D48A428-41A0-47D2-9174-CA87C00D17FE}" dt="2024-04-22T15:55:30.445" v="1208" actId="165"/>
          <ac:spMkLst>
            <pc:docMk/>
            <pc:sldMk cId="912725672" sldId="294"/>
            <ac:spMk id="97" creationId="{5BD62A1C-1BCB-511D-F3F3-89A620B3B232}"/>
          </ac:spMkLst>
        </pc:spChg>
        <pc:spChg chg="add mod">
          <ac:chgData name="One Skill" userId="8d49c830ac36a521" providerId="LiveId" clId="{3D48A428-41A0-47D2-9174-CA87C00D17FE}" dt="2024-04-22T15:55:30.445" v="1208" actId="165"/>
          <ac:spMkLst>
            <pc:docMk/>
            <pc:sldMk cId="912725672" sldId="294"/>
            <ac:spMk id="98" creationId="{C5073E2D-D599-00FE-4A8D-CCA061CCF8F2}"/>
          </ac:spMkLst>
        </pc:spChg>
        <pc:spChg chg="add mod">
          <ac:chgData name="One Skill" userId="8d49c830ac36a521" providerId="LiveId" clId="{3D48A428-41A0-47D2-9174-CA87C00D17FE}" dt="2024-04-22T15:55:30.445" v="1208" actId="165"/>
          <ac:spMkLst>
            <pc:docMk/>
            <pc:sldMk cId="912725672" sldId="294"/>
            <ac:spMk id="99" creationId="{3C886D1B-F72D-70E6-3F5E-89E976944F65}"/>
          </ac:spMkLst>
        </pc:spChg>
        <pc:spChg chg="add mod">
          <ac:chgData name="One Skill" userId="8d49c830ac36a521" providerId="LiveId" clId="{3D48A428-41A0-47D2-9174-CA87C00D17FE}" dt="2024-04-22T15:55:30.445" v="1208" actId="165"/>
          <ac:spMkLst>
            <pc:docMk/>
            <pc:sldMk cId="912725672" sldId="294"/>
            <ac:spMk id="100" creationId="{3F2AAB0F-A8DB-724A-261B-9775CC6005F1}"/>
          </ac:spMkLst>
        </pc:spChg>
        <pc:spChg chg="add mod">
          <ac:chgData name="One Skill" userId="8d49c830ac36a521" providerId="LiveId" clId="{3D48A428-41A0-47D2-9174-CA87C00D17FE}" dt="2024-04-22T15:55:30.445" v="1208" actId="165"/>
          <ac:spMkLst>
            <pc:docMk/>
            <pc:sldMk cId="912725672" sldId="294"/>
            <ac:spMk id="103" creationId="{FDA0D03A-0E1F-50BA-6A4C-E23E458FE5C9}"/>
          </ac:spMkLst>
        </pc:spChg>
        <pc:spChg chg="add del mod">
          <ac:chgData name="One Skill" userId="8d49c830ac36a521" providerId="LiveId" clId="{3D48A428-41A0-47D2-9174-CA87C00D17FE}" dt="2024-04-22T15:52:26.637" v="1164" actId="478"/>
          <ac:spMkLst>
            <pc:docMk/>
            <pc:sldMk cId="912725672" sldId="294"/>
            <ac:spMk id="104" creationId="{7B40561E-B66E-969F-158C-7FAC49F848F6}"/>
          </ac:spMkLst>
        </pc:spChg>
        <pc:spChg chg="add mod">
          <ac:chgData name="One Skill" userId="8d49c830ac36a521" providerId="LiveId" clId="{3D48A428-41A0-47D2-9174-CA87C00D17FE}" dt="2024-04-22T15:55:30.445" v="1208" actId="165"/>
          <ac:spMkLst>
            <pc:docMk/>
            <pc:sldMk cId="912725672" sldId="294"/>
            <ac:spMk id="105" creationId="{05AF5BB0-012B-B7B5-8BA5-FA306E8A027F}"/>
          </ac:spMkLst>
        </pc:spChg>
        <pc:spChg chg="add mod">
          <ac:chgData name="One Skill" userId="8d49c830ac36a521" providerId="LiveId" clId="{3D48A428-41A0-47D2-9174-CA87C00D17FE}" dt="2024-04-22T15:55:30.445" v="1208" actId="165"/>
          <ac:spMkLst>
            <pc:docMk/>
            <pc:sldMk cId="912725672" sldId="294"/>
            <ac:spMk id="106" creationId="{90ED7764-ECF2-163E-3BD1-73854E8895F7}"/>
          </ac:spMkLst>
        </pc:spChg>
        <pc:grpChg chg="add del mod">
          <ac:chgData name="One Skill" userId="8d49c830ac36a521" providerId="LiveId" clId="{3D48A428-41A0-47D2-9174-CA87C00D17FE}" dt="2024-04-22T14:25:59.867" v="681" actId="478"/>
          <ac:grpSpMkLst>
            <pc:docMk/>
            <pc:sldMk cId="912725672" sldId="294"/>
            <ac:grpSpMk id="6" creationId="{45099993-459D-F473-F457-9277C421AF9F}"/>
          </ac:grpSpMkLst>
        </pc:grpChg>
        <pc:grpChg chg="del mod topLvl">
          <ac:chgData name="One Skill" userId="8d49c830ac36a521" providerId="LiveId" clId="{3D48A428-41A0-47D2-9174-CA87C00D17FE}" dt="2024-04-22T14:03:07.235" v="114" actId="478"/>
          <ac:grpSpMkLst>
            <pc:docMk/>
            <pc:sldMk cId="912725672" sldId="294"/>
            <ac:grpSpMk id="26" creationId="{15EE2932-4F19-E968-6FB2-58C5EE662BEF}"/>
          </ac:grpSpMkLst>
        </pc:grpChg>
        <pc:grpChg chg="del">
          <ac:chgData name="One Skill" userId="8d49c830ac36a521" providerId="LiveId" clId="{3D48A428-41A0-47D2-9174-CA87C00D17FE}" dt="2024-04-22T14:03:04.197" v="113" actId="165"/>
          <ac:grpSpMkLst>
            <pc:docMk/>
            <pc:sldMk cId="912725672" sldId="294"/>
            <ac:grpSpMk id="28" creationId="{4CAE01A4-72B1-D272-1963-5F60FA463387}"/>
          </ac:grpSpMkLst>
        </pc:grpChg>
        <pc:grpChg chg="del mod">
          <ac:chgData name="One Skill" userId="8d49c830ac36a521" providerId="LiveId" clId="{3D48A428-41A0-47D2-9174-CA87C00D17FE}" dt="2024-04-22T14:26:12.956" v="688" actId="165"/>
          <ac:grpSpMkLst>
            <pc:docMk/>
            <pc:sldMk cId="912725672" sldId="294"/>
            <ac:grpSpMk id="33" creationId="{79F62385-07E3-5D4C-0915-B5CBD3BD62AE}"/>
          </ac:grpSpMkLst>
        </pc:grpChg>
        <pc:grpChg chg="del mod">
          <ac:chgData name="One Skill" userId="8d49c830ac36a521" providerId="LiveId" clId="{3D48A428-41A0-47D2-9174-CA87C00D17FE}" dt="2024-04-22T14:29:51.106" v="836" actId="165"/>
          <ac:grpSpMkLst>
            <pc:docMk/>
            <pc:sldMk cId="912725672" sldId="294"/>
            <ac:grpSpMk id="56" creationId="{B0FC93E2-CA34-F968-0E2E-8C35C6797E0C}"/>
          </ac:grpSpMkLst>
        </pc:grpChg>
        <pc:grpChg chg="add del mod">
          <ac:chgData name="One Skill" userId="8d49c830ac36a521" providerId="LiveId" clId="{3D48A428-41A0-47D2-9174-CA87C00D17FE}" dt="2024-04-22T15:41:52.309" v="890" actId="165"/>
          <ac:grpSpMkLst>
            <pc:docMk/>
            <pc:sldMk cId="912725672" sldId="294"/>
            <ac:grpSpMk id="83" creationId="{CE69AFD9-809B-23CE-4BFA-897B97813CC5}"/>
          </ac:grpSpMkLst>
        </pc:grpChg>
        <pc:grpChg chg="add del mod topLvl">
          <ac:chgData name="One Skill" userId="8d49c830ac36a521" providerId="LiveId" clId="{3D48A428-41A0-47D2-9174-CA87C00D17FE}" dt="2024-04-22T15:51:37.350" v="1147" actId="478"/>
          <ac:grpSpMkLst>
            <pc:docMk/>
            <pc:sldMk cId="912725672" sldId="294"/>
            <ac:grpSpMk id="88" creationId="{AFBB5229-548D-23B0-8888-C70854DA8779}"/>
          </ac:grpSpMkLst>
        </pc:grpChg>
        <pc:grpChg chg="add del mod">
          <ac:chgData name="One Skill" userId="8d49c830ac36a521" providerId="LiveId" clId="{3D48A428-41A0-47D2-9174-CA87C00D17FE}" dt="2024-04-22T15:49:40.059" v="1084" actId="165"/>
          <ac:grpSpMkLst>
            <pc:docMk/>
            <pc:sldMk cId="912725672" sldId="294"/>
            <ac:grpSpMk id="91" creationId="{1B0573DE-13C2-9C69-A6D4-1080AF3CA07B}"/>
          </ac:grpSpMkLst>
        </pc:grpChg>
        <pc:grpChg chg="add del mod">
          <ac:chgData name="One Skill" userId="8d49c830ac36a521" providerId="LiveId" clId="{3D48A428-41A0-47D2-9174-CA87C00D17FE}" dt="2024-04-22T15:51:02.099" v="1139" actId="165"/>
          <ac:grpSpMkLst>
            <pc:docMk/>
            <pc:sldMk cId="912725672" sldId="294"/>
            <ac:grpSpMk id="96" creationId="{5AEB217D-4CF7-B77A-BA19-221F1A2A2765}"/>
          </ac:grpSpMkLst>
        </pc:grpChg>
        <pc:grpChg chg="add mod">
          <ac:chgData name="One Skill" userId="8d49c830ac36a521" providerId="LiveId" clId="{3D48A428-41A0-47D2-9174-CA87C00D17FE}" dt="2024-04-22T15:55:30.445" v="1208" actId="165"/>
          <ac:grpSpMkLst>
            <pc:docMk/>
            <pc:sldMk cId="912725672" sldId="294"/>
            <ac:grpSpMk id="101" creationId="{B420039A-85CC-34B0-6E7A-42E69DB33998}"/>
          </ac:grpSpMkLst>
        </pc:grpChg>
        <pc:grpChg chg="add mod topLvl">
          <ac:chgData name="One Skill" userId="8d49c830ac36a521" providerId="LiveId" clId="{3D48A428-41A0-47D2-9174-CA87C00D17FE}" dt="2024-04-22T15:55:47.033" v="1211" actId="1076"/>
          <ac:grpSpMkLst>
            <pc:docMk/>
            <pc:sldMk cId="912725672" sldId="294"/>
            <ac:grpSpMk id="102" creationId="{CFE2F48B-0817-A01E-C6D1-3532F532879F}"/>
          </ac:grpSpMkLst>
        </pc:grpChg>
        <pc:grpChg chg="add mod topLvl">
          <ac:chgData name="One Skill" userId="8d49c830ac36a521" providerId="LiveId" clId="{3D48A428-41A0-47D2-9174-CA87C00D17FE}" dt="2024-04-22T15:55:47.033" v="1211" actId="1076"/>
          <ac:grpSpMkLst>
            <pc:docMk/>
            <pc:sldMk cId="912725672" sldId="294"/>
            <ac:grpSpMk id="107" creationId="{28CB8F6C-BA8C-0132-540F-09563C62E297}"/>
          </ac:grpSpMkLst>
        </pc:grpChg>
        <pc:grpChg chg="add mod">
          <ac:chgData name="One Skill" userId="8d49c830ac36a521" providerId="LiveId" clId="{3D48A428-41A0-47D2-9174-CA87C00D17FE}" dt="2024-04-22T15:55:30.445" v="1208" actId="165"/>
          <ac:grpSpMkLst>
            <pc:docMk/>
            <pc:sldMk cId="912725672" sldId="294"/>
            <ac:grpSpMk id="108" creationId="{FC4977D0-5B4F-2654-E42C-825487A3BA73}"/>
          </ac:grpSpMkLst>
        </pc:grpChg>
        <pc:grpChg chg="add mod topLvl">
          <ac:chgData name="One Skill" userId="8d49c830ac36a521" providerId="LiveId" clId="{3D48A428-41A0-47D2-9174-CA87C00D17FE}" dt="2024-04-22T15:55:47.033" v="1211" actId="1076"/>
          <ac:grpSpMkLst>
            <pc:docMk/>
            <pc:sldMk cId="912725672" sldId="294"/>
            <ac:grpSpMk id="109" creationId="{389275BD-6350-3A6F-F198-B01DC145CA60}"/>
          </ac:grpSpMkLst>
        </pc:grpChg>
        <pc:grpChg chg="add del mod">
          <ac:chgData name="One Skill" userId="8d49c830ac36a521" providerId="LiveId" clId="{3D48A428-41A0-47D2-9174-CA87C00D17FE}" dt="2024-04-22T15:55:30.445" v="1208" actId="165"/>
          <ac:grpSpMkLst>
            <pc:docMk/>
            <pc:sldMk cId="912725672" sldId="294"/>
            <ac:grpSpMk id="110" creationId="{069F2CB6-6750-2D17-7D2C-1683B8E773EC}"/>
          </ac:grpSpMkLst>
        </pc:grpChg>
        <pc:grpChg chg="add del mod">
          <ac:chgData name="One Skill" userId="8d49c830ac36a521" providerId="LiveId" clId="{3D48A428-41A0-47D2-9174-CA87C00D17FE}" dt="2024-04-22T15:55:55.065" v="1216" actId="165"/>
          <ac:grpSpMkLst>
            <pc:docMk/>
            <pc:sldMk cId="912725672" sldId="294"/>
            <ac:grpSpMk id="111" creationId="{F818C381-0A63-57CE-47D2-2CD1078CD1B4}"/>
          </ac:grpSpMkLst>
        </pc:grpChg>
        <pc:grpChg chg="add mod">
          <ac:chgData name="One Skill" userId="8d49c830ac36a521" providerId="LiveId" clId="{3D48A428-41A0-47D2-9174-CA87C00D17FE}" dt="2024-04-22T15:57:52.180" v="1219" actId="164"/>
          <ac:grpSpMkLst>
            <pc:docMk/>
            <pc:sldMk cId="912725672" sldId="294"/>
            <ac:grpSpMk id="112" creationId="{855FA909-C3B2-7532-5943-F4F24611A7C4}"/>
          </ac:grpSpMkLst>
        </pc:grpChg>
        <pc:picChg chg="mod">
          <ac:chgData name="One Skill" userId="8d49c830ac36a521" providerId="LiveId" clId="{3D48A428-41A0-47D2-9174-CA87C00D17FE}" dt="2024-04-22T14:03:01.869" v="112"/>
          <ac:picMkLst>
            <pc:docMk/>
            <pc:sldMk cId="912725672" sldId="294"/>
            <ac:picMk id="12" creationId="{8683B9BF-CEB0-0AE7-97D4-294A89C02FC6}"/>
          </ac:picMkLst>
        </pc:picChg>
        <pc:picChg chg="mod">
          <ac:chgData name="One Skill" userId="8d49c830ac36a521" providerId="LiveId" clId="{3D48A428-41A0-47D2-9174-CA87C00D17FE}" dt="2024-04-22T14:03:01.869" v="112"/>
          <ac:picMkLst>
            <pc:docMk/>
            <pc:sldMk cId="912725672" sldId="294"/>
            <ac:picMk id="14" creationId="{6ADE05BB-E6A6-2183-93B6-3176906A1B9E}"/>
          </ac:picMkLst>
        </pc:picChg>
        <pc:picChg chg="mod">
          <ac:chgData name="One Skill" userId="8d49c830ac36a521" providerId="LiveId" clId="{3D48A428-41A0-47D2-9174-CA87C00D17FE}" dt="2024-04-22T14:03:01.869" v="112"/>
          <ac:picMkLst>
            <pc:docMk/>
            <pc:sldMk cId="912725672" sldId="294"/>
            <ac:picMk id="15" creationId="{3E2E0312-8447-6073-2098-6ED59A3CBD90}"/>
          </ac:picMkLst>
        </pc:picChg>
        <pc:picChg chg="mod">
          <ac:chgData name="One Skill" userId="8d49c830ac36a521" providerId="LiveId" clId="{3D48A428-41A0-47D2-9174-CA87C00D17FE}" dt="2024-04-22T14:03:01.869" v="112"/>
          <ac:picMkLst>
            <pc:docMk/>
            <pc:sldMk cId="912725672" sldId="294"/>
            <ac:picMk id="16" creationId="{842BABA5-66BF-E4E1-71B2-3920E4BFC3AC}"/>
          </ac:picMkLst>
        </pc:picChg>
        <pc:picChg chg="mod ord topLvl">
          <ac:chgData name="One Skill" userId="8d49c830ac36a521" providerId="LiveId" clId="{3D48A428-41A0-47D2-9174-CA87C00D17FE}" dt="2024-04-22T15:55:30.445" v="1208" actId="165"/>
          <ac:picMkLst>
            <pc:docMk/>
            <pc:sldMk cId="912725672" sldId="294"/>
            <ac:picMk id="18" creationId="{2CC0A88C-FBF7-BFF9-C0C3-7186C0737651}"/>
          </ac:picMkLst>
        </pc:picChg>
        <pc:picChg chg="mod">
          <ac:chgData name="One Skill" userId="8d49c830ac36a521" providerId="LiveId" clId="{3D48A428-41A0-47D2-9174-CA87C00D17FE}" dt="2024-04-22T14:03:01.869" v="112"/>
          <ac:picMkLst>
            <pc:docMk/>
            <pc:sldMk cId="912725672" sldId="294"/>
            <ac:picMk id="19" creationId="{5A7EBCCD-8FE8-DA96-C38D-EB83B6D6D738}"/>
          </ac:picMkLst>
        </pc:picChg>
        <pc:picChg chg="mod">
          <ac:chgData name="One Skill" userId="8d49c830ac36a521" providerId="LiveId" clId="{3D48A428-41A0-47D2-9174-CA87C00D17FE}" dt="2024-04-22T14:03:01.869" v="112"/>
          <ac:picMkLst>
            <pc:docMk/>
            <pc:sldMk cId="912725672" sldId="294"/>
            <ac:picMk id="29" creationId="{57587213-05FF-7E0D-D22A-4D5A1B691654}"/>
          </ac:picMkLst>
        </pc:picChg>
        <pc:picChg chg="mod">
          <ac:chgData name="One Skill" userId="8d49c830ac36a521" providerId="LiveId" clId="{3D48A428-41A0-47D2-9174-CA87C00D17FE}" dt="2024-04-22T14:03:01.869" v="112"/>
          <ac:picMkLst>
            <pc:docMk/>
            <pc:sldMk cId="912725672" sldId="294"/>
            <ac:picMk id="30" creationId="{5D33D229-28DA-91CA-8F76-F82CE01FBA48}"/>
          </ac:picMkLst>
        </pc:picChg>
        <pc:picChg chg="add mod">
          <ac:chgData name="One Skill" userId="8d49c830ac36a521" providerId="LiveId" clId="{3D48A428-41A0-47D2-9174-CA87C00D17FE}" dt="2024-04-22T14:25:04.326" v="675" actId="1076"/>
          <ac:picMkLst>
            <pc:docMk/>
            <pc:sldMk cId="912725672" sldId="294"/>
            <ac:picMk id="41" creationId="{1F1A0613-EB17-8068-F4B7-A7CC56936A00}"/>
          </ac:picMkLst>
        </pc:picChg>
        <pc:picChg chg="add mod">
          <ac:chgData name="One Skill" userId="8d49c830ac36a521" providerId="LiveId" clId="{3D48A428-41A0-47D2-9174-CA87C00D17FE}" dt="2024-04-22T14:25:04.326" v="675" actId="1076"/>
          <ac:picMkLst>
            <pc:docMk/>
            <pc:sldMk cId="912725672" sldId="294"/>
            <ac:picMk id="42" creationId="{391ABF15-4E3F-0D0D-7D19-BAE3465502D0}"/>
          </ac:picMkLst>
        </pc:picChg>
        <pc:picChg chg="add mod">
          <ac:chgData name="One Skill" userId="8d49c830ac36a521" providerId="LiveId" clId="{3D48A428-41A0-47D2-9174-CA87C00D17FE}" dt="2024-04-22T14:25:04.326" v="675" actId="1076"/>
          <ac:picMkLst>
            <pc:docMk/>
            <pc:sldMk cId="912725672" sldId="294"/>
            <ac:picMk id="43" creationId="{5FB96EDB-1705-3A29-84E9-80A9B4BD3FA9}"/>
          </ac:picMkLst>
        </pc:picChg>
        <pc:picChg chg="add mod">
          <ac:chgData name="One Skill" userId="8d49c830ac36a521" providerId="LiveId" clId="{3D48A428-41A0-47D2-9174-CA87C00D17FE}" dt="2024-04-22T14:25:04.326" v="675" actId="1076"/>
          <ac:picMkLst>
            <pc:docMk/>
            <pc:sldMk cId="912725672" sldId="294"/>
            <ac:picMk id="44" creationId="{286F65E1-861C-DC94-2A39-480DAADAF8FE}"/>
          </ac:picMkLst>
        </pc:picChg>
        <pc:picChg chg="add mod">
          <ac:chgData name="One Skill" userId="8d49c830ac36a521" providerId="LiveId" clId="{3D48A428-41A0-47D2-9174-CA87C00D17FE}" dt="2024-04-22T14:25:04.326" v="675" actId="1076"/>
          <ac:picMkLst>
            <pc:docMk/>
            <pc:sldMk cId="912725672" sldId="294"/>
            <ac:picMk id="45" creationId="{9C419074-655C-2E00-0647-2D38CE159A14}"/>
          </ac:picMkLst>
        </pc:picChg>
        <pc:picChg chg="add mod">
          <ac:chgData name="One Skill" userId="8d49c830ac36a521" providerId="LiveId" clId="{3D48A428-41A0-47D2-9174-CA87C00D17FE}" dt="2024-04-22T14:25:04.326" v="675" actId="1076"/>
          <ac:picMkLst>
            <pc:docMk/>
            <pc:sldMk cId="912725672" sldId="294"/>
            <ac:picMk id="46" creationId="{3D56DAB9-0DD6-FFA3-8D02-A95B0E37BCB5}"/>
          </ac:picMkLst>
        </pc:picChg>
        <pc:picChg chg="add mod">
          <ac:chgData name="One Skill" userId="8d49c830ac36a521" providerId="LiveId" clId="{3D48A428-41A0-47D2-9174-CA87C00D17FE}" dt="2024-04-22T14:25:04.326" v="675" actId="1076"/>
          <ac:picMkLst>
            <pc:docMk/>
            <pc:sldMk cId="912725672" sldId="294"/>
            <ac:picMk id="47" creationId="{DCC47D36-056A-21C5-8A9B-104AE00DD564}"/>
          </ac:picMkLst>
        </pc:picChg>
        <pc:picChg chg="add mod">
          <ac:chgData name="One Skill" userId="8d49c830ac36a521" providerId="LiveId" clId="{3D48A428-41A0-47D2-9174-CA87C00D17FE}" dt="2024-04-22T14:25:04.326" v="675" actId="1076"/>
          <ac:picMkLst>
            <pc:docMk/>
            <pc:sldMk cId="912725672" sldId="294"/>
            <ac:picMk id="48" creationId="{E2C5AAB3-2406-FDA3-57E5-364E4DF0F59F}"/>
          </ac:picMkLst>
        </pc:picChg>
        <pc:picChg chg="add mod">
          <ac:chgData name="One Skill" userId="8d49c830ac36a521" providerId="LiveId" clId="{3D48A428-41A0-47D2-9174-CA87C00D17FE}" dt="2024-04-22T14:25:04.326" v="675" actId="1076"/>
          <ac:picMkLst>
            <pc:docMk/>
            <pc:sldMk cId="912725672" sldId="294"/>
            <ac:picMk id="49" creationId="{1F86525E-2697-7513-2191-7CEB646F9095}"/>
          </ac:picMkLst>
        </pc:picChg>
        <pc:picChg chg="add mod">
          <ac:chgData name="One Skill" userId="8d49c830ac36a521" providerId="LiveId" clId="{3D48A428-41A0-47D2-9174-CA87C00D17FE}" dt="2024-04-22T14:25:04.326" v="675" actId="1076"/>
          <ac:picMkLst>
            <pc:docMk/>
            <pc:sldMk cId="912725672" sldId="294"/>
            <ac:picMk id="50" creationId="{91FB2D14-1838-2393-4004-70F60ACAC5C3}"/>
          </ac:picMkLst>
        </pc:picChg>
        <pc:picChg chg="add mod topLvl">
          <ac:chgData name="One Skill" userId="8d49c830ac36a521" providerId="LiveId" clId="{3D48A428-41A0-47D2-9174-CA87C00D17FE}" dt="2024-04-22T15:57:52.180" v="1219" actId="164"/>
          <ac:picMkLst>
            <pc:docMk/>
            <pc:sldMk cId="912725672" sldId="294"/>
            <ac:picMk id="62" creationId="{9F464253-6848-6E59-BC4C-70993CB93742}"/>
          </ac:picMkLst>
        </pc:picChg>
        <pc:picChg chg="add mod topLvl">
          <ac:chgData name="One Skill" userId="8d49c830ac36a521" providerId="LiveId" clId="{3D48A428-41A0-47D2-9174-CA87C00D17FE}" dt="2024-04-22T15:57:52.180" v="1219" actId="164"/>
          <ac:picMkLst>
            <pc:docMk/>
            <pc:sldMk cId="912725672" sldId="294"/>
            <ac:picMk id="63" creationId="{D4B2944E-8EB4-E380-D1B5-87BBC4F69B80}"/>
          </ac:picMkLst>
        </pc:picChg>
        <pc:picChg chg="add mod topLvl">
          <ac:chgData name="One Skill" userId="8d49c830ac36a521" providerId="LiveId" clId="{3D48A428-41A0-47D2-9174-CA87C00D17FE}" dt="2024-04-22T15:57:52.180" v="1219" actId="164"/>
          <ac:picMkLst>
            <pc:docMk/>
            <pc:sldMk cId="912725672" sldId="294"/>
            <ac:picMk id="64" creationId="{B3E03922-8AC6-34F5-B986-E92F26FF3258}"/>
          </ac:picMkLst>
        </pc:picChg>
        <pc:picChg chg="add mod topLvl">
          <ac:chgData name="One Skill" userId="8d49c830ac36a521" providerId="LiveId" clId="{3D48A428-41A0-47D2-9174-CA87C00D17FE}" dt="2024-04-22T15:57:52.180" v="1219" actId="164"/>
          <ac:picMkLst>
            <pc:docMk/>
            <pc:sldMk cId="912725672" sldId="294"/>
            <ac:picMk id="65" creationId="{4337CA3C-1D22-87D6-F227-9DECAB65AEF0}"/>
          </ac:picMkLst>
        </pc:picChg>
        <pc:picChg chg="add mod topLvl">
          <ac:chgData name="One Skill" userId="8d49c830ac36a521" providerId="LiveId" clId="{3D48A428-41A0-47D2-9174-CA87C00D17FE}" dt="2024-04-22T15:57:52.180" v="1219" actId="164"/>
          <ac:picMkLst>
            <pc:docMk/>
            <pc:sldMk cId="912725672" sldId="294"/>
            <ac:picMk id="66" creationId="{460B1F55-8271-46E5-CC45-5F88F1C8588B}"/>
          </ac:picMkLst>
        </pc:picChg>
        <pc:picChg chg="add mod topLvl">
          <ac:chgData name="One Skill" userId="8d49c830ac36a521" providerId="LiveId" clId="{3D48A428-41A0-47D2-9174-CA87C00D17FE}" dt="2024-04-22T15:57:52.180" v="1219" actId="164"/>
          <ac:picMkLst>
            <pc:docMk/>
            <pc:sldMk cId="912725672" sldId="294"/>
            <ac:picMk id="67" creationId="{98CFB67E-0B95-95CC-9671-45F94822D47C}"/>
          </ac:picMkLst>
        </pc:picChg>
        <pc:picChg chg="add mod topLvl">
          <ac:chgData name="One Skill" userId="8d49c830ac36a521" providerId="LiveId" clId="{3D48A428-41A0-47D2-9174-CA87C00D17FE}" dt="2024-04-22T15:57:52.180" v="1219" actId="164"/>
          <ac:picMkLst>
            <pc:docMk/>
            <pc:sldMk cId="912725672" sldId="294"/>
            <ac:picMk id="68" creationId="{EAAB83C0-0950-83BB-51FB-CD8DBC23BF5D}"/>
          </ac:picMkLst>
        </pc:picChg>
        <pc:picChg chg="add mod topLvl">
          <ac:chgData name="One Skill" userId="8d49c830ac36a521" providerId="LiveId" clId="{3D48A428-41A0-47D2-9174-CA87C00D17FE}" dt="2024-04-22T15:57:52.180" v="1219" actId="164"/>
          <ac:picMkLst>
            <pc:docMk/>
            <pc:sldMk cId="912725672" sldId="294"/>
            <ac:picMk id="69" creationId="{817CD96B-1E91-FBC4-C1CA-881692E4A87A}"/>
          </ac:picMkLst>
        </pc:picChg>
        <pc:picChg chg="add mod topLvl">
          <ac:chgData name="One Skill" userId="8d49c830ac36a521" providerId="LiveId" clId="{3D48A428-41A0-47D2-9174-CA87C00D17FE}" dt="2024-04-22T15:57:52.180" v="1219" actId="164"/>
          <ac:picMkLst>
            <pc:docMk/>
            <pc:sldMk cId="912725672" sldId="294"/>
            <ac:picMk id="70" creationId="{BBCCEEBD-6720-DFE5-0521-E944C877D68D}"/>
          </ac:picMkLst>
        </pc:picChg>
        <pc:picChg chg="add mod topLvl">
          <ac:chgData name="One Skill" userId="8d49c830ac36a521" providerId="LiveId" clId="{3D48A428-41A0-47D2-9174-CA87C00D17FE}" dt="2024-04-22T15:57:52.180" v="1219" actId="164"/>
          <ac:picMkLst>
            <pc:docMk/>
            <pc:sldMk cId="912725672" sldId="294"/>
            <ac:picMk id="71" creationId="{5AD95486-DCED-5DB9-BC6E-B46A7CED516C}"/>
          </ac:picMkLst>
        </pc:picChg>
        <pc:picChg chg="add mod topLvl">
          <ac:chgData name="One Skill" userId="8d49c830ac36a521" providerId="LiveId" clId="{3D48A428-41A0-47D2-9174-CA87C00D17FE}" dt="2024-04-22T15:57:52.180" v="1219" actId="164"/>
          <ac:picMkLst>
            <pc:docMk/>
            <pc:sldMk cId="912725672" sldId="294"/>
            <ac:picMk id="72" creationId="{EE8CF5A5-4617-546A-4063-1D10C732120C}"/>
          </ac:picMkLst>
        </pc:picChg>
        <pc:picChg chg="add mod topLvl">
          <ac:chgData name="One Skill" userId="8d49c830ac36a521" providerId="LiveId" clId="{3D48A428-41A0-47D2-9174-CA87C00D17FE}" dt="2024-04-22T15:57:52.180" v="1219" actId="164"/>
          <ac:picMkLst>
            <pc:docMk/>
            <pc:sldMk cId="912725672" sldId="294"/>
            <ac:picMk id="73" creationId="{02A59DCE-E174-53FA-BFFD-EE4F9370B0FB}"/>
          </ac:picMkLst>
        </pc:picChg>
        <pc:picChg chg="add mod topLvl">
          <ac:chgData name="One Skill" userId="8d49c830ac36a521" providerId="LiveId" clId="{3D48A428-41A0-47D2-9174-CA87C00D17FE}" dt="2024-04-22T15:57:52.180" v="1219" actId="164"/>
          <ac:picMkLst>
            <pc:docMk/>
            <pc:sldMk cId="912725672" sldId="294"/>
            <ac:picMk id="74" creationId="{C6865B8A-C09A-505A-0C3D-B1C7DB36CC47}"/>
          </ac:picMkLst>
        </pc:picChg>
        <pc:picChg chg="add mod topLvl">
          <ac:chgData name="One Skill" userId="8d49c830ac36a521" providerId="LiveId" clId="{3D48A428-41A0-47D2-9174-CA87C00D17FE}" dt="2024-04-22T15:57:52.180" v="1219" actId="164"/>
          <ac:picMkLst>
            <pc:docMk/>
            <pc:sldMk cId="912725672" sldId="294"/>
            <ac:picMk id="75" creationId="{42A42596-E86B-3983-3063-05C05E2DE514}"/>
          </ac:picMkLst>
        </pc:picChg>
        <pc:picChg chg="add mod topLvl">
          <ac:chgData name="One Skill" userId="8d49c830ac36a521" providerId="LiveId" clId="{3D48A428-41A0-47D2-9174-CA87C00D17FE}" dt="2024-04-22T15:57:52.180" v="1219" actId="164"/>
          <ac:picMkLst>
            <pc:docMk/>
            <pc:sldMk cId="912725672" sldId="294"/>
            <ac:picMk id="76" creationId="{1FF093F1-2D10-BE00-9DAF-27FE5885193A}"/>
          </ac:picMkLst>
        </pc:picChg>
        <pc:picChg chg="add mod topLvl">
          <ac:chgData name="One Skill" userId="8d49c830ac36a521" providerId="LiveId" clId="{3D48A428-41A0-47D2-9174-CA87C00D17FE}" dt="2024-04-22T15:57:52.180" v="1219" actId="164"/>
          <ac:picMkLst>
            <pc:docMk/>
            <pc:sldMk cId="912725672" sldId="294"/>
            <ac:picMk id="77" creationId="{93BECE28-5F1D-8F02-A878-A7988D5C3588}"/>
          </ac:picMkLst>
        </pc:picChg>
        <pc:picChg chg="add mod topLvl">
          <ac:chgData name="One Skill" userId="8d49c830ac36a521" providerId="LiveId" clId="{3D48A428-41A0-47D2-9174-CA87C00D17FE}" dt="2024-04-22T15:57:52.180" v="1219" actId="164"/>
          <ac:picMkLst>
            <pc:docMk/>
            <pc:sldMk cId="912725672" sldId="294"/>
            <ac:picMk id="78" creationId="{B310FB20-A114-F3F4-2D72-1EFBFB4A47B7}"/>
          </ac:picMkLst>
        </pc:picChg>
        <pc:picChg chg="add mod topLvl">
          <ac:chgData name="One Skill" userId="8d49c830ac36a521" providerId="LiveId" clId="{3D48A428-41A0-47D2-9174-CA87C00D17FE}" dt="2024-04-22T15:57:52.180" v="1219" actId="164"/>
          <ac:picMkLst>
            <pc:docMk/>
            <pc:sldMk cId="912725672" sldId="294"/>
            <ac:picMk id="79" creationId="{81E326D8-47EE-7ABD-3B0E-3EB4F211FA6E}"/>
          </ac:picMkLst>
        </pc:picChg>
        <pc:picChg chg="add mod topLvl">
          <ac:chgData name="One Skill" userId="8d49c830ac36a521" providerId="LiveId" clId="{3D48A428-41A0-47D2-9174-CA87C00D17FE}" dt="2024-04-22T15:57:52.180" v="1219" actId="164"/>
          <ac:picMkLst>
            <pc:docMk/>
            <pc:sldMk cId="912725672" sldId="294"/>
            <ac:picMk id="80" creationId="{CBDC2008-894F-F2E5-DFCA-1B0FD2F7EF6A}"/>
          </ac:picMkLst>
        </pc:picChg>
        <pc:picChg chg="add mod topLvl">
          <ac:chgData name="One Skill" userId="8d49c830ac36a521" providerId="LiveId" clId="{3D48A428-41A0-47D2-9174-CA87C00D17FE}" dt="2024-04-22T15:57:52.180" v="1219" actId="164"/>
          <ac:picMkLst>
            <pc:docMk/>
            <pc:sldMk cId="912725672" sldId="294"/>
            <ac:picMk id="82" creationId="{8F83BC5A-F3FD-E298-8224-98D37B145A01}"/>
          </ac:picMkLst>
        </pc:picChg>
        <pc:picChg chg="add del mod">
          <ac:chgData name="One Skill" userId="8d49c830ac36a521" providerId="LiveId" clId="{3D48A428-41A0-47D2-9174-CA87C00D17FE}" dt="2024-04-22T15:40:45.301" v="852" actId="478"/>
          <ac:picMkLst>
            <pc:docMk/>
            <pc:sldMk cId="912725672" sldId="294"/>
            <ac:picMk id="93" creationId="{64A9D1B8-C6F8-13C6-E965-39EB948C077C}"/>
          </ac:picMkLst>
        </pc:picChg>
        <pc:picChg chg="add mod">
          <ac:chgData name="One Skill" userId="8d49c830ac36a521" providerId="LiveId" clId="{3D48A428-41A0-47D2-9174-CA87C00D17FE}" dt="2024-04-22T15:55:41.685" v="1210" actId="1076"/>
          <ac:picMkLst>
            <pc:docMk/>
            <pc:sldMk cId="912725672" sldId="294"/>
            <ac:picMk id="95" creationId="{FBF6A071-BFB5-0565-CFA1-68F4FBB41AD5}"/>
          </ac:picMkLst>
        </pc:picChg>
      </pc:sldChg>
      <pc:sldChg chg="addSp modSp new mod modNotesTx">
        <pc:chgData name="One Skill" userId="8d49c830ac36a521" providerId="LiveId" clId="{3D48A428-41A0-47D2-9174-CA87C00D17FE}" dt="2024-04-22T14:12:27.305" v="541" actId="16480"/>
        <pc:sldMkLst>
          <pc:docMk/>
          <pc:sldMk cId="3606321908" sldId="295"/>
        </pc:sldMkLst>
        <pc:picChg chg="add mod">
          <ac:chgData name="One Skill" userId="8d49c830ac36a521" providerId="LiveId" clId="{3D48A428-41A0-47D2-9174-CA87C00D17FE}" dt="2024-04-22T14:12:27.305" v="541" actId="16480"/>
          <ac:picMkLst>
            <pc:docMk/>
            <pc:sldMk cId="3606321908" sldId="295"/>
            <ac:picMk id="2" creationId="{10558F6F-FCFD-8D9C-DFF2-B75EDD98749D}"/>
          </ac:picMkLst>
        </pc:picChg>
      </pc:sldChg>
      <pc:sldChg chg="addSp delSp modSp new del mod modTransition setBg modAnim replTag delTag">
        <pc:chgData name="One Skill" userId="8d49c830ac36a521" providerId="LiveId" clId="{3D48A428-41A0-47D2-9174-CA87C00D17FE}" dt="2024-04-22T17:26:57.632" v="2016" actId="47"/>
        <pc:sldMkLst>
          <pc:docMk/>
          <pc:sldMk cId="1121714736" sldId="296"/>
        </pc:sldMkLst>
        <pc:spChg chg="add del mod">
          <ac:chgData name="One Skill" userId="8d49c830ac36a521" providerId="LiveId" clId="{3D48A428-41A0-47D2-9174-CA87C00D17FE}" dt="2024-04-22T17:08:29.348" v="1662"/>
          <ac:spMkLst>
            <pc:docMk/>
            <pc:sldMk cId="1121714736" sldId="296"/>
            <ac:spMk id="2" creationId="{FE68DA78-CA9F-8689-D3C3-90E029E97752}"/>
          </ac:spMkLst>
        </pc:spChg>
        <pc:spChg chg="add mod">
          <ac:chgData name="One Skill" userId="8d49c830ac36a521" providerId="LiveId" clId="{3D48A428-41A0-47D2-9174-CA87C00D17FE}" dt="2024-04-22T17:09:10.634" v="1669"/>
          <ac:spMkLst>
            <pc:docMk/>
            <pc:sldMk cId="1121714736" sldId="296"/>
            <ac:spMk id="5" creationId="{B7864951-6162-5DD9-EF8B-5AADD3869184}"/>
          </ac:spMkLst>
        </pc:spChg>
        <pc:spChg chg="add del mod">
          <ac:chgData name="One Skill" userId="8d49c830ac36a521" providerId="LiveId" clId="{3D48A428-41A0-47D2-9174-CA87C00D17FE}" dt="2024-04-22T17:09:27.019" v="1673" actId="478"/>
          <ac:spMkLst>
            <pc:docMk/>
            <pc:sldMk cId="1121714736" sldId="296"/>
            <ac:spMk id="6" creationId="{ED00DB64-B174-5A2F-EC2F-53A92075BACF}"/>
          </ac:spMkLst>
        </pc:spChg>
        <pc:spChg chg="add mod ord">
          <ac:chgData name="One Skill" userId="8d49c830ac36a521" providerId="LiveId" clId="{3D48A428-41A0-47D2-9174-CA87C00D17FE}" dt="2024-04-22T17:21:39.749" v="1955" actId="166"/>
          <ac:spMkLst>
            <pc:docMk/>
            <pc:sldMk cId="1121714736" sldId="296"/>
            <ac:spMk id="7" creationId="{E937CA25-C6D6-3575-BAAD-A611D69447E0}"/>
          </ac:spMkLst>
        </pc:spChg>
        <pc:spChg chg="add mod ord">
          <ac:chgData name="One Skill" userId="8d49c830ac36a521" providerId="LiveId" clId="{3D48A428-41A0-47D2-9174-CA87C00D17FE}" dt="2024-04-22T17:21:39.749" v="1955" actId="166"/>
          <ac:spMkLst>
            <pc:docMk/>
            <pc:sldMk cId="1121714736" sldId="296"/>
            <ac:spMk id="8" creationId="{BE173192-A32C-330A-876E-6272FE60E6F9}"/>
          </ac:spMkLst>
        </pc:spChg>
        <pc:spChg chg="add mod ord">
          <ac:chgData name="One Skill" userId="8d49c830ac36a521" providerId="LiveId" clId="{3D48A428-41A0-47D2-9174-CA87C00D17FE}" dt="2024-04-22T17:21:39.749" v="1955" actId="166"/>
          <ac:spMkLst>
            <pc:docMk/>
            <pc:sldMk cId="1121714736" sldId="296"/>
            <ac:spMk id="9" creationId="{3B52FAF8-6C55-C22D-886E-E204A86C8C65}"/>
          </ac:spMkLst>
        </pc:spChg>
        <pc:spChg chg="add mod">
          <ac:chgData name="One Skill" userId="8d49c830ac36a521" providerId="LiveId" clId="{3D48A428-41A0-47D2-9174-CA87C00D17FE}" dt="2024-04-22T17:09:32.406" v="1674"/>
          <ac:spMkLst>
            <pc:docMk/>
            <pc:sldMk cId="1121714736" sldId="296"/>
            <ac:spMk id="10" creationId="{2D5CBCC3-9A1E-E4D7-0556-1DE197F11665}"/>
          </ac:spMkLst>
        </pc:spChg>
        <pc:spChg chg="add mod">
          <ac:chgData name="One Skill" userId="8d49c830ac36a521" providerId="LiveId" clId="{3D48A428-41A0-47D2-9174-CA87C00D17FE}" dt="2024-04-22T17:09:32.406" v="1674"/>
          <ac:spMkLst>
            <pc:docMk/>
            <pc:sldMk cId="1121714736" sldId="296"/>
            <ac:spMk id="11" creationId="{F9125CF6-38E4-CCC9-1C92-2BE0B2F66248}"/>
          </ac:spMkLst>
        </pc:spChg>
        <pc:spChg chg="add mod">
          <ac:chgData name="One Skill" userId="8d49c830ac36a521" providerId="LiveId" clId="{3D48A428-41A0-47D2-9174-CA87C00D17FE}" dt="2024-04-22T17:09:32.406" v="1674"/>
          <ac:spMkLst>
            <pc:docMk/>
            <pc:sldMk cId="1121714736" sldId="296"/>
            <ac:spMk id="12" creationId="{930B1426-BF68-8479-A921-D0AE3CAC1BFD}"/>
          </ac:spMkLst>
        </pc:spChg>
        <pc:spChg chg="mod topLvl">
          <ac:chgData name="One Skill" userId="8d49c830ac36a521" providerId="LiveId" clId="{3D48A428-41A0-47D2-9174-CA87C00D17FE}" dt="2024-04-22T17:11:08.326" v="1785" actId="164"/>
          <ac:spMkLst>
            <pc:docMk/>
            <pc:sldMk cId="1121714736" sldId="296"/>
            <ac:spMk id="14" creationId="{1DAE9A55-47E6-FCE0-A003-DF3360CB0936}"/>
          </ac:spMkLst>
        </pc:spChg>
        <pc:spChg chg="add mod">
          <ac:chgData name="One Skill" userId="8d49c830ac36a521" providerId="LiveId" clId="{3D48A428-41A0-47D2-9174-CA87C00D17FE}" dt="2024-04-22T17:23:39.512" v="1993"/>
          <ac:spMkLst>
            <pc:docMk/>
            <pc:sldMk cId="1121714736" sldId="296"/>
            <ac:spMk id="51" creationId="{D3BD1520-8BB6-1049-2F18-07B9C6703589}"/>
          </ac:spMkLst>
        </pc:spChg>
        <pc:spChg chg="add mod">
          <ac:chgData name="One Skill" userId="8d49c830ac36a521" providerId="LiveId" clId="{3D48A428-41A0-47D2-9174-CA87C00D17FE}" dt="2024-04-22T17:23:39.512" v="1993"/>
          <ac:spMkLst>
            <pc:docMk/>
            <pc:sldMk cId="1121714736" sldId="296"/>
            <ac:spMk id="52" creationId="{158F8CC9-27E7-A40E-1952-EB83C3B7D035}"/>
          </ac:spMkLst>
        </pc:spChg>
        <pc:spChg chg="add mod">
          <ac:chgData name="One Skill" userId="8d49c830ac36a521" providerId="LiveId" clId="{3D48A428-41A0-47D2-9174-CA87C00D17FE}" dt="2024-04-22T17:23:39.512" v="1993"/>
          <ac:spMkLst>
            <pc:docMk/>
            <pc:sldMk cId="1121714736" sldId="296"/>
            <ac:spMk id="53" creationId="{B4257D9B-4AEE-470D-92A2-8DF5FEFC5736}"/>
          </ac:spMkLst>
        </pc:spChg>
        <pc:grpChg chg="add del mod">
          <ac:chgData name="One Skill" userId="8d49c830ac36a521" providerId="LiveId" clId="{3D48A428-41A0-47D2-9174-CA87C00D17FE}" dt="2024-04-22T17:10:39.314" v="1779" actId="165"/>
          <ac:grpSpMkLst>
            <pc:docMk/>
            <pc:sldMk cId="1121714736" sldId="296"/>
            <ac:grpSpMk id="13" creationId="{1AD097BF-52BD-F477-CAD4-D1A9DD95AF96}"/>
          </ac:grpSpMkLst>
        </pc:grpChg>
        <pc:grpChg chg="del mod topLvl">
          <ac:chgData name="One Skill" userId="8d49c830ac36a521" providerId="LiveId" clId="{3D48A428-41A0-47D2-9174-CA87C00D17FE}" dt="2024-04-22T17:10:43.790" v="1780" actId="165"/>
          <ac:grpSpMkLst>
            <pc:docMk/>
            <pc:sldMk cId="1121714736" sldId="296"/>
            <ac:grpSpMk id="15" creationId="{33DEB1EF-6B23-B07E-234A-A3054C054650}"/>
          </ac:grpSpMkLst>
        </pc:grpChg>
        <pc:grpChg chg="add mod">
          <ac:chgData name="One Skill" userId="8d49c830ac36a521" providerId="LiveId" clId="{3D48A428-41A0-47D2-9174-CA87C00D17FE}" dt="2024-04-22T17:11:19.875" v="1787" actId="1076"/>
          <ac:grpSpMkLst>
            <pc:docMk/>
            <pc:sldMk cId="1121714736" sldId="296"/>
            <ac:grpSpMk id="18" creationId="{8E464EC8-7018-91FA-0BF6-A45680743A23}"/>
          </ac:grpSpMkLst>
        </pc:grpChg>
        <pc:picChg chg="add del mod ord">
          <ac:chgData name="One Skill" userId="8d49c830ac36a521" providerId="LiveId" clId="{3D48A428-41A0-47D2-9174-CA87C00D17FE}" dt="2024-04-22T17:08:29.348" v="1662"/>
          <ac:picMkLst>
            <pc:docMk/>
            <pc:sldMk cId="1121714736" sldId="296"/>
            <ac:picMk id="3" creationId="{4A5E063A-CED2-7A4B-B411-C19BE7AC4BF4}"/>
          </ac:picMkLst>
        </pc:picChg>
        <pc:picChg chg="mod modCrop">
          <ac:chgData name="One Skill" userId="8d49c830ac36a521" providerId="LiveId" clId="{3D48A428-41A0-47D2-9174-CA87C00D17FE}" dt="2024-04-22T17:09:18.010" v="1670" actId="18131"/>
          <ac:picMkLst>
            <pc:docMk/>
            <pc:sldMk cId="1121714736" sldId="296"/>
            <ac:picMk id="4" creationId="{8539168F-424B-225C-97CF-84F8AF29E672}"/>
          </ac:picMkLst>
        </pc:picChg>
        <pc:picChg chg="add del mod">
          <ac:chgData name="One Skill" userId="8d49c830ac36a521" providerId="LiveId" clId="{3D48A428-41A0-47D2-9174-CA87C00D17FE}" dt="2024-04-22T17:19:48.002" v="1902" actId="478"/>
          <ac:picMkLst>
            <pc:docMk/>
            <pc:sldMk cId="1121714736" sldId="296"/>
            <ac:picMk id="20" creationId="{34DEFFB3-A917-B70F-2B24-1F3708E0D1BE}"/>
          </ac:picMkLst>
        </pc:picChg>
        <pc:picChg chg="add del mod">
          <ac:chgData name="One Skill" userId="8d49c830ac36a521" providerId="LiveId" clId="{3D48A428-41A0-47D2-9174-CA87C00D17FE}" dt="2024-04-22T17:18:46.841" v="1865" actId="21"/>
          <ac:picMkLst>
            <pc:docMk/>
            <pc:sldMk cId="1121714736" sldId="296"/>
            <ac:picMk id="22" creationId="{D78F4997-542A-2E9C-8F78-F8D32661139E}"/>
          </ac:picMkLst>
        </pc:picChg>
        <pc:picChg chg="add del mod">
          <ac:chgData name="One Skill" userId="8d49c830ac36a521" providerId="LiveId" clId="{3D48A428-41A0-47D2-9174-CA87C00D17FE}" dt="2024-04-22T17:19:47.798" v="1901" actId="478"/>
          <ac:picMkLst>
            <pc:docMk/>
            <pc:sldMk cId="1121714736" sldId="296"/>
            <ac:picMk id="24" creationId="{EC9B3C38-578D-3115-FE97-7A18C3C21D99}"/>
          </ac:picMkLst>
        </pc:picChg>
        <pc:picChg chg="add del mod">
          <ac:chgData name="One Skill" userId="8d49c830ac36a521" providerId="LiveId" clId="{3D48A428-41A0-47D2-9174-CA87C00D17FE}" dt="2024-04-22T17:18:46.841" v="1865" actId="21"/>
          <ac:picMkLst>
            <pc:docMk/>
            <pc:sldMk cId="1121714736" sldId="296"/>
            <ac:picMk id="26" creationId="{444AF4E8-D175-9CF7-E04B-66F62A66F322}"/>
          </ac:picMkLst>
        </pc:picChg>
        <pc:picChg chg="add del mod">
          <ac:chgData name="One Skill" userId="8d49c830ac36a521" providerId="LiveId" clId="{3D48A428-41A0-47D2-9174-CA87C00D17FE}" dt="2024-04-22T17:18:46.841" v="1865" actId="21"/>
          <ac:picMkLst>
            <pc:docMk/>
            <pc:sldMk cId="1121714736" sldId="296"/>
            <ac:picMk id="28" creationId="{FFD92F86-1ED0-2A9A-5853-2AE917C662E1}"/>
          </ac:picMkLst>
        </pc:picChg>
        <pc:picChg chg="add del mod">
          <ac:chgData name="One Skill" userId="8d49c830ac36a521" providerId="LiveId" clId="{3D48A428-41A0-47D2-9174-CA87C00D17FE}" dt="2024-04-22T17:19:46.839" v="1900" actId="478"/>
          <ac:picMkLst>
            <pc:docMk/>
            <pc:sldMk cId="1121714736" sldId="296"/>
            <ac:picMk id="30" creationId="{AD08CF1E-9A64-88EE-01A6-300B71E9E2E9}"/>
          </ac:picMkLst>
        </pc:picChg>
        <pc:picChg chg="add del mod">
          <ac:chgData name="One Skill" userId="8d49c830ac36a521" providerId="LiveId" clId="{3D48A428-41A0-47D2-9174-CA87C00D17FE}" dt="2024-04-22T17:18:46.841" v="1865" actId="21"/>
          <ac:picMkLst>
            <pc:docMk/>
            <pc:sldMk cId="1121714736" sldId="296"/>
            <ac:picMk id="31" creationId="{11EC7AE9-EBE1-C52F-6074-05612E0F6BD0}"/>
          </ac:picMkLst>
        </pc:picChg>
        <pc:picChg chg="add mod">
          <ac:chgData name="One Skill" userId="8d49c830ac36a521" providerId="LiveId" clId="{3D48A428-41A0-47D2-9174-CA87C00D17FE}" dt="2024-04-22T17:18:31.954" v="1860" actId="571"/>
          <ac:picMkLst>
            <pc:docMk/>
            <pc:sldMk cId="1121714736" sldId="296"/>
            <ac:picMk id="32" creationId="{D0AE0738-3FAF-363D-139C-DE8BC5D69E45}"/>
          </ac:picMkLst>
        </pc:picChg>
        <pc:picChg chg="add mod">
          <ac:chgData name="One Skill" userId="8d49c830ac36a521" providerId="LiveId" clId="{3D48A428-41A0-47D2-9174-CA87C00D17FE}" dt="2024-04-22T17:18:31.954" v="1860" actId="571"/>
          <ac:picMkLst>
            <pc:docMk/>
            <pc:sldMk cId="1121714736" sldId="296"/>
            <ac:picMk id="33" creationId="{39C177EB-D0B0-402C-200D-B885ED5BCDA9}"/>
          </ac:picMkLst>
        </pc:picChg>
        <pc:picChg chg="add del mod">
          <ac:chgData name="One Skill" userId="8d49c830ac36a521" providerId="LiveId" clId="{3D48A428-41A0-47D2-9174-CA87C00D17FE}" dt="2024-04-22T17:18:46.841" v="1865" actId="21"/>
          <ac:picMkLst>
            <pc:docMk/>
            <pc:sldMk cId="1121714736" sldId="296"/>
            <ac:picMk id="34" creationId="{1FEBA13B-3C77-44EC-2047-5982BF5D63A3}"/>
          </ac:picMkLst>
        </pc:picChg>
        <pc:picChg chg="add del mod">
          <ac:chgData name="One Skill" userId="8d49c830ac36a521" providerId="LiveId" clId="{3D48A428-41A0-47D2-9174-CA87C00D17FE}" dt="2024-04-22T17:18:46.841" v="1865" actId="21"/>
          <ac:picMkLst>
            <pc:docMk/>
            <pc:sldMk cId="1121714736" sldId="296"/>
            <ac:picMk id="35" creationId="{B1DB2E4B-23A4-4566-559D-C8FDE8122DE6}"/>
          </ac:picMkLst>
        </pc:picChg>
        <pc:picChg chg="add del mod">
          <ac:chgData name="One Skill" userId="8d49c830ac36a521" providerId="LiveId" clId="{3D48A428-41A0-47D2-9174-CA87C00D17FE}" dt="2024-04-22T17:21:43.691" v="1956" actId="21"/>
          <ac:picMkLst>
            <pc:docMk/>
            <pc:sldMk cId="1121714736" sldId="296"/>
            <ac:picMk id="37" creationId="{A052452A-F92A-08D3-C079-0CC5AF4A291B}"/>
          </ac:picMkLst>
        </pc:picChg>
        <pc:picChg chg="add del mod">
          <ac:chgData name="One Skill" userId="8d49c830ac36a521" providerId="LiveId" clId="{3D48A428-41A0-47D2-9174-CA87C00D17FE}" dt="2024-04-22T17:21:43.691" v="1956" actId="21"/>
          <ac:picMkLst>
            <pc:docMk/>
            <pc:sldMk cId="1121714736" sldId="296"/>
            <ac:picMk id="39" creationId="{2C20A057-9C56-E0A7-03D9-DA8203F86B30}"/>
          </ac:picMkLst>
        </pc:picChg>
        <pc:picChg chg="add del mod">
          <ac:chgData name="One Skill" userId="8d49c830ac36a521" providerId="LiveId" clId="{3D48A428-41A0-47D2-9174-CA87C00D17FE}" dt="2024-04-22T17:21:43.691" v="1956" actId="21"/>
          <ac:picMkLst>
            <pc:docMk/>
            <pc:sldMk cId="1121714736" sldId="296"/>
            <ac:picMk id="41" creationId="{02B97954-52F8-8048-76A0-4BD84DC2CE30}"/>
          </ac:picMkLst>
        </pc:picChg>
        <pc:picChg chg="add del mod">
          <ac:chgData name="One Skill" userId="8d49c830ac36a521" providerId="LiveId" clId="{3D48A428-41A0-47D2-9174-CA87C00D17FE}" dt="2024-04-22T17:21:43.691" v="1956" actId="21"/>
          <ac:picMkLst>
            <pc:docMk/>
            <pc:sldMk cId="1121714736" sldId="296"/>
            <ac:picMk id="43" creationId="{EC32A391-8874-032D-A5A9-D06CEE3E62AB}"/>
          </ac:picMkLst>
        </pc:picChg>
        <pc:picChg chg="add del mod">
          <ac:chgData name="One Skill" userId="8d49c830ac36a521" providerId="LiveId" clId="{3D48A428-41A0-47D2-9174-CA87C00D17FE}" dt="2024-04-22T17:21:43.691" v="1956" actId="21"/>
          <ac:picMkLst>
            <pc:docMk/>
            <pc:sldMk cId="1121714736" sldId="296"/>
            <ac:picMk id="45" creationId="{B5FCC6C5-B85A-29C6-2C95-91EB0CF0D49E}"/>
          </ac:picMkLst>
        </pc:picChg>
        <pc:picChg chg="add del mod">
          <ac:chgData name="One Skill" userId="8d49c830ac36a521" providerId="LiveId" clId="{3D48A428-41A0-47D2-9174-CA87C00D17FE}" dt="2024-04-22T17:21:43.691" v="1956" actId="21"/>
          <ac:picMkLst>
            <pc:docMk/>
            <pc:sldMk cId="1121714736" sldId="296"/>
            <ac:picMk id="47" creationId="{B28AD33B-3AEC-5438-F3FB-51AC2304E222}"/>
          </ac:picMkLst>
        </pc:picChg>
        <pc:picChg chg="add mod">
          <ac:chgData name="One Skill" userId="8d49c830ac36a521" providerId="LiveId" clId="{3D48A428-41A0-47D2-9174-CA87C00D17FE}" dt="2024-04-22T17:21:25.334" v="1948" actId="12789"/>
          <ac:picMkLst>
            <pc:docMk/>
            <pc:sldMk cId="1121714736" sldId="296"/>
            <ac:picMk id="48" creationId="{596DB70D-7C05-398D-0974-987E116A234D}"/>
          </ac:picMkLst>
        </pc:picChg>
        <pc:picChg chg="add mod">
          <ac:chgData name="One Skill" userId="8d49c830ac36a521" providerId="LiveId" clId="{3D48A428-41A0-47D2-9174-CA87C00D17FE}" dt="2024-04-22T17:21:30.660" v="1951" actId="12789"/>
          <ac:picMkLst>
            <pc:docMk/>
            <pc:sldMk cId="1121714736" sldId="296"/>
            <ac:picMk id="49" creationId="{8848FC0F-D12C-A4FD-5F9A-B2EF3268743D}"/>
          </ac:picMkLst>
        </pc:picChg>
        <pc:picChg chg="add mod">
          <ac:chgData name="One Skill" userId="8d49c830ac36a521" providerId="LiveId" clId="{3D48A428-41A0-47D2-9174-CA87C00D17FE}" dt="2024-04-22T17:21:34.790" v="1954" actId="12789"/>
          <ac:picMkLst>
            <pc:docMk/>
            <pc:sldMk cId="1121714736" sldId="296"/>
            <ac:picMk id="50" creationId="{492C9968-42AF-F42C-505D-42839597C34E}"/>
          </ac:picMkLst>
        </pc:picChg>
        <pc:cxnChg chg="mod topLvl">
          <ac:chgData name="One Skill" userId="8d49c830ac36a521" providerId="LiveId" clId="{3D48A428-41A0-47D2-9174-CA87C00D17FE}" dt="2024-04-22T17:11:08.326" v="1785" actId="164"/>
          <ac:cxnSpMkLst>
            <pc:docMk/>
            <pc:sldMk cId="1121714736" sldId="296"/>
            <ac:cxnSpMk id="16" creationId="{C5410C28-EC75-C37B-6E8A-0317DE77E8A7}"/>
          </ac:cxnSpMkLst>
        </pc:cxnChg>
        <pc:cxnChg chg="mod topLvl">
          <ac:chgData name="One Skill" userId="8d49c830ac36a521" providerId="LiveId" clId="{3D48A428-41A0-47D2-9174-CA87C00D17FE}" dt="2024-04-22T17:11:08.326" v="1785" actId="164"/>
          <ac:cxnSpMkLst>
            <pc:docMk/>
            <pc:sldMk cId="1121714736" sldId="296"/>
            <ac:cxnSpMk id="17" creationId="{2E010A93-BD37-03D9-AC6B-7A2B0F6951EC}"/>
          </ac:cxnSpMkLst>
        </pc:cxnChg>
      </pc:sldChg>
      <pc:sldChg chg="addSp delSp modSp new mod modTransition setBg modAnim replTag delTag">
        <pc:chgData name="One Skill" userId="8d49c830ac36a521" providerId="LiveId" clId="{3D48A428-41A0-47D2-9174-CA87C00D17FE}" dt="2024-04-22T17:53:40.666" v="2494"/>
        <pc:sldMkLst>
          <pc:docMk/>
          <pc:sldMk cId="1725849141" sldId="296"/>
        </pc:sldMkLst>
        <pc:spChg chg="add del mod">
          <ac:chgData name="One Skill" userId="8d49c830ac36a521" providerId="LiveId" clId="{3D48A428-41A0-47D2-9174-CA87C00D17FE}" dt="2024-04-22T17:38:22.395" v="2217"/>
          <ac:spMkLst>
            <pc:docMk/>
            <pc:sldMk cId="1725849141" sldId="296"/>
            <ac:spMk id="2" creationId="{68809919-7811-73CB-C631-02DDB038546C}"/>
          </ac:spMkLst>
        </pc:spChg>
        <pc:spChg chg="add mod">
          <ac:chgData name="One Skill" userId="8d49c830ac36a521" providerId="LiveId" clId="{3D48A428-41A0-47D2-9174-CA87C00D17FE}" dt="2024-04-22T17:39:05.665" v="2223"/>
          <ac:spMkLst>
            <pc:docMk/>
            <pc:sldMk cId="1725849141" sldId="296"/>
            <ac:spMk id="5" creationId="{B77E33CF-AB61-4A2A-5E25-7F04553C046E}"/>
          </ac:spMkLst>
        </pc:spChg>
        <pc:spChg chg="add del mod">
          <ac:chgData name="One Skill" userId="8d49c830ac36a521" providerId="LiveId" clId="{3D48A428-41A0-47D2-9174-CA87C00D17FE}" dt="2024-04-22T17:39:32.503" v="2227" actId="478"/>
          <ac:spMkLst>
            <pc:docMk/>
            <pc:sldMk cId="1725849141" sldId="296"/>
            <ac:spMk id="6" creationId="{34360199-8392-87E8-E718-60B62E29934C}"/>
          </ac:spMkLst>
        </pc:spChg>
        <pc:spChg chg="add mod ord">
          <ac:chgData name="One Skill" userId="8d49c830ac36a521" providerId="LiveId" clId="{3D48A428-41A0-47D2-9174-CA87C00D17FE}" dt="2024-04-22T17:52:09.856" v="2466" actId="166"/>
          <ac:spMkLst>
            <pc:docMk/>
            <pc:sldMk cId="1725849141" sldId="296"/>
            <ac:spMk id="7" creationId="{AA3C7598-4F51-52EA-0FED-D7B7BAFBDED5}"/>
          </ac:spMkLst>
        </pc:spChg>
        <pc:spChg chg="add mod ord">
          <ac:chgData name="One Skill" userId="8d49c830ac36a521" providerId="LiveId" clId="{3D48A428-41A0-47D2-9174-CA87C00D17FE}" dt="2024-04-22T17:52:09.856" v="2466" actId="166"/>
          <ac:spMkLst>
            <pc:docMk/>
            <pc:sldMk cId="1725849141" sldId="296"/>
            <ac:spMk id="8" creationId="{02A4A26C-27F5-C74C-06E6-19C08574A802}"/>
          </ac:spMkLst>
        </pc:spChg>
        <pc:spChg chg="add mod ord">
          <ac:chgData name="One Skill" userId="8d49c830ac36a521" providerId="LiveId" clId="{3D48A428-41A0-47D2-9174-CA87C00D17FE}" dt="2024-04-22T17:52:09.856" v="2466" actId="166"/>
          <ac:spMkLst>
            <pc:docMk/>
            <pc:sldMk cId="1725849141" sldId="296"/>
            <ac:spMk id="9" creationId="{88CC14F6-B551-2D80-63FC-B4D18B22FDF8}"/>
          </ac:spMkLst>
        </pc:spChg>
        <pc:spChg chg="add mod">
          <ac:chgData name="One Skill" userId="8d49c830ac36a521" providerId="LiveId" clId="{3D48A428-41A0-47D2-9174-CA87C00D17FE}" dt="2024-04-22T17:39:40.962" v="2228"/>
          <ac:spMkLst>
            <pc:docMk/>
            <pc:sldMk cId="1725849141" sldId="296"/>
            <ac:spMk id="10" creationId="{4077AD73-160D-9BCB-0EC1-C67221A80217}"/>
          </ac:spMkLst>
        </pc:spChg>
        <pc:spChg chg="add mod">
          <ac:chgData name="One Skill" userId="8d49c830ac36a521" providerId="LiveId" clId="{3D48A428-41A0-47D2-9174-CA87C00D17FE}" dt="2024-04-22T17:39:40.962" v="2228"/>
          <ac:spMkLst>
            <pc:docMk/>
            <pc:sldMk cId="1725849141" sldId="296"/>
            <ac:spMk id="11" creationId="{F55977B5-AD1A-A6E2-C5DC-014927DC4AF9}"/>
          </ac:spMkLst>
        </pc:spChg>
        <pc:spChg chg="add mod">
          <ac:chgData name="One Skill" userId="8d49c830ac36a521" providerId="LiveId" clId="{3D48A428-41A0-47D2-9174-CA87C00D17FE}" dt="2024-04-22T17:39:40.962" v="2228"/>
          <ac:spMkLst>
            <pc:docMk/>
            <pc:sldMk cId="1725849141" sldId="296"/>
            <ac:spMk id="12" creationId="{0560AD7C-45A9-6BDA-0F70-69F28DD234BE}"/>
          </ac:spMkLst>
        </pc:spChg>
        <pc:spChg chg="mod topLvl">
          <ac:chgData name="One Skill" userId="8d49c830ac36a521" providerId="LiveId" clId="{3D48A428-41A0-47D2-9174-CA87C00D17FE}" dt="2024-04-22T17:41:49.661" v="2337" actId="164"/>
          <ac:spMkLst>
            <pc:docMk/>
            <pc:sldMk cId="1725849141" sldId="296"/>
            <ac:spMk id="14" creationId="{B7006DEB-318B-B906-CE94-8AE955950CF7}"/>
          </ac:spMkLst>
        </pc:spChg>
        <pc:spChg chg="add mod">
          <ac:chgData name="One Skill" userId="8d49c830ac36a521" providerId="LiveId" clId="{3D48A428-41A0-47D2-9174-CA87C00D17FE}" dt="2024-04-22T17:53:40.171" v="2493"/>
          <ac:spMkLst>
            <pc:docMk/>
            <pc:sldMk cId="1725849141" sldId="296"/>
            <ac:spMk id="59" creationId="{366D84AD-0E47-ADC9-3544-CCE8253647D1}"/>
          </ac:spMkLst>
        </pc:spChg>
        <pc:spChg chg="add mod">
          <ac:chgData name="One Skill" userId="8d49c830ac36a521" providerId="LiveId" clId="{3D48A428-41A0-47D2-9174-CA87C00D17FE}" dt="2024-04-22T17:53:40.171" v="2493"/>
          <ac:spMkLst>
            <pc:docMk/>
            <pc:sldMk cId="1725849141" sldId="296"/>
            <ac:spMk id="60" creationId="{329A6677-E4DC-CFCC-B77E-0C541A05EDB3}"/>
          </ac:spMkLst>
        </pc:spChg>
        <pc:spChg chg="add mod">
          <ac:chgData name="One Skill" userId="8d49c830ac36a521" providerId="LiveId" clId="{3D48A428-41A0-47D2-9174-CA87C00D17FE}" dt="2024-04-22T17:53:40.171" v="2493"/>
          <ac:spMkLst>
            <pc:docMk/>
            <pc:sldMk cId="1725849141" sldId="296"/>
            <ac:spMk id="61" creationId="{67D76581-C0A7-BB24-8BD8-AAD8C748FB48}"/>
          </ac:spMkLst>
        </pc:spChg>
        <pc:grpChg chg="add del mod">
          <ac:chgData name="One Skill" userId="8d49c830ac36a521" providerId="LiveId" clId="{3D48A428-41A0-47D2-9174-CA87C00D17FE}" dt="2024-04-22T17:41:24.417" v="2331" actId="165"/>
          <ac:grpSpMkLst>
            <pc:docMk/>
            <pc:sldMk cId="1725849141" sldId="296"/>
            <ac:grpSpMk id="13" creationId="{5EDD882C-E4E7-CF0B-CC42-7DD35B17BEB1}"/>
          </ac:grpSpMkLst>
        </pc:grpChg>
        <pc:grpChg chg="del mod topLvl">
          <ac:chgData name="One Skill" userId="8d49c830ac36a521" providerId="LiveId" clId="{3D48A428-41A0-47D2-9174-CA87C00D17FE}" dt="2024-04-22T17:41:24.697" v="2332" actId="165"/>
          <ac:grpSpMkLst>
            <pc:docMk/>
            <pc:sldMk cId="1725849141" sldId="296"/>
            <ac:grpSpMk id="15" creationId="{A80A96E3-31CD-DD0B-0150-1F2AB2B39D31}"/>
          </ac:grpSpMkLst>
        </pc:grpChg>
        <pc:grpChg chg="add mod">
          <ac:chgData name="One Skill" userId="8d49c830ac36a521" providerId="LiveId" clId="{3D48A428-41A0-47D2-9174-CA87C00D17FE}" dt="2024-04-22T17:48:23.224" v="2380" actId="1076"/>
          <ac:grpSpMkLst>
            <pc:docMk/>
            <pc:sldMk cId="1725849141" sldId="296"/>
            <ac:grpSpMk id="18" creationId="{001C5951-6497-6BC6-D640-293FAA2299BA}"/>
          </ac:grpSpMkLst>
        </pc:grpChg>
        <pc:picChg chg="add del mod ord">
          <ac:chgData name="One Skill" userId="8d49c830ac36a521" providerId="LiveId" clId="{3D48A428-41A0-47D2-9174-CA87C00D17FE}" dt="2024-04-22T17:38:22.395" v="2217"/>
          <ac:picMkLst>
            <pc:docMk/>
            <pc:sldMk cId="1725849141" sldId="296"/>
            <ac:picMk id="3" creationId="{F3A0C5FA-2AC3-D91B-D082-07628BCC2CD6}"/>
          </ac:picMkLst>
        </pc:picChg>
        <pc:picChg chg="mod modCrop">
          <ac:chgData name="One Skill" userId="8d49c830ac36a521" providerId="LiveId" clId="{3D48A428-41A0-47D2-9174-CA87C00D17FE}" dt="2024-04-22T17:39:16.074" v="2224" actId="18131"/>
          <ac:picMkLst>
            <pc:docMk/>
            <pc:sldMk cId="1725849141" sldId="296"/>
            <ac:picMk id="4" creationId="{5C1E65CB-81CB-6554-AEF9-01B3F95DA426}"/>
          </ac:picMkLst>
        </pc:picChg>
        <pc:picChg chg="add mod">
          <ac:chgData name="One Skill" userId="8d49c830ac36a521" providerId="LiveId" clId="{3D48A428-41A0-47D2-9174-CA87C00D17FE}" dt="2024-04-22T17:48:23.495" v="2382" actId="931"/>
          <ac:picMkLst>
            <pc:docMk/>
            <pc:sldMk cId="1725849141" sldId="296"/>
            <ac:picMk id="20" creationId="{535BDED3-A361-D598-BBE5-3146105D9A97}"/>
          </ac:picMkLst>
        </pc:picChg>
        <pc:picChg chg="add mod">
          <ac:chgData name="One Skill" userId="8d49c830ac36a521" providerId="LiveId" clId="{3D48A428-41A0-47D2-9174-CA87C00D17FE}" dt="2024-04-22T17:48:23.495" v="2382" actId="931"/>
          <ac:picMkLst>
            <pc:docMk/>
            <pc:sldMk cId="1725849141" sldId="296"/>
            <ac:picMk id="22" creationId="{AE57E0AE-487C-8B7C-9DC9-DBEE5BF5A004}"/>
          </ac:picMkLst>
        </pc:picChg>
        <pc:picChg chg="add mod">
          <ac:chgData name="One Skill" userId="8d49c830ac36a521" providerId="LiveId" clId="{3D48A428-41A0-47D2-9174-CA87C00D17FE}" dt="2024-04-22T17:48:23.495" v="2382" actId="931"/>
          <ac:picMkLst>
            <pc:docMk/>
            <pc:sldMk cId="1725849141" sldId="296"/>
            <ac:picMk id="24" creationId="{9F80BF1D-6F18-1432-1C79-DE86FF46323C}"/>
          </ac:picMkLst>
        </pc:picChg>
        <pc:picChg chg="add mod">
          <ac:chgData name="One Skill" userId="8d49c830ac36a521" providerId="LiveId" clId="{3D48A428-41A0-47D2-9174-CA87C00D17FE}" dt="2024-04-22T17:48:23.495" v="2382" actId="931"/>
          <ac:picMkLst>
            <pc:docMk/>
            <pc:sldMk cId="1725849141" sldId="296"/>
            <ac:picMk id="26" creationId="{2BEFCE98-2594-205B-8A98-FBDC866A8CE1}"/>
          </ac:picMkLst>
        </pc:picChg>
        <pc:picChg chg="add mod">
          <ac:chgData name="One Skill" userId="8d49c830ac36a521" providerId="LiveId" clId="{3D48A428-41A0-47D2-9174-CA87C00D17FE}" dt="2024-04-22T17:48:23.495" v="2382" actId="931"/>
          <ac:picMkLst>
            <pc:docMk/>
            <pc:sldMk cId="1725849141" sldId="296"/>
            <ac:picMk id="28" creationId="{88705BB5-9252-1415-B9AC-5C49D5C55165}"/>
          </ac:picMkLst>
        </pc:picChg>
        <pc:picChg chg="add mod">
          <ac:chgData name="One Skill" userId="8d49c830ac36a521" providerId="LiveId" clId="{3D48A428-41A0-47D2-9174-CA87C00D17FE}" dt="2024-04-22T17:48:23.495" v="2382" actId="931"/>
          <ac:picMkLst>
            <pc:docMk/>
            <pc:sldMk cId="1725849141" sldId="296"/>
            <ac:picMk id="30" creationId="{D2B8F54E-B591-F18C-1FFF-F6E1833949D4}"/>
          </ac:picMkLst>
        </pc:picChg>
        <pc:picChg chg="add del mod">
          <ac:chgData name="One Skill" userId="8d49c830ac36a521" providerId="LiveId" clId="{3D48A428-41A0-47D2-9174-CA87C00D17FE}" dt="2024-04-22T17:49:54.303" v="2416" actId="478"/>
          <ac:picMkLst>
            <pc:docMk/>
            <pc:sldMk cId="1725849141" sldId="296"/>
            <ac:picMk id="32" creationId="{B0FBC9D0-1D85-9DED-281E-1BE51DB48F0C}"/>
          </ac:picMkLst>
        </pc:picChg>
        <pc:picChg chg="add del mod">
          <ac:chgData name="One Skill" userId="8d49c830ac36a521" providerId="LiveId" clId="{3D48A428-41A0-47D2-9174-CA87C00D17FE}" dt="2024-04-22T17:49:54.303" v="2416" actId="478"/>
          <ac:picMkLst>
            <pc:docMk/>
            <pc:sldMk cId="1725849141" sldId="296"/>
            <ac:picMk id="34" creationId="{D49AFC65-085D-6710-5964-19EA718A1CF0}"/>
          </ac:picMkLst>
        </pc:picChg>
        <pc:picChg chg="add del mod">
          <ac:chgData name="One Skill" userId="8d49c830ac36a521" providerId="LiveId" clId="{3D48A428-41A0-47D2-9174-CA87C00D17FE}" dt="2024-04-22T17:49:54.303" v="2416" actId="478"/>
          <ac:picMkLst>
            <pc:docMk/>
            <pc:sldMk cId="1725849141" sldId="296"/>
            <ac:picMk id="36" creationId="{4A113E2D-4DFF-4743-C983-5B1574E9A775}"/>
          </ac:picMkLst>
        </pc:picChg>
        <pc:picChg chg="add del mod">
          <ac:chgData name="One Skill" userId="8d49c830ac36a521" providerId="LiveId" clId="{3D48A428-41A0-47D2-9174-CA87C00D17FE}" dt="2024-04-22T17:49:54.303" v="2416" actId="478"/>
          <ac:picMkLst>
            <pc:docMk/>
            <pc:sldMk cId="1725849141" sldId="296"/>
            <ac:picMk id="38" creationId="{66E9913B-53CD-DD90-A974-CBC7F5285CF8}"/>
          </ac:picMkLst>
        </pc:picChg>
        <pc:picChg chg="add del mod">
          <ac:chgData name="One Skill" userId="8d49c830ac36a521" providerId="LiveId" clId="{3D48A428-41A0-47D2-9174-CA87C00D17FE}" dt="2024-04-22T17:49:54.303" v="2416" actId="478"/>
          <ac:picMkLst>
            <pc:docMk/>
            <pc:sldMk cId="1725849141" sldId="296"/>
            <ac:picMk id="40" creationId="{4DBBCEA9-2E2C-A65F-1C0F-764E4EDAB931}"/>
          </ac:picMkLst>
        </pc:picChg>
        <pc:picChg chg="add del mod">
          <ac:chgData name="One Skill" userId="8d49c830ac36a521" providerId="LiveId" clId="{3D48A428-41A0-47D2-9174-CA87C00D17FE}" dt="2024-04-22T17:49:56.031" v="2417" actId="478"/>
          <ac:picMkLst>
            <pc:docMk/>
            <pc:sldMk cId="1725849141" sldId="296"/>
            <ac:picMk id="42" creationId="{83A54DD3-D908-994B-5717-E84441487CD5}"/>
          </ac:picMkLst>
        </pc:picChg>
        <pc:picChg chg="add del mod">
          <ac:chgData name="One Skill" userId="8d49c830ac36a521" providerId="LiveId" clId="{3D48A428-41A0-47D2-9174-CA87C00D17FE}" dt="2024-04-22T17:49:54.303" v="2416" actId="478"/>
          <ac:picMkLst>
            <pc:docMk/>
            <pc:sldMk cId="1725849141" sldId="296"/>
            <ac:picMk id="43" creationId="{F364F98B-D384-DCF7-8718-3DD57DCE197D}"/>
          </ac:picMkLst>
        </pc:picChg>
        <pc:picChg chg="add del mod">
          <ac:chgData name="One Skill" userId="8d49c830ac36a521" providerId="LiveId" clId="{3D48A428-41A0-47D2-9174-CA87C00D17FE}" dt="2024-04-22T17:52:14.677" v="2467" actId="21"/>
          <ac:picMkLst>
            <pc:docMk/>
            <pc:sldMk cId="1725849141" sldId="296"/>
            <ac:picMk id="45" creationId="{A65B69F7-84B8-5DBF-838C-93DA1052A9F8}"/>
          </ac:picMkLst>
        </pc:picChg>
        <pc:picChg chg="add del mod">
          <ac:chgData name="One Skill" userId="8d49c830ac36a521" providerId="LiveId" clId="{3D48A428-41A0-47D2-9174-CA87C00D17FE}" dt="2024-04-22T17:52:14.677" v="2467" actId="21"/>
          <ac:picMkLst>
            <pc:docMk/>
            <pc:sldMk cId="1725849141" sldId="296"/>
            <ac:picMk id="47" creationId="{E70C2C8D-9757-BF82-B288-0343682E7C19}"/>
          </ac:picMkLst>
        </pc:picChg>
        <pc:picChg chg="add del mod">
          <ac:chgData name="One Skill" userId="8d49c830ac36a521" providerId="LiveId" clId="{3D48A428-41A0-47D2-9174-CA87C00D17FE}" dt="2024-04-22T17:52:14.677" v="2467" actId="21"/>
          <ac:picMkLst>
            <pc:docMk/>
            <pc:sldMk cId="1725849141" sldId="296"/>
            <ac:picMk id="49" creationId="{EDB23836-B670-08E6-8BFF-BDE8B63583D7}"/>
          </ac:picMkLst>
        </pc:picChg>
        <pc:picChg chg="add del mod">
          <ac:chgData name="One Skill" userId="8d49c830ac36a521" providerId="LiveId" clId="{3D48A428-41A0-47D2-9174-CA87C00D17FE}" dt="2024-04-22T17:52:14.677" v="2467" actId="21"/>
          <ac:picMkLst>
            <pc:docMk/>
            <pc:sldMk cId="1725849141" sldId="296"/>
            <ac:picMk id="51" creationId="{3FFD8881-4008-4FF5-C108-3871A95723F6}"/>
          </ac:picMkLst>
        </pc:picChg>
        <pc:picChg chg="add del mod">
          <ac:chgData name="One Skill" userId="8d49c830ac36a521" providerId="LiveId" clId="{3D48A428-41A0-47D2-9174-CA87C00D17FE}" dt="2024-04-22T17:52:14.677" v="2467" actId="21"/>
          <ac:picMkLst>
            <pc:docMk/>
            <pc:sldMk cId="1725849141" sldId="296"/>
            <ac:picMk id="53" creationId="{D50E9E35-AABA-5A29-4392-7D6C53CABAC5}"/>
          </ac:picMkLst>
        </pc:picChg>
        <pc:picChg chg="add del mod">
          <ac:chgData name="One Skill" userId="8d49c830ac36a521" providerId="LiveId" clId="{3D48A428-41A0-47D2-9174-CA87C00D17FE}" dt="2024-04-22T17:52:14.677" v="2467" actId="21"/>
          <ac:picMkLst>
            <pc:docMk/>
            <pc:sldMk cId="1725849141" sldId="296"/>
            <ac:picMk id="55" creationId="{49D10CD1-3222-18E0-6732-B2A91298D42E}"/>
          </ac:picMkLst>
        </pc:picChg>
        <pc:picChg chg="add mod">
          <ac:chgData name="One Skill" userId="8d49c830ac36a521" providerId="LiveId" clId="{3D48A428-41A0-47D2-9174-CA87C00D17FE}" dt="2024-04-22T17:51:54.914" v="2459" actId="12789"/>
          <ac:picMkLst>
            <pc:docMk/>
            <pc:sldMk cId="1725849141" sldId="296"/>
            <ac:picMk id="56" creationId="{D9B74658-8204-4D5E-DA7E-E686E63DBDDD}"/>
          </ac:picMkLst>
        </pc:picChg>
        <pc:picChg chg="add mod">
          <ac:chgData name="One Skill" userId="8d49c830ac36a521" providerId="LiveId" clId="{3D48A428-41A0-47D2-9174-CA87C00D17FE}" dt="2024-04-22T17:51:59.275" v="2462" actId="12789"/>
          <ac:picMkLst>
            <pc:docMk/>
            <pc:sldMk cId="1725849141" sldId="296"/>
            <ac:picMk id="57" creationId="{F76AE3BE-0037-A944-E6FA-0737AFBB48D3}"/>
          </ac:picMkLst>
        </pc:picChg>
        <pc:picChg chg="add mod">
          <ac:chgData name="One Skill" userId="8d49c830ac36a521" providerId="LiveId" clId="{3D48A428-41A0-47D2-9174-CA87C00D17FE}" dt="2024-04-22T17:52:03.498" v="2465" actId="12789"/>
          <ac:picMkLst>
            <pc:docMk/>
            <pc:sldMk cId="1725849141" sldId="296"/>
            <ac:picMk id="58" creationId="{380C91BF-A2FA-392B-F059-37E76B1AE8CC}"/>
          </ac:picMkLst>
        </pc:picChg>
        <pc:cxnChg chg="mod topLvl">
          <ac:chgData name="One Skill" userId="8d49c830ac36a521" providerId="LiveId" clId="{3D48A428-41A0-47D2-9174-CA87C00D17FE}" dt="2024-04-22T17:41:49.661" v="2337" actId="164"/>
          <ac:cxnSpMkLst>
            <pc:docMk/>
            <pc:sldMk cId="1725849141" sldId="296"/>
            <ac:cxnSpMk id="16" creationId="{83DDCA51-0332-8405-3836-83E28B01E7F4}"/>
          </ac:cxnSpMkLst>
        </pc:cxnChg>
        <pc:cxnChg chg="mod topLvl">
          <ac:chgData name="One Skill" userId="8d49c830ac36a521" providerId="LiveId" clId="{3D48A428-41A0-47D2-9174-CA87C00D17FE}" dt="2024-04-22T17:41:49.661" v="2337" actId="164"/>
          <ac:cxnSpMkLst>
            <pc:docMk/>
            <pc:sldMk cId="1725849141" sldId="296"/>
            <ac:cxnSpMk id="17" creationId="{41DB84C3-2617-7261-5D3D-AD287D669CC2}"/>
          </ac:cxnSpMkLst>
        </pc:cxnChg>
      </pc:sldChg>
      <pc:sldChg chg="addSp delSp modSp new del mod modTransition">
        <pc:chgData name="One Skill" userId="8d49c830ac36a521" providerId="LiveId" clId="{3D48A428-41A0-47D2-9174-CA87C00D17FE}" dt="2024-04-22T17:06:55.011" v="1602" actId="47"/>
        <pc:sldMkLst>
          <pc:docMk/>
          <pc:sldMk cId="2554380207" sldId="296"/>
        </pc:sldMkLst>
        <pc:spChg chg="add del mod">
          <ac:chgData name="One Skill" userId="8d49c830ac36a521" providerId="LiveId" clId="{3D48A428-41A0-47D2-9174-CA87C00D17FE}" dt="2024-04-22T16:41:12.058" v="1532" actId="478"/>
          <ac:spMkLst>
            <pc:docMk/>
            <pc:sldMk cId="2554380207" sldId="296"/>
            <ac:spMk id="3" creationId="{B5EB46C9-2B13-B173-1C78-1E8CB8376408}"/>
          </ac:spMkLst>
        </pc:spChg>
        <pc:spChg chg="add del mod">
          <ac:chgData name="One Skill" userId="8d49c830ac36a521" providerId="LiveId" clId="{3D48A428-41A0-47D2-9174-CA87C00D17FE}" dt="2024-04-22T16:41:12.058" v="1532" actId="478"/>
          <ac:spMkLst>
            <pc:docMk/>
            <pc:sldMk cId="2554380207" sldId="296"/>
            <ac:spMk id="4" creationId="{77B6F28F-C341-AEDF-6D4D-695B1AE68FA6}"/>
          </ac:spMkLst>
        </pc:spChg>
        <pc:spChg chg="add del mod">
          <ac:chgData name="One Skill" userId="8d49c830ac36a521" providerId="LiveId" clId="{3D48A428-41A0-47D2-9174-CA87C00D17FE}" dt="2024-04-22T16:41:12.058" v="1532" actId="478"/>
          <ac:spMkLst>
            <pc:docMk/>
            <pc:sldMk cId="2554380207" sldId="296"/>
            <ac:spMk id="5" creationId="{25B325E8-3B9D-04A1-6D99-0E4AE9E894B8}"/>
          </ac:spMkLst>
        </pc:spChg>
        <pc:spChg chg="add del mod">
          <ac:chgData name="One Skill" userId="8d49c830ac36a521" providerId="LiveId" clId="{3D48A428-41A0-47D2-9174-CA87C00D17FE}" dt="2024-04-22T16:41:12.058" v="1532" actId="478"/>
          <ac:spMkLst>
            <pc:docMk/>
            <pc:sldMk cId="2554380207" sldId="296"/>
            <ac:spMk id="6" creationId="{3F4B1558-CD7A-D0DD-8D80-A1A6C29BA5F2}"/>
          </ac:spMkLst>
        </pc:spChg>
        <pc:spChg chg="add del mod ord">
          <ac:chgData name="One Skill" userId="8d49c830ac36a521" providerId="LiveId" clId="{3D48A428-41A0-47D2-9174-CA87C00D17FE}" dt="2024-04-22T16:41:12.058" v="1532" actId="478"/>
          <ac:spMkLst>
            <pc:docMk/>
            <pc:sldMk cId="2554380207" sldId="296"/>
            <ac:spMk id="10" creationId="{3904B267-8DAA-36D8-D939-139502D3298F}"/>
          </ac:spMkLst>
        </pc:spChg>
        <pc:spChg chg="add del mod ord">
          <ac:chgData name="One Skill" userId="8d49c830ac36a521" providerId="LiveId" clId="{3D48A428-41A0-47D2-9174-CA87C00D17FE}" dt="2024-04-22T16:41:12.058" v="1532" actId="478"/>
          <ac:spMkLst>
            <pc:docMk/>
            <pc:sldMk cId="2554380207" sldId="296"/>
            <ac:spMk id="11" creationId="{E5591831-105E-5C59-13D8-869F1286B977}"/>
          </ac:spMkLst>
        </pc:spChg>
        <pc:spChg chg="add del mod ord">
          <ac:chgData name="One Skill" userId="8d49c830ac36a521" providerId="LiveId" clId="{3D48A428-41A0-47D2-9174-CA87C00D17FE}" dt="2024-04-22T16:41:12.058" v="1532" actId="478"/>
          <ac:spMkLst>
            <pc:docMk/>
            <pc:sldMk cId="2554380207" sldId="296"/>
            <ac:spMk id="12" creationId="{2CEDAEE0-88BE-3B23-164A-DEF7E8455223}"/>
          </ac:spMkLst>
        </pc:spChg>
        <pc:spChg chg="add mod">
          <ac:chgData name="One Skill" userId="8d49c830ac36a521" providerId="LiveId" clId="{3D48A428-41A0-47D2-9174-CA87C00D17FE}" dt="2024-04-22T17:05:48.362" v="1592"/>
          <ac:spMkLst>
            <pc:docMk/>
            <pc:sldMk cId="2554380207" sldId="296"/>
            <ac:spMk id="16" creationId="{2106F13F-F8D4-A624-E942-6B277F1CBF87}"/>
          </ac:spMkLst>
        </pc:spChg>
        <pc:spChg chg="add mod">
          <ac:chgData name="One Skill" userId="8d49c830ac36a521" providerId="LiveId" clId="{3D48A428-41A0-47D2-9174-CA87C00D17FE}" dt="2024-04-22T17:05:48.362" v="1592"/>
          <ac:spMkLst>
            <pc:docMk/>
            <pc:sldMk cId="2554380207" sldId="296"/>
            <ac:spMk id="17" creationId="{F8FF5EF8-A024-171B-91C5-279D9752C4BD}"/>
          </ac:spMkLst>
        </pc:spChg>
        <pc:spChg chg="add mod">
          <ac:chgData name="One Skill" userId="8d49c830ac36a521" providerId="LiveId" clId="{3D48A428-41A0-47D2-9174-CA87C00D17FE}" dt="2024-04-22T17:05:48.362" v="1592"/>
          <ac:spMkLst>
            <pc:docMk/>
            <pc:sldMk cId="2554380207" sldId="296"/>
            <ac:spMk id="18" creationId="{045C6A94-D8FC-810B-ACC3-B61A7423DA15}"/>
          </ac:spMkLst>
        </pc:spChg>
        <pc:spChg chg="add mod">
          <ac:chgData name="One Skill" userId="8d49c830ac36a521" providerId="LiveId" clId="{3D48A428-41A0-47D2-9174-CA87C00D17FE}" dt="2024-04-22T17:05:48.362" v="1592"/>
          <ac:spMkLst>
            <pc:docMk/>
            <pc:sldMk cId="2554380207" sldId="296"/>
            <ac:spMk id="19" creationId="{17AE6507-8E02-6A07-A8C1-0CC5E8F9AAB8}"/>
          </ac:spMkLst>
        </pc:spChg>
        <pc:spChg chg="mod">
          <ac:chgData name="One Skill" userId="8d49c830ac36a521" providerId="LiveId" clId="{3D48A428-41A0-47D2-9174-CA87C00D17FE}" dt="2024-04-22T17:05:48.362" v="1592"/>
          <ac:spMkLst>
            <pc:docMk/>
            <pc:sldMk cId="2554380207" sldId="296"/>
            <ac:spMk id="22" creationId="{10F81668-4493-C23E-3F02-67A33ED0A245}"/>
          </ac:spMkLst>
        </pc:spChg>
        <pc:spChg chg="add mod">
          <ac:chgData name="One Skill" userId="8d49c830ac36a521" providerId="LiveId" clId="{3D48A428-41A0-47D2-9174-CA87C00D17FE}" dt="2024-04-22T17:05:48.362" v="1592"/>
          <ac:spMkLst>
            <pc:docMk/>
            <pc:sldMk cId="2554380207" sldId="296"/>
            <ac:spMk id="29" creationId="{48B494CE-F602-9626-99C3-7A82D6860B43}"/>
          </ac:spMkLst>
        </pc:spChg>
        <pc:spChg chg="add mod">
          <ac:chgData name="One Skill" userId="8d49c830ac36a521" providerId="LiveId" clId="{3D48A428-41A0-47D2-9174-CA87C00D17FE}" dt="2024-04-22T17:06:07.613" v="1598"/>
          <ac:spMkLst>
            <pc:docMk/>
            <pc:sldMk cId="2554380207" sldId="296"/>
            <ac:spMk id="30" creationId="{08F0CF85-253A-3E95-B5D4-07014E48D868}"/>
          </ac:spMkLst>
        </pc:spChg>
        <pc:spChg chg="add mod">
          <ac:chgData name="One Skill" userId="8d49c830ac36a521" providerId="LiveId" clId="{3D48A428-41A0-47D2-9174-CA87C00D17FE}" dt="2024-04-22T17:06:10.286" v="1600"/>
          <ac:spMkLst>
            <pc:docMk/>
            <pc:sldMk cId="2554380207" sldId="296"/>
            <ac:spMk id="31" creationId="{1BA5ECC4-0C9E-AD83-2A95-A6F391AF7333}"/>
          </ac:spMkLst>
        </pc:spChg>
        <pc:grpChg chg="add mod">
          <ac:chgData name="One Skill" userId="8d49c830ac36a521" providerId="LiveId" clId="{3D48A428-41A0-47D2-9174-CA87C00D17FE}" dt="2024-04-22T17:05:48.362" v="1592"/>
          <ac:grpSpMkLst>
            <pc:docMk/>
            <pc:sldMk cId="2554380207" sldId="296"/>
            <ac:grpSpMk id="21" creationId="{DDB6107A-E1FC-DBAC-F460-D4AC6EA76B01}"/>
          </ac:grpSpMkLst>
        </pc:grpChg>
        <pc:picChg chg="add del mod">
          <ac:chgData name="One Skill" userId="8d49c830ac36a521" providerId="LiveId" clId="{3D48A428-41A0-47D2-9174-CA87C00D17FE}" dt="2024-04-22T16:41:12.058" v="1532" actId="478"/>
          <ac:picMkLst>
            <pc:docMk/>
            <pc:sldMk cId="2554380207" sldId="296"/>
            <ac:picMk id="2" creationId="{B2992794-22C2-5613-220D-3E622CCECD6F}"/>
          </ac:picMkLst>
        </pc:picChg>
        <pc:picChg chg="add del mod">
          <ac:chgData name="One Skill" userId="8d49c830ac36a521" providerId="LiveId" clId="{3D48A428-41A0-47D2-9174-CA87C00D17FE}" dt="2024-04-22T16:39:29.874" v="1515" actId="478"/>
          <ac:picMkLst>
            <pc:docMk/>
            <pc:sldMk cId="2554380207" sldId="296"/>
            <ac:picMk id="7" creationId="{EF8AAE3E-493F-09B6-E6A4-CE3140BCE9D4}"/>
          </ac:picMkLst>
        </pc:picChg>
        <pc:picChg chg="add del mod">
          <ac:chgData name="One Skill" userId="8d49c830ac36a521" providerId="LiveId" clId="{3D48A428-41A0-47D2-9174-CA87C00D17FE}" dt="2024-04-22T16:41:12.058" v="1532" actId="478"/>
          <ac:picMkLst>
            <pc:docMk/>
            <pc:sldMk cId="2554380207" sldId="296"/>
            <ac:picMk id="8" creationId="{8D32E9C9-067D-0C48-3B1C-4DF8C29AD74A}"/>
          </ac:picMkLst>
        </pc:picChg>
        <pc:picChg chg="add del mod">
          <ac:chgData name="One Skill" userId="8d49c830ac36a521" providerId="LiveId" clId="{3D48A428-41A0-47D2-9174-CA87C00D17FE}" dt="2024-04-22T16:39:41.601" v="1521" actId="478"/>
          <ac:picMkLst>
            <pc:docMk/>
            <pc:sldMk cId="2554380207" sldId="296"/>
            <ac:picMk id="9" creationId="{46460D36-CB22-7500-D705-6986CAD846E1}"/>
          </ac:picMkLst>
        </pc:picChg>
        <pc:picChg chg="add del mod">
          <ac:chgData name="One Skill" userId="8d49c830ac36a521" providerId="LiveId" clId="{3D48A428-41A0-47D2-9174-CA87C00D17FE}" dt="2024-04-22T16:41:12.058" v="1532" actId="478"/>
          <ac:picMkLst>
            <pc:docMk/>
            <pc:sldMk cId="2554380207" sldId="296"/>
            <ac:picMk id="13" creationId="{C30F790D-2DB9-5A76-2E66-EEB64E706356}"/>
          </ac:picMkLst>
        </pc:picChg>
        <pc:picChg chg="add del mod">
          <ac:chgData name="One Skill" userId="8d49c830ac36a521" providerId="LiveId" clId="{3D48A428-41A0-47D2-9174-CA87C00D17FE}" dt="2024-04-22T16:41:12.058" v="1532" actId="478"/>
          <ac:picMkLst>
            <pc:docMk/>
            <pc:sldMk cId="2554380207" sldId="296"/>
            <ac:picMk id="14" creationId="{D7C326B7-D9F3-4C7F-BA55-3283A01563C1}"/>
          </ac:picMkLst>
        </pc:picChg>
        <pc:picChg chg="add mod">
          <ac:chgData name="One Skill" userId="8d49c830ac36a521" providerId="LiveId" clId="{3D48A428-41A0-47D2-9174-CA87C00D17FE}" dt="2024-04-22T17:05:48.362" v="1592"/>
          <ac:picMkLst>
            <pc:docMk/>
            <pc:sldMk cId="2554380207" sldId="296"/>
            <ac:picMk id="15" creationId="{5840326A-3589-B256-D958-45299D62382A}"/>
          </ac:picMkLst>
        </pc:picChg>
        <pc:picChg chg="add del mod">
          <ac:chgData name="One Skill" userId="8d49c830ac36a521" providerId="LiveId" clId="{3D48A428-41A0-47D2-9174-CA87C00D17FE}" dt="2024-04-22T17:06:14.111" v="1601" actId="478"/>
          <ac:picMkLst>
            <pc:docMk/>
            <pc:sldMk cId="2554380207" sldId="296"/>
            <ac:picMk id="20" creationId="{9AA2C117-CE86-D873-1DCC-8EBB94DA8F16}"/>
          </ac:picMkLst>
        </pc:picChg>
        <pc:picChg chg="add del mod">
          <ac:chgData name="One Skill" userId="8d49c830ac36a521" providerId="LiveId" clId="{3D48A428-41A0-47D2-9174-CA87C00D17FE}" dt="2024-04-22T17:05:58.988" v="1593" actId="478"/>
          <ac:picMkLst>
            <pc:docMk/>
            <pc:sldMk cId="2554380207" sldId="296"/>
            <ac:picMk id="25" creationId="{4BDAF180-FDF2-F039-78F6-C97C76E3FC0D}"/>
          </ac:picMkLst>
        </pc:picChg>
        <pc:picChg chg="add mod">
          <ac:chgData name="One Skill" userId="8d49c830ac36a521" providerId="LiveId" clId="{3D48A428-41A0-47D2-9174-CA87C00D17FE}" dt="2024-04-22T17:06:03.842" v="1596" actId="12789"/>
          <ac:picMkLst>
            <pc:docMk/>
            <pc:sldMk cId="2554380207" sldId="296"/>
            <ac:picMk id="26" creationId="{DF245990-EC98-4DE9-1638-2A162BC1F1FC}"/>
          </ac:picMkLst>
        </pc:picChg>
        <pc:picChg chg="add mod">
          <ac:chgData name="One Skill" userId="8d49c830ac36a521" providerId="LiveId" clId="{3D48A428-41A0-47D2-9174-CA87C00D17FE}" dt="2024-04-22T17:05:48.362" v="1592"/>
          <ac:picMkLst>
            <pc:docMk/>
            <pc:sldMk cId="2554380207" sldId="296"/>
            <ac:picMk id="27" creationId="{EAB67D2F-2219-DF30-38C5-3F996C449F96}"/>
          </ac:picMkLst>
        </pc:picChg>
        <pc:picChg chg="add mod">
          <ac:chgData name="One Skill" userId="8d49c830ac36a521" providerId="LiveId" clId="{3D48A428-41A0-47D2-9174-CA87C00D17FE}" dt="2024-04-22T17:05:48.362" v="1592"/>
          <ac:picMkLst>
            <pc:docMk/>
            <pc:sldMk cId="2554380207" sldId="296"/>
            <ac:picMk id="28" creationId="{6BF115F3-BCA6-FC83-925B-CAAE24A84E62}"/>
          </ac:picMkLst>
        </pc:picChg>
        <pc:cxnChg chg="mod">
          <ac:chgData name="One Skill" userId="8d49c830ac36a521" providerId="LiveId" clId="{3D48A428-41A0-47D2-9174-CA87C00D17FE}" dt="2024-04-22T17:05:48.362" v="1592"/>
          <ac:cxnSpMkLst>
            <pc:docMk/>
            <pc:sldMk cId="2554380207" sldId="296"/>
            <ac:cxnSpMk id="23" creationId="{786C366F-2E43-432D-1A7C-3B330906E644}"/>
          </ac:cxnSpMkLst>
        </pc:cxnChg>
        <pc:cxnChg chg="mod">
          <ac:chgData name="One Skill" userId="8d49c830ac36a521" providerId="LiveId" clId="{3D48A428-41A0-47D2-9174-CA87C00D17FE}" dt="2024-04-22T17:05:48.362" v="1592"/>
          <ac:cxnSpMkLst>
            <pc:docMk/>
            <pc:sldMk cId="2554380207" sldId="296"/>
            <ac:cxnSpMk id="24" creationId="{8E138FA6-F5A8-CB24-0E5E-8EF2EA795D8A}"/>
          </ac:cxnSpMkLst>
        </pc:cxnChg>
      </pc:sldChg>
      <pc:sldChg chg="add del">
        <pc:chgData name="One Skill" userId="8d49c830ac36a521" providerId="LiveId" clId="{3D48A428-41A0-47D2-9174-CA87C00D17FE}" dt="2024-04-22T16:38:19.509" v="1503" actId="47"/>
        <pc:sldMkLst>
          <pc:docMk/>
          <pc:sldMk cId="2589131968" sldId="296"/>
        </pc:sldMkLst>
      </pc:sldChg>
      <pc:sldChg chg="addSp delSp modSp new del mod setBg replTag delTag">
        <pc:chgData name="One Skill" userId="8d49c830ac36a521" providerId="LiveId" clId="{3D48A428-41A0-47D2-9174-CA87C00D17FE}" dt="2024-04-22T17:35:30.496" v="2158" actId="47"/>
        <pc:sldMkLst>
          <pc:docMk/>
          <pc:sldMk cId="3285111308" sldId="296"/>
        </pc:sldMkLst>
        <pc:spChg chg="add del mod">
          <ac:chgData name="One Skill" userId="8d49c830ac36a521" providerId="LiveId" clId="{3D48A428-41A0-47D2-9174-CA87C00D17FE}" dt="2024-04-22T17:31:41.544" v="2070"/>
          <ac:spMkLst>
            <pc:docMk/>
            <pc:sldMk cId="3285111308" sldId="296"/>
            <ac:spMk id="2" creationId="{6A159A58-6FF3-64C6-B8D7-0C75E0B83DDD}"/>
          </ac:spMkLst>
        </pc:spChg>
        <pc:spChg chg="add mod">
          <ac:chgData name="One Skill" userId="8d49c830ac36a521" providerId="LiveId" clId="{3D48A428-41A0-47D2-9174-CA87C00D17FE}" dt="2024-04-22T17:32:32.835" v="2079"/>
          <ac:spMkLst>
            <pc:docMk/>
            <pc:sldMk cId="3285111308" sldId="296"/>
            <ac:spMk id="5" creationId="{6262F195-243D-36D7-C52A-E876960BE4E8}"/>
          </ac:spMkLst>
        </pc:spChg>
        <pc:spChg chg="add del">
          <ac:chgData name="One Skill" userId="8d49c830ac36a521" providerId="LiveId" clId="{3D48A428-41A0-47D2-9174-CA87C00D17FE}" dt="2024-04-22T17:33:00.492" v="2082" actId="478"/>
          <ac:spMkLst>
            <pc:docMk/>
            <pc:sldMk cId="3285111308" sldId="296"/>
            <ac:spMk id="6" creationId="{8BD40089-5D5C-54B4-6EDC-46FAA6C6AB3B}"/>
          </ac:spMkLst>
        </pc:spChg>
        <pc:spChg chg="add mod">
          <ac:chgData name="One Skill" userId="8d49c830ac36a521" providerId="LiveId" clId="{3D48A428-41A0-47D2-9174-CA87C00D17FE}" dt="2024-04-22T17:33:07.178" v="2083"/>
          <ac:spMkLst>
            <pc:docMk/>
            <pc:sldMk cId="3285111308" sldId="296"/>
            <ac:spMk id="7" creationId="{6494BE0C-E10A-1390-303F-1D12695D33D3}"/>
          </ac:spMkLst>
        </pc:spChg>
        <pc:spChg chg="add mod">
          <ac:chgData name="One Skill" userId="8d49c830ac36a521" providerId="LiveId" clId="{3D48A428-41A0-47D2-9174-CA87C00D17FE}" dt="2024-04-22T17:33:07.178" v="2083"/>
          <ac:spMkLst>
            <pc:docMk/>
            <pc:sldMk cId="3285111308" sldId="296"/>
            <ac:spMk id="8" creationId="{C4E7773E-BF0C-0075-2DBA-39179E89D1EE}"/>
          </ac:spMkLst>
        </pc:spChg>
        <pc:spChg chg="add mod">
          <ac:chgData name="One Skill" userId="8d49c830ac36a521" providerId="LiveId" clId="{3D48A428-41A0-47D2-9174-CA87C00D17FE}" dt="2024-04-22T17:33:37.850" v="2136" actId="14861"/>
          <ac:spMkLst>
            <pc:docMk/>
            <pc:sldMk cId="3285111308" sldId="296"/>
            <ac:spMk id="9" creationId="{50C62A04-DEDA-D051-37A9-85841196E77A}"/>
          </ac:spMkLst>
        </pc:spChg>
        <pc:spChg chg="add mod">
          <ac:chgData name="One Skill" userId="8d49c830ac36a521" providerId="LiveId" clId="{3D48A428-41A0-47D2-9174-CA87C00D17FE}" dt="2024-04-22T17:33:07.178" v="2083"/>
          <ac:spMkLst>
            <pc:docMk/>
            <pc:sldMk cId="3285111308" sldId="296"/>
            <ac:spMk id="10" creationId="{B45D78F3-8800-B383-87F1-BA706CD77785}"/>
          </ac:spMkLst>
        </pc:spChg>
        <pc:spChg chg="add mod">
          <ac:chgData name="One Skill" userId="8d49c830ac36a521" providerId="LiveId" clId="{3D48A428-41A0-47D2-9174-CA87C00D17FE}" dt="2024-04-22T17:33:07.178" v="2083"/>
          <ac:spMkLst>
            <pc:docMk/>
            <pc:sldMk cId="3285111308" sldId="296"/>
            <ac:spMk id="11" creationId="{649C35C9-489A-0053-F63D-A0DA82FD8262}"/>
          </ac:spMkLst>
        </pc:spChg>
        <pc:spChg chg="add mod">
          <ac:chgData name="One Skill" userId="8d49c830ac36a521" providerId="LiveId" clId="{3D48A428-41A0-47D2-9174-CA87C00D17FE}" dt="2024-04-22T17:33:07.178" v="2083"/>
          <ac:spMkLst>
            <pc:docMk/>
            <pc:sldMk cId="3285111308" sldId="296"/>
            <ac:spMk id="12" creationId="{DC206BC3-0144-9CA2-033B-7F363DA8320F}"/>
          </ac:spMkLst>
        </pc:spChg>
        <pc:spChg chg="mod">
          <ac:chgData name="One Skill" userId="8d49c830ac36a521" providerId="LiveId" clId="{3D48A428-41A0-47D2-9174-CA87C00D17FE}" dt="2024-04-22T17:34:18.986" v="2137"/>
          <ac:spMkLst>
            <pc:docMk/>
            <pc:sldMk cId="3285111308" sldId="296"/>
            <ac:spMk id="14" creationId="{9387CA51-0665-1733-E999-11D5CF2688C1}"/>
          </ac:spMkLst>
        </pc:spChg>
        <pc:spChg chg="mod">
          <ac:chgData name="One Skill" userId="8d49c830ac36a521" providerId="LiveId" clId="{3D48A428-41A0-47D2-9174-CA87C00D17FE}" dt="2024-04-22T17:34:50.557" v="2147" actId="207"/>
          <ac:spMkLst>
            <pc:docMk/>
            <pc:sldMk cId="3285111308" sldId="296"/>
            <ac:spMk id="19" creationId="{CBB7736B-A150-7668-72D0-472D01A3066A}"/>
          </ac:spMkLst>
        </pc:spChg>
        <pc:spChg chg="mod">
          <ac:chgData name="One Skill" userId="8d49c830ac36a521" providerId="LiveId" clId="{3D48A428-41A0-47D2-9174-CA87C00D17FE}" dt="2024-04-22T17:35:18.509" v="2153"/>
          <ac:spMkLst>
            <pc:docMk/>
            <pc:sldMk cId="3285111308" sldId="296"/>
            <ac:spMk id="24" creationId="{74AE51E8-58DA-451D-22B6-6512C4AB012F}"/>
          </ac:spMkLst>
        </pc:spChg>
        <pc:grpChg chg="add del mod">
          <ac:chgData name="One Skill" userId="8d49c830ac36a521" providerId="LiveId" clId="{3D48A428-41A0-47D2-9174-CA87C00D17FE}" dt="2024-04-22T17:34:21.987" v="2139" actId="478"/>
          <ac:grpSpMkLst>
            <pc:docMk/>
            <pc:sldMk cId="3285111308" sldId="296"/>
            <ac:grpSpMk id="13" creationId="{BFD4A4FD-A6E2-5239-C21E-27536C0CE07E}"/>
          </ac:grpSpMkLst>
        </pc:grpChg>
        <pc:grpChg chg="mod">
          <ac:chgData name="One Skill" userId="8d49c830ac36a521" providerId="LiveId" clId="{3D48A428-41A0-47D2-9174-CA87C00D17FE}" dt="2024-04-22T17:34:18.986" v="2137"/>
          <ac:grpSpMkLst>
            <pc:docMk/>
            <pc:sldMk cId="3285111308" sldId="296"/>
            <ac:grpSpMk id="15" creationId="{90D858CD-C25C-04D3-41A2-1EF38865AF75}"/>
          </ac:grpSpMkLst>
        </pc:grpChg>
        <pc:grpChg chg="add del mod">
          <ac:chgData name="One Skill" userId="8d49c830ac36a521" providerId="LiveId" clId="{3D48A428-41A0-47D2-9174-CA87C00D17FE}" dt="2024-04-22T17:34:56.630" v="2148" actId="21"/>
          <ac:grpSpMkLst>
            <pc:docMk/>
            <pc:sldMk cId="3285111308" sldId="296"/>
            <ac:grpSpMk id="18" creationId="{E6534BBA-393C-DB20-7179-201C28B6BD40}"/>
          </ac:grpSpMkLst>
        </pc:grpChg>
        <pc:grpChg chg="mod">
          <ac:chgData name="One Skill" userId="8d49c830ac36a521" providerId="LiveId" clId="{3D48A428-41A0-47D2-9174-CA87C00D17FE}" dt="2024-04-22T17:34:28.155" v="2140"/>
          <ac:grpSpMkLst>
            <pc:docMk/>
            <pc:sldMk cId="3285111308" sldId="296"/>
            <ac:grpSpMk id="20" creationId="{91AF4FAA-61B4-19AD-CF75-7FE51D19F0B1}"/>
          </ac:grpSpMkLst>
        </pc:grpChg>
        <pc:grpChg chg="add del mod">
          <ac:chgData name="One Skill" userId="8d49c830ac36a521" providerId="LiveId" clId="{3D48A428-41A0-47D2-9174-CA87C00D17FE}" dt="2024-04-22T17:35:26.846" v="2157" actId="478"/>
          <ac:grpSpMkLst>
            <pc:docMk/>
            <pc:sldMk cId="3285111308" sldId="296"/>
            <ac:grpSpMk id="23" creationId="{1C439BB4-280B-121C-97F5-588891D71BD9}"/>
          </ac:grpSpMkLst>
        </pc:grpChg>
        <pc:grpChg chg="mod">
          <ac:chgData name="One Skill" userId="8d49c830ac36a521" providerId="LiveId" clId="{3D48A428-41A0-47D2-9174-CA87C00D17FE}" dt="2024-04-22T17:35:18.509" v="2153"/>
          <ac:grpSpMkLst>
            <pc:docMk/>
            <pc:sldMk cId="3285111308" sldId="296"/>
            <ac:grpSpMk id="25" creationId="{302109EB-C2E7-451A-8127-D58D562DCD91}"/>
          </ac:grpSpMkLst>
        </pc:grpChg>
        <pc:picChg chg="add del mod ord">
          <ac:chgData name="One Skill" userId="8d49c830ac36a521" providerId="LiveId" clId="{3D48A428-41A0-47D2-9174-CA87C00D17FE}" dt="2024-04-22T17:31:41.544" v="2070"/>
          <ac:picMkLst>
            <pc:docMk/>
            <pc:sldMk cId="3285111308" sldId="296"/>
            <ac:picMk id="3" creationId="{EA63A7B2-04EF-B898-8EC6-26AA0074A0BA}"/>
          </ac:picMkLst>
        </pc:picChg>
        <pc:picChg chg="mod modCrop">
          <ac:chgData name="One Skill" userId="8d49c830ac36a521" providerId="LiveId" clId="{3D48A428-41A0-47D2-9174-CA87C00D17FE}" dt="2024-04-22T17:34:29.867" v="2142" actId="1076"/>
          <ac:picMkLst>
            <pc:docMk/>
            <pc:sldMk cId="3285111308" sldId="296"/>
            <ac:picMk id="4" creationId="{8EB4C0B3-10C3-A3D8-A799-62CB84C1EA20}"/>
          </ac:picMkLst>
        </pc:picChg>
        <pc:cxnChg chg="mod">
          <ac:chgData name="One Skill" userId="8d49c830ac36a521" providerId="LiveId" clId="{3D48A428-41A0-47D2-9174-CA87C00D17FE}" dt="2024-04-22T17:34:18.986" v="2137"/>
          <ac:cxnSpMkLst>
            <pc:docMk/>
            <pc:sldMk cId="3285111308" sldId="296"/>
            <ac:cxnSpMk id="16" creationId="{EC98F89A-509A-C38F-3C99-926CE913AE4D}"/>
          </ac:cxnSpMkLst>
        </pc:cxnChg>
        <pc:cxnChg chg="mod">
          <ac:chgData name="One Skill" userId="8d49c830ac36a521" providerId="LiveId" clId="{3D48A428-41A0-47D2-9174-CA87C00D17FE}" dt="2024-04-22T17:34:18.986" v="2137"/>
          <ac:cxnSpMkLst>
            <pc:docMk/>
            <pc:sldMk cId="3285111308" sldId="296"/>
            <ac:cxnSpMk id="17" creationId="{9193F95E-8701-9B8D-B629-61ECFD30955A}"/>
          </ac:cxnSpMkLst>
        </pc:cxnChg>
        <pc:cxnChg chg="mod">
          <ac:chgData name="One Skill" userId="8d49c830ac36a521" providerId="LiveId" clId="{3D48A428-41A0-47D2-9174-CA87C00D17FE}" dt="2024-04-22T17:34:28.155" v="2140"/>
          <ac:cxnSpMkLst>
            <pc:docMk/>
            <pc:sldMk cId="3285111308" sldId="296"/>
            <ac:cxnSpMk id="21" creationId="{90AF5CAD-ECC8-5CCB-2C50-366D0D2502A2}"/>
          </ac:cxnSpMkLst>
        </pc:cxnChg>
        <pc:cxnChg chg="mod">
          <ac:chgData name="One Skill" userId="8d49c830ac36a521" providerId="LiveId" clId="{3D48A428-41A0-47D2-9174-CA87C00D17FE}" dt="2024-04-22T17:34:28.155" v="2140"/>
          <ac:cxnSpMkLst>
            <pc:docMk/>
            <pc:sldMk cId="3285111308" sldId="296"/>
            <ac:cxnSpMk id="22" creationId="{431A04F2-66C9-12A5-446C-F3D27F482869}"/>
          </ac:cxnSpMkLst>
        </pc:cxnChg>
        <pc:cxnChg chg="mod">
          <ac:chgData name="One Skill" userId="8d49c830ac36a521" providerId="LiveId" clId="{3D48A428-41A0-47D2-9174-CA87C00D17FE}" dt="2024-04-22T17:35:18.509" v="2153"/>
          <ac:cxnSpMkLst>
            <pc:docMk/>
            <pc:sldMk cId="3285111308" sldId="296"/>
            <ac:cxnSpMk id="26" creationId="{19B142AC-71AD-EDD5-F9BA-57F89D8E100E}"/>
          </ac:cxnSpMkLst>
        </pc:cxnChg>
        <pc:cxnChg chg="mod">
          <ac:chgData name="One Skill" userId="8d49c830ac36a521" providerId="LiveId" clId="{3D48A428-41A0-47D2-9174-CA87C00D17FE}" dt="2024-04-22T17:35:18.509" v="2153"/>
          <ac:cxnSpMkLst>
            <pc:docMk/>
            <pc:sldMk cId="3285111308" sldId="296"/>
            <ac:cxnSpMk id="27" creationId="{12E15997-B5C2-3D5D-9727-13257FC6A247}"/>
          </ac:cxnSpMkLst>
        </pc:cxnChg>
      </pc:sldChg>
      <pc:sldChg chg="add del replTag delTag">
        <pc:chgData name="One Skill" userId="8d49c830ac36a521" providerId="LiveId" clId="{3D48A428-41A0-47D2-9174-CA87C00D17FE}" dt="2024-04-22T16:36:19.122" v="1498" actId="2890"/>
        <pc:sldMkLst>
          <pc:docMk/>
          <pc:sldMk cId="3401062515" sldId="296"/>
        </pc:sldMkLst>
      </pc:sldChg>
      <pc:sldChg chg="new del modTransition">
        <pc:chgData name="One Skill" userId="8d49c830ac36a521" providerId="LiveId" clId="{3D48A428-41A0-47D2-9174-CA87C00D17FE}" dt="2024-04-22T17:06:55.011" v="1602" actId="47"/>
        <pc:sldMkLst>
          <pc:docMk/>
          <pc:sldMk cId="1405988404" sldId="297"/>
        </pc:sldMkLst>
      </pc:sldChg>
      <pc:sldChg chg="addSp delSp modSp new del mod modTransition modAnim replTag delTag">
        <pc:chgData name="One Skill" userId="8d49c830ac36a521" providerId="LiveId" clId="{3D48A428-41A0-47D2-9174-CA87C00D17FE}" dt="2024-04-22T17:26:57.632" v="2016" actId="47"/>
        <pc:sldMkLst>
          <pc:docMk/>
          <pc:sldMk cId="1638561994" sldId="297"/>
        </pc:sldMkLst>
        <pc:spChg chg="add mod">
          <ac:chgData name="One Skill" userId="8d49c830ac36a521" providerId="LiveId" clId="{3D48A428-41A0-47D2-9174-CA87C00D17FE}" dt="2024-04-22T17:12:07.999" v="1796"/>
          <ac:spMkLst>
            <pc:docMk/>
            <pc:sldMk cId="1638561994" sldId="297"/>
            <ac:spMk id="3" creationId="{2021945A-12AD-A9BD-ACBA-657D69787D0F}"/>
          </ac:spMkLst>
        </pc:spChg>
        <pc:spChg chg="add mod ord">
          <ac:chgData name="One Skill" userId="8d49c830ac36a521" providerId="LiveId" clId="{3D48A428-41A0-47D2-9174-CA87C00D17FE}" dt="2024-04-22T17:22:18.110" v="1976" actId="166"/>
          <ac:spMkLst>
            <pc:docMk/>
            <pc:sldMk cId="1638561994" sldId="297"/>
            <ac:spMk id="4" creationId="{F2AA3027-B380-0EC3-D3C3-6783605073E4}"/>
          </ac:spMkLst>
        </pc:spChg>
        <pc:spChg chg="add mod ord">
          <ac:chgData name="One Skill" userId="8d49c830ac36a521" providerId="LiveId" clId="{3D48A428-41A0-47D2-9174-CA87C00D17FE}" dt="2024-04-22T17:22:18.110" v="1976" actId="166"/>
          <ac:spMkLst>
            <pc:docMk/>
            <pc:sldMk cId="1638561994" sldId="297"/>
            <ac:spMk id="5" creationId="{E7D30880-84C9-9E87-7F12-4A307AB18852}"/>
          </ac:spMkLst>
        </pc:spChg>
        <pc:spChg chg="add mod ord">
          <ac:chgData name="One Skill" userId="8d49c830ac36a521" providerId="LiveId" clId="{3D48A428-41A0-47D2-9174-CA87C00D17FE}" dt="2024-04-22T17:22:18.110" v="1976" actId="166"/>
          <ac:spMkLst>
            <pc:docMk/>
            <pc:sldMk cId="1638561994" sldId="297"/>
            <ac:spMk id="6" creationId="{51092326-017F-0C58-1AC3-144090A83B24}"/>
          </ac:spMkLst>
        </pc:spChg>
        <pc:spChg chg="add mod">
          <ac:chgData name="One Skill" userId="8d49c830ac36a521" providerId="LiveId" clId="{3D48A428-41A0-47D2-9174-CA87C00D17FE}" dt="2024-04-22T17:12:23.489" v="1800" actId="108"/>
          <ac:spMkLst>
            <pc:docMk/>
            <pc:sldMk cId="1638561994" sldId="297"/>
            <ac:spMk id="7" creationId="{ED0BE860-4B83-D80E-E309-DC9712D9BCF3}"/>
          </ac:spMkLst>
        </pc:spChg>
        <pc:spChg chg="add mod">
          <ac:chgData name="One Skill" userId="8d49c830ac36a521" providerId="LiveId" clId="{3D48A428-41A0-47D2-9174-CA87C00D17FE}" dt="2024-04-22T17:12:26.296" v="1801" actId="108"/>
          <ac:spMkLst>
            <pc:docMk/>
            <pc:sldMk cId="1638561994" sldId="297"/>
            <ac:spMk id="8" creationId="{CA9959BA-D284-3627-72E3-DEB63D178BA1}"/>
          </ac:spMkLst>
        </pc:spChg>
        <pc:spChg chg="add mod">
          <ac:chgData name="One Skill" userId="8d49c830ac36a521" providerId="LiveId" clId="{3D48A428-41A0-47D2-9174-CA87C00D17FE}" dt="2024-04-22T17:12:07.999" v="1796"/>
          <ac:spMkLst>
            <pc:docMk/>
            <pc:sldMk cId="1638561994" sldId="297"/>
            <ac:spMk id="9" creationId="{36C7592C-CC66-6105-2FBE-14E7863128F2}"/>
          </ac:spMkLst>
        </pc:spChg>
        <pc:spChg chg="mod">
          <ac:chgData name="One Skill" userId="8d49c830ac36a521" providerId="LiveId" clId="{3D48A428-41A0-47D2-9174-CA87C00D17FE}" dt="2024-04-22T17:12:07.999" v="1796"/>
          <ac:spMkLst>
            <pc:docMk/>
            <pc:sldMk cId="1638561994" sldId="297"/>
            <ac:spMk id="11" creationId="{C74C58EB-3E82-02F0-D7D7-ACE5593E3BCB}"/>
          </ac:spMkLst>
        </pc:spChg>
        <pc:spChg chg="add mod">
          <ac:chgData name="One Skill" userId="8d49c830ac36a521" providerId="LiveId" clId="{3D48A428-41A0-47D2-9174-CA87C00D17FE}" dt="2024-04-22T17:24:18.157" v="1996"/>
          <ac:spMkLst>
            <pc:docMk/>
            <pc:sldMk cId="1638561994" sldId="297"/>
            <ac:spMk id="21" creationId="{1457F5E1-2BA6-8778-8460-71C2972C202E}"/>
          </ac:spMkLst>
        </pc:spChg>
        <pc:spChg chg="add mod">
          <ac:chgData name="One Skill" userId="8d49c830ac36a521" providerId="LiveId" clId="{3D48A428-41A0-47D2-9174-CA87C00D17FE}" dt="2024-04-22T17:24:18.157" v="1996"/>
          <ac:spMkLst>
            <pc:docMk/>
            <pc:sldMk cId="1638561994" sldId="297"/>
            <ac:spMk id="23" creationId="{D86EB80B-6CA5-350D-5849-DC9395785748}"/>
          </ac:spMkLst>
        </pc:spChg>
        <pc:spChg chg="add mod">
          <ac:chgData name="One Skill" userId="8d49c830ac36a521" providerId="LiveId" clId="{3D48A428-41A0-47D2-9174-CA87C00D17FE}" dt="2024-04-22T17:24:18.157" v="1996"/>
          <ac:spMkLst>
            <pc:docMk/>
            <pc:sldMk cId="1638561994" sldId="297"/>
            <ac:spMk id="24" creationId="{72F4AFDD-BCB4-5884-F1A9-B8C5E6E6F091}"/>
          </ac:spMkLst>
        </pc:spChg>
        <pc:grpChg chg="add mod">
          <ac:chgData name="One Skill" userId="8d49c830ac36a521" providerId="LiveId" clId="{3D48A428-41A0-47D2-9174-CA87C00D17FE}" dt="2024-04-22T17:12:11.726" v="1797" actId="1076"/>
          <ac:grpSpMkLst>
            <pc:docMk/>
            <pc:sldMk cId="1638561994" sldId="297"/>
            <ac:grpSpMk id="10" creationId="{BF9A752D-D810-AC43-978E-2F4ABCE99148}"/>
          </ac:grpSpMkLst>
        </pc:grpChg>
        <pc:picChg chg="add mod">
          <ac:chgData name="One Skill" userId="8d49c830ac36a521" providerId="LiveId" clId="{3D48A428-41A0-47D2-9174-CA87C00D17FE}" dt="2024-04-22T17:19:05.836" v="1881" actId="12789"/>
          <ac:picMkLst>
            <pc:docMk/>
            <pc:sldMk cId="1638561994" sldId="297"/>
            <ac:picMk id="2" creationId="{EAC470BF-83FA-779D-7253-DE868DB9CA28}"/>
          </ac:picMkLst>
        </pc:picChg>
        <pc:picChg chg="add del mod">
          <ac:chgData name="One Skill" userId="8d49c830ac36a521" providerId="LiveId" clId="{3D48A428-41A0-47D2-9174-CA87C00D17FE}" dt="2024-04-22T17:19:41.809" v="1897" actId="478"/>
          <ac:picMkLst>
            <pc:docMk/>
            <pc:sldMk cId="1638561994" sldId="297"/>
            <ac:picMk id="14" creationId="{A2ACAFD2-6DA6-4A30-1563-4F739EE8EBC8}"/>
          </ac:picMkLst>
        </pc:picChg>
        <pc:picChg chg="add del mod">
          <ac:chgData name="One Skill" userId="8d49c830ac36a521" providerId="LiveId" clId="{3D48A428-41A0-47D2-9174-CA87C00D17FE}" dt="2024-04-22T17:19:42.688" v="1898" actId="478"/>
          <ac:picMkLst>
            <pc:docMk/>
            <pc:sldMk cId="1638561994" sldId="297"/>
            <ac:picMk id="15" creationId="{0A90CA06-0392-0A1C-827E-8620AEC78801}"/>
          </ac:picMkLst>
        </pc:picChg>
        <pc:picChg chg="add del mod">
          <ac:chgData name="One Skill" userId="8d49c830ac36a521" providerId="LiveId" clId="{3D48A428-41A0-47D2-9174-CA87C00D17FE}" dt="2024-04-22T17:19:42.976" v="1899" actId="478"/>
          <ac:picMkLst>
            <pc:docMk/>
            <pc:sldMk cId="1638561994" sldId="297"/>
            <ac:picMk id="16" creationId="{5A8F2BB8-61A7-8621-5515-310C13A2F852}"/>
          </ac:picMkLst>
        </pc:picChg>
        <pc:picChg chg="add mod">
          <ac:chgData name="One Skill" userId="8d49c830ac36a521" providerId="LiveId" clId="{3D48A428-41A0-47D2-9174-CA87C00D17FE}" dt="2024-04-22T17:21:58.200" v="1966" actId="571"/>
          <ac:picMkLst>
            <pc:docMk/>
            <pc:sldMk cId="1638561994" sldId="297"/>
            <ac:picMk id="17" creationId="{EAE00C14-E9B6-0134-8CCE-D924E8D8D0B8}"/>
          </ac:picMkLst>
        </pc:picChg>
        <pc:picChg chg="add mod">
          <ac:chgData name="One Skill" userId="8d49c830ac36a521" providerId="LiveId" clId="{3D48A428-41A0-47D2-9174-CA87C00D17FE}" dt="2024-04-22T17:22:02.673" v="1969" actId="12789"/>
          <ac:picMkLst>
            <pc:docMk/>
            <pc:sldMk cId="1638561994" sldId="297"/>
            <ac:picMk id="18" creationId="{A2F46264-7D3E-5121-38B3-BBDD192D0433}"/>
          </ac:picMkLst>
        </pc:picChg>
        <pc:picChg chg="add mod">
          <ac:chgData name="One Skill" userId="8d49c830ac36a521" providerId="LiveId" clId="{3D48A428-41A0-47D2-9174-CA87C00D17FE}" dt="2024-04-22T17:22:07.082" v="1972" actId="12789"/>
          <ac:picMkLst>
            <pc:docMk/>
            <pc:sldMk cId="1638561994" sldId="297"/>
            <ac:picMk id="19" creationId="{710DEF44-80C1-0C5E-FFAF-D0561E1960C3}"/>
          </ac:picMkLst>
        </pc:picChg>
        <pc:picChg chg="add mod">
          <ac:chgData name="One Skill" userId="8d49c830ac36a521" providerId="LiveId" clId="{3D48A428-41A0-47D2-9174-CA87C00D17FE}" dt="2024-04-22T17:22:11.429" v="1975" actId="12789"/>
          <ac:picMkLst>
            <pc:docMk/>
            <pc:sldMk cId="1638561994" sldId="297"/>
            <ac:picMk id="20" creationId="{005F419C-0ED2-67DC-D933-ACE37319219C}"/>
          </ac:picMkLst>
        </pc:picChg>
        <pc:picChg chg="add del mod">
          <ac:chgData name="One Skill" userId="8d49c830ac36a521" providerId="LiveId" clId="{3D48A428-41A0-47D2-9174-CA87C00D17FE}" dt="2024-04-22T17:19:27.350" v="1894" actId="478"/>
          <ac:picMkLst>
            <pc:docMk/>
            <pc:sldMk cId="1638561994" sldId="297"/>
            <ac:picMk id="22" creationId="{D78F4997-542A-2E9C-8F78-F8D32661139E}"/>
          </ac:picMkLst>
        </pc:picChg>
        <pc:picChg chg="add del mod">
          <ac:chgData name="One Skill" userId="8d49c830ac36a521" providerId="LiveId" clId="{3D48A428-41A0-47D2-9174-CA87C00D17FE}" dt="2024-04-22T17:19:27.350" v="1894" actId="478"/>
          <ac:picMkLst>
            <pc:docMk/>
            <pc:sldMk cId="1638561994" sldId="297"/>
            <ac:picMk id="26" creationId="{444AF4E8-D175-9CF7-E04B-66F62A66F322}"/>
          </ac:picMkLst>
        </pc:picChg>
        <pc:picChg chg="add del mod">
          <ac:chgData name="One Skill" userId="8d49c830ac36a521" providerId="LiveId" clId="{3D48A428-41A0-47D2-9174-CA87C00D17FE}" dt="2024-04-22T17:19:27.350" v="1894" actId="478"/>
          <ac:picMkLst>
            <pc:docMk/>
            <pc:sldMk cId="1638561994" sldId="297"/>
            <ac:picMk id="28" creationId="{FFD92F86-1ED0-2A9A-5853-2AE917C662E1}"/>
          </ac:picMkLst>
        </pc:picChg>
        <pc:picChg chg="add del mod">
          <ac:chgData name="One Skill" userId="8d49c830ac36a521" providerId="LiveId" clId="{3D48A428-41A0-47D2-9174-CA87C00D17FE}" dt="2024-04-22T17:19:27.350" v="1894" actId="478"/>
          <ac:picMkLst>
            <pc:docMk/>
            <pc:sldMk cId="1638561994" sldId="297"/>
            <ac:picMk id="31" creationId="{11EC7AE9-EBE1-C52F-6074-05612E0F6BD0}"/>
          </ac:picMkLst>
        </pc:picChg>
        <pc:picChg chg="add del mod">
          <ac:chgData name="One Skill" userId="8d49c830ac36a521" providerId="LiveId" clId="{3D48A428-41A0-47D2-9174-CA87C00D17FE}" dt="2024-04-22T17:19:27.350" v="1894" actId="478"/>
          <ac:picMkLst>
            <pc:docMk/>
            <pc:sldMk cId="1638561994" sldId="297"/>
            <ac:picMk id="34" creationId="{1FEBA13B-3C77-44EC-2047-5982BF5D63A3}"/>
          </ac:picMkLst>
        </pc:picChg>
        <pc:picChg chg="add del mod">
          <ac:chgData name="One Skill" userId="8d49c830ac36a521" providerId="LiveId" clId="{3D48A428-41A0-47D2-9174-CA87C00D17FE}" dt="2024-04-22T17:19:27.350" v="1894" actId="478"/>
          <ac:picMkLst>
            <pc:docMk/>
            <pc:sldMk cId="1638561994" sldId="297"/>
            <ac:picMk id="35" creationId="{B1DB2E4B-23A4-4566-559D-C8FDE8122DE6}"/>
          </ac:picMkLst>
        </pc:picChg>
        <pc:picChg chg="add del mod">
          <ac:chgData name="One Skill" userId="8d49c830ac36a521" providerId="LiveId" clId="{3D48A428-41A0-47D2-9174-CA87C00D17FE}" dt="2024-04-22T17:22:20.129" v="1977" actId="21"/>
          <ac:picMkLst>
            <pc:docMk/>
            <pc:sldMk cId="1638561994" sldId="297"/>
            <ac:picMk id="37" creationId="{A052452A-F92A-08D3-C079-0CC5AF4A291B}"/>
          </ac:picMkLst>
        </pc:picChg>
        <pc:picChg chg="add del mod">
          <ac:chgData name="One Skill" userId="8d49c830ac36a521" providerId="LiveId" clId="{3D48A428-41A0-47D2-9174-CA87C00D17FE}" dt="2024-04-22T17:22:20.129" v="1977" actId="21"/>
          <ac:picMkLst>
            <pc:docMk/>
            <pc:sldMk cId="1638561994" sldId="297"/>
            <ac:picMk id="39" creationId="{2C20A057-9C56-E0A7-03D9-DA8203F86B30}"/>
          </ac:picMkLst>
        </pc:picChg>
        <pc:picChg chg="add del mod">
          <ac:chgData name="One Skill" userId="8d49c830ac36a521" providerId="LiveId" clId="{3D48A428-41A0-47D2-9174-CA87C00D17FE}" dt="2024-04-22T17:22:20.129" v="1977" actId="21"/>
          <ac:picMkLst>
            <pc:docMk/>
            <pc:sldMk cId="1638561994" sldId="297"/>
            <ac:picMk id="41" creationId="{02B97954-52F8-8048-76A0-4BD84DC2CE30}"/>
          </ac:picMkLst>
        </pc:picChg>
        <pc:picChg chg="add del mod">
          <ac:chgData name="One Skill" userId="8d49c830ac36a521" providerId="LiveId" clId="{3D48A428-41A0-47D2-9174-CA87C00D17FE}" dt="2024-04-22T17:22:20.129" v="1977" actId="21"/>
          <ac:picMkLst>
            <pc:docMk/>
            <pc:sldMk cId="1638561994" sldId="297"/>
            <ac:picMk id="43" creationId="{EC32A391-8874-032D-A5A9-D06CEE3E62AB}"/>
          </ac:picMkLst>
        </pc:picChg>
        <pc:picChg chg="add del mod">
          <ac:chgData name="One Skill" userId="8d49c830ac36a521" providerId="LiveId" clId="{3D48A428-41A0-47D2-9174-CA87C00D17FE}" dt="2024-04-22T17:22:20.129" v="1977" actId="21"/>
          <ac:picMkLst>
            <pc:docMk/>
            <pc:sldMk cId="1638561994" sldId="297"/>
            <ac:picMk id="45" creationId="{B5FCC6C5-B85A-29C6-2C95-91EB0CF0D49E}"/>
          </ac:picMkLst>
        </pc:picChg>
        <pc:picChg chg="add del mod">
          <ac:chgData name="One Skill" userId="8d49c830ac36a521" providerId="LiveId" clId="{3D48A428-41A0-47D2-9174-CA87C00D17FE}" dt="2024-04-22T17:22:20.129" v="1977" actId="21"/>
          <ac:picMkLst>
            <pc:docMk/>
            <pc:sldMk cId="1638561994" sldId="297"/>
            <ac:picMk id="47" creationId="{B28AD33B-3AEC-5438-F3FB-51AC2304E222}"/>
          </ac:picMkLst>
        </pc:picChg>
        <pc:cxnChg chg="mod">
          <ac:chgData name="One Skill" userId="8d49c830ac36a521" providerId="LiveId" clId="{3D48A428-41A0-47D2-9174-CA87C00D17FE}" dt="2024-04-22T17:12:07.999" v="1796"/>
          <ac:cxnSpMkLst>
            <pc:docMk/>
            <pc:sldMk cId="1638561994" sldId="297"/>
            <ac:cxnSpMk id="12" creationId="{BE8773CB-FBA6-46BD-0CCF-A488125653FB}"/>
          </ac:cxnSpMkLst>
        </pc:cxnChg>
        <pc:cxnChg chg="mod">
          <ac:chgData name="One Skill" userId="8d49c830ac36a521" providerId="LiveId" clId="{3D48A428-41A0-47D2-9174-CA87C00D17FE}" dt="2024-04-22T17:12:07.999" v="1796"/>
          <ac:cxnSpMkLst>
            <pc:docMk/>
            <pc:sldMk cId="1638561994" sldId="297"/>
            <ac:cxnSpMk id="13" creationId="{A42338BB-E51E-5634-C2F0-8633FBEA6C4A}"/>
          </ac:cxnSpMkLst>
        </pc:cxnChg>
      </pc:sldChg>
      <pc:sldChg chg="addSp delSp modSp new mod modTransition modAnim replTag delTag">
        <pc:chgData name="One Skill" userId="8d49c830ac36a521" providerId="LiveId" clId="{3D48A428-41A0-47D2-9174-CA87C00D17FE}" dt="2024-04-22T17:53:47.457" v="2495"/>
        <pc:sldMkLst>
          <pc:docMk/>
          <pc:sldMk cId="3385705824" sldId="297"/>
        </pc:sldMkLst>
        <pc:spChg chg="add mod">
          <ac:chgData name="One Skill" userId="8d49c830ac36a521" providerId="LiveId" clId="{3D48A428-41A0-47D2-9174-CA87C00D17FE}" dt="2024-04-22T17:43:00.098" v="2347"/>
          <ac:spMkLst>
            <pc:docMk/>
            <pc:sldMk cId="3385705824" sldId="297"/>
            <ac:spMk id="3" creationId="{A82D0935-6DCA-99B1-F7D5-4C234312881B}"/>
          </ac:spMkLst>
        </pc:spChg>
        <pc:spChg chg="add mod ord">
          <ac:chgData name="One Skill" userId="8d49c830ac36a521" providerId="LiveId" clId="{3D48A428-41A0-47D2-9174-CA87C00D17FE}" dt="2024-04-22T17:52:37.437" v="2479" actId="166"/>
          <ac:spMkLst>
            <pc:docMk/>
            <pc:sldMk cId="3385705824" sldId="297"/>
            <ac:spMk id="4" creationId="{8F712840-4785-1A1C-65EA-97C17D02EBD0}"/>
          </ac:spMkLst>
        </pc:spChg>
        <pc:spChg chg="add mod ord">
          <ac:chgData name="One Skill" userId="8d49c830ac36a521" providerId="LiveId" clId="{3D48A428-41A0-47D2-9174-CA87C00D17FE}" dt="2024-04-22T17:52:37.437" v="2479" actId="166"/>
          <ac:spMkLst>
            <pc:docMk/>
            <pc:sldMk cId="3385705824" sldId="297"/>
            <ac:spMk id="5" creationId="{4836EBEF-42CC-E6B9-F7E4-F69B728F0ECB}"/>
          </ac:spMkLst>
        </pc:spChg>
        <pc:spChg chg="add mod ord">
          <ac:chgData name="One Skill" userId="8d49c830ac36a521" providerId="LiveId" clId="{3D48A428-41A0-47D2-9174-CA87C00D17FE}" dt="2024-04-22T17:52:37.437" v="2479" actId="166"/>
          <ac:spMkLst>
            <pc:docMk/>
            <pc:sldMk cId="3385705824" sldId="297"/>
            <ac:spMk id="6" creationId="{81A1FE0D-C906-187B-FA18-6B129CFE7435}"/>
          </ac:spMkLst>
        </pc:spChg>
        <pc:spChg chg="add mod">
          <ac:chgData name="One Skill" userId="8d49c830ac36a521" providerId="LiveId" clId="{3D48A428-41A0-47D2-9174-CA87C00D17FE}" dt="2024-04-22T17:43:16.970" v="2351" actId="108"/>
          <ac:spMkLst>
            <pc:docMk/>
            <pc:sldMk cId="3385705824" sldId="297"/>
            <ac:spMk id="7" creationId="{7E1FF495-634A-7CBA-C546-DEAD2EAF7C04}"/>
          </ac:spMkLst>
        </pc:spChg>
        <pc:spChg chg="add mod">
          <ac:chgData name="One Skill" userId="8d49c830ac36a521" providerId="LiveId" clId="{3D48A428-41A0-47D2-9174-CA87C00D17FE}" dt="2024-04-22T17:43:20.609" v="2352" actId="108"/>
          <ac:spMkLst>
            <pc:docMk/>
            <pc:sldMk cId="3385705824" sldId="297"/>
            <ac:spMk id="8" creationId="{1EBE714C-C200-51A3-CA21-21FECAD450A1}"/>
          </ac:spMkLst>
        </pc:spChg>
        <pc:spChg chg="add mod">
          <ac:chgData name="One Skill" userId="8d49c830ac36a521" providerId="LiveId" clId="{3D48A428-41A0-47D2-9174-CA87C00D17FE}" dt="2024-04-22T17:43:00.098" v="2347"/>
          <ac:spMkLst>
            <pc:docMk/>
            <pc:sldMk cId="3385705824" sldId="297"/>
            <ac:spMk id="9" creationId="{5F2999B7-3B60-FE70-4A16-1E483EC3333C}"/>
          </ac:spMkLst>
        </pc:spChg>
        <pc:spChg chg="mod">
          <ac:chgData name="One Skill" userId="8d49c830ac36a521" providerId="LiveId" clId="{3D48A428-41A0-47D2-9174-CA87C00D17FE}" dt="2024-04-22T17:43:00.098" v="2347"/>
          <ac:spMkLst>
            <pc:docMk/>
            <pc:sldMk cId="3385705824" sldId="297"/>
            <ac:spMk id="11" creationId="{58791538-AE3C-5796-D2DA-81581406D0B0}"/>
          </ac:spMkLst>
        </pc:spChg>
        <pc:spChg chg="add mod">
          <ac:chgData name="One Skill" userId="8d49c830ac36a521" providerId="LiveId" clId="{3D48A428-41A0-47D2-9174-CA87C00D17FE}" dt="2024-04-22T17:53:47.457" v="2495"/>
          <ac:spMkLst>
            <pc:docMk/>
            <pc:sldMk cId="3385705824" sldId="297"/>
            <ac:spMk id="17" creationId="{E3EAB8DF-2DC9-6465-637E-2309530FC0AA}"/>
          </ac:spMkLst>
        </pc:spChg>
        <pc:spChg chg="add mod">
          <ac:chgData name="One Skill" userId="8d49c830ac36a521" providerId="LiveId" clId="{3D48A428-41A0-47D2-9174-CA87C00D17FE}" dt="2024-04-22T17:53:47.457" v="2495"/>
          <ac:spMkLst>
            <pc:docMk/>
            <pc:sldMk cId="3385705824" sldId="297"/>
            <ac:spMk id="18" creationId="{9CAA2187-EE13-121B-B479-968568AD3D92}"/>
          </ac:spMkLst>
        </pc:spChg>
        <pc:spChg chg="add mod">
          <ac:chgData name="One Skill" userId="8d49c830ac36a521" providerId="LiveId" clId="{3D48A428-41A0-47D2-9174-CA87C00D17FE}" dt="2024-04-22T17:53:47.457" v="2495"/>
          <ac:spMkLst>
            <pc:docMk/>
            <pc:sldMk cId="3385705824" sldId="297"/>
            <ac:spMk id="19" creationId="{074C5B9D-80F0-6BE6-CCD8-9B072CDA7EBB}"/>
          </ac:spMkLst>
        </pc:spChg>
        <pc:grpChg chg="add mod">
          <ac:chgData name="One Skill" userId="8d49c830ac36a521" providerId="LiveId" clId="{3D48A428-41A0-47D2-9174-CA87C00D17FE}" dt="2024-04-22T17:43:05.059" v="2348" actId="1076"/>
          <ac:grpSpMkLst>
            <pc:docMk/>
            <pc:sldMk cId="3385705824" sldId="297"/>
            <ac:grpSpMk id="10" creationId="{C5801422-1D99-4360-4F15-DBC9C9C6239D}"/>
          </ac:grpSpMkLst>
        </pc:grpChg>
        <pc:picChg chg="add mod">
          <ac:chgData name="One Skill" userId="8d49c830ac36a521" providerId="LiveId" clId="{3D48A428-41A0-47D2-9174-CA87C00D17FE}" dt="2024-04-22T17:43:00.098" v="2347"/>
          <ac:picMkLst>
            <pc:docMk/>
            <pc:sldMk cId="3385705824" sldId="297"/>
            <ac:picMk id="2" creationId="{F25A6097-15EE-CE1E-EFCD-C306238D15CD}"/>
          </ac:picMkLst>
        </pc:picChg>
        <pc:picChg chg="add mod">
          <ac:chgData name="One Skill" userId="8d49c830ac36a521" providerId="LiveId" clId="{3D48A428-41A0-47D2-9174-CA87C00D17FE}" dt="2024-04-22T17:52:23.761" v="2472" actId="12789"/>
          <ac:picMkLst>
            <pc:docMk/>
            <pc:sldMk cId="3385705824" sldId="297"/>
            <ac:picMk id="14" creationId="{6CE389D0-3837-A33C-B1FD-DAE0D696CD45}"/>
          </ac:picMkLst>
        </pc:picChg>
        <pc:picChg chg="add mod">
          <ac:chgData name="One Skill" userId="8d49c830ac36a521" providerId="LiveId" clId="{3D48A428-41A0-47D2-9174-CA87C00D17FE}" dt="2024-04-22T17:52:27.912" v="2475" actId="12789"/>
          <ac:picMkLst>
            <pc:docMk/>
            <pc:sldMk cId="3385705824" sldId="297"/>
            <ac:picMk id="15" creationId="{B8CD0396-2AEA-8D6D-C353-3027CEAAAFA3}"/>
          </ac:picMkLst>
        </pc:picChg>
        <pc:picChg chg="add mod">
          <ac:chgData name="One Skill" userId="8d49c830ac36a521" providerId="LiveId" clId="{3D48A428-41A0-47D2-9174-CA87C00D17FE}" dt="2024-04-22T17:52:33.025" v="2478" actId="12789"/>
          <ac:picMkLst>
            <pc:docMk/>
            <pc:sldMk cId="3385705824" sldId="297"/>
            <ac:picMk id="16" creationId="{1B1CBFB2-9005-B696-5B94-3948E7A57434}"/>
          </ac:picMkLst>
        </pc:picChg>
        <pc:picChg chg="add del mod">
          <ac:chgData name="One Skill" userId="8d49c830ac36a521" providerId="LiveId" clId="{3D48A428-41A0-47D2-9174-CA87C00D17FE}" dt="2024-04-22T17:52:39.710" v="2480" actId="21"/>
          <ac:picMkLst>
            <pc:docMk/>
            <pc:sldMk cId="3385705824" sldId="297"/>
            <ac:picMk id="45" creationId="{A65B69F7-84B8-5DBF-838C-93DA1052A9F8}"/>
          </ac:picMkLst>
        </pc:picChg>
        <pc:picChg chg="add del mod">
          <ac:chgData name="One Skill" userId="8d49c830ac36a521" providerId="LiveId" clId="{3D48A428-41A0-47D2-9174-CA87C00D17FE}" dt="2024-04-22T17:52:39.710" v="2480" actId="21"/>
          <ac:picMkLst>
            <pc:docMk/>
            <pc:sldMk cId="3385705824" sldId="297"/>
            <ac:picMk id="47" creationId="{E70C2C8D-9757-BF82-B288-0343682E7C19}"/>
          </ac:picMkLst>
        </pc:picChg>
        <pc:picChg chg="add del mod">
          <ac:chgData name="One Skill" userId="8d49c830ac36a521" providerId="LiveId" clId="{3D48A428-41A0-47D2-9174-CA87C00D17FE}" dt="2024-04-22T17:52:39.710" v="2480" actId="21"/>
          <ac:picMkLst>
            <pc:docMk/>
            <pc:sldMk cId="3385705824" sldId="297"/>
            <ac:picMk id="49" creationId="{EDB23836-B670-08E6-8BFF-BDE8B63583D7}"/>
          </ac:picMkLst>
        </pc:picChg>
        <pc:picChg chg="add del mod">
          <ac:chgData name="One Skill" userId="8d49c830ac36a521" providerId="LiveId" clId="{3D48A428-41A0-47D2-9174-CA87C00D17FE}" dt="2024-04-22T17:52:39.710" v="2480" actId="21"/>
          <ac:picMkLst>
            <pc:docMk/>
            <pc:sldMk cId="3385705824" sldId="297"/>
            <ac:picMk id="51" creationId="{3FFD8881-4008-4FF5-C108-3871A95723F6}"/>
          </ac:picMkLst>
        </pc:picChg>
        <pc:picChg chg="add del mod">
          <ac:chgData name="One Skill" userId="8d49c830ac36a521" providerId="LiveId" clId="{3D48A428-41A0-47D2-9174-CA87C00D17FE}" dt="2024-04-22T17:52:39.710" v="2480" actId="21"/>
          <ac:picMkLst>
            <pc:docMk/>
            <pc:sldMk cId="3385705824" sldId="297"/>
            <ac:picMk id="53" creationId="{D50E9E35-AABA-5A29-4392-7D6C53CABAC5}"/>
          </ac:picMkLst>
        </pc:picChg>
        <pc:picChg chg="add del mod">
          <ac:chgData name="One Skill" userId="8d49c830ac36a521" providerId="LiveId" clId="{3D48A428-41A0-47D2-9174-CA87C00D17FE}" dt="2024-04-22T17:52:39.710" v="2480" actId="21"/>
          <ac:picMkLst>
            <pc:docMk/>
            <pc:sldMk cId="3385705824" sldId="297"/>
            <ac:picMk id="55" creationId="{49D10CD1-3222-18E0-6732-B2A91298D42E}"/>
          </ac:picMkLst>
        </pc:picChg>
        <pc:cxnChg chg="mod">
          <ac:chgData name="One Skill" userId="8d49c830ac36a521" providerId="LiveId" clId="{3D48A428-41A0-47D2-9174-CA87C00D17FE}" dt="2024-04-22T17:43:00.098" v="2347"/>
          <ac:cxnSpMkLst>
            <pc:docMk/>
            <pc:sldMk cId="3385705824" sldId="297"/>
            <ac:cxnSpMk id="12" creationId="{72D65D20-7B40-C093-0487-CF24ED030016}"/>
          </ac:cxnSpMkLst>
        </pc:cxnChg>
        <pc:cxnChg chg="mod">
          <ac:chgData name="One Skill" userId="8d49c830ac36a521" providerId="LiveId" clId="{3D48A428-41A0-47D2-9174-CA87C00D17FE}" dt="2024-04-22T17:43:00.098" v="2347"/>
          <ac:cxnSpMkLst>
            <pc:docMk/>
            <pc:sldMk cId="3385705824" sldId="297"/>
            <ac:cxnSpMk id="13" creationId="{882EBBBB-DD13-160B-01CB-88A3AC610226}"/>
          </ac:cxnSpMkLst>
        </pc:cxnChg>
      </pc:sldChg>
      <pc:sldChg chg="modSp add del">
        <pc:chgData name="One Skill" userId="8d49c830ac36a521" providerId="LiveId" clId="{3D48A428-41A0-47D2-9174-CA87C00D17FE}" dt="2024-04-22T16:38:19.509" v="1503" actId="47"/>
        <pc:sldMkLst>
          <pc:docMk/>
          <pc:sldMk cId="4261565917" sldId="297"/>
        </pc:sldMkLst>
        <pc:spChg chg="mod">
          <ac:chgData name="One Skill" userId="8d49c830ac36a521" providerId="LiveId" clId="{3D48A428-41A0-47D2-9174-CA87C00D17FE}" dt="2024-04-22T16:38:06.664" v="1501"/>
          <ac:spMkLst>
            <pc:docMk/>
            <pc:sldMk cId="4261565917" sldId="297"/>
            <ac:spMk id="11" creationId="{BC2709EC-0D33-B7A3-586C-BB93463F52F5}"/>
          </ac:spMkLst>
        </pc:spChg>
        <pc:spChg chg="mod">
          <ac:chgData name="One Skill" userId="8d49c830ac36a521" providerId="LiveId" clId="{3D48A428-41A0-47D2-9174-CA87C00D17FE}" dt="2024-04-22T16:38:13.690" v="1502"/>
          <ac:spMkLst>
            <pc:docMk/>
            <pc:sldMk cId="4261565917" sldId="297"/>
            <ac:spMk id="30" creationId="{E0A179BB-201C-9C9C-14DE-0BDA3E3B885D}"/>
          </ac:spMkLst>
        </pc:spChg>
      </pc:sldChg>
      <pc:sldChg chg="addSp delSp modSp new mod modTransition modAnim replTag delTag">
        <pc:chgData name="One Skill" userId="8d49c830ac36a521" providerId="LiveId" clId="{3D48A428-41A0-47D2-9174-CA87C00D17FE}" dt="2024-04-22T17:58:06.353" v="2525"/>
        <pc:sldMkLst>
          <pc:docMk/>
          <pc:sldMk cId="439411829" sldId="298"/>
        </pc:sldMkLst>
        <pc:spChg chg="add mod">
          <ac:chgData name="One Skill" userId="8d49c830ac36a521" providerId="LiveId" clId="{3D48A428-41A0-47D2-9174-CA87C00D17FE}" dt="2024-04-22T17:43:25.287" v="2353"/>
          <ac:spMkLst>
            <pc:docMk/>
            <pc:sldMk cId="439411829" sldId="298"/>
            <ac:spMk id="3" creationId="{57C36CAC-984C-81DB-0B23-E04794176CA4}"/>
          </ac:spMkLst>
        </pc:spChg>
        <pc:spChg chg="add mod ord">
          <ac:chgData name="One Skill" userId="8d49c830ac36a521" providerId="LiveId" clId="{3D48A428-41A0-47D2-9174-CA87C00D17FE}" dt="2024-04-22T17:52:58.267" v="2491" actId="166"/>
          <ac:spMkLst>
            <pc:docMk/>
            <pc:sldMk cId="439411829" sldId="298"/>
            <ac:spMk id="4" creationId="{1C49E238-8FDA-59D9-63FF-7C7ECD89F279}"/>
          </ac:spMkLst>
        </pc:spChg>
        <pc:spChg chg="add mod ord">
          <ac:chgData name="One Skill" userId="8d49c830ac36a521" providerId="LiveId" clId="{3D48A428-41A0-47D2-9174-CA87C00D17FE}" dt="2024-04-22T17:52:58.267" v="2491" actId="166"/>
          <ac:spMkLst>
            <pc:docMk/>
            <pc:sldMk cId="439411829" sldId="298"/>
            <ac:spMk id="5" creationId="{322C561F-0D18-A43A-2072-2B8B4F63B62E}"/>
          </ac:spMkLst>
        </pc:spChg>
        <pc:spChg chg="add mod ord">
          <ac:chgData name="One Skill" userId="8d49c830ac36a521" providerId="LiveId" clId="{3D48A428-41A0-47D2-9174-CA87C00D17FE}" dt="2024-04-22T17:52:58.267" v="2491" actId="166"/>
          <ac:spMkLst>
            <pc:docMk/>
            <pc:sldMk cId="439411829" sldId="298"/>
            <ac:spMk id="6" creationId="{96EA0DB4-35E9-75CF-0924-E261799B57F0}"/>
          </ac:spMkLst>
        </pc:spChg>
        <pc:spChg chg="add mod">
          <ac:chgData name="One Skill" userId="8d49c830ac36a521" providerId="LiveId" clId="{3D48A428-41A0-47D2-9174-CA87C00D17FE}" dt="2024-04-22T17:43:43.475" v="2361"/>
          <ac:spMkLst>
            <pc:docMk/>
            <pc:sldMk cId="439411829" sldId="298"/>
            <ac:spMk id="7" creationId="{F76DEE90-4A1A-4228-D056-2CE6FF038B2A}"/>
          </ac:spMkLst>
        </pc:spChg>
        <pc:spChg chg="add mod">
          <ac:chgData name="One Skill" userId="8d49c830ac36a521" providerId="LiveId" clId="{3D48A428-41A0-47D2-9174-CA87C00D17FE}" dt="2024-04-22T17:43:25.287" v="2353"/>
          <ac:spMkLst>
            <pc:docMk/>
            <pc:sldMk cId="439411829" sldId="298"/>
            <ac:spMk id="8" creationId="{D1C92823-1C8C-5163-32F5-7A98C74E815B}"/>
          </ac:spMkLst>
        </pc:spChg>
        <pc:spChg chg="add mod">
          <ac:chgData name="One Skill" userId="8d49c830ac36a521" providerId="LiveId" clId="{3D48A428-41A0-47D2-9174-CA87C00D17FE}" dt="2024-04-22T17:43:38.982" v="2359"/>
          <ac:spMkLst>
            <pc:docMk/>
            <pc:sldMk cId="439411829" sldId="298"/>
            <ac:spMk id="9" creationId="{6608D594-4B29-A711-32A1-67A1ADABB4EA}"/>
          </ac:spMkLst>
        </pc:spChg>
        <pc:spChg chg="mod">
          <ac:chgData name="One Skill" userId="8d49c830ac36a521" providerId="LiveId" clId="{3D48A428-41A0-47D2-9174-CA87C00D17FE}" dt="2024-04-22T17:43:25.287" v="2353"/>
          <ac:spMkLst>
            <pc:docMk/>
            <pc:sldMk cId="439411829" sldId="298"/>
            <ac:spMk id="11" creationId="{CB7A2AAC-E992-4FDE-7EB8-33A6B3503052}"/>
          </ac:spMkLst>
        </pc:spChg>
        <pc:spChg chg="add mod">
          <ac:chgData name="One Skill" userId="8d49c830ac36a521" providerId="LiveId" clId="{3D48A428-41A0-47D2-9174-CA87C00D17FE}" dt="2024-04-22T17:53:53.725" v="2496"/>
          <ac:spMkLst>
            <pc:docMk/>
            <pc:sldMk cId="439411829" sldId="298"/>
            <ac:spMk id="17" creationId="{1C42D30E-FF57-8652-8980-78153A84337C}"/>
          </ac:spMkLst>
        </pc:spChg>
        <pc:spChg chg="add mod">
          <ac:chgData name="One Skill" userId="8d49c830ac36a521" providerId="LiveId" clId="{3D48A428-41A0-47D2-9174-CA87C00D17FE}" dt="2024-04-22T17:53:53.725" v="2496"/>
          <ac:spMkLst>
            <pc:docMk/>
            <pc:sldMk cId="439411829" sldId="298"/>
            <ac:spMk id="18" creationId="{7802B3E3-0713-C0A0-4118-D2E66DE5C237}"/>
          </ac:spMkLst>
        </pc:spChg>
        <pc:spChg chg="add mod">
          <ac:chgData name="One Skill" userId="8d49c830ac36a521" providerId="LiveId" clId="{3D48A428-41A0-47D2-9174-CA87C00D17FE}" dt="2024-04-22T17:53:53.725" v="2496"/>
          <ac:spMkLst>
            <pc:docMk/>
            <pc:sldMk cId="439411829" sldId="298"/>
            <ac:spMk id="19" creationId="{3C36B34A-BCC1-9E30-07D3-2B840993CD5C}"/>
          </ac:spMkLst>
        </pc:spChg>
        <pc:spChg chg="add mod">
          <ac:chgData name="One Skill" userId="8d49c830ac36a521" providerId="LiveId" clId="{3D48A428-41A0-47D2-9174-CA87C00D17FE}" dt="2024-04-22T17:58:06.353" v="2525"/>
          <ac:spMkLst>
            <pc:docMk/>
            <pc:sldMk cId="439411829" sldId="298"/>
            <ac:spMk id="20" creationId="{0CC70439-C99C-B392-931C-92B790D5C5C7}"/>
          </ac:spMkLst>
        </pc:spChg>
        <pc:spChg chg="add mod">
          <ac:chgData name="One Skill" userId="8d49c830ac36a521" providerId="LiveId" clId="{3D48A428-41A0-47D2-9174-CA87C00D17FE}" dt="2024-04-22T17:58:06.353" v="2525"/>
          <ac:spMkLst>
            <pc:docMk/>
            <pc:sldMk cId="439411829" sldId="298"/>
            <ac:spMk id="21" creationId="{167820AF-4117-2C7D-B56F-B8A1172647C0}"/>
          </ac:spMkLst>
        </pc:spChg>
        <pc:spChg chg="add mod">
          <ac:chgData name="One Skill" userId="8d49c830ac36a521" providerId="LiveId" clId="{3D48A428-41A0-47D2-9174-CA87C00D17FE}" dt="2024-04-22T17:58:06.353" v="2525"/>
          <ac:spMkLst>
            <pc:docMk/>
            <pc:sldMk cId="439411829" sldId="298"/>
            <ac:spMk id="22" creationId="{DD68AE9D-CBC0-6576-778B-5F692CF9048E}"/>
          </ac:spMkLst>
        </pc:spChg>
        <pc:grpChg chg="add mod">
          <ac:chgData name="One Skill" userId="8d49c830ac36a521" providerId="LiveId" clId="{3D48A428-41A0-47D2-9174-CA87C00D17FE}" dt="2024-04-22T17:43:47.254" v="2362" actId="1076"/>
          <ac:grpSpMkLst>
            <pc:docMk/>
            <pc:sldMk cId="439411829" sldId="298"/>
            <ac:grpSpMk id="10" creationId="{D4209E95-846E-3D74-8EC7-EF9D91F0CDD7}"/>
          </ac:grpSpMkLst>
        </pc:grpChg>
        <pc:picChg chg="add mod">
          <ac:chgData name="One Skill" userId="8d49c830ac36a521" providerId="LiveId" clId="{3D48A428-41A0-47D2-9174-CA87C00D17FE}" dt="2024-04-22T17:43:25.287" v="2353"/>
          <ac:picMkLst>
            <pc:docMk/>
            <pc:sldMk cId="439411829" sldId="298"/>
            <ac:picMk id="2" creationId="{4076639F-ACF6-B835-4A77-1B95647BC8A1}"/>
          </ac:picMkLst>
        </pc:picChg>
        <pc:picChg chg="add mod">
          <ac:chgData name="One Skill" userId="8d49c830ac36a521" providerId="LiveId" clId="{3D48A428-41A0-47D2-9174-CA87C00D17FE}" dt="2024-04-22T17:52:45.421" v="2484" actId="12789"/>
          <ac:picMkLst>
            <pc:docMk/>
            <pc:sldMk cId="439411829" sldId="298"/>
            <ac:picMk id="14" creationId="{D78DC119-55FB-EEF9-5E17-57BF50133E23}"/>
          </ac:picMkLst>
        </pc:picChg>
        <pc:picChg chg="add mod">
          <ac:chgData name="One Skill" userId="8d49c830ac36a521" providerId="LiveId" clId="{3D48A428-41A0-47D2-9174-CA87C00D17FE}" dt="2024-04-22T17:52:49.119" v="2487" actId="12789"/>
          <ac:picMkLst>
            <pc:docMk/>
            <pc:sldMk cId="439411829" sldId="298"/>
            <ac:picMk id="15" creationId="{4EA8CFF7-779B-D04A-8C18-288903C48B8F}"/>
          </ac:picMkLst>
        </pc:picChg>
        <pc:picChg chg="add mod">
          <ac:chgData name="One Skill" userId="8d49c830ac36a521" providerId="LiveId" clId="{3D48A428-41A0-47D2-9174-CA87C00D17FE}" dt="2024-04-22T17:52:53.605" v="2490" actId="12789"/>
          <ac:picMkLst>
            <pc:docMk/>
            <pc:sldMk cId="439411829" sldId="298"/>
            <ac:picMk id="16" creationId="{C4A21CFC-4924-B5CE-063C-F548FBEA481E}"/>
          </ac:picMkLst>
        </pc:picChg>
        <pc:picChg chg="add del mod">
          <ac:chgData name="One Skill" userId="8d49c830ac36a521" providerId="LiveId" clId="{3D48A428-41A0-47D2-9174-CA87C00D17FE}" dt="2024-04-22T17:53:00.597" v="2492" actId="478"/>
          <ac:picMkLst>
            <pc:docMk/>
            <pc:sldMk cId="439411829" sldId="298"/>
            <ac:picMk id="45" creationId="{A65B69F7-84B8-5DBF-838C-93DA1052A9F8}"/>
          </ac:picMkLst>
        </pc:picChg>
        <pc:picChg chg="add del mod">
          <ac:chgData name="One Skill" userId="8d49c830ac36a521" providerId="LiveId" clId="{3D48A428-41A0-47D2-9174-CA87C00D17FE}" dt="2024-04-22T17:53:00.597" v="2492" actId="478"/>
          <ac:picMkLst>
            <pc:docMk/>
            <pc:sldMk cId="439411829" sldId="298"/>
            <ac:picMk id="47" creationId="{E70C2C8D-9757-BF82-B288-0343682E7C19}"/>
          </ac:picMkLst>
        </pc:picChg>
        <pc:picChg chg="add del mod">
          <ac:chgData name="One Skill" userId="8d49c830ac36a521" providerId="LiveId" clId="{3D48A428-41A0-47D2-9174-CA87C00D17FE}" dt="2024-04-22T17:53:00.597" v="2492" actId="478"/>
          <ac:picMkLst>
            <pc:docMk/>
            <pc:sldMk cId="439411829" sldId="298"/>
            <ac:picMk id="49" creationId="{EDB23836-B670-08E6-8BFF-BDE8B63583D7}"/>
          </ac:picMkLst>
        </pc:picChg>
        <pc:picChg chg="add del mod">
          <ac:chgData name="One Skill" userId="8d49c830ac36a521" providerId="LiveId" clId="{3D48A428-41A0-47D2-9174-CA87C00D17FE}" dt="2024-04-22T17:53:00.597" v="2492" actId="478"/>
          <ac:picMkLst>
            <pc:docMk/>
            <pc:sldMk cId="439411829" sldId="298"/>
            <ac:picMk id="51" creationId="{3FFD8881-4008-4FF5-C108-3871A95723F6}"/>
          </ac:picMkLst>
        </pc:picChg>
        <pc:picChg chg="add del mod">
          <ac:chgData name="One Skill" userId="8d49c830ac36a521" providerId="LiveId" clId="{3D48A428-41A0-47D2-9174-CA87C00D17FE}" dt="2024-04-22T17:53:00.597" v="2492" actId="478"/>
          <ac:picMkLst>
            <pc:docMk/>
            <pc:sldMk cId="439411829" sldId="298"/>
            <ac:picMk id="53" creationId="{D50E9E35-AABA-5A29-4392-7D6C53CABAC5}"/>
          </ac:picMkLst>
        </pc:picChg>
        <pc:picChg chg="add del mod">
          <ac:chgData name="One Skill" userId="8d49c830ac36a521" providerId="LiveId" clId="{3D48A428-41A0-47D2-9174-CA87C00D17FE}" dt="2024-04-22T17:53:00.597" v="2492" actId="478"/>
          <ac:picMkLst>
            <pc:docMk/>
            <pc:sldMk cId="439411829" sldId="298"/>
            <ac:picMk id="55" creationId="{49D10CD1-3222-18E0-6732-B2A91298D42E}"/>
          </ac:picMkLst>
        </pc:picChg>
        <pc:cxnChg chg="mod">
          <ac:chgData name="One Skill" userId="8d49c830ac36a521" providerId="LiveId" clId="{3D48A428-41A0-47D2-9174-CA87C00D17FE}" dt="2024-04-22T17:43:25.287" v="2353"/>
          <ac:cxnSpMkLst>
            <pc:docMk/>
            <pc:sldMk cId="439411829" sldId="298"/>
            <ac:cxnSpMk id="12" creationId="{1C6E19BB-3A4C-C1DF-F07E-F65F88C5A389}"/>
          </ac:cxnSpMkLst>
        </pc:cxnChg>
        <pc:cxnChg chg="mod">
          <ac:chgData name="One Skill" userId="8d49c830ac36a521" providerId="LiveId" clId="{3D48A428-41A0-47D2-9174-CA87C00D17FE}" dt="2024-04-22T17:43:25.287" v="2353"/>
          <ac:cxnSpMkLst>
            <pc:docMk/>
            <pc:sldMk cId="439411829" sldId="298"/>
            <ac:cxnSpMk id="13" creationId="{99FA1F4E-4271-2B96-6535-95AF27DFCC91}"/>
          </ac:cxnSpMkLst>
        </pc:cxnChg>
      </pc:sldChg>
      <pc:sldChg chg="addSp delSp modSp new del mod modTransition modAnim replTag delTag">
        <pc:chgData name="One Skill" userId="8d49c830ac36a521" providerId="LiveId" clId="{3D48A428-41A0-47D2-9174-CA87C00D17FE}" dt="2024-04-22T17:26:57.632" v="2016" actId="47"/>
        <pc:sldMkLst>
          <pc:docMk/>
          <pc:sldMk cId="1777356830" sldId="298"/>
        </pc:sldMkLst>
        <pc:spChg chg="add mod">
          <ac:chgData name="One Skill" userId="8d49c830ac36a521" providerId="LiveId" clId="{3D48A428-41A0-47D2-9174-CA87C00D17FE}" dt="2024-04-22T17:12:31.430" v="1802"/>
          <ac:spMkLst>
            <pc:docMk/>
            <pc:sldMk cId="1777356830" sldId="298"/>
            <ac:spMk id="3" creationId="{F53EFE03-C4F2-A880-AEAD-0C901B6A3351}"/>
          </ac:spMkLst>
        </pc:spChg>
        <pc:spChg chg="add mod ord">
          <ac:chgData name="One Skill" userId="8d49c830ac36a521" providerId="LiveId" clId="{3D48A428-41A0-47D2-9174-CA87C00D17FE}" dt="2024-04-22T17:22:41.524" v="1990" actId="166"/>
          <ac:spMkLst>
            <pc:docMk/>
            <pc:sldMk cId="1777356830" sldId="298"/>
            <ac:spMk id="4" creationId="{05EE583B-01B8-9054-E56B-74F69450FAFD}"/>
          </ac:spMkLst>
        </pc:spChg>
        <pc:spChg chg="add mod ord">
          <ac:chgData name="One Skill" userId="8d49c830ac36a521" providerId="LiveId" clId="{3D48A428-41A0-47D2-9174-CA87C00D17FE}" dt="2024-04-22T17:22:41.524" v="1990" actId="166"/>
          <ac:spMkLst>
            <pc:docMk/>
            <pc:sldMk cId="1777356830" sldId="298"/>
            <ac:spMk id="5" creationId="{4CEECAD1-5EC2-D5CD-6DCA-01B65ED9413B}"/>
          </ac:spMkLst>
        </pc:spChg>
        <pc:spChg chg="add mod ord">
          <ac:chgData name="One Skill" userId="8d49c830ac36a521" providerId="LiveId" clId="{3D48A428-41A0-47D2-9174-CA87C00D17FE}" dt="2024-04-22T17:22:41.524" v="1990" actId="166"/>
          <ac:spMkLst>
            <pc:docMk/>
            <pc:sldMk cId="1777356830" sldId="298"/>
            <ac:spMk id="6" creationId="{9703376C-B789-0248-B95E-35D49BB1AA8D}"/>
          </ac:spMkLst>
        </pc:spChg>
        <pc:spChg chg="add mod">
          <ac:chgData name="One Skill" userId="8d49c830ac36a521" providerId="LiveId" clId="{3D48A428-41A0-47D2-9174-CA87C00D17FE}" dt="2024-04-22T17:12:42.764" v="1810"/>
          <ac:spMkLst>
            <pc:docMk/>
            <pc:sldMk cId="1777356830" sldId="298"/>
            <ac:spMk id="7" creationId="{8CC87768-3C27-346D-A8D5-470DE87EF631}"/>
          </ac:spMkLst>
        </pc:spChg>
        <pc:spChg chg="add mod">
          <ac:chgData name="One Skill" userId="8d49c830ac36a521" providerId="LiveId" clId="{3D48A428-41A0-47D2-9174-CA87C00D17FE}" dt="2024-04-22T17:12:31.430" v="1802"/>
          <ac:spMkLst>
            <pc:docMk/>
            <pc:sldMk cId="1777356830" sldId="298"/>
            <ac:spMk id="8" creationId="{D990D219-BA5C-A874-C772-2FE9BB9235EB}"/>
          </ac:spMkLst>
        </pc:spChg>
        <pc:spChg chg="add mod">
          <ac:chgData name="One Skill" userId="8d49c830ac36a521" providerId="LiveId" clId="{3D48A428-41A0-47D2-9174-CA87C00D17FE}" dt="2024-04-22T17:12:39.602" v="1808"/>
          <ac:spMkLst>
            <pc:docMk/>
            <pc:sldMk cId="1777356830" sldId="298"/>
            <ac:spMk id="9" creationId="{C286ECF6-46D6-B689-00C1-ED4A227E744E}"/>
          </ac:spMkLst>
        </pc:spChg>
        <pc:spChg chg="mod">
          <ac:chgData name="One Skill" userId="8d49c830ac36a521" providerId="LiveId" clId="{3D48A428-41A0-47D2-9174-CA87C00D17FE}" dt="2024-04-22T17:12:31.430" v="1802"/>
          <ac:spMkLst>
            <pc:docMk/>
            <pc:sldMk cId="1777356830" sldId="298"/>
            <ac:spMk id="11" creationId="{A8A6351D-0C45-A5CA-A59D-415ABF5D5644}"/>
          </ac:spMkLst>
        </pc:spChg>
        <pc:spChg chg="add mod">
          <ac:chgData name="One Skill" userId="8d49c830ac36a521" providerId="LiveId" clId="{3D48A428-41A0-47D2-9174-CA87C00D17FE}" dt="2024-04-22T17:24:26.882" v="1998"/>
          <ac:spMkLst>
            <pc:docMk/>
            <pc:sldMk cId="1777356830" sldId="298"/>
            <ac:spMk id="17" creationId="{F1530773-B679-07CB-45C7-D436529E3DF7}"/>
          </ac:spMkLst>
        </pc:spChg>
        <pc:spChg chg="add mod">
          <ac:chgData name="One Skill" userId="8d49c830ac36a521" providerId="LiveId" clId="{3D48A428-41A0-47D2-9174-CA87C00D17FE}" dt="2024-04-22T17:24:26.882" v="1998"/>
          <ac:spMkLst>
            <pc:docMk/>
            <pc:sldMk cId="1777356830" sldId="298"/>
            <ac:spMk id="18" creationId="{6CFCB648-1DED-E286-47A1-846E86F117BC}"/>
          </ac:spMkLst>
        </pc:spChg>
        <pc:spChg chg="add mod">
          <ac:chgData name="One Skill" userId="8d49c830ac36a521" providerId="LiveId" clId="{3D48A428-41A0-47D2-9174-CA87C00D17FE}" dt="2024-04-22T17:24:26.882" v="1998"/>
          <ac:spMkLst>
            <pc:docMk/>
            <pc:sldMk cId="1777356830" sldId="298"/>
            <ac:spMk id="19" creationId="{49B173D8-4A04-7D5C-FEC1-3B4A5B7F9FFC}"/>
          </ac:spMkLst>
        </pc:spChg>
        <pc:grpChg chg="add mod">
          <ac:chgData name="One Skill" userId="8d49c830ac36a521" providerId="LiveId" clId="{3D48A428-41A0-47D2-9174-CA87C00D17FE}" dt="2024-04-22T17:12:46.119" v="1811" actId="1076"/>
          <ac:grpSpMkLst>
            <pc:docMk/>
            <pc:sldMk cId="1777356830" sldId="298"/>
            <ac:grpSpMk id="10" creationId="{C8D2A048-B104-9247-FBAC-97A382C88C0A}"/>
          </ac:grpSpMkLst>
        </pc:grpChg>
        <pc:picChg chg="add mod">
          <ac:chgData name="One Skill" userId="8d49c830ac36a521" providerId="LiveId" clId="{3D48A428-41A0-47D2-9174-CA87C00D17FE}" dt="2024-04-22T17:12:31.430" v="1802"/>
          <ac:picMkLst>
            <pc:docMk/>
            <pc:sldMk cId="1777356830" sldId="298"/>
            <ac:picMk id="2" creationId="{C4D35772-1CFD-F4DD-614A-795EA923D025}"/>
          </ac:picMkLst>
        </pc:picChg>
        <pc:picChg chg="add mod">
          <ac:chgData name="One Skill" userId="8d49c830ac36a521" providerId="LiveId" clId="{3D48A428-41A0-47D2-9174-CA87C00D17FE}" dt="2024-04-22T17:22:29.401" v="1983" actId="12789"/>
          <ac:picMkLst>
            <pc:docMk/>
            <pc:sldMk cId="1777356830" sldId="298"/>
            <ac:picMk id="14" creationId="{8B5ABB51-6DF4-4B23-24BF-9A42CFB0E2E6}"/>
          </ac:picMkLst>
        </pc:picChg>
        <pc:picChg chg="add mod">
          <ac:chgData name="One Skill" userId="8d49c830ac36a521" providerId="LiveId" clId="{3D48A428-41A0-47D2-9174-CA87C00D17FE}" dt="2024-04-22T17:22:32.931" v="1986" actId="12789"/>
          <ac:picMkLst>
            <pc:docMk/>
            <pc:sldMk cId="1777356830" sldId="298"/>
            <ac:picMk id="15" creationId="{68B2FB73-10D6-860A-169C-E7C678948214}"/>
          </ac:picMkLst>
        </pc:picChg>
        <pc:picChg chg="add mod">
          <ac:chgData name="One Skill" userId="8d49c830ac36a521" providerId="LiveId" clId="{3D48A428-41A0-47D2-9174-CA87C00D17FE}" dt="2024-04-22T17:22:37.376" v="1989" actId="12789"/>
          <ac:picMkLst>
            <pc:docMk/>
            <pc:sldMk cId="1777356830" sldId="298"/>
            <ac:picMk id="16" creationId="{D91BBE01-C75C-1A8C-F622-8B3D55C1AB92}"/>
          </ac:picMkLst>
        </pc:picChg>
        <pc:picChg chg="add del mod">
          <ac:chgData name="One Skill" userId="8d49c830ac36a521" providerId="LiveId" clId="{3D48A428-41A0-47D2-9174-CA87C00D17FE}" dt="2024-04-22T17:22:43.587" v="1991" actId="478"/>
          <ac:picMkLst>
            <pc:docMk/>
            <pc:sldMk cId="1777356830" sldId="298"/>
            <ac:picMk id="37" creationId="{A052452A-F92A-08D3-C079-0CC5AF4A291B}"/>
          </ac:picMkLst>
        </pc:picChg>
        <pc:picChg chg="add del mod">
          <ac:chgData name="One Skill" userId="8d49c830ac36a521" providerId="LiveId" clId="{3D48A428-41A0-47D2-9174-CA87C00D17FE}" dt="2024-04-22T17:22:43.587" v="1991" actId="478"/>
          <ac:picMkLst>
            <pc:docMk/>
            <pc:sldMk cId="1777356830" sldId="298"/>
            <ac:picMk id="39" creationId="{2C20A057-9C56-E0A7-03D9-DA8203F86B30}"/>
          </ac:picMkLst>
        </pc:picChg>
        <pc:picChg chg="add del mod">
          <ac:chgData name="One Skill" userId="8d49c830ac36a521" providerId="LiveId" clId="{3D48A428-41A0-47D2-9174-CA87C00D17FE}" dt="2024-04-22T17:22:43.587" v="1991" actId="478"/>
          <ac:picMkLst>
            <pc:docMk/>
            <pc:sldMk cId="1777356830" sldId="298"/>
            <ac:picMk id="41" creationId="{02B97954-52F8-8048-76A0-4BD84DC2CE30}"/>
          </ac:picMkLst>
        </pc:picChg>
        <pc:picChg chg="add del mod">
          <ac:chgData name="One Skill" userId="8d49c830ac36a521" providerId="LiveId" clId="{3D48A428-41A0-47D2-9174-CA87C00D17FE}" dt="2024-04-22T17:22:43.587" v="1991" actId="478"/>
          <ac:picMkLst>
            <pc:docMk/>
            <pc:sldMk cId="1777356830" sldId="298"/>
            <ac:picMk id="43" creationId="{EC32A391-8874-032D-A5A9-D06CEE3E62AB}"/>
          </ac:picMkLst>
        </pc:picChg>
        <pc:picChg chg="add del mod">
          <ac:chgData name="One Skill" userId="8d49c830ac36a521" providerId="LiveId" clId="{3D48A428-41A0-47D2-9174-CA87C00D17FE}" dt="2024-04-22T17:22:43.587" v="1991" actId="478"/>
          <ac:picMkLst>
            <pc:docMk/>
            <pc:sldMk cId="1777356830" sldId="298"/>
            <ac:picMk id="45" creationId="{B5FCC6C5-B85A-29C6-2C95-91EB0CF0D49E}"/>
          </ac:picMkLst>
        </pc:picChg>
        <pc:picChg chg="add del mod">
          <ac:chgData name="One Skill" userId="8d49c830ac36a521" providerId="LiveId" clId="{3D48A428-41A0-47D2-9174-CA87C00D17FE}" dt="2024-04-22T17:22:43.587" v="1991" actId="478"/>
          <ac:picMkLst>
            <pc:docMk/>
            <pc:sldMk cId="1777356830" sldId="298"/>
            <ac:picMk id="47" creationId="{B28AD33B-3AEC-5438-F3FB-51AC2304E222}"/>
          </ac:picMkLst>
        </pc:picChg>
        <pc:cxnChg chg="mod">
          <ac:chgData name="One Skill" userId="8d49c830ac36a521" providerId="LiveId" clId="{3D48A428-41A0-47D2-9174-CA87C00D17FE}" dt="2024-04-22T17:12:31.430" v="1802"/>
          <ac:cxnSpMkLst>
            <pc:docMk/>
            <pc:sldMk cId="1777356830" sldId="298"/>
            <ac:cxnSpMk id="12" creationId="{22B3CE0B-A7A6-CFA4-0CBC-3D0835FB5D61}"/>
          </ac:cxnSpMkLst>
        </pc:cxnChg>
        <pc:cxnChg chg="mod">
          <ac:chgData name="One Skill" userId="8d49c830ac36a521" providerId="LiveId" clId="{3D48A428-41A0-47D2-9174-CA87C00D17FE}" dt="2024-04-22T17:12:31.430" v="1802"/>
          <ac:cxnSpMkLst>
            <pc:docMk/>
            <pc:sldMk cId="1777356830" sldId="298"/>
            <ac:cxnSpMk id="13" creationId="{31E438FA-D2F0-7DF8-E437-E598F829D3D9}"/>
          </ac:cxnSpMkLst>
        </pc:cxnChg>
      </pc:sldChg>
      <pc:sldChg chg="addSp delSp modSp add del mod addAnim delAnim">
        <pc:chgData name="One Skill" userId="8d49c830ac36a521" providerId="LiveId" clId="{3D48A428-41A0-47D2-9174-CA87C00D17FE}" dt="2024-04-22T17:57:44.062" v="2524" actId="2890"/>
        <pc:sldMkLst>
          <pc:docMk/>
          <pc:sldMk cId="2718367692" sldId="299"/>
        </pc:sldMkLst>
        <pc:spChg chg="mod">
          <ac:chgData name="One Skill" userId="8d49c830ac36a521" providerId="LiveId" clId="{3D48A428-41A0-47D2-9174-CA87C00D17FE}" dt="2024-04-22T17:57:37.215" v="2521" actId="1076"/>
          <ac:spMkLst>
            <pc:docMk/>
            <pc:sldMk cId="2718367692" sldId="299"/>
            <ac:spMk id="5" creationId="{B77E33CF-AB61-4A2A-5E25-7F04553C046E}"/>
          </ac:spMkLst>
        </pc:spChg>
        <pc:spChg chg="mod">
          <ac:chgData name="One Skill" userId="8d49c830ac36a521" providerId="LiveId" clId="{3D48A428-41A0-47D2-9174-CA87C00D17FE}" dt="2024-04-22T17:57:37.215" v="2521" actId="1076"/>
          <ac:spMkLst>
            <pc:docMk/>
            <pc:sldMk cId="2718367692" sldId="299"/>
            <ac:spMk id="7" creationId="{AA3C7598-4F51-52EA-0FED-D7B7BAFBDED5}"/>
          </ac:spMkLst>
        </pc:spChg>
        <pc:spChg chg="mod">
          <ac:chgData name="One Skill" userId="8d49c830ac36a521" providerId="LiveId" clId="{3D48A428-41A0-47D2-9174-CA87C00D17FE}" dt="2024-04-22T17:57:37.215" v="2521" actId="1076"/>
          <ac:spMkLst>
            <pc:docMk/>
            <pc:sldMk cId="2718367692" sldId="299"/>
            <ac:spMk id="8" creationId="{02A4A26C-27F5-C74C-06E6-19C08574A802}"/>
          </ac:spMkLst>
        </pc:spChg>
        <pc:spChg chg="mod">
          <ac:chgData name="One Skill" userId="8d49c830ac36a521" providerId="LiveId" clId="{3D48A428-41A0-47D2-9174-CA87C00D17FE}" dt="2024-04-22T17:57:37.215" v="2521" actId="1076"/>
          <ac:spMkLst>
            <pc:docMk/>
            <pc:sldMk cId="2718367692" sldId="299"/>
            <ac:spMk id="9" creationId="{88CC14F6-B551-2D80-63FC-B4D18B22FDF8}"/>
          </ac:spMkLst>
        </pc:spChg>
        <pc:spChg chg="mod">
          <ac:chgData name="One Skill" userId="8d49c830ac36a521" providerId="LiveId" clId="{3D48A428-41A0-47D2-9174-CA87C00D17FE}" dt="2024-04-22T17:57:37.215" v="2521" actId="1076"/>
          <ac:spMkLst>
            <pc:docMk/>
            <pc:sldMk cId="2718367692" sldId="299"/>
            <ac:spMk id="10" creationId="{4077AD73-160D-9BCB-0EC1-C67221A80217}"/>
          </ac:spMkLst>
        </pc:spChg>
        <pc:spChg chg="mod">
          <ac:chgData name="One Skill" userId="8d49c830ac36a521" providerId="LiveId" clId="{3D48A428-41A0-47D2-9174-CA87C00D17FE}" dt="2024-04-22T17:57:37.215" v="2521" actId="1076"/>
          <ac:spMkLst>
            <pc:docMk/>
            <pc:sldMk cId="2718367692" sldId="299"/>
            <ac:spMk id="11" creationId="{F55977B5-AD1A-A6E2-C5DC-014927DC4AF9}"/>
          </ac:spMkLst>
        </pc:spChg>
        <pc:spChg chg="mod">
          <ac:chgData name="One Skill" userId="8d49c830ac36a521" providerId="LiveId" clId="{3D48A428-41A0-47D2-9174-CA87C00D17FE}" dt="2024-04-22T17:57:37.215" v="2521" actId="1076"/>
          <ac:spMkLst>
            <pc:docMk/>
            <pc:sldMk cId="2718367692" sldId="299"/>
            <ac:spMk id="12" creationId="{0560AD7C-45A9-6BDA-0F70-69F28DD234BE}"/>
          </ac:spMkLst>
        </pc:spChg>
        <pc:spChg chg="add del">
          <ac:chgData name="One Skill" userId="8d49c830ac36a521" providerId="LiveId" clId="{3D48A428-41A0-47D2-9174-CA87C00D17FE}" dt="2024-04-22T17:57:37.670" v="2523" actId="478"/>
          <ac:spMkLst>
            <pc:docMk/>
            <pc:sldMk cId="2718367692" sldId="299"/>
            <ac:spMk id="59" creationId="{366D84AD-0E47-ADC9-3544-CCE8253647D1}"/>
          </ac:spMkLst>
        </pc:spChg>
        <pc:spChg chg="add del">
          <ac:chgData name="One Skill" userId="8d49c830ac36a521" providerId="LiveId" clId="{3D48A428-41A0-47D2-9174-CA87C00D17FE}" dt="2024-04-22T17:57:37.670" v="2523" actId="478"/>
          <ac:spMkLst>
            <pc:docMk/>
            <pc:sldMk cId="2718367692" sldId="299"/>
            <ac:spMk id="60" creationId="{329A6677-E4DC-CFCC-B77E-0C541A05EDB3}"/>
          </ac:spMkLst>
        </pc:spChg>
        <pc:spChg chg="add del">
          <ac:chgData name="One Skill" userId="8d49c830ac36a521" providerId="LiveId" clId="{3D48A428-41A0-47D2-9174-CA87C00D17FE}" dt="2024-04-22T17:57:37.670" v="2523" actId="478"/>
          <ac:spMkLst>
            <pc:docMk/>
            <pc:sldMk cId="2718367692" sldId="299"/>
            <ac:spMk id="61" creationId="{67D76581-C0A7-BB24-8BD8-AAD8C748FB48}"/>
          </ac:spMkLst>
        </pc:spChg>
        <pc:grpChg chg="mod">
          <ac:chgData name="One Skill" userId="8d49c830ac36a521" providerId="LiveId" clId="{3D48A428-41A0-47D2-9174-CA87C00D17FE}" dt="2024-04-22T17:57:37.466" v="2522" actId="1076"/>
          <ac:grpSpMkLst>
            <pc:docMk/>
            <pc:sldMk cId="2718367692" sldId="299"/>
            <ac:grpSpMk id="18" creationId="{001C5951-6497-6BC6-D640-293FAA2299BA}"/>
          </ac:grpSpMkLst>
        </pc:grpChg>
        <pc:picChg chg="add del mod modCrop">
          <ac:chgData name="One Skill" userId="8d49c830ac36a521" providerId="LiveId" clId="{3D48A428-41A0-47D2-9174-CA87C00D17FE}" dt="2024-04-22T17:57:36.775" v="2519" actId="1362"/>
          <ac:picMkLst>
            <pc:docMk/>
            <pc:sldMk cId="2718367692" sldId="299"/>
            <ac:picMk id="4" creationId="{5C1E65CB-81CB-6554-AEF9-01B3F95DA426}"/>
          </ac:picMkLst>
        </pc:picChg>
        <pc:picChg chg="add del mod">
          <ac:chgData name="One Skill" userId="8d49c830ac36a521" providerId="LiveId" clId="{3D48A428-41A0-47D2-9174-CA87C00D17FE}" dt="2024-04-22T17:57:37.215" v="2521" actId="1076"/>
          <ac:picMkLst>
            <pc:docMk/>
            <pc:sldMk cId="2718367692" sldId="299"/>
            <ac:picMk id="56" creationId="{D9B74658-8204-4D5E-DA7E-E686E63DBDDD}"/>
          </ac:picMkLst>
        </pc:picChg>
        <pc:picChg chg="mod">
          <ac:chgData name="One Skill" userId="8d49c830ac36a521" providerId="LiveId" clId="{3D48A428-41A0-47D2-9174-CA87C00D17FE}" dt="2024-04-22T17:57:37.215" v="2521" actId="1076"/>
          <ac:picMkLst>
            <pc:docMk/>
            <pc:sldMk cId="2718367692" sldId="299"/>
            <ac:picMk id="57" creationId="{F76AE3BE-0037-A944-E6FA-0737AFBB48D3}"/>
          </ac:picMkLst>
        </pc:picChg>
        <pc:picChg chg="mod">
          <ac:chgData name="One Skill" userId="8d49c830ac36a521" providerId="LiveId" clId="{3D48A428-41A0-47D2-9174-CA87C00D17FE}" dt="2024-04-22T17:57:37.215" v="2521" actId="1076"/>
          <ac:picMkLst>
            <pc:docMk/>
            <pc:sldMk cId="2718367692" sldId="299"/>
            <ac:picMk id="58" creationId="{380C91BF-A2FA-392B-F059-37E76B1AE8CC}"/>
          </ac:picMkLst>
        </pc:picChg>
      </pc:sldChg>
    </pc:docChg>
  </pc:docChgLst>
  <pc:docChgLst>
    <pc:chgData name="One Skill" userId="8d49c830ac36a521" providerId="LiveId" clId="{EA354719-4A8A-47E8-A6A4-79A949610386}"/>
    <pc:docChg chg="undo custSel addSld delSld modSld sldOrd addSection modSection">
      <pc:chgData name="One Skill" userId="8d49c830ac36a521" providerId="LiveId" clId="{EA354719-4A8A-47E8-A6A4-79A949610386}" dt="2024-04-19T10:22:06.898" v="10940" actId="196"/>
      <pc:docMkLst>
        <pc:docMk/>
      </pc:docMkLst>
      <pc:sldChg chg="addSp delSp modSp mod">
        <pc:chgData name="One Skill" userId="8d49c830ac36a521" providerId="LiveId" clId="{EA354719-4A8A-47E8-A6A4-79A949610386}" dt="2024-04-18T19:38:01.394" v="7261"/>
        <pc:sldMkLst>
          <pc:docMk/>
          <pc:sldMk cId="4071815500" sldId="256"/>
        </pc:sldMkLst>
        <pc:spChg chg="mod">
          <ac:chgData name="One Skill" userId="8d49c830ac36a521" providerId="LiveId" clId="{EA354719-4A8A-47E8-A6A4-79A949610386}" dt="2024-04-18T11:16:07.111" v="670" actId="14100"/>
          <ac:spMkLst>
            <pc:docMk/>
            <pc:sldMk cId="4071815500" sldId="256"/>
            <ac:spMk id="8" creationId="{01738F2D-3E76-9C86-DF90-C829697E3F06}"/>
          </ac:spMkLst>
        </pc:spChg>
        <pc:picChg chg="add del mod">
          <ac:chgData name="One Skill" userId="8d49c830ac36a521" providerId="LiveId" clId="{EA354719-4A8A-47E8-A6A4-79A949610386}" dt="2024-04-17T08:40:20.808" v="12" actId="22"/>
          <ac:picMkLst>
            <pc:docMk/>
            <pc:sldMk cId="4071815500" sldId="256"/>
            <ac:picMk id="3" creationId="{0BBA9F45-D0E1-6F4F-B5D1-AB3BBBFE24F1}"/>
          </ac:picMkLst>
        </pc:picChg>
        <pc:picChg chg="add mod">
          <ac:chgData name="One Skill" userId="8d49c830ac36a521" providerId="LiveId" clId="{EA354719-4A8A-47E8-A6A4-79A949610386}" dt="2024-04-18T11:15:47.321" v="669" actId="1076"/>
          <ac:picMkLst>
            <pc:docMk/>
            <pc:sldMk cId="4071815500" sldId="256"/>
            <ac:picMk id="3" creationId="{97A744E1-871C-77BE-E37A-9B723A8417E3}"/>
          </ac:picMkLst>
        </pc:picChg>
        <pc:picChg chg="mod">
          <ac:chgData name="One Skill" userId="8d49c830ac36a521" providerId="LiveId" clId="{EA354719-4A8A-47E8-A6A4-79A949610386}" dt="2024-04-18T19:38:01.394" v="7261"/>
          <ac:picMkLst>
            <pc:docMk/>
            <pc:sldMk cId="4071815500" sldId="256"/>
            <ac:picMk id="5" creationId="{50B5505A-AF94-613D-593C-43C46594A4E5}"/>
          </ac:picMkLst>
        </pc:picChg>
        <pc:picChg chg="add mod">
          <ac:chgData name="One Skill" userId="8d49c830ac36a521" providerId="LiveId" clId="{EA354719-4A8A-47E8-A6A4-79A949610386}" dt="2024-04-18T11:13:16.871" v="663" actId="1076"/>
          <ac:picMkLst>
            <pc:docMk/>
            <pc:sldMk cId="4071815500" sldId="256"/>
            <ac:picMk id="1026" creationId="{C4DA0F15-EC19-82AD-2592-901B35F5CB0A}"/>
          </ac:picMkLst>
        </pc:picChg>
      </pc:sldChg>
      <pc:sldChg chg="addSp modSp new mod">
        <pc:chgData name="One Skill" userId="8d49c830ac36a521" providerId="LiveId" clId="{EA354719-4A8A-47E8-A6A4-79A949610386}" dt="2024-04-17T08:40:26.471" v="16" actId="1076"/>
        <pc:sldMkLst>
          <pc:docMk/>
          <pc:sldMk cId="3643788149" sldId="257"/>
        </pc:sldMkLst>
        <pc:picChg chg="add mod">
          <ac:chgData name="One Skill" userId="8d49c830ac36a521" providerId="LiveId" clId="{EA354719-4A8A-47E8-A6A4-79A949610386}" dt="2024-04-17T08:40:26.471" v="16" actId="1076"/>
          <ac:picMkLst>
            <pc:docMk/>
            <pc:sldMk cId="3643788149" sldId="257"/>
            <ac:picMk id="3" creationId="{0BBA9F45-D0E1-6F4F-B5D1-AB3BBBFE24F1}"/>
          </ac:picMkLst>
        </pc:picChg>
      </pc:sldChg>
      <pc:sldChg chg="addSp delSp modSp new mod modTransition">
        <pc:chgData name="One Skill" userId="8d49c830ac36a521" providerId="LiveId" clId="{EA354719-4A8A-47E8-A6A4-79A949610386}" dt="2024-04-17T19:26:25.590" v="538" actId="555"/>
        <pc:sldMkLst>
          <pc:docMk/>
          <pc:sldMk cId="2491119153" sldId="258"/>
        </pc:sldMkLst>
        <pc:spChg chg="add mod topLvl">
          <ac:chgData name="One Skill" userId="8d49c830ac36a521" providerId="LiveId" clId="{EA354719-4A8A-47E8-A6A4-79A949610386}" dt="2024-04-17T19:06:10.153" v="385" actId="1076"/>
          <ac:spMkLst>
            <pc:docMk/>
            <pc:sldMk cId="2491119153" sldId="258"/>
            <ac:spMk id="6" creationId="{D39FC126-D6BC-DE6C-8BA0-451954A92579}"/>
          </ac:spMkLst>
        </pc:spChg>
        <pc:spChg chg="add mod topLvl">
          <ac:chgData name="One Skill" userId="8d49c830ac36a521" providerId="LiveId" clId="{EA354719-4A8A-47E8-A6A4-79A949610386}" dt="2024-04-17T18:57:17.412" v="275" actId="1076"/>
          <ac:spMkLst>
            <pc:docMk/>
            <pc:sldMk cId="2491119153" sldId="258"/>
            <ac:spMk id="7" creationId="{ECD8B25A-4F75-BA05-25A4-BDE87052115F}"/>
          </ac:spMkLst>
        </pc:spChg>
        <pc:spChg chg="add mod topLvl">
          <ac:chgData name="One Skill" userId="8d49c830ac36a521" providerId="LiveId" clId="{EA354719-4A8A-47E8-A6A4-79A949610386}" dt="2024-04-17T18:57:17.412" v="275" actId="1076"/>
          <ac:spMkLst>
            <pc:docMk/>
            <pc:sldMk cId="2491119153" sldId="258"/>
            <ac:spMk id="8" creationId="{A1AA2D8D-62CC-7E39-8278-8C113897767E}"/>
          </ac:spMkLst>
        </pc:spChg>
        <pc:spChg chg="add mod topLvl">
          <ac:chgData name="One Skill" userId="8d49c830ac36a521" providerId="LiveId" clId="{EA354719-4A8A-47E8-A6A4-79A949610386}" dt="2024-04-17T18:57:17.412" v="275" actId="1076"/>
          <ac:spMkLst>
            <pc:docMk/>
            <pc:sldMk cId="2491119153" sldId="258"/>
            <ac:spMk id="9" creationId="{F95CD9A9-5412-46B5-4782-B03358E79D23}"/>
          </ac:spMkLst>
        </pc:spChg>
        <pc:spChg chg="add mod topLvl">
          <ac:chgData name="One Skill" userId="8d49c830ac36a521" providerId="LiveId" clId="{EA354719-4A8A-47E8-A6A4-79A949610386}" dt="2024-04-17T18:57:17.412" v="275" actId="1076"/>
          <ac:spMkLst>
            <pc:docMk/>
            <pc:sldMk cId="2491119153" sldId="258"/>
            <ac:spMk id="10" creationId="{865DCCEB-D3B2-66C7-0236-A3679775BE2D}"/>
          </ac:spMkLst>
        </pc:spChg>
        <pc:spChg chg="add mod topLvl">
          <ac:chgData name="One Skill" userId="8d49c830ac36a521" providerId="LiveId" clId="{EA354719-4A8A-47E8-A6A4-79A949610386}" dt="2024-04-17T18:57:17.412" v="275" actId="1076"/>
          <ac:spMkLst>
            <pc:docMk/>
            <pc:sldMk cId="2491119153" sldId="258"/>
            <ac:spMk id="11" creationId="{3F6FEF9A-21A5-6372-B40B-6069BCDBBBC9}"/>
          </ac:spMkLst>
        </pc:spChg>
        <pc:spChg chg="add mod topLvl">
          <ac:chgData name="One Skill" userId="8d49c830ac36a521" providerId="LiveId" clId="{EA354719-4A8A-47E8-A6A4-79A949610386}" dt="2024-04-17T18:57:17.412" v="275" actId="1076"/>
          <ac:spMkLst>
            <pc:docMk/>
            <pc:sldMk cId="2491119153" sldId="258"/>
            <ac:spMk id="12" creationId="{823F9891-CFC7-4273-4BC1-5AE9FF645770}"/>
          </ac:spMkLst>
        </pc:spChg>
        <pc:spChg chg="add mod topLvl">
          <ac:chgData name="One Skill" userId="8d49c830ac36a521" providerId="LiveId" clId="{EA354719-4A8A-47E8-A6A4-79A949610386}" dt="2024-04-17T18:57:17.412" v="275" actId="1076"/>
          <ac:spMkLst>
            <pc:docMk/>
            <pc:sldMk cId="2491119153" sldId="258"/>
            <ac:spMk id="13" creationId="{DDC15055-00F6-CF6C-8DCE-2CB6008947AA}"/>
          </ac:spMkLst>
        </pc:spChg>
        <pc:spChg chg="add mod topLvl">
          <ac:chgData name="One Skill" userId="8d49c830ac36a521" providerId="LiveId" clId="{EA354719-4A8A-47E8-A6A4-79A949610386}" dt="2024-04-17T18:57:17.412" v="275" actId="1076"/>
          <ac:spMkLst>
            <pc:docMk/>
            <pc:sldMk cId="2491119153" sldId="258"/>
            <ac:spMk id="14" creationId="{01FEB066-C717-AF0B-64BC-99D13683AF98}"/>
          </ac:spMkLst>
        </pc:spChg>
        <pc:spChg chg="add mod topLvl">
          <ac:chgData name="One Skill" userId="8d49c830ac36a521" providerId="LiveId" clId="{EA354719-4A8A-47E8-A6A4-79A949610386}" dt="2024-04-17T18:57:17.412" v="275" actId="1076"/>
          <ac:spMkLst>
            <pc:docMk/>
            <pc:sldMk cId="2491119153" sldId="258"/>
            <ac:spMk id="15" creationId="{A1A2D8AE-5420-4B62-D21E-02C44C8BA726}"/>
          </ac:spMkLst>
        </pc:spChg>
        <pc:spChg chg="add mod">
          <ac:chgData name="One Skill" userId="8d49c830ac36a521" providerId="LiveId" clId="{EA354719-4A8A-47E8-A6A4-79A949610386}" dt="2024-04-17T18:57:13.256" v="274" actId="1076"/>
          <ac:spMkLst>
            <pc:docMk/>
            <pc:sldMk cId="2491119153" sldId="258"/>
            <ac:spMk id="17" creationId="{417ACD42-74B6-963E-150F-CC22FC1F745C}"/>
          </ac:spMkLst>
        </pc:spChg>
        <pc:spChg chg="add mod">
          <ac:chgData name="One Skill" userId="8d49c830ac36a521" providerId="LiveId" clId="{EA354719-4A8A-47E8-A6A4-79A949610386}" dt="2024-04-17T18:57:17.412" v="275" actId="1076"/>
          <ac:spMkLst>
            <pc:docMk/>
            <pc:sldMk cId="2491119153" sldId="258"/>
            <ac:spMk id="18" creationId="{3BE3DD32-10DC-B5DA-4748-9DBCBAA10014}"/>
          </ac:spMkLst>
        </pc:spChg>
        <pc:spChg chg="add mod">
          <ac:chgData name="One Skill" userId="8d49c830ac36a521" providerId="LiveId" clId="{EA354719-4A8A-47E8-A6A4-79A949610386}" dt="2024-04-17T18:57:17.412" v="275" actId="1076"/>
          <ac:spMkLst>
            <pc:docMk/>
            <pc:sldMk cId="2491119153" sldId="258"/>
            <ac:spMk id="19" creationId="{6130A515-FCEC-8319-2A2F-36A736ADFCC4}"/>
          </ac:spMkLst>
        </pc:spChg>
        <pc:spChg chg="add mod">
          <ac:chgData name="One Skill" userId="8d49c830ac36a521" providerId="LiveId" clId="{EA354719-4A8A-47E8-A6A4-79A949610386}" dt="2024-04-17T18:57:17.412" v="275" actId="1076"/>
          <ac:spMkLst>
            <pc:docMk/>
            <pc:sldMk cId="2491119153" sldId="258"/>
            <ac:spMk id="20" creationId="{4E24C5D0-7B5F-EBB4-CC0B-CA05A87C2F13}"/>
          </ac:spMkLst>
        </pc:spChg>
        <pc:spChg chg="add mod">
          <ac:chgData name="One Skill" userId="8d49c830ac36a521" providerId="LiveId" clId="{EA354719-4A8A-47E8-A6A4-79A949610386}" dt="2024-04-17T18:58:33.094" v="291" actId="2085"/>
          <ac:spMkLst>
            <pc:docMk/>
            <pc:sldMk cId="2491119153" sldId="258"/>
            <ac:spMk id="21" creationId="{C9C631CC-0CBC-237E-751A-4CC55C8E8278}"/>
          </ac:spMkLst>
        </pc:spChg>
        <pc:spChg chg="add mod">
          <ac:chgData name="One Skill" userId="8d49c830ac36a521" providerId="LiveId" clId="{EA354719-4A8A-47E8-A6A4-79A949610386}" dt="2024-04-17T18:58:33.094" v="291" actId="2085"/>
          <ac:spMkLst>
            <pc:docMk/>
            <pc:sldMk cId="2491119153" sldId="258"/>
            <ac:spMk id="22" creationId="{CC00C4A7-9B34-7297-C541-B03C1D13965A}"/>
          </ac:spMkLst>
        </pc:spChg>
        <pc:spChg chg="add mod">
          <ac:chgData name="One Skill" userId="8d49c830ac36a521" providerId="LiveId" clId="{EA354719-4A8A-47E8-A6A4-79A949610386}" dt="2024-04-17T18:58:33.094" v="291" actId="2085"/>
          <ac:spMkLst>
            <pc:docMk/>
            <pc:sldMk cId="2491119153" sldId="258"/>
            <ac:spMk id="23" creationId="{51F9A9C9-10FB-7493-FDDC-CDF2AF38AB57}"/>
          </ac:spMkLst>
        </pc:spChg>
        <pc:spChg chg="add mod">
          <ac:chgData name="One Skill" userId="8d49c830ac36a521" providerId="LiveId" clId="{EA354719-4A8A-47E8-A6A4-79A949610386}" dt="2024-04-17T18:58:33.094" v="291" actId="2085"/>
          <ac:spMkLst>
            <pc:docMk/>
            <pc:sldMk cId="2491119153" sldId="258"/>
            <ac:spMk id="24" creationId="{F4523962-F431-A04C-0BED-3AFB023AC6EF}"/>
          </ac:spMkLst>
        </pc:spChg>
        <pc:spChg chg="add mod">
          <ac:chgData name="One Skill" userId="8d49c830ac36a521" providerId="LiveId" clId="{EA354719-4A8A-47E8-A6A4-79A949610386}" dt="2024-04-17T18:58:33.094" v="291" actId="2085"/>
          <ac:spMkLst>
            <pc:docMk/>
            <pc:sldMk cId="2491119153" sldId="258"/>
            <ac:spMk id="25" creationId="{E0918060-ECB1-99C3-DD6E-593F103BA099}"/>
          </ac:spMkLst>
        </pc:spChg>
        <pc:spChg chg="add mod">
          <ac:chgData name="One Skill" userId="8d49c830ac36a521" providerId="LiveId" clId="{EA354719-4A8A-47E8-A6A4-79A949610386}" dt="2024-04-17T18:58:33.094" v="291" actId="2085"/>
          <ac:spMkLst>
            <pc:docMk/>
            <pc:sldMk cId="2491119153" sldId="258"/>
            <ac:spMk id="26" creationId="{01AF2135-E2E2-85D8-B79B-A1DF99638DF2}"/>
          </ac:spMkLst>
        </pc:spChg>
        <pc:spChg chg="add mod">
          <ac:chgData name="One Skill" userId="8d49c830ac36a521" providerId="LiveId" clId="{EA354719-4A8A-47E8-A6A4-79A949610386}" dt="2024-04-17T18:58:33.094" v="291" actId="2085"/>
          <ac:spMkLst>
            <pc:docMk/>
            <pc:sldMk cId="2491119153" sldId="258"/>
            <ac:spMk id="27" creationId="{25975C1C-00BE-79E6-616D-41EE67668470}"/>
          </ac:spMkLst>
        </pc:spChg>
        <pc:spChg chg="add del">
          <ac:chgData name="One Skill" userId="8d49c830ac36a521" providerId="LiveId" clId="{EA354719-4A8A-47E8-A6A4-79A949610386}" dt="2024-04-17T18:54:01.783" v="235" actId="478"/>
          <ac:spMkLst>
            <pc:docMk/>
            <pc:sldMk cId="2491119153" sldId="258"/>
            <ac:spMk id="28" creationId="{1EE46380-05CD-9629-D399-E6E49EF492A0}"/>
          </ac:spMkLst>
        </pc:spChg>
        <pc:spChg chg="add del mod">
          <ac:chgData name="One Skill" userId="8d49c830ac36a521" providerId="LiveId" clId="{EA354719-4A8A-47E8-A6A4-79A949610386}" dt="2024-04-17T18:56:03.871" v="260" actId="478"/>
          <ac:spMkLst>
            <pc:docMk/>
            <pc:sldMk cId="2491119153" sldId="258"/>
            <ac:spMk id="29" creationId="{786D4B74-1EC7-CCED-E812-AE309F4066B4}"/>
          </ac:spMkLst>
        </pc:spChg>
        <pc:spChg chg="add mod">
          <ac:chgData name="One Skill" userId="8d49c830ac36a521" providerId="LiveId" clId="{EA354719-4A8A-47E8-A6A4-79A949610386}" dt="2024-04-17T19:05:19.965" v="381" actId="2085"/>
          <ac:spMkLst>
            <pc:docMk/>
            <pc:sldMk cId="2491119153" sldId="258"/>
            <ac:spMk id="30" creationId="{76611382-ACBA-0C0A-1B8A-4662AE8C783A}"/>
          </ac:spMkLst>
        </pc:spChg>
        <pc:spChg chg="add mod ord">
          <ac:chgData name="One Skill" userId="8d49c830ac36a521" providerId="LiveId" clId="{EA354719-4A8A-47E8-A6A4-79A949610386}" dt="2024-04-17T19:05:57.306" v="383" actId="166"/>
          <ac:spMkLst>
            <pc:docMk/>
            <pc:sldMk cId="2491119153" sldId="258"/>
            <ac:spMk id="31" creationId="{2C03932F-3198-2B23-648D-6F50587EBD44}"/>
          </ac:spMkLst>
        </pc:spChg>
        <pc:spChg chg="mod">
          <ac:chgData name="One Skill" userId="8d49c830ac36a521" providerId="LiveId" clId="{EA354719-4A8A-47E8-A6A4-79A949610386}" dt="2024-04-17T18:58:33.738" v="292" actId="27803"/>
          <ac:spMkLst>
            <pc:docMk/>
            <pc:sldMk cId="2491119153" sldId="258"/>
            <ac:spMk id="36" creationId="{45D8BE47-F1E7-1159-14BD-1D578109431E}"/>
          </ac:spMkLst>
        </pc:spChg>
        <pc:spChg chg="mod">
          <ac:chgData name="One Skill" userId="8d49c830ac36a521" providerId="LiveId" clId="{EA354719-4A8A-47E8-A6A4-79A949610386}" dt="2024-04-17T18:58:33.738" v="292" actId="27803"/>
          <ac:spMkLst>
            <pc:docMk/>
            <pc:sldMk cId="2491119153" sldId="258"/>
            <ac:spMk id="37" creationId="{A32929E8-7CC1-7034-2422-AF78002483BA}"/>
          </ac:spMkLst>
        </pc:spChg>
        <pc:spChg chg="mod">
          <ac:chgData name="One Skill" userId="8d49c830ac36a521" providerId="LiveId" clId="{EA354719-4A8A-47E8-A6A4-79A949610386}" dt="2024-04-17T18:58:33.738" v="292" actId="27803"/>
          <ac:spMkLst>
            <pc:docMk/>
            <pc:sldMk cId="2491119153" sldId="258"/>
            <ac:spMk id="38" creationId="{30D183F4-D302-6D88-2BCC-A345A4EC80E3}"/>
          </ac:spMkLst>
        </pc:spChg>
        <pc:spChg chg="mod">
          <ac:chgData name="One Skill" userId="8d49c830ac36a521" providerId="LiveId" clId="{EA354719-4A8A-47E8-A6A4-79A949610386}" dt="2024-04-17T18:58:33.738" v="292" actId="27803"/>
          <ac:spMkLst>
            <pc:docMk/>
            <pc:sldMk cId="2491119153" sldId="258"/>
            <ac:spMk id="39" creationId="{A5060867-7073-25A4-9894-AD4EE12BE10B}"/>
          </ac:spMkLst>
        </pc:spChg>
        <pc:spChg chg="mod">
          <ac:chgData name="One Skill" userId="8d49c830ac36a521" providerId="LiveId" clId="{EA354719-4A8A-47E8-A6A4-79A949610386}" dt="2024-04-17T18:58:33.738" v="292" actId="27803"/>
          <ac:spMkLst>
            <pc:docMk/>
            <pc:sldMk cId="2491119153" sldId="258"/>
            <ac:spMk id="40" creationId="{AB62D247-3F4F-EF60-4D43-1044EFFE62D7}"/>
          </ac:spMkLst>
        </pc:spChg>
        <pc:spChg chg="mod">
          <ac:chgData name="One Skill" userId="8d49c830ac36a521" providerId="LiveId" clId="{EA354719-4A8A-47E8-A6A4-79A949610386}" dt="2024-04-17T19:02:50.576" v="305" actId="692"/>
          <ac:spMkLst>
            <pc:docMk/>
            <pc:sldMk cId="2491119153" sldId="258"/>
            <ac:spMk id="47" creationId="{FB68995F-6AF2-F476-681A-F8C564F8F72D}"/>
          </ac:spMkLst>
        </pc:spChg>
        <pc:spChg chg="mod">
          <ac:chgData name="One Skill" userId="8d49c830ac36a521" providerId="LiveId" clId="{EA354719-4A8A-47E8-A6A4-79A949610386}" dt="2024-04-17T19:02:50.576" v="305" actId="692"/>
          <ac:spMkLst>
            <pc:docMk/>
            <pc:sldMk cId="2491119153" sldId="258"/>
            <ac:spMk id="48" creationId="{85E4618C-B514-B260-7918-1FE0534EBD76}"/>
          </ac:spMkLst>
        </pc:spChg>
        <pc:spChg chg="mod">
          <ac:chgData name="One Skill" userId="8d49c830ac36a521" providerId="LiveId" clId="{EA354719-4A8A-47E8-A6A4-79A949610386}" dt="2024-04-17T19:02:50.576" v="305" actId="692"/>
          <ac:spMkLst>
            <pc:docMk/>
            <pc:sldMk cId="2491119153" sldId="258"/>
            <ac:spMk id="49" creationId="{CD31FD6F-1A57-5A11-2EFC-01463F02B08C}"/>
          </ac:spMkLst>
        </pc:spChg>
        <pc:spChg chg="mod">
          <ac:chgData name="One Skill" userId="8d49c830ac36a521" providerId="LiveId" clId="{EA354719-4A8A-47E8-A6A4-79A949610386}" dt="2024-04-17T19:02:50.576" v="305" actId="692"/>
          <ac:spMkLst>
            <pc:docMk/>
            <pc:sldMk cId="2491119153" sldId="258"/>
            <ac:spMk id="50" creationId="{BA38507E-7744-1FE0-CB71-9B975A260C2D}"/>
          </ac:spMkLst>
        </pc:spChg>
        <pc:spChg chg="mod">
          <ac:chgData name="One Skill" userId="8d49c830ac36a521" providerId="LiveId" clId="{EA354719-4A8A-47E8-A6A4-79A949610386}" dt="2024-04-17T19:02:50.576" v="305" actId="692"/>
          <ac:spMkLst>
            <pc:docMk/>
            <pc:sldMk cId="2491119153" sldId="258"/>
            <ac:spMk id="51" creationId="{40301838-DF8E-8136-E142-85C3DBBD52A8}"/>
          </ac:spMkLst>
        </pc:spChg>
        <pc:spChg chg="mod">
          <ac:chgData name="One Skill" userId="8d49c830ac36a521" providerId="LiveId" clId="{EA354719-4A8A-47E8-A6A4-79A949610386}" dt="2024-04-17T19:03:21.833" v="310" actId="27803"/>
          <ac:spMkLst>
            <pc:docMk/>
            <pc:sldMk cId="2491119153" sldId="258"/>
            <ac:spMk id="57" creationId="{2DA84EEB-6103-2B08-A4C5-2B8622282C4A}"/>
          </ac:spMkLst>
        </pc:spChg>
        <pc:spChg chg="mod">
          <ac:chgData name="One Skill" userId="8d49c830ac36a521" providerId="LiveId" clId="{EA354719-4A8A-47E8-A6A4-79A949610386}" dt="2024-04-17T19:03:21.833" v="310" actId="27803"/>
          <ac:spMkLst>
            <pc:docMk/>
            <pc:sldMk cId="2491119153" sldId="258"/>
            <ac:spMk id="58" creationId="{0DE9E6AA-FABC-99EB-6790-0CF747460128}"/>
          </ac:spMkLst>
        </pc:spChg>
        <pc:spChg chg="mod">
          <ac:chgData name="One Skill" userId="8d49c830ac36a521" providerId="LiveId" clId="{EA354719-4A8A-47E8-A6A4-79A949610386}" dt="2024-04-17T19:03:21.833" v="310" actId="27803"/>
          <ac:spMkLst>
            <pc:docMk/>
            <pc:sldMk cId="2491119153" sldId="258"/>
            <ac:spMk id="59" creationId="{EC92A082-4F1E-D37E-C704-F1F01EF1A1A1}"/>
          </ac:spMkLst>
        </pc:spChg>
        <pc:spChg chg="mod">
          <ac:chgData name="One Skill" userId="8d49c830ac36a521" providerId="LiveId" clId="{EA354719-4A8A-47E8-A6A4-79A949610386}" dt="2024-04-17T19:03:21.833" v="310" actId="27803"/>
          <ac:spMkLst>
            <pc:docMk/>
            <pc:sldMk cId="2491119153" sldId="258"/>
            <ac:spMk id="60" creationId="{AE5D2365-C583-7ADC-C53D-9BBE1ECE256B}"/>
          </ac:spMkLst>
        </pc:spChg>
        <pc:spChg chg="mod">
          <ac:chgData name="One Skill" userId="8d49c830ac36a521" providerId="LiveId" clId="{EA354719-4A8A-47E8-A6A4-79A949610386}" dt="2024-04-17T19:03:21.833" v="310" actId="27803"/>
          <ac:spMkLst>
            <pc:docMk/>
            <pc:sldMk cId="2491119153" sldId="258"/>
            <ac:spMk id="61" creationId="{E8F9B56B-3A4F-CDE0-E58C-5046BF0295B7}"/>
          </ac:spMkLst>
        </pc:spChg>
        <pc:grpChg chg="add del mod">
          <ac:chgData name="One Skill" userId="8d49c830ac36a521" providerId="LiveId" clId="{EA354719-4A8A-47E8-A6A4-79A949610386}" dt="2024-04-17T18:51:48.375" v="152" actId="165"/>
          <ac:grpSpMkLst>
            <pc:docMk/>
            <pc:sldMk cId="2491119153" sldId="258"/>
            <ac:grpSpMk id="16" creationId="{45BBA6A4-D562-8A39-19FD-453B0A8D20C6}"/>
          </ac:grpSpMkLst>
        </pc:grpChg>
        <pc:grpChg chg="add del mod">
          <ac:chgData name="One Skill" userId="8d49c830ac36a521" providerId="LiveId" clId="{EA354719-4A8A-47E8-A6A4-79A949610386}" dt="2024-04-17T18:58:33.738" v="292" actId="27803"/>
          <ac:grpSpMkLst>
            <pc:docMk/>
            <pc:sldMk cId="2491119153" sldId="258"/>
            <ac:grpSpMk id="34" creationId="{9F583FD7-FC26-F4D6-9DBF-BE98927BAAF1}"/>
          </ac:grpSpMkLst>
        </pc:grpChg>
        <pc:grpChg chg="add del mod">
          <ac:chgData name="One Skill" userId="8d49c830ac36a521" providerId="LiveId" clId="{EA354719-4A8A-47E8-A6A4-79A949610386}" dt="2024-04-17T18:58:33.738" v="292" actId="27803"/>
          <ac:grpSpMkLst>
            <pc:docMk/>
            <pc:sldMk cId="2491119153" sldId="258"/>
            <ac:grpSpMk id="35" creationId="{EA13CCB7-7FD6-CE22-E0FB-6797B71AE725}"/>
          </ac:grpSpMkLst>
        </pc:grpChg>
        <pc:grpChg chg="del mod">
          <ac:chgData name="One Skill" userId="8d49c830ac36a521" providerId="LiveId" clId="{EA354719-4A8A-47E8-A6A4-79A949610386}" dt="2024-04-17T19:02:31.218" v="299" actId="27803"/>
          <ac:grpSpMkLst>
            <pc:docMk/>
            <pc:sldMk cId="2491119153" sldId="258"/>
            <ac:grpSpMk id="45" creationId="{8033DD2B-87C7-34D4-4CDC-B6809A665603}"/>
          </ac:grpSpMkLst>
        </pc:grpChg>
        <pc:grpChg chg="mod">
          <ac:chgData name="One Skill" userId="8d49c830ac36a521" providerId="LiveId" clId="{EA354719-4A8A-47E8-A6A4-79A949610386}" dt="2024-04-17T19:02:35.891" v="301" actId="164"/>
          <ac:grpSpMkLst>
            <pc:docMk/>
            <pc:sldMk cId="2491119153" sldId="258"/>
            <ac:grpSpMk id="46" creationId="{142475FA-DA33-58CE-0E44-0EF197AA0716}"/>
          </ac:grpSpMkLst>
        </pc:grpChg>
        <pc:grpChg chg="add del mod">
          <ac:chgData name="One Skill" userId="8d49c830ac36a521" providerId="LiveId" clId="{EA354719-4A8A-47E8-A6A4-79A949610386}" dt="2024-04-17T19:03:14.055" v="306" actId="478"/>
          <ac:grpSpMkLst>
            <pc:docMk/>
            <pc:sldMk cId="2491119153" sldId="258"/>
            <ac:grpSpMk id="52" creationId="{F9F7542D-CC90-D89D-7BEE-1B181FB034D0}"/>
          </ac:grpSpMkLst>
        </pc:grpChg>
        <pc:grpChg chg="add del mod">
          <ac:chgData name="One Skill" userId="8d49c830ac36a521" providerId="LiveId" clId="{EA354719-4A8A-47E8-A6A4-79A949610386}" dt="2024-04-17T19:03:21.833" v="310" actId="27803"/>
          <ac:grpSpMkLst>
            <pc:docMk/>
            <pc:sldMk cId="2491119153" sldId="258"/>
            <ac:grpSpMk id="55" creationId="{9635C50D-9406-D6D8-0BC2-753F4085F91C}"/>
          </ac:grpSpMkLst>
        </pc:grpChg>
        <pc:grpChg chg="mod">
          <ac:chgData name="One Skill" userId="8d49c830ac36a521" providerId="LiveId" clId="{EA354719-4A8A-47E8-A6A4-79A949610386}" dt="2024-04-17T19:03:21.833" v="310" actId="27803"/>
          <ac:grpSpMkLst>
            <pc:docMk/>
            <pc:sldMk cId="2491119153" sldId="258"/>
            <ac:grpSpMk id="56" creationId="{FC34A872-517D-9C31-90E3-9905C3C468A1}"/>
          </ac:grpSpMkLst>
        </pc:grpChg>
        <pc:picChg chg="add del mod">
          <ac:chgData name="One Skill" userId="8d49c830ac36a521" providerId="LiveId" clId="{EA354719-4A8A-47E8-A6A4-79A949610386}" dt="2024-04-17T17:13:53.333" v="24" actId="478"/>
          <ac:picMkLst>
            <pc:docMk/>
            <pc:sldMk cId="2491119153" sldId="258"/>
            <ac:picMk id="3" creationId="{47A718DF-91EC-CA02-2A96-06DD46867A94}"/>
          </ac:picMkLst>
        </pc:picChg>
        <pc:picChg chg="add del mod">
          <ac:chgData name="One Skill" userId="8d49c830ac36a521" providerId="LiveId" clId="{EA354719-4A8A-47E8-A6A4-79A949610386}" dt="2024-04-17T17:14:59.903" v="30" actId="478"/>
          <ac:picMkLst>
            <pc:docMk/>
            <pc:sldMk cId="2491119153" sldId="258"/>
            <ac:picMk id="5" creationId="{98BE7BAF-86E1-2889-1891-9CB52BAAD736}"/>
          </ac:picMkLst>
        </pc:picChg>
        <pc:picChg chg="add del mod">
          <ac:chgData name="One Skill" userId="8d49c830ac36a521" providerId="LiveId" clId="{EA354719-4A8A-47E8-A6A4-79A949610386}" dt="2024-04-17T18:58:34.656" v="293" actId="478"/>
          <ac:picMkLst>
            <pc:docMk/>
            <pc:sldMk cId="2491119153" sldId="258"/>
            <ac:picMk id="33" creationId="{425051AC-2B2F-B07A-1F71-76BFF72D7BC8}"/>
          </ac:picMkLst>
        </pc:picChg>
        <pc:picChg chg="add del mod">
          <ac:chgData name="One Skill" userId="8d49c830ac36a521" providerId="LiveId" clId="{EA354719-4A8A-47E8-A6A4-79A949610386}" dt="2024-04-17T19:00:56.543" v="296" actId="478"/>
          <ac:picMkLst>
            <pc:docMk/>
            <pc:sldMk cId="2491119153" sldId="258"/>
            <ac:picMk id="42" creationId="{2D895B10-C522-BECF-B30E-D94809C36D23}"/>
          </ac:picMkLst>
        </pc:picChg>
        <pc:picChg chg="add del mod">
          <ac:chgData name="One Skill" userId="8d49c830ac36a521" providerId="LiveId" clId="{EA354719-4A8A-47E8-A6A4-79A949610386}" dt="2024-04-17T19:02:31.218" v="299" actId="27803"/>
          <ac:picMkLst>
            <pc:docMk/>
            <pc:sldMk cId="2491119153" sldId="258"/>
            <ac:picMk id="44" creationId="{3069FE9B-263A-4EA2-1283-7D27297A17E9}"/>
          </ac:picMkLst>
        </pc:picChg>
        <pc:picChg chg="add del mod">
          <ac:chgData name="One Skill" userId="8d49c830ac36a521" providerId="LiveId" clId="{EA354719-4A8A-47E8-A6A4-79A949610386}" dt="2024-04-17T19:26:25.590" v="538" actId="555"/>
          <ac:picMkLst>
            <pc:docMk/>
            <pc:sldMk cId="2491119153" sldId="258"/>
            <ac:picMk id="54" creationId="{3316D2A8-20C5-5584-BF41-4CF5BE4BE7AB}"/>
          </ac:picMkLst>
        </pc:picChg>
        <pc:picChg chg="add del mod">
          <ac:chgData name="One Skill" userId="8d49c830ac36a521" providerId="LiveId" clId="{EA354719-4A8A-47E8-A6A4-79A949610386}" dt="2024-04-17T19:26:25.590" v="538" actId="555"/>
          <ac:picMkLst>
            <pc:docMk/>
            <pc:sldMk cId="2491119153" sldId="258"/>
            <ac:picMk id="62" creationId="{825DF419-12C4-A56F-5901-892DF93EF91A}"/>
          </ac:picMkLst>
        </pc:picChg>
      </pc:sldChg>
      <pc:sldChg chg="addSp modSp add mod modTransition">
        <pc:chgData name="One Skill" userId="8d49c830ac36a521" providerId="LiveId" clId="{EA354719-4A8A-47E8-A6A4-79A949610386}" dt="2024-04-17T19:26:36.670" v="539" actId="554"/>
        <pc:sldMkLst>
          <pc:docMk/>
          <pc:sldMk cId="3905592255" sldId="259"/>
        </pc:sldMkLst>
        <pc:spChg chg="mod">
          <ac:chgData name="One Skill" userId="8d49c830ac36a521" providerId="LiveId" clId="{EA354719-4A8A-47E8-A6A4-79A949610386}" dt="2024-04-17T19:13:03.845" v="478" actId="692"/>
          <ac:spMkLst>
            <pc:docMk/>
            <pc:sldMk cId="3905592255" sldId="259"/>
            <ac:spMk id="7" creationId="{ECD8B25A-4F75-BA05-25A4-BDE87052115F}"/>
          </ac:spMkLst>
        </pc:spChg>
        <pc:spChg chg="mod">
          <ac:chgData name="One Skill" userId="8d49c830ac36a521" providerId="LiveId" clId="{EA354719-4A8A-47E8-A6A4-79A949610386}" dt="2024-04-17T19:12:48.027" v="450" actId="207"/>
          <ac:spMkLst>
            <pc:docMk/>
            <pc:sldMk cId="3905592255" sldId="259"/>
            <ac:spMk id="19" creationId="{6130A515-FCEC-8319-2A2F-36A736ADFCC4}"/>
          </ac:spMkLst>
        </pc:spChg>
        <pc:spChg chg="mod">
          <ac:chgData name="One Skill" userId="8d49c830ac36a521" providerId="LiveId" clId="{EA354719-4A8A-47E8-A6A4-79A949610386}" dt="2024-04-17T19:13:00.738" v="465" actId="692"/>
          <ac:spMkLst>
            <pc:docMk/>
            <pc:sldMk cId="3905592255" sldId="259"/>
            <ac:spMk id="31" creationId="{2C03932F-3198-2B23-648D-6F50587EBD44}"/>
          </ac:spMkLst>
        </pc:spChg>
        <pc:picChg chg="add mod modVis">
          <ac:chgData name="One Skill" userId="8d49c830ac36a521" providerId="LiveId" clId="{EA354719-4A8A-47E8-A6A4-79A949610386}" dt="2024-04-17T19:26:36.670" v="539" actId="554"/>
          <ac:picMkLst>
            <pc:docMk/>
            <pc:sldMk cId="3905592255" sldId="259"/>
            <ac:picMk id="3" creationId="{E2FD7F80-758E-8897-7DF6-1CD38D7CF3CF}"/>
          </ac:picMkLst>
        </pc:picChg>
        <pc:picChg chg="mod modVis">
          <ac:chgData name="One Skill" userId="8d49c830ac36a521" providerId="LiveId" clId="{EA354719-4A8A-47E8-A6A4-79A949610386}" dt="2024-04-17T19:26:36.670" v="539" actId="554"/>
          <ac:picMkLst>
            <pc:docMk/>
            <pc:sldMk cId="3905592255" sldId="259"/>
            <ac:picMk id="54" creationId="{3316D2A8-20C5-5584-BF41-4CF5BE4BE7AB}"/>
          </ac:picMkLst>
        </pc:picChg>
      </pc:sldChg>
      <pc:sldChg chg="addSp delSp modSp add mod setBg">
        <pc:chgData name="One Skill" userId="8d49c830ac36a521" providerId="LiveId" clId="{EA354719-4A8A-47E8-A6A4-79A949610386}" dt="2024-04-18T11:39:52.221" v="1177" actId="478"/>
        <pc:sldMkLst>
          <pc:docMk/>
          <pc:sldMk cId="1835546714" sldId="260"/>
        </pc:sldMkLst>
        <pc:spChg chg="add mod">
          <ac:chgData name="One Skill" userId="8d49c830ac36a521" providerId="LiveId" clId="{EA354719-4A8A-47E8-A6A4-79A949610386}" dt="2024-04-18T11:27:28.302" v="732" actId="122"/>
          <ac:spMkLst>
            <pc:docMk/>
            <pc:sldMk cId="1835546714" sldId="260"/>
            <ac:spMk id="3" creationId="{762264B4-B47F-071A-9898-DF6891631576}"/>
          </ac:spMkLst>
        </pc:spChg>
        <pc:spChg chg="add del mod">
          <ac:chgData name="One Skill" userId="8d49c830ac36a521" providerId="LiveId" clId="{EA354719-4A8A-47E8-A6A4-79A949610386}" dt="2024-04-18T11:29:11.521" v="741" actId="478"/>
          <ac:spMkLst>
            <pc:docMk/>
            <pc:sldMk cId="1835546714" sldId="260"/>
            <ac:spMk id="4" creationId="{00C00AD3-54E9-0115-ACE8-4C68F8AD8FF2}"/>
          </ac:spMkLst>
        </pc:spChg>
        <pc:spChg chg="add del mod">
          <ac:chgData name="One Skill" userId="8d49c830ac36a521" providerId="LiveId" clId="{EA354719-4A8A-47E8-A6A4-79A949610386}" dt="2024-04-18T11:39:46.981" v="1170" actId="207"/>
          <ac:spMkLst>
            <pc:docMk/>
            <pc:sldMk cId="1835546714" sldId="260"/>
            <ac:spMk id="30" creationId="{76611382-ACBA-0C0A-1B8A-4662AE8C783A}"/>
          </ac:spMkLst>
        </pc:spChg>
        <pc:spChg chg="mod">
          <ac:chgData name="One Skill" userId="8d49c830ac36a521" providerId="LiveId" clId="{EA354719-4A8A-47E8-A6A4-79A949610386}" dt="2024-04-18T11:39:46.791" v="1169" actId="108"/>
          <ac:spMkLst>
            <pc:docMk/>
            <pc:sldMk cId="1835546714" sldId="260"/>
            <ac:spMk id="31" creationId="{2C03932F-3198-2B23-648D-6F50587EBD44}"/>
          </ac:spMkLst>
        </pc:spChg>
        <pc:picChg chg="add del mod modCrop">
          <ac:chgData name="One Skill" userId="8d49c830ac36a521" providerId="LiveId" clId="{EA354719-4A8A-47E8-A6A4-79A949610386}" dt="2024-04-18T11:32:01.351" v="752" actId="478"/>
          <ac:picMkLst>
            <pc:docMk/>
            <pc:sldMk cId="1835546714" sldId="260"/>
            <ac:picMk id="16" creationId="{7705C314-EC88-A1B8-BF03-ADABB16518C1}"/>
          </ac:picMkLst>
        </pc:picChg>
        <pc:picChg chg="add del mod ord modCrop">
          <ac:chgData name="One Skill" userId="8d49c830ac36a521" providerId="LiveId" clId="{EA354719-4A8A-47E8-A6A4-79A949610386}" dt="2024-04-18T11:39:52.221" v="1177" actId="478"/>
          <ac:picMkLst>
            <pc:docMk/>
            <pc:sldMk cId="1835546714" sldId="260"/>
            <ac:picMk id="29" creationId="{2824B111-4488-B37F-D6AD-67239B66084F}"/>
          </ac:picMkLst>
        </pc:picChg>
        <pc:picChg chg="add del mod">
          <ac:chgData name="One Skill" userId="8d49c830ac36a521" providerId="LiveId" clId="{EA354719-4A8A-47E8-A6A4-79A949610386}" dt="2024-04-18T11:39:47.167" v="1171" actId="478"/>
          <ac:picMkLst>
            <pc:docMk/>
            <pc:sldMk cId="1835546714" sldId="260"/>
            <ac:picMk id="32" creationId="{0CDA4D31-6827-A6F0-E8C8-6B3B0501D1E2}"/>
          </ac:picMkLst>
        </pc:picChg>
      </pc:sldChg>
      <pc:sldChg chg="delSp add del mod">
        <pc:chgData name="One Skill" userId="8d49c830ac36a521" providerId="LiveId" clId="{EA354719-4A8A-47E8-A6A4-79A949610386}" dt="2024-04-17T19:26:14.155" v="534" actId="47"/>
        <pc:sldMkLst>
          <pc:docMk/>
          <pc:sldMk cId="2579826082" sldId="260"/>
        </pc:sldMkLst>
        <pc:picChg chg="del">
          <ac:chgData name="One Skill" userId="8d49c830ac36a521" providerId="LiveId" clId="{EA354719-4A8A-47E8-A6A4-79A949610386}" dt="2024-04-17T19:22:21.785" v="484" actId="478"/>
          <ac:picMkLst>
            <pc:docMk/>
            <pc:sldMk cId="2579826082" sldId="260"/>
            <ac:picMk id="62" creationId="{825DF419-12C4-A56F-5901-892DF93EF91A}"/>
          </ac:picMkLst>
        </pc:picChg>
      </pc:sldChg>
      <pc:sldChg chg="addSp delSp modSp add mod">
        <pc:chgData name="One Skill" userId="8d49c830ac36a521" providerId="LiveId" clId="{EA354719-4A8A-47E8-A6A4-79A949610386}" dt="2024-04-18T11:28:03.822" v="735" actId="478"/>
        <pc:sldMkLst>
          <pc:docMk/>
          <pc:sldMk cId="2585434693" sldId="261"/>
        </pc:sldMkLst>
        <pc:spChg chg="add del mod">
          <ac:chgData name="One Skill" userId="8d49c830ac36a521" providerId="LiveId" clId="{EA354719-4A8A-47E8-A6A4-79A949610386}" dt="2024-04-18T11:17:09.381" v="675" actId="478"/>
          <ac:spMkLst>
            <pc:docMk/>
            <pc:sldMk cId="2585434693" sldId="261"/>
            <ac:spMk id="2" creationId="{1ED25CA6-7F15-BE60-E303-A8CF197B8339}"/>
          </ac:spMkLst>
        </pc:spChg>
        <pc:spChg chg="add del mod">
          <ac:chgData name="One Skill" userId="8d49c830ac36a521" providerId="LiveId" clId="{EA354719-4A8A-47E8-A6A4-79A949610386}" dt="2024-04-18T11:28:03.822" v="735" actId="478"/>
          <ac:spMkLst>
            <pc:docMk/>
            <pc:sldMk cId="2585434693" sldId="261"/>
            <ac:spMk id="4" creationId="{3E731316-4C2D-DC71-1026-55AEE35B5BE6}"/>
          </ac:spMkLst>
        </pc:spChg>
        <pc:spChg chg="add del mod">
          <ac:chgData name="One Skill" userId="8d49c830ac36a521" providerId="LiveId" clId="{EA354719-4A8A-47E8-A6A4-79A949610386}" dt="2024-04-18T11:18:38.012" v="711" actId="478"/>
          <ac:spMkLst>
            <pc:docMk/>
            <pc:sldMk cId="2585434693" sldId="261"/>
            <ac:spMk id="5" creationId="{ED56C4C9-D894-49B4-C6DC-64BC7512936D}"/>
          </ac:spMkLst>
        </pc:spChg>
        <pc:spChg chg="mod">
          <ac:chgData name="One Skill" userId="8d49c830ac36a521" providerId="LiveId" clId="{EA354719-4A8A-47E8-A6A4-79A949610386}" dt="2024-04-18T11:18:18.891" v="697" actId="1076"/>
          <ac:spMkLst>
            <pc:docMk/>
            <pc:sldMk cId="2585434693" sldId="261"/>
            <ac:spMk id="17" creationId="{417ACD42-74B6-963E-150F-CC22FC1F745C}"/>
          </ac:spMkLst>
        </pc:spChg>
        <pc:spChg chg="mod">
          <ac:chgData name="One Skill" userId="8d49c830ac36a521" providerId="LiveId" clId="{EA354719-4A8A-47E8-A6A4-79A949610386}" dt="2024-04-18T11:17:19.376" v="679" actId="1076"/>
          <ac:spMkLst>
            <pc:docMk/>
            <pc:sldMk cId="2585434693" sldId="261"/>
            <ac:spMk id="30" creationId="{76611382-ACBA-0C0A-1B8A-4662AE8C783A}"/>
          </ac:spMkLst>
        </pc:spChg>
      </pc:sldChg>
      <pc:sldChg chg="addSp modSp add del mod modTransition modAnim">
        <pc:chgData name="One Skill" userId="8d49c830ac36a521" providerId="LiveId" clId="{EA354719-4A8A-47E8-A6A4-79A949610386}" dt="2024-04-17T19:26:14.155" v="534" actId="47"/>
        <pc:sldMkLst>
          <pc:docMk/>
          <pc:sldMk cId="3971688637" sldId="261"/>
        </pc:sldMkLst>
        <pc:spChg chg="mod">
          <ac:chgData name="One Skill" userId="8d49c830ac36a521" providerId="LiveId" clId="{EA354719-4A8A-47E8-A6A4-79A949610386}" dt="2024-04-17T19:24:13.878" v="509"/>
          <ac:spMkLst>
            <pc:docMk/>
            <pc:sldMk cId="3971688637" sldId="261"/>
            <ac:spMk id="7" creationId="{ECD8B25A-4F75-BA05-25A4-BDE87052115F}"/>
          </ac:spMkLst>
        </pc:spChg>
        <pc:spChg chg="mod">
          <ac:chgData name="One Skill" userId="8d49c830ac36a521" providerId="LiveId" clId="{EA354719-4A8A-47E8-A6A4-79A949610386}" dt="2024-04-17T19:24:07.981" v="507"/>
          <ac:spMkLst>
            <pc:docMk/>
            <pc:sldMk cId="3971688637" sldId="261"/>
            <ac:spMk id="31" creationId="{2C03932F-3198-2B23-648D-6F50587EBD44}"/>
          </ac:spMkLst>
        </pc:spChg>
        <pc:picChg chg="add mod">
          <ac:chgData name="One Skill" userId="8d49c830ac36a521" providerId="LiveId" clId="{EA354719-4A8A-47E8-A6A4-79A949610386}" dt="2024-04-17T19:22:49.867" v="502"/>
          <ac:picMkLst>
            <pc:docMk/>
            <pc:sldMk cId="3971688637" sldId="261"/>
            <ac:picMk id="2" creationId="{E91E2A14-22DF-2E70-CDCB-1E46DA3AFEE7}"/>
          </ac:picMkLst>
        </pc:picChg>
        <pc:picChg chg="mod">
          <ac:chgData name="One Skill" userId="8d49c830ac36a521" providerId="LiveId" clId="{EA354719-4A8A-47E8-A6A4-79A949610386}" dt="2024-04-17T19:22:32.252" v="499" actId="692"/>
          <ac:picMkLst>
            <pc:docMk/>
            <pc:sldMk cId="3971688637" sldId="261"/>
            <ac:picMk id="54" creationId="{3316D2A8-20C5-5584-BF41-4CF5BE4BE7AB}"/>
          </ac:picMkLst>
        </pc:picChg>
      </pc:sldChg>
      <pc:sldChg chg="addSp delSp modSp add mod modTransition">
        <pc:chgData name="One Skill" userId="8d49c830ac36a521" providerId="LiveId" clId="{EA354719-4A8A-47E8-A6A4-79A949610386}" dt="2024-04-18T19:53:29.279" v="7893" actId="1076"/>
        <pc:sldMkLst>
          <pc:docMk/>
          <pc:sldMk cId="1984319092" sldId="262"/>
        </pc:sldMkLst>
        <pc:spChg chg="mod">
          <ac:chgData name="One Skill" userId="8d49c830ac36a521" providerId="LiveId" clId="{EA354719-4A8A-47E8-A6A4-79A949610386}" dt="2024-04-17T19:42:49.646" v="628"/>
          <ac:spMkLst>
            <pc:docMk/>
            <pc:sldMk cId="1984319092" sldId="262"/>
            <ac:spMk id="6" creationId="{D39FC126-D6BC-DE6C-8BA0-451954A92579}"/>
          </ac:spMkLst>
        </pc:spChg>
        <pc:spChg chg="mod ord">
          <ac:chgData name="One Skill" userId="8d49c830ac36a521" providerId="LiveId" clId="{EA354719-4A8A-47E8-A6A4-79A949610386}" dt="2024-04-18T19:53:29.279" v="7893" actId="1076"/>
          <ac:spMkLst>
            <pc:docMk/>
            <pc:sldMk cId="1984319092" sldId="262"/>
            <ac:spMk id="7" creationId="{ECD8B25A-4F75-BA05-25A4-BDE87052115F}"/>
          </ac:spMkLst>
        </pc:spChg>
        <pc:spChg chg="mod ord">
          <ac:chgData name="One Skill" userId="8d49c830ac36a521" providerId="LiveId" clId="{EA354719-4A8A-47E8-A6A4-79A949610386}" dt="2024-04-17T19:40:55.104" v="625" actId="166"/>
          <ac:spMkLst>
            <pc:docMk/>
            <pc:sldMk cId="1984319092" sldId="262"/>
            <ac:spMk id="8" creationId="{A1AA2D8D-62CC-7E39-8278-8C113897767E}"/>
          </ac:spMkLst>
        </pc:spChg>
        <pc:spChg chg="mod">
          <ac:chgData name="One Skill" userId="8d49c830ac36a521" providerId="LiveId" clId="{EA354719-4A8A-47E8-A6A4-79A949610386}" dt="2024-04-18T11:09:14.491" v="660" actId="962"/>
          <ac:spMkLst>
            <pc:docMk/>
            <pc:sldMk cId="1984319092" sldId="262"/>
            <ac:spMk id="17" creationId="{417ACD42-74B6-963E-150F-CC22FC1F745C}"/>
          </ac:spMkLst>
        </pc:spChg>
        <pc:picChg chg="add mod">
          <ac:chgData name="One Skill" userId="8d49c830ac36a521" providerId="LiveId" clId="{EA354719-4A8A-47E8-A6A4-79A949610386}" dt="2024-04-17T19:27:45.765" v="547"/>
          <ac:picMkLst>
            <pc:docMk/>
            <pc:sldMk cId="1984319092" sldId="262"/>
            <ac:picMk id="2" creationId="{3316D2A8-20C5-5584-BF41-4CF5BE4BE7AB}"/>
          </ac:picMkLst>
        </pc:picChg>
        <pc:picChg chg="add del mod">
          <ac:chgData name="One Skill" userId="8d49c830ac36a521" providerId="LiveId" clId="{EA354719-4A8A-47E8-A6A4-79A949610386}" dt="2024-04-17T19:29:59.545" v="564" actId="478"/>
          <ac:picMkLst>
            <pc:docMk/>
            <pc:sldMk cId="1984319092" sldId="262"/>
            <ac:picMk id="3" creationId="{FBBF1F59-F50E-1399-EA3C-30C111BAFCC4}"/>
          </ac:picMkLst>
        </pc:picChg>
        <pc:picChg chg="add del mod">
          <ac:chgData name="One Skill" userId="8d49c830ac36a521" providerId="LiveId" clId="{EA354719-4A8A-47E8-A6A4-79A949610386}" dt="2024-04-18T11:45:19.158" v="1446" actId="478"/>
          <ac:picMkLst>
            <pc:docMk/>
            <pc:sldMk cId="1984319092" sldId="262"/>
            <ac:picMk id="4" creationId="{9E9ABB45-F734-276A-DB01-1341A8BE354A}"/>
          </ac:picMkLst>
        </pc:picChg>
        <pc:picChg chg="add mod">
          <ac:chgData name="One Skill" userId="8d49c830ac36a521" providerId="LiveId" clId="{EA354719-4A8A-47E8-A6A4-79A949610386}" dt="2024-04-17T19:30:20.170" v="570" actId="962"/>
          <ac:picMkLst>
            <pc:docMk/>
            <pc:sldMk cId="1984319092" sldId="262"/>
            <ac:picMk id="5" creationId="{7AF41535-5777-F56E-838E-DFE62F76B222}"/>
          </ac:picMkLst>
        </pc:picChg>
        <pc:picChg chg="add mod">
          <ac:chgData name="One Skill" userId="8d49c830ac36a521" providerId="LiveId" clId="{EA354719-4A8A-47E8-A6A4-79A949610386}" dt="2024-04-17T19:39:41.012" v="620"/>
          <ac:picMkLst>
            <pc:docMk/>
            <pc:sldMk cId="1984319092" sldId="262"/>
            <ac:picMk id="16" creationId="{02560BE2-59FA-224C-C1D4-F0E4D8E834FD}"/>
          </ac:picMkLst>
        </pc:picChg>
        <pc:picChg chg="del">
          <ac:chgData name="One Skill" userId="8d49c830ac36a521" providerId="LiveId" clId="{EA354719-4A8A-47E8-A6A4-79A949610386}" dt="2024-04-17T19:27:45.432" v="546" actId="21"/>
          <ac:picMkLst>
            <pc:docMk/>
            <pc:sldMk cId="1984319092" sldId="262"/>
            <ac:picMk id="54" creationId="{3316D2A8-20C5-5584-BF41-4CF5BE4BE7AB}"/>
          </ac:picMkLst>
        </pc:picChg>
        <pc:picChg chg="del">
          <ac:chgData name="One Skill" userId="8d49c830ac36a521" providerId="LiveId" clId="{EA354719-4A8A-47E8-A6A4-79A949610386}" dt="2024-04-17T19:27:23.211" v="543" actId="478"/>
          <ac:picMkLst>
            <pc:docMk/>
            <pc:sldMk cId="1984319092" sldId="262"/>
            <ac:picMk id="62" creationId="{825DF419-12C4-A56F-5901-892DF93EF91A}"/>
          </ac:picMkLst>
        </pc:picChg>
      </pc:sldChg>
      <pc:sldChg chg="addSp delSp modSp add mod modAnim">
        <pc:chgData name="One Skill" userId="8d49c830ac36a521" providerId="LiveId" clId="{EA354719-4A8A-47E8-A6A4-79A949610386}" dt="2024-04-18T11:09:10.901" v="659" actId="962"/>
        <pc:sldMkLst>
          <pc:docMk/>
          <pc:sldMk cId="2014354753" sldId="263"/>
        </pc:sldMkLst>
        <pc:spChg chg="add mod">
          <ac:chgData name="One Skill" userId="8d49c830ac36a521" providerId="LiveId" clId="{EA354719-4A8A-47E8-A6A4-79A949610386}" dt="2024-04-17T19:42:52.456" v="630"/>
          <ac:spMkLst>
            <pc:docMk/>
            <pc:sldMk cId="2014354753" sldId="263"/>
            <ac:spMk id="5" creationId="{7CB12141-6643-844E-0ADC-A26A696C63EC}"/>
          </ac:spMkLst>
        </pc:spChg>
        <pc:spChg chg="del">
          <ac:chgData name="One Skill" userId="8d49c830ac36a521" providerId="LiveId" clId="{EA354719-4A8A-47E8-A6A4-79A949610386}" dt="2024-04-17T19:42:52.272" v="629" actId="478"/>
          <ac:spMkLst>
            <pc:docMk/>
            <pc:sldMk cId="2014354753" sldId="263"/>
            <ac:spMk id="6" creationId="{D39FC126-D6BC-DE6C-8BA0-451954A92579}"/>
          </ac:spMkLst>
        </pc:spChg>
        <pc:spChg chg="mod ord">
          <ac:chgData name="One Skill" userId="8d49c830ac36a521" providerId="LiveId" clId="{EA354719-4A8A-47E8-A6A4-79A949610386}" dt="2024-04-17T19:40:46.554" v="623" actId="166"/>
          <ac:spMkLst>
            <pc:docMk/>
            <pc:sldMk cId="2014354753" sldId="263"/>
            <ac:spMk id="7" creationId="{ECD8B25A-4F75-BA05-25A4-BDE87052115F}"/>
          </ac:spMkLst>
        </pc:spChg>
        <pc:spChg chg="mod ord">
          <ac:chgData name="One Skill" userId="8d49c830ac36a521" providerId="LiveId" clId="{EA354719-4A8A-47E8-A6A4-79A949610386}" dt="2024-04-17T19:40:46.554" v="623" actId="166"/>
          <ac:spMkLst>
            <pc:docMk/>
            <pc:sldMk cId="2014354753" sldId="263"/>
            <ac:spMk id="8" creationId="{A1AA2D8D-62CC-7E39-8278-8C113897767E}"/>
          </ac:spMkLst>
        </pc:spChg>
        <pc:spChg chg="mod">
          <ac:chgData name="One Skill" userId="8d49c830ac36a521" providerId="LiveId" clId="{EA354719-4A8A-47E8-A6A4-79A949610386}" dt="2024-04-18T11:09:10.901" v="659" actId="962"/>
          <ac:spMkLst>
            <pc:docMk/>
            <pc:sldMk cId="2014354753" sldId="263"/>
            <ac:spMk id="17" creationId="{417ACD42-74B6-963E-150F-CC22FC1F745C}"/>
          </ac:spMkLst>
        </pc:spChg>
        <pc:picChg chg="mod">
          <ac:chgData name="One Skill" userId="8d49c830ac36a521" providerId="LiveId" clId="{EA354719-4A8A-47E8-A6A4-79A949610386}" dt="2024-04-17T19:27:36.651" v="544" actId="962"/>
          <ac:picMkLst>
            <pc:docMk/>
            <pc:sldMk cId="2014354753" sldId="263"/>
            <ac:picMk id="3" creationId="{E2FD7F80-758E-8897-7DF6-1CD38D7CF3CF}"/>
          </ac:picMkLst>
        </pc:picChg>
        <pc:picChg chg="add mod">
          <ac:chgData name="One Skill" userId="8d49c830ac36a521" providerId="LiveId" clId="{EA354719-4A8A-47E8-A6A4-79A949610386}" dt="2024-04-17T19:35:56.855" v="606" actId="29295"/>
          <ac:picMkLst>
            <pc:docMk/>
            <pc:sldMk cId="2014354753" sldId="263"/>
            <ac:picMk id="4" creationId="{21204B8F-51DE-25E4-D68A-3917BBB7B769}"/>
          </ac:picMkLst>
        </pc:picChg>
        <pc:picChg chg="del">
          <ac:chgData name="One Skill" userId="8d49c830ac36a521" providerId="LiveId" clId="{EA354719-4A8A-47E8-A6A4-79A949610386}" dt="2024-04-17T19:27:39.347" v="545" actId="478"/>
          <ac:picMkLst>
            <pc:docMk/>
            <pc:sldMk cId="2014354753" sldId="263"/>
            <ac:picMk id="54" creationId="{3316D2A8-20C5-5584-BF41-4CF5BE4BE7AB}"/>
          </ac:picMkLst>
        </pc:picChg>
      </pc:sldChg>
      <pc:sldChg chg="addSp delSp modSp add mod modAnim">
        <pc:chgData name="One Skill" userId="8d49c830ac36a521" providerId="LiveId" clId="{EA354719-4A8A-47E8-A6A4-79A949610386}" dt="2024-04-18T12:07:10.342" v="2403" actId="1076"/>
        <pc:sldMkLst>
          <pc:docMk/>
          <pc:sldMk cId="2174717518" sldId="264"/>
        </pc:sldMkLst>
        <pc:spChg chg="del">
          <ac:chgData name="One Skill" userId="8d49c830ac36a521" providerId="LiveId" clId="{EA354719-4A8A-47E8-A6A4-79A949610386}" dt="2024-04-17T19:42:54.566" v="631" actId="478"/>
          <ac:spMkLst>
            <pc:docMk/>
            <pc:sldMk cId="2174717518" sldId="264"/>
            <ac:spMk id="6" creationId="{D39FC126-D6BC-DE6C-8BA0-451954A92579}"/>
          </ac:spMkLst>
        </pc:spChg>
        <pc:spChg chg="mod ord">
          <ac:chgData name="One Skill" userId="8d49c830ac36a521" providerId="LiveId" clId="{EA354719-4A8A-47E8-A6A4-79A949610386}" dt="2024-04-17T19:40:50.388" v="624" actId="166"/>
          <ac:spMkLst>
            <pc:docMk/>
            <pc:sldMk cId="2174717518" sldId="264"/>
            <ac:spMk id="7" creationId="{ECD8B25A-4F75-BA05-25A4-BDE87052115F}"/>
          </ac:spMkLst>
        </pc:spChg>
        <pc:spChg chg="mod ord">
          <ac:chgData name="One Skill" userId="8d49c830ac36a521" providerId="LiveId" clId="{EA354719-4A8A-47E8-A6A4-79A949610386}" dt="2024-04-17T19:40:50.388" v="624" actId="166"/>
          <ac:spMkLst>
            <pc:docMk/>
            <pc:sldMk cId="2174717518" sldId="264"/>
            <ac:spMk id="8" creationId="{A1AA2D8D-62CC-7E39-8278-8C113897767E}"/>
          </ac:spMkLst>
        </pc:spChg>
        <pc:spChg chg="add mod">
          <ac:chgData name="One Skill" userId="8d49c830ac36a521" providerId="LiveId" clId="{EA354719-4A8A-47E8-A6A4-79A949610386}" dt="2024-04-17T19:42:54.726" v="632"/>
          <ac:spMkLst>
            <pc:docMk/>
            <pc:sldMk cId="2174717518" sldId="264"/>
            <ac:spMk id="16" creationId="{10A4FD25-494A-8CD0-B4FA-2A4D3DEDF12E}"/>
          </ac:spMkLst>
        </pc:spChg>
        <pc:spChg chg="mod">
          <ac:chgData name="One Skill" userId="8d49c830ac36a521" providerId="LiveId" clId="{EA354719-4A8A-47E8-A6A4-79A949610386}" dt="2024-04-18T11:09:10.515" v="658" actId="962"/>
          <ac:spMkLst>
            <pc:docMk/>
            <pc:sldMk cId="2174717518" sldId="264"/>
            <ac:spMk id="17" creationId="{417ACD42-74B6-963E-150F-CC22FC1F745C}"/>
          </ac:spMkLst>
        </pc:spChg>
        <pc:spChg chg="mod">
          <ac:chgData name="One Skill" userId="8d49c830ac36a521" providerId="LiveId" clId="{EA354719-4A8A-47E8-A6A4-79A949610386}" dt="2024-04-17T19:34:34.929" v="584"/>
          <ac:spMkLst>
            <pc:docMk/>
            <pc:sldMk cId="2174717518" sldId="264"/>
            <ac:spMk id="19" creationId="{6130A515-FCEC-8319-2A2F-36A736ADFCC4}"/>
          </ac:spMkLst>
        </pc:spChg>
        <pc:spChg chg="mod">
          <ac:chgData name="One Skill" userId="8d49c830ac36a521" providerId="LiveId" clId="{EA354719-4A8A-47E8-A6A4-79A949610386}" dt="2024-04-17T19:34:30.859" v="580"/>
          <ac:spMkLst>
            <pc:docMk/>
            <pc:sldMk cId="2174717518" sldId="264"/>
            <ac:spMk id="20" creationId="{4E24C5D0-7B5F-EBB4-CC0B-CA05A87C2F13}"/>
          </ac:spMkLst>
        </pc:spChg>
        <pc:spChg chg="mod">
          <ac:chgData name="One Skill" userId="8d49c830ac36a521" providerId="LiveId" clId="{EA354719-4A8A-47E8-A6A4-79A949610386}" dt="2024-04-17T19:34:32.519" v="582" actId="1076"/>
          <ac:spMkLst>
            <pc:docMk/>
            <pc:sldMk cId="2174717518" sldId="264"/>
            <ac:spMk id="21" creationId="{C9C631CC-0CBC-237E-751A-4CC55C8E8278}"/>
          </ac:spMkLst>
        </pc:spChg>
        <pc:spChg chg="mod">
          <ac:chgData name="One Skill" userId="8d49c830ac36a521" providerId="LiveId" clId="{EA354719-4A8A-47E8-A6A4-79A949610386}" dt="2024-04-17T19:34:28.290" v="578" actId="1076"/>
          <ac:spMkLst>
            <pc:docMk/>
            <pc:sldMk cId="2174717518" sldId="264"/>
            <ac:spMk id="31" creationId="{2C03932F-3198-2B23-648D-6F50587EBD44}"/>
          </ac:spMkLst>
        </pc:spChg>
        <pc:picChg chg="add mod">
          <ac:chgData name="One Skill" userId="8d49c830ac36a521" providerId="LiveId" clId="{EA354719-4A8A-47E8-A6A4-79A949610386}" dt="2024-04-17T19:34:23.239" v="575"/>
          <ac:picMkLst>
            <pc:docMk/>
            <pc:sldMk cId="2174717518" sldId="264"/>
            <ac:picMk id="2" creationId="{927EFF59-AF7B-5B2B-A3A1-407F479AE146}"/>
          </ac:picMkLst>
        </pc:picChg>
        <pc:picChg chg="del">
          <ac:chgData name="One Skill" userId="8d49c830ac36a521" providerId="LiveId" clId="{EA354719-4A8A-47E8-A6A4-79A949610386}" dt="2024-04-17T19:34:23.039" v="574" actId="478"/>
          <ac:picMkLst>
            <pc:docMk/>
            <pc:sldMk cId="2174717518" sldId="264"/>
            <ac:picMk id="3" creationId="{E2FD7F80-758E-8897-7DF6-1CD38D7CF3CF}"/>
          </ac:picMkLst>
        </pc:picChg>
        <pc:picChg chg="add mod">
          <ac:chgData name="One Skill" userId="8d49c830ac36a521" providerId="LiveId" clId="{EA354719-4A8A-47E8-A6A4-79A949610386}" dt="2024-04-17T19:35:31.083" v="596" actId="962"/>
          <ac:picMkLst>
            <pc:docMk/>
            <pc:sldMk cId="2174717518" sldId="264"/>
            <ac:picMk id="5" creationId="{8589BA8E-03B8-1ADF-5324-C9748E5BE8E9}"/>
          </ac:picMkLst>
        </pc:picChg>
        <pc:cxnChg chg="add mod">
          <ac:chgData name="One Skill" userId="8d49c830ac36a521" providerId="LiveId" clId="{EA354719-4A8A-47E8-A6A4-79A949610386}" dt="2024-04-18T12:07:10.342" v="2403" actId="1076"/>
          <ac:cxnSpMkLst>
            <pc:docMk/>
            <pc:sldMk cId="2174717518" sldId="264"/>
            <ac:cxnSpMk id="36" creationId="{B9A526F6-449E-9042-F9DB-5AB852D89519}"/>
          </ac:cxnSpMkLst>
        </pc:cxnChg>
      </pc:sldChg>
      <pc:sldChg chg="addSp delSp modSp add del mod">
        <pc:chgData name="One Skill" userId="8d49c830ac36a521" providerId="LiveId" clId="{EA354719-4A8A-47E8-A6A4-79A949610386}" dt="2024-04-18T11:51:38.352" v="1936" actId="47"/>
        <pc:sldMkLst>
          <pc:docMk/>
          <pc:sldMk cId="143551206" sldId="265"/>
        </pc:sldMkLst>
        <pc:spChg chg="add mod">
          <ac:chgData name="One Skill" userId="8d49c830ac36a521" providerId="LiveId" clId="{EA354719-4A8A-47E8-A6A4-79A949610386}" dt="2024-04-18T11:48:12.093" v="1473"/>
          <ac:spMkLst>
            <pc:docMk/>
            <pc:sldMk cId="143551206" sldId="265"/>
            <ac:spMk id="2" creationId="{AB0C416A-9D20-B283-6264-AECD9E5607D3}"/>
          </ac:spMkLst>
        </pc:spChg>
        <pc:spChg chg="mod">
          <ac:chgData name="One Skill" userId="8d49c830ac36a521" providerId="LiveId" clId="{EA354719-4A8A-47E8-A6A4-79A949610386}" dt="2024-04-18T11:49:38.712" v="1927" actId="207"/>
          <ac:spMkLst>
            <pc:docMk/>
            <pc:sldMk cId="143551206" sldId="265"/>
            <ac:spMk id="6" creationId="{D39FC126-D6BC-DE6C-8BA0-451954A92579}"/>
          </ac:spMkLst>
        </pc:spChg>
        <pc:spChg chg="del mod">
          <ac:chgData name="One Skill" userId="8d49c830ac36a521" providerId="LiveId" clId="{EA354719-4A8A-47E8-A6A4-79A949610386}" dt="2024-04-18T11:48:11.922" v="1472" actId="478"/>
          <ac:spMkLst>
            <pc:docMk/>
            <pc:sldMk cId="143551206" sldId="265"/>
            <ac:spMk id="7" creationId="{ECD8B25A-4F75-BA05-25A4-BDE87052115F}"/>
          </ac:spMkLst>
        </pc:spChg>
        <pc:spChg chg="mod ord">
          <ac:chgData name="One Skill" userId="8d49c830ac36a521" providerId="LiveId" clId="{EA354719-4A8A-47E8-A6A4-79A949610386}" dt="2024-04-18T11:51:28.122" v="1934" actId="108"/>
          <ac:spMkLst>
            <pc:docMk/>
            <pc:sldMk cId="143551206" sldId="265"/>
            <ac:spMk id="8" creationId="{A1AA2D8D-62CC-7E39-8278-8C113897767E}"/>
          </ac:spMkLst>
        </pc:spChg>
        <pc:spChg chg="mod">
          <ac:chgData name="One Skill" userId="8d49c830ac36a521" providerId="LiveId" clId="{EA354719-4A8A-47E8-A6A4-79A949610386}" dt="2024-04-18T11:51:28.122" v="1934" actId="108"/>
          <ac:spMkLst>
            <pc:docMk/>
            <pc:sldMk cId="143551206" sldId="265"/>
            <ac:spMk id="9" creationId="{F95CD9A9-5412-46B5-4782-B03358E79D23}"/>
          </ac:spMkLst>
        </pc:spChg>
        <pc:spChg chg="mod">
          <ac:chgData name="One Skill" userId="8d49c830ac36a521" providerId="LiveId" clId="{EA354719-4A8A-47E8-A6A4-79A949610386}" dt="2024-04-18T11:51:28.122" v="1934" actId="108"/>
          <ac:spMkLst>
            <pc:docMk/>
            <pc:sldMk cId="143551206" sldId="265"/>
            <ac:spMk id="10" creationId="{865DCCEB-D3B2-66C7-0236-A3679775BE2D}"/>
          </ac:spMkLst>
        </pc:spChg>
        <pc:spChg chg="mod">
          <ac:chgData name="One Skill" userId="8d49c830ac36a521" providerId="LiveId" clId="{EA354719-4A8A-47E8-A6A4-79A949610386}" dt="2024-04-18T11:51:28.122" v="1934" actId="108"/>
          <ac:spMkLst>
            <pc:docMk/>
            <pc:sldMk cId="143551206" sldId="265"/>
            <ac:spMk id="11" creationId="{3F6FEF9A-21A5-6372-B40B-6069BCDBBBC9}"/>
          </ac:spMkLst>
        </pc:spChg>
        <pc:spChg chg="mod">
          <ac:chgData name="One Skill" userId="8d49c830ac36a521" providerId="LiveId" clId="{EA354719-4A8A-47E8-A6A4-79A949610386}" dt="2024-04-18T11:51:28.122" v="1934" actId="108"/>
          <ac:spMkLst>
            <pc:docMk/>
            <pc:sldMk cId="143551206" sldId="265"/>
            <ac:spMk id="12" creationId="{823F9891-CFC7-4273-4BC1-5AE9FF645770}"/>
          </ac:spMkLst>
        </pc:spChg>
        <pc:spChg chg="mod">
          <ac:chgData name="One Skill" userId="8d49c830ac36a521" providerId="LiveId" clId="{EA354719-4A8A-47E8-A6A4-79A949610386}" dt="2024-04-18T11:51:28.122" v="1934" actId="108"/>
          <ac:spMkLst>
            <pc:docMk/>
            <pc:sldMk cId="143551206" sldId="265"/>
            <ac:spMk id="13" creationId="{DDC15055-00F6-CF6C-8DCE-2CB6008947AA}"/>
          </ac:spMkLst>
        </pc:spChg>
        <pc:spChg chg="mod">
          <ac:chgData name="One Skill" userId="8d49c830ac36a521" providerId="LiveId" clId="{EA354719-4A8A-47E8-A6A4-79A949610386}" dt="2024-04-18T11:51:28.122" v="1934" actId="108"/>
          <ac:spMkLst>
            <pc:docMk/>
            <pc:sldMk cId="143551206" sldId="265"/>
            <ac:spMk id="14" creationId="{01FEB066-C717-AF0B-64BC-99D13683AF98}"/>
          </ac:spMkLst>
        </pc:spChg>
        <pc:spChg chg="mod">
          <ac:chgData name="One Skill" userId="8d49c830ac36a521" providerId="LiveId" clId="{EA354719-4A8A-47E8-A6A4-79A949610386}" dt="2024-04-18T11:51:28.122" v="1934" actId="108"/>
          <ac:spMkLst>
            <pc:docMk/>
            <pc:sldMk cId="143551206" sldId="265"/>
            <ac:spMk id="15" creationId="{A1A2D8AE-5420-4B62-D21E-02C44C8BA726}"/>
          </ac:spMkLst>
        </pc:spChg>
        <pc:spChg chg="del">
          <ac:chgData name="One Skill" userId="8d49c830ac36a521" providerId="LiveId" clId="{EA354719-4A8A-47E8-A6A4-79A949610386}" dt="2024-04-18T11:48:11.922" v="1472" actId="478"/>
          <ac:spMkLst>
            <pc:docMk/>
            <pc:sldMk cId="143551206" sldId="265"/>
            <ac:spMk id="19" creationId="{6130A515-FCEC-8319-2A2F-36A736ADFCC4}"/>
          </ac:spMkLst>
        </pc:spChg>
        <pc:spChg chg="add mod">
          <ac:chgData name="One Skill" userId="8d49c830ac36a521" providerId="LiveId" clId="{EA354719-4A8A-47E8-A6A4-79A949610386}" dt="2024-04-18T11:49:12.121" v="1836" actId="207"/>
          <ac:spMkLst>
            <pc:docMk/>
            <pc:sldMk cId="143551206" sldId="265"/>
            <ac:spMk id="28" creationId="{1127F3A3-0358-3FE0-DB79-0AE5E7AD2928}"/>
          </ac:spMkLst>
        </pc:spChg>
        <pc:spChg chg="mod">
          <ac:chgData name="One Skill" userId="8d49c830ac36a521" providerId="LiveId" clId="{EA354719-4A8A-47E8-A6A4-79A949610386}" dt="2024-04-18T11:48:00.113" v="1471" actId="1076"/>
          <ac:spMkLst>
            <pc:docMk/>
            <pc:sldMk cId="143551206" sldId="265"/>
            <ac:spMk id="31" creationId="{2C03932F-3198-2B23-648D-6F50587EBD44}"/>
          </ac:spMkLst>
        </pc:spChg>
        <pc:picChg chg="add mod">
          <ac:chgData name="One Skill" userId="8d49c830ac36a521" providerId="LiveId" clId="{EA354719-4A8A-47E8-A6A4-79A949610386}" dt="2024-04-18T11:48:12.093" v="1473"/>
          <ac:picMkLst>
            <pc:docMk/>
            <pc:sldMk cId="143551206" sldId="265"/>
            <ac:picMk id="3" creationId="{6B1BEAC6-5DA8-E1AD-50D4-6418691219D0}"/>
          </ac:picMkLst>
        </pc:picChg>
        <pc:picChg chg="del mod ord modCrop">
          <ac:chgData name="One Skill" userId="8d49c830ac36a521" providerId="LiveId" clId="{EA354719-4A8A-47E8-A6A4-79A949610386}" dt="2024-04-18T11:51:34.982" v="1935" actId="478"/>
          <ac:picMkLst>
            <pc:docMk/>
            <pc:sldMk cId="143551206" sldId="265"/>
            <ac:picMk id="4" creationId="{9E9ABB45-F734-276A-DB01-1341A8BE354A}"/>
          </ac:picMkLst>
        </pc:picChg>
        <pc:picChg chg="del mod ord modVis">
          <ac:chgData name="One Skill" userId="8d49c830ac36a521" providerId="LiveId" clId="{EA354719-4A8A-47E8-A6A4-79A949610386}" dt="2024-04-18T11:48:11.922" v="1472" actId="478"/>
          <ac:picMkLst>
            <pc:docMk/>
            <pc:sldMk cId="143551206" sldId="265"/>
            <ac:picMk id="5" creationId="{7AF41535-5777-F56E-838E-DFE62F76B222}"/>
          </ac:picMkLst>
        </pc:picChg>
        <pc:picChg chg="mod ord modVis">
          <ac:chgData name="One Skill" userId="8d49c830ac36a521" providerId="LiveId" clId="{EA354719-4A8A-47E8-A6A4-79A949610386}" dt="2024-04-18T11:46:48.542" v="1464" actId="13244"/>
          <ac:picMkLst>
            <pc:docMk/>
            <pc:sldMk cId="143551206" sldId="265"/>
            <ac:picMk id="16" creationId="{02560BE2-59FA-224C-C1D4-F0E4D8E834FD}"/>
          </ac:picMkLst>
        </pc:picChg>
      </pc:sldChg>
      <pc:sldChg chg="addSp delSp modSp add del mod">
        <pc:chgData name="One Skill" userId="8d49c830ac36a521" providerId="LiveId" clId="{EA354719-4A8A-47E8-A6A4-79A949610386}" dt="2024-04-18T11:45:11.042" v="1443" actId="47"/>
        <pc:sldMkLst>
          <pc:docMk/>
          <pc:sldMk cId="1944046679" sldId="265"/>
        </pc:sldMkLst>
        <pc:spChg chg="add mod">
          <ac:chgData name="One Skill" userId="8d49c830ac36a521" providerId="LiveId" clId="{EA354719-4A8A-47E8-A6A4-79A949610386}" dt="2024-04-18T11:44:58.052" v="1440" actId="1076"/>
          <ac:spMkLst>
            <pc:docMk/>
            <pc:sldMk cId="1944046679" sldId="265"/>
            <ac:spMk id="2" creationId="{7E23054A-66D0-C7EF-42C0-268592A53972}"/>
          </ac:spMkLst>
        </pc:spChg>
        <pc:spChg chg="add del mod">
          <ac:chgData name="One Skill" userId="8d49c830ac36a521" providerId="LiveId" clId="{EA354719-4A8A-47E8-A6A4-79A949610386}" dt="2024-04-18T11:42:31.142" v="1298" actId="478"/>
          <ac:spMkLst>
            <pc:docMk/>
            <pc:sldMk cId="1944046679" sldId="265"/>
            <ac:spMk id="30" creationId="{76611382-ACBA-0C0A-1B8A-4662AE8C783A}"/>
          </ac:spMkLst>
        </pc:spChg>
        <pc:spChg chg="mod">
          <ac:chgData name="One Skill" userId="8d49c830ac36a521" providerId="LiveId" clId="{EA354719-4A8A-47E8-A6A4-79A949610386}" dt="2024-04-18T11:41:16.047" v="1251" actId="692"/>
          <ac:spMkLst>
            <pc:docMk/>
            <pc:sldMk cId="1944046679" sldId="265"/>
            <ac:spMk id="31" creationId="{2C03932F-3198-2B23-648D-6F50587EBD44}"/>
          </ac:spMkLst>
        </pc:spChg>
        <pc:picChg chg="add del mod ord modCrop">
          <ac:chgData name="One Skill" userId="8d49c830ac36a521" providerId="LiveId" clId="{EA354719-4A8A-47E8-A6A4-79A949610386}" dt="2024-04-18T11:45:04.131" v="1441" actId="21"/>
          <ac:picMkLst>
            <pc:docMk/>
            <pc:sldMk cId="1944046679" sldId="265"/>
            <ac:picMk id="4" creationId="{9E9ABB45-F734-276A-DB01-1341A8BE354A}"/>
          </ac:picMkLst>
        </pc:picChg>
        <pc:picChg chg="add del mod ord modCrop">
          <ac:chgData name="One Skill" userId="8d49c830ac36a521" providerId="LiveId" clId="{EA354719-4A8A-47E8-A6A4-79A949610386}" dt="2024-04-18T11:45:08.200" v="1442" actId="478"/>
          <ac:picMkLst>
            <pc:docMk/>
            <pc:sldMk cId="1944046679" sldId="265"/>
            <ac:picMk id="28" creationId="{3F439A06-0FC6-7FBF-E553-6B1EA8BDD79F}"/>
          </ac:picMkLst>
        </pc:picChg>
      </pc:sldChg>
      <pc:sldChg chg="addSp delSp modSp add del mod setBg">
        <pc:chgData name="One Skill" userId="8d49c830ac36a521" providerId="LiveId" clId="{EA354719-4A8A-47E8-A6A4-79A949610386}" dt="2024-04-18T12:49:27.253" v="2954" actId="47"/>
        <pc:sldMkLst>
          <pc:docMk/>
          <pc:sldMk cId="2337582336" sldId="265"/>
        </pc:sldMkLst>
        <pc:spChg chg="add del mod modCrop">
          <ac:chgData name="One Skill" userId="8d49c830ac36a521" providerId="LiveId" clId="{EA354719-4A8A-47E8-A6A4-79A949610386}" dt="2024-04-18T12:19:55.962" v="2458" actId="478"/>
          <ac:spMkLst>
            <pc:docMk/>
            <pc:sldMk cId="2337582336" sldId="265"/>
            <ac:spMk id="2" creationId="{E9D874C0-1873-47C4-4F5D-73DFB4E32793}"/>
          </ac:spMkLst>
        </pc:spChg>
        <pc:spChg chg="mod">
          <ac:chgData name="One Skill" userId="8d49c830ac36a521" providerId="LiveId" clId="{EA354719-4A8A-47E8-A6A4-79A949610386}" dt="2024-04-18T12:12:38.387" v="2423" actId="207"/>
          <ac:spMkLst>
            <pc:docMk/>
            <pc:sldMk cId="2337582336" sldId="265"/>
            <ac:spMk id="17" creationId="{417ACD42-74B6-963E-150F-CC22FC1F745C}"/>
          </ac:spMkLst>
        </pc:spChg>
        <pc:spChg chg="add mod">
          <ac:chgData name="One Skill" userId="8d49c830ac36a521" providerId="LiveId" clId="{EA354719-4A8A-47E8-A6A4-79A949610386}" dt="2024-04-18T12:18:31.642" v="2455" actId="1076"/>
          <ac:spMkLst>
            <pc:docMk/>
            <pc:sldMk cId="2337582336" sldId="265"/>
            <ac:spMk id="28" creationId="{6BE1B9CB-CAE4-6E5E-040F-35A67DE98313}"/>
          </ac:spMkLst>
        </pc:spChg>
        <pc:picChg chg="add del mod">
          <ac:chgData name="One Skill" userId="8d49c830ac36a521" providerId="LiveId" clId="{EA354719-4A8A-47E8-A6A4-79A949610386}" dt="2024-04-18T12:17:44.102" v="2447" actId="478"/>
          <ac:picMkLst>
            <pc:docMk/>
            <pc:sldMk cId="2337582336" sldId="265"/>
            <ac:picMk id="4" creationId="{0AA51F87-E2FC-BBBA-129D-995438B34CB1}"/>
          </ac:picMkLst>
        </pc:picChg>
      </pc:sldChg>
      <pc:sldChg chg="addSp delSp modSp add del mod">
        <pc:chgData name="One Skill" userId="8d49c830ac36a521" providerId="LiveId" clId="{EA354719-4A8A-47E8-A6A4-79A949610386}" dt="2024-04-18T12:12:14.712" v="2414" actId="47"/>
        <pc:sldMkLst>
          <pc:docMk/>
          <pc:sldMk cId="2410108096" sldId="265"/>
        </pc:sldMkLst>
        <pc:spChg chg="mod ord">
          <ac:chgData name="One Skill" userId="8d49c830ac36a521" providerId="LiveId" clId="{EA354719-4A8A-47E8-A6A4-79A949610386}" dt="2024-04-18T12:02:07.742" v="2273" actId="166"/>
          <ac:spMkLst>
            <pc:docMk/>
            <pc:sldMk cId="2410108096" sldId="265"/>
            <ac:spMk id="6" creationId="{D39FC126-D6BC-DE6C-8BA0-451954A92579}"/>
          </ac:spMkLst>
        </pc:spChg>
        <pc:spChg chg="mod ord">
          <ac:chgData name="One Skill" userId="8d49c830ac36a521" providerId="LiveId" clId="{EA354719-4A8A-47E8-A6A4-79A949610386}" dt="2024-04-18T12:02:07.742" v="2273" actId="166"/>
          <ac:spMkLst>
            <pc:docMk/>
            <pc:sldMk cId="2410108096" sldId="265"/>
            <ac:spMk id="7" creationId="{ECD8B25A-4F75-BA05-25A4-BDE87052115F}"/>
          </ac:spMkLst>
        </pc:spChg>
        <pc:spChg chg="mod ord">
          <ac:chgData name="One Skill" userId="8d49c830ac36a521" providerId="LiveId" clId="{EA354719-4A8A-47E8-A6A4-79A949610386}" dt="2024-04-18T12:02:07.742" v="2273" actId="166"/>
          <ac:spMkLst>
            <pc:docMk/>
            <pc:sldMk cId="2410108096" sldId="265"/>
            <ac:spMk id="8" creationId="{A1AA2D8D-62CC-7E39-8278-8C113897767E}"/>
          </ac:spMkLst>
        </pc:spChg>
        <pc:spChg chg="mod ord">
          <ac:chgData name="One Skill" userId="8d49c830ac36a521" providerId="LiveId" clId="{EA354719-4A8A-47E8-A6A4-79A949610386}" dt="2024-04-18T12:02:07.742" v="2273" actId="166"/>
          <ac:spMkLst>
            <pc:docMk/>
            <pc:sldMk cId="2410108096" sldId="265"/>
            <ac:spMk id="9" creationId="{F95CD9A9-5412-46B5-4782-B03358E79D23}"/>
          </ac:spMkLst>
        </pc:spChg>
        <pc:spChg chg="mod ord">
          <ac:chgData name="One Skill" userId="8d49c830ac36a521" providerId="LiveId" clId="{EA354719-4A8A-47E8-A6A4-79A949610386}" dt="2024-04-18T12:02:07.742" v="2273" actId="166"/>
          <ac:spMkLst>
            <pc:docMk/>
            <pc:sldMk cId="2410108096" sldId="265"/>
            <ac:spMk id="10" creationId="{865DCCEB-D3B2-66C7-0236-A3679775BE2D}"/>
          </ac:spMkLst>
        </pc:spChg>
        <pc:spChg chg="mod ord">
          <ac:chgData name="One Skill" userId="8d49c830ac36a521" providerId="LiveId" clId="{EA354719-4A8A-47E8-A6A4-79A949610386}" dt="2024-04-18T12:02:07.742" v="2273" actId="166"/>
          <ac:spMkLst>
            <pc:docMk/>
            <pc:sldMk cId="2410108096" sldId="265"/>
            <ac:spMk id="11" creationId="{3F6FEF9A-21A5-6372-B40B-6069BCDBBBC9}"/>
          </ac:spMkLst>
        </pc:spChg>
        <pc:spChg chg="mod ord">
          <ac:chgData name="One Skill" userId="8d49c830ac36a521" providerId="LiveId" clId="{EA354719-4A8A-47E8-A6A4-79A949610386}" dt="2024-04-18T12:02:07.742" v="2273" actId="166"/>
          <ac:spMkLst>
            <pc:docMk/>
            <pc:sldMk cId="2410108096" sldId="265"/>
            <ac:spMk id="12" creationId="{823F9891-CFC7-4273-4BC1-5AE9FF645770}"/>
          </ac:spMkLst>
        </pc:spChg>
        <pc:spChg chg="mod ord">
          <ac:chgData name="One Skill" userId="8d49c830ac36a521" providerId="LiveId" clId="{EA354719-4A8A-47E8-A6A4-79A949610386}" dt="2024-04-18T12:02:07.742" v="2273" actId="166"/>
          <ac:spMkLst>
            <pc:docMk/>
            <pc:sldMk cId="2410108096" sldId="265"/>
            <ac:spMk id="13" creationId="{DDC15055-00F6-CF6C-8DCE-2CB6008947AA}"/>
          </ac:spMkLst>
        </pc:spChg>
        <pc:spChg chg="mod ord">
          <ac:chgData name="One Skill" userId="8d49c830ac36a521" providerId="LiveId" clId="{EA354719-4A8A-47E8-A6A4-79A949610386}" dt="2024-04-18T12:02:07.742" v="2273" actId="166"/>
          <ac:spMkLst>
            <pc:docMk/>
            <pc:sldMk cId="2410108096" sldId="265"/>
            <ac:spMk id="14" creationId="{01FEB066-C717-AF0B-64BC-99D13683AF98}"/>
          </ac:spMkLst>
        </pc:spChg>
        <pc:spChg chg="mod ord">
          <ac:chgData name="One Skill" userId="8d49c830ac36a521" providerId="LiveId" clId="{EA354719-4A8A-47E8-A6A4-79A949610386}" dt="2024-04-18T12:02:07.742" v="2273" actId="166"/>
          <ac:spMkLst>
            <pc:docMk/>
            <pc:sldMk cId="2410108096" sldId="265"/>
            <ac:spMk id="15" creationId="{A1A2D8AE-5420-4B62-D21E-02C44C8BA726}"/>
          </ac:spMkLst>
        </pc:spChg>
        <pc:spChg chg="mod ord">
          <ac:chgData name="One Skill" userId="8d49c830ac36a521" providerId="LiveId" clId="{EA354719-4A8A-47E8-A6A4-79A949610386}" dt="2024-04-18T12:02:07.742" v="2273" actId="166"/>
          <ac:spMkLst>
            <pc:docMk/>
            <pc:sldMk cId="2410108096" sldId="265"/>
            <ac:spMk id="18" creationId="{3BE3DD32-10DC-B5DA-4748-9DBCBAA10014}"/>
          </ac:spMkLst>
        </pc:spChg>
        <pc:spChg chg="mod ord">
          <ac:chgData name="One Skill" userId="8d49c830ac36a521" providerId="LiveId" clId="{EA354719-4A8A-47E8-A6A4-79A949610386}" dt="2024-04-18T12:02:07.742" v="2273" actId="166"/>
          <ac:spMkLst>
            <pc:docMk/>
            <pc:sldMk cId="2410108096" sldId="265"/>
            <ac:spMk id="19" creationId="{6130A515-FCEC-8319-2A2F-36A736ADFCC4}"/>
          </ac:spMkLst>
        </pc:spChg>
        <pc:spChg chg="mod ord">
          <ac:chgData name="One Skill" userId="8d49c830ac36a521" providerId="LiveId" clId="{EA354719-4A8A-47E8-A6A4-79A949610386}" dt="2024-04-18T12:02:07.742" v="2273" actId="166"/>
          <ac:spMkLst>
            <pc:docMk/>
            <pc:sldMk cId="2410108096" sldId="265"/>
            <ac:spMk id="20" creationId="{4E24C5D0-7B5F-EBB4-CC0B-CA05A87C2F13}"/>
          </ac:spMkLst>
        </pc:spChg>
        <pc:spChg chg="mod ord">
          <ac:chgData name="One Skill" userId="8d49c830ac36a521" providerId="LiveId" clId="{EA354719-4A8A-47E8-A6A4-79A949610386}" dt="2024-04-18T12:02:07.742" v="2273" actId="166"/>
          <ac:spMkLst>
            <pc:docMk/>
            <pc:sldMk cId="2410108096" sldId="265"/>
            <ac:spMk id="21" creationId="{C9C631CC-0CBC-237E-751A-4CC55C8E8278}"/>
          </ac:spMkLst>
        </pc:spChg>
        <pc:spChg chg="mod ord">
          <ac:chgData name="One Skill" userId="8d49c830ac36a521" providerId="LiveId" clId="{EA354719-4A8A-47E8-A6A4-79A949610386}" dt="2024-04-18T12:02:07.742" v="2273" actId="166"/>
          <ac:spMkLst>
            <pc:docMk/>
            <pc:sldMk cId="2410108096" sldId="265"/>
            <ac:spMk id="22" creationId="{CC00C4A7-9B34-7297-C541-B03C1D13965A}"/>
          </ac:spMkLst>
        </pc:spChg>
        <pc:spChg chg="mod ord">
          <ac:chgData name="One Skill" userId="8d49c830ac36a521" providerId="LiveId" clId="{EA354719-4A8A-47E8-A6A4-79A949610386}" dt="2024-04-18T12:02:07.742" v="2273" actId="166"/>
          <ac:spMkLst>
            <pc:docMk/>
            <pc:sldMk cId="2410108096" sldId="265"/>
            <ac:spMk id="23" creationId="{51F9A9C9-10FB-7493-FDDC-CDF2AF38AB57}"/>
          </ac:spMkLst>
        </pc:spChg>
        <pc:spChg chg="mod ord">
          <ac:chgData name="One Skill" userId="8d49c830ac36a521" providerId="LiveId" clId="{EA354719-4A8A-47E8-A6A4-79A949610386}" dt="2024-04-18T12:02:07.742" v="2273" actId="166"/>
          <ac:spMkLst>
            <pc:docMk/>
            <pc:sldMk cId="2410108096" sldId="265"/>
            <ac:spMk id="24" creationId="{F4523962-F431-A04C-0BED-3AFB023AC6EF}"/>
          </ac:spMkLst>
        </pc:spChg>
        <pc:spChg chg="mod ord">
          <ac:chgData name="One Skill" userId="8d49c830ac36a521" providerId="LiveId" clId="{EA354719-4A8A-47E8-A6A4-79A949610386}" dt="2024-04-18T12:02:07.742" v="2273" actId="166"/>
          <ac:spMkLst>
            <pc:docMk/>
            <pc:sldMk cId="2410108096" sldId="265"/>
            <ac:spMk id="25" creationId="{E0918060-ECB1-99C3-DD6E-593F103BA099}"/>
          </ac:spMkLst>
        </pc:spChg>
        <pc:spChg chg="mod ord">
          <ac:chgData name="One Skill" userId="8d49c830ac36a521" providerId="LiveId" clId="{EA354719-4A8A-47E8-A6A4-79A949610386}" dt="2024-04-18T12:02:07.742" v="2273" actId="166"/>
          <ac:spMkLst>
            <pc:docMk/>
            <pc:sldMk cId="2410108096" sldId="265"/>
            <ac:spMk id="26" creationId="{01AF2135-E2E2-85D8-B79B-A1DF99638DF2}"/>
          </ac:spMkLst>
        </pc:spChg>
        <pc:spChg chg="mod ord">
          <ac:chgData name="One Skill" userId="8d49c830ac36a521" providerId="LiveId" clId="{EA354719-4A8A-47E8-A6A4-79A949610386}" dt="2024-04-18T12:02:07.742" v="2273" actId="166"/>
          <ac:spMkLst>
            <pc:docMk/>
            <pc:sldMk cId="2410108096" sldId="265"/>
            <ac:spMk id="27" creationId="{25975C1C-00BE-79E6-616D-41EE67668470}"/>
          </ac:spMkLst>
        </pc:spChg>
        <pc:spChg chg="mod ord">
          <ac:chgData name="One Skill" userId="8d49c830ac36a521" providerId="LiveId" clId="{EA354719-4A8A-47E8-A6A4-79A949610386}" dt="2024-04-18T12:05:06.222" v="2378" actId="555"/>
          <ac:spMkLst>
            <pc:docMk/>
            <pc:sldMk cId="2410108096" sldId="265"/>
            <ac:spMk id="30" creationId="{76611382-ACBA-0C0A-1B8A-4662AE8C783A}"/>
          </ac:spMkLst>
        </pc:spChg>
        <pc:spChg chg="mod ord">
          <ac:chgData name="One Skill" userId="8d49c830ac36a521" providerId="LiveId" clId="{EA354719-4A8A-47E8-A6A4-79A949610386}" dt="2024-04-18T12:05:32.722" v="2391" actId="1076"/>
          <ac:spMkLst>
            <pc:docMk/>
            <pc:sldMk cId="2410108096" sldId="265"/>
            <ac:spMk id="31" creationId="{2C03932F-3198-2B23-648D-6F50587EBD44}"/>
          </ac:spMkLst>
        </pc:spChg>
        <pc:spChg chg="add mod ord">
          <ac:chgData name="One Skill" userId="8d49c830ac36a521" providerId="LiveId" clId="{EA354719-4A8A-47E8-A6A4-79A949610386}" dt="2024-04-18T12:03:34.672" v="2322" actId="207"/>
          <ac:spMkLst>
            <pc:docMk/>
            <pc:sldMk cId="2410108096" sldId="265"/>
            <ac:spMk id="34" creationId="{3E751655-9877-3690-6804-D7EDC3C4054B}"/>
          </ac:spMkLst>
        </pc:spChg>
        <pc:picChg chg="add del mod ord modCrop">
          <ac:chgData name="One Skill" userId="8d49c830ac36a521" providerId="LiveId" clId="{EA354719-4A8A-47E8-A6A4-79A949610386}" dt="2024-04-18T11:54:33.702" v="1948" actId="478"/>
          <ac:picMkLst>
            <pc:docMk/>
            <pc:sldMk cId="2410108096" sldId="265"/>
            <ac:picMk id="3" creationId="{FD3A0F99-6A89-E228-F613-3A97B789CCE9}"/>
          </ac:picMkLst>
        </pc:picChg>
        <pc:picChg chg="mod ord">
          <ac:chgData name="One Skill" userId="8d49c830ac36a521" providerId="LiveId" clId="{EA354719-4A8A-47E8-A6A4-79A949610386}" dt="2024-04-18T12:02:07.742" v="2273" actId="166"/>
          <ac:picMkLst>
            <pc:docMk/>
            <pc:sldMk cId="2410108096" sldId="265"/>
            <ac:picMk id="5" creationId="{7AF41535-5777-F56E-838E-DFE62F76B222}"/>
          </ac:picMkLst>
        </pc:picChg>
        <pc:picChg chg="mod ord">
          <ac:chgData name="One Skill" userId="8d49c830ac36a521" providerId="LiveId" clId="{EA354719-4A8A-47E8-A6A4-79A949610386}" dt="2024-04-18T12:02:07.742" v="2273" actId="166"/>
          <ac:picMkLst>
            <pc:docMk/>
            <pc:sldMk cId="2410108096" sldId="265"/>
            <ac:picMk id="16" creationId="{02560BE2-59FA-224C-C1D4-F0E4D8E834FD}"/>
          </ac:picMkLst>
        </pc:picChg>
        <pc:picChg chg="add del mod ord modCrop">
          <ac:chgData name="One Skill" userId="8d49c830ac36a521" providerId="LiveId" clId="{EA354719-4A8A-47E8-A6A4-79A949610386}" dt="2024-04-18T12:12:10.929" v="2413" actId="478"/>
          <ac:picMkLst>
            <pc:docMk/>
            <pc:sldMk cId="2410108096" sldId="265"/>
            <ac:picMk id="28" creationId="{02103B65-8027-4A9A-819B-6A359337CB24}"/>
          </ac:picMkLst>
        </pc:picChg>
        <pc:cxnChg chg="add del mod">
          <ac:chgData name="One Skill" userId="8d49c830ac36a521" providerId="LiveId" clId="{EA354719-4A8A-47E8-A6A4-79A949610386}" dt="2024-04-18T12:01:15.032" v="2131" actId="478"/>
          <ac:cxnSpMkLst>
            <pc:docMk/>
            <pc:sldMk cId="2410108096" sldId="265"/>
            <ac:cxnSpMk id="32" creationId="{FCC4912A-295C-2D8B-3EDC-FC621EEC37F8}"/>
          </ac:cxnSpMkLst>
        </pc:cxnChg>
        <pc:cxnChg chg="add del mod">
          <ac:chgData name="One Skill" userId="8d49c830ac36a521" providerId="LiveId" clId="{EA354719-4A8A-47E8-A6A4-79A949610386}" dt="2024-04-18T12:06:59.392" v="2401" actId="21"/>
          <ac:cxnSpMkLst>
            <pc:docMk/>
            <pc:sldMk cId="2410108096" sldId="265"/>
            <ac:cxnSpMk id="36" creationId="{B9A526F6-449E-9042-F9DB-5AB852D89519}"/>
          </ac:cxnSpMkLst>
        </pc:cxnChg>
      </pc:sldChg>
      <pc:sldChg chg="addSp delSp modSp add del mod">
        <pc:chgData name="One Skill" userId="8d49c830ac36a521" providerId="LiveId" clId="{EA354719-4A8A-47E8-A6A4-79A949610386}" dt="2024-04-18T12:39:50.302" v="2798" actId="47"/>
        <pc:sldMkLst>
          <pc:docMk/>
          <pc:sldMk cId="378774002" sldId="266"/>
        </pc:sldMkLst>
        <pc:spChg chg="mod">
          <ac:chgData name="One Skill" userId="8d49c830ac36a521" providerId="LiveId" clId="{EA354719-4A8A-47E8-A6A4-79A949610386}" dt="2024-04-18T12:34:28.806" v="2724" actId="207"/>
          <ac:spMkLst>
            <pc:docMk/>
            <pc:sldMk cId="378774002" sldId="266"/>
            <ac:spMk id="2" creationId="{E4EF896E-4D14-48ED-43EE-780F9CE02378}"/>
          </ac:spMkLst>
        </pc:spChg>
        <pc:spChg chg="add del mod">
          <ac:chgData name="One Skill" userId="8d49c830ac36a521" providerId="LiveId" clId="{EA354719-4A8A-47E8-A6A4-79A949610386}" dt="2024-04-18T12:21:37.142" v="2472" actId="478"/>
          <ac:spMkLst>
            <pc:docMk/>
            <pc:sldMk cId="378774002" sldId="266"/>
            <ac:spMk id="3" creationId="{DFAEF813-35C3-1476-EAB7-C0DC56936686}"/>
          </ac:spMkLst>
        </pc:spChg>
        <pc:spChg chg="mod">
          <ac:chgData name="One Skill" userId="8d49c830ac36a521" providerId="LiveId" clId="{EA354719-4A8A-47E8-A6A4-79A949610386}" dt="2024-04-18T12:34:18.292" v="2709" actId="207"/>
          <ac:spMkLst>
            <pc:docMk/>
            <pc:sldMk cId="378774002" sldId="266"/>
            <ac:spMk id="6" creationId="{D39FC126-D6BC-DE6C-8BA0-451954A92579}"/>
          </ac:spMkLst>
        </pc:spChg>
        <pc:spChg chg="del mod ord">
          <ac:chgData name="One Skill" userId="8d49c830ac36a521" providerId="LiveId" clId="{EA354719-4A8A-47E8-A6A4-79A949610386}" dt="2024-04-18T12:20:51.432" v="2462"/>
          <ac:spMkLst>
            <pc:docMk/>
            <pc:sldMk cId="378774002" sldId="266"/>
            <ac:spMk id="30" creationId="{76611382-ACBA-0C0A-1B8A-4662AE8C783A}"/>
          </ac:spMkLst>
        </pc:spChg>
        <pc:spChg chg="del">
          <ac:chgData name="One Skill" userId="8d49c830ac36a521" providerId="LiveId" clId="{EA354719-4A8A-47E8-A6A4-79A949610386}" dt="2024-04-18T12:20:51.432" v="2462"/>
          <ac:spMkLst>
            <pc:docMk/>
            <pc:sldMk cId="378774002" sldId="266"/>
            <ac:spMk id="31" creationId="{2C03932F-3198-2B23-648D-6F50587EBD44}"/>
          </ac:spMkLst>
        </pc:spChg>
        <pc:spChg chg="add del mod">
          <ac:chgData name="One Skill" userId="8d49c830ac36a521" providerId="LiveId" clId="{EA354719-4A8A-47E8-A6A4-79A949610386}" dt="2024-04-18T12:35:31.667" v="2739" actId="21"/>
          <ac:spMkLst>
            <pc:docMk/>
            <pc:sldMk cId="378774002" sldId="266"/>
            <ac:spMk id="32" creationId="{92EC28F6-2C27-829F-F0F3-E263904A864D}"/>
          </ac:spMkLst>
        </pc:spChg>
        <pc:picChg chg="add del mod ord modCrop">
          <ac:chgData name="One Skill" userId="8d49c830ac36a521" providerId="LiveId" clId="{EA354719-4A8A-47E8-A6A4-79A949610386}" dt="2024-04-18T12:39:46.313" v="2797" actId="478"/>
          <ac:picMkLst>
            <pc:docMk/>
            <pc:sldMk cId="378774002" sldId="266"/>
            <ac:picMk id="29" creationId="{20D74610-4042-703B-D520-FD2AE2BB33EB}"/>
          </ac:picMkLst>
        </pc:picChg>
      </pc:sldChg>
      <pc:sldChg chg="delSp modSp add del mod">
        <pc:chgData name="One Skill" userId="8d49c830ac36a521" providerId="LiveId" clId="{EA354719-4A8A-47E8-A6A4-79A949610386}" dt="2024-04-18T12:12:08.632" v="2412" actId="47"/>
        <pc:sldMkLst>
          <pc:docMk/>
          <pc:sldMk cId="785912049" sldId="266"/>
        </pc:sldMkLst>
        <pc:spChg chg="mod">
          <ac:chgData name="One Skill" userId="8d49c830ac36a521" providerId="LiveId" clId="{EA354719-4A8A-47E8-A6A4-79A949610386}" dt="2024-04-18T12:12:03.839" v="2410"/>
          <ac:spMkLst>
            <pc:docMk/>
            <pc:sldMk cId="785912049" sldId="266"/>
            <ac:spMk id="30" creationId="{76611382-ACBA-0C0A-1B8A-4662AE8C783A}"/>
          </ac:spMkLst>
        </pc:spChg>
        <pc:spChg chg="mod">
          <ac:chgData name="One Skill" userId="8d49c830ac36a521" providerId="LiveId" clId="{EA354719-4A8A-47E8-A6A4-79A949610386}" dt="2024-04-18T12:05:40.357" v="2393" actId="1076"/>
          <ac:spMkLst>
            <pc:docMk/>
            <pc:sldMk cId="785912049" sldId="266"/>
            <ac:spMk id="31" creationId="{2C03932F-3198-2B23-648D-6F50587EBD44}"/>
          </ac:spMkLst>
        </pc:spChg>
        <pc:spChg chg="del mod">
          <ac:chgData name="One Skill" userId="8d49c830ac36a521" providerId="LiveId" clId="{EA354719-4A8A-47E8-A6A4-79A949610386}" dt="2024-04-18T12:12:06.312" v="2411" actId="478"/>
          <ac:spMkLst>
            <pc:docMk/>
            <pc:sldMk cId="785912049" sldId="266"/>
            <ac:spMk id="34" creationId="{3E751655-9877-3690-6804-D7EDC3C4054B}"/>
          </ac:spMkLst>
        </pc:spChg>
        <pc:cxnChg chg="del">
          <ac:chgData name="One Skill" userId="8d49c830ac36a521" providerId="LiveId" clId="{EA354719-4A8A-47E8-A6A4-79A949610386}" dt="2024-04-18T12:07:13.962" v="2404" actId="478"/>
          <ac:cxnSpMkLst>
            <pc:docMk/>
            <pc:sldMk cId="785912049" sldId="266"/>
            <ac:cxnSpMk id="36" creationId="{B9A526F6-449E-9042-F9DB-5AB852D89519}"/>
          </ac:cxnSpMkLst>
        </pc:cxnChg>
      </pc:sldChg>
      <pc:sldChg chg="addSp delSp modSp new del mod">
        <pc:chgData name="One Skill" userId="8d49c830ac36a521" providerId="LiveId" clId="{EA354719-4A8A-47E8-A6A4-79A949610386}" dt="2024-04-18T12:38:27.063" v="2779" actId="47"/>
        <pc:sldMkLst>
          <pc:docMk/>
          <pc:sldMk cId="3105776326" sldId="267"/>
        </pc:sldMkLst>
        <pc:spChg chg="mod">
          <ac:chgData name="One Skill" userId="8d49c830ac36a521" providerId="LiveId" clId="{EA354719-4A8A-47E8-A6A4-79A949610386}" dt="2024-04-18T12:28:32.792" v="2484" actId="1076"/>
          <ac:spMkLst>
            <pc:docMk/>
            <pc:sldMk cId="3105776326" sldId="267"/>
            <ac:spMk id="5" creationId="{A02C220D-36AF-9337-2A46-ECAD92EFC71C}"/>
          </ac:spMkLst>
        </pc:spChg>
        <pc:spChg chg="mod topLvl">
          <ac:chgData name="One Skill" userId="8d49c830ac36a521" providerId="LiveId" clId="{EA354719-4A8A-47E8-A6A4-79A949610386}" dt="2024-04-18T12:28:36.904" v="2486" actId="165"/>
          <ac:spMkLst>
            <pc:docMk/>
            <pc:sldMk cId="3105776326" sldId="267"/>
            <ac:spMk id="7" creationId="{D92C780B-8DE6-FC06-02AD-358DFA18175E}"/>
          </ac:spMkLst>
        </pc:spChg>
        <pc:spChg chg="mod topLvl">
          <ac:chgData name="One Skill" userId="8d49c830ac36a521" providerId="LiveId" clId="{EA354719-4A8A-47E8-A6A4-79A949610386}" dt="2024-04-18T12:28:45.455" v="2488" actId="1076"/>
          <ac:spMkLst>
            <pc:docMk/>
            <pc:sldMk cId="3105776326" sldId="267"/>
            <ac:spMk id="8" creationId="{65237E3F-54D6-9FCD-2B72-0B4AFF518C88}"/>
          </ac:spMkLst>
        </pc:spChg>
        <pc:spChg chg="mod">
          <ac:chgData name="One Skill" userId="8d49c830ac36a521" providerId="LiveId" clId="{EA354719-4A8A-47E8-A6A4-79A949610386}" dt="2024-04-18T12:28:36.904" v="2486" actId="165"/>
          <ac:spMkLst>
            <pc:docMk/>
            <pc:sldMk cId="3105776326" sldId="267"/>
            <ac:spMk id="10" creationId="{C172A16D-772C-2596-F740-1A34E8AAD3B6}"/>
          </ac:spMkLst>
        </pc:spChg>
        <pc:spChg chg="mod">
          <ac:chgData name="One Skill" userId="8d49c830ac36a521" providerId="LiveId" clId="{EA354719-4A8A-47E8-A6A4-79A949610386}" dt="2024-04-18T12:28:36.904" v="2486" actId="165"/>
          <ac:spMkLst>
            <pc:docMk/>
            <pc:sldMk cId="3105776326" sldId="267"/>
            <ac:spMk id="12" creationId="{895688AB-2AD5-3DBB-2CF5-2AA906169CAD}"/>
          </ac:spMkLst>
        </pc:spChg>
        <pc:spChg chg="mod">
          <ac:chgData name="One Skill" userId="8d49c830ac36a521" providerId="LiveId" clId="{EA354719-4A8A-47E8-A6A4-79A949610386}" dt="2024-04-18T12:28:36.904" v="2486" actId="165"/>
          <ac:spMkLst>
            <pc:docMk/>
            <pc:sldMk cId="3105776326" sldId="267"/>
            <ac:spMk id="13" creationId="{BD7000A2-02B2-81AA-307A-69A2F4391472}"/>
          </ac:spMkLst>
        </pc:spChg>
        <pc:spChg chg="mod">
          <ac:chgData name="One Skill" userId="8d49c830ac36a521" providerId="LiveId" clId="{EA354719-4A8A-47E8-A6A4-79A949610386}" dt="2024-04-18T12:28:36.904" v="2486" actId="165"/>
          <ac:spMkLst>
            <pc:docMk/>
            <pc:sldMk cId="3105776326" sldId="267"/>
            <ac:spMk id="14" creationId="{36C80616-42A5-B15A-12C7-E4FD3CBA7D49}"/>
          </ac:spMkLst>
        </pc:spChg>
        <pc:spChg chg="mod">
          <ac:chgData name="One Skill" userId="8d49c830ac36a521" providerId="LiveId" clId="{EA354719-4A8A-47E8-A6A4-79A949610386}" dt="2024-04-18T12:28:36.904" v="2486" actId="165"/>
          <ac:spMkLst>
            <pc:docMk/>
            <pc:sldMk cId="3105776326" sldId="267"/>
            <ac:spMk id="15" creationId="{0279D3FF-B115-B884-888D-5D6CD7D63C4D}"/>
          </ac:spMkLst>
        </pc:spChg>
        <pc:spChg chg="mod">
          <ac:chgData name="One Skill" userId="8d49c830ac36a521" providerId="LiveId" clId="{EA354719-4A8A-47E8-A6A4-79A949610386}" dt="2024-04-18T12:28:36.904" v="2486" actId="165"/>
          <ac:spMkLst>
            <pc:docMk/>
            <pc:sldMk cId="3105776326" sldId="267"/>
            <ac:spMk id="16" creationId="{A1335564-ADBF-0624-2F2F-5A01D70DF0D0}"/>
          </ac:spMkLst>
        </pc:spChg>
        <pc:spChg chg="mod">
          <ac:chgData name="One Skill" userId="8d49c830ac36a521" providerId="LiveId" clId="{EA354719-4A8A-47E8-A6A4-79A949610386}" dt="2024-04-18T12:28:36.904" v="2486" actId="165"/>
          <ac:spMkLst>
            <pc:docMk/>
            <pc:sldMk cId="3105776326" sldId="267"/>
            <ac:spMk id="17" creationId="{B7696108-7880-DE72-65DC-4CFEA6846F19}"/>
          </ac:spMkLst>
        </pc:spChg>
        <pc:spChg chg="mod">
          <ac:chgData name="One Skill" userId="8d49c830ac36a521" providerId="LiveId" clId="{EA354719-4A8A-47E8-A6A4-79A949610386}" dt="2024-04-18T12:28:36.904" v="2486" actId="165"/>
          <ac:spMkLst>
            <pc:docMk/>
            <pc:sldMk cId="3105776326" sldId="267"/>
            <ac:spMk id="18" creationId="{2C90E7B7-06DB-ACE5-738B-4719A68FBFF0}"/>
          </ac:spMkLst>
        </pc:spChg>
        <pc:spChg chg="mod">
          <ac:chgData name="One Skill" userId="8d49c830ac36a521" providerId="LiveId" clId="{EA354719-4A8A-47E8-A6A4-79A949610386}" dt="2024-04-18T12:28:36.904" v="2486" actId="165"/>
          <ac:spMkLst>
            <pc:docMk/>
            <pc:sldMk cId="3105776326" sldId="267"/>
            <ac:spMk id="19" creationId="{AC97C936-4DA6-FD42-9B2F-D1DE656C8461}"/>
          </ac:spMkLst>
        </pc:spChg>
        <pc:spChg chg="mod">
          <ac:chgData name="One Skill" userId="8d49c830ac36a521" providerId="LiveId" clId="{EA354719-4A8A-47E8-A6A4-79A949610386}" dt="2024-04-18T12:28:36.904" v="2486" actId="165"/>
          <ac:spMkLst>
            <pc:docMk/>
            <pc:sldMk cId="3105776326" sldId="267"/>
            <ac:spMk id="20" creationId="{99B578F9-FDAF-9D32-EE44-499D7C8CAC8D}"/>
          </ac:spMkLst>
        </pc:spChg>
        <pc:spChg chg="mod">
          <ac:chgData name="One Skill" userId="8d49c830ac36a521" providerId="LiveId" clId="{EA354719-4A8A-47E8-A6A4-79A949610386}" dt="2024-04-18T12:28:36.904" v="2486" actId="165"/>
          <ac:spMkLst>
            <pc:docMk/>
            <pc:sldMk cId="3105776326" sldId="267"/>
            <ac:spMk id="21" creationId="{138B4766-7648-2789-7F3D-0002DCEDA11A}"/>
          </ac:spMkLst>
        </pc:spChg>
        <pc:spChg chg="mod">
          <ac:chgData name="One Skill" userId="8d49c830ac36a521" providerId="LiveId" clId="{EA354719-4A8A-47E8-A6A4-79A949610386}" dt="2024-04-18T12:28:36.904" v="2486" actId="165"/>
          <ac:spMkLst>
            <pc:docMk/>
            <pc:sldMk cId="3105776326" sldId="267"/>
            <ac:spMk id="22" creationId="{9F63C6E1-9F5A-4958-A2D9-12D74070079D}"/>
          </ac:spMkLst>
        </pc:spChg>
        <pc:spChg chg="mod">
          <ac:chgData name="One Skill" userId="8d49c830ac36a521" providerId="LiveId" clId="{EA354719-4A8A-47E8-A6A4-79A949610386}" dt="2024-04-18T12:28:36.904" v="2486" actId="165"/>
          <ac:spMkLst>
            <pc:docMk/>
            <pc:sldMk cId="3105776326" sldId="267"/>
            <ac:spMk id="23" creationId="{34C92A3B-8F06-FA4B-3F4D-7BE90DAF8591}"/>
          </ac:spMkLst>
        </pc:spChg>
        <pc:spChg chg="mod">
          <ac:chgData name="One Skill" userId="8d49c830ac36a521" providerId="LiveId" clId="{EA354719-4A8A-47E8-A6A4-79A949610386}" dt="2024-04-18T12:28:36.904" v="2486" actId="165"/>
          <ac:spMkLst>
            <pc:docMk/>
            <pc:sldMk cId="3105776326" sldId="267"/>
            <ac:spMk id="24" creationId="{924306E8-6D01-1382-A79F-12121D9432C1}"/>
          </ac:spMkLst>
        </pc:spChg>
        <pc:spChg chg="mod">
          <ac:chgData name="One Skill" userId="8d49c830ac36a521" providerId="LiveId" clId="{EA354719-4A8A-47E8-A6A4-79A949610386}" dt="2024-04-18T12:28:36.904" v="2486" actId="165"/>
          <ac:spMkLst>
            <pc:docMk/>
            <pc:sldMk cId="3105776326" sldId="267"/>
            <ac:spMk id="25" creationId="{CB702B4B-5AAB-E217-692E-1CBAD1349A01}"/>
          </ac:spMkLst>
        </pc:spChg>
        <pc:spChg chg="mod">
          <ac:chgData name="One Skill" userId="8d49c830ac36a521" providerId="LiveId" clId="{EA354719-4A8A-47E8-A6A4-79A949610386}" dt="2024-04-18T12:28:36.904" v="2486" actId="165"/>
          <ac:spMkLst>
            <pc:docMk/>
            <pc:sldMk cId="3105776326" sldId="267"/>
            <ac:spMk id="26" creationId="{A3E9D8CC-4CD1-7AAD-9C6D-748CBE2110C3}"/>
          </ac:spMkLst>
        </pc:spChg>
        <pc:spChg chg="mod">
          <ac:chgData name="One Skill" userId="8d49c830ac36a521" providerId="LiveId" clId="{EA354719-4A8A-47E8-A6A4-79A949610386}" dt="2024-04-18T12:28:36.904" v="2486" actId="165"/>
          <ac:spMkLst>
            <pc:docMk/>
            <pc:sldMk cId="3105776326" sldId="267"/>
            <ac:spMk id="27" creationId="{A980AD0C-4777-3642-FB42-9A7C0754D76D}"/>
          </ac:spMkLst>
        </pc:spChg>
        <pc:spChg chg="mod">
          <ac:chgData name="One Skill" userId="8d49c830ac36a521" providerId="LiveId" clId="{EA354719-4A8A-47E8-A6A4-79A949610386}" dt="2024-04-18T12:28:36.904" v="2486" actId="165"/>
          <ac:spMkLst>
            <pc:docMk/>
            <pc:sldMk cId="3105776326" sldId="267"/>
            <ac:spMk id="28" creationId="{EF63454B-7C91-8A2A-A6A6-C0DDFAD6B127}"/>
          </ac:spMkLst>
        </pc:spChg>
        <pc:spChg chg="mod">
          <ac:chgData name="One Skill" userId="8d49c830ac36a521" providerId="LiveId" clId="{EA354719-4A8A-47E8-A6A4-79A949610386}" dt="2024-04-18T12:28:36.904" v="2486" actId="165"/>
          <ac:spMkLst>
            <pc:docMk/>
            <pc:sldMk cId="3105776326" sldId="267"/>
            <ac:spMk id="29" creationId="{07763873-A895-F03B-302F-365AFA1EC5BE}"/>
          </ac:spMkLst>
        </pc:spChg>
        <pc:spChg chg="mod">
          <ac:chgData name="One Skill" userId="8d49c830ac36a521" providerId="LiveId" clId="{EA354719-4A8A-47E8-A6A4-79A949610386}" dt="2024-04-18T12:28:36.904" v="2486" actId="165"/>
          <ac:spMkLst>
            <pc:docMk/>
            <pc:sldMk cId="3105776326" sldId="267"/>
            <ac:spMk id="30" creationId="{86B73379-75B5-8B6E-CD36-7C28B3B0777E}"/>
          </ac:spMkLst>
        </pc:spChg>
        <pc:spChg chg="mod">
          <ac:chgData name="One Skill" userId="8d49c830ac36a521" providerId="LiveId" clId="{EA354719-4A8A-47E8-A6A4-79A949610386}" dt="2024-04-18T12:28:36.904" v="2486" actId="165"/>
          <ac:spMkLst>
            <pc:docMk/>
            <pc:sldMk cId="3105776326" sldId="267"/>
            <ac:spMk id="31" creationId="{AFCDAD2D-AA05-F677-00F7-F7E9D92696A2}"/>
          </ac:spMkLst>
        </pc:spChg>
        <pc:spChg chg="mod">
          <ac:chgData name="One Skill" userId="8d49c830ac36a521" providerId="LiveId" clId="{EA354719-4A8A-47E8-A6A4-79A949610386}" dt="2024-04-18T12:28:36.904" v="2486" actId="165"/>
          <ac:spMkLst>
            <pc:docMk/>
            <pc:sldMk cId="3105776326" sldId="267"/>
            <ac:spMk id="32" creationId="{14BDC0E9-7628-0F1E-C2A8-EECD5B0A827B}"/>
          </ac:spMkLst>
        </pc:spChg>
        <pc:spChg chg="mod">
          <ac:chgData name="One Skill" userId="8d49c830ac36a521" providerId="LiveId" clId="{EA354719-4A8A-47E8-A6A4-79A949610386}" dt="2024-04-18T12:28:36.904" v="2486" actId="165"/>
          <ac:spMkLst>
            <pc:docMk/>
            <pc:sldMk cId="3105776326" sldId="267"/>
            <ac:spMk id="33" creationId="{9F00AB77-3784-9DA4-7D70-7A1CEDF2A20B}"/>
          </ac:spMkLst>
        </pc:spChg>
        <pc:spChg chg="mod">
          <ac:chgData name="One Skill" userId="8d49c830ac36a521" providerId="LiveId" clId="{EA354719-4A8A-47E8-A6A4-79A949610386}" dt="2024-04-18T12:28:36.904" v="2486" actId="165"/>
          <ac:spMkLst>
            <pc:docMk/>
            <pc:sldMk cId="3105776326" sldId="267"/>
            <ac:spMk id="34" creationId="{A6835866-1307-B1B5-F0B8-416D0B7E464E}"/>
          </ac:spMkLst>
        </pc:spChg>
        <pc:spChg chg="mod">
          <ac:chgData name="One Skill" userId="8d49c830ac36a521" providerId="LiveId" clId="{EA354719-4A8A-47E8-A6A4-79A949610386}" dt="2024-04-18T12:28:36.904" v="2486" actId="165"/>
          <ac:spMkLst>
            <pc:docMk/>
            <pc:sldMk cId="3105776326" sldId="267"/>
            <ac:spMk id="35" creationId="{D9E7BD38-82EC-1AC3-1AC7-9AA761A68EC1}"/>
          </ac:spMkLst>
        </pc:spChg>
        <pc:spChg chg="mod">
          <ac:chgData name="One Skill" userId="8d49c830ac36a521" providerId="LiveId" clId="{EA354719-4A8A-47E8-A6A4-79A949610386}" dt="2024-04-18T12:28:36.904" v="2486" actId="165"/>
          <ac:spMkLst>
            <pc:docMk/>
            <pc:sldMk cId="3105776326" sldId="267"/>
            <ac:spMk id="36" creationId="{280B4650-443A-B6B4-C2C3-528232D5552A}"/>
          </ac:spMkLst>
        </pc:spChg>
        <pc:spChg chg="mod topLvl">
          <ac:chgData name="One Skill" userId="8d49c830ac36a521" providerId="LiveId" clId="{EA354719-4A8A-47E8-A6A4-79A949610386}" dt="2024-04-18T12:28:56.324" v="2492" actId="1076"/>
          <ac:spMkLst>
            <pc:docMk/>
            <pc:sldMk cId="3105776326" sldId="267"/>
            <ac:spMk id="38" creationId="{D232E9D0-5EC0-9A0D-8692-37D0C21714BB}"/>
          </ac:spMkLst>
        </pc:spChg>
        <pc:spChg chg="mod">
          <ac:chgData name="One Skill" userId="8d49c830ac36a521" providerId="LiveId" clId="{EA354719-4A8A-47E8-A6A4-79A949610386}" dt="2024-04-18T12:28:47.475" v="2490" actId="165"/>
          <ac:spMkLst>
            <pc:docMk/>
            <pc:sldMk cId="3105776326" sldId="267"/>
            <ac:spMk id="41" creationId="{B0504583-9FA8-D324-B6BA-54700B7DE491}"/>
          </ac:spMkLst>
        </pc:spChg>
        <pc:spChg chg="mod">
          <ac:chgData name="One Skill" userId="8d49c830ac36a521" providerId="LiveId" clId="{EA354719-4A8A-47E8-A6A4-79A949610386}" dt="2024-04-18T12:28:47.475" v="2490" actId="165"/>
          <ac:spMkLst>
            <pc:docMk/>
            <pc:sldMk cId="3105776326" sldId="267"/>
            <ac:spMk id="42" creationId="{F4500CEC-6CC4-2BB7-29E6-FA337C563518}"/>
          </ac:spMkLst>
        </pc:spChg>
        <pc:spChg chg="mod">
          <ac:chgData name="One Skill" userId="8d49c830ac36a521" providerId="LiveId" clId="{EA354719-4A8A-47E8-A6A4-79A949610386}" dt="2024-04-18T12:28:47.475" v="2490" actId="165"/>
          <ac:spMkLst>
            <pc:docMk/>
            <pc:sldMk cId="3105776326" sldId="267"/>
            <ac:spMk id="43" creationId="{FF8B1445-3EFC-7E88-2EC9-4C040057D229}"/>
          </ac:spMkLst>
        </pc:spChg>
        <pc:spChg chg="mod">
          <ac:chgData name="One Skill" userId="8d49c830ac36a521" providerId="LiveId" clId="{EA354719-4A8A-47E8-A6A4-79A949610386}" dt="2024-04-18T12:28:47.475" v="2490" actId="165"/>
          <ac:spMkLst>
            <pc:docMk/>
            <pc:sldMk cId="3105776326" sldId="267"/>
            <ac:spMk id="44" creationId="{0C08BE59-CB13-3091-A37E-287501A4F02E}"/>
          </ac:spMkLst>
        </pc:spChg>
        <pc:spChg chg="mod">
          <ac:chgData name="One Skill" userId="8d49c830ac36a521" providerId="LiveId" clId="{EA354719-4A8A-47E8-A6A4-79A949610386}" dt="2024-04-18T12:28:47.475" v="2490" actId="165"/>
          <ac:spMkLst>
            <pc:docMk/>
            <pc:sldMk cId="3105776326" sldId="267"/>
            <ac:spMk id="45" creationId="{B9AF0E1F-CFFA-611D-A0A1-2A1B84EDB18E}"/>
          </ac:spMkLst>
        </pc:spChg>
        <pc:spChg chg="mod">
          <ac:chgData name="One Skill" userId="8d49c830ac36a521" providerId="LiveId" clId="{EA354719-4A8A-47E8-A6A4-79A949610386}" dt="2024-04-18T12:28:47.475" v="2490" actId="165"/>
          <ac:spMkLst>
            <pc:docMk/>
            <pc:sldMk cId="3105776326" sldId="267"/>
            <ac:spMk id="46" creationId="{584B338F-EBC1-8B4E-91BB-C463727D10F2}"/>
          </ac:spMkLst>
        </pc:spChg>
        <pc:spChg chg="mod">
          <ac:chgData name="One Skill" userId="8d49c830ac36a521" providerId="LiveId" clId="{EA354719-4A8A-47E8-A6A4-79A949610386}" dt="2024-04-18T12:28:47.475" v="2490" actId="165"/>
          <ac:spMkLst>
            <pc:docMk/>
            <pc:sldMk cId="3105776326" sldId="267"/>
            <ac:spMk id="47" creationId="{39995DE2-FE93-46E6-3A7A-8B720F49A98E}"/>
          </ac:spMkLst>
        </pc:spChg>
        <pc:spChg chg="mod">
          <ac:chgData name="One Skill" userId="8d49c830ac36a521" providerId="LiveId" clId="{EA354719-4A8A-47E8-A6A4-79A949610386}" dt="2024-04-18T12:28:47.475" v="2490" actId="165"/>
          <ac:spMkLst>
            <pc:docMk/>
            <pc:sldMk cId="3105776326" sldId="267"/>
            <ac:spMk id="49" creationId="{C3855AF4-29DA-92E0-2BB2-8CF22E1E841F}"/>
          </ac:spMkLst>
        </pc:spChg>
        <pc:spChg chg="mod">
          <ac:chgData name="One Skill" userId="8d49c830ac36a521" providerId="LiveId" clId="{EA354719-4A8A-47E8-A6A4-79A949610386}" dt="2024-04-18T12:28:47.475" v="2490" actId="165"/>
          <ac:spMkLst>
            <pc:docMk/>
            <pc:sldMk cId="3105776326" sldId="267"/>
            <ac:spMk id="50" creationId="{E2DE0A72-A670-6292-4C6F-D7527DA3F50E}"/>
          </ac:spMkLst>
        </pc:spChg>
        <pc:spChg chg="mod">
          <ac:chgData name="One Skill" userId="8d49c830ac36a521" providerId="LiveId" clId="{EA354719-4A8A-47E8-A6A4-79A949610386}" dt="2024-04-18T12:28:47.475" v="2490" actId="165"/>
          <ac:spMkLst>
            <pc:docMk/>
            <pc:sldMk cId="3105776326" sldId="267"/>
            <ac:spMk id="51" creationId="{E6CFD9B2-B2FC-9C7F-6118-702CAA9E53F4}"/>
          </ac:spMkLst>
        </pc:spChg>
        <pc:spChg chg="mod">
          <ac:chgData name="One Skill" userId="8d49c830ac36a521" providerId="LiveId" clId="{EA354719-4A8A-47E8-A6A4-79A949610386}" dt="2024-04-18T12:28:47.475" v="2490" actId="165"/>
          <ac:spMkLst>
            <pc:docMk/>
            <pc:sldMk cId="3105776326" sldId="267"/>
            <ac:spMk id="52" creationId="{0049CC3C-E90E-4AE5-B6A8-C8EB8C9546F1}"/>
          </ac:spMkLst>
        </pc:spChg>
        <pc:spChg chg="mod">
          <ac:chgData name="One Skill" userId="8d49c830ac36a521" providerId="LiveId" clId="{EA354719-4A8A-47E8-A6A4-79A949610386}" dt="2024-04-18T12:28:47.475" v="2490" actId="165"/>
          <ac:spMkLst>
            <pc:docMk/>
            <pc:sldMk cId="3105776326" sldId="267"/>
            <ac:spMk id="53" creationId="{74B23FA4-70BA-9780-C08D-0AFC2E87D13C}"/>
          </ac:spMkLst>
        </pc:spChg>
        <pc:spChg chg="mod">
          <ac:chgData name="One Skill" userId="8d49c830ac36a521" providerId="LiveId" clId="{EA354719-4A8A-47E8-A6A4-79A949610386}" dt="2024-04-18T12:28:47.475" v="2490" actId="165"/>
          <ac:spMkLst>
            <pc:docMk/>
            <pc:sldMk cId="3105776326" sldId="267"/>
            <ac:spMk id="54" creationId="{034CC295-C7DA-F5B5-DF12-EC2D99B15D1D}"/>
          </ac:spMkLst>
        </pc:spChg>
        <pc:spChg chg="mod">
          <ac:chgData name="One Skill" userId="8d49c830ac36a521" providerId="LiveId" clId="{EA354719-4A8A-47E8-A6A4-79A949610386}" dt="2024-04-18T12:28:47.475" v="2490" actId="165"/>
          <ac:spMkLst>
            <pc:docMk/>
            <pc:sldMk cId="3105776326" sldId="267"/>
            <ac:spMk id="55" creationId="{914867FD-840B-D1B9-C1A2-B70E138142CC}"/>
          </ac:spMkLst>
        </pc:spChg>
        <pc:spChg chg="mod">
          <ac:chgData name="One Skill" userId="8d49c830ac36a521" providerId="LiveId" clId="{EA354719-4A8A-47E8-A6A4-79A949610386}" dt="2024-04-18T12:28:47.475" v="2490" actId="165"/>
          <ac:spMkLst>
            <pc:docMk/>
            <pc:sldMk cId="3105776326" sldId="267"/>
            <ac:spMk id="57" creationId="{31196026-CF5E-42D7-CDEB-504B3F984406}"/>
          </ac:spMkLst>
        </pc:spChg>
        <pc:spChg chg="mod">
          <ac:chgData name="One Skill" userId="8d49c830ac36a521" providerId="LiveId" clId="{EA354719-4A8A-47E8-A6A4-79A949610386}" dt="2024-04-18T12:28:47.475" v="2490" actId="165"/>
          <ac:spMkLst>
            <pc:docMk/>
            <pc:sldMk cId="3105776326" sldId="267"/>
            <ac:spMk id="58" creationId="{40D4AF00-BD91-0FA5-A644-13D4FD80C48D}"/>
          </ac:spMkLst>
        </pc:spChg>
        <pc:spChg chg="mod">
          <ac:chgData name="One Skill" userId="8d49c830ac36a521" providerId="LiveId" clId="{EA354719-4A8A-47E8-A6A4-79A949610386}" dt="2024-04-18T12:28:47.475" v="2490" actId="165"/>
          <ac:spMkLst>
            <pc:docMk/>
            <pc:sldMk cId="3105776326" sldId="267"/>
            <ac:spMk id="59" creationId="{D890C202-C02A-9943-2E2D-C1DD03FD541A}"/>
          </ac:spMkLst>
        </pc:spChg>
        <pc:spChg chg="mod">
          <ac:chgData name="One Skill" userId="8d49c830ac36a521" providerId="LiveId" clId="{EA354719-4A8A-47E8-A6A4-79A949610386}" dt="2024-04-18T12:28:47.475" v="2490" actId="165"/>
          <ac:spMkLst>
            <pc:docMk/>
            <pc:sldMk cId="3105776326" sldId="267"/>
            <ac:spMk id="60" creationId="{99BAA9F3-F705-468F-E2B9-082DE29A8109}"/>
          </ac:spMkLst>
        </pc:spChg>
        <pc:spChg chg="mod">
          <ac:chgData name="One Skill" userId="8d49c830ac36a521" providerId="LiveId" clId="{EA354719-4A8A-47E8-A6A4-79A949610386}" dt="2024-04-18T12:28:47.475" v="2490" actId="165"/>
          <ac:spMkLst>
            <pc:docMk/>
            <pc:sldMk cId="3105776326" sldId="267"/>
            <ac:spMk id="61" creationId="{F24DFA69-C168-2CB2-EB26-308C96177F3A}"/>
          </ac:spMkLst>
        </pc:spChg>
        <pc:spChg chg="mod">
          <ac:chgData name="One Skill" userId="8d49c830ac36a521" providerId="LiveId" clId="{EA354719-4A8A-47E8-A6A4-79A949610386}" dt="2024-04-18T12:28:47.475" v="2490" actId="165"/>
          <ac:spMkLst>
            <pc:docMk/>
            <pc:sldMk cId="3105776326" sldId="267"/>
            <ac:spMk id="62" creationId="{32634AD6-D6CE-1E1B-0CF3-C137600D40CB}"/>
          </ac:spMkLst>
        </pc:spChg>
        <pc:spChg chg="mod">
          <ac:chgData name="One Skill" userId="8d49c830ac36a521" providerId="LiveId" clId="{EA354719-4A8A-47E8-A6A4-79A949610386}" dt="2024-04-18T12:28:47.475" v="2490" actId="165"/>
          <ac:spMkLst>
            <pc:docMk/>
            <pc:sldMk cId="3105776326" sldId="267"/>
            <ac:spMk id="63" creationId="{77375225-E974-04D0-AEA7-FA7700532779}"/>
          </ac:spMkLst>
        </pc:spChg>
        <pc:spChg chg="mod">
          <ac:chgData name="One Skill" userId="8d49c830ac36a521" providerId="LiveId" clId="{EA354719-4A8A-47E8-A6A4-79A949610386}" dt="2024-04-18T12:28:47.475" v="2490" actId="165"/>
          <ac:spMkLst>
            <pc:docMk/>
            <pc:sldMk cId="3105776326" sldId="267"/>
            <ac:spMk id="65" creationId="{2365D272-F6E9-0A41-9077-7CD3BC771AF1}"/>
          </ac:spMkLst>
        </pc:spChg>
        <pc:spChg chg="mod">
          <ac:chgData name="One Skill" userId="8d49c830ac36a521" providerId="LiveId" clId="{EA354719-4A8A-47E8-A6A4-79A949610386}" dt="2024-04-18T12:28:47.475" v="2490" actId="165"/>
          <ac:spMkLst>
            <pc:docMk/>
            <pc:sldMk cId="3105776326" sldId="267"/>
            <ac:spMk id="66" creationId="{1DC48A77-4DBC-705E-ED25-31CCC4F8C9C8}"/>
          </ac:spMkLst>
        </pc:spChg>
        <pc:spChg chg="mod">
          <ac:chgData name="One Skill" userId="8d49c830ac36a521" providerId="LiveId" clId="{EA354719-4A8A-47E8-A6A4-79A949610386}" dt="2024-04-18T12:28:47.475" v="2490" actId="165"/>
          <ac:spMkLst>
            <pc:docMk/>
            <pc:sldMk cId="3105776326" sldId="267"/>
            <ac:spMk id="67" creationId="{A67B41A0-C27E-03A4-E2DC-89EB17208958}"/>
          </ac:spMkLst>
        </pc:spChg>
        <pc:spChg chg="mod">
          <ac:chgData name="One Skill" userId="8d49c830ac36a521" providerId="LiveId" clId="{EA354719-4A8A-47E8-A6A4-79A949610386}" dt="2024-04-18T12:28:47.475" v="2490" actId="165"/>
          <ac:spMkLst>
            <pc:docMk/>
            <pc:sldMk cId="3105776326" sldId="267"/>
            <ac:spMk id="68" creationId="{A5F48E39-EFE0-4AFF-6058-68323B24F498}"/>
          </ac:spMkLst>
        </pc:spChg>
        <pc:spChg chg="mod">
          <ac:chgData name="One Skill" userId="8d49c830ac36a521" providerId="LiveId" clId="{EA354719-4A8A-47E8-A6A4-79A949610386}" dt="2024-04-18T12:28:47.475" v="2490" actId="165"/>
          <ac:spMkLst>
            <pc:docMk/>
            <pc:sldMk cId="3105776326" sldId="267"/>
            <ac:spMk id="69" creationId="{0266CC25-4BF6-BB57-2E04-0B303EB07825}"/>
          </ac:spMkLst>
        </pc:spChg>
        <pc:spChg chg="mod">
          <ac:chgData name="One Skill" userId="8d49c830ac36a521" providerId="LiveId" clId="{EA354719-4A8A-47E8-A6A4-79A949610386}" dt="2024-04-18T12:28:47.475" v="2490" actId="165"/>
          <ac:spMkLst>
            <pc:docMk/>
            <pc:sldMk cId="3105776326" sldId="267"/>
            <ac:spMk id="70" creationId="{B4B6CB2E-C4ED-21DC-665E-2326D87830FF}"/>
          </ac:spMkLst>
        </pc:spChg>
        <pc:spChg chg="mod">
          <ac:chgData name="One Skill" userId="8d49c830ac36a521" providerId="LiveId" clId="{EA354719-4A8A-47E8-A6A4-79A949610386}" dt="2024-04-18T12:28:47.475" v="2490" actId="165"/>
          <ac:spMkLst>
            <pc:docMk/>
            <pc:sldMk cId="3105776326" sldId="267"/>
            <ac:spMk id="71" creationId="{3566AED8-9D94-55E8-88A1-9BDC7B173AF5}"/>
          </ac:spMkLst>
        </pc:spChg>
        <pc:spChg chg="mod">
          <ac:chgData name="One Skill" userId="8d49c830ac36a521" providerId="LiveId" clId="{EA354719-4A8A-47E8-A6A4-79A949610386}" dt="2024-04-18T12:28:47.475" v="2490" actId="165"/>
          <ac:spMkLst>
            <pc:docMk/>
            <pc:sldMk cId="3105776326" sldId="267"/>
            <ac:spMk id="74" creationId="{5D029B71-75F6-AF31-6D05-3F4C4DA07B19}"/>
          </ac:spMkLst>
        </pc:spChg>
        <pc:spChg chg="mod">
          <ac:chgData name="One Skill" userId="8d49c830ac36a521" providerId="LiveId" clId="{EA354719-4A8A-47E8-A6A4-79A949610386}" dt="2024-04-18T12:28:47.475" v="2490" actId="165"/>
          <ac:spMkLst>
            <pc:docMk/>
            <pc:sldMk cId="3105776326" sldId="267"/>
            <ac:spMk id="75" creationId="{E10A68D3-7447-4B4C-8D28-865F29E6FE32}"/>
          </ac:spMkLst>
        </pc:spChg>
        <pc:spChg chg="mod">
          <ac:chgData name="One Skill" userId="8d49c830ac36a521" providerId="LiveId" clId="{EA354719-4A8A-47E8-A6A4-79A949610386}" dt="2024-04-18T12:28:47.475" v="2490" actId="165"/>
          <ac:spMkLst>
            <pc:docMk/>
            <pc:sldMk cId="3105776326" sldId="267"/>
            <ac:spMk id="76" creationId="{E531D4DE-5E3D-E26F-CE9E-FB863619EEB6}"/>
          </ac:spMkLst>
        </pc:spChg>
        <pc:spChg chg="mod">
          <ac:chgData name="One Skill" userId="8d49c830ac36a521" providerId="LiveId" clId="{EA354719-4A8A-47E8-A6A4-79A949610386}" dt="2024-04-18T12:28:47.475" v="2490" actId="165"/>
          <ac:spMkLst>
            <pc:docMk/>
            <pc:sldMk cId="3105776326" sldId="267"/>
            <ac:spMk id="77" creationId="{FE945EC0-05A1-4DAA-EB8D-3BD958E3B478}"/>
          </ac:spMkLst>
        </pc:spChg>
        <pc:spChg chg="mod">
          <ac:chgData name="One Skill" userId="8d49c830ac36a521" providerId="LiveId" clId="{EA354719-4A8A-47E8-A6A4-79A949610386}" dt="2024-04-18T12:28:47.475" v="2490" actId="165"/>
          <ac:spMkLst>
            <pc:docMk/>
            <pc:sldMk cId="3105776326" sldId="267"/>
            <ac:spMk id="78" creationId="{35297270-8AC8-724F-A5AE-BA097FEC2D9C}"/>
          </ac:spMkLst>
        </pc:spChg>
        <pc:spChg chg="mod">
          <ac:chgData name="One Skill" userId="8d49c830ac36a521" providerId="LiveId" clId="{EA354719-4A8A-47E8-A6A4-79A949610386}" dt="2024-04-18T12:28:47.475" v="2490" actId="165"/>
          <ac:spMkLst>
            <pc:docMk/>
            <pc:sldMk cId="3105776326" sldId="267"/>
            <ac:spMk id="79" creationId="{B8008CB2-DE37-7C57-0D57-287FF6C2A797}"/>
          </ac:spMkLst>
        </pc:spChg>
        <pc:spChg chg="mod">
          <ac:chgData name="One Skill" userId="8d49c830ac36a521" providerId="LiveId" clId="{EA354719-4A8A-47E8-A6A4-79A949610386}" dt="2024-04-18T12:28:47.475" v="2490" actId="165"/>
          <ac:spMkLst>
            <pc:docMk/>
            <pc:sldMk cId="3105776326" sldId="267"/>
            <ac:spMk id="80" creationId="{09AAFDDD-600D-5381-DCBC-CF3D170AE4DB}"/>
          </ac:spMkLst>
        </pc:spChg>
        <pc:spChg chg="mod">
          <ac:chgData name="One Skill" userId="8d49c830ac36a521" providerId="LiveId" clId="{EA354719-4A8A-47E8-A6A4-79A949610386}" dt="2024-04-18T12:28:47.475" v="2490" actId="165"/>
          <ac:spMkLst>
            <pc:docMk/>
            <pc:sldMk cId="3105776326" sldId="267"/>
            <ac:spMk id="82" creationId="{69892464-9E56-F74C-AF15-1512B9CF6AA5}"/>
          </ac:spMkLst>
        </pc:spChg>
        <pc:spChg chg="mod">
          <ac:chgData name="One Skill" userId="8d49c830ac36a521" providerId="LiveId" clId="{EA354719-4A8A-47E8-A6A4-79A949610386}" dt="2024-04-18T12:28:47.475" v="2490" actId="165"/>
          <ac:spMkLst>
            <pc:docMk/>
            <pc:sldMk cId="3105776326" sldId="267"/>
            <ac:spMk id="83" creationId="{9FBB4064-969B-87F8-3746-790FA3614E8D}"/>
          </ac:spMkLst>
        </pc:spChg>
        <pc:spChg chg="mod">
          <ac:chgData name="One Skill" userId="8d49c830ac36a521" providerId="LiveId" clId="{EA354719-4A8A-47E8-A6A4-79A949610386}" dt="2024-04-18T12:28:47.475" v="2490" actId="165"/>
          <ac:spMkLst>
            <pc:docMk/>
            <pc:sldMk cId="3105776326" sldId="267"/>
            <ac:spMk id="84" creationId="{827FFA19-CC06-1F9B-1C29-DC869074D455}"/>
          </ac:spMkLst>
        </pc:spChg>
        <pc:spChg chg="mod">
          <ac:chgData name="One Skill" userId="8d49c830ac36a521" providerId="LiveId" clId="{EA354719-4A8A-47E8-A6A4-79A949610386}" dt="2024-04-18T12:28:47.475" v="2490" actId="165"/>
          <ac:spMkLst>
            <pc:docMk/>
            <pc:sldMk cId="3105776326" sldId="267"/>
            <ac:spMk id="85" creationId="{84BB3101-4C79-8C29-7731-7D773AE03FAF}"/>
          </ac:spMkLst>
        </pc:spChg>
        <pc:spChg chg="mod">
          <ac:chgData name="One Skill" userId="8d49c830ac36a521" providerId="LiveId" clId="{EA354719-4A8A-47E8-A6A4-79A949610386}" dt="2024-04-18T12:28:47.475" v="2490" actId="165"/>
          <ac:spMkLst>
            <pc:docMk/>
            <pc:sldMk cId="3105776326" sldId="267"/>
            <ac:spMk id="86" creationId="{C09D7E50-15D3-6297-EBE9-86381DC2471C}"/>
          </ac:spMkLst>
        </pc:spChg>
        <pc:spChg chg="mod">
          <ac:chgData name="One Skill" userId="8d49c830ac36a521" providerId="LiveId" clId="{EA354719-4A8A-47E8-A6A4-79A949610386}" dt="2024-04-18T12:28:47.475" v="2490" actId="165"/>
          <ac:spMkLst>
            <pc:docMk/>
            <pc:sldMk cId="3105776326" sldId="267"/>
            <ac:spMk id="87" creationId="{B1817520-2BCF-5365-3BE9-BB3F72AADBAD}"/>
          </ac:spMkLst>
        </pc:spChg>
        <pc:spChg chg="mod">
          <ac:chgData name="One Skill" userId="8d49c830ac36a521" providerId="LiveId" clId="{EA354719-4A8A-47E8-A6A4-79A949610386}" dt="2024-04-18T12:28:47.475" v="2490" actId="165"/>
          <ac:spMkLst>
            <pc:docMk/>
            <pc:sldMk cId="3105776326" sldId="267"/>
            <ac:spMk id="88" creationId="{5EE725E8-8A7A-7A12-F886-85F29807D392}"/>
          </ac:spMkLst>
        </pc:spChg>
        <pc:spChg chg="mod">
          <ac:chgData name="One Skill" userId="8d49c830ac36a521" providerId="LiveId" clId="{EA354719-4A8A-47E8-A6A4-79A949610386}" dt="2024-04-18T12:28:47.475" v="2490" actId="165"/>
          <ac:spMkLst>
            <pc:docMk/>
            <pc:sldMk cId="3105776326" sldId="267"/>
            <ac:spMk id="90" creationId="{CCC85EF0-08E6-10C3-AE75-198E30054FAF}"/>
          </ac:spMkLst>
        </pc:spChg>
        <pc:spChg chg="mod">
          <ac:chgData name="One Skill" userId="8d49c830ac36a521" providerId="LiveId" clId="{EA354719-4A8A-47E8-A6A4-79A949610386}" dt="2024-04-18T12:28:47.475" v="2490" actId="165"/>
          <ac:spMkLst>
            <pc:docMk/>
            <pc:sldMk cId="3105776326" sldId="267"/>
            <ac:spMk id="91" creationId="{0B97F8D8-04ED-F5F1-EF5D-5467BD4EFDD4}"/>
          </ac:spMkLst>
        </pc:spChg>
        <pc:spChg chg="mod">
          <ac:chgData name="One Skill" userId="8d49c830ac36a521" providerId="LiveId" clId="{EA354719-4A8A-47E8-A6A4-79A949610386}" dt="2024-04-18T12:28:47.475" v="2490" actId="165"/>
          <ac:spMkLst>
            <pc:docMk/>
            <pc:sldMk cId="3105776326" sldId="267"/>
            <ac:spMk id="92" creationId="{3EC29127-828D-DB52-D576-5BEA53743304}"/>
          </ac:spMkLst>
        </pc:spChg>
        <pc:spChg chg="mod">
          <ac:chgData name="One Skill" userId="8d49c830ac36a521" providerId="LiveId" clId="{EA354719-4A8A-47E8-A6A4-79A949610386}" dt="2024-04-18T12:28:47.475" v="2490" actId="165"/>
          <ac:spMkLst>
            <pc:docMk/>
            <pc:sldMk cId="3105776326" sldId="267"/>
            <ac:spMk id="93" creationId="{3A497E68-C552-D98E-5659-B20E0246E2FD}"/>
          </ac:spMkLst>
        </pc:spChg>
        <pc:spChg chg="mod">
          <ac:chgData name="One Skill" userId="8d49c830ac36a521" providerId="LiveId" clId="{EA354719-4A8A-47E8-A6A4-79A949610386}" dt="2024-04-18T12:28:47.475" v="2490" actId="165"/>
          <ac:spMkLst>
            <pc:docMk/>
            <pc:sldMk cId="3105776326" sldId="267"/>
            <ac:spMk id="94" creationId="{E7085523-CB8A-52C9-4709-9546AC5BFE55}"/>
          </ac:spMkLst>
        </pc:spChg>
        <pc:spChg chg="mod">
          <ac:chgData name="One Skill" userId="8d49c830ac36a521" providerId="LiveId" clId="{EA354719-4A8A-47E8-A6A4-79A949610386}" dt="2024-04-18T12:28:47.475" v="2490" actId="165"/>
          <ac:spMkLst>
            <pc:docMk/>
            <pc:sldMk cId="3105776326" sldId="267"/>
            <ac:spMk id="95" creationId="{5204ED09-FF56-4317-2462-0F085C4DF951}"/>
          </ac:spMkLst>
        </pc:spChg>
        <pc:spChg chg="mod">
          <ac:chgData name="One Skill" userId="8d49c830ac36a521" providerId="LiveId" clId="{EA354719-4A8A-47E8-A6A4-79A949610386}" dt="2024-04-18T12:28:47.475" v="2490" actId="165"/>
          <ac:spMkLst>
            <pc:docMk/>
            <pc:sldMk cId="3105776326" sldId="267"/>
            <ac:spMk id="96" creationId="{DC309EFC-7813-5F74-B461-E9F5CD4E0B15}"/>
          </ac:spMkLst>
        </pc:spChg>
        <pc:spChg chg="mod">
          <ac:chgData name="One Skill" userId="8d49c830ac36a521" providerId="LiveId" clId="{EA354719-4A8A-47E8-A6A4-79A949610386}" dt="2024-04-18T12:28:47.475" v="2490" actId="165"/>
          <ac:spMkLst>
            <pc:docMk/>
            <pc:sldMk cId="3105776326" sldId="267"/>
            <ac:spMk id="98" creationId="{B8370C28-0B26-0164-F635-99A97F44CDAF}"/>
          </ac:spMkLst>
        </pc:spChg>
        <pc:spChg chg="mod">
          <ac:chgData name="One Skill" userId="8d49c830ac36a521" providerId="LiveId" clId="{EA354719-4A8A-47E8-A6A4-79A949610386}" dt="2024-04-18T12:28:47.475" v="2490" actId="165"/>
          <ac:spMkLst>
            <pc:docMk/>
            <pc:sldMk cId="3105776326" sldId="267"/>
            <ac:spMk id="99" creationId="{7AC894A9-7E18-E09A-D613-125419105B1B}"/>
          </ac:spMkLst>
        </pc:spChg>
        <pc:spChg chg="mod">
          <ac:chgData name="One Skill" userId="8d49c830ac36a521" providerId="LiveId" clId="{EA354719-4A8A-47E8-A6A4-79A949610386}" dt="2024-04-18T12:28:47.475" v="2490" actId="165"/>
          <ac:spMkLst>
            <pc:docMk/>
            <pc:sldMk cId="3105776326" sldId="267"/>
            <ac:spMk id="100" creationId="{5CC3F31A-66C7-2D83-E127-B5BA75691DD2}"/>
          </ac:spMkLst>
        </pc:spChg>
        <pc:spChg chg="mod">
          <ac:chgData name="One Skill" userId="8d49c830ac36a521" providerId="LiveId" clId="{EA354719-4A8A-47E8-A6A4-79A949610386}" dt="2024-04-18T12:28:47.475" v="2490" actId="165"/>
          <ac:spMkLst>
            <pc:docMk/>
            <pc:sldMk cId="3105776326" sldId="267"/>
            <ac:spMk id="101" creationId="{BE7341E7-3C45-2EF6-01B9-3C45E4260EBA}"/>
          </ac:spMkLst>
        </pc:spChg>
        <pc:spChg chg="mod">
          <ac:chgData name="One Skill" userId="8d49c830ac36a521" providerId="LiveId" clId="{EA354719-4A8A-47E8-A6A4-79A949610386}" dt="2024-04-18T12:28:47.475" v="2490" actId="165"/>
          <ac:spMkLst>
            <pc:docMk/>
            <pc:sldMk cId="3105776326" sldId="267"/>
            <ac:spMk id="102" creationId="{668DA285-DE28-BAFC-B642-1504B62C39F9}"/>
          </ac:spMkLst>
        </pc:spChg>
        <pc:spChg chg="mod">
          <ac:chgData name="One Skill" userId="8d49c830ac36a521" providerId="LiveId" clId="{EA354719-4A8A-47E8-A6A4-79A949610386}" dt="2024-04-18T12:28:47.475" v="2490" actId="165"/>
          <ac:spMkLst>
            <pc:docMk/>
            <pc:sldMk cId="3105776326" sldId="267"/>
            <ac:spMk id="103" creationId="{B2F294C7-874C-48CF-4E43-642C641FDAD7}"/>
          </ac:spMkLst>
        </pc:spChg>
        <pc:spChg chg="mod">
          <ac:chgData name="One Skill" userId="8d49c830ac36a521" providerId="LiveId" clId="{EA354719-4A8A-47E8-A6A4-79A949610386}" dt="2024-04-18T12:28:47.475" v="2490" actId="165"/>
          <ac:spMkLst>
            <pc:docMk/>
            <pc:sldMk cId="3105776326" sldId="267"/>
            <ac:spMk id="104" creationId="{62548643-5466-4C87-39C9-508D7D7FAE01}"/>
          </ac:spMkLst>
        </pc:spChg>
        <pc:spChg chg="mod">
          <ac:chgData name="One Skill" userId="8d49c830ac36a521" providerId="LiveId" clId="{EA354719-4A8A-47E8-A6A4-79A949610386}" dt="2024-04-18T12:28:47.475" v="2490" actId="165"/>
          <ac:spMkLst>
            <pc:docMk/>
            <pc:sldMk cId="3105776326" sldId="267"/>
            <ac:spMk id="106" creationId="{8FD75A6F-9183-C654-696D-CBD091EE263B}"/>
          </ac:spMkLst>
        </pc:spChg>
        <pc:spChg chg="mod">
          <ac:chgData name="One Skill" userId="8d49c830ac36a521" providerId="LiveId" clId="{EA354719-4A8A-47E8-A6A4-79A949610386}" dt="2024-04-18T12:28:47.475" v="2490" actId="165"/>
          <ac:spMkLst>
            <pc:docMk/>
            <pc:sldMk cId="3105776326" sldId="267"/>
            <ac:spMk id="107" creationId="{A00B780F-6DC9-646E-D36A-FE0D6489A42D}"/>
          </ac:spMkLst>
        </pc:spChg>
        <pc:spChg chg="mod">
          <ac:chgData name="One Skill" userId="8d49c830ac36a521" providerId="LiveId" clId="{EA354719-4A8A-47E8-A6A4-79A949610386}" dt="2024-04-18T12:28:47.475" v="2490" actId="165"/>
          <ac:spMkLst>
            <pc:docMk/>
            <pc:sldMk cId="3105776326" sldId="267"/>
            <ac:spMk id="108" creationId="{D37BDB39-225B-2B06-AB61-83E2D71FF1A1}"/>
          </ac:spMkLst>
        </pc:spChg>
        <pc:spChg chg="mod">
          <ac:chgData name="One Skill" userId="8d49c830ac36a521" providerId="LiveId" clId="{EA354719-4A8A-47E8-A6A4-79A949610386}" dt="2024-04-18T12:28:47.475" v="2490" actId="165"/>
          <ac:spMkLst>
            <pc:docMk/>
            <pc:sldMk cId="3105776326" sldId="267"/>
            <ac:spMk id="109" creationId="{57FCE180-8445-7A2F-1053-30E111FC3418}"/>
          </ac:spMkLst>
        </pc:spChg>
        <pc:spChg chg="mod">
          <ac:chgData name="One Skill" userId="8d49c830ac36a521" providerId="LiveId" clId="{EA354719-4A8A-47E8-A6A4-79A949610386}" dt="2024-04-18T12:28:47.475" v="2490" actId="165"/>
          <ac:spMkLst>
            <pc:docMk/>
            <pc:sldMk cId="3105776326" sldId="267"/>
            <ac:spMk id="110" creationId="{266985D1-1FB3-72F9-8BDE-C7CB17990EA3}"/>
          </ac:spMkLst>
        </pc:spChg>
        <pc:spChg chg="mod">
          <ac:chgData name="One Skill" userId="8d49c830ac36a521" providerId="LiveId" clId="{EA354719-4A8A-47E8-A6A4-79A949610386}" dt="2024-04-18T12:28:47.475" v="2490" actId="165"/>
          <ac:spMkLst>
            <pc:docMk/>
            <pc:sldMk cId="3105776326" sldId="267"/>
            <ac:spMk id="111" creationId="{0A394873-9461-A01B-A145-A425E7FE8C48}"/>
          </ac:spMkLst>
        </pc:spChg>
        <pc:spChg chg="mod">
          <ac:chgData name="One Skill" userId="8d49c830ac36a521" providerId="LiveId" clId="{EA354719-4A8A-47E8-A6A4-79A949610386}" dt="2024-04-18T12:28:36.904" v="2486" actId="165"/>
          <ac:spMkLst>
            <pc:docMk/>
            <pc:sldMk cId="3105776326" sldId="267"/>
            <ac:spMk id="113" creationId="{A2E06BA2-BD6D-2061-C466-25ED2704FCE5}"/>
          </ac:spMkLst>
        </pc:spChg>
        <pc:spChg chg="mod">
          <ac:chgData name="One Skill" userId="8d49c830ac36a521" providerId="LiveId" clId="{EA354719-4A8A-47E8-A6A4-79A949610386}" dt="2024-04-18T12:28:36.904" v="2486" actId="165"/>
          <ac:spMkLst>
            <pc:docMk/>
            <pc:sldMk cId="3105776326" sldId="267"/>
            <ac:spMk id="115" creationId="{F31D0362-BCBE-26ED-88C5-BEAC5F850DBC}"/>
          </ac:spMkLst>
        </pc:spChg>
        <pc:spChg chg="mod">
          <ac:chgData name="One Skill" userId="8d49c830ac36a521" providerId="LiveId" clId="{EA354719-4A8A-47E8-A6A4-79A949610386}" dt="2024-04-18T12:28:36.904" v="2486" actId="165"/>
          <ac:spMkLst>
            <pc:docMk/>
            <pc:sldMk cId="3105776326" sldId="267"/>
            <ac:spMk id="116" creationId="{7E0A07EE-6975-54A0-9252-5B58D51682CC}"/>
          </ac:spMkLst>
        </pc:spChg>
        <pc:spChg chg="mod">
          <ac:chgData name="One Skill" userId="8d49c830ac36a521" providerId="LiveId" clId="{EA354719-4A8A-47E8-A6A4-79A949610386}" dt="2024-04-18T12:28:36.904" v="2486" actId="165"/>
          <ac:spMkLst>
            <pc:docMk/>
            <pc:sldMk cId="3105776326" sldId="267"/>
            <ac:spMk id="117" creationId="{5FAF2B74-9279-9CBC-6FBA-5CE046969F3D}"/>
          </ac:spMkLst>
        </pc:spChg>
        <pc:spChg chg="mod">
          <ac:chgData name="One Skill" userId="8d49c830ac36a521" providerId="LiveId" clId="{EA354719-4A8A-47E8-A6A4-79A949610386}" dt="2024-04-18T12:28:36.904" v="2486" actId="165"/>
          <ac:spMkLst>
            <pc:docMk/>
            <pc:sldMk cId="3105776326" sldId="267"/>
            <ac:spMk id="118" creationId="{2FF6B5C7-8406-D80B-8252-5DE21EB23847}"/>
          </ac:spMkLst>
        </pc:spChg>
        <pc:spChg chg="mod">
          <ac:chgData name="One Skill" userId="8d49c830ac36a521" providerId="LiveId" clId="{EA354719-4A8A-47E8-A6A4-79A949610386}" dt="2024-04-18T12:28:36.904" v="2486" actId="165"/>
          <ac:spMkLst>
            <pc:docMk/>
            <pc:sldMk cId="3105776326" sldId="267"/>
            <ac:spMk id="119" creationId="{8E5EA0CD-6F04-8B1C-D1E7-C209E086898A}"/>
          </ac:spMkLst>
        </pc:spChg>
        <pc:spChg chg="mod">
          <ac:chgData name="One Skill" userId="8d49c830ac36a521" providerId="LiveId" clId="{EA354719-4A8A-47E8-A6A4-79A949610386}" dt="2024-04-18T12:28:36.904" v="2486" actId="165"/>
          <ac:spMkLst>
            <pc:docMk/>
            <pc:sldMk cId="3105776326" sldId="267"/>
            <ac:spMk id="120" creationId="{383FDB6C-9F75-8462-D9EC-9970E5A7B30D}"/>
          </ac:spMkLst>
        </pc:spChg>
        <pc:spChg chg="mod">
          <ac:chgData name="One Skill" userId="8d49c830ac36a521" providerId="LiveId" clId="{EA354719-4A8A-47E8-A6A4-79A949610386}" dt="2024-04-18T12:28:36.904" v="2486" actId="165"/>
          <ac:spMkLst>
            <pc:docMk/>
            <pc:sldMk cId="3105776326" sldId="267"/>
            <ac:spMk id="121" creationId="{470F6508-B84F-E8B1-B982-D783071CAAA4}"/>
          </ac:spMkLst>
        </pc:spChg>
        <pc:spChg chg="mod">
          <ac:chgData name="One Skill" userId="8d49c830ac36a521" providerId="LiveId" clId="{EA354719-4A8A-47E8-A6A4-79A949610386}" dt="2024-04-18T12:28:36.904" v="2486" actId="165"/>
          <ac:spMkLst>
            <pc:docMk/>
            <pc:sldMk cId="3105776326" sldId="267"/>
            <ac:spMk id="122" creationId="{6D3623F0-2DF4-DF97-54AD-C1934A6011AB}"/>
          </ac:spMkLst>
        </pc:spChg>
        <pc:spChg chg="mod">
          <ac:chgData name="One Skill" userId="8d49c830ac36a521" providerId="LiveId" clId="{EA354719-4A8A-47E8-A6A4-79A949610386}" dt="2024-04-18T12:28:36.904" v="2486" actId="165"/>
          <ac:spMkLst>
            <pc:docMk/>
            <pc:sldMk cId="3105776326" sldId="267"/>
            <ac:spMk id="123" creationId="{E176810C-3951-85B5-4312-5F8C180A6B41}"/>
          </ac:spMkLst>
        </pc:spChg>
        <pc:spChg chg="mod">
          <ac:chgData name="One Skill" userId="8d49c830ac36a521" providerId="LiveId" clId="{EA354719-4A8A-47E8-A6A4-79A949610386}" dt="2024-04-18T12:28:36.904" v="2486" actId="165"/>
          <ac:spMkLst>
            <pc:docMk/>
            <pc:sldMk cId="3105776326" sldId="267"/>
            <ac:spMk id="124" creationId="{BA88D7E8-D565-1F6C-E4ED-BE730C0C83BE}"/>
          </ac:spMkLst>
        </pc:spChg>
        <pc:spChg chg="mod">
          <ac:chgData name="One Skill" userId="8d49c830ac36a521" providerId="LiveId" clId="{EA354719-4A8A-47E8-A6A4-79A949610386}" dt="2024-04-18T12:28:36.904" v="2486" actId="165"/>
          <ac:spMkLst>
            <pc:docMk/>
            <pc:sldMk cId="3105776326" sldId="267"/>
            <ac:spMk id="125" creationId="{3318FCCF-065E-2ED4-D755-060CF68019CA}"/>
          </ac:spMkLst>
        </pc:spChg>
        <pc:spChg chg="mod">
          <ac:chgData name="One Skill" userId="8d49c830ac36a521" providerId="LiveId" clId="{EA354719-4A8A-47E8-A6A4-79A949610386}" dt="2024-04-18T12:28:36.904" v="2486" actId="165"/>
          <ac:spMkLst>
            <pc:docMk/>
            <pc:sldMk cId="3105776326" sldId="267"/>
            <ac:spMk id="126" creationId="{E9BC7664-7327-3F3A-C9CD-2BEA3ADA88C3}"/>
          </ac:spMkLst>
        </pc:spChg>
        <pc:spChg chg="mod">
          <ac:chgData name="One Skill" userId="8d49c830ac36a521" providerId="LiveId" clId="{EA354719-4A8A-47E8-A6A4-79A949610386}" dt="2024-04-18T12:28:36.904" v="2486" actId="165"/>
          <ac:spMkLst>
            <pc:docMk/>
            <pc:sldMk cId="3105776326" sldId="267"/>
            <ac:spMk id="127" creationId="{9A70DD2C-E898-5B3F-656E-326468C4FAD6}"/>
          </ac:spMkLst>
        </pc:spChg>
        <pc:spChg chg="mod">
          <ac:chgData name="One Skill" userId="8d49c830ac36a521" providerId="LiveId" clId="{EA354719-4A8A-47E8-A6A4-79A949610386}" dt="2024-04-18T12:28:36.904" v="2486" actId="165"/>
          <ac:spMkLst>
            <pc:docMk/>
            <pc:sldMk cId="3105776326" sldId="267"/>
            <ac:spMk id="128" creationId="{061532C3-495A-3D8D-E452-CCCBE522B4E7}"/>
          </ac:spMkLst>
        </pc:spChg>
        <pc:spChg chg="mod">
          <ac:chgData name="One Skill" userId="8d49c830ac36a521" providerId="LiveId" clId="{EA354719-4A8A-47E8-A6A4-79A949610386}" dt="2024-04-18T12:28:36.904" v="2486" actId="165"/>
          <ac:spMkLst>
            <pc:docMk/>
            <pc:sldMk cId="3105776326" sldId="267"/>
            <ac:spMk id="129" creationId="{0B9012E7-D1D6-E6A7-5DED-F9DF7BC952D7}"/>
          </ac:spMkLst>
        </pc:spChg>
        <pc:spChg chg="mod">
          <ac:chgData name="One Skill" userId="8d49c830ac36a521" providerId="LiveId" clId="{EA354719-4A8A-47E8-A6A4-79A949610386}" dt="2024-04-18T12:28:36.904" v="2486" actId="165"/>
          <ac:spMkLst>
            <pc:docMk/>
            <pc:sldMk cId="3105776326" sldId="267"/>
            <ac:spMk id="130" creationId="{8775078D-556E-5EFE-3D7F-33606FCFF048}"/>
          </ac:spMkLst>
        </pc:spChg>
        <pc:spChg chg="mod">
          <ac:chgData name="One Skill" userId="8d49c830ac36a521" providerId="LiveId" clId="{EA354719-4A8A-47E8-A6A4-79A949610386}" dt="2024-04-18T12:28:36.904" v="2486" actId="165"/>
          <ac:spMkLst>
            <pc:docMk/>
            <pc:sldMk cId="3105776326" sldId="267"/>
            <ac:spMk id="131" creationId="{AB3ADC59-0BAA-4D05-00B5-01F4A53119CF}"/>
          </ac:spMkLst>
        </pc:spChg>
        <pc:spChg chg="mod">
          <ac:chgData name="One Skill" userId="8d49c830ac36a521" providerId="LiveId" clId="{EA354719-4A8A-47E8-A6A4-79A949610386}" dt="2024-04-18T12:28:36.904" v="2486" actId="165"/>
          <ac:spMkLst>
            <pc:docMk/>
            <pc:sldMk cId="3105776326" sldId="267"/>
            <ac:spMk id="132" creationId="{F43CE891-DE7F-D7A3-D7EA-6A77640F6360}"/>
          </ac:spMkLst>
        </pc:spChg>
        <pc:spChg chg="mod">
          <ac:chgData name="One Skill" userId="8d49c830ac36a521" providerId="LiveId" clId="{EA354719-4A8A-47E8-A6A4-79A949610386}" dt="2024-04-18T12:28:36.904" v="2486" actId="165"/>
          <ac:spMkLst>
            <pc:docMk/>
            <pc:sldMk cId="3105776326" sldId="267"/>
            <ac:spMk id="133" creationId="{F90A36A4-D6BB-9969-E87B-B555D826D513}"/>
          </ac:spMkLst>
        </pc:spChg>
        <pc:spChg chg="mod">
          <ac:chgData name="One Skill" userId="8d49c830ac36a521" providerId="LiveId" clId="{EA354719-4A8A-47E8-A6A4-79A949610386}" dt="2024-04-18T12:28:36.904" v="2486" actId="165"/>
          <ac:spMkLst>
            <pc:docMk/>
            <pc:sldMk cId="3105776326" sldId="267"/>
            <ac:spMk id="134" creationId="{941FA881-8FA5-38EC-EFC2-5E1E3CF29EDF}"/>
          </ac:spMkLst>
        </pc:spChg>
        <pc:spChg chg="mod">
          <ac:chgData name="One Skill" userId="8d49c830ac36a521" providerId="LiveId" clId="{EA354719-4A8A-47E8-A6A4-79A949610386}" dt="2024-04-18T12:28:36.904" v="2486" actId="165"/>
          <ac:spMkLst>
            <pc:docMk/>
            <pc:sldMk cId="3105776326" sldId="267"/>
            <ac:spMk id="135" creationId="{8AD27C66-05CF-020D-2B63-65423186BB44}"/>
          </ac:spMkLst>
        </pc:spChg>
        <pc:spChg chg="mod">
          <ac:chgData name="One Skill" userId="8d49c830ac36a521" providerId="LiveId" clId="{EA354719-4A8A-47E8-A6A4-79A949610386}" dt="2024-04-18T12:28:36.904" v="2486" actId="165"/>
          <ac:spMkLst>
            <pc:docMk/>
            <pc:sldMk cId="3105776326" sldId="267"/>
            <ac:spMk id="136" creationId="{8CEF199C-AB3D-E744-62AC-FFA59C93D453}"/>
          </ac:spMkLst>
        </pc:spChg>
        <pc:spChg chg="mod">
          <ac:chgData name="One Skill" userId="8d49c830ac36a521" providerId="LiveId" clId="{EA354719-4A8A-47E8-A6A4-79A949610386}" dt="2024-04-18T12:28:36.904" v="2486" actId="165"/>
          <ac:spMkLst>
            <pc:docMk/>
            <pc:sldMk cId="3105776326" sldId="267"/>
            <ac:spMk id="137" creationId="{E0595212-E8D5-ECCF-1660-FB426473EC5E}"/>
          </ac:spMkLst>
        </pc:spChg>
        <pc:spChg chg="mod">
          <ac:chgData name="One Skill" userId="8d49c830ac36a521" providerId="LiveId" clId="{EA354719-4A8A-47E8-A6A4-79A949610386}" dt="2024-04-18T12:28:36.904" v="2486" actId="165"/>
          <ac:spMkLst>
            <pc:docMk/>
            <pc:sldMk cId="3105776326" sldId="267"/>
            <ac:spMk id="138" creationId="{582B8DCA-4535-9A06-3F24-DB2FD19CD7B3}"/>
          </ac:spMkLst>
        </pc:spChg>
        <pc:spChg chg="mod">
          <ac:chgData name="One Skill" userId="8d49c830ac36a521" providerId="LiveId" clId="{EA354719-4A8A-47E8-A6A4-79A949610386}" dt="2024-04-18T12:28:36.904" v="2486" actId="165"/>
          <ac:spMkLst>
            <pc:docMk/>
            <pc:sldMk cId="3105776326" sldId="267"/>
            <ac:spMk id="139" creationId="{5FA8444E-6778-C5E9-9CCA-3D34C18248F3}"/>
          </ac:spMkLst>
        </pc:spChg>
        <pc:spChg chg="mod">
          <ac:chgData name="One Skill" userId="8d49c830ac36a521" providerId="LiveId" clId="{EA354719-4A8A-47E8-A6A4-79A949610386}" dt="2024-04-18T12:28:36.904" v="2486" actId="165"/>
          <ac:spMkLst>
            <pc:docMk/>
            <pc:sldMk cId="3105776326" sldId="267"/>
            <ac:spMk id="141" creationId="{2391CFE7-6E1C-7597-FA04-5DB624E6E071}"/>
          </ac:spMkLst>
        </pc:spChg>
        <pc:spChg chg="mod">
          <ac:chgData name="One Skill" userId="8d49c830ac36a521" providerId="LiveId" clId="{EA354719-4A8A-47E8-A6A4-79A949610386}" dt="2024-04-18T12:28:36.904" v="2486" actId="165"/>
          <ac:spMkLst>
            <pc:docMk/>
            <pc:sldMk cId="3105776326" sldId="267"/>
            <ac:spMk id="143" creationId="{0118D9C9-E904-5528-3600-D5D2E312ABBF}"/>
          </ac:spMkLst>
        </pc:spChg>
        <pc:spChg chg="mod">
          <ac:chgData name="One Skill" userId="8d49c830ac36a521" providerId="LiveId" clId="{EA354719-4A8A-47E8-A6A4-79A949610386}" dt="2024-04-18T12:28:36.904" v="2486" actId="165"/>
          <ac:spMkLst>
            <pc:docMk/>
            <pc:sldMk cId="3105776326" sldId="267"/>
            <ac:spMk id="144" creationId="{F914135E-163B-EEA9-D04A-5CD0BFBFB81B}"/>
          </ac:spMkLst>
        </pc:spChg>
        <pc:spChg chg="mod">
          <ac:chgData name="One Skill" userId="8d49c830ac36a521" providerId="LiveId" clId="{EA354719-4A8A-47E8-A6A4-79A949610386}" dt="2024-04-18T12:28:36.904" v="2486" actId="165"/>
          <ac:spMkLst>
            <pc:docMk/>
            <pc:sldMk cId="3105776326" sldId="267"/>
            <ac:spMk id="145" creationId="{5658A91D-AE99-8E57-6CDD-C52FE4DFC265}"/>
          </ac:spMkLst>
        </pc:spChg>
        <pc:spChg chg="mod">
          <ac:chgData name="One Skill" userId="8d49c830ac36a521" providerId="LiveId" clId="{EA354719-4A8A-47E8-A6A4-79A949610386}" dt="2024-04-18T12:28:36.904" v="2486" actId="165"/>
          <ac:spMkLst>
            <pc:docMk/>
            <pc:sldMk cId="3105776326" sldId="267"/>
            <ac:spMk id="146" creationId="{3C443D40-2019-C1D4-C18F-611DC244F68A}"/>
          </ac:spMkLst>
        </pc:spChg>
        <pc:spChg chg="mod">
          <ac:chgData name="One Skill" userId="8d49c830ac36a521" providerId="LiveId" clId="{EA354719-4A8A-47E8-A6A4-79A949610386}" dt="2024-04-18T12:28:36.904" v="2486" actId="165"/>
          <ac:spMkLst>
            <pc:docMk/>
            <pc:sldMk cId="3105776326" sldId="267"/>
            <ac:spMk id="147" creationId="{0F8F50A7-B393-5461-D4E4-786BBF6B7D0F}"/>
          </ac:spMkLst>
        </pc:spChg>
        <pc:spChg chg="mod">
          <ac:chgData name="One Skill" userId="8d49c830ac36a521" providerId="LiveId" clId="{EA354719-4A8A-47E8-A6A4-79A949610386}" dt="2024-04-18T12:28:36.904" v="2486" actId="165"/>
          <ac:spMkLst>
            <pc:docMk/>
            <pc:sldMk cId="3105776326" sldId="267"/>
            <ac:spMk id="148" creationId="{6DF19E46-0A42-0EBE-0290-405D22E7B784}"/>
          </ac:spMkLst>
        </pc:spChg>
        <pc:spChg chg="mod">
          <ac:chgData name="One Skill" userId="8d49c830ac36a521" providerId="LiveId" clId="{EA354719-4A8A-47E8-A6A4-79A949610386}" dt="2024-04-18T12:28:36.904" v="2486" actId="165"/>
          <ac:spMkLst>
            <pc:docMk/>
            <pc:sldMk cId="3105776326" sldId="267"/>
            <ac:spMk id="149" creationId="{6713A326-4E71-4B1A-A1C3-60D328B1138F}"/>
          </ac:spMkLst>
        </pc:spChg>
        <pc:spChg chg="mod">
          <ac:chgData name="One Skill" userId="8d49c830ac36a521" providerId="LiveId" clId="{EA354719-4A8A-47E8-A6A4-79A949610386}" dt="2024-04-18T12:28:36.904" v="2486" actId="165"/>
          <ac:spMkLst>
            <pc:docMk/>
            <pc:sldMk cId="3105776326" sldId="267"/>
            <ac:spMk id="150" creationId="{E0660566-1A27-D61C-1F36-95F3D2442402}"/>
          </ac:spMkLst>
        </pc:spChg>
        <pc:spChg chg="mod">
          <ac:chgData name="One Skill" userId="8d49c830ac36a521" providerId="LiveId" clId="{EA354719-4A8A-47E8-A6A4-79A949610386}" dt="2024-04-18T12:28:36.904" v="2486" actId="165"/>
          <ac:spMkLst>
            <pc:docMk/>
            <pc:sldMk cId="3105776326" sldId="267"/>
            <ac:spMk id="151" creationId="{8362B15E-ABB2-C2B3-8CC5-A2B1FF87757C}"/>
          </ac:spMkLst>
        </pc:spChg>
        <pc:spChg chg="mod">
          <ac:chgData name="One Skill" userId="8d49c830ac36a521" providerId="LiveId" clId="{EA354719-4A8A-47E8-A6A4-79A949610386}" dt="2024-04-18T12:28:36.904" v="2486" actId="165"/>
          <ac:spMkLst>
            <pc:docMk/>
            <pc:sldMk cId="3105776326" sldId="267"/>
            <ac:spMk id="152" creationId="{ECBDD4E7-4A70-D75B-11E2-6F9906585CE8}"/>
          </ac:spMkLst>
        </pc:spChg>
        <pc:spChg chg="mod">
          <ac:chgData name="One Skill" userId="8d49c830ac36a521" providerId="LiveId" clId="{EA354719-4A8A-47E8-A6A4-79A949610386}" dt="2024-04-18T12:28:36.904" v="2486" actId="165"/>
          <ac:spMkLst>
            <pc:docMk/>
            <pc:sldMk cId="3105776326" sldId="267"/>
            <ac:spMk id="153" creationId="{598922E9-A806-C53F-1E58-F9AC8FD9FA18}"/>
          </ac:spMkLst>
        </pc:spChg>
        <pc:spChg chg="mod">
          <ac:chgData name="One Skill" userId="8d49c830ac36a521" providerId="LiveId" clId="{EA354719-4A8A-47E8-A6A4-79A949610386}" dt="2024-04-18T12:28:36.904" v="2486" actId="165"/>
          <ac:spMkLst>
            <pc:docMk/>
            <pc:sldMk cId="3105776326" sldId="267"/>
            <ac:spMk id="154" creationId="{CDFC45B1-25AD-5096-796B-112F331C5418}"/>
          </ac:spMkLst>
        </pc:spChg>
        <pc:spChg chg="mod">
          <ac:chgData name="One Skill" userId="8d49c830ac36a521" providerId="LiveId" clId="{EA354719-4A8A-47E8-A6A4-79A949610386}" dt="2024-04-18T12:28:36.904" v="2486" actId="165"/>
          <ac:spMkLst>
            <pc:docMk/>
            <pc:sldMk cId="3105776326" sldId="267"/>
            <ac:spMk id="155" creationId="{149CDA49-CDBC-4669-F641-25B3B3FB23BF}"/>
          </ac:spMkLst>
        </pc:spChg>
        <pc:spChg chg="mod">
          <ac:chgData name="One Skill" userId="8d49c830ac36a521" providerId="LiveId" clId="{EA354719-4A8A-47E8-A6A4-79A949610386}" dt="2024-04-18T12:28:36.904" v="2486" actId="165"/>
          <ac:spMkLst>
            <pc:docMk/>
            <pc:sldMk cId="3105776326" sldId="267"/>
            <ac:spMk id="156" creationId="{B40F3F80-D067-6163-D9CE-029EBEEC28B4}"/>
          </ac:spMkLst>
        </pc:spChg>
        <pc:spChg chg="mod">
          <ac:chgData name="One Skill" userId="8d49c830ac36a521" providerId="LiveId" clId="{EA354719-4A8A-47E8-A6A4-79A949610386}" dt="2024-04-18T12:28:36.904" v="2486" actId="165"/>
          <ac:spMkLst>
            <pc:docMk/>
            <pc:sldMk cId="3105776326" sldId="267"/>
            <ac:spMk id="157" creationId="{132AC424-036C-1666-D01A-AAB8ECB72895}"/>
          </ac:spMkLst>
        </pc:spChg>
        <pc:spChg chg="mod">
          <ac:chgData name="One Skill" userId="8d49c830ac36a521" providerId="LiveId" clId="{EA354719-4A8A-47E8-A6A4-79A949610386}" dt="2024-04-18T12:28:36.904" v="2486" actId="165"/>
          <ac:spMkLst>
            <pc:docMk/>
            <pc:sldMk cId="3105776326" sldId="267"/>
            <ac:spMk id="158" creationId="{85CFAF15-515D-9F37-3191-783F879925DB}"/>
          </ac:spMkLst>
        </pc:spChg>
        <pc:spChg chg="mod">
          <ac:chgData name="One Skill" userId="8d49c830ac36a521" providerId="LiveId" clId="{EA354719-4A8A-47E8-A6A4-79A949610386}" dt="2024-04-18T12:28:36.904" v="2486" actId="165"/>
          <ac:spMkLst>
            <pc:docMk/>
            <pc:sldMk cId="3105776326" sldId="267"/>
            <ac:spMk id="159" creationId="{E2E069A0-2F2B-9F70-AC8B-B5A99C8849A5}"/>
          </ac:spMkLst>
        </pc:spChg>
        <pc:spChg chg="mod">
          <ac:chgData name="One Skill" userId="8d49c830ac36a521" providerId="LiveId" clId="{EA354719-4A8A-47E8-A6A4-79A949610386}" dt="2024-04-18T12:28:36.904" v="2486" actId="165"/>
          <ac:spMkLst>
            <pc:docMk/>
            <pc:sldMk cId="3105776326" sldId="267"/>
            <ac:spMk id="160" creationId="{890C9B47-764F-E36D-6AD9-0DB198A370ED}"/>
          </ac:spMkLst>
        </pc:spChg>
        <pc:spChg chg="mod">
          <ac:chgData name="One Skill" userId="8d49c830ac36a521" providerId="LiveId" clId="{EA354719-4A8A-47E8-A6A4-79A949610386}" dt="2024-04-18T12:28:36.904" v="2486" actId="165"/>
          <ac:spMkLst>
            <pc:docMk/>
            <pc:sldMk cId="3105776326" sldId="267"/>
            <ac:spMk id="161" creationId="{37F0284A-86E7-0841-475C-093CB4361B12}"/>
          </ac:spMkLst>
        </pc:spChg>
        <pc:spChg chg="mod">
          <ac:chgData name="One Skill" userId="8d49c830ac36a521" providerId="LiveId" clId="{EA354719-4A8A-47E8-A6A4-79A949610386}" dt="2024-04-18T12:28:36.904" v="2486" actId="165"/>
          <ac:spMkLst>
            <pc:docMk/>
            <pc:sldMk cId="3105776326" sldId="267"/>
            <ac:spMk id="162" creationId="{C23D5C94-81F0-800F-2C8A-95EB6F970901}"/>
          </ac:spMkLst>
        </pc:spChg>
        <pc:spChg chg="mod">
          <ac:chgData name="One Skill" userId="8d49c830ac36a521" providerId="LiveId" clId="{EA354719-4A8A-47E8-A6A4-79A949610386}" dt="2024-04-18T12:28:36.904" v="2486" actId="165"/>
          <ac:spMkLst>
            <pc:docMk/>
            <pc:sldMk cId="3105776326" sldId="267"/>
            <ac:spMk id="163" creationId="{3E6666BB-5739-C478-6794-D49CFF60FC54}"/>
          </ac:spMkLst>
        </pc:spChg>
        <pc:spChg chg="mod">
          <ac:chgData name="One Skill" userId="8d49c830ac36a521" providerId="LiveId" clId="{EA354719-4A8A-47E8-A6A4-79A949610386}" dt="2024-04-18T12:28:36.904" v="2486" actId="165"/>
          <ac:spMkLst>
            <pc:docMk/>
            <pc:sldMk cId="3105776326" sldId="267"/>
            <ac:spMk id="164" creationId="{D4B2F23E-9598-EC5B-AC4E-A66C0C3E32DC}"/>
          </ac:spMkLst>
        </pc:spChg>
        <pc:spChg chg="mod">
          <ac:chgData name="One Skill" userId="8d49c830ac36a521" providerId="LiveId" clId="{EA354719-4A8A-47E8-A6A4-79A949610386}" dt="2024-04-18T12:28:36.904" v="2486" actId="165"/>
          <ac:spMkLst>
            <pc:docMk/>
            <pc:sldMk cId="3105776326" sldId="267"/>
            <ac:spMk id="165" creationId="{081ECA79-29E9-E4C1-B026-652DE176F29D}"/>
          </ac:spMkLst>
        </pc:spChg>
        <pc:spChg chg="mod">
          <ac:chgData name="One Skill" userId="8d49c830ac36a521" providerId="LiveId" clId="{EA354719-4A8A-47E8-A6A4-79A949610386}" dt="2024-04-18T12:28:36.904" v="2486" actId="165"/>
          <ac:spMkLst>
            <pc:docMk/>
            <pc:sldMk cId="3105776326" sldId="267"/>
            <ac:spMk id="166" creationId="{DEB6C867-FB07-257A-B357-6DB52DFD19A3}"/>
          </ac:spMkLst>
        </pc:spChg>
        <pc:spChg chg="mod">
          <ac:chgData name="One Skill" userId="8d49c830ac36a521" providerId="LiveId" clId="{EA354719-4A8A-47E8-A6A4-79A949610386}" dt="2024-04-18T12:28:36.904" v="2486" actId="165"/>
          <ac:spMkLst>
            <pc:docMk/>
            <pc:sldMk cId="3105776326" sldId="267"/>
            <ac:spMk id="167" creationId="{4AD9C4B2-0D1C-8839-07A4-EC82337A8A3D}"/>
          </ac:spMkLst>
        </pc:spChg>
        <pc:spChg chg="mod">
          <ac:chgData name="One Skill" userId="8d49c830ac36a521" providerId="LiveId" clId="{EA354719-4A8A-47E8-A6A4-79A949610386}" dt="2024-04-18T12:28:36.904" v="2486" actId="165"/>
          <ac:spMkLst>
            <pc:docMk/>
            <pc:sldMk cId="3105776326" sldId="267"/>
            <ac:spMk id="169" creationId="{A1D3D623-9052-5355-FA9A-3E31C01FEE3C}"/>
          </ac:spMkLst>
        </pc:spChg>
        <pc:spChg chg="mod">
          <ac:chgData name="One Skill" userId="8d49c830ac36a521" providerId="LiveId" clId="{EA354719-4A8A-47E8-A6A4-79A949610386}" dt="2024-04-18T12:28:36.904" v="2486" actId="165"/>
          <ac:spMkLst>
            <pc:docMk/>
            <pc:sldMk cId="3105776326" sldId="267"/>
            <ac:spMk id="171" creationId="{5B3EA61A-5496-8381-5539-0EEA1D1A26E2}"/>
          </ac:spMkLst>
        </pc:spChg>
        <pc:spChg chg="mod">
          <ac:chgData name="One Skill" userId="8d49c830ac36a521" providerId="LiveId" clId="{EA354719-4A8A-47E8-A6A4-79A949610386}" dt="2024-04-18T12:28:36.904" v="2486" actId="165"/>
          <ac:spMkLst>
            <pc:docMk/>
            <pc:sldMk cId="3105776326" sldId="267"/>
            <ac:spMk id="172" creationId="{36BEDC7C-5C83-1911-3A85-B2A4ECDB0B94}"/>
          </ac:spMkLst>
        </pc:spChg>
        <pc:spChg chg="mod">
          <ac:chgData name="One Skill" userId="8d49c830ac36a521" providerId="LiveId" clId="{EA354719-4A8A-47E8-A6A4-79A949610386}" dt="2024-04-18T12:28:36.904" v="2486" actId="165"/>
          <ac:spMkLst>
            <pc:docMk/>
            <pc:sldMk cId="3105776326" sldId="267"/>
            <ac:spMk id="173" creationId="{2E5439FD-6A65-F394-74A8-DE8B51A8F9A5}"/>
          </ac:spMkLst>
        </pc:spChg>
        <pc:spChg chg="mod">
          <ac:chgData name="One Skill" userId="8d49c830ac36a521" providerId="LiveId" clId="{EA354719-4A8A-47E8-A6A4-79A949610386}" dt="2024-04-18T12:28:36.904" v="2486" actId="165"/>
          <ac:spMkLst>
            <pc:docMk/>
            <pc:sldMk cId="3105776326" sldId="267"/>
            <ac:spMk id="174" creationId="{DDE372B8-7CFE-7E9E-C6F1-A60F2D7B7C7C}"/>
          </ac:spMkLst>
        </pc:spChg>
        <pc:spChg chg="mod">
          <ac:chgData name="One Skill" userId="8d49c830ac36a521" providerId="LiveId" clId="{EA354719-4A8A-47E8-A6A4-79A949610386}" dt="2024-04-18T12:28:36.904" v="2486" actId="165"/>
          <ac:spMkLst>
            <pc:docMk/>
            <pc:sldMk cId="3105776326" sldId="267"/>
            <ac:spMk id="175" creationId="{BBE97221-483F-7DAA-5D01-88F0BC9980CE}"/>
          </ac:spMkLst>
        </pc:spChg>
        <pc:spChg chg="mod">
          <ac:chgData name="One Skill" userId="8d49c830ac36a521" providerId="LiveId" clId="{EA354719-4A8A-47E8-A6A4-79A949610386}" dt="2024-04-18T12:28:36.904" v="2486" actId="165"/>
          <ac:spMkLst>
            <pc:docMk/>
            <pc:sldMk cId="3105776326" sldId="267"/>
            <ac:spMk id="176" creationId="{B43BB35F-EFA5-1965-DFDF-512F1C051021}"/>
          </ac:spMkLst>
        </pc:spChg>
        <pc:spChg chg="mod">
          <ac:chgData name="One Skill" userId="8d49c830ac36a521" providerId="LiveId" clId="{EA354719-4A8A-47E8-A6A4-79A949610386}" dt="2024-04-18T12:28:36.904" v="2486" actId="165"/>
          <ac:spMkLst>
            <pc:docMk/>
            <pc:sldMk cId="3105776326" sldId="267"/>
            <ac:spMk id="177" creationId="{A941EF9F-8076-ACED-3461-9C23FDC15512}"/>
          </ac:spMkLst>
        </pc:spChg>
        <pc:spChg chg="mod">
          <ac:chgData name="One Skill" userId="8d49c830ac36a521" providerId="LiveId" clId="{EA354719-4A8A-47E8-A6A4-79A949610386}" dt="2024-04-18T12:28:36.904" v="2486" actId="165"/>
          <ac:spMkLst>
            <pc:docMk/>
            <pc:sldMk cId="3105776326" sldId="267"/>
            <ac:spMk id="178" creationId="{C4B7DF62-5B0F-F5A0-18B9-F75F28A02E65}"/>
          </ac:spMkLst>
        </pc:spChg>
        <pc:spChg chg="mod">
          <ac:chgData name="One Skill" userId="8d49c830ac36a521" providerId="LiveId" clId="{EA354719-4A8A-47E8-A6A4-79A949610386}" dt="2024-04-18T12:28:36.904" v="2486" actId="165"/>
          <ac:spMkLst>
            <pc:docMk/>
            <pc:sldMk cId="3105776326" sldId="267"/>
            <ac:spMk id="179" creationId="{357B4E3D-F148-62BF-B63A-56863B8533EA}"/>
          </ac:spMkLst>
        </pc:spChg>
        <pc:spChg chg="mod">
          <ac:chgData name="One Skill" userId="8d49c830ac36a521" providerId="LiveId" clId="{EA354719-4A8A-47E8-A6A4-79A949610386}" dt="2024-04-18T12:28:36.904" v="2486" actId="165"/>
          <ac:spMkLst>
            <pc:docMk/>
            <pc:sldMk cId="3105776326" sldId="267"/>
            <ac:spMk id="180" creationId="{6165A43B-A183-8E85-57B9-994BF3660A1F}"/>
          </ac:spMkLst>
        </pc:spChg>
        <pc:spChg chg="mod">
          <ac:chgData name="One Skill" userId="8d49c830ac36a521" providerId="LiveId" clId="{EA354719-4A8A-47E8-A6A4-79A949610386}" dt="2024-04-18T12:28:36.904" v="2486" actId="165"/>
          <ac:spMkLst>
            <pc:docMk/>
            <pc:sldMk cId="3105776326" sldId="267"/>
            <ac:spMk id="181" creationId="{17AA9610-E20F-C754-0195-6015D1C602CC}"/>
          </ac:spMkLst>
        </pc:spChg>
        <pc:spChg chg="mod">
          <ac:chgData name="One Skill" userId="8d49c830ac36a521" providerId="LiveId" clId="{EA354719-4A8A-47E8-A6A4-79A949610386}" dt="2024-04-18T12:28:36.904" v="2486" actId="165"/>
          <ac:spMkLst>
            <pc:docMk/>
            <pc:sldMk cId="3105776326" sldId="267"/>
            <ac:spMk id="182" creationId="{EA49418F-72E2-9161-6F76-DAFB02558A0B}"/>
          </ac:spMkLst>
        </pc:spChg>
        <pc:spChg chg="mod">
          <ac:chgData name="One Skill" userId="8d49c830ac36a521" providerId="LiveId" clId="{EA354719-4A8A-47E8-A6A4-79A949610386}" dt="2024-04-18T12:28:36.904" v="2486" actId="165"/>
          <ac:spMkLst>
            <pc:docMk/>
            <pc:sldMk cId="3105776326" sldId="267"/>
            <ac:spMk id="183" creationId="{8CA61CD4-CCE4-76B3-22ED-EA8574702F94}"/>
          </ac:spMkLst>
        </pc:spChg>
        <pc:spChg chg="mod">
          <ac:chgData name="One Skill" userId="8d49c830ac36a521" providerId="LiveId" clId="{EA354719-4A8A-47E8-A6A4-79A949610386}" dt="2024-04-18T12:28:36.904" v="2486" actId="165"/>
          <ac:spMkLst>
            <pc:docMk/>
            <pc:sldMk cId="3105776326" sldId="267"/>
            <ac:spMk id="184" creationId="{4F85B18F-494C-3C11-A0DD-ECE1472F6293}"/>
          </ac:spMkLst>
        </pc:spChg>
        <pc:spChg chg="mod">
          <ac:chgData name="One Skill" userId="8d49c830ac36a521" providerId="LiveId" clId="{EA354719-4A8A-47E8-A6A4-79A949610386}" dt="2024-04-18T12:28:36.904" v="2486" actId="165"/>
          <ac:spMkLst>
            <pc:docMk/>
            <pc:sldMk cId="3105776326" sldId="267"/>
            <ac:spMk id="185" creationId="{5DBDF5D4-673A-A42C-345B-BBD57708B6D9}"/>
          </ac:spMkLst>
        </pc:spChg>
        <pc:spChg chg="mod">
          <ac:chgData name="One Skill" userId="8d49c830ac36a521" providerId="LiveId" clId="{EA354719-4A8A-47E8-A6A4-79A949610386}" dt="2024-04-18T12:28:36.904" v="2486" actId="165"/>
          <ac:spMkLst>
            <pc:docMk/>
            <pc:sldMk cId="3105776326" sldId="267"/>
            <ac:spMk id="186" creationId="{B0B7CB6D-1EA3-73AD-0C5A-0F5D2E5F0ED4}"/>
          </ac:spMkLst>
        </pc:spChg>
        <pc:spChg chg="mod">
          <ac:chgData name="One Skill" userId="8d49c830ac36a521" providerId="LiveId" clId="{EA354719-4A8A-47E8-A6A4-79A949610386}" dt="2024-04-18T12:28:36.904" v="2486" actId="165"/>
          <ac:spMkLst>
            <pc:docMk/>
            <pc:sldMk cId="3105776326" sldId="267"/>
            <ac:spMk id="187" creationId="{528B9985-5723-6A21-0B04-0089147D3708}"/>
          </ac:spMkLst>
        </pc:spChg>
        <pc:spChg chg="mod">
          <ac:chgData name="One Skill" userId="8d49c830ac36a521" providerId="LiveId" clId="{EA354719-4A8A-47E8-A6A4-79A949610386}" dt="2024-04-18T12:28:36.904" v="2486" actId="165"/>
          <ac:spMkLst>
            <pc:docMk/>
            <pc:sldMk cId="3105776326" sldId="267"/>
            <ac:spMk id="188" creationId="{C67F175E-8C92-3E2B-A1CA-0F9499A75422}"/>
          </ac:spMkLst>
        </pc:spChg>
        <pc:spChg chg="mod">
          <ac:chgData name="One Skill" userId="8d49c830ac36a521" providerId="LiveId" clId="{EA354719-4A8A-47E8-A6A4-79A949610386}" dt="2024-04-18T12:28:36.904" v="2486" actId="165"/>
          <ac:spMkLst>
            <pc:docMk/>
            <pc:sldMk cId="3105776326" sldId="267"/>
            <ac:spMk id="189" creationId="{5D164199-AA6F-EA6C-462A-DE8388C48FF6}"/>
          </ac:spMkLst>
        </pc:spChg>
        <pc:spChg chg="mod">
          <ac:chgData name="One Skill" userId="8d49c830ac36a521" providerId="LiveId" clId="{EA354719-4A8A-47E8-A6A4-79A949610386}" dt="2024-04-18T12:28:36.904" v="2486" actId="165"/>
          <ac:spMkLst>
            <pc:docMk/>
            <pc:sldMk cId="3105776326" sldId="267"/>
            <ac:spMk id="190" creationId="{F9DB22D5-6318-4FD0-A13E-D2FA96179D63}"/>
          </ac:spMkLst>
        </pc:spChg>
        <pc:spChg chg="mod">
          <ac:chgData name="One Skill" userId="8d49c830ac36a521" providerId="LiveId" clId="{EA354719-4A8A-47E8-A6A4-79A949610386}" dt="2024-04-18T12:28:36.904" v="2486" actId="165"/>
          <ac:spMkLst>
            <pc:docMk/>
            <pc:sldMk cId="3105776326" sldId="267"/>
            <ac:spMk id="191" creationId="{26091924-B3A3-5844-3745-E49DD738FCE2}"/>
          </ac:spMkLst>
        </pc:spChg>
        <pc:spChg chg="mod">
          <ac:chgData name="One Skill" userId="8d49c830ac36a521" providerId="LiveId" clId="{EA354719-4A8A-47E8-A6A4-79A949610386}" dt="2024-04-18T12:28:36.904" v="2486" actId="165"/>
          <ac:spMkLst>
            <pc:docMk/>
            <pc:sldMk cId="3105776326" sldId="267"/>
            <ac:spMk id="192" creationId="{F61C1FD9-0ECC-A809-1EF1-9B2CC491100A}"/>
          </ac:spMkLst>
        </pc:spChg>
        <pc:spChg chg="mod">
          <ac:chgData name="One Skill" userId="8d49c830ac36a521" providerId="LiveId" clId="{EA354719-4A8A-47E8-A6A4-79A949610386}" dt="2024-04-18T12:28:36.904" v="2486" actId="165"/>
          <ac:spMkLst>
            <pc:docMk/>
            <pc:sldMk cId="3105776326" sldId="267"/>
            <ac:spMk id="193" creationId="{5C33D2DE-B0D0-5564-DE70-8756AE98A130}"/>
          </ac:spMkLst>
        </pc:spChg>
        <pc:spChg chg="mod">
          <ac:chgData name="One Skill" userId="8d49c830ac36a521" providerId="LiveId" clId="{EA354719-4A8A-47E8-A6A4-79A949610386}" dt="2024-04-18T12:28:36.904" v="2486" actId="165"/>
          <ac:spMkLst>
            <pc:docMk/>
            <pc:sldMk cId="3105776326" sldId="267"/>
            <ac:spMk id="194" creationId="{2797547A-0DEA-0737-FD9C-92541B4B6CB3}"/>
          </ac:spMkLst>
        </pc:spChg>
        <pc:spChg chg="mod">
          <ac:chgData name="One Skill" userId="8d49c830ac36a521" providerId="LiveId" clId="{EA354719-4A8A-47E8-A6A4-79A949610386}" dt="2024-04-18T12:28:36.904" v="2486" actId="165"/>
          <ac:spMkLst>
            <pc:docMk/>
            <pc:sldMk cId="3105776326" sldId="267"/>
            <ac:spMk id="195" creationId="{4B91624A-7C83-7E52-D0C3-78D2FD2EF899}"/>
          </ac:spMkLst>
        </pc:spChg>
        <pc:spChg chg="mod topLvl">
          <ac:chgData name="One Skill" userId="8d49c830ac36a521" providerId="LiveId" clId="{EA354719-4A8A-47E8-A6A4-79A949610386}" dt="2024-04-18T12:28:36.904" v="2486" actId="165"/>
          <ac:spMkLst>
            <pc:docMk/>
            <pc:sldMk cId="3105776326" sldId="267"/>
            <ac:spMk id="196" creationId="{D916D42E-6DBD-E61B-BA77-2C52636F7EA7}"/>
          </ac:spMkLst>
        </pc:spChg>
        <pc:spChg chg="mod topLvl">
          <ac:chgData name="One Skill" userId="8d49c830ac36a521" providerId="LiveId" clId="{EA354719-4A8A-47E8-A6A4-79A949610386}" dt="2024-04-18T12:28:36.904" v="2486" actId="165"/>
          <ac:spMkLst>
            <pc:docMk/>
            <pc:sldMk cId="3105776326" sldId="267"/>
            <ac:spMk id="197" creationId="{E27797D4-DC18-0D61-86EA-8DF81A54CA4A}"/>
          </ac:spMkLst>
        </pc:spChg>
        <pc:spChg chg="mod topLvl">
          <ac:chgData name="One Skill" userId="8d49c830ac36a521" providerId="LiveId" clId="{EA354719-4A8A-47E8-A6A4-79A949610386}" dt="2024-04-18T12:28:36.904" v="2486" actId="165"/>
          <ac:spMkLst>
            <pc:docMk/>
            <pc:sldMk cId="3105776326" sldId="267"/>
            <ac:spMk id="198" creationId="{3D2856CB-F24D-D7DE-A7E5-423B5F4522D8}"/>
          </ac:spMkLst>
        </pc:spChg>
        <pc:spChg chg="mod topLvl">
          <ac:chgData name="One Skill" userId="8d49c830ac36a521" providerId="LiveId" clId="{EA354719-4A8A-47E8-A6A4-79A949610386}" dt="2024-04-18T12:28:36.904" v="2486" actId="165"/>
          <ac:spMkLst>
            <pc:docMk/>
            <pc:sldMk cId="3105776326" sldId="267"/>
            <ac:spMk id="199" creationId="{F7BA73CE-1696-6E81-E9F5-7C88CF54A761}"/>
          </ac:spMkLst>
        </pc:spChg>
        <pc:spChg chg="mod topLvl">
          <ac:chgData name="One Skill" userId="8d49c830ac36a521" providerId="LiveId" clId="{EA354719-4A8A-47E8-A6A4-79A949610386}" dt="2024-04-18T12:28:36.904" v="2486" actId="165"/>
          <ac:spMkLst>
            <pc:docMk/>
            <pc:sldMk cId="3105776326" sldId="267"/>
            <ac:spMk id="200" creationId="{2E5C2B8E-0588-79C1-AE84-B08DFCEA79B4}"/>
          </ac:spMkLst>
        </pc:spChg>
        <pc:spChg chg="mod topLvl">
          <ac:chgData name="One Skill" userId="8d49c830ac36a521" providerId="LiveId" clId="{EA354719-4A8A-47E8-A6A4-79A949610386}" dt="2024-04-18T12:28:36.904" v="2486" actId="165"/>
          <ac:spMkLst>
            <pc:docMk/>
            <pc:sldMk cId="3105776326" sldId="267"/>
            <ac:spMk id="201" creationId="{75716C80-DE9E-EC19-4533-7598D42AF627}"/>
          </ac:spMkLst>
        </pc:spChg>
        <pc:spChg chg="mod topLvl">
          <ac:chgData name="One Skill" userId="8d49c830ac36a521" providerId="LiveId" clId="{EA354719-4A8A-47E8-A6A4-79A949610386}" dt="2024-04-18T12:28:36.904" v="2486" actId="165"/>
          <ac:spMkLst>
            <pc:docMk/>
            <pc:sldMk cId="3105776326" sldId="267"/>
            <ac:spMk id="202" creationId="{4B289541-D8CB-9FC6-79E0-B1AA5F485541}"/>
          </ac:spMkLst>
        </pc:spChg>
        <pc:spChg chg="mod topLvl">
          <ac:chgData name="One Skill" userId="8d49c830ac36a521" providerId="LiveId" clId="{EA354719-4A8A-47E8-A6A4-79A949610386}" dt="2024-04-18T12:28:36.904" v="2486" actId="165"/>
          <ac:spMkLst>
            <pc:docMk/>
            <pc:sldMk cId="3105776326" sldId="267"/>
            <ac:spMk id="203" creationId="{B221A7FC-69F8-A472-94EB-BBDEBAFBE5C8}"/>
          </ac:spMkLst>
        </pc:spChg>
        <pc:spChg chg="mod topLvl">
          <ac:chgData name="One Skill" userId="8d49c830ac36a521" providerId="LiveId" clId="{EA354719-4A8A-47E8-A6A4-79A949610386}" dt="2024-04-18T12:28:36.904" v="2486" actId="165"/>
          <ac:spMkLst>
            <pc:docMk/>
            <pc:sldMk cId="3105776326" sldId="267"/>
            <ac:spMk id="204" creationId="{06FC21AE-1436-501F-B344-FA5C11999FA8}"/>
          </ac:spMkLst>
        </pc:spChg>
        <pc:spChg chg="mod topLvl">
          <ac:chgData name="One Skill" userId="8d49c830ac36a521" providerId="LiveId" clId="{EA354719-4A8A-47E8-A6A4-79A949610386}" dt="2024-04-18T12:28:36.904" v="2486" actId="165"/>
          <ac:spMkLst>
            <pc:docMk/>
            <pc:sldMk cId="3105776326" sldId="267"/>
            <ac:spMk id="205" creationId="{60BC65A4-F3C1-CA38-3B37-FFD8EDED2251}"/>
          </ac:spMkLst>
        </pc:spChg>
        <pc:spChg chg="mod">
          <ac:chgData name="One Skill" userId="8d49c830ac36a521" providerId="LiveId" clId="{EA354719-4A8A-47E8-A6A4-79A949610386}" dt="2024-04-18T12:28:36.904" v="2486" actId="165"/>
          <ac:spMkLst>
            <pc:docMk/>
            <pc:sldMk cId="3105776326" sldId="267"/>
            <ac:spMk id="207" creationId="{CFBADB56-5F2A-C046-5616-3F83CC29EEBE}"/>
          </ac:spMkLst>
        </pc:spChg>
        <pc:spChg chg="mod">
          <ac:chgData name="One Skill" userId="8d49c830ac36a521" providerId="LiveId" clId="{EA354719-4A8A-47E8-A6A4-79A949610386}" dt="2024-04-18T12:28:36.904" v="2486" actId="165"/>
          <ac:spMkLst>
            <pc:docMk/>
            <pc:sldMk cId="3105776326" sldId="267"/>
            <ac:spMk id="208" creationId="{A5B9CB19-3373-56B1-2E94-0DA24F86E4E4}"/>
          </ac:spMkLst>
        </pc:spChg>
        <pc:spChg chg="mod">
          <ac:chgData name="One Skill" userId="8d49c830ac36a521" providerId="LiveId" clId="{EA354719-4A8A-47E8-A6A4-79A949610386}" dt="2024-04-18T12:28:36.904" v="2486" actId="165"/>
          <ac:spMkLst>
            <pc:docMk/>
            <pc:sldMk cId="3105776326" sldId="267"/>
            <ac:spMk id="209" creationId="{49DC0B27-A1A2-55F2-245A-DB9A76F52EF3}"/>
          </ac:spMkLst>
        </pc:spChg>
        <pc:spChg chg="mod topLvl">
          <ac:chgData name="One Skill" userId="8d49c830ac36a521" providerId="LiveId" clId="{EA354719-4A8A-47E8-A6A4-79A949610386}" dt="2024-04-18T12:28:36.904" v="2486" actId="165"/>
          <ac:spMkLst>
            <pc:docMk/>
            <pc:sldMk cId="3105776326" sldId="267"/>
            <ac:spMk id="210" creationId="{350381DA-D1B2-44D1-C972-083463188C2C}"/>
          </ac:spMkLst>
        </pc:spChg>
        <pc:grpChg chg="del mod">
          <ac:chgData name="One Skill" userId="8d49c830ac36a521" providerId="LiveId" clId="{EA354719-4A8A-47E8-A6A4-79A949610386}" dt="2024-04-18T12:28:25.407" v="2480" actId="27803"/>
          <ac:grpSpMkLst>
            <pc:docMk/>
            <pc:sldMk cId="3105776326" sldId="267"/>
            <ac:grpSpMk id="4" creationId="{066EB776-974D-977E-6C0B-E3577DA074F8}"/>
          </ac:grpSpMkLst>
        </pc:grpChg>
        <pc:grpChg chg="del mod">
          <ac:chgData name="One Skill" userId="8d49c830ac36a521" providerId="LiveId" clId="{EA354719-4A8A-47E8-A6A4-79A949610386}" dt="2024-04-18T12:28:36.904" v="2486" actId="165"/>
          <ac:grpSpMkLst>
            <pc:docMk/>
            <pc:sldMk cId="3105776326" sldId="267"/>
            <ac:grpSpMk id="6" creationId="{0B76B06B-1C4D-FBD3-B637-8566E584135C}"/>
          </ac:grpSpMkLst>
        </pc:grpChg>
        <pc:grpChg chg="mod topLvl">
          <ac:chgData name="One Skill" userId="8d49c830ac36a521" providerId="LiveId" clId="{EA354719-4A8A-47E8-A6A4-79A949610386}" dt="2024-04-18T12:28:36.904" v="2486" actId="165"/>
          <ac:grpSpMkLst>
            <pc:docMk/>
            <pc:sldMk cId="3105776326" sldId="267"/>
            <ac:grpSpMk id="9" creationId="{3016BAB7-DCF7-54FB-D6A7-F8F0F1B0EDF2}"/>
          </ac:grpSpMkLst>
        </pc:grpChg>
        <pc:grpChg chg="mod">
          <ac:chgData name="One Skill" userId="8d49c830ac36a521" providerId="LiveId" clId="{EA354719-4A8A-47E8-A6A4-79A949610386}" dt="2024-04-18T12:28:36.904" v="2486" actId="165"/>
          <ac:grpSpMkLst>
            <pc:docMk/>
            <pc:sldMk cId="3105776326" sldId="267"/>
            <ac:grpSpMk id="11" creationId="{3FD816B1-7B79-D7C0-212B-D3E5BC761E6E}"/>
          </ac:grpSpMkLst>
        </pc:grpChg>
        <pc:grpChg chg="del mod topLvl">
          <ac:chgData name="One Skill" userId="8d49c830ac36a521" providerId="LiveId" clId="{EA354719-4A8A-47E8-A6A4-79A949610386}" dt="2024-04-18T12:28:47.475" v="2490" actId="165"/>
          <ac:grpSpMkLst>
            <pc:docMk/>
            <pc:sldMk cId="3105776326" sldId="267"/>
            <ac:grpSpMk id="37" creationId="{9AC29253-7A2B-9132-D92F-88BB8D467FCC}"/>
          </ac:grpSpMkLst>
        </pc:grpChg>
        <pc:grpChg chg="mod topLvl">
          <ac:chgData name="One Skill" userId="8d49c830ac36a521" providerId="LiveId" clId="{EA354719-4A8A-47E8-A6A4-79A949610386}" dt="2024-04-18T12:28:47.475" v="2490" actId="165"/>
          <ac:grpSpMkLst>
            <pc:docMk/>
            <pc:sldMk cId="3105776326" sldId="267"/>
            <ac:grpSpMk id="39" creationId="{BFFF2891-A6FB-29DF-C9E6-69941D93CE35}"/>
          </ac:grpSpMkLst>
        </pc:grpChg>
        <pc:grpChg chg="mod">
          <ac:chgData name="One Skill" userId="8d49c830ac36a521" providerId="LiveId" clId="{EA354719-4A8A-47E8-A6A4-79A949610386}" dt="2024-04-18T12:28:47.475" v="2490" actId="165"/>
          <ac:grpSpMkLst>
            <pc:docMk/>
            <pc:sldMk cId="3105776326" sldId="267"/>
            <ac:grpSpMk id="40" creationId="{F0FA69CF-EA27-2225-D2F5-4F4B2C0D3529}"/>
          </ac:grpSpMkLst>
        </pc:grpChg>
        <pc:grpChg chg="mod">
          <ac:chgData name="One Skill" userId="8d49c830ac36a521" providerId="LiveId" clId="{EA354719-4A8A-47E8-A6A4-79A949610386}" dt="2024-04-18T12:28:47.475" v="2490" actId="165"/>
          <ac:grpSpMkLst>
            <pc:docMk/>
            <pc:sldMk cId="3105776326" sldId="267"/>
            <ac:grpSpMk id="48" creationId="{6A6B93D6-F9A6-1AB1-8A43-1EBB7BE6E796}"/>
          </ac:grpSpMkLst>
        </pc:grpChg>
        <pc:grpChg chg="mod">
          <ac:chgData name="One Skill" userId="8d49c830ac36a521" providerId="LiveId" clId="{EA354719-4A8A-47E8-A6A4-79A949610386}" dt="2024-04-18T12:28:47.475" v="2490" actId="165"/>
          <ac:grpSpMkLst>
            <pc:docMk/>
            <pc:sldMk cId="3105776326" sldId="267"/>
            <ac:grpSpMk id="56" creationId="{26F00471-F9D6-C45F-492E-423D2890ED97}"/>
          </ac:grpSpMkLst>
        </pc:grpChg>
        <pc:grpChg chg="mod">
          <ac:chgData name="One Skill" userId="8d49c830ac36a521" providerId="LiveId" clId="{EA354719-4A8A-47E8-A6A4-79A949610386}" dt="2024-04-18T12:28:47.475" v="2490" actId="165"/>
          <ac:grpSpMkLst>
            <pc:docMk/>
            <pc:sldMk cId="3105776326" sldId="267"/>
            <ac:grpSpMk id="64" creationId="{14E3823E-6A54-D70C-41CC-F88CDE2F870E}"/>
          </ac:grpSpMkLst>
        </pc:grpChg>
        <pc:grpChg chg="mod topLvl">
          <ac:chgData name="One Skill" userId="8d49c830ac36a521" providerId="LiveId" clId="{EA354719-4A8A-47E8-A6A4-79A949610386}" dt="2024-04-18T12:28:47.475" v="2490" actId="165"/>
          <ac:grpSpMkLst>
            <pc:docMk/>
            <pc:sldMk cId="3105776326" sldId="267"/>
            <ac:grpSpMk id="72" creationId="{C44D4E42-29B6-2852-07C4-DD87C193AF67}"/>
          </ac:grpSpMkLst>
        </pc:grpChg>
        <pc:grpChg chg="mod">
          <ac:chgData name="One Skill" userId="8d49c830ac36a521" providerId="LiveId" clId="{EA354719-4A8A-47E8-A6A4-79A949610386}" dt="2024-04-18T12:28:47.475" v="2490" actId="165"/>
          <ac:grpSpMkLst>
            <pc:docMk/>
            <pc:sldMk cId="3105776326" sldId="267"/>
            <ac:grpSpMk id="73" creationId="{51453A9D-5D25-9B45-15E4-AB5964742DE0}"/>
          </ac:grpSpMkLst>
        </pc:grpChg>
        <pc:grpChg chg="mod">
          <ac:chgData name="One Skill" userId="8d49c830ac36a521" providerId="LiveId" clId="{EA354719-4A8A-47E8-A6A4-79A949610386}" dt="2024-04-18T12:28:47.475" v="2490" actId="165"/>
          <ac:grpSpMkLst>
            <pc:docMk/>
            <pc:sldMk cId="3105776326" sldId="267"/>
            <ac:grpSpMk id="81" creationId="{3EB47315-F768-C42B-B497-877DE96D05C4}"/>
          </ac:grpSpMkLst>
        </pc:grpChg>
        <pc:grpChg chg="mod">
          <ac:chgData name="One Skill" userId="8d49c830ac36a521" providerId="LiveId" clId="{EA354719-4A8A-47E8-A6A4-79A949610386}" dt="2024-04-18T12:28:47.475" v="2490" actId="165"/>
          <ac:grpSpMkLst>
            <pc:docMk/>
            <pc:sldMk cId="3105776326" sldId="267"/>
            <ac:grpSpMk id="89" creationId="{EADEF684-68AF-D3DE-3437-7F75B2FC8443}"/>
          </ac:grpSpMkLst>
        </pc:grpChg>
        <pc:grpChg chg="mod">
          <ac:chgData name="One Skill" userId="8d49c830ac36a521" providerId="LiveId" clId="{EA354719-4A8A-47E8-A6A4-79A949610386}" dt="2024-04-18T12:28:47.475" v="2490" actId="165"/>
          <ac:grpSpMkLst>
            <pc:docMk/>
            <pc:sldMk cId="3105776326" sldId="267"/>
            <ac:grpSpMk id="97" creationId="{00228156-FBDD-0EEF-38E5-09F355E5E918}"/>
          </ac:grpSpMkLst>
        </pc:grpChg>
        <pc:grpChg chg="mod topLvl">
          <ac:chgData name="One Skill" userId="8d49c830ac36a521" providerId="LiveId" clId="{EA354719-4A8A-47E8-A6A4-79A949610386}" dt="2024-04-18T12:28:50.823" v="2491" actId="1076"/>
          <ac:grpSpMkLst>
            <pc:docMk/>
            <pc:sldMk cId="3105776326" sldId="267"/>
            <ac:grpSpMk id="105" creationId="{8FF3EFC6-9D8A-81DB-357A-237CD7F11CFE}"/>
          </ac:grpSpMkLst>
        </pc:grpChg>
        <pc:grpChg chg="mod topLvl">
          <ac:chgData name="One Skill" userId="8d49c830ac36a521" providerId="LiveId" clId="{EA354719-4A8A-47E8-A6A4-79A949610386}" dt="2024-04-18T12:28:36.904" v="2486" actId="165"/>
          <ac:grpSpMkLst>
            <pc:docMk/>
            <pc:sldMk cId="3105776326" sldId="267"/>
            <ac:grpSpMk id="112" creationId="{4C2C2250-C200-A6DB-F053-FEA79C610270}"/>
          </ac:grpSpMkLst>
        </pc:grpChg>
        <pc:grpChg chg="mod">
          <ac:chgData name="One Skill" userId="8d49c830ac36a521" providerId="LiveId" clId="{EA354719-4A8A-47E8-A6A4-79A949610386}" dt="2024-04-18T12:28:36.904" v="2486" actId="165"/>
          <ac:grpSpMkLst>
            <pc:docMk/>
            <pc:sldMk cId="3105776326" sldId="267"/>
            <ac:grpSpMk id="114" creationId="{ACA8826B-2EFD-0035-603A-BD2C96205AF8}"/>
          </ac:grpSpMkLst>
        </pc:grpChg>
        <pc:grpChg chg="mod topLvl">
          <ac:chgData name="One Skill" userId="8d49c830ac36a521" providerId="LiveId" clId="{EA354719-4A8A-47E8-A6A4-79A949610386}" dt="2024-04-18T12:28:36.904" v="2486" actId="165"/>
          <ac:grpSpMkLst>
            <pc:docMk/>
            <pc:sldMk cId="3105776326" sldId="267"/>
            <ac:grpSpMk id="140" creationId="{89CF5169-20DA-0071-4510-51419D019F25}"/>
          </ac:grpSpMkLst>
        </pc:grpChg>
        <pc:grpChg chg="mod">
          <ac:chgData name="One Skill" userId="8d49c830ac36a521" providerId="LiveId" clId="{EA354719-4A8A-47E8-A6A4-79A949610386}" dt="2024-04-18T12:28:36.904" v="2486" actId="165"/>
          <ac:grpSpMkLst>
            <pc:docMk/>
            <pc:sldMk cId="3105776326" sldId="267"/>
            <ac:grpSpMk id="142" creationId="{FE6A6F61-C43D-5C9B-798F-D56B6CFA045B}"/>
          </ac:grpSpMkLst>
        </pc:grpChg>
        <pc:grpChg chg="mod topLvl">
          <ac:chgData name="One Skill" userId="8d49c830ac36a521" providerId="LiveId" clId="{EA354719-4A8A-47E8-A6A4-79A949610386}" dt="2024-04-18T12:28:36.904" v="2486" actId="165"/>
          <ac:grpSpMkLst>
            <pc:docMk/>
            <pc:sldMk cId="3105776326" sldId="267"/>
            <ac:grpSpMk id="168" creationId="{F476EF30-4813-7EC8-B387-AC26422AE6CA}"/>
          </ac:grpSpMkLst>
        </pc:grpChg>
        <pc:grpChg chg="mod">
          <ac:chgData name="One Skill" userId="8d49c830ac36a521" providerId="LiveId" clId="{EA354719-4A8A-47E8-A6A4-79A949610386}" dt="2024-04-18T12:28:36.904" v="2486" actId="165"/>
          <ac:grpSpMkLst>
            <pc:docMk/>
            <pc:sldMk cId="3105776326" sldId="267"/>
            <ac:grpSpMk id="170" creationId="{BD5BC238-16E8-E013-40A1-7BD6D893366E}"/>
          </ac:grpSpMkLst>
        </pc:grpChg>
        <pc:grpChg chg="mod topLvl">
          <ac:chgData name="One Skill" userId="8d49c830ac36a521" providerId="LiveId" clId="{EA354719-4A8A-47E8-A6A4-79A949610386}" dt="2024-04-18T12:28:36.904" v="2486" actId="165"/>
          <ac:grpSpMkLst>
            <pc:docMk/>
            <pc:sldMk cId="3105776326" sldId="267"/>
            <ac:grpSpMk id="206" creationId="{6D220836-EA3C-A034-90FC-9B19E2764C5A}"/>
          </ac:grpSpMkLst>
        </pc:grpChg>
        <pc:picChg chg="add del mod">
          <ac:chgData name="One Skill" userId="8d49c830ac36a521" providerId="LiveId" clId="{EA354719-4A8A-47E8-A6A4-79A949610386}" dt="2024-04-18T12:28:25.407" v="2480" actId="27803"/>
          <ac:picMkLst>
            <pc:docMk/>
            <pc:sldMk cId="3105776326" sldId="267"/>
            <ac:picMk id="3" creationId="{2156FB46-8845-13AD-0908-B799083022B3}"/>
          </ac:picMkLst>
        </pc:picChg>
      </pc:sldChg>
      <pc:sldChg chg="addSp delSp modSp new mod ord modAnim">
        <pc:chgData name="One Skill" userId="8d49c830ac36a521" providerId="LiveId" clId="{EA354719-4A8A-47E8-A6A4-79A949610386}" dt="2024-04-18T20:01:26.368" v="7967"/>
        <pc:sldMkLst>
          <pc:docMk/>
          <pc:sldMk cId="767519772" sldId="268"/>
        </pc:sldMkLst>
        <pc:spChg chg="add mod">
          <ac:chgData name="One Skill" userId="8d49c830ac36a521" providerId="LiveId" clId="{EA354719-4A8A-47E8-A6A4-79A949610386}" dt="2024-04-18T14:10:31.156" v="4128" actId="1076"/>
          <ac:spMkLst>
            <pc:docMk/>
            <pc:sldMk cId="767519772" sldId="268"/>
            <ac:spMk id="2" creationId="{232636D0-ACE9-D1AC-5FD5-137F12597F53}"/>
          </ac:spMkLst>
        </pc:spChg>
        <pc:spChg chg="add del mod">
          <ac:chgData name="One Skill" userId="8d49c830ac36a521" providerId="LiveId" clId="{EA354719-4A8A-47E8-A6A4-79A949610386}" dt="2024-04-18T12:31:03.688" v="2555"/>
          <ac:spMkLst>
            <pc:docMk/>
            <pc:sldMk cId="767519772" sldId="268"/>
            <ac:spMk id="2" creationId="{31B15E5B-5FAA-4683-8040-7CBB92EDF9C4}"/>
          </ac:spMkLst>
        </pc:spChg>
        <pc:spChg chg="add del mod ord">
          <ac:chgData name="One Skill" userId="8d49c830ac36a521" providerId="LiveId" clId="{EA354719-4A8A-47E8-A6A4-79A949610386}" dt="2024-04-18T12:31:03.688" v="2555"/>
          <ac:spMkLst>
            <pc:docMk/>
            <pc:sldMk cId="767519772" sldId="268"/>
            <ac:spMk id="3" creationId="{FBF257D1-69BC-6C0C-EFA4-A1DC3CC16E2A}"/>
          </ac:spMkLst>
        </pc:spChg>
        <pc:spChg chg="add mod">
          <ac:chgData name="One Skill" userId="8d49c830ac36a521" providerId="LiveId" clId="{EA354719-4A8A-47E8-A6A4-79A949610386}" dt="2024-04-18T20:01:26.368" v="7967"/>
          <ac:spMkLst>
            <pc:docMk/>
            <pc:sldMk cId="767519772" sldId="268"/>
            <ac:spMk id="4" creationId="{28359697-CFF2-2F62-6C26-6E0EA4E1AA52}"/>
          </ac:spMkLst>
        </pc:spChg>
        <pc:spChg chg="mod">
          <ac:chgData name="One Skill" userId="8d49c830ac36a521" providerId="LiveId" clId="{EA354719-4A8A-47E8-A6A4-79A949610386}" dt="2024-04-18T12:29:55.262" v="2522"/>
          <ac:spMkLst>
            <pc:docMk/>
            <pc:sldMk cId="767519772" sldId="268"/>
            <ac:spMk id="4" creationId="{B21C573C-5C78-1094-8278-41A441A48CD1}"/>
          </ac:spMkLst>
        </pc:spChg>
        <pc:spChg chg="mod">
          <ac:chgData name="One Skill" userId="8d49c830ac36a521" providerId="LiveId" clId="{EA354719-4A8A-47E8-A6A4-79A949610386}" dt="2024-04-18T12:30:03.747" v="2525"/>
          <ac:spMkLst>
            <pc:docMk/>
            <pc:sldMk cId="767519772" sldId="268"/>
            <ac:spMk id="5" creationId="{743D51A9-EC5A-1A8C-CC74-5F57C5C9F6E8}"/>
          </ac:spMkLst>
        </pc:spChg>
        <pc:spChg chg="mod">
          <ac:chgData name="One Skill" userId="8d49c830ac36a521" providerId="LiveId" clId="{EA354719-4A8A-47E8-A6A4-79A949610386}" dt="2024-04-18T12:30:40.643" v="2535"/>
          <ac:spMkLst>
            <pc:docMk/>
            <pc:sldMk cId="767519772" sldId="268"/>
            <ac:spMk id="6" creationId="{4C9FE8B2-2726-421F-75CF-53A7A3634A64}"/>
          </ac:spMkLst>
        </pc:spChg>
        <pc:spChg chg="mod">
          <ac:chgData name="One Skill" userId="8d49c830ac36a521" providerId="LiveId" clId="{EA354719-4A8A-47E8-A6A4-79A949610386}" dt="2024-04-18T12:30:59.862" v="2554"/>
          <ac:spMkLst>
            <pc:docMk/>
            <pc:sldMk cId="767519772" sldId="268"/>
            <ac:spMk id="7" creationId="{BCF598E3-48EE-0C31-840B-08C271ECDA3A}"/>
          </ac:spMkLst>
        </pc:spChg>
        <pc:spChg chg="add del mod">
          <ac:chgData name="One Skill" userId="8d49c830ac36a521" providerId="LiveId" clId="{EA354719-4A8A-47E8-A6A4-79A949610386}" dt="2024-04-18T14:10:18.460" v="4125" actId="1076"/>
          <ac:spMkLst>
            <pc:docMk/>
            <pc:sldMk cId="767519772" sldId="268"/>
            <ac:spMk id="8" creationId="{28AB0E1D-7D9D-5327-A1E1-CFE287EF0EE4}"/>
          </ac:spMkLst>
        </pc:spChg>
        <pc:spChg chg="mod">
          <ac:chgData name="One Skill" userId="8d49c830ac36a521" providerId="LiveId" clId="{EA354719-4A8A-47E8-A6A4-79A949610386}" dt="2024-04-18T13:41:57.200" v="3511" actId="165"/>
          <ac:spMkLst>
            <pc:docMk/>
            <pc:sldMk cId="767519772" sldId="268"/>
            <ac:spMk id="9" creationId="{C2D7AC74-4CA3-D4E0-6479-E389889AF12A}"/>
          </ac:spMkLst>
        </pc:spChg>
        <pc:spChg chg="mod topLvl">
          <ac:chgData name="One Skill" userId="8d49c830ac36a521" providerId="LiveId" clId="{EA354719-4A8A-47E8-A6A4-79A949610386}" dt="2024-04-18T13:40:40.235" v="3506" actId="1076"/>
          <ac:spMkLst>
            <pc:docMk/>
            <pc:sldMk cId="767519772" sldId="268"/>
            <ac:spMk id="10" creationId="{7577153C-974E-5EF4-345C-504F8335C7D4}"/>
          </ac:spMkLst>
        </pc:spChg>
        <pc:spChg chg="mod topLvl modCrop">
          <ac:chgData name="One Skill" userId="8d49c830ac36a521" providerId="LiveId" clId="{EA354719-4A8A-47E8-A6A4-79A949610386}" dt="2024-04-18T14:12:21.456" v="4139" actId="18131"/>
          <ac:spMkLst>
            <pc:docMk/>
            <pc:sldMk cId="767519772" sldId="268"/>
            <ac:spMk id="11" creationId="{899F0AC7-9C38-3B6B-26CF-A480333B37EC}"/>
          </ac:spMkLst>
        </pc:spChg>
        <pc:spChg chg="mod topLvl">
          <ac:chgData name="One Skill" userId="8d49c830ac36a521" providerId="LiveId" clId="{EA354719-4A8A-47E8-A6A4-79A949610386}" dt="2024-04-18T13:40:40.235" v="3506" actId="1076"/>
          <ac:spMkLst>
            <pc:docMk/>
            <pc:sldMk cId="767519772" sldId="268"/>
            <ac:spMk id="12" creationId="{13B9897E-91E2-5536-7550-3DBACCF83AA5}"/>
          </ac:spMkLst>
        </pc:spChg>
        <pc:spChg chg="mod topLvl">
          <ac:chgData name="One Skill" userId="8d49c830ac36a521" providerId="LiveId" clId="{EA354719-4A8A-47E8-A6A4-79A949610386}" dt="2024-04-18T13:40:40.235" v="3506" actId="1076"/>
          <ac:spMkLst>
            <pc:docMk/>
            <pc:sldMk cId="767519772" sldId="268"/>
            <ac:spMk id="13" creationId="{45A07C2E-A0A0-0CB5-F984-F11042C51AFD}"/>
          </ac:spMkLst>
        </pc:spChg>
        <pc:spChg chg="mod">
          <ac:chgData name="One Skill" userId="8d49c830ac36a521" providerId="LiveId" clId="{EA354719-4A8A-47E8-A6A4-79A949610386}" dt="2024-04-18T13:41:57.200" v="3511" actId="165"/>
          <ac:spMkLst>
            <pc:docMk/>
            <pc:sldMk cId="767519772" sldId="268"/>
            <ac:spMk id="14" creationId="{FA197D22-D5D9-F74B-C46E-237EDFB0065F}"/>
          </ac:spMkLst>
        </pc:spChg>
        <pc:spChg chg="mod">
          <ac:chgData name="One Skill" userId="8d49c830ac36a521" providerId="LiveId" clId="{EA354719-4A8A-47E8-A6A4-79A949610386}" dt="2024-04-18T13:41:57.200" v="3511" actId="165"/>
          <ac:spMkLst>
            <pc:docMk/>
            <pc:sldMk cId="767519772" sldId="268"/>
            <ac:spMk id="16" creationId="{7566B68E-BE32-A2CE-11F6-63A97918442D}"/>
          </ac:spMkLst>
        </pc:spChg>
        <pc:spChg chg="mod">
          <ac:chgData name="One Skill" userId="8d49c830ac36a521" providerId="LiveId" clId="{EA354719-4A8A-47E8-A6A4-79A949610386}" dt="2024-04-18T13:41:57.200" v="3511" actId="165"/>
          <ac:spMkLst>
            <pc:docMk/>
            <pc:sldMk cId="767519772" sldId="268"/>
            <ac:spMk id="17" creationId="{195C3740-D3B3-06A9-A5E5-7647F87F4431}"/>
          </ac:spMkLst>
        </pc:spChg>
        <pc:spChg chg="mod">
          <ac:chgData name="One Skill" userId="8d49c830ac36a521" providerId="LiveId" clId="{EA354719-4A8A-47E8-A6A4-79A949610386}" dt="2024-04-18T13:41:57.200" v="3511" actId="165"/>
          <ac:spMkLst>
            <pc:docMk/>
            <pc:sldMk cId="767519772" sldId="268"/>
            <ac:spMk id="19" creationId="{D9D4B855-BBE5-1B43-A53E-D114F596CDCA}"/>
          </ac:spMkLst>
        </pc:spChg>
        <pc:spChg chg="mod">
          <ac:chgData name="One Skill" userId="8d49c830ac36a521" providerId="LiveId" clId="{EA354719-4A8A-47E8-A6A4-79A949610386}" dt="2024-04-18T13:41:57.200" v="3511" actId="165"/>
          <ac:spMkLst>
            <pc:docMk/>
            <pc:sldMk cId="767519772" sldId="268"/>
            <ac:spMk id="20" creationId="{6DE19ABB-373D-EFC3-E67B-92C4BE4E1A78}"/>
          </ac:spMkLst>
        </pc:spChg>
        <pc:spChg chg="mod">
          <ac:chgData name="One Skill" userId="8d49c830ac36a521" providerId="LiveId" clId="{EA354719-4A8A-47E8-A6A4-79A949610386}" dt="2024-04-18T13:41:57.200" v="3511" actId="165"/>
          <ac:spMkLst>
            <pc:docMk/>
            <pc:sldMk cId="767519772" sldId="268"/>
            <ac:spMk id="21" creationId="{6F5C6D96-802B-65B2-A9A2-D74DDB641D74}"/>
          </ac:spMkLst>
        </pc:spChg>
        <pc:spChg chg="mod">
          <ac:chgData name="One Skill" userId="8d49c830ac36a521" providerId="LiveId" clId="{EA354719-4A8A-47E8-A6A4-79A949610386}" dt="2024-04-18T13:41:57.200" v="3511" actId="165"/>
          <ac:spMkLst>
            <pc:docMk/>
            <pc:sldMk cId="767519772" sldId="268"/>
            <ac:spMk id="23" creationId="{F550E2EC-2F19-A433-EA12-D289ED6BEB1A}"/>
          </ac:spMkLst>
        </pc:spChg>
        <pc:spChg chg="mod">
          <ac:chgData name="One Skill" userId="8d49c830ac36a521" providerId="LiveId" clId="{EA354719-4A8A-47E8-A6A4-79A949610386}" dt="2024-04-18T13:41:57.200" v="3511" actId="165"/>
          <ac:spMkLst>
            <pc:docMk/>
            <pc:sldMk cId="767519772" sldId="268"/>
            <ac:spMk id="24" creationId="{C07AD6C3-CEBB-3F1C-2676-7F644238083E}"/>
          </ac:spMkLst>
        </pc:spChg>
        <pc:spChg chg="mod">
          <ac:chgData name="One Skill" userId="8d49c830ac36a521" providerId="LiveId" clId="{EA354719-4A8A-47E8-A6A4-79A949610386}" dt="2024-04-18T13:41:57.200" v="3511" actId="165"/>
          <ac:spMkLst>
            <pc:docMk/>
            <pc:sldMk cId="767519772" sldId="268"/>
            <ac:spMk id="25" creationId="{302451A9-FE87-5B12-6DC8-62F9BBDD120C}"/>
          </ac:spMkLst>
        </pc:spChg>
        <pc:spChg chg="mod">
          <ac:chgData name="One Skill" userId="8d49c830ac36a521" providerId="LiveId" clId="{EA354719-4A8A-47E8-A6A4-79A949610386}" dt="2024-04-18T13:41:57.200" v="3511" actId="165"/>
          <ac:spMkLst>
            <pc:docMk/>
            <pc:sldMk cId="767519772" sldId="268"/>
            <ac:spMk id="26" creationId="{5517F311-0896-4085-568F-B9BADF7D1F7E}"/>
          </ac:spMkLst>
        </pc:spChg>
        <pc:spChg chg="mod">
          <ac:chgData name="One Skill" userId="8d49c830ac36a521" providerId="LiveId" clId="{EA354719-4A8A-47E8-A6A4-79A949610386}" dt="2024-04-18T13:41:57.200" v="3511" actId="165"/>
          <ac:spMkLst>
            <pc:docMk/>
            <pc:sldMk cId="767519772" sldId="268"/>
            <ac:spMk id="27" creationId="{83880237-BC79-99E8-2FEC-F4164097363D}"/>
          </ac:spMkLst>
        </pc:spChg>
        <pc:spChg chg="add mod">
          <ac:chgData name="One Skill" userId="8d49c830ac36a521" providerId="LiveId" clId="{EA354719-4A8A-47E8-A6A4-79A949610386}" dt="2024-04-18T12:55:27.112" v="3036" actId="1076"/>
          <ac:spMkLst>
            <pc:docMk/>
            <pc:sldMk cId="767519772" sldId="268"/>
            <ac:spMk id="28" creationId="{9D81D50C-5543-D6BD-E932-D78F6010DA49}"/>
          </ac:spMkLst>
        </pc:spChg>
        <pc:spChg chg="mod">
          <ac:chgData name="One Skill" userId="8d49c830ac36a521" providerId="LiveId" clId="{EA354719-4A8A-47E8-A6A4-79A949610386}" dt="2024-04-18T13:41:57.200" v="3511" actId="165"/>
          <ac:spMkLst>
            <pc:docMk/>
            <pc:sldMk cId="767519772" sldId="268"/>
            <ac:spMk id="29" creationId="{CCFD1541-204A-2E5F-38A3-4E12FE865CA8}"/>
          </ac:spMkLst>
        </pc:spChg>
        <pc:spChg chg="mod">
          <ac:chgData name="One Skill" userId="8d49c830ac36a521" providerId="LiveId" clId="{EA354719-4A8A-47E8-A6A4-79A949610386}" dt="2024-04-18T13:41:57.200" v="3511" actId="165"/>
          <ac:spMkLst>
            <pc:docMk/>
            <pc:sldMk cId="767519772" sldId="268"/>
            <ac:spMk id="30" creationId="{7B3BAFF0-8613-D933-47CD-E99A3BFB6457}"/>
          </ac:spMkLst>
        </pc:spChg>
        <pc:spChg chg="mod">
          <ac:chgData name="One Skill" userId="8d49c830ac36a521" providerId="LiveId" clId="{EA354719-4A8A-47E8-A6A4-79A949610386}" dt="2024-04-18T13:41:57.200" v="3511" actId="165"/>
          <ac:spMkLst>
            <pc:docMk/>
            <pc:sldMk cId="767519772" sldId="268"/>
            <ac:spMk id="31" creationId="{1B8E9A7C-DFBD-2F7E-7E97-BF3B19D72AE1}"/>
          </ac:spMkLst>
        </pc:spChg>
        <pc:spChg chg="mod">
          <ac:chgData name="One Skill" userId="8d49c830ac36a521" providerId="LiveId" clId="{EA354719-4A8A-47E8-A6A4-79A949610386}" dt="2024-04-18T13:41:57.200" v="3511" actId="165"/>
          <ac:spMkLst>
            <pc:docMk/>
            <pc:sldMk cId="767519772" sldId="268"/>
            <ac:spMk id="32" creationId="{55356A56-287F-C562-1E08-B5A9A27C7ED6}"/>
          </ac:spMkLst>
        </pc:spChg>
        <pc:spChg chg="mod">
          <ac:chgData name="One Skill" userId="8d49c830ac36a521" providerId="LiveId" clId="{EA354719-4A8A-47E8-A6A4-79A949610386}" dt="2024-04-18T13:41:57.200" v="3511" actId="165"/>
          <ac:spMkLst>
            <pc:docMk/>
            <pc:sldMk cId="767519772" sldId="268"/>
            <ac:spMk id="33" creationId="{D986613B-0F73-56AB-390C-EA89BCC18C18}"/>
          </ac:spMkLst>
        </pc:spChg>
        <pc:spChg chg="mod">
          <ac:chgData name="One Skill" userId="8d49c830ac36a521" providerId="LiveId" clId="{EA354719-4A8A-47E8-A6A4-79A949610386}" dt="2024-04-18T13:41:57.200" v="3511" actId="165"/>
          <ac:spMkLst>
            <pc:docMk/>
            <pc:sldMk cId="767519772" sldId="268"/>
            <ac:spMk id="34" creationId="{90D8908B-216C-E44C-3866-8D11B3B2293D}"/>
          </ac:spMkLst>
        </pc:spChg>
        <pc:spChg chg="mod">
          <ac:chgData name="One Skill" userId="8d49c830ac36a521" providerId="LiveId" clId="{EA354719-4A8A-47E8-A6A4-79A949610386}" dt="2024-04-18T13:41:57.200" v="3511" actId="165"/>
          <ac:spMkLst>
            <pc:docMk/>
            <pc:sldMk cId="767519772" sldId="268"/>
            <ac:spMk id="35" creationId="{7D37CCFA-1184-F3B9-E28B-E452C487AD9F}"/>
          </ac:spMkLst>
        </pc:spChg>
        <pc:spChg chg="mod">
          <ac:chgData name="One Skill" userId="8d49c830ac36a521" providerId="LiveId" clId="{EA354719-4A8A-47E8-A6A4-79A949610386}" dt="2024-04-18T13:41:57.200" v="3511" actId="165"/>
          <ac:spMkLst>
            <pc:docMk/>
            <pc:sldMk cId="767519772" sldId="268"/>
            <ac:spMk id="36" creationId="{D76CE756-B52F-8AAA-568B-51233BE157B6}"/>
          </ac:spMkLst>
        </pc:spChg>
        <pc:spChg chg="mod">
          <ac:chgData name="One Skill" userId="8d49c830ac36a521" providerId="LiveId" clId="{EA354719-4A8A-47E8-A6A4-79A949610386}" dt="2024-04-18T13:41:57.200" v="3511" actId="165"/>
          <ac:spMkLst>
            <pc:docMk/>
            <pc:sldMk cId="767519772" sldId="268"/>
            <ac:spMk id="37" creationId="{D2A3AFC8-545C-4E24-E6EF-45555A4158A6}"/>
          </ac:spMkLst>
        </pc:spChg>
        <pc:spChg chg="mod">
          <ac:chgData name="One Skill" userId="8d49c830ac36a521" providerId="LiveId" clId="{EA354719-4A8A-47E8-A6A4-79A949610386}" dt="2024-04-18T13:41:57.200" v="3511" actId="165"/>
          <ac:spMkLst>
            <pc:docMk/>
            <pc:sldMk cId="767519772" sldId="268"/>
            <ac:spMk id="39" creationId="{6EAA25B7-8DC4-5499-FE57-B81AE7AF37BC}"/>
          </ac:spMkLst>
        </pc:spChg>
        <pc:spChg chg="mod">
          <ac:chgData name="One Skill" userId="8d49c830ac36a521" providerId="LiveId" clId="{EA354719-4A8A-47E8-A6A4-79A949610386}" dt="2024-04-18T13:41:57.200" v="3511" actId="165"/>
          <ac:spMkLst>
            <pc:docMk/>
            <pc:sldMk cId="767519772" sldId="268"/>
            <ac:spMk id="40" creationId="{E4A73CFA-19BC-927B-8C03-BBA08917759C}"/>
          </ac:spMkLst>
        </pc:spChg>
        <pc:spChg chg="mod">
          <ac:chgData name="One Skill" userId="8d49c830ac36a521" providerId="LiveId" clId="{EA354719-4A8A-47E8-A6A4-79A949610386}" dt="2024-04-18T13:41:57.200" v="3511" actId="165"/>
          <ac:spMkLst>
            <pc:docMk/>
            <pc:sldMk cId="767519772" sldId="268"/>
            <ac:spMk id="41" creationId="{37C3B84F-972E-A839-DC3E-B0644EB0A403}"/>
          </ac:spMkLst>
        </pc:spChg>
        <pc:spChg chg="mod">
          <ac:chgData name="One Skill" userId="8d49c830ac36a521" providerId="LiveId" clId="{EA354719-4A8A-47E8-A6A4-79A949610386}" dt="2024-04-18T13:41:57.200" v="3511" actId="165"/>
          <ac:spMkLst>
            <pc:docMk/>
            <pc:sldMk cId="767519772" sldId="268"/>
            <ac:spMk id="42" creationId="{B7895096-7852-D45D-6E00-A628DB239B82}"/>
          </ac:spMkLst>
        </pc:spChg>
        <pc:spChg chg="mod">
          <ac:chgData name="One Skill" userId="8d49c830ac36a521" providerId="LiveId" clId="{EA354719-4A8A-47E8-A6A4-79A949610386}" dt="2024-04-18T13:41:57.200" v="3511" actId="165"/>
          <ac:spMkLst>
            <pc:docMk/>
            <pc:sldMk cId="767519772" sldId="268"/>
            <ac:spMk id="44" creationId="{DCFEBDAE-437B-EB14-072E-A2FC57C06C6F}"/>
          </ac:spMkLst>
        </pc:spChg>
        <pc:spChg chg="mod">
          <ac:chgData name="One Skill" userId="8d49c830ac36a521" providerId="LiveId" clId="{EA354719-4A8A-47E8-A6A4-79A949610386}" dt="2024-04-18T13:41:57.200" v="3511" actId="165"/>
          <ac:spMkLst>
            <pc:docMk/>
            <pc:sldMk cId="767519772" sldId="268"/>
            <ac:spMk id="45" creationId="{66FF733C-25A8-9988-E036-345B9CE5772B}"/>
          </ac:spMkLst>
        </pc:spChg>
        <pc:spChg chg="mod">
          <ac:chgData name="One Skill" userId="8d49c830ac36a521" providerId="LiveId" clId="{EA354719-4A8A-47E8-A6A4-79A949610386}" dt="2024-04-18T13:41:57.200" v="3511" actId="165"/>
          <ac:spMkLst>
            <pc:docMk/>
            <pc:sldMk cId="767519772" sldId="268"/>
            <ac:spMk id="46" creationId="{176AADF3-094E-AF9C-6110-A589D7DFA341}"/>
          </ac:spMkLst>
        </pc:spChg>
        <pc:spChg chg="mod">
          <ac:chgData name="One Skill" userId="8d49c830ac36a521" providerId="LiveId" clId="{EA354719-4A8A-47E8-A6A4-79A949610386}" dt="2024-04-18T13:41:57.200" v="3511" actId="165"/>
          <ac:spMkLst>
            <pc:docMk/>
            <pc:sldMk cId="767519772" sldId="268"/>
            <ac:spMk id="47" creationId="{B2D6F9BF-8FBA-D81E-C981-634339A85B2F}"/>
          </ac:spMkLst>
        </pc:spChg>
        <pc:spChg chg="mod">
          <ac:chgData name="One Skill" userId="8d49c830ac36a521" providerId="LiveId" clId="{EA354719-4A8A-47E8-A6A4-79A949610386}" dt="2024-04-18T13:41:57.200" v="3511" actId="165"/>
          <ac:spMkLst>
            <pc:docMk/>
            <pc:sldMk cId="767519772" sldId="268"/>
            <ac:spMk id="48" creationId="{A03DA8EA-8C2B-4E45-9710-74632203FE9D}"/>
          </ac:spMkLst>
        </pc:spChg>
        <pc:spChg chg="mod">
          <ac:chgData name="One Skill" userId="8d49c830ac36a521" providerId="LiveId" clId="{EA354719-4A8A-47E8-A6A4-79A949610386}" dt="2024-04-18T13:41:57.200" v="3511" actId="165"/>
          <ac:spMkLst>
            <pc:docMk/>
            <pc:sldMk cId="767519772" sldId="268"/>
            <ac:spMk id="49" creationId="{6ADA3337-17ED-EC9E-7C90-C039158E7A3B}"/>
          </ac:spMkLst>
        </pc:spChg>
        <pc:spChg chg="mod">
          <ac:chgData name="One Skill" userId="8d49c830ac36a521" providerId="LiveId" clId="{EA354719-4A8A-47E8-A6A4-79A949610386}" dt="2024-04-18T13:41:57.200" v="3511" actId="165"/>
          <ac:spMkLst>
            <pc:docMk/>
            <pc:sldMk cId="767519772" sldId="268"/>
            <ac:spMk id="52" creationId="{653855FD-C581-9817-E0AC-7D615C70545D}"/>
          </ac:spMkLst>
        </pc:spChg>
        <pc:spChg chg="mod">
          <ac:chgData name="One Skill" userId="8d49c830ac36a521" providerId="LiveId" clId="{EA354719-4A8A-47E8-A6A4-79A949610386}" dt="2024-04-18T13:41:57.200" v="3511" actId="165"/>
          <ac:spMkLst>
            <pc:docMk/>
            <pc:sldMk cId="767519772" sldId="268"/>
            <ac:spMk id="53" creationId="{0E419C67-6DBA-4CD1-D558-B0FCB438EF0F}"/>
          </ac:spMkLst>
        </pc:spChg>
        <pc:spChg chg="mod">
          <ac:chgData name="One Skill" userId="8d49c830ac36a521" providerId="LiveId" clId="{EA354719-4A8A-47E8-A6A4-79A949610386}" dt="2024-04-18T13:41:57.200" v="3511" actId="165"/>
          <ac:spMkLst>
            <pc:docMk/>
            <pc:sldMk cId="767519772" sldId="268"/>
            <ac:spMk id="54" creationId="{17408B79-A916-C2E2-9F9B-04CA9BE69246}"/>
          </ac:spMkLst>
        </pc:spChg>
        <pc:spChg chg="mod">
          <ac:chgData name="One Skill" userId="8d49c830ac36a521" providerId="LiveId" clId="{EA354719-4A8A-47E8-A6A4-79A949610386}" dt="2024-04-18T13:41:57.200" v="3511" actId="165"/>
          <ac:spMkLst>
            <pc:docMk/>
            <pc:sldMk cId="767519772" sldId="268"/>
            <ac:spMk id="55" creationId="{1B1B93AF-FDED-EEDB-FDBB-39D703005216}"/>
          </ac:spMkLst>
        </pc:spChg>
        <pc:spChg chg="mod">
          <ac:chgData name="One Skill" userId="8d49c830ac36a521" providerId="LiveId" clId="{EA354719-4A8A-47E8-A6A4-79A949610386}" dt="2024-04-18T13:41:57.200" v="3511" actId="165"/>
          <ac:spMkLst>
            <pc:docMk/>
            <pc:sldMk cId="767519772" sldId="268"/>
            <ac:spMk id="56" creationId="{59B883C5-6E3E-34EF-FE2A-86D415893304}"/>
          </ac:spMkLst>
        </pc:spChg>
        <pc:spChg chg="mod">
          <ac:chgData name="One Skill" userId="8d49c830ac36a521" providerId="LiveId" clId="{EA354719-4A8A-47E8-A6A4-79A949610386}" dt="2024-04-18T13:41:57.200" v="3511" actId="165"/>
          <ac:spMkLst>
            <pc:docMk/>
            <pc:sldMk cId="767519772" sldId="268"/>
            <ac:spMk id="57" creationId="{5D4B1D8F-8F4D-0266-F7AE-60F9E2F4BB50}"/>
          </ac:spMkLst>
        </pc:spChg>
        <pc:spChg chg="mod">
          <ac:chgData name="One Skill" userId="8d49c830ac36a521" providerId="LiveId" clId="{EA354719-4A8A-47E8-A6A4-79A949610386}" dt="2024-04-18T13:41:57.200" v="3511" actId="165"/>
          <ac:spMkLst>
            <pc:docMk/>
            <pc:sldMk cId="767519772" sldId="268"/>
            <ac:spMk id="58" creationId="{F88A424E-919D-C16A-6A57-ED5298E01162}"/>
          </ac:spMkLst>
        </pc:spChg>
        <pc:spChg chg="mod">
          <ac:chgData name="One Skill" userId="8d49c830ac36a521" providerId="LiveId" clId="{EA354719-4A8A-47E8-A6A4-79A949610386}" dt="2024-04-18T13:41:57.200" v="3511" actId="165"/>
          <ac:spMkLst>
            <pc:docMk/>
            <pc:sldMk cId="767519772" sldId="268"/>
            <ac:spMk id="59" creationId="{59701576-8044-F898-B27B-8492BCF98CC1}"/>
          </ac:spMkLst>
        </pc:spChg>
        <pc:spChg chg="mod">
          <ac:chgData name="One Skill" userId="8d49c830ac36a521" providerId="LiveId" clId="{EA354719-4A8A-47E8-A6A4-79A949610386}" dt="2024-04-18T13:41:57.200" v="3511" actId="165"/>
          <ac:spMkLst>
            <pc:docMk/>
            <pc:sldMk cId="767519772" sldId="268"/>
            <ac:spMk id="61" creationId="{39512DC8-84F5-DA8D-AB25-63038ED99D1C}"/>
          </ac:spMkLst>
        </pc:spChg>
        <pc:spChg chg="mod">
          <ac:chgData name="One Skill" userId="8d49c830ac36a521" providerId="LiveId" clId="{EA354719-4A8A-47E8-A6A4-79A949610386}" dt="2024-04-18T13:41:57.200" v="3511" actId="165"/>
          <ac:spMkLst>
            <pc:docMk/>
            <pc:sldMk cId="767519772" sldId="268"/>
            <ac:spMk id="62" creationId="{80DFFD85-4CFD-514B-F217-DA2AD3BF88B0}"/>
          </ac:spMkLst>
        </pc:spChg>
        <pc:spChg chg="mod">
          <ac:chgData name="One Skill" userId="8d49c830ac36a521" providerId="LiveId" clId="{EA354719-4A8A-47E8-A6A4-79A949610386}" dt="2024-04-18T13:41:57.200" v="3511" actId="165"/>
          <ac:spMkLst>
            <pc:docMk/>
            <pc:sldMk cId="767519772" sldId="268"/>
            <ac:spMk id="63" creationId="{6D69272F-2C06-63A6-2098-CFB213DCA1EE}"/>
          </ac:spMkLst>
        </pc:spChg>
        <pc:spChg chg="mod">
          <ac:chgData name="One Skill" userId="8d49c830ac36a521" providerId="LiveId" clId="{EA354719-4A8A-47E8-A6A4-79A949610386}" dt="2024-04-18T13:41:57.200" v="3511" actId="165"/>
          <ac:spMkLst>
            <pc:docMk/>
            <pc:sldMk cId="767519772" sldId="268"/>
            <ac:spMk id="64" creationId="{7025731B-5FBE-A0C3-E5A1-4DABE78A1CE8}"/>
          </ac:spMkLst>
        </pc:spChg>
        <pc:spChg chg="mod">
          <ac:chgData name="One Skill" userId="8d49c830ac36a521" providerId="LiveId" clId="{EA354719-4A8A-47E8-A6A4-79A949610386}" dt="2024-04-18T13:41:57.200" v="3511" actId="165"/>
          <ac:spMkLst>
            <pc:docMk/>
            <pc:sldMk cId="767519772" sldId="268"/>
            <ac:spMk id="65" creationId="{4A77FFDF-0F59-4345-6AE5-307914083D2E}"/>
          </ac:spMkLst>
        </pc:spChg>
        <pc:spChg chg="mod">
          <ac:chgData name="One Skill" userId="8d49c830ac36a521" providerId="LiveId" clId="{EA354719-4A8A-47E8-A6A4-79A949610386}" dt="2024-04-18T13:41:57.200" v="3511" actId="165"/>
          <ac:spMkLst>
            <pc:docMk/>
            <pc:sldMk cId="767519772" sldId="268"/>
            <ac:spMk id="66" creationId="{2F8D3223-0D49-C573-CBB9-E639C5891771}"/>
          </ac:spMkLst>
        </pc:spChg>
        <pc:spChg chg="mod">
          <ac:chgData name="One Skill" userId="8d49c830ac36a521" providerId="LiveId" clId="{EA354719-4A8A-47E8-A6A4-79A949610386}" dt="2024-04-18T13:41:57.200" v="3511" actId="165"/>
          <ac:spMkLst>
            <pc:docMk/>
            <pc:sldMk cId="767519772" sldId="268"/>
            <ac:spMk id="67" creationId="{98EF3F83-9786-ED7E-DE2F-165EA2882E22}"/>
          </ac:spMkLst>
        </pc:spChg>
        <pc:spChg chg="mod">
          <ac:chgData name="One Skill" userId="8d49c830ac36a521" providerId="LiveId" clId="{EA354719-4A8A-47E8-A6A4-79A949610386}" dt="2024-04-18T13:41:57.200" v="3511" actId="165"/>
          <ac:spMkLst>
            <pc:docMk/>
            <pc:sldMk cId="767519772" sldId="268"/>
            <ac:spMk id="68" creationId="{17EC868D-30AB-8422-7D4C-99A6A3AE3634}"/>
          </ac:spMkLst>
        </pc:spChg>
        <pc:spChg chg="mod">
          <ac:chgData name="One Skill" userId="8d49c830ac36a521" providerId="LiveId" clId="{EA354719-4A8A-47E8-A6A4-79A949610386}" dt="2024-04-18T13:41:57.200" v="3511" actId="165"/>
          <ac:spMkLst>
            <pc:docMk/>
            <pc:sldMk cId="767519772" sldId="268"/>
            <ac:spMk id="69" creationId="{05DB66B8-F3E6-F6E4-ADF0-0E1F740D614A}"/>
          </ac:spMkLst>
        </pc:spChg>
        <pc:spChg chg="mod">
          <ac:chgData name="One Skill" userId="8d49c830ac36a521" providerId="LiveId" clId="{EA354719-4A8A-47E8-A6A4-79A949610386}" dt="2024-04-18T13:41:57.200" v="3511" actId="165"/>
          <ac:spMkLst>
            <pc:docMk/>
            <pc:sldMk cId="767519772" sldId="268"/>
            <ac:spMk id="72" creationId="{D158E23E-3895-A2F2-B159-A9A059DAA220}"/>
          </ac:spMkLst>
        </pc:spChg>
        <pc:spChg chg="mod">
          <ac:chgData name="One Skill" userId="8d49c830ac36a521" providerId="LiveId" clId="{EA354719-4A8A-47E8-A6A4-79A949610386}" dt="2024-04-18T13:41:57.200" v="3511" actId="165"/>
          <ac:spMkLst>
            <pc:docMk/>
            <pc:sldMk cId="767519772" sldId="268"/>
            <ac:spMk id="73" creationId="{194B2536-8E56-C1D0-5F64-0CADCE44DD27}"/>
          </ac:spMkLst>
        </pc:spChg>
        <pc:spChg chg="mod">
          <ac:chgData name="One Skill" userId="8d49c830ac36a521" providerId="LiveId" clId="{EA354719-4A8A-47E8-A6A4-79A949610386}" dt="2024-04-18T13:41:57.200" v="3511" actId="165"/>
          <ac:spMkLst>
            <pc:docMk/>
            <pc:sldMk cId="767519772" sldId="268"/>
            <ac:spMk id="74" creationId="{8F031729-3111-984F-470A-CC2C99F4EE12}"/>
          </ac:spMkLst>
        </pc:spChg>
        <pc:spChg chg="mod">
          <ac:chgData name="One Skill" userId="8d49c830ac36a521" providerId="LiveId" clId="{EA354719-4A8A-47E8-A6A4-79A949610386}" dt="2024-04-18T13:41:57.200" v="3511" actId="165"/>
          <ac:spMkLst>
            <pc:docMk/>
            <pc:sldMk cId="767519772" sldId="268"/>
            <ac:spMk id="75" creationId="{967A44A3-B040-0432-0F07-A100C0C829AE}"/>
          </ac:spMkLst>
        </pc:spChg>
        <pc:spChg chg="mod">
          <ac:chgData name="One Skill" userId="8d49c830ac36a521" providerId="LiveId" clId="{EA354719-4A8A-47E8-A6A4-79A949610386}" dt="2024-04-18T13:41:57.200" v="3511" actId="165"/>
          <ac:spMkLst>
            <pc:docMk/>
            <pc:sldMk cId="767519772" sldId="268"/>
            <ac:spMk id="76" creationId="{423D68C9-208F-F00C-9A63-FDDBF3D2B833}"/>
          </ac:spMkLst>
        </pc:spChg>
        <pc:spChg chg="mod">
          <ac:chgData name="One Skill" userId="8d49c830ac36a521" providerId="LiveId" clId="{EA354719-4A8A-47E8-A6A4-79A949610386}" dt="2024-04-18T13:41:57.200" v="3511" actId="165"/>
          <ac:spMkLst>
            <pc:docMk/>
            <pc:sldMk cId="767519772" sldId="268"/>
            <ac:spMk id="77" creationId="{EE4C2471-319D-A35F-0942-D561DD7CB29B}"/>
          </ac:spMkLst>
        </pc:spChg>
        <pc:spChg chg="mod">
          <ac:chgData name="One Skill" userId="8d49c830ac36a521" providerId="LiveId" clId="{EA354719-4A8A-47E8-A6A4-79A949610386}" dt="2024-04-18T13:41:57.200" v="3511" actId="165"/>
          <ac:spMkLst>
            <pc:docMk/>
            <pc:sldMk cId="767519772" sldId="268"/>
            <ac:spMk id="78" creationId="{87AAD11E-2786-2D01-D497-A66E5317C993}"/>
          </ac:spMkLst>
        </pc:spChg>
        <pc:spChg chg="mod">
          <ac:chgData name="One Skill" userId="8d49c830ac36a521" providerId="LiveId" clId="{EA354719-4A8A-47E8-A6A4-79A949610386}" dt="2024-04-18T13:41:57.200" v="3511" actId="165"/>
          <ac:spMkLst>
            <pc:docMk/>
            <pc:sldMk cId="767519772" sldId="268"/>
            <ac:spMk id="79" creationId="{DB394C81-1AF9-C3E9-72F0-C095DB613089}"/>
          </ac:spMkLst>
        </pc:spChg>
        <pc:spChg chg="mod">
          <ac:chgData name="One Skill" userId="8d49c830ac36a521" providerId="LiveId" clId="{EA354719-4A8A-47E8-A6A4-79A949610386}" dt="2024-04-18T13:41:57.200" v="3511" actId="165"/>
          <ac:spMkLst>
            <pc:docMk/>
            <pc:sldMk cId="767519772" sldId="268"/>
            <ac:spMk id="81" creationId="{25DC4E16-B43D-157F-5580-039D30F01998}"/>
          </ac:spMkLst>
        </pc:spChg>
        <pc:spChg chg="mod">
          <ac:chgData name="One Skill" userId="8d49c830ac36a521" providerId="LiveId" clId="{EA354719-4A8A-47E8-A6A4-79A949610386}" dt="2024-04-18T13:41:57.200" v="3511" actId="165"/>
          <ac:spMkLst>
            <pc:docMk/>
            <pc:sldMk cId="767519772" sldId="268"/>
            <ac:spMk id="82" creationId="{6A8F2E93-82A0-6893-4046-1D9024C6D42B}"/>
          </ac:spMkLst>
        </pc:spChg>
        <pc:spChg chg="mod">
          <ac:chgData name="One Skill" userId="8d49c830ac36a521" providerId="LiveId" clId="{EA354719-4A8A-47E8-A6A4-79A949610386}" dt="2024-04-18T13:41:57.200" v="3511" actId="165"/>
          <ac:spMkLst>
            <pc:docMk/>
            <pc:sldMk cId="767519772" sldId="268"/>
            <ac:spMk id="83" creationId="{3F169D90-1BFE-BE31-8AD5-CD8544F37E5A}"/>
          </ac:spMkLst>
        </pc:spChg>
        <pc:spChg chg="mod">
          <ac:chgData name="One Skill" userId="8d49c830ac36a521" providerId="LiveId" clId="{EA354719-4A8A-47E8-A6A4-79A949610386}" dt="2024-04-18T13:41:57.200" v="3511" actId="165"/>
          <ac:spMkLst>
            <pc:docMk/>
            <pc:sldMk cId="767519772" sldId="268"/>
            <ac:spMk id="84" creationId="{853255A8-0E2B-8F42-F8A3-24C258A53004}"/>
          </ac:spMkLst>
        </pc:spChg>
        <pc:spChg chg="mod">
          <ac:chgData name="One Skill" userId="8d49c830ac36a521" providerId="LiveId" clId="{EA354719-4A8A-47E8-A6A4-79A949610386}" dt="2024-04-18T13:41:57.200" v="3511" actId="165"/>
          <ac:spMkLst>
            <pc:docMk/>
            <pc:sldMk cId="767519772" sldId="268"/>
            <ac:spMk id="85" creationId="{3CD524BE-6F79-CF99-4710-B0B37D05F359}"/>
          </ac:spMkLst>
        </pc:spChg>
        <pc:spChg chg="mod">
          <ac:chgData name="One Skill" userId="8d49c830ac36a521" providerId="LiveId" clId="{EA354719-4A8A-47E8-A6A4-79A949610386}" dt="2024-04-18T13:41:57.200" v="3511" actId="165"/>
          <ac:spMkLst>
            <pc:docMk/>
            <pc:sldMk cId="767519772" sldId="268"/>
            <ac:spMk id="86" creationId="{C312D774-6FC3-7D6B-70B0-FE07A30D15EE}"/>
          </ac:spMkLst>
        </pc:spChg>
        <pc:spChg chg="mod">
          <ac:chgData name="One Skill" userId="8d49c830ac36a521" providerId="LiveId" clId="{EA354719-4A8A-47E8-A6A4-79A949610386}" dt="2024-04-18T13:41:57.200" v="3511" actId="165"/>
          <ac:spMkLst>
            <pc:docMk/>
            <pc:sldMk cId="767519772" sldId="268"/>
            <ac:spMk id="87" creationId="{E2FACB65-8011-1BE0-081D-1FEE4AFBB22D}"/>
          </ac:spMkLst>
        </pc:spChg>
        <pc:spChg chg="mod">
          <ac:chgData name="One Skill" userId="8d49c830ac36a521" providerId="LiveId" clId="{EA354719-4A8A-47E8-A6A4-79A949610386}" dt="2024-04-18T13:41:57.200" v="3511" actId="165"/>
          <ac:spMkLst>
            <pc:docMk/>
            <pc:sldMk cId="767519772" sldId="268"/>
            <ac:spMk id="88" creationId="{7D5993D0-918B-FD44-9BC4-5327740569FA}"/>
          </ac:spMkLst>
        </pc:spChg>
        <pc:spChg chg="mod">
          <ac:chgData name="One Skill" userId="8d49c830ac36a521" providerId="LiveId" clId="{EA354719-4A8A-47E8-A6A4-79A949610386}" dt="2024-04-18T13:41:57.200" v="3511" actId="165"/>
          <ac:spMkLst>
            <pc:docMk/>
            <pc:sldMk cId="767519772" sldId="268"/>
            <ac:spMk id="89" creationId="{8FD82E7C-F7A7-61FA-7FA1-DF0FCE32EAE1}"/>
          </ac:spMkLst>
        </pc:spChg>
        <pc:spChg chg="mod">
          <ac:chgData name="One Skill" userId="8d49c830ac36a521" providerId="LiveId" clId="{EA354719-4A8A-47E8-A6A4-79A949610386}" dt="2024-04-18T13:41:57.200" v="3511" actId="165"/>
          <ac:spMkLst>
            <pc:docMk/>
            <pc:sldMk cId="767519772" sldId="268"/>
            <ac:spMk id="92" creationId="{37EB4F84-91ED-9BBF-0BD9-A205C031C064}"/>
          </ac:spMkLst>
        </pc:spChg>
        <pc:spChg chg="mod">
          <ac:chgData name="One Skill" userId="8d49c830ac36a521" providerId="LiveId" clId="{EA354719-4A8A-47E8-A6A4-79A949610386}" dt="2024-04-18T13:41:57.200" v="3511" actId="165"/>
          <ac:spMkLst>
            <pc:docMk/>
            <pc:sldMk cId="767519772" sldId="268"/>
            <ac:spMk id="93" creationId="{C4E4D8EE-277D-683C-734D-9F09AB114B61}"/>
          </ac:spMkLst>
        </pc:spChg>
        <pc:spChg chg="mod">
          <ac:chgData name="One Skill" userId="8d49c830ac36a521" providerId="LiveId" clId="{EA354719-4A8A-47E8-A6A4-79A949610386}" dt="2024-04-18T13:41:57.200" v="3511" actId="165"/>
          <ac:spMkLst>
            <pc:docMk/>
            <pc:sldMk cId="767519772" sldId="268"/>
            <ac:spMk id="94" creationId="{66968A30-DF8D-929C-B01B-A130C5D89ED7}"/>
          </ac:spMkLst>
        </pc:spChg>
        <pc:spChg chg="mod">
          <ac:chgData name="One Skill" userId="8d49c830ac36a521" providerId="LiveId" clId="{EA354719-4A8A-47E8-A6A4-79A949610386}" dt="2024-04-18T13:41:57.200" v="3511" actId="165"/>
          <ac:spMkLst>
            <pc:docMk/>
            <pc:sldMk cId="767519772" sldId="268"/>
            <ac:spMk id="95" creationId="{8A9D2C97-2B2C-40C2-00ED-BADF58397EDB}"/>
          </ac:spMkLst>
        </pc:spChg>
        <pc:spChg chg="mod">
          <ac:chgData name="One Skill" userId="8d49c830ac36a521" providerId="LiveId" clId="{EA354719-4A8A-47E8-A6A4-79A949610386}" dt="2024-04-18T13:41:57.200" v="3511" actId="165"/>
          <ac:spMkLst>
            <pc:docMk/>
            <pc:sldMk cId="767519772" sldId="268"/>
            <ac:spMk id="96" creationId="{BB33DF9F-72FF-1E94-0D35-5AF4BAD80BC1}"/>
          </ac:spMkLst>
        </pc:spChg>
        <pc:spChg chg="mod">
          <ac:chgData name="One Skill" userId="8d49c830ac36a521" providerId="LiveId" clId="{EA354719-4A8A-47E8-A6A4-79A949610386}" dt="2024-04-18T13:41:57.200" v="3511" actId="165"/>
          <ac:spMkLst>
            <pc:docMk/>
            <pc:sldMk cId="767519772" sldId="268"/>
            <ac:spMk id="97" creationId="{C4491239-E016-49AA-F46B-B6DA415F3FB5}"/>
          </ac:spMkLst>
        </pc:spChg>
        <pc:spChg chg="mod">
          <ac:chgData name="One Skill" userId="8d49c830ac36a521" providerId="LiveId" clId="{EA354719-4A8A-47E8-A6A4-79A949610386}" dt="2024-04-18T13:41:57.200" v="3511" actId="165"/>
          <ac:spMkLst>
            <pc:docMk/>
            <pc:sldMk cId="767519772" sldId="268"/>
            <ac:spMk id="98" creationId="{8FFEF91A-02F5-6B8E-E0CC-BAEF5EDC4AF5}"/>
          </ac:spMkLst>
        </pc:spChg>
        <pc:spChg chg="mod">
          <ac:chgData name="One Skill" userId="8d49c830ac36a521" providerId="LiveId" clId="{EA354719-4A8A-47E8-A6A4-79A949610386}" dt="2024-04-18T13:41:57.200" v="3511" actId="165"/>
          <ac:spMkLst>
            <pc:docMk/>
            <pc:sldMk cId="767519772" sldId="268"/>
            <ac:spMk id="99" creationId="{C5973DE0-C199-0CD0-A035-B7BDB092DAD5}"/>
          </ac:spMkLst>
        </pc:spChg>
        <pc:spChg chg="mod">
          <ac:chgData name="One Skill" userId="8d49c830ac36a521" providerId="LiveId" clId="{EA354719-4A8A-47E8-A6A4-79A949610386}" dt="2024-04-18T13:41:57.200" v="3511" actId="165"/>
          <ac:spMkLst>
            <pc:docMk/>
            <pc:sldMk cId="767519772" sldId="268"/>
            <ac:spMk id="101" creationId="{C420FAEE-50E4-258D-9D31-C59C3F6B38A8}"/>
          </ac:spMkLst>
        </pc:spChg>
        <pc:spChg chg="mod">
          <ac:chgData name="One Skill" userId="8d49c830ac36a521" providerId="LiveId" clId="{EA354719-4A8A-47E8-A6A4-79A949610386}" dt="2024-04-18T13:41:57.200" v="3511" actId="165"/>
          <ac:spMkLst>
            <pc:docMk/>
            <pc:sldMk cId="767519772" sldId="268"/>
            <ac:spMk id="102" creationId="{F4032CD2-3C5F-8824-E290-7F20169ABB73}"/>
          </ac:spMkLst>
        </pc:spChg>
        <pc:spChg chg="mod">
          <ac:chgData name="One Skill" userId="8d49c830ac36a521" providerId="LiveId" clId="{EA354719-4A8A-47E8-A6A4-79A949610386}" dt="2024-04-18T13:41:57.200" v="3511" actId="165"/>
          <ac:spMkLst>
            <pc:docMk/>
            <pc:sldMk cId="767519772" sldId="268"/>
            <ac:spMk id="103" creationId="{C99B8D0B-A664-787D-3C4E-7C4DFF48D6AB}"/>
          </ac:spMkLst>
        </pc:spChg>
        <pc:spChg chg="mod">
          <ac:chgData name="One Skill" userId="8d49c830ac36a521" providerId="LiveId" clId="{EA354719-4A8A-47E8-A6A4-79A949610386}" dt="2024-04-18T13:41:57.200" v="3511" actId="165"/>
          <ac:spMkLst>
            <pc:docMk/>
            <pc:sldMk cId="767519772" sldId="268"/>
            <ac:spMk id="104" creationId="{351A8F83-F557-908C-96C4-D94F64F0A05E}"/>
          </ac:spMkLst>
        </pc:spChg>
        <pc:spChg chg="mod">
          <ac:chgData name="One Skill" userId="8d49c830ac36a521" providerId="LiveId" clId="{EA354719-4A8A-47E8-A6A4-79A949610386}" dt="2024-04-18T13:41:57.200" v="3511" actId="165"/>
          <ac:spMkLst>
            <pc:docMk/>
            <pc:sldMk cId="767519772" sldId="268"/>
            <ac:spMk id="105" creationId="{BF87AD3F-849F-C9C3-19D2-C161B20B2063}"/>
          </ac:spMkLst>
        </pc:spChg>
        <pc:spChg chg="mod">
          <ac:chgData name="One Skill" userId="8d49c830ac36a521" providerId="LiveId" clId="{EA354719-4A8A-47E8-A6A4-79A949610386}" dt="2024-04-18T13:41:57.200" v="3511" actId="165"/>
          <ac:spMkLst>
            <pc:docMk/>
            <pc:sldMk cId="767519772" sldId="268"/>
            <ac:spMk id="106" creationId="{A13A2337-C231-CBDD-1E07-432E50F348CE}"/>
          </ac:spMkLst>
        </pc:spChg>
        <pc:spChg chg="mod">
          <ac:chgData name="One Skill" userId="8d49c830ac36a521" providerId="LiveId" clId="{EA354719-4A8A-47E8-A6A4-79A949610386}" dt="2024-04-18T13:41:57.200" v="3511" actId="165"/>
          <ac:spMkLst>
            <pc:docMk/>
            <pc:sldMk cId="767519772" sldId="268"/>
            <ac:spMk id="107" creationId="{8C8E9120-361A-E38A-4523-0294EBEA72FE}"/>
          </ac:spMkLst>
        </pc:spChg>
        <pc:spChg chg="mod">
          <ac:chgData name="One Skill" userId="8d49c830ac36a521" providerId="LiveId" clId="{EA354719-4A8A-47E8-A6A4-79A949610386}" dt="2024-04-18T13:41:57.200" v="3511" actId="165"/>
          <ac:spMkLst>
            <pc:docMk/>
            <pc:sldMk cId="767519772" sldId="268"/>
            <ac:spMk id="108" creationId="{45FA813E-1E06-77F0-5F70-34DA292B5E0F}"/>
          </ac:spMkLst>
        </pc:spChg>
        <pc:spChg chg="mod">
          <ac:chgData name="One Skill" userId="8d49c830ac36a521" providerId="LiveId" clId="{EA354719-4A8A-47E8-A6A4-79A949610386}" dt="2024-04-18T13:41:57.200" v="3511" actId="165"/>
          <ac:spMkLst>
            <pc:docMk/>
            <pc:sldMk cId="767519772" sldId="268"/>
            <ac:spMk id="109" creationId="{1AA8901A-2695-F3B6-7FF0-A4BF86265734}"/>
          </ac:spMkLst>
        </pc:spChg>
        <pc:spChg chg="mod">
          <ac:chgData name="One Skill" userId="8d49c830ac36a521" providerId="LiveId" clId="{EA354719-4A8A-47E8-A6A4-79A949610386}" dt="2024-04-18T13:41:57.200" v="3511" actId="165"/>
          <ac:spMkLst>
            <pc:docMk/>
            <pc:sldMk cId="767519772" sldId="268"/>
            <ac:spMk id="110" creationId="{1BE99F83-3521-87A6-599B-5CC8F724368D}"/>
          </ac:spMkLst>
        </pc:spChg>
        <pc:spChg chg="mod">
          <ac:chgData name="One Skill" userId="8d49c830ac36a521" providerId="LiveId" clId="{EA354719-4A8A-47E8-A6A4-79A949610386}" dt="2024-04-18T13:41:57.200" v="3511" actId="165"/>
          <ac:spMkLst>
            <pc:docMk/>
            <pc:sldMk cId="767519772" sldId="268"/>
            <ac:spMk id="111" creationId="{BE9EBA5D-D92A-0FF4-BB8A-DFA610F8F532}"/>
          </ac:spMkLst>
        </pc:spChg>
        <pc:spChg chg="mod">
          <ac:chgData name="One Skill" userId="8d49c830ac36a521" providerId="LiveId" clId="{EA354719-4A8A-47E8-A6A4-79A949610386}" dt="2024-04-18T13:41:57.200" v="3511" actId="165"/>
          <ac:spMkLst>
            <pc:docMk/>
            <pc:sldMk cId="767519772" sldId="268"/>
            <ac:spMk id="112" creationId="{2962B4CC-9DC4-C990-340E-C07D0E2FED3F}"/>
          </ac:spMkLst>
        </pc:spChg>
        <pc:spChg chg="mod">
          <ac:chgData name="One Skill" userId="8d49c830ac36a521" providerId="LiveId" clId="{EA354719-4A8A-47E8-A6A4-79A949610386}" dt="2024-04-18T13:41:57.200" v="3511" actId="165"/>
          <ac:spMkLst>
            <pc:docMk/>
            <pc:sldMk cId="767519772" sldId="268"/>
            <ac:spMk id="113" creationId="{C43CF9A3-21DB-09A0-7C98-695263FEE191}"/>
          </ac:spMkLst>
        </pc:spChg>
        <pc:spChg chg="mod">
          <ac:chgData name="One Skill" userId="8d49c830ac36a521" providerId="LiveId" clId="{EA354719-4A8A-47E8-A6A4-79A949610386}" dt="2024-04-18T13:41:57.200" v="3511" actId="165"/>
          <ac:spMkLst>
            <pc:docMk/>
            <pc:sldMk cId="767519772" sldId="268"/>
            <ac:spMk id="114" creationId="{24CA9101-BFD6-6712-BD8D-54E701FC10A3}"/>
          </ac:spMkLst>
        </pc:spChg>
        <pc:spChg chg="mod">
          <ac:chgData name="One Skill" userId="8d49c830ac36a521" providerId="LiveId" clId="{EA354719-4A8A-47E8-A6A4-79A949610386}" dt="2024-04-18T13:41:57.200" v="3511" actId="165"/>
          <ac:spMkLst>
            <pc:docMk/>
            <pc:sldMk cId="767519772" sldId="268"/>
            <ac:spMk id="115" creationId="{0F856D05-A9D6-896C-C0BC-10C58D3D8A8C}"/>
          </ac:spMkLst>
        </pc:spChg>
        <pc:spChg chg="mod">
          <ac:chgData name="One Skill" userId="8d49c830ac36a521" providerId="LiveId" clId="{EA354719-4A8A-47E8-A6A4-79A949610386}" dt="2024-04-18T13:41:57.200" v="3511" actId="165"/>
          <ac:spMkLst>
            <pc:docMk/>
            <pc:sldMk cId="767519772" sldId="268"/>
            <ac:spMk id="116" creationId="{7796F23B-FB82-2A8A-3AB1-F718E29FD72C}"/>
          </ac:spMkLst>
        </pc:spChg>
        <pc:spChg chg="mod">
          <ac:chgData name="One Skill" userId="8d49c830ac36a521" providerId="LiveId" clId="{EA354719-4A8A-47E8-A6A4-79A949610386}" dt="2024-04-18T13:41:57.200" v="3511" actId="165"/>
          <ac:spMkLst>
            <pc:docMk/>
            <pc:sldMk cId="767519772" sldId="268"/>
            <ac:spMk id="117" creationId="{37B63A09-93C0-BC58-CA4E-8874160E21E4}"/>
          </ac:spMkLst>
        </pc:spChg>
        <pc:spChg chg="mod">
          <ac:chgData name="One Skill" userId="8d49c830ac36a521" providerId="LiveId" clId="{EA354719-4A8A-47E8-A6A4-79A949610386}" dt="2024-04-18T13:41:57.200" v="3511" actId="165"/>
          <ac:spMkLst>
            <pc:docMk/>
            <pc:sldMk cId="767519772" sldId="268"/>
            <ac:spMk id="120" creationId="{9015AEFE-FCB6-2C90-8321-1233F684BCBB}"/>
          </ac:spMkLst>
        </pc:spChg>
        <pc:spChg chg="mod">
          <ac:chgData name="One Skill" userId="8d49c830ac36a521" providerId="LiveId" clId="{EA354719-4A8A-47E8-A6A4-79A949610386}" dt="2024-04-18T13:41:57.200" v="3511" actId="165"/>
          <ac:spMkLst>
            <pc:docMk/>
            <pc:sldMk cId="767519772" sldId="268"/>
            <ac:spMk id="121" creationId="{8EAD55B4-7E85-3C0B-0600-7FD934E49903}"/>
          </ac:spMkLst>
        </pc:spChg>
        <pc:spChg chg="mod">
          <ac:chgData name="One Skill" userId="8d49c830ac36a521" providerId="LiveId" clId="{EA354719-4A8A-47E8-A6A4-79A949610386}" dt="2024-04-18T13:41:57.200" v="3511" actId="165"/>
          <ac:spMkLst>
            <pc:docMk/>
            <pc:sldMk cId="767519772" sldId="268"/>
            <ac:spMk id="122" creationId="{BD0F8B36-561A-5FA9-F691-E411CC1E4A9F}"/>
          </ac:spMkLst>
        </pc:spChg>
        <pc:spChg chg="mod">
          <ac:chgData name="One Skill" userId="8d49c830ac36a521" providerId="LiveId" clId="{EA354719-4A8A-47E8-A6A4-79A949610386}" dt="2024-04-18T13:41:57.200" v="3511" actId="165"/>
          <ac:spMkLst>
            <pc:docMk/>
            <pc:sldMk cId="767519772" sldId="268"/>
            <ac:spMk id="123" creationId="{C216068E-C86A-2FFE-9E3C-A256810DDB84}"/>
          </ac:spMkLst>
        </pc:spChg>
        <pc:spChg chg="mod">
          <ac:chgData name="One Skill" userId="8d49c830ac36a521" providerId="LiveId" clId="{EA354719-4A8A-47E8-A6A4-79A949610386}" dt="2024-04-18T13:41:57.200" v="3511" actId="165"/>
          <ac:spMkLst>
            <pc:docMk/>
            <pc:sldMk cId="767519772" sldId="268"/>
            <ac:spMk id="124" creationId="{6BA08924-B819-F069-3F40-E9C66E5D2CA2}"/>
          </ac:spMkLst>
        </pc:spChg>
        <pc:spChg chg="mod">
          <ac:chgData name="One Skill" userId="8d49c830ac36a521" providerId="LiveId" clId="{EA354719-4A8A-47E8-A6A4-79A949610386}" dt="2024-04-18T13:41:57.200" v="3511" actId="165"/>
          <ac:spMkLst>
            <pc:docMk/>
            <pc:sldMk cId="767519772" sldId="268"/>
            <ac:spMk id="125" creationId="{D1690376-B921-DC0F-06E1-484A35E699F5}"/>
          </ac:spMkLst>
        </pc:spChg>
        <pc:spChg chg="mod">
          <ac:chgData name="One Skill" userId="8d49c830ac36a521" providerId="LiveId" clId="{EA354719-4A8A-47E8-A6A4-79A949610386}" dt="2024-04-18T13:41:57.200" v="3511" actId="165"/>
          <ac:spMkLst>
            <pc:docMk/>
            <pc:sldMk cId="767519772" sldId="268"/>
            <ac:spMk id="126" creationId="{883523D4-BBDC-0416-6877-D64DE479F08E}"/>
          </ac:spMkLst>
        </pc:spChg>
        <pc:spChg chg="mod">
          <ac:chgData name="One Skill" userId="8d49c830ac36a521" providerId="LiveId" clId="{EA354719-4A8A-47E8-A6A4-79A949610386}" dt="2024-04-18T13:41:57.200" v="3511" actId="165"/>
          <ac:spMkLst>
            <pc:docMk/>
            <pc:sldMk cId="767519772" sldId="268"/>
            <ac:spMk id="127" creationId="{6B184CBF-65EB-DD9E-ED6E-80F88E0BA7A2}"/>
          </ac:spMkLst>
        </pc:spChg>
        <pc:spChg chg="mod">
          <ac:chgData name="One Skill" userId="8d49c830ac36a521" providerId="LiveId" clId="{EA354719-4A8A-47E8-A6A4-79A949610386}" dt="2024-04-18T13:41:57.200" v="3511" actId="165"/>
          <ac:spMkLst>
            <pc:docMk/>
            <pc:sldMk cId="767519772" sldId="268"/>
            <ac:spMk id="129" creationId="{4BD071E5-0201-8E02-EF5A-6C0112202696}"/>
          </ac:spMkLst>
        </pc:spChg>
        <pc:spChg chg="mod">
          <ac:chgData name="One Skill" userId="8d49c830ac36a521" providerId="LiveId" clId="{EA354719-4A8A-47E8-A6A4-79A949610386}" dt="2024-04-18T13:41:57.200" v="3511" actId="165"/>
          <ac:spMkLst>
            <pc:docMk/>
            <pc:sldMk cId="767519772" sldId="268"/>
            <ac:spMk id="130" creationId="{05B3CA0C-9392-7345-3354-97A57C36AECA}"/>
          </ac:spMkLst>
        </pc:spChg>
        <pc:spChg chg="mod">
          <ac:chgData name="One Skill" userId="8d49c830ac36a521" providerId="LiveId" clId="{EA354719-4A8A-47E8-A6A4-79A949610386}" dt="2024-04-18T13:41:57.200" v="3511" actId="165"/>
          <ac:spMkLst>
            <pc:docMk/>
            <pc:sldMk cId="767519772" sldId="268"/>
            <ac:spMk id="131" creationId="{37C7670C-824E-601F-7000-3D81156CED45}"/>
          </ac:spMkLst>
        </pc:spChg>
        <pc:spChg chg="mod">
          <ac:chgData name="One Skill" userId="8d49c830ac36a521" providerId="LiveId" clId="{EA354719-4A8A-47E8-A6A4-79A949610386}" dt="2024-04-18T13:41:57.200" v="3511" actId="165"/>
          <ac:spMkLst>
            <pc:docMk/>
            <pc:sldMk cId="767519772" sldId="268"/>
            <ac:spMk id="132" creationId="{4A82ACE8-EF05-E760-6E76-41DDCAD9E3BC}"/>
          </ac:spMkLst>
        </pc:spChg>
        <pc:spChg chg="mod">
          <ac:chgData name="One Skill" userId="8d49c830ac36a521" providerId="LiveId" clId="{EA354719-4A8A-47E8-A6A4-79A949610386}" dt="2024-04-18T13:41:57.200" v="3511" actId="165"/>
          <ac:spMkLst>
            <pc:docMk/>
            <pc:sldMk cId="767519772" sldId="268"/>
            <ac:spMk id="133" creationId="{F7845680-45C5-E459-FFCA-9FD04A0BFCE6}"/>
          </ac:spMkLst>
        </pc:spChg>
        <pc:spChg chg="mod">
          <ac:chgData name="One Skill" userId="8d49c830ac36a521" providerId="LiveId" clId="{EA354719-4A8A-47E8-A6A4-79A949610386}" dt="2024-04-18T13:41:57.200" v="3511" actId="165"/>
          <ac:spMkLst>
            <pc:docMk/>
            <pc:sldMk cId="767519772" sldId="268"/>
            <ac:spMk id="134" creationId="{1336778C-BF3F-CDB6-7609-85EBB6EC5DA0}"/>
          </ac:spMkLst>
        </pc:spChg>
        <pc:spChg chg="mod">
          <ac:chgData name="One Skill" userId="8d49c830ac36a521" providerId="LiveId" clId="{EA354719-4A8A-47E8-A6A4-79A949610386}" dt="2024-04-18T13:41:57.200" v="3511" actId="165"/>
          <ac:spMkLst>
            <pc:docMk/>
            <pc:sldMk cId="767519772" sldId="268"/>
            <ac:spMk id="135" creationId="{E800FED3-1DC8-6AD4-1DD7-2EEE0183828B}"/>
          </ac:spMkLst>
        </pc:spChg>
        <pc:spChg chg="mod">
          <ac:chgData name="One Skill" userId="8d49c830ac36a521" providerId="LiveId" clId="{EA354719-4A8A-47E8-A6A4-79A949610386}" dt="2024-04-18T13:41:57.200" v="3511" actId="165"/>
          <ac:spMkLst>
            <pc:docMk/>
            <pc:sldMk cId="767519772" sldId="268"/>
            <ac:spMk id="136" creationId="{934D7BE0-312C-A297-2F3B-9DE9699A795C}"/>
          </ac:spMkLst>
        </pc:spChg>
        <pc:spChg chg="mod">
          <ac:chgData name="One Skill" userId="8d49c830ac36a521" providerId="LiveId" clId="{EA354719-4A8A-47E8-A6A4-79A949610386}" dt="2024-04-18T13:41:57.200" v="3511" actId="165"/>
          <ac:spMkLst>
            <pc:docMk/>
            <pc:sldMk cId="767519772" sldId="268"/>
            <ac:spMk id="137" creationId="{0D1E20A0-5B8F-9D55-9D4D-05576217A6EA}"/>
          </ac:spMkLst>
        </pc:spChg>
        <pc:spChg chg="mod">
          <ac:chgData name="One Skill" userId="8d49c830ac36a521" providerId="LiveId" clId="{EA354719-4A8A-47E8-A6A4-79A949610386}" dt="2024-04-18T13:41:57.200" v="3511" actId="165"/>
          <ac:spMkLst>
            <pc:docMk/>
            <pc:sldMk cId="767519772" sldId="268"/>
            <ac:spMk id="140" creationId="{EE5EDB9C-4A5B-120C-C97D-6C8257F1D1D5}"/>
          </ac:spMkLst>
        </pc:spChg>
        <pc:spChg chg="mod">
          <ac:chgData name="One Skill" userId="8d49c830ac36a521" providerId="LiveId" clId="{EA354719-4A8A-47E8-A6A4-79A949610386}" dt="2024-04-18T13:41:57.200" v="3511" actId="165"/>
          <ac:spMkLst>
            <pc:docMk/>
            <pc:sldMk cId="767519772" sldId="268"/>
            <ac:spMk id="141" creationId="{B744DD2A-C157-3F6E-C25E-4D8835620E20}"/>
          </ac:spMkLst>
        </pc:spChg>
        <pc:spChg chg="mod">
          <ac:chgData name="One Skill" userId="8d49c830ac36a521" providerId="LiveId" clId="{EA354719-4A8A-47E8-A6A4-79A949610386}" dt="2024-04-18T13:41:57.200" v="3511" actId="165"/>
          <ac:spMkLst>
            <pc:docMk/>
            <pc:sldMk cId="767519772" sldId="268"/>
            <ac:spMk id="142" creationId="{71F4F70E-3FCE-08FB-EBC7-F1975A7F08E8}"/>
          </ac:spMkLst>
        </pc:spChg>
        <pc:spChg chg="mod">
          <ac:chgData name="One Skill" userId="8d49c830ac36a521" providerId="LiveId" clId="{EA354719-4A8A-47E8-A6A4-79A949610386}" dt="2024-04-18T13:41:57.200" v="3511" actId="165"/>
          <ac:spMkLst>
            <pc:docMk/>
            <pc:sldMk cId="767519772" sldId="268"/>
            <ac:spMk id="143" creationId="{DA105C15-6FAC-2811-1269-C2672E7D6FEF}"/>
          </ac:spMkLst>
        </pc:spChg>
        <pc:spChg chg="mod">
          <ac:chgData name="One Skill" userId="8d49c830ac36a521" providerId="LiveId" clId="{EA354719-4A8A-47E8-A6A4-79A949610386}" dt="2024-04-18T13:41:57.200" v="3511" actId="165"/>
          <ac:spMkLst>
            <pc:docMk/>
            <pc:sldMk cId="767519772" sldId="268"/>
            <ac:spMk id="144" creationId="{1AFDF572-7CBB-3D00-0BF2-CE69D15BB07E}"/>
          </ac:spMkLst>
        </pc:spChg>
        <pc:spChg chg="mod">
          <ac:chgData name="One Skill" userId="8d49c830ac36a521" providerId="LiveId" clId="{EA354719-4A8A-47E8-A6A4-79A949610386}" dt="2024-04-18T13:41:57.200" v="3511" actId="165"/>
          <ac:spMkLst>
            <pc:docMk/>
            <pc:sldMk cId="767519772" sldId="268"/>
            <ac:spMk id="145" creationId="{FC1A0C82-F83D-5071-6716-69C8343D2AE9}"/>
          </ac:spMkLst>
        </pc:spChg>
        <pc:spChg chg="mod">
          <ac:chgData name="One Skill" userId="8d49c830ac36a521" providerId="LiveId" clId="{EA354719-4A8A-47E8-A6A4-79A949610386}" dt="2024-04-18T13:41:57.200" v="3511" actId="165"/>
          <ac:spMkLst>
            <pc:docMk/>
            <pc:sldMk cId="767519772" sldId="268"/>
            <ac:spMk id="146" creationId="{C342CE47-E73C-C240-0DC8-BE9B9A0AA243}"/>
          </ac:spMkLst>
        </pc:spChg>
        <pc:spChg chg="mod">
          <ac:chgData name="One Skill" userId="8d49c830ac36a521" providerId="LiveId" clId="{EA354719-4A8A-47E8-A6A4-79A949610386}" dt="2024-04-18T13:41:57.200" v="3511" actId="165"/>
          <ac:spMkLst>
            <pc:docMk/>
            <pc:sldMk cId="767519772" sldId="268"/>
            <ac:spMk id="147" creationId="{297F99DB-04E1-0D08-E1BB-C05B0F4E0100}"/>
          </ac:spMkLst>
        </pc:spChg>
        <pc:spChg chg="mod">
          <ac:chgData name="One Skill" userId="8d49c830ac36a521" providerId="LiveId" clId="{EA354719-4A8A-47E8-A6A4-79A949610386}" dt="2024-04-18T13:41:57.200" v="3511" actId="165"/>
          <ac:spMkLst>
            <pc:docMk/>
            <pc:sldMk cId="767519772" sldId="268"/>
            <ac:spMk id="149" creationId="{AC0C5E73-551F-97B5-13DF-46D065A98C86}"/>
          </ac:spMkLst>
        </pc:spChg>
        <pc:spChg chg="mod">
          <ac:chgData name="One Skill" userId="8d49c830ac36a521" providerId="LiveId" clId="{EA354719-4A8A-47E8-A6A4-79A949610386}" dt="2024-04-18T13:41:57.200" v="3511" actId="165"/>
          <ac:spMkLst>
            <pc:docMk/>
            <pc:sldMk cId="767519772" sldId="268"/>
            <ac:spMk id="150" creationId="{067F1A39-71F8-56EF-F126-C19E4A9B367E}"/>
          </ac:spMkLst>
        </pc:spChg>
        <pc:spChg chg="mod">
          <ac:chgData name="One Skill" userId="8d49c830ac36a521" providerId="LiveId" clId="{EA354719-4A8A-47E8-A6A4-79A949610386}" dt="2024-04-18T13:41:57.200" v="3511" actId="165"/>
          <ac:spMkLst>
            <pc:docMk/>
            <pc:sldMk cId="767519772" sldId="268"/>
            <ac:spMk id="151" creationId="{6450DDC4-F66D-9803-5A5D-9E5693277E7D}"/>
          </ac:spMkLst>
        </pc:spChg>
        <pc:spChg chg="mod">
          <ac:chgData name="One Skill" userId="8d49c830ac36a521" providerId="LiveId" clId="{EA354719-4A8A-47E8-A6A4-79A949610386}" dt="2024-04-18T13:41:57.200" v="3511" actId="165"/>
          <ac:spMkLst>
            <pc:docMk/>
            <pc:sldMk cId="767519772" sldId="268"/>
            <ac:spMk id="152" creationId="{762F4671-7E21-E9D8-6677-FDCEAF14553A}"/>
          </ac:spMkLst>
        </pc:spChg>
        <pc:spChg chg="mod">
          <ac:chgData name="One Skill" userId="8d49c830ac36a521" providerId="LiveId" clId="{EA354719-4A8A-47E8-A6A4-79A949610386}" dt="2024-04-18T13:41:57.200" v="3511" actId="165"/>
          <ac:spMkLst>
            <pc:docMk/>
            <pc:sldMk cId="767519772" sldId="268"/>
            <ac:spMk id="153" creationId="{CC00351D-0131-A2F5-EE5A-8E8BB6842200}"/>
          </ac:spMkLst>
        </pc:spChg>
        <pc:spChg chg="mod">
          <ac:chgData name="One Skill" userId="8d49c830ac36a521" providerId="LiveId" clId="{EA354719-4A8A-47E8-A6A4-79A949610386}" dt="2024-04-18T13:41:57.200" v="3511" actId="165"/>
          <ac:spMkLst>
            <pc:docMk/>
            <pc:sldMk cId="767519772" sldId="268"/>
            <ac:spMk id="154" creationId="{F57939CD-1987-65C3-B0BA-171EFF892B31}"/>
          </ac:spMkLst>
        </pc:spChg>
        <pc:spChg chg="mod">
          <ac:chgData name="One Skill" userId="8d49c830ac36a521" providerId="LiveId" clId="{EA354719-4A8A-47E8-A6A4-79A949610386}" dt="2024-04-18T13:41:57.200" v="3511" actId="165"/>
          <ac:spMkLst>
            <pc:docMk/>
            <pc:sldMk cId="767519772" sldId="268"/>
            <ac:spMk id="155" creationId="{1418F5DD-E64A-2A6C-1188-0555014A8235}"/>
          </ac:spMkLst>
        </pc:spChg>
        <pc:spChg chg="mod">
          <ac:chgData name="One Skill" userId="8d49c830ac36a521" providerId="LiveId" clId="{EA354719-4A8A-47E8-A6A4-79A949610386}" dt="2024-04-18T13:41:57.200" v="3511" actId="165"/>
          <ac:spMkLst>
            <pc:docMk/>
            <pc:sldMk cId="767519772" sldId="268"/>
            <ac:spMk id="156" creationId="{7718A4A3-954F-65AB-ECA5-E2099A835DA6}"/>
          </ac:spMkLst>
        </pc:spChg>
        <pc:spChg chg="mod">
          <ac:chgData name="One Skill" userId="8d49c830ac36a521" providerId="LiveId" clId="{EA354719-4A8A-47E8-A6A4-79A949610386}" dt="2024-04-18T13:41:57.200" v="3511" actId="165"/>
          <ac:spMkLst>
            <pc:docMk/>
            <pc:sldMk cId="767519772" sldId="268"/>
            <ac:spMk id="157" creationId="{33758984-73F5-8D8F-11F4-CF1553043512}"/>
          </ac:spMkLst>
        </pc:spChg>
        <pc:spChg chg="mod">
          <ac:chgData name="One Skill" userId="8d49c830ac36a521" providerId="LiveId" clId="{EA354719-4A8A-47E8-A6A4-79A949610386}" dt="2024-04-18T13:41:57.200" v="3511" actId="165"/>
          <ac:spMkLst>
            <pc:docMk/>
            <pc:sldMk cId="767519772" sldId="268"/>
            <ac:spMk id="159" creationId="{8B99718B-F8F9-EC5E-DAE9-E9F93874CC37}"/>
          </ac:spMkLst>
        </pc:spChg>
        <pc:spChg chg="mod">
          <ac:chgData name="One Skill" userId="8d49c830ac36a521" providerId="LiveId" clId="{EA354719-4A8A-47E8-A6A4-79A949610386}" dt="2024-04-18T13:41:57.200" v="3511" actId="165"/>
          <ac:spMkLst>
            <pc:docMk/>
            <pc:sldMk cId="767519772" sldId="268"/>
            <ac:spMk id="160" creationId="{B8D0ED10-EEEC-6EF0-1859-8DACE7CAB630}"/>
          </ac:spMkLst>
        </pc:spChg>
        <pc:spChg chg="mod">
          <ac:chgData name="One Skill" userId="8d49c830ac36a521" providerId="LiveId" clId="{EA354719-4A8A-47E8-A6A4-79A949610386}" dt="2024-04-18T13:41:57.200" v="3511" actId="165"/>
          <ac:spMkLst>
            <pc:docMk/>
            <pc:sldMk cId="767519772" sldId="268"/>
            <ac:spMk id="161" creationId="{4B4A605E-FBA6-E5BA-BD37-BBAB9AE756D8}"/>
          </ac:spMkLst>
        </pc:spChg>
        <pc:spChg chg="mod">
          <ac:chgData name="One Skill" userId="8d49c830ac36a521" providerId="LiveId" clId="{EA354719-4A8A-47E8-A6A4-79A949610386}" dt="2024-04-18T13:41:57.200" v="3511" actId="165"/>
          <ac:spMkLst>
            <pc:docMk/>
            <pc:sldMk cId="767519772" sldId="268"/>
            <ac:spMk id="162" creationId="{960C901E-A024-0F03-0C38-0040CE2369F4}"/>
          </ac:spMkLst>
        </pc:spChg>
        <pc:spChg chg="mod">
          <ac:chgData name="One Skill" userId="8d49c830ac36a521" providerId="LiveId" clId="{EA354719-4A8A-47E8-A6A4-79A949610386}" dt="2024-04-18T13:41:57.200" v="3511" actId="165"/>
          <ac:spMkLst>
            <pc:docMk/>
            <pc:sldMk cId="767519772" sldId="268"/>
            <ac:spMk id="163" creationId="{C36930D5-AB6D-BD95-73E1-7E7D9239F8AE}"/>
          </ac:spMkLst>
        </pc:spChg>
        <pc:spChg chg="mod">
          <ac:chgData name="One Skill" userId="8d49c830ac36a521" providerId="LiveId" clId="{EA354719-4A8A-47E8-A6A4-79A949610386}" dt="2024-04-18T13:41:57.200" v="3511" actId="165"/>
          <ac:spMkLst>
            <pc:docMk/>
            <pc:sldMk cId="767519772" sldId="268"/>
            <ac:spMk id="165" creationId="{984D88CF-4712-A091-73E0-E9E2B02A3D0F}"/>
          </ac:spMkLst>
        </pc:spChg>
        <pc:spChg chg="mod">
          <ac:chgData name="One Skill" userId="8d49c830ac36a521" providerId="LiveId" clId="{EA354719-4A8A-47E8-A6A4-79A949610386}" dt="2024-04-18T13:41:57.200" v="3511" actId="165"/>
          <ac:spMkLst>
            <pc:docMk/>
            <pc:sldMk cId="767519772" sldId="268"/>
            <ac:spMk id="166" creationId="{B162F889-F216-A80A-508D-FEBF595026B2}"/>
          </ac:spMkLst>
        </pc:spChg>
        <pc:spChg chg="mod">
          <ac:chgData name="One Skill" userId="8d49c830ac36a521" providerId="LiveId" clId="{EA354719-4A8A-47E8-A6A4-79A949610386}" dt="2024-04-18T13:41:57.200" v="3511" actId="165"/>
          <ac:spMkLst>
            <pc:docMk/>
            <pc:sldMk cId="767519772" sldId="268"/>
            <ac:spMk id="167" creationId="{DE687130-613A-52C9-49AB-9A3E9A9DB09F}"/>
          </ac:spMkLst>
        </pc:spChg>
        <pc:spChg chg="mod">
          <ac:chgData name="One Skill" userId="8d49c830ac36a521" providerId="LiveId" clId="{EA354719-4A8A-47E8-A6A4-79A949610386}" dt="2024-04-18T13:41:57.200" v="3511" actId="165"/>
          <ac:spMkLst>
            <pc:docMk/>
            <pc:sldMk cId="767519772" sldId="268"/>
            <ac:spMk id="168" creationId="{8C2B78FC-68A3-ACB7-EFEC-F55CA8C61175}"/>
          </ac:spMkLst>
        </pc:spChg>
        <pc:spChg chg="mod">
          <ac:chgData name="One Skill" userId="8d49c830ac36a521" providerId="LiveId" clId="{EA354719-4A8A-47E8-A6A4-79A949610386}" dt="2024-04-18T13:41:57.200" v="3511" actId="165"/>
          <ac:spMkLst>
            <pc:docMk/>
            <pc:sldMk cId="767519772" sldId="268"/>
            <ac:spMk id="169" creationId="{1E3CA38A-CC55-3082-C17B-0C2F70EE211E}"/>
          </ac:spMkLst>
        </pc:spChg>
        <pc:spChg chg="mod">
          <ac:chgData name="One Skill" userId="8d49c830ac36a521" providerId="LiveId" clId="{EA354719-4A8A-47E8-A6A4-79A949610386}" dt="2024-04-18T13:41:57.200" v="3511" actId="165"/>
          <ac:spMkLst>
            <pc:docMk/>
            <pc:sldMk cId="767519772" sldId="268"/>
            <ac:spMk id="171" creationId="{D43ED57B-9AE2-C8AC-4705-6685D1F02390}"/>
          </ac:spMkLst>
        </pc:spChg>
        <pc:spChg chg="mod">
          <ac:chgData name="One Skill" userId="8d49c830ac36a521" providerId="LiveId" clId="{EA354719-4A8A-47E8-A6A4-79A949610386}" dt="2024-04-18T13:41:57.200" v="3511" actId="165"/>
          <ac:spMkLst>
            <pc:docMk/>
            <pc:sldMk cId="767519772" sldId="268"/>
            <ac:spMk id="172" creationId="{6873088C-28CE-5E5E-4F10-CFBFD221C9C1}"/>
          </ac:spMkLst>
        </pc:spChg>
        <pc:spChg chg="mod">
          <ac:chgData name="One Skill" userId="8d49c830ac36a521" providerId="LiveId" clId="{EA354719-4A8A-47E8-A6A4-79A949610386}" dt="2024-04-18T13:41:57.200" v="3511" actId="165"/>
          <ac:spMkLst>
            <pc:docMk/>
            <pc:sldMk cId="767519772" sldId="268"/>
            <ac:spMk id="173" creationId="{CCE88B43-ADBF-9F2B-06EC-B7A96E58DEE1}"/>
          </ac:spMkLst>
        </pc:spChg>
        <pc:spChg chg="mod">
          <ac:chgData name="One Skill" userId="8d49c830ac36a521" providerId="LiveId" clId="{EA354719-4A8A-47E8-A6A4-79A949610386}" dt="2024-04-18T13:41:57.200" v="3511" actId="165"/>
          <ac:spMkLst>
            <pc:docMk/>
            <pc:sldMk cId="767519772" sldId="268"/>
            <ac:spMk id="174" creationId="{FE58CF2F-8D39-A493-2A84-76867835DC88}"/>
          </ac:spMkLst>
        </pc:spChg>
        <pc:spChg chg="mod">
          <ac:chgData name="One Skill" userId="8d49c830ac36a521" providerId="LiveId" clId="{EA354719-4A8A-47E8-A6A4-79A949610386}" dt="2024-04-18T13:41:57.200" v="3511" actId="165"/>
          <ac:spMkLst>
            <pc:docMk/>
            <pc:sldMk cId="767519772" sldId="268"/>
            <ac:spMk id="175" creationId="{F7B9554A-4979-9B05-4B71-3DA3D2E208F9}"/>
          </ac:spMkLst>
        </pc:spChg>
        <pc:spChg chg="mod">
          <ac:chgData name="One Skill" userId="8d49c830ac36a521" providerId="LiveId" clId="{EA354719-4A8A-47E8-A6A4-79A949610386}" dt="2024-04-18T13:41:57.200" v="3511" actId="165"/>
          <ac:spMkLst>
            <pc:docMk/>
            <pc:sldMk cId="767519772" sldId="268"/>
            <ac:spMk id="177" creationId="{2AC23840-7B52-4C71-0990-CAA5BF584415}"/>
          </ac:spMkLst>
        </pc:spChg>
        <pc:spChg chg="mod">
          <ac:chgData name="One Skill" userId="8d49c830ac36a521" providerId="LiveId" clId="{EA354719-4A8A-47E8-A6A4-79A949610386}" dt="2024-04-18T13:41:57.200" v="3511" actId="165"/>
          <ac:spMkLst>
            <pc:docMk/>
            <pc:sldMk cId="767519772" sldId="268"/>
            <ac:spMk id="178" creationId="{3BB38D18-E93A-EA78-FE60-4E9A9FCC9033}"/>
          </ac:spMkLst>
        </pc:spChg>
        <pc:spChg chg="mod">
          <ac:chgData name="One Skill" userId="8d49c830ac36a521" providerId="LiveId" clId="{EA354719-4A8A-47E8-A6A4-79A949610386}" dt="2024-04-18T13:41:57.200" v="3511" actId="165"/>
          <ac:spMkLst>
            <pc:docMk/>
            <pc:sldMk cId="767519772" sldId="268"/>
            <ac:spMk id="179" creationId="{E85E0FD7-01AF-73FF-0927-7791BF8D91A9}"/>
          </ac:spMkLst>
        </pc:spChg>
        <pc:spChg chg="mod">
          <ac:chgData name="One Skill" userId="8d49c830ac36a521" providerId="LiveId" clId="{EA354719-4A8A-47E8-A6A4-79A949610386}" dt="2024-04-18T13:41:57.200" v="3511" actId="165"/>
          <ac:spMkLst>
            <pc:docMk/>
            <pc:sldMk cId="767519772" sldId="268"/>
            <ac:spMk id="180" creationId="{DADF2424-3593-ACCF-C2FB-C7B3EA3E4181}"/>
          </ac:spMkLst>
        </pc:spChg>
        <pc:spChg chg="mod">
          <ac:chgData name="One Skill" userId="8d49c830ac36a521" providerId="LiveId" clId="{EA354719-4A8A-47E8-A6A4-79A949610386}" dt="2024-04-18T13:41:57.200" v="3511" actId="165"/>
          <ac:spMkLst>
            <pc:docMk/>
            <pc:sldMk cId="767519772" sldId="268"/>
            <ac:spMk id="181" creationId="{10DA1B1E-E11A-729A-A927-7CAFD5B0E787}"/>
          </ac:spMkLst>
        </pc:spChg>
        <pc:spChg chg="mod">
          <ac:chgData name="One Skill" userId="8d49c830ac36a521" providerId="LiveId" clId="{EA354719-4A8A-47E8-A6A4-79A949610386}" dt="2024-04-18T13:41:57.200" v="3511" actId="165"/>
          <ac:spMkLst>
            <pc:docMk/>
            <pc:sldMk cId="767519772" sldId="268"/>
            <ac:spMk id="183" creationId="{69E40D05-C88C-11EB-CBA5-907A9EFC7BF4}"/>
          </ac:spMkLst>
        </pc:spChg>
        <pc:spChg chg="mod">
          <ac:chgData name="One Skill" userId="8d49c830ac36a521" providerId="LiveId" clId="{EA354719-4A8A-47E8-A6A4-79A949610386}" dt="2024-04-18T13:41:57.200" v="3511" actId="165"/>
          <ac:spMkLst>
            <pc:docMk/>
            <pc:sldMk cId="767519772" sldId="268"/>
            <ac:spMk id="184" creationId="{8229F59F-8414-C067-B472-24BFDEF8C416}"/>
          </ac:spMkLst>
        </pc:spChg>
        <pc:spChg chg="mod">
          <ac:chgData name="One Skill" userId="8d49c830ac36a521" providerId="LiveId" clId="{EA354719-4A8A-47E8-A6A4-79A949610386}" dt="2024-04-18T13:41:57.200" v="3511" actId="165"/>
          <ac:spMkLst>
            <pc:docMk/>
            <pc:sldMk cId="767519772" sldId="268"/>
            <ac:spMk id="185" creationId="{240E7BEC-5AD0-4D8F-8BF1-1BAC0223980A}"/>
          </ac:spMkLst>
        </pc:spChg>
        <pc:spChg chg="mod">
          <ac:chgData name="One Skill" userId="8d49c830ac36a521" providerId="LiveId" clId="{EA354719-4A8A-47E8-A6A4-79A949610386}" dt="2024-04-18T13:41:57.200" v="3511" actId="165"/>
          <ac:spMkLst>
            <pc:docMk/>
            <pc:sldMk cId="767519772" sldId="268"/>
            <ac:spMk id="186" creationId="{E93AAB81-44CC-E38A-2D5B-8C442508AB6C}"/>
          </ac:spMkLst>
        </pc:spChg>
        <pc:spChg chg="mod">
          <ac:chgData name="One Skill" userId="8d49c830ac36a521" providerId="LiveId" clId="{EA354719-4A8A-47E8-A6A4-79A949610386}" dt="2024-04-18T13:41:57.200" v="3511" actId="165"/>
          <ac:spMkLst>
            <pc:docMk/>
            <pc:sldMk cId="767519772" sldId="268"/>
            <ac:spMk id="187" creationId="{D46FD2EF-93E1-D1B3-A721-334387BC52F9}"/>
          </ac:spMkLst>
        </pc:spChg>
        <pc:spChg chg="mod">
          <ac:chgData name="One Skill" userId="8d49c830ac36a521" providerId="LiveId" clId="{EA354719-4A8A-47E8-A6A4-79A949610386}" dt="2024-04-18T13:41:57.200" v="3511" actId="165"/>
          <ac:spMkLst>
            <pc:docMk/>
            <pc:sldMk cId="767519772" sldId="268"/>
            <ac:spMk id="189" creationId="{C1C9B7CB-C2EC-A66A-9995-38466151DF13}"/>
          </ac:spMkLst>
        </pc:spChg>
        <pc:spChg chg="mod">
          <ac:chgData name="One Skill" userId="8d49c830ac36a521" providerId="LiveId" clId="{EA354719-4A8A-47E8-A6A4-79A949610386}" dt="2024-04-18T13:41:57.200" v="3511" actId="165"/>
          <ac:spMkLst>
            <pc:docMk/>
            <pc:sldMk cId="767519772" sldId="268"/>
            <ac:spMk id="190" creationId="{8CF827E7-47A2-1858-AD93-6DC3B4EB1B2C}"/>
          </ac:spMkLst>
        </pc:spChg>
        <pc:spChg chg="mod">
          <ac:chgData name="One Skill" userId="8d49c830ac36a521" providerId="LiveId" clId="{EA354719-4A8A-47E8-A6A4-79A949610386}" dt="2024-04-18T13:41:57.200" v="3511" actId="165"/>
          <ac:spMkLst>
            <pc:docMk/>
            <pc:sldMk cId="767519772" sldId="268"/>
            <ac:spMk id="191" creationId="{4255A454-4813-DD17-8D5F-7F6E77329EF6}"/>
          </ac:spMkLst>
        </pc:spChg>
        <pc:spChg chg="mod">
          <ac:chgData name="One Skill" userId="8d49c830ac36a521" providerId="LiveId" clId="{EA354719-4A8A-47E8-A6A4-79A949610386}" dt="2024-04-18T13:41:57.200" v="3511" actId="165"/>
          <ac:spMkLst>
            <pc:docMk/>
            <pc:sldMk cId="767519772" sldId="268"/>
            <ac:spMk id="192" creationId="{E502B3BD-B89E-8E0D-1CA1-21A80E20C773}"/>
          </ac:spMkLst>
        </pc:spChg>
        <pc:spChg chg="mod">
          <ac:chgData name="One Skill" userId="8d49c830ac36a521" providerId="LiveId" clId="{EA354719-4A8A-47E8-A6A4-79A949610386}" dt="2024-04-18T13:41:57.200" v="3511" actId="165"/>
          <ac:spMkLst>
            <pc:docMk/>
            <pc:sldMk cId="767519772" sldId="268"/>
            <ac:spMk id="193" creationId="{B8F8895F-FCDA-F552-2C34-69151A999D90}"/>
          </ac:spMkLst>
        </pc:spChg>
        <pc:spChg chg="mod">
          <ac:chgData name="One Skill" userId="8d49c830ac36a521" providerId="LiveId" clId="{EA354719-4A8A-47E8-A6A4-79A949610386}" dt="2024-04-18T13:41:57.200" v="3511" actId="165"/>
          <ac:spMkLst>
            <pc:docMk/>
            <pc:sldMk cId="767519772" sldId="268"/>
            <ac:spMk id="195" creationId="{FE78236C-B6E8-E2D9-2F25-5AF2FDDC7513}"/>
          </ac:spMkLst>
        </pc:spChg>
        <pc:spChg chg="mod">
          <ac:chgData name="One Skill" userId="8d49c830ac36a521" providerId="LiveId" clId="{EA354719-4A8A-47E8-A6A4-79A949610386}" dt="2024-04-18T13:41:57.200" v="3511" actId="165"/>
          <ac:spMkLst>
            <pc:docMk/>
            <pc:sldMk cId="767519772" sldId="268"/>
            <ac:spMk id="196" creationId="{7570BB75-DCAF-A847-AC4B-1DB2ACB60CF0}"/>
          </ac:spMkLst>
        </pc:spChg>
        <pc:spChg chg="mod">
          <ac:chgData name="One Skill" userId="8d49c830ac36a521" providerId="LiveId" clId="{EA354719-4A8A-47E8-A6A4-79A949610386}" dt="2024-04-18T13:41:57.200" v="3511" actId="165"/>
          <ac:spMkLst>
            <pc:docMk/>
            <pc:sldMk cId="767519772" sldId="268"/>
            <ac:spMk id="197" creationId="{8F9C98DE-815C-AF00-C8E0-429AC4E06943}"/>
          </ac:spMkLst>
        </pc:spChg>
        <pc:spChg chg="mod">
          <ac:chgData name="One Skill" userId="8d49c830ac36a521" providerId="LiveId" clId="{EA354719-4A8A-47E8-A6A4-79A949610386}" dt="2024-04-18T13:41:57.200" v="3511" actId="165"/>
          <ac:spMkLst>
            <pc:docMk/>
            <pc:sldMk cId="767519772" sldId="268"/>
            <ac:spMk id="198" creationId="{3D89F90C-9D01-BA4F-9E68-16D77D028A04}"/>
          </ac:spMkLst>
        </pc:spChg>
        <pc:spChg chg="mod">
          <ac:chgData name="One Skill" userId="8d49c830ac36a521" providerId="LiveId" clId="{EA354719-4A8A-47E8-A6A4-79A949610386}" dt="2024-04-18T13:41:57.200" v="3511" actId="165"/>
          <ac:spMkLst>
            <pc:docMk/>
            <pc:sldMk cId="767519772" sldId="268"/>
            <ac:spMk id="199" creationId="{F52E4098-33EB-9B9A-3FF4-70C4BFC3C3E6}"/>
          </ac:spMkLst>
        </pc:spChg>
        <pc:spChg chg="mod">
          <ac:chgData name="One Skill" userId="8d49c830ac36a521" providerId="LiveId" clId="{EA354719-4A8A-47E8-A6A4-79A949610386}" dt="2024-04-18T13:41:57.200" v="3511" actId="165"/>
          <ac:spMkLst>
            <pc:docMk/>
            <pc:sldMk cId="767519772" sldId="268"/>
            <ac:spMk id="200" creationId="{033D1C54-85D4-F8C6-CD55-E389CEA4E330}"/>
          </ac:spMkLst>
        </pc:spChg>
        <pc:spChg chg="mod">
          <ac:chgData name="One Skill" userId="8d49c830ac36a521" providerId="LiveId" clId="{EA354719-4A8A-47E8-A6A4-79A949610386}" dt="2024-04-18T13:41:57.200" v="3511" actId="165"/>
          <ac:spMkLst>
            <pc:docMk/>
            <pc:sldMk cId="767519772" sldId="268"/>
            <ac:spMk id="201" creationId="{21B5242E-C043-931B-BD87-F214CF719A63}"/>
          </ac:spMkLst>
        </pc:spChg>
        <pc:spChg chg="mod">
          <ac:chgData name="One Skill" userId="8d49c830ac36a521" providerId="LiveId" clId="{EA354719-4A8A-47E8-A6A4-79A949610386}" dt="2024-04-18T13:41:57.200" v="3511" actId="165"/>
          <ac:spMkLst>
            <pc:docMk/>
            <pc:sldMk cId="767519772" sldId="268"/>
            <ac:spMk id="202" creationId="{18098F97-3FF7-B3BE-C8A6-55CF2F73A588}"/>
          </ac:spMkLst>
        </pc:spChg>
        <pc:spChg chg="mod">
          <ac:chgData name="One Skill" userId="8d49c830ac36a521" providerId="LiveId" clId="{EA354719-4A8A-47E8-A6A4-79A949610386}" dt="2024-04-18T13:41:57.200" v="3511" actId="165"/>
          <ac:spMkLst>
            <pc:docMk/>
            <pc:sldMk cId="767519772" sldId="268"/>
            <ac:spMk id="203" creationId="{D2EA6412-48A1-614B-60DC-3756CFF98E92}"/>
          </ac:spMkLst>
        </pc:spChg>
        <pc:spChg chg="mod">
          <ac:chgData name="One Skill" userId="8d49c830ac36a521" providerId="LiveId" clId="{EA354719-4A8A-47E8-A6A4-79A949610386}" dt="2024-04-18T13:41:57.200" v="3511" actId="165"/>
          <ac:spMkLst>
            <pc:docMk/>
            <pc:sldMk cId="767519772" sldId="268"/>
            <ac:spMk id="204" creationId="{BB2F03C5-4FCD-AC47-AB47-C47AFF95EAF5}"/>
          </ac:spMkLst>
        </pc:spChg>
        <pc:spChg chg="mod">
          <ac:chgData name="One Skill" userId="8d49c830ac36a521" providerId="LiveId" clId="{EA354719-4A8A-47E8-A6A4-79A949610386}" dt="2024-04-18T13:41:57.200" v="3511" actId="165"/>
          <ac:spMkLst>
            <pc:docMk/>
            <pc:sldMk cId="767519772" sldId="268"/>
            <ac:spMk id="205" creationId="{05C7C920-D4DF-557B-750A-09D4DCE54A66}"/>
          </ac:spMkLst>
        </pc:spChg>
        <pc:spChg chg="mod">
          <ac:chgData name="One Skill" userId="8d49c830ac36a521" providerId="LiveId" clId="{EA354719-4A8A-47E8-A6A4-79A949610386}" dt="2024-04-18T13:41:57.200" v="3511" actId="165"/>
          <ac:spMkLst>
            <pc:docMk/>
            <pc:sldMk cId="767519772" sldId="268"/>
            <ac:spMk id="206" creationId="{0D5506F0-E698-7F0C-6BE2-9785DD5698FC}"/>
          </ac:spMkLst>
        </pc:spChg>
        <pc:spChg chg="mod">
          <ac:chgData name="One Skill" userId="8d49c830ac36a521" providerId="LiveId" clId="{EA354719-4A8A-47E8-A6A4-79A949610386}" dt="2024-04-18T13:41:57.200" v="3511" actId="165"/>
          <ac:spMkLst>
            <pc:docMk/>
            <pc:sldMk cId="767519772" sldId="268"/>
            <ac:spMk id="207" creationId="{C193CF35-120C-B5E7-8B10-938963C19ED5}"/>
          </ac:spMkLst>
        </pc:spChg>
        <pc:spChg chg="mod">
          <ac:chgData name="One Skill" userId="8d49c830ac36a521" providerId="LiveId" clId="{EA354719-4A8A-47E8-A6A4-79A949610386}" dt="2024-04-18T13:41:57.200" v="3511" actId="165"/>
          <ac:spMkLst>
            <pc:docMk/>
            <pc:sldMk cId="767519772" sldId="268"/>
            <ac:spMk id="208" creationId="{B8163605-DB0B-5C75-F6A4-A8B6EAF06B88}"/>
          </ac:spMkLst>
        </pc:spChg>
        <pc:spChg chg="mod">
          <ac:chgData name="One Skill" userId="8d49c830ac36a521" providerId="LiveId" clId="{EA354719-4A8A-47E8-A6A4-79A949610386}" dt="2024-04-18T13:41:57.200" v="3511" actId="165"/>
          <ac:spMkLst>
            <pc:docMk/>
            <pc:sldMk cId="767519772" sldId="268"/>
            <ac:spMk id="209" creationId="{738C868C-56BB-90D6-07DC-D752A461E423}"/>
          </ac:spMkLst>
        </pc:spChg>
        <pc:spChg chg="mod">
          <ac:chgData name="One Skill" userId="8d49c830ac36a521" providerId="LiveId" clId="{EA354719-4A8A-47E8-A6A4-79A949610386}" dt="2024-04-18T13:41:57.200" v="3511" actId="165"/>
          <ac:spMkLst>
            <pc:docMk/>
            <pc:sldMk cId="767519772" sldId="268"/>
            <ac:spMk id="210" creationId="{C54FC242-9A9D-18ED-5F16-E7FEF5811517}"/>
          </ac:spMkLst>
        </pc:spChg>
        <pc:spChg chg="mod">
          <ac:chgData name="One Skill" userId="8d49c830ac36a521" providerId="LiveId" clId="{EA354719-4A8A-47E8-A6A4-79A949610386}" dt="2024-04-18T13:41:57.200" v="3511" actId="165"/>
          <ac:spMkLst>
            <pc:docMk/>
            <pc:sldMk cId="767519772" sldId="268"/>
            <ac:spMk id="211" creationId="{361667BD-520F-5D07-4246-3BAFA514716A}"/>
          </ac:spMkLst>
        </pc:spChg>
        <pc:spChg chg="mod">
          <ac:chgData name="One Skill" userId="8d49c830ac36a521" providerId="LiveId" clId="{EA354719-4A8A-47E8-A6A4-79A949610386}" dt="2024-04-18T13:41:57.200" v="3511" actId="165"/>
          <ac:spMkLst>
            <pc:docMk/>
            <pc:sldMk cId="767519772" sldId="268"/>
            <ac:spMk id="212" creationId="{BDEDCD1F-E642-BCF9-81A8-23AEB6192599}"/>
          </ac:spMkLst>
        </pc:spChg>
        <pc:spChg chg="mod">
          <ac:chgData name="One Skill" userId="8d49c830ac36a521" providerId="LiveId" clId="{EA354719-4A8A-47E8-A6A4-79A949610386}" dt="2024-04-18T13:41:57.200" v="3511" actId="165"/>
          <ac:spMkLst>
            <pc:docMk/>
            <pc:sldMk cId="767519772" sldId="268"/>
            <ac:spMk id="213" creationId="{8B5C79C7-CDE0-85C4-CEAD-2A1E1AEEBD8F}"/>
          </ac:spMkLst>
        </pc:spChg>
        <pc:spChg chg="mod">
          <ac:chgData name="One Skill" userId="8d49c830ac36a521" providerId="LiveId" clId="{EA354719-4A8A-47E8-A6A4-79A949610386}" dt="2024-04-18T13:41:57.200" v="3511" actId="165"/>
          <ac:spMkLst>
            <pc:docMk/>
            <pc:sldMk cId="767519772" sldId="268"/>
            <ac:spMk id="214" creationId="{A5E81CD4-E1AB-DDE3-3165-72EB87395366}"/>
          </ac:spMkLst>
        </pc:spChg>
        <pc:spChg chg="mod">
          <ac:chgData name="One Skill" userId="8d49c830ac36a521" providerId="LiveId" clId="{EA354719-4A8A-47E8-A6A4-79A949610386}" dt="2024-04-18T13:41:57.200" v="3511" actId="165"/>
          <ac:spMkLst>
            <pc:docMk/>
            <pc:sldMk cId="767519772" sldId="268"/>
            <ac:spMk id="215" creationId="{55D8D6A0-FA63-8E8D-7CD3-01A9279275BA}"/>
          </ac:spMkLst>
        </pc:spChg>
        <pc:spChg chg="mod">
          <ac:chgData name="One Skill" userId="8d49c830ac36a521" providerId="LiveId" clId="{EA354719-4A8A-47E8-A6A4-79A949610386}" dt="2024-04-18T13:41:57.200" v="3511" actId="165"/>
          <ac:spMkLst>
            <pc:docMk/>
            <pc:sldMk cId="767519772" sldId="268"/>
            <ac:spMk id="216" creationId="{14575FBF-42C8-F7CB-F64B-2E3F6B70B4AB}"/>
          </ac:spMkLst>
        </pc:spChg>
        <pc:spChg chg="mod">
          <ac:chgData name="One Skill" userId="8d49c830ac36a521" providerId="LiveId" clId="{EA354719-4A8A-47E8-A6A4-79A949610386}" dt="2024-04-18T13:41:57.200" v="3511" actId="165"/>
          <ac:spMkLst>
            <pc:docMk/>
            <pc:sldMk cId="767519772" sldId="268"/>
            <ac:spMk id="217" creationId="{753DED5A-DF0C-5B05-4852-F6C060813F39}"/>
          </ac:spMkLst>
        </pc:spChg>
        <pc:spChg chg="mod">
          <ac:chgData name="One Skill" userId="8d49c830ac36a521" providerId="LiveId" clId="{EA354719-4A8A-47E8-A6A4-79A949610386}" dt="2024-04-18T13:41:57.200" v="3511" actId="165"/>
          <ac:spMkLst>
            <pc:docMk/>
            <pc:sldMk cId="767519772" sldId="268"/>
            <ac:spMk id="218" creationId="{FFB8E352-9205-1408-D35D-D3BF4E536FEA}"/>
          </ac:spMkLst>
        </pc:spChg>
        <pc:spChg chg="mod">
          <ac:chgData name="One Skill" userId="8d49c830ac36a521" providerId="LiveId" clId="{EA354719-4A8A-47E8-A6A4-79A949610386}" dt="2024-04-18T13:41:57.200" v="3511" actId="165"/>
          <ac:spMkLst>
            <pc:docMk/>
            <pc:sldMk cId="767519772" sldId="268"/>
            <ac:spMk id="221" creationId="{878DD361-0920-4F6B-F7DB-420CF5BAF17E}"/>
          </ac:spMkLst>
        </pc:spChg>
        <pc:spChg chg="mod">
          <ac:chgData name="One Skill" userId="8d49c830ac36a521" providerId="LiveId" clId="{EA354719-4A8A-47E8-A6A4-79A949610386}" dt="2024-04-18T13:41:57.200" v="3511" actId="165"/>
          <ac:spMkLst>
            <pc:docMk/>
            <pc:sldMk cId="767519772" sldId="268"/>
            <ac:spMk id="222" creationId="{16CEDFA8-0EC1-30ED-E046-A5B9EF652AE7}"/>
          </ac:spMkLst>
        </pc:spChg>
        <pc:spChg chg="mod">
          <ac:chgData name="One Skill" userId="8d49c830ac36a521" providerId="LiveId" clId="{EA354719-4A8A-47E8-A6A4-79A949610386}" dt="2024-04-18T13:41:57.200" v="3511" actId="165"/>
          <ac:spMkLst>
            <pc:docMk/>
            <pc:sldMk cId="767519772" sldId="268"/>
            <ac:spMk id="223" creationId="{EF8D2207-246B-F48B-A69D-5277A3A3EC4C}"/>
          </ac:spMkLst>
        </pc:spChg>
        <pc:spChg chg="mod">
          <ac:chgData name="One Skill" userId="8d49c830ac36a521" providerId="LiveId" clId="{EA354719-4A8A-47E8-A6A4-79A949610386}" dt="2024-04-18T13:41:57.200" v="3511" actId="165"/>
          <ac:spMkLst>
            <pc:docMk/>
            <pc:sldMk cId="767519772" sldId="268"/>
            <ac:spMk id="224" creationId="{DCA2C187-1A1A-F76E-D53D-935C2735BB5F}"/>
          </ac:spMkLst>
        </pc:spChg>
        <pc:spChg chg="mod">
          <ac:chgData name="One Skill" userId="8d49c830ac36a521" providerId="LiveId" clId="{EA354719-4A8A-47E8-A6A4-79A949610386}" dt="2024-04-18T13:41:57.200" v="3511" actId="165"/>
          <ac:spMkLst>
            <pc:docMk/>
            <pc:sldMk cId="767519772" sldId="268"/>
            <ac:spMk id="225" creationId="{370606A5-5122-AE09-F37F-ED794DB22F81}"/>
          </ac:spMkLst>
        </pc:spChg>
        <pc:spChg chg="mod">
          <ac:chgData name="One Skill" userId="8d49c830ac36a521" providerId="LiveId" clId="{EA354719-4A8A-47E8-A6A4-79A949610386}" dt="2024-04-18T13:41:57.200" v="3511" actId="165"/>
          <ac:spMkLst>
            <pc:docMk/>
            <pc:sldMk cId="767519772" sldId="268"/>
            <ac:spMk id="226" creationId="{0FA6CF53-0147-6BE2-E2A8-C51948D770DE}"/>
          </ac:spMkLst>
        </pc:spChg>
        <pc:spChg chg="mod">
          <ac:chgData name="One Skill" userId="8d49c830ac36a521" providerId="LiveId" clId="{EA354719-4A8A-47E8-A6A4-79A949610386}" dt="2024-04-18T13:41:57.200" v="3511" actId="165"/>
          <ac:spMkLst>
            <pc:docMk/>
            <pc:sldMk cId="767519772" sldId="268"/>
            <ac:spMk id="227" creationId="{132CC967-2A24-152B-94A2-CC4AAA8FF92E}"/>
          </ac:spMkLst>
        </pc:spChg>
        <pc:spChg chg="mod">
          <ac:chgData name="One Skill" userId="8d49c830ac36a521" providerId="LiveId" clId="{EA354719-4A8A-47E8-A6A4-79A949610386}" dt="2024-04-18T13:41:57.200" v="3511" actId="165"/>
          <ac:spMkLst>
            <pc:docMk/>
            <pc:sldMk cId="767519772" sldId="268"/>
            <ac:spMk id="229" creationId="{8EF1F17E-0712-3341-83D0-FDC421F94169}"/>
          </ac:spMkLst>
        </pc:spChg>
        <pc:spChg chg="mod">
          <ac:chgData name="One Skill" userId="8d49c830ac36a521" providerId="LiveId" clId="{EA354719-4A8A-47E8-A6A4-79A949610386}" dt="2024-04-18T13:41:57.200" v="3511" actId="165"/>
          <ac:spMkLst>
            <pc:docMk/>
            <pc:sldMk cId="767519772" sldId="268"/>
            <ac:spMk id="230" creationId="{DD7438DF-B018-6ADA-B438-481B9D758400}"/>
          </ac:spMkLst>
        </pc:spChg>
        <pc:spChg chg="mod">
          <ac:chgData name="One Skill" userId="8d49c830ac36a521" providerId="LiveId" clId="{EA354719-4A8A-47E8-A6A4-79A949610386}" dt="2024-04-18T13:41:57.200" v="3511" actId="165"/>
          <ac:spMkLst>
            <pc:docMk/>
            <pc:sldMk cId="767519772" sldId="268"/>
            <ac:spMk id="231" creationId="{6AC3C0F6-A801-965C-4E74-5A045A713B60}"/>
          </ac:spMkLst>
        </pc:spChg>
        <pc:spChg chg="mod">
          <ac:chgData name="One Skill" userId="8d49c830ac36a521" providerId="LiveId" clId="{EA354719-4A8A-47E8-A6A4-79A949610386}" dt="2024-04-18T13:41:57.200" v="3511" actId="165"/>
          <ac:spMkLst>
            <pc:docMk/>
            <pc:sldMk cId="767519772" sldId="268"/>
            <ac:spMk id="232" creationId="{51EFCA09-B6AD-76BB-0DE3-4252799E44B4}"/>
          </ac:spMkLst>
        </pc:spChg>
        <pc:spChg chg="mod">
          <ac:chgData name="One Skill" userId="8d49c830ac36a521" providerId="LiveId" clId="{EA354719-4A8A-47E8-A6A4-79A949610386}" dt="2024-04-18T13:41:57.200" v="3511" actId="165"/>
          <ac:spMkLst>
            <pc:docMk/>
            <pc:sldMk cId="767519772" sldId="268"/>
            <ac:spMk id="233" creationId="{2D30D8C7-7FC0-9292-5488-356276DFB019}"/>
          </ac:spMkLst>
        </pc:spChg>
        <pc:spChg chg="mod">
          <ac:chgData name="One Skill" userId="8d49c830ac36a521" providerId="LiveId" clId="{EA354719-4A8A-47E8-A6A4-79A949610386}" dt="2024-04-18T13:41:57.200" v="3511" actId="165"/>
          <ac:spMkLst>
            <pc:docMk/>
            <pc:sldMk cId="767519772" sldId="268"/>
            <ac:spMk id="234" creationId="{1D0ECE47-D2BC-E27C-6E57-2DABDD2C7A9F}"/>
          </ac:spMkLst>
        </pc:spChg>
        <pc:spChg chg="mod">
          <ac:chgData name="One Skill" userId="8d49c830ac36a521" providerId="LiveId" clId="{EA354719-4A8A-47E8-A6A4-79A949610386}" dt="2024-04-18T13:41:57.200" v="3511" actId="165"/>
          <ac:spMkLst>
            <pc:docMk/>
            <pc:sldMk cId="767519772" sldId="268"/>
            <ac:spMk id="235" creationId="{D3B66EE8-03FB-07D4-6E3D-3D6451EA5C58}"/>
          </ac:spMkLst>
        </pc:spChg>
        <pc:spChg chg="mod">
          <ac:chgData name="One Skill" userId="8d49c830ac36a521" providerId="LiveId" clId="{EA354719-4A8A-47E8-A6A4-79A949610386}" dt="2024-04-18T13:41:57.200" v="3511" actId="165"/>
          <ac:spMkLst>
            <pc:docMk/>
            <pc:sldMk cId="767519772" sldId="268"/>
            <ac:spMk id="236" creationId="{3F28CE94-FDCF-4083-BF32-56F4C2C8BAA5}"/>
          </ac:spMkLst>
        </pc:spChg>
        <pc:spChg chg="mod">
          <ac:chgData name="One Skill" userId="8d49c830ac36a521" providerId="LiveId" clId="{EA354719-4A8A-47E8-A6A4-79A949610386}" dt="2024-04-18T13:41:57.200" v="3511" actId="165"/>
          <ac:spMkLst>
            <pc:docMk/>
            <pc:sldMk cId="767519772" sldId="268"/>
            <ac:spMk id="239" creationId="{098B9B36-DB08-AC28-2E23-7E0E8124DE12}"/>
          </ac:spMkLst>
        </pc:spChg>
        <pc:spChg chg="mod">
          <ac:chgData name="One Skill" userId="8d49c830ac36a521" providerId="LiveId" clId="{EA354719-4A8A-47E8-A6A4-79A949610386}" dt="2024-04-18T13:41:57.200" v="3511" actId="165"/>
          <ac:spMkLst>
            <pc:docMk/>
            <pc:sldMk cId="767519772" sldId="268"/>
            <ac:spMk id="240" creationId="{7389B32C-5C39-287A-8056-E78EE7D11738}"/>
          </ac:spMkLst>
        </pc:spChg>
        <pc:spChg chg="mod">
          <ac:chgData name="One Skill" userId="8d49c830ac36a521" providerId="LiveId" clId="{EA354719-4A8A-47E8-A6A4-79A949610386}" dt="2024-04-18T13:41:57.200" v="3511" actId="165"/>
          <ac:spMkLst>
            <pc:docMk/>
            <pc:sldMk cId="767519772" sldId="268"/>
            <ac:spMk id="241" creationId="{0C429DA2-A76A-E179-45D6-F601BA54904A}"/>
          </ac:spMkLst>
        </pc:spChg>
        <pc:spChg chg="mod">
          <ac:chgData name="One Skill" userId="8d49c830ac36a521" providerId="LiveId" clId="{EA354719-4A8A-47E8-A6A4-79A949610386}" dt="2024-04-18T13:41:57.200" v="3511" actId="165"/>
          <ac:spMkLst>
            <pc:docMk/>
            <pc:sldMk cId="767519772" sldId="268"/>
            <ac:spMk id="242" creationId="{658293CE-9056-DB22-7EA3-A63BD9CDB8CF}"/>
          </ac:spMkLst>
        </pc:spChg>
        <pc:spChg chg="mod">
          <ac:chgData name="One Skill" userId="8d49c830ac36a521" providerId="LiveId" clId="{EA354719-4A8A-47E8-A6A4-79A949610386}" dt="2024-04-18T13:41:57.200" v="3511" actId="165"/>
          <ac:spMkLst>
            <pc:docMk/>
            <pc:sldMk cId="767519772" sldId="268"/>
            <ac:spMk id="243" creationId="{3950C965-6675-EC59-A86D-B9FD00488A63}"/>
          </ac:spMkLst>
        </pc:spChg>
        <pc:spChg chg="mod">
          <ac:chgData name="One Skill" userId="8d49c830ac36a521" providerId="LiveId" clId="{EA354719-4A8A-47E8-A6A4-79A949610386}" dt="2024-04-18T13:41:57.200" v="3511" actId="165"/>
          <ac:spMkLst>
            <pc:docMk/>
            <pc:sldMk cId="767519772" sldId="268"/>
            <ac:spMk id="244" creationId="{3C391F69-EEF7-9D03-9AFD-5CFE8CE77C18}"/>
          </ac:spMkLst>
        </pc:spChg>
        <pc:spChg chg="mod">
          <ac:chgData name="One Skill" userId="8d49c830ac36a521" providerId="LiveId" clId="{EA354719-4A8A-47E8-A6A4-79A949610386}" dt="2024-04-18T13:41:57.200" v="3511" actId="165"/>
          <ac:spMkLst>
            <pc:docMk/>
            <pc:sldMk cId="767519772" sldId="268"/>
            <ac:spMk id="245" creationId="{D1FB48EA-2EA4-4EB3-F028-E8681871A2BE}"/>
          </ac:spMkLst>
        </pc:spChg>
        <pc:spChg chg="mod">
          <ac:chgData name="One Skill" userId="8d49c830ac36a521" providerId="LiveId" clId="{EA354719-4A8A-47E8-A6A4-79A949610386}" dt="2024-04-18T13:41:57.200" v="3511" actId="165"/>
          <ac:spMkLst>
            <pc:docMk/>
            <pc:sldMk cId="767519772" sldId="268"/>
            <ac:spMk id="246" creationId="{DDEC193C-3FC4-6D48-DC1D-840D491DADDC}"/>
          </ac:spMkLst>
        </pc:spChg>
        <pc:spChg chg="mod">
          <ac:chgData name="One Skill" userId="8d49c830ac36a521" providerId="LiveId" clId="{EA354719-4A8A-47E8-A6A4-79A949610386}" dt="2024-04-18T13:41:57.200" v="3511" actId="165"/>
          <ac:spMkLst>
            <pc:docMk/>
            <pc:sldMk cId="767519772" sldId="268"/>
            <ac:spMk id="248" creationId="{E0791A72-48F2-5F45-9226-2AE63B7592C3}"/>
          </ac:spMkLst>
        </pc:spChg>
        <pc:spChg chg="mod">
          <ac:chgData name="One Skill" userId="8d49c830ac36a521" providerId="LiveId" clId="{EA354719-4A8A-47E8-A6A4-79A949610386}" dt="2024-04-18T13:41:57.200" v="3511" actId="165"/>
          <ac:spMkLst>
            <pc:docMk/>
            <pc:sldMk cId="767519772" sldId="268"/>
            <ac:spMk id="249" creationId="{27CB5FE2-F080-46E0-6C68-275E5D09071C}"/>
          </ac:spMkLst>
        </pc:spChg>
        <pc:spChg chg="mod">
          <ac:chgData name="One Skill" userId="8d49c830ac36a521" providerId="LiveId" clId="{EA354719-4A8A-47E8-A6A4-79A949610386}" dt="2024-04-18T13:41:57.200" v="3511" actId="165"/>
          <ac:spMkLst>
            <pc:docMk/>
            <pc:sldMk cId="767519772" sldId="268"/>
            <ac:spMk id="250" creationId="{33947464-7317-7E7B-C4AD-D3A9D369BD2B}"/>
          </ac:spMkLst>
        </pc:spChg>
        <pc:spChg chg="mod">
          <ac:chgData name="One Skill" userId="8d49c830ac36a521" providerId="LiveId" clId="{EA354719-4A8A-47E8-A6A4-79A949610386}" dt="2024-04-18T13:41:57.200" v="3511" actId="165"/>
          <ac:spMkLst>
            <pc:docMk/>
            <pc:sldMk cId="767519772" sldId="268"/>
            <ac:spMk id="251" creationId="{E75ECDA1-D68D-1CDA-6C43-FF8B0F69F22B}"/>
          </ac:spMkLst>
        </pc:spChg>
        <pc:spChg chg="mod">
          <ac:chgData name="One Skill" userId="8d49c830ac36a521" providerId="LiveId" clId="{EA354719-4A8A-47E8-A6A4-79A949610386}" dt="2024-04-18T13:41:57.200" v="3511" actId="165"/>
          <ac:spMkLst>
            <pc:docMk/>
            <pc:sldMk cId="767519772" sldId="268"/>
            <ac:spMk id="252" creationId="{6330D046-AF25-4DB5-9B45-57CBC1984C47}"/>
          </ac:spMkLst>
        </pc:spChg>
        <pc:spChg chg="mod">
          <ac:chgData name="One Skill" userId="8d49c830ac36a521" providerId="LiveId" clId="{EA354719-4A8A-47E8-A6A4-79A949610386}" dt="2024-04-18T13:41:57.200" v="3511" actId="165"/>
          <ac:spMkLst>
            <pc:docMk/>
            <pc:sldMk cId="767519772" sldId="268"/>
            <ac:spMk id="253" creationId="{B8568BFF-16C7-3AF1-20C6-81997ACC1231}"/>
          </ac:spMkLst>
        </pc:spChg>
        <pc:spChg chg="mod">
          <ac:chgData name="One Skill" userId="8d49c830ac36a521" providerId="LiveId" clId="{EA354719-4A8A-47E8-A6A4-79A949610386}" dt="2024-04-18T13:41:57.200" v="3511" actId="165"/>
          <ac:spMkLst>
            <pc:docMk/>
            <pc:sldMk cId="767519772" sldId="268"/>
            <ac:spMk id="254" creationId="{2AFFAF44-9CD0-98ED-FED3-FB588B9EEE9C}"/>
          </ac:spMkLst>
        </pc:spChg>
        <pc:spChg chg="mod">
          <ac:chgData name="One Skill" userId="8d49c830ac36a521" providerId="LiveId" clId="{EA354719-4A8A-47E8-A6A4-79A949610386}" dt="2024-04-18T13:41:57.200" v="3511" actId="165"/>
          <ac:spMkLst>
            <pc:docMk/>
            <pc:sldMk cId="767519772" sldId="268"/>
            <ac:spMk id="255" creationId="{02DAA31E-1FCC-ACD5-F33B-BD66B851755A}"/>
          </ac:spMkLst>
        </pc:spChg>
        <pc:spChg chg="mod">
          <ac:chgData name="One Skill" userId="8d49c830ac36a521" providerId="LiveId" clId="{EA354719-4A8A-47E8-A6A4-79A949610386}" dt="2024-04-18T13:41:57.200" v="3511" actId="165"/>
          <ac:spMkLst>
            <pc:docMk/>
            <pc:sldMk cId="767519772" sldId="268"/>
            <ac:spMk id="258" creationId="{37292B55-ADC8-C582-6E44-9A976616C6E2}"/>
          </ac:spMkLst>
        </pc:spChg>
        <pc:spChg chg="mod">
          <ac:chgData name="One Skill" userId="8d49c830ac36a521" providerId="LiveId" clId="{EA354719-4A8A-47E8-A6A4-79A949610386}" dt="2024-04-18T13:41:57.200" v="3511" actId="165"/>
          <ac:spMkLst>
            <pc:docMk/>
            <pc:sldMk cId="767519772" sldId="268"/>
            <ac:spMk id="259" creationId="{B0E7C89C-1768-3524-7807-68340E9518C8}"/>
          </ac:spMkLst>
        </pc:spChg>
        <pc:spChg chg="mod">
          <ac:chgData name="One Skill" userId="8d49c830ac36a521" providerId="LiveId" clId="{EA354719-4A8A-47E8-A6A4-79A949610386}" dt="2024-04-18T13:41:57.200" v="3511" actId="165"/>
          <ac:spMkLst>
            <pc:docMk/>
            <pc:sldMk cId="767519772" sldId="268"/>
            <ac:spMk id="260" creationId="{7EBA7C98-01F4-A6D5-1D49-664EEC1EF22F}"/>
          </ac:spMkLst>
        </pc:spChg>
        <pc:spChg chg="mod">
          <ac:chgData name="One Skill" userId="8d49c830ac36a521" providerId="LiveId" clId="{EA354719-4A8A-47E8-A6A4-79A949610386}" dt="2024-04-18T13:41:57.200" v="3511" actId="165"/>
          <ac:spMkLst>
            <pc:docMk/>
            <pc:sldMk cId="767519772" sldId="268"/>
            <ac:spMk id="261" creationId="{CBC15D76-F272-B55A-E807-D99878691412}"/>
          </ac:spMkLst>
        </pc:spChg>
        <pc:spChg chg="mod">
          <ac:chgData name="One Skill" userId="8d49c830ac36a521" providerId="LiveId" clId="{EA354719-4A8A-47E8-A6A4-79A949610386}" dt="2024-04-18T13:41:57.200" v="3511" actId="165"/>
          <ac:spMkLst>
            <pc:docMk/>
            <pc:sldMk cId="767519772" sldId="268"/>
            <ac:spMk id="262" creationId="{E6D6FF22-D337-B2BB-5DB7-17A9B1E63DE0}"/>
          </ac:spMkLst>
        </pc:spChg>
        <pc:spChg chg="mod">
          <ac:chgData name="One Skill" userId="8d49c830ac36a521" providerId="LiveId" clId="{EA354719-4A8A-47E8-A6A4-79A949610386}" dt="2024-04-18T13:41:57.200" v="3511" actId="165"/>
          <ac:spMkLst>
            <pc:docMk/>
            <pc:sldMk cId="767519772" sldId="268"/>
            <ac:spMk id="263" creationId="{CEC20CA8-F129-D6FF-A57D-D533D8E00565}"/>
          </ac:spMkLst>
        </pc:spChg>
        <pc:spChg chg="mod">
          <ac:chgData name="One Skill" userId="8d49c830ac36a521" providerId="LiveId" clId="{EA354719-4A8A-47E8-A6A4-79A949610386}" dt="2024-04-18T13:41:57.200" v="3511" actId="165"/>
          <ac:spMkLst>
            <pc:docMk/>
            <pc:sldMk cId="767519772" sldId="268"/>
            <ac:spMk id="264" creationId="{42865646-EF41-152F-81FF-F403F5307D37}"/>
          </ac:spMkLst>
        </pc:spChg>
        <pc:spChg chg="mod">
          <ac:chgData name="One Skill" userId="8d49c830ac36a521" providerId="LiveId" clId="{EA354719-4A8A-47E8-A6A4-79A949610386}" dt="2024-04-18T13:41:57.200" v="3511" actId="165"/>
          <ac:spMkLst>
            <pc:docMk/>
            <pc:sldMk cId="767519772" sldId="268"/>
            <ac:spMk id="266" creationId="{89F38579-5A44-69C1-1713-C5AC3716A64A}"/>
          </ac:spMkLst>
        </pc:spChg>
        <pc:spChg chg="mod">
          <ac:chgData name="One Skill" userId="8d49c830ac36a521" providerId="LiveId" clId="{EA354719-4A8A-47E8-A6A4-79A949610386}" dt="2024-04-18T13:41:57.200" v="3511" actId="165"/>
          <ac:spMkLst>
            <pc:docMk/>
            <pc:sldMk cId="767519772" sldId="268"/>
            <ac:spMk id="267" creationId="{3B5F99A6-64A9-07A9-E88F-F0A344565BDA}"/>
          </ac:spMkLst>
        </pc:spChg>
        <pc:spChg chg="mod">
          <ac:chgData name="One Skill" userId="8d49c830ac36a521" providerId="LiveId" clId="{EA354719-4A8A-47E8-A6A4-79A949610386}" dt="2024-04-18T13:41:57.200" v="3511" actId="165"/>
          <ac:spMkLst>
            <pc:docMk/>
            <pc:sldMk cId="767519772" sldId="268"/>
            <ac:spMk id="268" creationId="{5423065F-934D-0586-CE48-A6EF509EEF7F}"/>
          </ac:spMkLst>
        </pc:spChg>
        <pc:spChg chg="mod">
          <ac:chgData name="One Skill" userId="8d49c830ac36a521" providerId="LiveId" clId="{EA354719-4A8A-47E8-A6A4-79A949610386}" dt="2024-04-18T13:41:57.200" v="3511" actId="165"/>
          <ac:spMkLst>
            <pc:docMk/>
            <pc:sldMk cId="767519772" sldId="268"/>
            <ac:spMk id="269" creationId="{D15EF14C-5480-4B73-A828-F3F066258F36}"/>
          </ac:spMkLst>
        </pc:spChg>
        <pc:spChg chg="mod">
          <ac:chgData name="One Skill" userId="8d49c830ac36a521" providerId="LiveId" clId="{EA354719-4A8A-47E8-A6A4-79A949610386}" dt="2024-04-18T13:41:57.200" v="3511" actId="165"/>
          <ac:spMkLst>
            <pc:docMk/>
            <pc:sldMk cId="767519772" sldId="268"/>
            <ac:spMk id="270" creationId="{25EC42DD-067F-580C-65F1-3B3AB4070D2C}"/>
          </ac:spMkLst>
        </pc:spChg>
        <pc:spChg chg="mod">
          <ac:chgData name="One Skill" userId="8d49c830ac36a521" providerId="LiveId" clId="{EA354719-4A8A-47E8-A6A4-79A949610386}" dt="2024-04-18T13:41:57.200" v="3511" actId="165"/>
          <ac:spMkLst>
            <pc:docMk/>
            <pc:sldMk cId="767519772" sldId="268"/>
            <ac:spMk id="271" creationId="{5FE6AD5A-4290-F5AB-9A81-BFC63E0A6E1D}"/>
          </ac:spMkLst>
        </pc:spChg>
        <pc:spChg chg="mod">
          <ac:chgData name="One Skill" userId="8d49c830ac36a521" providerId="LiveId" clId="{EA354719-4A8A-47E8-A6A4-79A949610386}" dt="2024-04-18T13:41:57.200" v="3511" actId="165"/>
          <ac:spMkLst>
            <pc:docMk/>
            <pc:sldMk cId="767519772" sldId="268"/>
            <ac:spMk id="272" creationId="{B2A7185A-2F64-EEB1-EF96-6A74080F945F}"/>
          </ac:spMkLst>
        </pc:spChg>
        <pc:spChg chg="mod">
          <ac:chgData name="One Skill" userId="8d49c830ac36a521" providerId="LiveId" clId="{EA354719-4A8A-47E8-A6A4-79A949610386}" dt="2024-04-18T13:41:57.200" v="3511" actId="165"/>
          <ac:spMkLst>
            <pc:docMk/>
            <pc:sldMk cId="767519772" sldId="268"/>
            <ac:spMk id="273" creationId="{FBFD91F0-9CE4-F9D9-73A4-7D3955B6319D}"/>
          </ac:spMkLst>
        </pc:spChg>
        <pc:spChg chg="mod">
          <ac:chgData name="One Skill" userId="8d49c830ac36a521" providerId="LiveId" clId="{EA354719-4A8A-47E8-A6A4-79A949610386}" dt="2024-04-18T13:41:57.200" v="3511" actId="165"/>
          <ac:spMkLst>
            <pc:docMk/>
            <pc:sldMk cId="767519772" sldId="268"/>
            <ac:spMk id="276" creationId="{4DCA0D5F-2306-5907-7E6B-983F6A45089F}"/>
          </ac:spMkLst>
        </pc:spChg>
        <pc:spChg chg="mod">
          <ac:chgData name="One Skill" userId="8d49c830ac36a521" providerId="LiveId" clId="{EA354719-4A8A-47E8-A6A4-79A949610386}" dt="2024-04-18T13:41:57.200" v="3511" actId="165"/>
          <ac:spMkLst>
            <pc:docMk/>
            <pc:sldMk cId="767519772" sldId="268"/>
            <ac:spMk id="277" creationId="{FC87CE22-CD06-040B-F407-C12A2174166D}"/>
          </ac:spMkLst>
        </pc:spChg>
        <pc:spChg chg="mod">
          <ac:chgData name="One Skill" userId="8d49c830ac36a521" providerId="LiveId" clId="{EA354719-4A8A-47E8-A6A4-79A949610386}" dt="2024-04-18T13:41:57.200" v="3511" actId="165"/>
          <ac:spMkLst>
            <pc:docMk/>
            <pc:sldMk cId="767519772" sldId="268"/>
            <ac:spMk id="278" creationId="{580F7C80-7200-BA12-31D8-CEE044116E55}"/>
          </ac:spMkLst>
        </pc:spChg>
        <pc:spChg chg="mod">
          <ac:chgData name="One Skill" userId="8d49c830ac36a521" providerId="LiveId" clId="{EA354719-4A8A-47E8-A6A4-79A949610386}" dt="2024-04-18T13:41:57.200" v="3511" actId="165"/>
          <ac:spMkLst>
            <pc:docMk/>
            <pc:sldMk cId="767519772" sldId="268"/>
            <ac:spMk id="279" creationId="{728501EF-9C85-03D4-93D1-BE000E1BBF47}"/>
          </ac:spMkLst>
        </pc:spChg>
        <pc:spChg chg="mod">
          <ac:chgData name="One Skill" userId="8d49c830ac36a521" providerId="LiveId" clId="{EA354719-4A8A-47E8-A6A4-79A949610386}" dt="2024-04-18T13:41:57.200" v="3511" actId="165"/>
          <ac:spMkLst>
            <pc:docMk/>
            <pc:sldMk cId="767519772" sldId="268"/>
            <ac:spMk id="280" creationId="{CE69C39D-BD0D-D541-C8BA-06DF5DE399C3}"/>
          </ac:spMkLst>
        </pc:spChg>
        <pc:spChg chg="mod">
          <ac:chgData name="One Skill" userId="8d49c830ac36a521" providerId="LiveId" clId="{EA354719-4A8A-47E8-A6A4-79A949610386}" dt="2024-04-18T13:41:57.200" v="3511" actId="165"/>
          <ac:spMkLst>
            <pc:docMk/>
            <pc:sldMk cId="767519772" sldId="268"/>
            <ac:spMk id="281" creationId="{EBEEEE86-797F-861D-6768-B8136531B95E}"/>
          </ac:spMkLst>
        </pc:spChg>
        <pc:spChg chg="mod">
          <ac:chgData name="One Skill" userId="8d49c830ac36a521" providerId="LiveId" clId="{EA354719-4A8A-47E8-A6A4-79A949610386}" dt="2024-04-18T13:41:57.200" v="3511" actId="165"/>
          <ac:spMkLst>
            <pc:docMk/>
            <pc:sldMk cId="767519772" sldId="268"/>
            <ac:spMk id="282" creationId="{077FBCA6-8A9A-5257-54BC-64DCA3A8FB2F}"/>
          </ac:spMkLst>
        </pc:spChg>
        <pc:spChg chg="mod">
          <ac:chgData name="One Skill" userId="8d49c830ac36a521" providerId="LiveId" clId="{EA354719-4A8A-47E8-A6A4-79A949610386}" dt="2024-04-18T13:41:57.200" v="3511" actId="165"/>
          <ac:spMkLst>
            <pc:docMk/>
            <pc:sldMk cId="767519772" sldId="268"/>
            <ac:spMk id="284" creationId="{78F6E3AD-49B5-A391-EE67-96D42A50B5FA}"/>
          </ac:spMkLst>
        </pc:spChg>
        <pc:spChg chg="mod">
          <ac:chgData name="One Skill" userId="8d49c830ac36a521" providerId="LiveId" clId="{EA354719-4A8A-47E8-A6A4-79A949610386}" dt="2024-04-18T13:41:57.200" v="3511" actId="165"/>
          <ac:spMkLst>
            <pc:docMk/>
            <pc:sldMk cId="767519772" sldId="268"/>
            <ac:spMk id="285" creationId="{0CF88E53-D8F1-87A5-B794-5177F173076D}"/>
          </ac:spMkLst>
        </pc:spChg>
        <pc:spChg chg="mod">
          <ac:chgData name="One Skill" userId="8d49c830ac36a521" providerId="LiveId" clId="{EA354719-4A8A-47E8-A6A4-79A949610386}" dt="2024-04-18T13:41:57.200" v="3511" actId="165"/>
          <ac:spMkLst>
            <pc:docMk/>
            <pc:sldMk cId="767519772" sldId="268"/>
            <ac:spMk id="286" creationId="{B719A5C1-0656-E6EC-2B03-0DAD170F538F}"/>
          </ac:spMkLst>
        </pc:spChg>
        <pc:spChg chg="mod">
          <ac:chgData name="One Skill" userId="8d49c830ac36a521" providerId="LiveId" clId="{EA354719-4A8A-47E8-A6A4-79A949610386}" dt="2024-04-18T13:41:57.200" v="3511" actId="165"/>
          <ac:spMkLst>
            <pc:docMk/>
            <pc:sldMk cId="767519772" sldId="268"/>
            <ac:spMk id="287" creationId="{DE581E43-3743-E111-3B70-4FD5C4E92482}"/>
          </ac:spMkLst>
        </pc:spChg>
        <pc:spChg chg="mod">
          <ac:chgData name="One Skill" userId="8d49c830ac36a521" providerId="LiveId" clId="{EA354719-4A8A-47E8-A6A4-79A949610386}" dt="2024-04-18T13:41:57.200" v="3511" actId="165"/>
          <ac:spMkLst>
            <pc:docMk/>
            <pc:sldMk cId="767519772" sldId="268"/>
            <ac:spMk id="288" creationId="{188CD2AD-C765-E207-04E9-2E36EDCD2FB6}"/>
          </ac:spMkLst>
        </pc:spChg>
        <pc:spChg chg="mod">
          <ac:chgData name="One Skill" userId="8d49c830ac36a521" providerId="LiveId" clId="{EA354719-4A8A-47E8-A6A4-79A949610386}" dt="2024-04-18T13:41:57.200" v="3511" actId="165"/>
          <ac:spMkLst>
            <pc:docMk/>
            <pc:sldMk cId="767519772" sldId="268"/>
            <ac:spMk id="289" creationId="{53E1EEF0-FF7A-9B65-7918-7C6F8EAAC14C}"/>
          </ac:spMkLst>
        </pc:spChg>
        <pc:spChg chg="mod">
          <ac:chgData name="One Skill" userId="8d49c830ac36a521" providerId="LiveId" clId="{EA354719-4A8A-47E8-A6A4-79A949610386}" dt="2024-04-18T13:41:57.200" v="3511" actId="165"/>
          <ac:spMkLst>
            <pc:docMk/>
            <pc:sldMk cId="767519772" sldId="268"/>
            <ac:spMk id="290" creationId="{1C841676-F05C-B203-29BF-D73CB416CE8C}"/>
          </ac:spMkLst>
        </pc:spChg>
        <pc:spChg chg="mod">
          <ac:chgData name="One Skill" userId="8d49c830ac36a521" providerId="LiveId" clId="{EA354719-4A8A-47E8-A6A4-79A949610386}" dt="2024-04-18T13:41:57.200" v="3511" actId="165"/>
          <ac:spMkLst>
            <pc:docMk/>
            <pc:sldMk cId="767519772" sldId="268"/>
            <ac:spMk id="291" creationId="{179AA936-9A98-58F7-10A7-F28561F40648}"/>
          </ac:spMkLst>
        </pc:spChg>
        <pc:spChg chg="mod">
          <ac:chgData name="One Skill" userId="8d49c830ac36a521" providerId="LiveId" clId="{EA354719-4A8A-47E8-A6A4-79A949610386}" dt="2024-04-18T13:41:57.200" v="3511" actId="165"/>
          <ac:spMkLst>
            <pc:docMk/>
            <pc:sldMk cId="767519772" sldId="268"/>
            <ac:spMk id="294" creationId="{ACDD84F3-76DA-FA5F-E87D-257E811690DA}"/>
          </ac:spMkLst>
        </pc:spChg>
        <pc:spChg chg="mod">
          <ac:chgData name="One Skill" userId="8d49c830ac36a521" providerId="LiveId" clId="{EA354719-4A8A-47E8-A6A4-79A949610386}" dt="2024-04-18T13:41:57.200" v="3511" actId="165"/>
          <ac:spMkLst>
            <pc:docMk/>
            <pc:sldMk cId="767519772" sldId="268"/>
            <ac:spMk id="295" creationId="{33564C01-DE14-751D-B6DD-B6AB54D6C1A3}"/>
          </ac:spMkLst>
        </pc:spChg>
        <pc:spChg chg="mod">
          <ac:chgData name="One Skill" userId="8d49c830ac36a521" providerId="LiveId" clId="{EA354719-4A8A-47E8-A6A4-79A949610386}" dt="2024-04-18T13:41:57.200" v="3511" actId="165"/>
          <ac:spMkLst>
            <pc:docMk/>
            <pc:sldMk cId="767519772" sldId="268"/>
            <ac:spMk id="296" creationId="{D4466E87-93DA-AE30-80F0-B275784D9AAE}"/>
          </ac:spMkLst>
        </pc:spChg>
        <pc:spChg chg="mod">
          <ac:chgData name="One Skill" userId="8d49c830ac36a521" providerId="LiveId" clId="{EA354719-4A8A-47E8-A6A4-79A949610386}" dt="2024-04-18T13:41:57.200" v="3511" actId="165"/>
          <ac:spMkLst>
            <pc:docMk/>
            <pc:sldMk cId="767519772" sldId="268"/>
            <ac:spMk id="297" creationId="{BAED3F26-0E45-98A3-C077-0E790F4F088C}"/>
          </ac:spMkLst>
        </pc:spChg>
        <pc:spChg chg="mod">
          <ac:chgData name="One Skill" userId="8d49c830ac36a521" providerId="LiveId" clId="{EA354719-4A8A-47E8-A6A4-79A949610386}" dt="2024-04-18T13:41:57.200" v="3511" actId="165"/>
          <ac:spMkLst>
            <pc:docMk/>
            <pc:sldMk cId="767519772" sldId="268"/>
            <ac:spMk id="298" creationId="{7C5C7873-8CBF-5F2C-E50C-AB8607812D09}"/>
          </ac:spMkLst>
        </pc:spChg>
        <pc:spChg chg="mod">
          <ac:chgData name="One Skill" userId="8d49c830ac36a521" providerId="LiveId" clId="{EA354719-4A8A-47E8-A6A4-79A949610386}" dt="2024-04-18T13:41:57.200" v="3511" actId="165"/>
          <ac:spMkLst>
            <pc:docMk/>
            <pc:sldMk cId="767519772" sldId="268"/>
            <ac:spMk id="299" creationId="{10A915FA-7F89-5021-E666-33C83A7658B2}"/>
          </ac:spMkLst>
        </pc:spChg>
        <pc:spChg chg="mod">
          <ac:chgData name="One Skill" userId="8d49c830ac36a521" providerId="LiveId" clId="{EA354719-4A8A-47E8-A6A4-79A949610386}" dt="2024-04-18T13:41:57.200" v="3511" actId="165"/>
          <ac:spMkLst>
            <pc:docMk/>
            <pc:sldMk cId="767519772" sldId="268"/>
            <ac:spMk id="300" creationId="{7098993A-B29D-642F-2D43-241B37BC4641}"/>
          </ac:spMkLst>
        </pc:spChg>
        <pc:spChg chg="mod">
          <ac:chgData name="One Skill" userId="8d49c830ac36a521" providerId="LiveId" clId="{EA354719-4A8A-47E8-A6A4-79A949610386}" dt="2024-04-18T13:41:57.200" v="3511" actId="165"/>
          <ac:spMkLst>
            <pc:docMk/>
            <pc:sldMk cId="767519772" sldId="268"/>
            <ac:spMk id="302" creationId="{41AE6DBD-C456-9E67-36C3-91934E4A2F4E}"/>
          </ac:spMkLst>
        </pc:spChg>
        <pc:spChg chg="mod">
          <ac:chgData name="One Skill" userId="8d49c830ac36a521" providerId="LiveId" clId="{EA354719-4A8A-47E8-A6A4-79A949610386}" dt="2024-04-18T13:41:57.200" v="3511" actId="165"/>
          <ac:spMkLst>
            <pc:docMk/>
            <pc:sldMk cId="767519772" sldId="268"/>
            <ac:spMk id="303" creationId="{BC2313E0-3E63-D334-E6E5-301ECCCA3B0E}"/>
          </ac:spMkLst>
        </pc:spChg>
        <pc:spChg chg="mod">
          <ac:chgData name="One Skill" userId="8d49c830ac36a521" providerId="LiveId" clId="{EA354719-4A8A-47E8-A6A4-79A949610386}" dt="2024-04-18T13:41:57.200" v="3511" actId="165"/>
          <ac:spMkLst>
            <pc:docMk/>
            <pc:sldMk cId="767519772" sldId="268"/>
            <ac:spMk id="304" creationId="{1E8E0327-F81C-E5DE-71ED-467B74CB839F}"/>
          </ac:spMkLst>
        </pc:spChg>
        <pc:spChg chg="mod">
          <ac:chgData name="One Skill" userId="8d49c830ac36a521" providerId="LiveId" clId="{EA354719-4A8A-47E8-A6A4-79A949610386}" dt="2024-04-18T13:41:57.200" v="3511" actId="165"/>
          <ac:spMkLst>
            <pc:docMk/>
            <pc:sldMk cId="767519772" sldId="268"/>
            <ac:spMk id="305" creationId="{8539054D-F412-4588-91E8-83436E139E9E}"/>
          </ac:spMkLst>
        </pc:spChg>
        <pc:spChg chg="mod">
          <ac:chgData name="One Skill" userId="8d49c830ac36a521" providerId="LiveId" clId="{EA354719-4A8A-47E8-A6A4-79A949610386}" dt="2024-04-18T13:41:57.200" v="3511" actId="165"/>
          <ac:spMkLst>
            <pc:docMk/>
            <pc:sldMk cId="767519772" sldId="268"/>
            <ac:spMk id="306" creationId="{DAB13E1D-0536-E85A-2ACC-BD8CD8D33285}"/>
          </ac:spMkLst>
        </pc:spChg>
        <pc:spChg chg="mod">
          <ac:chgData name="One Skill" userId="8d49c830ac36a521" providerId="LiveId" clId="{EA354719-4A8A-47E8-A6A4-79A949610386}" dt="2024-04-18T13:41:57.200" v="3511" actId="165"/>
          <ac:spMkLst>
            <pc:docMk/>
            <pc:sldMk cId="767519772" sldId="268"/>
            <ac:spMk id="307" creationId="{1B9ECB87-DAAD-1623-48F8-D54BBB02C2F0}"/>
          </ac:spMkLst>
        </pc:spChg>
        <pc:spChg chg="mod">
          <ac:chgData name="One Skill" userId="8d49c830ac36a521" providerId="LiveId" clId="{EA354719-4A8A-47E8-A6A4-79A949610386}" dt="2024-04-18T13:41:57.200" v="3511" actId="165"/>
          <ac:spMkLst>
            <pc:docMk/>
            <pc:sldMk cId="767519772" sldId="268"/>
            <ac:spMk id="308" creationId="{802E418A-46CB-E122-DC05-9847665FDC43}"/>
          </ac:spMkLst>
        </pc:spChg>
        <pc:spChg chg="mod">
          <ac:chgData name="One Skill" userId="8d49c830ac36a521" providerId="LiveId" clId="{EA354719-4A8A-47E8-A6A4-79A949610386}" dt="2024-04-18T13:41:57.200" v="3511" actId="165"/>
          <ac:spMkLst>
            <pc:docMk/>
            <pc:sldMk cId="767519772" sldId="268"/>
            <ac:spMk id="313" creationId="{0011130A-234B-E6D1-78EA-0FCDCDA187D3}"/>
          </ac:spMkLst>
        </pc:spChg>
        <pc:spChg chg="mod">
          <ac:chgData name="One Skill" userId="8d49c830ac36a521" providerId="LiveId" clId="{EA354719-4A8A-47E8-A6A4-79A949610386}" dt="2024-04-18T13:41:57.200" v="3511" actId="165"/>
          <ac:spMkLst>
            <pc:docMk/>
            <pc:sldMk cId="767519772" sldId="268"/>
            <ac:spMk id="314" creationId="{D7F69B7A-F486-5278-9993-049A561ACD7A}"/>
          </ac:spMkLst>
        </pc:spChg>
        <pc:spChg chg="mod">
          <ac:chgData name="One Skill" userId="8d49c830ac36a521" providerId="LiveId" clId="{EA354719-4A8A-47E8-A6A4-79A949610386}" dt="2024-04-18T13:41:57.200" v="3511" actId="165"/>
          <ac:spMkLst>
            <pc:docMk/>
            <pc:sldMk cId="767519772" sldId="268"/>
            <ac:spMk id="315" creationId="{56C2B6F9-4E14-DD5B-B068-2D3E1993ADD2}"/>
          </ac:spMkLst>
        </pc:spChg>
        <pc:spChg chg="mod">
          <ac:chgData name="One Skill" userId="8d49c830ac36a521" providerId="LiveId" clId="{EA354719-4A8A-47E8-A6A4-79A949610386}" dt="2024-04-18T13:41:57.200" v="3511" actId="165"/>
          <ac:spMkLst>
            <pc:docMk/>
            <pc:sldMk cId="767519772" sldId="268"/>
            <ac:spMk id="316" creationId="{D936BA83-0138-7469-D8CF-EAFC0E1C7D83}"/>
          </ac:spMkLst>
        </pc:spChg>
        <pc:spChg chg="mod">
          <ac:chgData name="One Skill" userId="8d49c830ac36a521" providerId="LiveId" clId="{EA354719-4A8A-47E8-A6A4-79A949610386}" dt="2024-04-18T13:41:57.200" v="3511" actId="165"/>
          <ac:spMkLst>
            <pc:docMk/>
            <pc:sldMk cId="767519772" sldId="268"/>
            <ac:spMk id="317" creationId="{7798DFD5-7257-B29E-AB2C-6243E29C7001}"/>
          </ac:spMkLst>
        </pc:spChg>
        <pc:spChg chg="mod">
          <ac:chgData name="One Skill" userId="8d49c830ac36a521" providerId="LiveId" clId="{EA354719-4A8A-47E8-A6A4-79A949610386}" dt="2024-04-18T13:41:57.200" v="3511" actId="165"/>
          <ac:spMkLst>
            <pc:docMk/>
            <pc:sldMk cId="767519772" sldId="268"/>
            <ac:spMk id="318" creationId="{C55665A8-6CAE-59AB-315C-23F0B18B179E}"/>
          </ac:spMkLst>
        </pc:spChg>
        <pc:spChg chg="mod">
          <ac:chgData name="One Skill" userId="8d49c830ac36a521" providerId="LiveId" clId="{EA354719-4A8A-47E8-A6A4-79A949610386}" dt="2024-04-18T13:41:57.200" v="3511" actId="165"/>
          <ac:spMkLst>
            <pc:docMk/>
            <pc:sldMk cId="767519772" sldId="268"/>
            <ac:spMk id="319" creationId="{3843DB26-12BC-BA4F-58FA-3E15E083D434}"/>
          </ac:spMkLst>
        </pc:spChg>
        <pc:spChg chg="mod">
          <ac:chgData name="One Skill" userId="8d49c830ac36a521" providerId="LiveId" clId="{EA354719-4A8A-47E8-A6A4-79A949610386}" dt="2024-04-18T13:41:57.200" v="3511" actId="165"/>
          <ac:spMkLst>
            <pc:docMk/>
            <pc:sldMk cId="767519772" sldId="268"/>
            <ac:spMk id="320" creationId="{4DB849E3-E1D9-A815-D50D-F8D90EA4D631}"/>
          </ac:spMkLst>
        </pc:spChg>
        <pc:spChg chg="mod">
          <ac:chgData name="One Skill" userId="8d49c830ac36a521" providerId="LiveId" clId="{EA354719-4A8A-47E8-A6A4-79A949610386}" dt="2024-04-18T13:41:57.200" v="3511" actId="165"/>
          <ac:spMkLst>
            <pc:docMk/>
            <pc:sldMk cId="767519772" sldId="268"/>
            <ac:spMk id="321" creationId="{9749F96C-BDB8-3F74-2D57-0CAF90492471}"/>
          </ac:spMkLst>
        </pc:spChg>
        <pc:spChg chg="mod">
          <ac:chgData name="One Skill" userId="8d49c830ac36a521" providerId="LiveId" clId="{EA354719-4A8A-47E8-A6A4-79A949610386}" dt="2024-04-18T13:41:57.200" v="3511" actId="165"/>
          <ac:spMkLst>
            <pc:docMk/>
            <pc:sldMk cId="767519772" sldId="268"/>
            <ac:spMk id="322" creationId="{DC32195C-9681-20BF-79B6-3026D7F3D5A6}"/>
          </ac:spMkLst>
        </pc:spChg>
        <pc:spChg chg="mod">
          <ac:chgData name="One Skill" userId="8d49c830ac36a521" providerId="LiveId" clId="{EA354719-4A8A-47E8-A6A4-79A949610386}" dt="2024-04-18T13:41:57.200" v="3511" actId="165"/>
          <ac:spMkLst>
            <pc:docMk/>
            <pc:sldMk cId="767519772" sldId="268"/>
            <ac:spMk id="323" creationId="{9167489E-C87F-F769-31B1-4F09FB04965A}"/>
          </ac:spMkLst>
        </pc:spChg>
        <pc:spChg chg="mod">
          <ac:chgData name="One Skill" userId="8d49c830ac36a521" providerId="LiveId" clId="{EA354719-4A8A-47E8-A6A4-79A949610386}" dt="2024-04-18T13:41:57.200" v="3511" actId="165"/>
          <ac:spMkLst>
            <pc:docMk/>
            <pc:sldMk cId="767519772" sldId="268"/>
            <ac:spMk id="324" creationId="{7384119E-B2AA-5D12-5978-D0DADCD58922}"/>
          </ac:spMkLst>
        </pc:spChg>
        <pc:spChg chg="mod">
          <ac:chgData name="One Skill" userId="8d49c830ac36a521" providerId="LiveId" clId="{EA354719-4A8A-47E8-A6A4-79A949610386}" dt="2024-04-18T13:41:57.200" v="3511" actId="165"/>
          <ac:spMkLst>
            <pc:docMk/>
            <pc:sldMk cId="767519772" sldId="268"/>
            <ac:spMk id="325" creationId="{B8D4A20A-84AD-B7BF-68A0-E7521D0C6F22}"/>
          </ac:spMkLst>
        </pc:spChg>
        <pc:spChg chg="mod">
          <ac:chgData name="One Skill" userId="8d49c830ac36a521" providerId="LiveId" clId="{EA354719-4A8A-47E8-A6A4-79A949610386}" dt="2024-04-18T13:41:57.200" v="3511" actId="165"/>
          <ac:spMkLst>
            <pc:docMk/>
            <pc:sldMk cId="767519772" sldId="268"/>
            <ac:spMk id="326" creationId="{444315EE-E16B-732D-4778-25C5B67EE0E3}"/>
          </ac:spMkLst>
        </pc:spChg>
        <pc:spChg chg="mod">
          <ac:chgData name="One Skill" userId="8d49c830ac36a521" providerId="LiveId" clId="{EA354719-4A8A-47E8-A6A4-79A949610386}" dt="2024-04-18T13:41:57.200" v="3511" actId="165"/>
          <ac:spMkLst>
            <pc:docMk/>
            <pc:sldMk cId="767519772" sldId="268"/>
            <ac:spMk id="327" creationId="{5EB6A640-5ABF-F6DB-B9EA-E19A5E9FAA7B}"/>
          </ac:spMkLst>
        </pc:spChg>
        <pc:spChg chg="mod">
          <ac:chgData name="One Skill" userId="8d49c830ac36a521" providerId="LiveId" clId="{EA354719-4A8A-47E8-A6A4-79A949610386}" dt="2024-04-18T13:41:57.200" v="3511" actId="165"/>
          <ac:spMkLst>
            <pc:docMk/>
            <pc:sldMk cId="767519772" sldId="268"/>
            <ac:spMk id="328" creationId="{F2724373-2669-AB87-C814-5EB44058BB6D}"/>
          </ac:spMkLst>
        </pc:spChg>
        <pc:spChg chg="mod">
          <ac:chgData name="One Skill" userId="8d49c830ac36a521" providerId="LiveId" clId="{EA354719-4A8A-47E8-A6A4-79A949610386}" dt="2024-04-18T13:41:57.200" v="3511" actId="165"/>
          <ac:spMkLst>
            <pc:docMk/>
            <pc:sldMk cId="767519772" sldId="268"/>
            <ac:spMk id="329" creationId="{EC2B255A-DB2F-A531-084D-B937C82835EC}"/>
          </ac:spMkLst>
        </pc:spChg>
        <pc:spChg chg="mod">
          <ac:chgData name="One Skill" userId="8d49c830ac36a521" providerId="LiveId" clId="{EA354719-4A8A-47E8-A6A4-79A949610386}" dt="2024-04-18T13:41:57.200" v="3511" actId="165"/>
          <ac:spMkLst>
            <pc:docMk/>
            <pc:sldMk cId="767519772" sldId="268"/>
            <ac:spMk id="330" creationId="{CAC5C481-7050-5D63-9B46-88D0662D79F7}"/>
          </ac:spMkLst>
        </pc:spChg>
        <pc:spChg chg="mod">
          <ac:chgData name="One Skill" userId="8d49c830ac36a521" providerId="LiveId" clId="{EA354719-4A8A-47E8-A6A4-79A949610386}" dt="2024-04-18T13:41:57.200" v="3511" actId="165"/>
          <ac:spMkLst>
            <pc:docMk/>
            <pc:sldMk cId="767519772" sldId="268"/>
            <ac:spMk id="331" creationId="{8134EF1B-7415-9246-9388-E6ABF1FB98FD}"/>
          </ac:spMkLst>
        </pc:spChg>
        <pc:spChg chg="mod">
          <ac:chgData name="One Skill" userId="8d49c830ac36a521" providerId="LiveId" clId="{EA354719-4A8A-47E8-A6A4-79A949610386}" dt="2024-04-18T13:41:57.200" v="3511" actId="165"/>
          <ac:spMkLst>
            <pc:docMk/>
            <pc:sldMk cId="767519772" sldId="268"/>
            <ac:spMk id="332" creationId="{491BE42A-B7DD-9917-C48C-CE0D799C508F}"/>
          </ac:spMkLst>
        </pc:spChg>
        <pc:spChg chg="mod">
          <ac:chgData name="One Skill" userId="8d49c830ac36a521" providerId="LiveId" clId="{EA354719-4A8A-47E8-A6A4-79A949610386}" dt="2024-04-18T13:41:57.200" v="3511" actId="165"/>
          <ac:spMkLst>
            <pc:docMk/>
            <pc:sldMk cId="767519772" sldId="268"/>
            <ac:spMk id="333" creationId="{2CD2DB9C-FA0F-033B-8006-0D327AB117A6}"/>
          </ac:spMkLst>
        </pc:spChg>
        <pc:spChg chg="mod">
          <ac:chgData name="One Skill" userId="8d49c830ac36a521" providerId="LiveId" clId="{EA354719-4A8A-47E8-A6A4-79A949610386}" dt="2024-04-18T13:41:57.200" v="3511" actId="165"/>
          <ac:spMkLst>
            <pc:docMk/>
            <pc:sldMk cId="767519772" sldId="268"/>
            <ac:spMk id="334" creationId="{F3954B54-AC79-5F1D-E8FF-5B282FF7FF2A}"/>
          </ac:spMkLst>
        </pc:spChg>
        <pc:spChg chg="mod">
          <ac:chgData name="One Skill" userId="8d49c830ac36a521" providerId="LiveId" clId="{EA354719-4A8A-47E8-A6A4-79A949610386}" dt="2024-04-18T13:41:57.200" v="3511" actId="165"/>
          <ac:spMkLst>
            <pc:docMk/>
            <pc:sldMk cId="767519772" sldId="268"/>
            <ac:spMk id="335" creationId="{929C924E-E190-D832-273B-F241BED440A0}"/>
          </ac:spMkLst>
        </pc:spChg>
        <pc:spChg chg="mod">
          <ac:chgData name="One Skill" userId="8d49c830ac36a521" providerId="LiveId" clId="{EA354719-4A8A-47E8-A6A4-79A949610386}" dt="2024-04-18T13:41:57.200" v="3511" actId="165"/>
          <ac:spMkLst>
            <pc:docMk/>
            <pc:sldMk cId="767519772" sldId="268"/>
            <ac:spMk id="336" creationId="{418932BE-3629-948F-62DE-E60081C6B032}"/>
          </ac:spMkLst>
        </pc:spChg>
        <pc:spChg chg="mod">
          <ac:chgData name="One Skill" userId="8d49c830ac36a521" providerId="LiveId" clId="{EA354719-4A8A-47E8-A6A4-79A949610386}" dt="2024-04-18T13:41:57.200" v="3511" actId="165"/>
          <ac:spMkLst>
            <pc:docMk/>
            <pc:sldMk cId="767519772" sldId="268"/>
            <ac:spMk id="337" creationId="{0B1E81F3-25FE-4F03-0C71-D0EC573158B7}"/>
          </ac:spMkLst>
        </pc:spChg>
        <pc:spChg chg="mod">
          <ac:chgData name="One Skill" userId="8d49c830ac36a521" providerId="LiveId" clId="{EA354719-4A8A-47E8-A6A4-79A949610386}" dt="2024-04-18T13:41:57.200" v="3511" actId="165"/>
          <ac:spMkLst>
            <pc:docMk/>
            <pc:sldMk cId="767519772" sldId="268"/>
            <ac:spMk id="338" creationId="{988A6E45-B2C1-6B00-B9E2-35907B3FD625}"/>
          </ac:spMkLst>
        </pc:spChg>
        <pc:spChg chg="mod">
          <ac:chgData name="One Skill" userId="8d49c830ac36a521" providerId="LiveId" clId="{EA354719-4A8A-47E8-A6A4-79A949610386}" dt="2024-04-18T13:41:57.200" v="3511" actId="165"/>
          <ac:spMkLst>
            <pc:docMk/>
            <pc:sldMk cId="767519772" sldId="268"/>
            <ac:spMk id="339" creationId="{F457C259-C517-E7D3-6BCD-802037A240B4}"/>
          </ac:spMkLst>
        </pc:spChg>
        <pc:spChg chg="mod">
          <ac:chgData name="One Skill" userId="8d49c830ac36a521" providerId="LiveId" clId="{EA354719-4A8A-47E8-A6A4-79A949610386}" dt="2024-04-18T13:41:57.200" v="3511" actId="165"/>
          <ac:spMkLst>
            <pc:docMk/>
            <pc:sldMk cId="767519772" sldId="268"/>
            <ac:spMk id="340" creationId="{1B261B9C-D1E1-35FB-5D7D-4BC639576D47}"/>
          </ac:spMkLst>
        </pc:spChg>
        <pc:spChg chg="mod">
          <ac:chgData name="One Skill" userId="8d49c830ac36a521" providerId="LiveId" clId="{EA354719-4A8A-47E8-A6A4-79A949610386}" dt="2024-04-18T13:41:57.200" v="3511" actId="165"/>
          <ac:spMkLst>
            <pc:docMk/>
            <pc:sldMk cId="767519772" sldId="268"/>
            <ac:spMk id="341" creationId="{48CFCB14-FAEF-C9B9-D5AD-553103C37CF1}"/>
          </ac:spMkLst>
        </pc:spChg>
        <pc:spChg chg="mod">
          <ac:chgData name="One Skill" userId="8d49c830ac36a521" providerId="LiveId" clId="{EA354719-4A8A-47E8-A6A4-79A949610386}" dt="2024-04-18T13:41:57.200" v="3511" actId="165"/>
          <ac:spMkLst>
            <pc:docMk/>
            <pc:sldMk cId="767519772" sldId="268"/>
            <ac:spMk id="344" creationId="{EA90FABC-BE7B-4519-9A75-892EAAD578A3}"/>
          </ac:spMkLst>
        </pc:spChg>
        <pc:spChg chg="mod">
          <ac:chgData name="One Skill" userId="8d49c830ac36a521" providerId="LiveId" clId="{EA354719-4A8A-47E8-A6A4-79A949610386}" dt="2024-04-18T13:41:57.200" v="3511" actId="165"/>
          <ac:spMkLst>
            <pc:docMk/>
            <pc:sldMk cId="767519772" sldId="268"/>
            <ac:spMk id="345" creationId="{78985B5A-3E03-C9CE-AAF3-CB0DF878E1C9}"/>
          </ac:spMkLst>
        </pc:spChg>
        <pc:spChg chg="mod">
          <ac:chgData name="One Skill" userId="8d49c830ac36a521" providerId="LiveId" clId="{EA354719-4A8A-47E8-A6A4-79A949610386}" dt="2024-04-18T13:41:57.200" v="3511" actId="165"/>
          <ac:spMkLst>
            <pc:docMk/>
            <pc:sldMk cId="767519772" sldId="268"/>
            <ac:spMk id="346" creationId="{55E0CE2E-A700-F18C-D3A4-C4D50EE408C5}"/>
          </ac:spMkLst>
        </pc:spChg>
        <pc:spChg chg="mod">
          <ac:chgData name="One Skill" userId="8d49c830ac36a521" providerId="LiveId" clId="{EA354719-4A8A-47E8-A6A4-79A949610386}" dt="2024-04-18T13:41:57.200" v="3511" actId="165"/>
          <ac:spMkLst>
            <pc:docMk/>
            <pc:sldMk cId="767519772" sldId="268"/>
            <ac:spMk id="347" creationId="{2E4BC8AC-B029-8685-2301-C989C81A125F}"/>
          </ac:spMkLst>
        </pc:spChg>
        <pc:spChg chg="mod">
          <ac:chgData name="One Skill" userId="8d49c830ac36a521" providerId="LiveId" clId="{EA354719-4A8A-47E8-A6A4-79A949610386}" dt="2024-04-18T13:41:57.200" v="3511" actId="165"/>
          <ac:spMkLst>
            <pc:docMk/>
            <pc:sldMk cId="767519772" sldId="268"/>
            <ac:spMk id="348" creationId="{D79BB8F7-9511-44B4-4D34-2FE350DEE201}"/>
          </ac:spMkLst>
        </pc:spChg>
        <pc:spChg chg="mod">
          <ac:chgData name="One Skill" userId="8d49c830ac36a521" providerId="LiveId" clId="{EA354719-4A8A-47E8-A6A4-79A949610386}" dt="2024-04-18T13:41:57.200" v="3511" actId="165"/>
          <ac:spMkLst>
            <pc:docMk/>
            <pc:sldMk cId="767519772" sldId="268"/>
            <ac:spMk id="349" creationId="{4634AFEB-7301-5AEA-AAF9-7E3464485A41}"/>
          </ac:spMkLst>
        </pc:spChg>
        <pc:spChg chg="mod">
          <ac:chgData name="One Skill" userId="8d49c830ac36a521" providerId="LiveId" clId="{EA354719-4A8A-47E8-A6A4-79A949610386}" dt="2024-04-18T13:41:57.200" v="3511" actId="165"/>
          <ac:spMkLst>
            <pc:docMk/>
            <pc:sldMk cId="767519772" sldId="268"/>
            <ac:spMk id="350" creationId="{A2089846-C2D3-CA98-64E1-30ECC533AC16}"/>
          </ac:spMkLst>
        </pc:spChg>
        <pc:spChg chg="mod">
          <ac:chgData name="One Skill" userId="8d49c830ac36a521" providerId="LiveId" clId="{EA354719-4A8A-47E8-A6A4-79A949610386}" dt="2024-04-18T13:41:57.200" v="3511" actId="165"/>
          <ac:spMkLst>
            <pc:docMk/>
            <pc:sldMk cId="767519772" sldId="268"/>
            <ac:spMk id="351" creationId="{E2DA3E6E-7D79-5638-7336-5A11DBBA69BD}"/>
          </ac:spMkLst>
        </pc:spChg>
        <pc:spChg chg="mod">
          <ac:chgData name="One Skill" userId="8d49c830ac36a521" providerId="LiveId" clId="{EA354719-4A8A-47E8-A6A4-79A949610386}" dt="2024-04-18T13:41:57.200" v="3511" actId="165"/>
          <ac:spMkLst>
            <pc:docMk/>
            <pc:sldMk cId="767519772" sldId="268"/>
            <ac:spMk id="352" creationId="{B32DC988-DB60-C7DC-624C-FD80928C0432}"/>
          </ac:spMkLst>
        </pc:spChg>
        <pc:spChg chg="mod">
          <ac:chgData name="One Skill" userId="8d49c830ac36a521" providerId="LiveId" clId="{EA354719-4A8A-47E8-A6A4-79A949610386}" dt="2024-04-18T13:41:57.200" v="3511" actId="165"/>
          <ac:spMkLst>
            <pc:docMk/>
            <pc:sldMk cId="767519772" sldId="268"/>
            <ac:spMk id="353" creationId="{BC5E9D6C-814C-3C5C-FEF4-34331F62F17B}"/>
          </ac:spMkLst>
        </pc:spChg>
        <pc:spChg chg="mod">
          <ac:chgData name="One Skill" userId="8d49c830ac36a521" providerId="LiveId" clId="{EA354719-4A8A-47E8-A6A4-79A949610386}" dt="2024-04-18T13:41:57.200" v="3511" actId="165"/>
          <ac:spMkLst>
            <pc:docMk/>
            <pc:sldMk cId="767519772" sldId="268"/>
            <ac:spMk id="354" creationId="{C8A5E736-7D4A-DEC9-FE8D-804F1F6B1E07}"/>
          </ac:spMkLst>
        </pc:spChg>
        <pc:spChg chg="mod">
          <ac:chgData name="One Skill" userId="8d49c830ac36a521" providerId="LiveId" clId="{EA354719-4A8A-47E8-A6A4-79A949610386}" dt="2024-04-18T13:41:57.200" v="3511" actId="165"/>
          <ac:spMkLst>
            <pc:docMk/>
            <pc:sldMk cId="767519772" sldId="268"/>
            <ac:spMk id="355" creationId="{CBAE8A92-E9AB-016A-7FD1-325D8C43D0B8}"/>
          </ac:spMkLst>
        </pc:spChg>
        <pc:spChg chg="mod">
          <ac:chgData name="One Skill" userId="8d49c830ac36a521" providerId="LiveId" clId="{EA354719-4A8A-47E8-A6A4-79A949610386}" dt="2024-04-18T13:41:57.200" v="3511" actId="165"/>
          <ac:spMkLst>
            <pc:docMk/>
            <pc:sldMk cId="767519772" sldId="268"/>
            <ac:spMk id="356" creationId="{8C208D92-3C22-4836-BA1B-14AFAA2BA9D5}"/>
          </ac:spMkLst>
        </pc:spChg>
        <pc:spChg chg="mod">
          <ac:chgData name="One Skill" userId="8d49c830ac36a521" providerId="LiveId" clId="{EA354719-4A8A-47E8-A6A4-79A949610386}" dt="2024-04-18T13:41:57.200" v="3511" actId="165"/>
          <ac:spMkLst>
            <pc:docMk/>
            <pc:sldMk cId="767519772" sldId="268"/>
            <ac:spMk id="357" creationId="{1AEBFCC6-27CD-02EA-119E-DFC09C86E39B}"/>
          </ac:spMkLst>
        </pc:spChg>
        <pc:spChg chg="mod">
          <ac:chgData name="One Skill" userId="8d49c830ac36a521" providerId="LiveId" clId="{EA354719-4A8A-47E8-A6A4-79A949610386}" dt="2024-04-18T13:41:57.200" v="3511" actId="165"/>
          <ac:spMkLst>
            <pc:docMk/>
            <pc:sldMk cId="767519772" sldId="268"/>
            <ac:spMk id="358" creationId="{C7B5D6DE-9EAD-7E63-5968-F36EE4B4E88A}"/>
          </ac:spMkLst>
        </pc:spChg>
        <pc:spChg chg="mod">
          <ac:chgData name="One Skill" userId="8d49c830ac36a521" providerId="LiveId" clId="{EA354719-4A8A-47E8-A6A4-79A949610386}" dt="2024-04-18T13:41:57.200" v="3511" actId="165"/>
          <ac:spMkLst>
            <pc:docMk/>
            <pc:sldMk cId="767519772" sldId="268"/>
            <ac:spMk id="359" creationId="{7D3E5568-CBAC-F6D1-836C-2962CBFA20B3}"/>
          </ac:spMkLst>
        </pc:spChg>
        <pc:spChg chg="mod">
          <ac:chgData name="One Skill" userId="8d49c830ac36a521" providerId="LiveId" clId="{EA354719-4A8A-47E8-A6A4-79A949610386}" dt="2024-04-18T13:41:57.200" v="3511" actId="165"/>
          <ac:spMkLst>
            <pc:docMk/>
            <pc:sldMk cId="767519772" sldId="268"/>
            <ac:spMk id="360" creationId="{C9481228-AF51-AE68-54BF-7A3E8CC69838}"/>
          </ac:spMkLst>
        </pc:spChg>
        <pc:spChg chg="mod">
          <ac:chgData name="One Skill" userId="8d49c830ac36a521" providerId="LiveId" clId="{EA354719-4A8A-47E8-A6A4-79A949610386}" dt="2024-04-18T13:41:57.200" v="3511" actId="165"/>
          <ac:spMkLst>
            <pc:docMk/>
            <pc:sldMk cId="767519772" sldId="268"/>
            <ac:spMk id="361" creationId="{E5A881DA-3CBA-CD88-9A0A-0847FE157C86}"/>
          </ac:spMkLst>
        </pc:spChg>
        <pc:spChg chg="mod">
          <ac:chgData name="One Skill" userId="8d49c830ac36a521" providerId="LiveId" clId="{EA354719-4A8A-47E8-A6A4-79A949610386}" dt="2024-04-18T13:41:57.200" v="3511" actId="165"/>
          <ac:spMkLst>
            <pc:docMk/>
            <pc:sldMk cId="767519772" sldId="268"/>
            <ac:spMk id="362" creationId="{D8749A40-C539-54CF-8EB9-CE02955A3CC5}"/>
          </ac:spMkLst>
        </pc:spChg>
        <pc:spChg chg="mod">
          <ac:chgData name="One Skill" userId="8d49c830ac36a521" providerId="LiveId" clId="{EA354719-4A8A-47E8-A6A4-79A949610386}" dt="2024-04-18T13:41:57.200" v="3511" actId="165"/>
          <ac:spMkLst>
            <pc:docMk/>
            <pc:sldMk cId="767519772" sldId="268"/>
            <ac:spMk id="363" creationId="{6A811335-C52A-6AD0-FD99-033015534ADB}"/>
          </ac:spMkLst>
        </pc:spChg>
        <pc:spChg chg="mod">
          <ac:chgData name="One Skill" userId="8d49c830ac36a521" providerId="LiveId" clId="{EA354719-4A8A-47E8-A6A4-79A949610386}" dt="2024-04-18T13:41:57.200" v="3511" actId="165"/>
          <ac:spMkLst>
            <pc:docMk/>
            <pc:sldMk cId="767519772" sldId="268"/>
            <ac:spMk id="364" creationId="{999EE53A-8EE3-0797-8009-1AC7B840D33E}"/>
          </ac:spMkLst>
        </pc:spChg>
        <pc:spChg chg="mod">
          <ac:chgData name="One Skill" userId="8d49c830ac36a521" providerId="LiveId" clId="{EA354719-4A8A-47E8-A6A4-79A949610386}" dt="2024-04-18T13:41:57.200" v="3511" actId="165"/>
          <ac:spMkLst>
            <pc:docMk/>
            <pc:sldMk cId="767519772" sldId="268"/>
            <ac:spMk id="365" creationId="{34FEAC6F-E4E7-A184-B854-61102E847F44}"/>
          </ac:spMkLst>
        </pc:spChg>
        <pc:spChg chg="mod">
          <ac:chgData name="One Skill" userId="8d49c830ac36a521" providerId="LiveId" clId="{EA354719-4A8A-47E8-A6A4-79A949610386}" dt="2024-04-18T13:41:57.200" v="3511" actId="165"/>
          <ac:spMkLst>
            <pc:docMk/>
            <pc:sldMk cId="767519772" sldId="268"/>
            <ac:spMk id="366" creationId="{0C7CE007-B913-4D0B-082A-29C15E7291A7}"/>
          </ac:spMkLst>
        </pc:spChg>
        <pc:spChg chg="mod">
          <ac:chgData name="One Skill" userId="8d49c830ac36a521" providerId="LiveId" clId="{EA354719-4A8A-47E8-A6A4-79A949610386}" dt="2024-04-18T13:41:57.200" v="3511" actId="165"/>
          <ac:spMkLst>
            <pc:docMk/>
            <pc:sldMk cId="767519772" sldId="268"/>
            <ac:spMk id="367" creationId="{04D69EBF-50A5-2992-F968-C0F1DA97011E}"/>
          </ac:spMkLst>
        </pc:spChg>
        <pc:spChg chg="mod">
          <ac:chgData name="One Skill" userId="8d49c830ac36a521" providerId="LiveId" clId="{EA354719-4A8A-47E8-A6A4-79A949610386}" dt="2024-04-18T13:41:57.200" v="3511" actId="165"/>
          <ac:spMkLst>
            <pc:docMk/>
            <pc:sldMk cId="767519772" sldId="268"/>
            <ac:spMk id="368" creationId="{F37C81BA-615E-8154-66E1-94763952ADE4}"/>
          </ac:spMkLst>
        </pc:spChg>
        <pc:spChg chg="mod">
          <ac:chgData name="One Skill" userId="8d49c830ac36a521" providerId="LiveId" clId="{EA354719-4A8A-47E8-A6A4-79A949610386}" dt="2024-04-18T13:41:57.200" v="3511" actId="165"/>
          <ac:spMkLst>
            <pc:docMk/>
            <pc:sldMk cId="767519772" sldId="268"/>
            <ac:spMk id="369" creationId="{DE8896C1-1E5C-1361-79BF-1BB0356D2D24}"/>
          </ac:spMkLst>
        </pc:spChg>
        <pc:spChg chg="mod">
          <ac:chgData name="One Skill" userId="8d49c830ac36a521" providerId="LiveId" clId="{EA354719-4A8A-47E8-A6A4-79A949610386}" dt="2024-04-18T13:41:57.200" v="3511" actId="165"/>
          <ac:spMkLst>
            <pc:docMk/>
            <pc:sldMk cId="767519772" sldId="268"/>
            <ac:spMk id="370" creationId="{37F8F2D3-1099-3A29-09B0-96C3862CA1FE}"/>
          </ac:spMkLst>
        </pc:spChg>
        <pc:spChg chg="mod">
          <ac:chgData name="One Skill" userId="8d49c830ac36a521" providerId="LiveId" clId="{EA354719-4A8A-47E8-A6A4-79A949610386}" dt="2024-04-18T13:41:57.200" v="3511" actId="165"/>
          <ac:spMkLst>
            <pc:docMk/>
            <pc:sldMk cId="767519772" sldId="268"/>
            <ac:spMk id="371" creationId="{518D72DE-FF0D-11BC-7719-32D98616F24D}"/>
          </ac:spMkLst>
        </pc:spChg>
        <pc:spChg chg="mod">
          <ac:chgData name="One Skill" userId="8d49c830ac36a521" providerId="LiveId" clId="{EA354719-4A8A-47E8-A6A4-79A949610386}" dt="2024-04-18T13:41:57.200" v="3511" actId="165"/>
          <ac:spMkLst>
            <pc:docMk/>
            <pc:sldMk cId="767519772" sldId="268"/>
            <ac:spMk id="372" creationId="{DBDA0A15-243D-E386-AD6D-E59875793A1C}"/>
          </ac:spMkLst>
        </pc:spChg>
        <pc:spChg chg="mod">
          <ac:chgData name="One Skill" userId="8d49c830ac36a521" providerId="LiveId" clId="{EA354719-4A8A-47E8-A6A4-79A949610386}" dt="2024-04-18T13:41:57.200" v="3511" actId="165"/>
          <ac:spMkLst>
            <pc:docMk/>
            <pc:sldMk cId="767519772" sldId="268"/>
            <ac:spMk id="373" creationId="{B1BD6100-BC1E-2080-9848-554D68E6FBBA}"/>
          </ac:spMkLst>
        </pc:spChg>
        <pc:spChg chg="mod">
          <ac:chgData name="One Skill" userId="8d49c830ac36a521" providerId="LiveId" clId="{EA354719-4A8A-47E8-A6A4-79A949610386}" dt="2024-04-18T13:41:57.200" v="3511" actId="165"/>
          <ac:spMkLst>
            <pc:docMk/>
            <pc:sldMk cId="767519772" sldId="268"/>
            <ac:spMk id="374" creationId="{DA89D69F-9746-CBB5-CE93-79A1089DC387}"/>
          </ac:spMkLst>
        </pc:spChg>
        <pc:spChg chg="mod">
          <ac:chgData name="One Skill" userId="8d49c830ac36a521" providerId="LiveId" clId="{EA354719-4A8A-47E8-A6A4-79A949610386}" dt="2024-04-18T13:41:57.200" v="3511" actId="165"/>
          <ac:spMkLst>
            <pc:docMk/>
            <pc:sldMk cId="767519772" sldId="268"/>
            <ac:spMk id="375" creationId="{BF3BCF93-79B5-1ABA-9DE7-9B0E3B7680EF}"/>
          </ac:spMkLst>
        </pc:spChg>
        <pc:spChg chg="mod">
          <ac:chgData name="One Skill" userId="8d49c830ac36a521" providerId="LiveId" clId="{EA354719-4A8A-47E8-A6A4-79A949610386}" dt="2024-04-18T13:41:57.200" v="3511" actId="165"/>
          <ac:spMkLst>
            <pc:docMk/>
            <pc:sldMk cId="767519772" sldId="268"/>
            <ac:spMk id="376" creationId="{B7E8C0D9-348E-F28F-1462-38A1344239A8}"/>
          </ac:spMkLst>
        </pc:spChg>
        <pc:spChg chg="mod">
          <ac:chgData name="One Skill" userId="8d49c830ac36a521" providerId="LiveId" clId="{EA354719-4A8A-47E8-A6A4-79A949610386}" dt="2024-04-18T13:41:57.200" v="3511" actId="165"/>
          <ac:spMkLst>
            <pc:docMk/>
            <pc:sldMk cId="767519772" sldId="268"/>
            <ac:spMk id="377" creationId="{C71DB519-3D5D-B218-C906-CF6C6B021BB4}"/>
          </ac:spMkLst>
        </pc:spChg>
        <pc:spChg chg="mod">
          <ac:chgData name="One Skill" userId="8d49c830ac36a521" providerId="LiveId" clId="{EA354719-4A8A-47E8-A6A4-79A949610386}" dt="2024-04-18T13:41:57.200" v="3511" actId="165"/>
          <ac:spMkLst>
            <pc:docMk/>
            <pc:sldMk cId="767519772" sldId="268"/>
            <ac:spMk id="378" creationId="{2F6A5D4B-35E8-A27A-686B-924D81A70052}"/>
          </ac:spMkLst>
        </pc:spChg>
        <pc:spChg chg="mod">
          <ac:chgData name="One Skill" userId="8d49c830ac36a521" providerId="LiveId" clId="{EA354719-4A8A-47E8-A6A4-79A949610386}" dt="2024-04-18T13:41:57.200" v="3511" actId="165"/>
          <ac:spMkLst>
            <pc:docMk/>
            <pc:sldMk cId="767519772" sldId="268"/>
            <ac:spMk id="382" creationId="{AB4AAA4C-F167-E0FF-538E-7AEC0382E97E}"/>
          </ac:spMkLst>
        </pc:spChg>
        <pc:spChg chg="mod">
          <ac:chgData name="One Skill" userId="8d49c830ac36a521" providerId="LiveId" clId="{EA354719-4A8A-47E8-A6A4-79A949610386}" dt="2024-04-18T13:41:57.200" v="3511" actId="165"/>
          <ac:spMkLst>
            <pc:docMk/>
            <pc:sldMk cId="767519772" sldId="268"/>
            <ac:spMk id="383" creationId="{8942C929-A29F-30CD-50D8-6E2588FD064B}"/>
          </ac:spMkLst>
        </pc:spChg>
        <pc:spChg chg="mod">
          <ac:chgData name="One Skill" userId="8d49c830ac36a521" providerId="LiveId" clId="{EA354719-4A8A-47E8-A6A4-79A949610386}" dt="2024-04-18T13:41:57.200" v="3511" actId="165"/>
          <ac:spMkLst>
            <pc:docMk/>
            <pc:sldMk cId="767519772" sldId="268"/>
            <ac:spMk id="384" creationId="{56ACC54F-8BE8-CFB3-B8E7-8FAEFFB9AB4E}"/>
          </ac:spMkLst>
        </pc:spChg>
        <pc:spChg chg="mod">
          <ac:chgData name="One Skill" userId="8d49c830ac36a521" providerId="LiveId" clId="{EA354719-4A8A-47E8-A6A4-79A949610386}" dt="2024-04-18T13:41:57.200" v="3511" actId="165"/>
          <ac:spMkLst>
            <pc:docMk/>
            <pc:sldMk cId="767519772" sldId="268"/>
            <ac:spMk id="385" creationId="{788846B0-9977-E6B9-D075-A709E2D47123}"/>
          </ac:spMkLst>
        </pc:spChg>
        <pc:spChg chg="mod">
          <ac:chgData name="One Skill" userId="8d49c830ac36a521" providerId="LiveId" clId="{EA354719-4A8A-47E8-A6A4-79A949610386}" dt="2024-04-18T13:41:57.200" v="3511" actId="165"/>
          <ac:spMkLst>
            <pc:docMk/>
            <pc:sldMk cId="767519772" sldId="268"/>
            <ac:spMk id="386" creationId="{FE8BF2B7-9F04-5D75-CE75-CCADCA00BC1E}"/>
          </ac:spMkLst>
        </pc:spChg>
        <pc:spChg chg="mod">
          <ac:chgData name="One Skill" userId="8d49c830ac36a521" providerId="LiveId" clId="{EA354719-4A8A-47E8-A6A4-79A949610386}" dt="2024-04-18T13:41:57.200" v="3511" actId="165"/>
          <ac:spMkLst>
            <pc:docMk/>
            <pc:sldMk cId="767519772" sldId="268"/>
            <ac:spMk id="387" creationId="{53D21DCC-D95C-0D9A-8DCC-481D48B7D6B2}"/>
          </ac:spMkLst>
        </pc:spChg>
        <pc:spChg chg="mod">
          <ac:chgData name="One Skill" userId="8d49c830ac36a521" providerId="LiveId" clId="{EA354719-4A8A-47E8-A6A4-79A949610386}" dt="2024-04-18T13:41:57.200" v="3511" actId="165"/>
          <ac:spMkLst>
            <pc:docMk/>
            <pc:sldMk cId="767519772" sldId="268"/>
            <ac:spMk id="388" creationId="{50256DE5-EE57-D5DF-8A5C-90ECF6824D69}"/>
          </ac:spMkLst>
        </pc:spChg>
        <pc:spChg chg="mod">
          <ac:chgData name="One Skill" userId="8d49c830ac36a521" providerId="LiveId" clId="{EA354719-4A8A-47E8-A6A4-79A949610386}" dt="2024-04-18T13:41:57.200" v="3511" actId="165"/>
          <ac:spMkLst>
            <pc:docMk/>
            <pc:sldMk cId="767519772" sldId="268"/>
            <ac:spMk id="389" creationId="{31FCE731-1271-503F-2E8B-113D5A69AEE0}"/>
          </ac:spMkLst>
        </pc:spChg>
        <pc:spChg chg="mod">
          <ac:chgData name="One Skill" userId="8d49c830ac36a521" providerId="LiveId" clId="{EA354719-4A8A-47E8-A6A4-79A949610386}" dt="2024-04-18T13:41:57.200" v="3511" actId="165"/>
          <ac:spMkLst>
            <pc:docMk/>
            <pc:sldMk cId="767519772" sldId="268"/>
            <ac:spMk id="390" creationId="{562621A6-DF93-D161-1C23-EC47769605CD}"/>
          </ac:spMkLst>
        </pc:spChg>
        <pc:spChg chg="mod">
          <ac:chgData name="One Skill" userId="8d49c830ac36a521" providerId="LiveId" clId="{EA354719-4A8A-47E8-A6A4-79A949610386}" dt="2024-04-18T13:41:57.200" v="3511" actId="165"/>
          <ac:spMkLst>
            <pc:docMk/>
            <pc:sldMk cId="767519772" sldId="268"/>
            <ac:spMk id="391" creationId="{28FCD701-A55D-2D57-03EB-101DCB571C7B}"/>
          </ac:spMkLst>
        </pc:spChg>
        <pc:spChg chg="mod">
          <ac:chgData name="One Skill" userId="8d49c830ac36a521" providerId="LiveId" clId="{EA354719-4A8A-47E8-A6A4-79A949610386}" dt="2024-04-18T13:41:57.200" v="3511" actId="165"/>
          <ac:spMkLst>
            <pc:docMk/>
            <pc:sldMk cId="767519772" sldId="268"/>
            <ac:spMk id="392" creationId="{2C201A1B-A5D0-43FE-C3C6-BE6A7AA723FF}"/>
          </ac:spMkLst>
        </pc:spChg>
        <pc:spChg chg="mod">
          <ac:chgData name="One Skill" userId="8d49c830ac36a521" providerId="LiveId" clId="{EA354719-4A8A-47E8-A6A4-79A949610386}" dt="2024-04-18T13:41:57.200" v="3511" actId="165"/>
          <ac:spMkLst>
            <pc:docMk/>
            <pc:sldMk cId="767519772" sldId="268"/>
            <ac:spMk id="393" creationId="{1C0514DF-208F-F7A7-8DF7-EA582B0BB2E9}"/>
          </ac:spMkLst>
        </pc:spChg>
        <pc:spChg chg="mod">
          <ac:chgData name="One Skill" userId="8d49c830ac36a521" providerId="LiveId" clId="{EA354719-4A8A-47E8-A6A4-79A949610386}" dt="2024-04-18T13:41:57.200" v="3511" actId="165"/>
          <ac:spMkLst>
            <pc:docMk/>
            <pc:sldMk cId="767519772" sldId="268"/>
            <ac:spMk id="394" creationId="{0A47BF3E-A70D-8464-27BF-511B07DB2F81}"/>
          </ac:spMkLst>
        </pc:spChg>
        <pc:spChg chg="mod">
          <ac:chgData name="One Skill" userId="8d49c830ac36a521" providerId="LiveId" clId="{EA354719-4A8A-47E8-A6A4-79A949610386}" dt="2024-04-18T13:41:57.200" v="3511" actId="165"/>
          <ac:spMkLst>
            <pc:docMk/>
            <pc:sldMk cId="767519772" sldId="268"/>
            <ac:spMk id="395" creationId="{9735C201-B717-5A94-6911-F26944CC79F7}"/>
          </ac:spMkLst>
        </pc:spChg>
        <pc:spChg chg="mod">
          <ac:chgData name="One Skill" userId="8d49c830ac36a521" providerId="LiveId" clId="{EA354719-4A8A-47E8-A6A4-79A949610386}" dt="2024-04-18T13:41:57.200" v="3511" actId="165"/>
          <ac:spMkLst>
            <pc:docMk/>
            <pc:sldMk cId="767519772" sldId="268"/>
            <ac:spMk id="396" creationId="{07398F3D-9343-7F99-A9D5-9B1264DEA06D}"/>
          </ac:spMkLst>
        </pc:spChg>
        <pc:spChg chg="mod">
          <ac:chgData name="One Skill" userId="8d49c830ac36a521" providerId="LiveId" clId="{EA354719-4A8A-47E8-A6A4-79A949610386}" dt="2024-04-18T13:41:57.200" v="3511" actId="165"/>
          <ac:spMkLst>
            <pc:docMk/>
            <pc:sldMk cId="767519772" sldId="268"/>
            <ac:spMk id="397" creationId="{2D8ECA57-45FB-F2FF-75F9-50888A771E20}"/>
          </ac:spMkLst>
        </pc:spChg>
        <pc:spChg chg="mod">
          <ac:chgData name="One Skill" userId="8d49c830ac36a521" providerId="LiveId" clId="{EA354719-4A8A-47E8-A6A4-79A949610386}" dt="2024-04-18T13:41:57.200" v="3511" actId="165"/>
          <ac:spMkLst>
            <pc:docMk/>
            <pc:sldMk cId="767519772" sldId="268"/>
            <ac:spMk id="398" creationId="{3562D25A-F415-7930-C2DE-CF78BC48B44C}"/>
          </ac:spMkLst>
        </pc:spChg>
        <pc:spChg chg="mod">
          <ac:chgData name="One Skill" userId="8d49c830ac36a521" providerId="LiveId" clId="{EA354719-4A8A-47E8-A6A4-79A949610386}" dt="2024-04-18T13:41:57.200" v="3511" actId="165"/>
          <ac:spMkLst>
            <pc:docMk/>
            <pc:sldMk cId="767519772" sldId="268"/>
            <ac:spMk id="399" creationId="{33EADA1E-CAA7-9B06-7ADB-BC331FC89E2E}"/>
          </ac:spMkLst>
        </pc:spChg>
        <pc:spChg chg="mod">
          <ac:chgData name="One Skill" userId="8d49c830ac36a521" providerId="LiveId" clId="{EA354719-4A8A-47E8-A6A4-79A949610386}" dt="2024-04-18T13:41:57.200" v="3511" actId="165"/>
          <ac:spMkLst>
            <pc:docMk/>
            <pc:sldMk cId="767519772" sldId="268"/>
            <ac:spMk id="400" creationId="{2B6B1E09-8FAC-9C42-54AD-04C4B641B8BE}"/>
          </ac:spMkLst>
        </pc:spChg>
        <pc:spChg chg="mod">
          <ac:chgData name="One Skill" userId="8d49c830ac36a521" providerId="LiveId" clId="{EA354719-4A8A-47E8-A6A4-79A949610386}" dt="2024-04-18T13:41:57.200" v="3511" actId="165"/>
          <ac:spMkLst>
            <pc:docMk/>
            <pc:sldMk cId="767519772" sldId="268"/>
            <ac:spMk id="401" creationId="{4216026D-D322-A106-A78D-8B50B2E58715}"/>
          </ac:spMkLst>
        </pc:spChg>
        <pc:spChg chg="mod">
          <ac:chgData name="One Skill" userId="8d49c830ac36a521" providerId="LiveId" clId="{EA354719-4A8A-47E8-A6A4-79A949610386}" dt="2024-04-18T13:41:57.200" v="3511" actId="165"/>
          <ac:spMkLst>
            <pc:docMk/>
            <pc:sldMk cId="767519772" sldId="268"/>
            <ac:spMk id="402" creationId="{4A6317D2-AF57-BC3E-FFF8-F7ECF025B0AE}"/>
          </ac:spMkLst>
        </pc:spChg>
        <pc:spChg chg="mod">
          <ac:chgData name="One Skill" userId="8d49c830ac36a521" providerId="LiveId" clId="{EA354719-4A8A-47E8-A6A4-79A949610386}" dt="2024-04-18T13:41:57.200" v="3511" actId="165"/>
          <ac:spMkLst>
            <pc:docMk/>
            <pc:sldMk cId="767519772" sldId="268"/>
            <ac:spMk id="403" creationId="{64CA3175-4603-6B35-919B-3FC65A3FF4D0}"/>
          </ac:spMkLst>
        </pc:spChg>
        <pc:spChg chg="mod">
          <ac:chgData name="One Skill" userId="8d49c830ac36a521" providerId="LiveId" clId="{EA354719-4A8A-47E8-A6A4-79A949610386}" dt="2024-04-18T13:41:57.200" v="3511" actId="165"/>
          <ac:spMkLst>
            <pc:docMk/>
            <pc:sldMk cId="767519772" sldId="268"/>
            <ac:spMk id="404" creationId="{6BC99F26-6EAC-42E9-1B63-895997444E7C}"/>
          </ac:spMkLst>
        </pc:spChg>
        <pc:spChg chg="mod">
          <ac:chgData name="One Skill" userId="8d49c830ac36a521" providerId="LiveId" clId="{EA354719-4A8A-47E8-A6A4-79A949610386}" dt="2024-04-18T13:41:57.200" v="3511" actId="165"/>
          <ac:spMkLst>
            <pc:docMk/>
            <pc:sldMk cId="767519772" sldId="268"/>
            <ac:spMk id="405" creationId="{70ACB8D3-69B2-6F00-80AE-091EEB0AF318}"/>
          </ac:spMkLst>
        </pc:spChg>
        <pc:spChg chg="mod">
          <ac:chgData name="One Skill" userId="8d49c830ac36a521" providerId="LiveId" clId="{EA354719-4A8A-47E8-A6A4-79A949610386}" dt="2024-04-18T13:41:57.200" v="3511" actId="165"/>
          <ac:spMkLst>
            <pc:docMk/>
            <pc:sldMk cId="767519772" sldId="268"/>
            <ac:spMk id="406" creationId="{16B8CFB3-AB70-3757-2843-1811A1E3DBFF}"/>
          </ac:spMkLst>
        </pc:spChg>
        <pc:spChg chg="mod">
          <ac:chgData name="One Skill" userId="8d49c830ac36a521" providerId="LiveId" clId="{EA354719-4A8A-47E8-A6A4-79A949610386}" dt="2024-04-18T13:41:57.200" v="3511" actId="165"/>
          <ac:spMkLst>
            <pc:docMk/>
            <pc:sldMk cId="767519772" sldId="268"/>
            <ac:spMk id="407" creationId="{A11CAF13-346F-E7DD-A94A-405F64D59A65}"/>
          </ac:spMkLst>
        </pc:spChg>
        <pc:spChg chg="mod">
          <ac:chgData name="One Skill" userId="8d49c830ac36a521" providerId="LiveId" clId="{EA354719-4A8A-47E8-A6A4-79A949610386}" dt="2024-04-18T13:41:57.200" v="3511" actId="165"/>
          <ac:spMkLst>
            <pc:docMk/>
            <pc:sldMk cId="767519772" sldId="268"/>
            <ac:spMk id="408" creationId="{F0208E24-9BEF-C578-5708-CA09A2DAF3AF}"/>
          </ac:spMkLst>
        </pc:spChg>
        <pc:spChg chg="mod">
          <ac:chgData name="One Skill" userId="8d49c830ac36a521" providerId="LiveId" clId="{EA354719-4A8A-47E8-A6A4-79A949610386}" dt="2024-04-18T13:41:57.200" v="3511" actId="165"/>
          <ac:spMkLst>
            <pc:docMk/>
            <pc:sldMk cId="767519772" sldId="268"/>
            <ac:spMk id="409" creationId="{BBC73800-AE2C-C6C0-F2F9-37E2C8F1E19C}"/>
          </ac:spMkLst>
        </pc:spChg>
        <pc:spChg chg="mod">
          <ac:chgData name="One Skill" userId="8d49c830ac36a521" providerId="LiveId" clId="{EA354719-4A8A-47E8-A6A4-79A949610386}" dt="2024-04-18T13:41:57.200" v="3511" actId="165"/>
          <ac:spMkLst>
            <pc:docMk/>
            <pc:sldMk cId="767519772" sldId="268"/>
            <ac:spMk id="410" creationId="{66E45277-8B32-49A8-8755-A88950038717}"/>
          </ac:spMkLst>
        </pc:spChg>
        <pc:spChg chg="mod">
          <ac:chgData name="One Skill" userId="8d49c830ac36a521" providerId="LiveId" clId="{EA354719-4A8A-47E8-A6A4-79A949610386}" dt="2024-04-18T13:41:57.200" v="3511" actId="165"/>
          <ac:spMkLst>
            <pc:docMk/>
            <pc:sldMk cId="767519772" sldId="268"/>
            <ac:spMk id="413" creationId="{FB2645E7-A878-60F4-79AF-918B5CD2F78B}"/>
          </ac:spMkLst>
        </pc:spChg>
        <pc:spChg chg="mod">
          <ac:chgData name="One Skill" userId="8d49c830ac36a521" providerId="LiveId" clId="{EA354719-4A8A-47E8-A6A4-79A949610386}" dt="2024-04-18T13:41:57.200" v="3511" actId="165"/>
          <ac:spMkLst>
            <pc:docMk/>
            <pc:sldMk cId="767519772" sldId="268"/>
            <ac:spMk id="414" creationId="{33D12A6B-A9B4-7D1F-CED3-E492D23BF313}"/>
          </ac:spMkLst>
        </pc:spChg>
        <pc:spChg chg="mod">
          <ac:chgData name="One Skill" userId="8d49c830ac36a521" providerId="LiveId" clId="{EA354719-4A8A-47E8-A6A4-79A949610386}" dt="2024-04-18T13:41:57.200" v="3511" actId="165"/>
          <ac:spMkLst>
            <pc:docMk/>
            <pc:sldMk cId="767519772" sldId="268"/>
            <ac:spMk id="415" creationId="{8C79909E-51D0-352E-CDCA-299E7B0A7B8E}"/>
          </ac:spMkLst>
        </pc:spChg>
        <pc:spChg chg="mod">
          <ac:chgData name="One Skill" userId="8d49c830ac36a521" providerId="LiveId" clId="{EA354719-4A8A-47E8-A6A4-79A949610386}" dt="2024-04-18T13:41:57.200" v="3511" actId="165"/>
          <ac:spMkLst>
            <pc:docMk/>
            <pc:sldMk cId="767519772" sldId="268"/>
            <ac:spMk id="416" creationId="{B8E7DFDB-1DD1-97FB-CC99-8457CCF549FB}"/>
          </ac:spMkLst>
        </pc:spChg>
        <pc:spChg chg="mod">
          <ac:chgData name="One Skill" userId="8d49c830ac36a521" providerId="LiveId" clId="{EA354719-4A8A-47E8-A6A4-79A949610386}" dt="2024-04-18T13:41:57.200" v="3511" actId="165"/>
          <ac:spMkLst>
            <pc:docMk/>
            <pc:sldMk cId="767519772" sldId="268"/>
            <ac:spMk id="417" creationId="{FFA83566-5071-14CD-2611-716867840A54}"/>
          </ac:spMkLst>
        </pc:spChg>
        <pc:spChg chg="mod">
          <ac:chgData name="One Skill" userId="8d49c830ac36a521" providerId="LiveId" clId="{EA354719-4A8A-47E8-A6A4-79A949610386}" dt="2024-04-18T13:41:57.200" v="3511" actId="165"/>
          <ac:spMkLst>
            <pc:docMk/>
            <pc:sldMk cId="767519772" sldId="268"/>
            <ac:spMk id="418" creationId="{A5EAA089-D42D-C99F-60E7-1A079FD73DBA}"/>
          </ac:spMkLst>
        </pc:spChg>
        <pc:spChg chg="mod">
          <ac:chgData name="One Skill" userId="8d49c830ac36a521" providerId="LiveId" clId="{EA354719-4A8A-47E8-A6A4-79A949610386}" dt="2024-04-18T13:41:57.200" v="3511" actId="165"/>
          <ac:spMkLst>
            <pc:docMk/>
            <pc:sldMk cId="767519772" sldId="268"/>
            <ac:spMk id="419" creationId="{F57D9433-C9A7-F37B-90FB-826022715888}"/>
          </ac:spMkLst>
        </pc:spChg>
        <pc:spChg chg="mod">
          <ac:chgData name="One Skill" userId="8d49c830ac36a521" providerId="LiveId" clId="{EA354719-4A8A-47E8-A6A4-79A949610386}" dt="2024-04-18T13:41:57.200" v="3511" actId="165"/>
          <ac:spMkLst>
            <pc:docMk/>
            <pc:sldMk cId="767519772" sldId="268"/>
            <ac:spMk id="420" creationId="{C5AFCA7F-6C66-7480-0269-0384196E7B40}"/>
          </ac:spMkLst>
        </pc:spChg>
        <pc:spChg chg="mod">
          <ac:chgData name="One Skill" userId="8d49c830ac36a521" providerId="LiveId" clId="{EA354719-4A8A-47E8-A6A4-79A949610386}" dt="2024-04-18T13:41:57.200" v="3511" actId="165"/>
          <ac:spMkLst>
            <pc:docMk/>
            <pc:sldMk cId="767519772" sldId="268"/>
            <ac:spMk id="421" creationId="{181364E7-A834-205C-BE36-1A3A050C31C5}"/>
          </ac:spMkLst>
        </pc:spChg>
        <pc:spChg chg="mod">
          <ac:chgData name="One Skill" userId="8d49c830ac36a521" providerId="LiveId" clId="{EA354719-4A8A-47E8-A6A4-79A949610386}" dt="2024-04-18T13:41:57.200" v="3511" actId="165"/>
          <ac:spMkLst>
            <pc:docMk/>
            <pc:sldMk cId="767519772" sldId="268"/>
            <ac:spMk id="422" creationId="{38064450-F2DF-BB0C-C56C-DA084BF678FD}"/>
          </ac:spMkLst>
        </pc:spChg>
        <pc:spChg chg="mod">
          <ac:chgData name="One Skill" userId="8d49c830ac36a521" providerId="LiveId" clId="{EA354719-4A8A-47E8-A6A4-79A949610386}" dt="2024-04-18T13:41:57.200" v="3511" actId="165"/>
          <ac:spMkLst>
            <pc:docMk/>
            <pc:sldMk cId="767519772" sldId="268"/>
            <ac:spMk id="423" creationId="{C1A73796-7A35-0637-895A-DA0FC535B29A}"/>
          </ac:spMkLst>
        </pc:spChg>
        <pc:spChg chg="mod">
          <ac:chgData name="One Skill" userId="8d49c830ac36a521" providerId="LiveId" clId="{EA354719-4A8A-47E8-A6A4-79A949610386}" dt="2024-04-18T13:41:57.200" v="3511" actId="165"/>
          <ac:spMkLst>
            <pc:docMk/>
            <pc:sldMk cId="767519772" sldId="268"/>
            <ac:spMk id="424" creationId="{1315AE76-9171-9EC2-EAC8-B3380E824D70}"/>
          </ac:spMkLst>
        </pc:spChg>
        <pc:spChg chg="mod">
          <ac:chgData name="One Skill" userId="8d49c830ac36a521" providerId="LiveId" clId="{EA354719-4A8A-47E8-A6A4-79A949610386}" dt="2024-04-18T13:41:57.200" v="3511" actId="165"/>
          <ac:spMkLst>
            <pc:docMk/>
            <pc:sldMk cId="767519772" sldId="268"/>
            <ac:spMk id="425" creationId="{5E14878B-4FFB-5329-DF06-C61F4C44A45C}"/>
          </ac:spMkLst>
        </pc:spChg>
        <pc:spChg chg="mod">
          <ac:chgData name="One Skill" userId="8d49c830ac36a521" providerId="LiveId" clId="{EA354719-4A8A-47E8-A6A4-79A949610386}" dt="2024-04-18T13:41:57.200" v="3511" actId="165"/>
          <ac:spMkLst>
            <pc:docMk/>
            <pc:sldMk cId="767519772" sldId="268"/>
            <ac:spMk id="426" creationId="{F0BC9963-6471-0437-9FC5-1872458D74C2}"/>
          </ac:spMkLst>
        </pc:spChg>
        <pc:spChg chg="mod">
          <ac:chgData name="One Skill" userId="8d49c830ac36a521" providerId="LiveId" clId="{EA354719-4A8A-47E8-A6A4-79A949610386}" dt="2024-04-18T13:41:57.200" v="3511" actId="165"/>
          <ac:spMkLst>
            <pc:docMk/>
            <pc:sldMk cId="767519772" sldId="268"/>
            <ac:spMk id="427" creationId="{B805D47F-5E46-CCD6-6FF0-F5497D7E3A61}"/>
          </ac:spMkLst>
        </pc:spChg>
        <pc:spChg chg="mod">
          <ac:chgData name="One Skill" userId="8d49c830ac36a521" providerId="LiveId" clId="{EA354719-4A8A-47E8-A6A4-79A949610386}" dt="2024-04-18T13:41:57.200" v="3511" actId="165"/>
          <ac:spMkLst>
            <pc:docMk/>
            <pc:sldMk cId="767519772" sldId="268"/>
            <ac:spMk id="428" creationId="{ABB63934-4DF6-D0D0-529C-339B0BB18508}"/>
          </ac:spMkLst>
        </pc:spChg>
        <pc:spChg chg="mod">
          <ac:chgData name="One Skill" userId="8d49c830ac36a521" providerId="LiveId" clId="{EA354719-4A8A-47E8-A6A4-79A949610386}" dt="2024-04-18T13:41:57.200" v="3511" actId="165"/>
          <ac:spMkLst>
            <pc:docMk/>
            <pc:sldMk cId="767519772" sldId="268"/>
            <ac:spMk id="429" creationId="{7E60AFFD-4CEE-4E05-08DC-05B0FD24580F}"/>
          </ac:spMkLst>
        </pc:spChg>
        <pc:spChg chg="mod">
          <ac:chgData name="One Skill" userId="8d49c830ac36a521" providerId="LiveId" clId="{EA354719-4A8A-47E8-A6A4-79A949610386}" dt="2024-04-18T13:41:57.200" v="3511" actId="165"/>
          <ac:spMkLst>
            <pc:docMk/>
            <pc:sldMk cId="767519772" sldId="268"/>
            <ac:spMk id="430" creationId="{AF61912C-71DD-E983-2714-872D441658D5}"/>
          </ac:spMkLst>
        </pc:spChg>
        <pc:spChg chg="mod">
          <ac:chgData name="One Skill" userId="8d49c830ac36a521" providerId="LiveId" clId="{EA354719-4A8A-47E8-A6A4-79A949610386}" dt="2024-04-18T13:41:57.200" v="3511" actId="165"/>
          <ac:spMkLst>
            <pc:docMk/>
            <pc:sldMk cId="767519772" sldId="268"/>
            <ac:spMk id="431" creationId="{C75E5046-DB81-8275-3769-A305CB3B6C7D}"/>
          </ac:spMkLst>
        </pc:spChg>
        <pc:spChg chg="mod">
          <ac:chgData name="One Skill" userId="8d49c830ac36a521" providerId="LiveId" clId="{EA354719-4A8A-47E8-A6A4-79A949610386}" dt="2024-04-18T13:41:57.200" v="3511" actId="165"/>
          <ac:spMkLst>
            <pc:docMk/>
            <pc:sldMk cId="767519772" sldId="268"/>
            <ac:spMk id="432" creationId="{21219358-6DA6-A356-9F8F-9BD634FC20A0}"/>
          </ac:spMkLst>
        </pc:spChg>
        <pc:spChg chg="mod">
          <ac:chgData name="One Skill" userId="8d49c830ac36a521" providerId="LiveId" clId="{EA354719-4A8A-47E8-A6A4-79A949610386}" dt="2024-04-18T13:41:57.200" v="3511" actId="165"/>
          <ac:spMkLst>
            <pc:docMk/>
            <pc:sldMk cId="767519772" sldId="268"/>
            <ac:spMk id="433" creationId="{0A379C28-B0D8-7CD8-5751-C7C59BB84D15}"/>
          </ac:spMkLst>
        </pc:spChg>
        <pc:spChg chg="mod">
          <ac:chgData name="One Skill" userId="8d49c830ac36a521" providerId="LiveId" clId="{EA354719-4A8A-47E8-A6A4-79A949610386}" dt="2024-04-18T13:41:57.200" v="3511" actId="165"/>
          <ac:spMkLst>
            <pc:docMk/>
            <pc:sldMk cId="767519772" sldId="268"/>
            <ac:spMk id="434" creationId="{073E3CBA-9FE6-8BE2-202D-8D5C8CCE2B70}"/>
          </ac:spMkLst>
        </pc:spChg>
        <pc:spChg chg="mod">
          <ac:chgData name="One Skill" userId="8d49c830ac36a521" providerId="LiveId" clId="{EA354719-4A8A-47E8-A6A4-79A949610386}" dt="2024-04-18T13:41:57.200" v="3511" actId="165"/>
          <ac:spMkLst>
            <pc:docMk/>
            <pc:sldMk cId="767519772" sldId="268"/>
            <ac:spMk id="435" creationId="{AC512219-A703-AC25-3591-DF202D1027C9}"/>
          </ac:spMkLst>
        </pc:spChg>
        <pc:spChg chg="mod">
          <ac:chgData name="One Skill" userId="8d49c830ac36a521" providerId="LiveId" clId="{EA354719-4A8A-47E8-A6A4-79A949610386}" dt="2024-04-18T13:41:57.200" v="3511" actId="165"/>
          <ac:spMkLst>
            <pc:docMk/>
            <pc:sldMk cId="767519772" sldId="268"/>
            <ac:spMk id="436" creationId="{B2FC6B28-DFDC-3434-BC63-4FFCE0104CB6}"/>
          </ac:spMkLst>
        </pc:spChg>
        <pc:spChg chg="mod">
          <ac:chgData name="One Skill" userId="8d49c830ac36a521" providerId="LiveId" clId="{EA354719-4A8A-47E8-A6A4-79A949610386}" dt="2024-04-18T13:41:57.200" v="3511" actId="165"/>
          <ac:spMkLst>
            <pc:docMk/>
            <pc:sldMk cId="767519772" sldId="268"/>
            <ac:spMk id="437" creationId="{4FF330FF-4919-6C19-EA39-38B53B59ED66}"/>
          </ac:spMkLst>
        </pc:spChg>
        <pc:spChg chg="mod">
          <ac:chgData name="One Skill" userId="8d49c830ac36a521" providerId="LiveId" clId="{EA354719-4A8A-47E8-A6A4-79A949610386}" dt="2024-04-18T13:41:57.200" v="3511" actId="165"/>
          <ac:spMkLst>
            <pc:docMk/>
            <pc:sldMk cId="767519772" sldId="268"/>
            <ac:spMk id="438" creationId="{C98B3C2D-3B26-7AA0-AC30-B94F0630D02A}"/>
          </ac:spMkLst>
        </pc:spChg>
        <pc:spChg chg="mod">
          <ac:chgData name="One Skill" userId="8d49c830ac36a521" providerId="LiveId" clId="{EA354719-4A8A-47E8-A6A4-79A949610386}" dt="2024-04-18T13:41:57.200" v="3511" actId="165"/>
          <ac:spMkLst>
            <pc:docMk/>
            <pc:sldMk cId="767519772" sldId="268"/>
            <ac:spMk id="439" creationId="{4C5C2278-32FF-FBC9-A4FD-C4C2C1D38870}"/>
          </ac:spMkLst>
        </pc:spChg>
        <pc:spChg chg="mod">
          <ac:chgData name="One Skill" userId="8d49c830ac36a521" providerId="LiveId" clId="{EA354719-4A8A-47E8-A6A4-79A949610386}" dt="2024-04-18T13:41:57.200" v="3511" actId="165"/>
          <ac:spMkLst>
            <pc:docMk/>
            <pc:sldMk cId="767519772" sldId="268"/>
            <ac:spMk id="440" creationId="{1DDD0605-A0A4-0EE4-EB4A-AEB0B74A5BA7}"/>
          </ac:spMkLst>
        </pc:spChg>
        <pc:spChg chg="mod">
          <ac:chgData name="One Skill" userId="8d49c830ac36a521" providerId="LiveId" clId="{EA354719-4A8A-47E8-A6A4-79A949610386}" dt="2024-04-18T13:41:57.200" v="3511" actId="165"/>
          <ac:spMkLst>
            <pc:docMk/>
            <pc:sldMk cId="767519772" sldId="268"/>
            <ac:spMk id="441" creationId="{D999726F-5872-14E3-F4DD-E53F8D17EEA8}"/>
          </ac:spMkLst>
        </pc:spChg>
        <pc:spChg chg="mod">
          <ac:chgData name="One Skill" userId="8d49c830ac36a521" providerId="LiveId" clId="{EA354719-4A8A-47E8-A6A4-79A949610386}" dt="2024-04-18T13:41:57.200" v="3511" actId="165"/>
          <ac:spMkLst>
            <pc:docMk/>
            <pc:sldMk cId="767519772" sldId="268"/>
            <ac:spMk id="442" creationId="{779955A3-2CEE-3698-C52B-5F2F4FCF1617}"/>
          </ac:spMkLst>
        </pc:spChg>
        <pc:spChg chg="mod">
          <ac:chgData name="One Skill" userId="8d49c830ac36a521" providerId="LiveId" clId="{EA354719-4A8A-47E8-A6A4-79A949610386}" dt="2024-04-18T13:41:57.200" v="3511" actId="165"/>
          <ac:spMkLst>
            <pc:docMk/>
            <pc:sldMk cId="767519772" sldId="268"/>
            <ac:spMk id="443" creationId="{E00DDF40-8A4B-B59A-E3AE-DF60DA634F6B}"/>
          </ac:spMkLst>
        </pc:spChg>
        <pc:spChg chg="mod">
          <ac:chgData name="One Skill" userId="8d49c830ac36a521" providerId="LiveId" clId="{EA354719-4A8A-47E8-A6A4-79A949610386}" dt="2024-04-18T13:41:57.200" v="3511" actId="165"/>
          <ac:spMkLst>
            <pc:docMk/>
            <pc:sldMk cId="767519772" sldId="268"/>
            <ac:spMk id="444" creationId="{04E6BE24-20FD-BC02-CFC6-544776A56A9F}"/>
          </ac:spMkLst>
        </pc:spChg>
        <pc:spChg chg="mod">
          <ac:chgData name="One Skill" userId="8d49c830ac36a521" providerId="LiveId" clId="{EA354719-4A8A-47E8-A6A4-79A949610386}" dt="2024-04-18T13:41:57.200" v="3511" actId="165"/>
          <ac:spMkLst>
            <pc:docMk/>
            <pc:sldMk cId="767519772" sldId="268"/>
            <ac:spMk id="445" creationId="{90B6B060-E376-6A93-93B8-A422CB07E802}"/>
          </ac:spMkLst>
        </pc:spChg>
        <pc:spChg chg="mod">
          <ac:chgData name="One Skill" userId="8d49c830ac36a521" providerId="LiveId" clId="{EA354719-4A8A-47E8-A6A4-79A949610386}" dt="2024-04-18T13:41:57.200" v="3511" actId="165"/>
          <ac:spMkLst>
            <pc:docMk/>
            <pc:sldMk cId="767519772" sldId="268"/>
            <ac:spMk id="446" creationId="{B6B9CDB7-8EB6-316C-E0D7-9BFDBED23BE6}"/>
          </ac:spMkLst>
        </pc:spChg>
        <pc:spChg chg="mod">
          <ac:chgData name="One Skill" userId="8d49c830ac36a521" providerId="LiveId" clId="{EA354719-4A8A-47E8-A6A4-79A949610386}" dt="2024-04-18T13:41:57.200" v="3511" actId="165"/>
          <ac:spMkLst>
            <pc:docMk/>
            <pc:sldMk cId="767519772" sldId="268"/>
            <ac:spMk id="447" creationId="{3A31E8CA-B57D-8A30-5DB5-86745EFFDE9E}"/>
          </ac:spMkLst>
        </pc:spChg>
        <pc:spChg chg="mod">
          <ac:chgData name="One Skill" userId="8d49c830ac36a521" providerId="LiveId" clId="{EA354719-4A8A-47E8-A6A4-79A949610386}" dt="2024-04-18T13:41:57.200" v="3511" actId="165"/>
          <ac:spMkLst>
            <pc:docMk/>
            <pc:sldMk cId="767519772" sldId="268"/>
            <ac:spMk id="448" creationId="{0B32F9FD-7B38-DACB-9C30-577465AB3363}"/>
          </ac:spMkLst>
        </pc:spChg>
        <pc:spChg chg="mod">
          <ac:chgData name="One Skill" userId="8d49c830ac36a521" providerId="LiveId" clId="{EA354719-4A8A-47E8-A6A4-79A949610386}" dt="2024-04-18T13:41:57.200" v="3511" actId="165"/>
          <ac:spMkLst>
            <pc:docMk/>
            <pc:sldMk cId="767519772" sldId="268"/>
            <ac:spMk id="449" creationId="{9B1EF3F5-D66C-2775-3F60-E9601786DC70}"/>
          </ac:spMkLst>
        </pc:spChg>
        <pc:spChg chg="mod">
          <ac:chgData name="One Skill" userId="8d49c830ac36a521" providerId="LiveId" clId="{EA354719-4A8A-47E8-A6A4-79A949610386}" dt="2024-04-18T13:41:57.200" v="3511" actId="165"/>
          <ac:spMkLst>
            <pc:docMk/>
            <pc:sldMk cId="767519772" sldId="268"/>
            <ac:spMk id="450" creationId="{672AE7C4-E5C1-07B9-BA2F-F4A626614D95}"/>
          </ac:spMkLst>
        </pc:spChg>
        <pc:spChg chg="mod">
          <ac:chgData name="One Skill" userId="8d49c830ac36a521" providerId="LiveId" clId="{EA354719-4A8A-47E8-A6A4-79A949610386}" dt="2024-04-18T13:41:57.200" v="3511" actId="165"/>
          <ac:spMkLst>
            <pc:docMk/>
            <pc:sldMk cId="767519772" sldId="268"/>
            <ac:spMk id="451" creationId="{F0DA1A12-C522-7F8A-36C2-3E7DA7D52622}"/>
          </ac:spMkLst>
        </pc:spChg>
        <pc:spChg chg="mod">
          <ac:chgData name="One Skill" userId="8d49c830ac36a521" providerId="LiveId" clId="{EA354719-4A8A-47E8-A6A4-79A949610386}" dt="2024-04-18T13:43:04.435" v="3528" actId="692"/>
          <ac:spMkLst>
            <pc:docMk/>
            <pc:sldMk cId="767519772" sldId="268"/>
            <ac:spMk id="454" creationId="{6274F72D-4AF8-A7EC-9600-AB473C192C05}"/>
          </ac:spMkLst>
        </pc:spChg>
        <pc:spChg chg="mod">
          <ac:chgData name="One Skill" userId="8d49c830ac36a521" providerId="LiveId" clId="{EA354719-4A8A-47E8-A6A4-79A949610386}" dt="2024-04-18T13:43:04.435" v="3528" actId="692"/>
          <ac:spMkLst>
            <pc:docMk/>
            <pc:sldMk cId="767519772" sldId="268"/>
            <ac:spMk id="455" creationId="{FE62DDBC-A9AB-E502-36FF-124F6C53CA14}"/>
          </ac:spMkLst>
        </pc:spChg>
        <pc:spChg chg="mod">
          <ac:chgData name="One Skill" userId="8d49c830ac36a521" providerId="LiveId" clId="{EA354719-4A8A-47E8-A6A4-79A949610386}" dt="2024-04-18T13:43:04.435" v="3528" actId="692"/>
          <ac:spMkLst>
            <pc:docMk/>
            <pc:sldMk cId="767519772" sldId="268"/>
            <ac:spMk id="456" creationId="{B81ED2E3-8A2A-0BF8-BE2A-15C3414E092E}"/>
          </ac:spMkLst>
        </pc:spChg>
        <pc:spChg chg="mod">
          <ac:chgData name="One Skill" userId="8d49c830ac36a521" providerId="LiveId" clId="{EA354719-4A8A-47E8-A6A4-79A949610386}" dt="2024-04-18T13:43:04.435" v="3528" actId="692"/>
          <ac:spMkLst>
            <pc:docMk/>
            <pc:sldMk cId="767519772" sldId="268"/>
            <ac:spMk id="457" creationId="{69732F2B-2350-E516-48C8-980FC74C9E29}"/>
          </ac:spMkLst>
        </pc:spChg>
        <pc:spChg chg="mod">
          <ac:chgData name="One Skill" userId="8d49c830ac36a521" providerId="LiveId" clId="{EA354719-4A8A-47E8-A6A4-79A949610386}" dt="2024-04-18T13:43:04.435" v="3528" actId="692"/>
          <ac:spMkLst>
            <pc:docMk/>
            <pc:sldMk cId="767519772" sldId="268"/>
            <ac:spMk id="458" creationId="{41462E28-2F27-7B36-C0CA-A74333A595D4}"/>
          </ac:spMkLst>
        </pc:spChg>
        <pc:spChg chg="mod">
          <ac:chgData name="One Skill" userId="8d49c830ac36a521" providerId="LiveId" clId="{EA354719-4A8A-47E8-A6A4-79A949610386}" dt="2024-04-18T13:43:04.435" v="3528" actId="692"/>
          <ac:spMkLst>
            <pc:docMk/>
            <pc:sldMk cId="767519772" sldId="268"/>
            <ac:spMk id="459" creationId="{DD57A41E-B46C-1752-7FF5-24A0548F749F}"/>
          </ac:spMkLst>
        </pc:spChg>
        <pc:spChg chg="mod">
          <ac:chgData name="One Skill" userId="8d49c830ac36a521" providerId="LiveId" clId="{EA354719-4A8A-47E8-A6A4-79A949610386}" dt="2024-04-18T13:43:04.435" v="3528" actId="692"/>
          <ac:spMkLst>
            <pc:docMk/>
            <pc:sldMk cId="767519772" sldId="268"/>
            <ac:spMk id="460" creationId="{E1442851-A393-8A15-EF63-9C70CBD4607D}"/>
          </ac:spMkLst>
        </pc:spChg>
        <pc:spChg chg="mod">
          <ac:chgData name="One Skill" userId="8d49c830ac36a521" providerId="LiveId" clId="{EA354719-4A8A-47E8-A6A4-79A949610386}" dt="2024-04-18T13:43:04.435" v="3528" actId="692"/>
          <ac:spMkLst>
            <pc:docMk/>
            <pc:sldMk cId="767519772" sldId="268"/>
            <ac:spMk id="461" creationId="{7C19890F-2A9A-F7D4-BC33-F96E3C8B6C70}"/>
          </ac:spMkLst>
        </pc:spChg>
        <pc:spChg chg="mod">
          <ac:chgData name="One Skill" userId="8d49c830ac36a521" providerId="LiveId" clId="{EA354719-4A8A-47E8-A6A4-79A949610386}" dt="2024-04-18T13:43:04.435" v="3528" actId="692"/>
          <ac:spMkLst>
            <pc:docMk/>
            <pc:sldMk cId="767519772" sldId="268"/>
            <ac:spMk id="462" creationId="{52809BE1-49FB-841C-32CB-9732631089A4}"/>
          </ac:spMkLst>
        </pc:spChg>
        <pc:spChg chg="mod">
          <ac:chgData name="One Skill" userId="8d49c830ac36a521" providerId="LiveId" clId="{EA354719-4A8A-47E8-A6A4-79A949610386}" dt="2024-04-18T13:43:04.435" v="3528" actId="692"/>
          <ac:spMkLst>
            <pc:docMk/>
            <pc:sldMk cId="767519772" sldId="268"/>
            <ac:spMk id="464" creationId="{CA9B5710-78BE-7091-7681-26B0EA4E54DB}"/>
          </ac:spMkLst>
        </pc:spChg>
        <pc:spChg chg="mod">
          <ac:chgData name="One Skill" userId="8d49c830ac36a521" providerId="LiveId" clId="{EA354719-4A8A-47E8-A6A4-79A949610386}" dt="2024-04-18T13:43:04.435" v="3528" actId="692"/>
          <ac:spMkLst>
            <pc:docMk/>
            <pc:sldMk cId="767519772" sldId="268"/>
            <ac:spMk id="466" creationId="{636FA307-82E6-28CA-0D5E-72DE66A22B10}"/>
          </ac:spMkLst>
        </pc:spChg>
        <pc:spChg chg="mod">
          <ac:chgData name="One Skill" userId="8d49c830ac36a521" providerId="LiveId" clId="{EA354719-4A8A-47E8-A6A4-79A949610386}" dt="2024-04-18T13:43:04.435" v="3528" actId="692"/>
          <ac:spMkLst>
            <pc:docMk/>
            <pc:sldMk cId="767519772" sldId="268"/>
            <ac:spMk id="467" creationId="{B47C8BE5-9302-840E-8A8A-EAE55F859677}"/>
          </ac:spMkLst>
        </pc:spChg>
        <pc:spChg chg="mod">
          <ac:chgData name="One Skill" userId="8d49c830ac36a521" providerId="LiveId" clId="{EA354719-4A8A-47E8-A6A4-79A949610386}" dt="2024-04-18T13:43:04.435" v="3528" actId="692"/>
          <ac:spMkLst>
            <pc:docMk/>
            <pc:sldMk cId="767519772" sldId="268"/>
            <ac:spMk id="468" creationId="{C72079E5-875C-A021-85E9-7135AFBC1572}"/>
          </ac:spMkLst>
        </pc:spChg>
        <pc:spChg chg="mod">
          <ac:chgData name="One Skill" userId="8d49c830ac36a521" providerId="LiveId" clId="{EA354719-4A8A-47E8-A6A4-79A949610386}" dt="2024-04-18T13:43:04.435" v="3528" actId="692"/>
          <ac:spMkLst>
            <pc:docMk/>
            <pc:sldMk cId="767519772" sldId="268"/>
            <ac:spMk id="469" creationId="{79E3F505-3708-1C57-1FE7-17B3F0E8CD42}"/>
          </ac:spMkLst>
        </pc:spChg>
        <pc:spChg chg="mod">
          <ac:chgData name="One Skill" userId="8d49c830ac36a521" providerId="LiveId" clId="{EA354719-4A8A-47E8-A6A4-79A949610386}" dt="2024-04-18T13:43:04.435" v="3528" actId="692"/>
          <ac:spMkLst>
            <pc:docMk/>
            <pc:sldMk cId="767519772" sldId="268"/>
            <ac:spMk id="470" creationId="{31624CFE-3B1D-11FD-A9F2-1EB253ABD43A}"/>
          </ac:spMkLst>
        </pc:spChg>
        <pc:spChg chg="mod">
          <ac:chgData name="One Skill" userId="8d49c830ac36a521" providerId="LiveId" clId="{EA354719-4A8A-47E8-A6A4-79A949610386}" dt="2024-04-18T13:43:04.435" v="3528" actId="692"/>
          <ac:spMkLst>
            <pc:docMk/>
            <pc:sldMk cId="767519772" sldId="268"/>
            <ac:spMk id="471" creationId="{E86AB83F-5C58-9E70-BFDA-54543B98F193}"/>
          </ac:spMkLst>
        </pc:spChg>
        <pc:spChg chg="mod">
          <ac:chgData name="One Skill" userId="8d49c830ac36a521" providerId="LiveId" clId="{EA354719-4A8A-47E8-A6A4-79A949610386}" dt="2024-04-18T13:43:04.435" v="3528" actId="692"/>
          <ac:spMkLst>
            <pc:docMk/>
            <pc:sldMk cId="767519772" sldId="268"/>
            <ac:spMk id="472" creationId="{F51AFA35-5C87-49C3-0D82-513F529B5AC9}"/>
          </ac:spMkLst>
        </pc:spChg>
        <pc:spChg chg="mod">
          <ac:chgData name="One Skill" userId="8d49c830ac36a521" providerId="LiveId" clId="{EA354719-4A8A-47E8-A6A4-79A949610386}" dt="2024-04-18T13:43:04.435" v="3528" actId="692"/>
          <ac:spMkLst>
            <pc:docMk/>
            <pc:sldMk cId="767519772" sldId="268"/>
            <ac:spMk id="473" creationId="{36415513-C868-8B01-10D2-15C9AF652A0F}"/>
          </ac:spMkLst>
        </pc:spChg>
        <pc:spChg chg="mod">
          <ac:chgData name="One Skill" userId="8d49c830ac36a521" providerId="LiveId" clId="{EA354719-4A8A-47E8-A6A4-79A949610386}" dt="2024-04-18T13:43:04.435" v="3528" actId="692"/>
          <ac:spMkLst>
            <pc:docMk/>
            <pc:sldMk cId="767519772" sldId="268"/>
            <ac:spMk id="474" creationId="{89A49D14-78F1-78BC-9386-3AFA91E74FDF}"/>
          </ac:spMkLst>
        </pc:spChg>
        <pc:spChg chg="mod">
          <ac:chgData name="One Skill" userId="8d49c830ac36a521" providerId="LiveId" clId="{EA354719-4A8A-47E8-A6A4-79A949610386}" dt="2024-04-18T13:43:04.435" v="3528" actId="692"/>
          <ac:spMkLst>
            <pc:docMk/>
            <pc:sldMk cId="767519772" sldId="268"/>
            <ac:spMk id="475" creationId="{5841FDD9-472B-1A7F-926E-D5E9200964A6}"/>
          </ac:spMkLst>
        </pc:spChg>
        <pc:spChg chg="mod">
          <ac:chgData name="One Skill" userId="8d49c830ac36a521" providerId="LiveId" clId="{EA354719-4A8A-47E8-A6A4-79A949610386}" dt="2024-04-18T13:43:04.435" v="3528" actId="692"/>
          <ac:spMkLst>
            <pc:docMk/>
            <pc:sldMk cId="767519772" sldId="268"/>
            <ac:spMk id="476" creationId="{3C0F480B-4845-1C55-3EBF-DC242FD04C1F}"/>
          </ac:spMkLst>
        </pc:spChg>
        <pc:spChg chg="mod">
          <ac:chgData name="One Skill" userId="8d49c830ac36a521" providerId="LiveId" clId="{EA354719-4A8A-47E8-A6A4-79A949610386}" dt="2024-04-18T13:43:04.435" v="3528" actId="692"/>
          <ac:spMkLst>
            <pc:docMk/>
            <pc:sldMk cId="767519772" sldId="268"/>
            <ac:spMk id="477" creationId="{732AD247-FD67-5E51-58CF-7D1E321E25F2}"/>
          </ac:spMkLst>
        </pc:spChg>
        <pc:spChg chg="mod">
          <ac:chgData name="One Skill" userId="8d49c830ac36a521" providerId="LiveId" clId="{EA354719-4A8A-47E8-A6A4-79A949610386}" dt="2024-04-18T13:43:04.435" v="3528" actId="692"/>
          <ac:spMkLst>
            <pc:docMk/>
            <pc:sldMk cId="767519772" sldId="268"/>
            <ac:spMk id="478" creationId="{03ED3E0A-591A-7605-A36C-813212877D0B}"/>
          </ac:spMkLst>
        </pc:spChg>
        <pc:spChg chg="mod">
          <ac:chgData name="One Skill" userId="8d49c830ac36a521" providerId="LiveId" clId="{EA354719-4A8A-47E8-A6A4-79A949610386}" dt="2024-04-18T13:43:04.435" v="3528" actId="692"/>
          <ac:spMkLst>
            <pc:docMk/>
            <pc:sldMk cId="767519772" sldId="268"/>
            <ac:spMk id="479" creationId="{986D6D78-D3D9-61B5-D567-2416526B81E9}"/>
          </ac:spMkLst>
        </pc:spChg>
        <pc:spChg chg="mod">
          <ac:chgData name="One Skill" userId="8d49c830ac36a521" providerId="LiveId" clId="{EA354719-4A8A-47E8-A6A4-79A949610386}" dt="2024-04-18T13:43:04.435" v="3528" actId="692"/>
          <ac:spMkLst>
            <pc:docMk/>
            <pc:sldMk cId="767519772" sldId="268"/>
            <ac:spMk id="480" creationId="{50D4589F-0A56-9D2A-1124-375C20C25347}"/>
          </ac:spMkLst>
        </pc:spChg>
        <pc:spChg chg="mod">
          <ac:chgData name="One Skill" userId="8d49c830ac36a521" providerId="LiveId" clId="{EA354719-4A8A-47E8-A6A4-79A949610386}" dt="2024-04-18T13:43:04.435" v="3528" actId="692"/>
          <ac:spMkLst>
            <pc:docMk/>
            <pc:sldMk cId="767519772" sldId="268"/>
            <ac:spMk id="481" creationId="{77B6AB2A-6E4F-C272-DC1C-3343ABF4AC99}"/>
          </ac:spMkLst>
        </pc:spChg>
        <pc:spChg chg="mod">
          <ac:chgData name="One Skill" userId="8d49c830ac36a521" providerId="LiveId" clId="{EA354719-4A8A-47E8-A6A4-79A949610386}" dt="2024-04-18T13:43:04.435" v="3528" actId="692"/>
          <ac:spMkLst>
            <pc:docMk/>
            <pc:sldMk cId="767519772" sldId="268"/>
            <ac:spMk id="482" creationId="{55DB31CD-16AA-FFE0-C8E9-E0C4419B8E69}"/>
          </ac:spMkLst>
        </pc:spChg>
        <pc:spChg chg="mod">
          <ac:chgData name="One Skill" userId="8d49c830ac36a521" providerId="LiveId" clId="{EA354719-4A8A-47E8-A6A4-79A949610386}" dt="2024-04-18T13:43:04.435" v="3528" actId="692"/>
          <ac:spMkLst>
            <pc:docMk/>
            <pc:sldMk cId="767519772" sldId="268"/>
            <ac:spMk id="483" creationId="{E5DE011D-331F-281B-5ADB-24B316D6B1BF}"/>
          </ac:spMkLst>
        </pc:spChg>
        <pc:spChg chg="mod">
          <ac:chgData name="One Skill" userId="8d49c830ac36a521" providerId="LiveId" clId="{EA354719-4A8A-47E8-A6A4-79A949610386}" dt="2024-04-18T13:43:04.435" v="3528" actId="692"/>
          <ac:spMkLst>
            <pc:docMk/>
            <pc:sldMk cId="767519772" sldId="268"/>
            <ac:spMk id="484" creationId="{B684CA6C-4636-B628-1D2B-80D287178D71}"/>
          </ac:spMkLst>
        </pc:spChg>
        <pc:spChg chg="mod">
          <ac:chgData name="One Skill" userId="8d49c830ac36a521" providerId="LiveId" clId="{EA354719-4A8A-47E8-A6A4-79A949610386}" dt="2024-04-18T13:43:04.435" v="3528" actId="692"/>
          <ac:spMkLst>
            <pc:docMk/>
            <pc:sldMk cId="767519772" sldId="268"/>
            <ac:spMk id="485" creationId="{FEAE5F6B-07B1-C321-8762-4287ED3A42B0}"/>
          </ac:spMkLst>
        </pc:spChg>
        <pc:spChg chg="mod">
          <ac:chgData name="One Skill" userId="8d49c830ac36a521" providerId="LiveId" clId="{EA354719-4A8A-47E8-A6A4-79A949610386}" dt="2024-04-18T13:43:04.435" v="3528" actId="692"/>
          <ac:spMkLst>
            <pc:docMk/>
            <pc:sldMk cId="767519772" sldId="268"/>
            <ac:spMk id="486" creationId="{9CCE66D5-9237-7E68-E27B-26C4A97DA1EB}"/>
          </ac:spMkLst>
        </pc:spChg>
        <pc:spChg chg="mod">
          <ac:chgData name="One Skill" userId="8d49c830ac36a521" providerId="LiveId" clId="{EA354719-4A8A-47E8-A6A4-79A949610386}" dt="2024-04-18T13:43:04.435" v="3528" actId="692"/>
          <ac:spMkLst>
            <pc:docMk/>
            <pc:sldMk cId="767519772" sldId="268"/>
            <ac:spMk id="487" creationId="{EA3B344A-CBAF-4F83-2968-BC00D0F84B4F}"/>
          </ac:spMkLst>
        </pc:spChg>
        <pc:spChg chg="mod">
          <ac:chgData name="One Skill" userId="8d49c830ac36a521" providerId="LiveId" clId="{EA354719-4A8A-47E8-A6A4-79A949610386}" dt="2024-04-18T13:43:04.435" v="3528" actId="692"/>
          <ac:spMkLst>
            <pc:docMk/>
            <pc:sldMk cId="767519772" sldId="268"/>
            <ac:spMk id="488" creationId="{7C715C8C-A9E8-055E-4899-ACD7945B0A6D}"/>
          </ac:spMkLst>
        </pc:spChg>
        <pc:spChg chg="mod">
          <ac:chgData name="One Skill" userId="8d49c830ac36a521" providerId="LiveId" clId="{EA354719-4A8A-47E8-A6A4-79A949610386}" dt="2024-04-18T13:43:04.435" v="3528" actId="692"/>
          <ac:spMkLst>
            <pc:docMk/>
            <pc:sldMk cId="767519772" sldId="268"/>
            <ac:spMk id="489" creationId="{5C9EC6E7-6215-384D-7B68-FD19804843A8}"/>
          </ac:spMkLst>
        </pc:spChg>
        <pc:spChg chg="mod">
          <ac:chgData name="One Skill" userId="8d49c830ac36a521" providerId="LiveId" clId="{EA354719-4A8A-47E8-A6A4-79A949610386}" dt="2024-04-18T13:43:04.435" v="3528" actId="692"/>
          <ac:spMkLst>
            <pc:docMk/>
            <pc:sldMk cId="767519772" sldId="268"/>
            <ac:spMk id="491" creationId="{58170304-0E49-2381-F605-766475E70E84}"/>
          </ac:spMkLst>
        </pc:spChg>
        <pc:spChg chg="mod">
          <ac:chgData name="One Skill" userId="8d49c830ac36a521" providerId="LiveId" clId="{EA354719-4A8A-47E8-A6A4-79A949610386}" dt="2024-04-18T13:43:04.435" v="3528" actId="692"/>
          <ac:spMkLst>
            <pc:docMk/>
            <pc:sldMk cId="767519772" sldId="268"/>
            <ac:spMk id="493" creationId="{F7A2B7C1-1406-0BA4-BF8A-A159E7223DFA}"/>
          </ac:spMkLst>
        </pc:spChg>
        <pc:spChg chg="mod">
          <ac:chgData name="One Skill" userId="8d49c830ac36a521" providerId="LiveId" clId="{EA354719-4A8A-47E8-A6A4-79A949610386}" dt="2024-04-18T13:43:04.435" v="3528" actId="692"/>
          <ac:spMkLst>
            <pc:docMk/>
            <pc:sldMk cId="767519772" sldId="268"/>
            <ac:spMk id="494" creationId="{227E04B0-A33B-8AA7-5A24-802797F5DF33}"/>
          </ac:spMkLst>
        </pc:spChg>
        <pc:spChg chg="mod">
          <ac:chgData name="One Skill" userId="8d49c830ac36a521" providerId="LiveId" clId="{EA354719-4A8A-47E8-A6A4-79A949610386}" dt="2024-04-18T13:43:04.435" v="3528" actId="692"/>
          <ac:spMkLst>
            <pc:docMk/>
            <pc:sldMk cId="767519772" sldId="268"/>
            <ac:spMk id="495" creationId="{92994CEF-0FD0-FE47-519C-93D235D77AD5}"/>
          </ac:spMkLst>
        </pc:spChg>
        <pc:spChg chg="mod">
          <ac:chgData name="One Skill" userId="8d49c830ac36a521" providerId="LiveId" clId="{EA354719-4A8A-47E8-A6A4-79A949610386}" dt="2024-04-18T13:43:04.435" v="3528" actId="692"/>
          <ac:spMkLst>
            <pc:docMk/>
            <pc:sldMk cId="767519772" sldId="268"/>
            <ac:spMk id="496" creationId="{461A0E32-059D-AEDE-5A20-38EEBE5E0D05}"/>
          </ac:spMkLst>
        </pc:spChg>
        <pc:spChg chg="mod">
          <ac:chgData name="One Skill" userId="8d49c830ac36a521" providerId="LiveId" clId="{EA354719-4A8A-47E8-A6A4-79A949610386}" dt="2024-04-18T13:43:04.435" v="3528" actId="692"/>
          <ac:spMkLst>
            <pc:docMk/>
            <pc:sldMk cId="767519772" sldId="268"/>
            <ac:spMk id="497" creationId="{9DC21967-037B-7006-573C-0AB6C5AA74FE}"/>
          </ac:spMkLst>
        </pc:spChg>
        <pc:spChg chg="mod">
          <ac:chgData name="One Skill" userId="8d49c830ac36a521" providerId="LiveId" clId="{EA354719-4A8A-47E8-A6A4-79A949610386}" dt="2024-04-18T13:43:04.435" v="3528" actId="692"/>
          <ac:spMkLst>
            <pc:docMk/>
            <pc:sldMk cId="767519772" sldId="268"/>
            <ac:spMk id="498" creationId="{16EB4624-6E11-25CD-7D81-95306EB8BEE1}"/>
          </ac:spMkLst>
        </pc:spChg>
        <pc:spChg chg="mod">
          <ac:chgData name="One Skill" userId="8d49c830ac36a521" providerId="LiveId" clId="{EA354719-4A8A-47E8-A6A4-79A949610386}" dt="2024-04-18T13:43:04.435" v="3528" actId="692"/>
          <ac:spMkLst>
            <pc:docMk/>
            <pc:sldMk cId="767519772" sldId="268"/>
            <ac:spMk id="499" creationId="{973313A6-4F79-1BD1-FE3C-F0E9262E3113}"/>
          </ac:spMkLst>
        </pc:spChg>
        <pc:spChg chg="mod">
          <ac:chgData name="One Skill" userId="8d49c830ac36a521" providerId="LiveId" clId="{EA354719-4A8A-47E8-A6A4-79A949610386}" dt="2024-04-18T13:43:04.435" v="3528" actId="692"/>
          <ac:spMkLst>
            <pc:docMk/>
            <pc:sldMk cId="767519772" sldId="268"/>
            <ac:spMk id="500" creationId="{F2927F53-4396-73D0-5AF7-F1222C64C988}"/>
          </ac:spMkLst>
        </pc:spChg>
        <pc:spChg chg="mod">
          <ac:chgData name="One Skill" userId="8d49c830ac36a521" providerId="LiveId" clId="{EA354719-4A8A-47E8-A6A4-79A949610386}" dt="2024-04-18T13:43:04.435" v="3528" actId="692"/>
          <ac:spMkLst>
            <pc:docMk/>
            <pc:sldMk cId="767519772" sldId="268"/>
            <ac:spMk id="501" creationId="{71A2749F-35AF-AF12-8937-9A7699EA7636}"/>
          </ac:spMkLst>
        </pc:spChg>
        <pc:spChg chg="mod">
          <ac:chgData name="One Skill" userId="8d49c830ac36a521" providerId="LiveId" clId="{EA354719-4A8A-47E8-A6A4-79A949610386}" dt="2024-04-18T13:43:04.435" v="3528" actId="692"/>
          <ac:spMkLst>
            <pc:docMk/>
            <pc:sldMk cId="767519772" sldId="268"/>
            <ac:spMk id="502" creationId="{9DE7496A-752D-88A0-9146-6A8B50675CE0}"/>
          </ac:spMkLst>
        </pc:spChg>
        <pc:spChg chg="mod">
          <ac:chgData name="One Skill" userId="8d49c830ac36a521" providerId="LiveId" clId="{EA354719-4A8A-47E8-A6A4-79A949610386}" dt="2024-04-18T13:43:04.435" v="3528" actId="692"/>
          <ac:spMkLst>
            <pc:docMk/>
            <pc:sldMk cId="767519772" sldId="268"/>
            <ac:spMk id="503" creationId="{0DD2BC27-656F-2AF2-BDEA-37FDF75E293D}"/>
          </ac:spMkLst>
        </pc:spChg>
        <pc:spChg chg="mod">
          <ac:chgData name="One Skill" userId="8d49c830ac36a521" providerId="LiveId" clId="{EA354719-4A8A-47E8-A6A4-79A949610386}" dt="2024-04-18T13:43:04.435" v="3528" actId="692"/>
          <ac:spMkLst>
            <pc:docMk/>
            <pc:sldMk cId="767519772" sldId="268"/>
            <ac:spMk id="504" creationId="{96D4E52C-29BF-3A4F-05DE-B36B48B01CA7}"/>
          </ac:spMkLst>
        </pc:spChg>
        <pc:spChg chg="mod">
          <ac:chgData name="One Skill" userId="8d49c830ac36a521" providerId="LiveId" clId="{EA354719-4A8A-47E8-A6A4-79A949610386}" dt="2024-04-18T13:43:04.435" v="3528" actId="692"/>
          <ac:spMkLst>
            <pc:docMk/>
            <pc:sldMk cId="767519772" sldId="268"/>
            <ac:spMk id="505" creationId="{BDD1D93A-B968-7156-BDF6-C3A467FC60F7}"/>
          </ac:spMkLst>
        </pc:spChg>
        <pc:spChg chg="mod">
          <ac:chgData name="One Skill" userId="8d49c830ac36a521" providerId="LiveId" clId="{EA354719-4A8A-47E8-A6A4-79A949610386}" dt="2024-04-18T13:43:04.435" v="3528" actId="692"/>
          <ac:spMkLst>
            <pc:docMk/>
            <pc:sldMk cId="767519772" sldId="268"/>
            <ac:spMk id="506" creationId="{329B6C32-E739-AA82-DEFC-F9602B4A63B9}"/>
          </ac:spMkLst>
        </pc:spChg>
        <pc:spChg chg="mod">
          <ac:chgData name="One Skill" userId="8d49c830ac36a521" providerId="LiveId" clId="{EA354719-4A8A-47E8-A6A4-79A949610386}" dt="2024-04-18T13:43:04.435" v="3528" actId="692"/>
          <ac:spMkLst>
            <pc:docMk/>
            <pc:sldMk cId="767519772" sldId="268"/>
            <ac:spMk id="507" creationId="{E5369148-1BB3-22B4-80D4-215B3966CFC9}"/>
          </ac:spMkLst>
        </pc:spChg>
        <pc:spChg chg="mod">
          <ac:chgData name="One Skill" userId="8d49c830ac36a521" providerId="LiveId" clId="{EA354719-4A8A-47E8-A6A4-79A949610386}" dt="2024-04-18T13:43:04.435" v="3528" actId="692"/>
          <ac:spMkLst>
            <pc:docMk/>
            <pc:sldMk cId="767519772" sldId="268"/>
            <ac:spMk id="508" creationId="{F75B14C6-924F-9B28-97A1-EA6FE196A247}"/>
          </ac:spMkLst>
        </pc:spChg>
        <pc:spChg chg="mod">
          <ac:chgData name="One Skill" userId="8d49c830ac36a521" providerId="LiveId" clId="{EA354719-4A8A-47E8-A6A4-79A949610386}" dt="2024-04-18T13:43:04.435" v="3528" actId="692"/>
          <ac:spMkLst>
            <pc:docMk/>
            <pc:sldMk cId="767519772" sldId="268"/>
            <ac:spMk id="509" creationId="{0BC7D561-DDE1-8FF9-9D6D-148CA1AA05C6}"/>
          </ac:spMkLst>
        </pc:spChg>
        <pc:spChg chg="mod">
          <ac:chgData name="One Skill" userId="8d49c830ac36a521" providerId="LiveId" clId="{EA354719-4A8A-47E8-A6A4-79A949610386}" dt="2024-04-18T13:43:04.435" v="3528" actId="692"/>
          <ac:spMkLst>
            <pc:docMk/>
            <pc:sldMk cId="767519772" sldId="268"/>
            <ac:spMk id="510" creationId="{E33DF934-AF85-FF14-0325-CE6D3BE1AD18}"/>
          </ac:spMkLst>
        </pc:spChg>
        <pc:spChg chg="mod">
          <ac:chgData name="One Skill" userId="8d49c830ac36a521" providerId="LiveId" clId="{EA354719-4A8A-47E8-A6A4-79A949610386}" dt="2024-04-18T13:43:04.435" v="3528" actId="692"/>
          <ac:spMkLst>
            <pc:docMk/>
            <pc:sldMk cId="767519772" sldId="268"/>
            <ac:spMk id="511" creationId="{F0551885-C496-5FE2-21BD-F2301B732D7C}"/>
          </ac:spMkLst>
        </pc:spChg>
        <pc:spChg chg="mod">
          <ac:chgData name="One Skill" userId="8d49c830ac36a521" providerId="LiveId" clId="{EA354719-4A8A-47E8-A6A4-79A949610386}" dt="2024-04-18T13:43:04.435" v="3528" actId="692"/>
          <ac:spMkLst>
            <pc:docMk/>
            <pc:sldMk cId="767519772" sldId="268"/>
            <ac:spMk id="512" creationId="{8043F993-959E-A723-D501-70BCF9611A4B}"/>
          </ac:spMkLst>
        </pc:spChg>
        <pc:spChg chg="mod">
          <ac:chgData name="One Skill" userId="8d49c830ac36a521" providerId="LiveId" clId="{EA354719-4A8A-47E8-A6A4-79A949610386}" dt="2024-04-18T13:43:04.435" v="3528" actId="692"/>
          <ac:spMkLst>
            <pc:docMk/>
            <pc:sldMk cId="767519772" sldId="268"/>
            <ac:spMk id="513" creationId="{864B4199-DF83-261E-F303-2E43C4DBAC92}"/>
          </ac:spMkLst>
        </pc:spChg>
        <pc:spChg chg="mod">
          <ac:chgData name="One Skill" userId="8d49c830ac36a521" providerId="LiveId" clId="{EA354719-4A8A-47E8-A6A4-79A949610386}" dt="2024-04-18T13:43:04.435" v="3528" actId="692"/>
          <ac:spMkLst>
            <pc:docMk/>
            <pc:sldMk cId="767519772" sldId="268"/>
            <ac:spMk id="514" creationId="{0C7BFF35-3D5D-AD7E-861B-DFDF6D54A539}"/>
          </ac:spMkLst>
        </pc:spChg>
        <pc:spChg chg="mod">
          <ac:chgData name="One Skill" userId="8d49c830ac36a521" providerId="LiveId" clId="{EA354719-4A8A-47E8-A6A4-79A949610386}" dt="2024-04-18T13:43:04.435" v="3528" actId="692"/>
          <ac:spMkLst>
            <pc:docMk/>
            <pc:sldMk cId="767519772" sldId="268"/>
            <ac:spMk id="515" creationId="{C009DAD0-2ACF-78F4-99BD-28E1851924AF}"/>
          </ac:spMkLst>
        </pc:spChg>
        <pc:spChg chg="mod">
          <ac:chgData name="One Skill" userId="8d49c830ac36a521" providerId="LiveId" clId="{EA354719-4A8A-47E8-A6A4-79A949610386}" dt="2024-04-18T13:43:04.435" v="3528" actId="692"/>
          <ac:spMkLst>
            <pc:docMk/>
            <pc:sldMk cId="767519772" sldId="268"/>
            <ac:spMk id="516" creationId="{E1D15D09-AAF2-E972-B2FE-CF473510144E}"/>
          </ac:spMkLst>
        </pc:spChg>
        <pc:spChg chg="mod">
          <ac:chgData name="One Skill" userId="8d49c830ac36a521" providerId="LiveId" clId="{EA354719-4A8A-47E8-A6A4-79A949610386}" dt="2024-04-18T13:43:04.435" v="3528" actId="692"/>
          <ac:spMkLst>
            <pc:docMk/>
            <pc:sldMk cId="767519772" sldId="268"/>
            <ac:spMk id="518" creationId="{D99BC4D3-E3CD-0228-A728-B26396C105BA}"/>
          </ac:spMkLst>
        </pc:spChg>
        <pc:spChg chg="mod">
          <ac:chgData name="One Skill" userId="8d49c830ac36a521" providerId="LiveId" clId="{EA354719-4A8A-47E8-A6A4-79A949610386}" dt="2024-04-18T13:43:04.435" v="3528" actId="692"/>
          <ac:spMkLst>
            <pc:docMk/>
            <pc:sldMk cId="767519772" sldId="268"/>
            <ac:spMk id="520" creationId="{ED9C9392-451D-817D-63A1-294A4DDE55D4}"/>
          </ac:spMkLst>
        </pc:spChg>
        <pc:spChg chg="mod">
          <ac:chgData name="One Skill" userId="8d49c830ac36a521" providerId="LiveId" clId="{EA354719-4A8A-47E8-A6A4-79A949610386}" dt="2024-04-18T13:43:04.435" v="3528" actId="692"/>
          <ac:spMkLst>
            <pc:docMk/>
            <pc:sldMk cId="767519772" sldId="268"/>
            <ac:spMk id="521" creationId="{FD7F3AD6-6A4C-BA30-D403-34F2433EC8CD}"/>
          </ac:spMkLst>
        </pc:spChg>
        <pc:spChg chg="mod">
          <ac:chgData name="One Skill" userId="8d49c830ac36a521" providerId="LiveId" clId="{EA354719-4A8A-47E8-A6A4-79A949610386}" dt="2024-04-18T13:43:04.435" v="3528" actId="692"/>
          <ac:spMkLst>
            <pc:docMk/>
            <pc:sldMk cId="767519772" sldId="268"/>
            <ac:spMk id="522" creationId="{2C0B9AE3-E384-FAA8-BA4F-5CAD44DF6713}"/>
          </ac:spMkLst>
        </pc:spChg>
        <pc:spChg chg="mod">
          <ac:chgData name="One Skill" userId="8d49c830ac36a521" providerId="LiveId" clId="{EA354719-4A8A-47E8-A6A4-79A949610386}" dt="2024-04-18T13:43:04.435" v="3528" actId="692"/>
          <ac:spMkLst>
            <pc:docMk/>
            <pc:sldMk cId="767519772" sldId="268"/>
            <ac:spMk id="523" creationId="{A73D521A-4F88-C796-67C8-B35C4EB46506}"/>
          </ac:spMkLst>
        </pc:spChg>
        <pc:spChg chg="mod">
          <ac:chgData name="One Skill" userId="8d49c830ac36a521" providerId="LiveId" clId="{EA354719-4A8A-47E8-A6A4-79A949610386}" dt="2024-04-18T13:43:04.435" v="3528" actId="692"/>
          <ac:spMkLst>
            <pc:docMk/>
            <pc:sldMk cId="767519772" sldId="268"/>
            <ac:spMk id="524" creationId="{D1B69B12-5D2E-8DA8-A27F-F3B0BF82733C}"/>
          </ac:spMkLst>
        </pc:spChg>
        <pc:spChg chg="mod">
          <ac:chgData name="One Skill" userId="8d49c830ac36a521" providerId="LiveId" clId="{EA354719-4A8A-47E8-A6A4-79A949610386}" dt="2024-04-18T13:43:04.435" v="3528" actId="692"/>
          <ac:spMkLst>
            <pc:docMk/>
            <pc:sldMk cId="767519772" sldId="268"/>
            <ac:spMk id="525" creationId="{41B35226-0FA7-C259-69A2-B71B5438869B}"/>
          </ac:spMkLst>
        </pc:spChg>
        <pc:spChg chg="mod">
          <ac:chgData name="One Skill" userId="8d49c830ac36a521" providerId="LiveId" clId="{EA354719-4A8A-47E8-A6A4-79A949610386}" dt="2024-04-18T13:43:04.435" v="3528" actId="692"/>
          <ac:spMkLst>
            <pc:docMk/>
            <pc:sldMk cId="767519772" sldId="268"/>
            <ac:spMk id="526" creationId="{DAA3F5D5-D5C7-C9B4-1B39-3DFD40CB5CFD}"/>
          </ac:spMkLst>
        </pc:spChg>
        <pc:spChg chg="mod">
          <ac:chgData name="One Skill" userId="8d49c830ac36a521" providerId="LiveId" clId="{EA354719-4A8A-47E8-A6A4-79A949610386}" dt="2024-04-18T13:43:04.435" v="3528" actId="692"/>
          <ac:spMkLst>
            <pc:docMk/>
            <pc:sldMk cId="767519772" sldId="268"/>
            <ac:spMk id="527" creationId="{40A57938-8DCF-7468-F9B2-021D1ABD50B5}"/>
          </ac:spMkLst>
        </pc:spChg>
        <pc:spChg chg="mod">
          <ac:chgData name="One Skill" userId="8d49c830ac36a521" providerId="LiveId" clId="{EA354719-4A8A-47E8-A6A4-79A949610386}" dt="2024-04-18T13:43:04.435" v="3528" actId="692"/>
          <ac:spMkLst>
            <pc:docMk/>
            <pc:sldMk cId="767519772" sldId="268"/>
            <ac:spMk id="528" creationId="{BFEA39D7-D120-4D92-D301-FC1EE9E93D89}"/>
          </ac:spMkLst>
        </pc:spChg>
        <pc:spChg chg="mod">
          <ac:chgData name="One Skill" userId="8d49c830ac36a521" providerId="LiveId" clId="{EA354719-4A8A-47E8-A6A4-79A949610386}" dt="2024-04-18T13:43:04.435" v="3528" actId="692"/>
          <ac:spMkLst>
            <pc:docMk/>
            <pc:sldMk cId="767519772" sldId="268"/>
            <ac:spMk id="529" creationId="{4953D43C-9D89-9B47-2E47-82F357CF4B22}"/>
          </ac:spMkLst>
        </pc:spChg>
        <pc:spChg chg="mod">
          <ac:chgData name="One Skill" userId="8d49c830ac36a521" providerId="LiveId" clId="{EA354719-4A8A-47E8-A6A4-79A949610386}" dt="2024-04-18T13:43:04.435" v="3528" actId="692"/>
          <ac:spMkLst>
            <pc:docMk/>
            <pc:sldMk cId="767519772" sldId="268"/>
            <ac:spMk id="530" creationId="{9F4C1B30-BC32-76D0-9512-C3BF1666753E}"/>
          </ac:spMkLst>
        </pc:spChg>
        <pc:spChg chg="mod">
          <ac:chgData name="One Skill" userId="8d49c830ac36a521" providerId="LiveId" clId="{EA354719-4A8A-47E8-A6A4-79A949610386}" dt="2024-04-18T13:43:04.435" v="3528" actId="692"/>
          <ac:spMkLst>
            <pc:docMk/>
            <pc:sldMk cId="767519772" sldId="268"/>
            <ac:spMk id="531" creationId="{8BA90CD0-DEA8-D019-7F46-FA772D03AF2A}"/>
          </ac:spMkLst>
        </pc:spChg>
        <pc:spChg chg="mod">
          <ac:chgData name="One Skill" userId="8d49c830ac36a521" providerId="LiveId" clId="{EA354719-4A8A-47E8-A6A4-79A949610386}" dt="2024-04-18T13:43:04.435" v="3528" actId="692"/>
          <ac:spMkLst>
            <pc:docMk/>
            <pc:sldMk cId="767519772" sldId="268"/>
            <ac:spMk id="532" creationId="{F57908D5-471F-FC79-68FC-D01B6601385B}"/>
          </ac:spMkLst>
        </pc:spChg>
        <pc:spChg chg="mod">
          <ac:chgData name="One Skill" userId="8d49c830ac36a521" providerId="LiveId" clId="{EA354719-4A8A-47E8-A6A4-79A949610386}" dt="2024-04-18T13:43:04.435" v="3528" actId="692"/>
          <ac:spMkLst>
            <pc:docMk/>
            <pc:sldMk cId="767519772" sldId="268"/>
            <ac:spMk id="533" creationId="{95035ABB-1BB5-F460-70A0-EFDA8363FA64}"/>
          </ac:spMkLst>
        </pc:spChg>
        <pc:spChg chg="mod">
          <ac:chgData name="One Skill" userId="8d49c830ac36a521" providerId="LiveId" clId="{EA354719-4A8A-47E8-A6A4-79A949610386}" dt="2024-04-18T13:43:04.435" v="3528" actId="692"/>
          <ac:spMkLst>
            <pc:docMk/>
            <pc:sldMk cId="767519772" sldId="268"/>
            <ac:spMk id="534" creationId="{271FBB8A-998F-63F5-9F11-8BCEAE7344FA}"/>
          </ac:spMkLst>
        </pc:spChg>
        <pc:spChg chg="mod">
          <ac:chgData name="One Skill" userId="8d49c830ac36a521" providerId="LiveId" clId="{EA354719-4A8A-47E8-A6A4-79A949610386}" dt="2024-04-18T13:43:04.435" v="3528" actId="692"/>
          <ac:spMkLst>
            <pc:docMk/>
            <pc:sldMk cId="767519772" sldId="268"/>
            <ac:spMk id="535" creationId="{89685B07-81C1-4D74-490C-145F14A2E6D6}"/>
          </ac:spMkLst>
        </pc:spChg>
        <pc:spChg chg="mod">
          <ac:chgData name="One Skill" userId="8d49c830ac36a521" providerId="LiveId" clId="{EA354719-4A8A-47E8-A6A4-79A949610386}" dt="2024-04-18T13:43:04.435" v="3528" actId="692"/>
          <ac:spMkLst>
            <pc:docMk/>
            <pc:sldMk cId="767519772" sldId="268"/>
            <ac:spMk id="536" creationId="{62E97F64-6EE4-9549-D5D0-BEF0D15DE7E2}"/>
          </ac:spMkLst>
        </pc:spChg>
        <pc:spChg chg="mod">
          <ac:chgData name="One Skill" userId="8d49c830ac36a521" providerId="LiveId" clId="{EA354719-4A8A-47E8-A6A4-79A949610386}" dt="2024-04-18T13:43:04.435" v="3528" actId="692"/>
          <ac:spMkLst>
            <pc:docMk/>
            <pc:sldMk cId="767519772" sldId="268"/>
            <ac:spMk id="537" creationId="{D7CE8B61-D73F-1240-EE1E-2A9CC9B5D04D}"/>
          </ac:spMkLst>
        </pc:spChg>
        <pc:spChg chg="mod">
          <ac:chgData name="One Skill" userId="8d49c830ac36a521" providerId="LiveId" clId="{EA354719-4A8A-47E8-A6A4-79A949610386}" dt="2024-04-18T13:43:04.435" v="3528" actId="692"/>
          <ac:spMkLst>
            <pc:docMk/>
            <pc:sldMk cId="767519772" sldId="268"/>
            <ac:spMk id="538" creationId="{C85F7232-3C3F-FE86-BE39-53328B49A1C3}"/>
          </ac:spMkLst>
        </pc:spChg>
        <pc:spChg chg="mod">
          <ac:chgData name="One Skill" userId="8d49c830ac36a521" providerId="LiveId" clId="{EA354719-4A8A-47E8-A6A4-79A949610386}" dt="2024-04-18T13:43:04.435" v="3528" actId="692"/>
          <ac:spMkLst>
            <pc:docMk/>
            <pc:sldMk cId="767519772" sldId="268"/>
            <ac:spMk id="539" creationId="{6B9CAC53-15B5-9CB7-D34C-51C7B48DC122}"/>
          </ac:spMkLst>
        </pc:spChg>
        <pc:spChg chg="mod">
          <ac:chgData name="One Skill" userId="8d49c830ac36a521" providerId="LiveId" clId="{EA354719-4A8A-47E8-A6A4-79A949610386}" dt="2024-04-18T13:43:04.435" v="3528" actId="692"/>
          <ac:spMkLst>
            <pc:docMk/>
            <pc:sldMk cId="767519772" sldId="268"/>
            <ac:spMk id="540" creationId="{41CE2C7C-3F23-0E90-5F62-62771D79053A}"/>
          </ac:spMkLst>
        </pc:spChg>
        <pc:spChg chg="mod">
          <ac:chgData name="One Skill" userId="8d49c830ac36a521" providerId="LiveId" clId="{EA354719-4A8A-47E8-A6A4-79A949610386}" dt="2024-04-18T13:43:04.435" v="3528" actId="692"/>
          <ac:spMkLst>
            <pc:docMk/>
            <pc:sldMk cId="767519772" sldId="268"/>
            <ac:spMk id="541" creationId="{F3A552EC-0CED-8D4E-51D4-82F20871CB6F}"/>
          </ac:spMkLst>
        </pc:spChg>
        <pc:spChg chg="mod">
          <ac:chgData name="One Skill" userId="8d49c830ac36a521" providerId="LiveId" clId="{EA354719-4A8A-47E8-A6A4-79A949610386}" dt="2024-04-18T13:43:04.435" v="3528" actId="692"/>
          <ac:spMkLst>
            <pc:docMk/>
            <pc:sldMk cId="767519772" sldId="268"/>
            <ac:spMk id="542" creationId="{27E2DCEB-6BD8-1013-76E4-36527AFA9674}"/>
          </ac:spMkLst>
        </pc:spChg>
        <pc:spChg chg="mod">
          <ac:chgData name="One Skill" userId="8d49c830ac36a521" providerId="LiveId" clId="{EA354719-4A8A-47E8-A6A4-79A949610386}" dt="2024-04-18T13:43:04.435" v="3528" actId="692"/>
          <ac:spMkLst>
            <pc:docMk/>
            <pc:sldMk cId="767519772" sldId="268"/>
            <ac:spMk id="543" creationId="{A66C731E-890A-F974-D618-2CD5877CECBF}"/>
          </ac:spMkLst>
        </pc:spChg>
        <pc:spChg chg="mod">
          <ac:chgData name="One Skill" userId="8d49c830ac36a521" providerId="LiveId" clId="{EA354719-4A8A-47E8-A6A4-79A949610386}" dt="2024-04-18T13:43:04.435" v="3528" actId="692"/>
          <ac:spMkLst>
            <pc:docMk/>
            <pc:sldMk cId="767519772" sldId="268"/>
            <ac:spMk id="545" creationId="{60087737-C87C-74DB-747C-E76916F99612}"/>
          </ac:spMkLst>
        </pc:spChg>
        <pc:spChg chg="mod">
          <ac:chgData name="One Skill" userId="8d49c830ac36a521" providerId="LiveId" clId="{EA354719-4A8A-47E8-A6A4-79A949610386}" dt="2024-04-18T13:43:04.435" v="3528" actId="692"/>
          <ac:spMkLst>
            <pc:docMk/>
            <pc:sldMk cId="767519772" sldId="268"/>
            <ac:spMk id="547" creationId="{76E49892-F698-F4C2-8617-8BD84240C085}"/>
          </ac:spMkLst>
        </pc:spChg>
        <pc:spChg chg="mod">
          <ac:chgData name="One Skill" userId="8d49c830ac36a521" providerId="LiveId" clId="{EA354719-4A8A-47E8-A6A4-79A949610386}" dt="2024-04-18T13:43:04.435" v="3528" actId="692"/>
          <ac:spMkLst>
            <pc:docMk/>
            <pc:sldMk cId="767519772" sldId="268"/>
            <ac:spMk id="548" creationId="{C01670F1-0039-64B1-04BD-47C76176FDDD}"/>
          </ac:spMkLst>
        </pc:spChg>
        <pc:spChg chg="mod">
          <ac:chgData name="One Skill" userId="8d49c830ac36a521" providerId="LiveId" clId="{EA354719-4A8A-47E8-A6A4-79A949610386}" dt="2024-04-18T13:43:04.435" v="3528" actId="692"/>
          <ac:spMkLst>
            <pc:docMk/>
            <pc:sldMk cId="767519772" sldId="268"/>
            <ac:spMk id="549" creationId="{C8856A4C-EF7B-79CB-7E70-0BFDDA89ED8A}"/>
          </ac:spMkLst>
        </pc:spChg>
        <pc:spChg chg="mod">
          <ac:chgData name="One Skill" userId="8d49c830ac36a521" providerId="LiveId" clId="{EA354719-4A8A-47E8-A6A4-79A949610386}" dt="2024-04-18T13:43:04.435" v="3528" actId="692"/>
          <ac:spMkLst>
            <pc:docMk/>
            <pc:sldMk cId="767519772" sldId="268"/>
            <ac:spMk id="550" creationId="{A5D43427-8EC0-0E17-2A41-D927086B26BF}"/>
          </ac:spMkLst>
        </pc:spChg>
        <pc:spChg chg="mod">
          <ac:chgData name="One Skill" userId="8d49c830ac36a521" providerId="LiveId" clId="{EA354719-4A8A-47E8-A6A4-79A949610386}" dt="2024-04-18T13:43:04.435" v="3528" actId="692"/>
          <ac:spMkLst>
            <pc:docMk/>
            <pc:sldMk cId="767519772" sldId="268"/>
            <ac:spMk id="551" creationId="{FD42D28B-FFDD-49DF-3663-8F55625F2838}"/>
          </ac:spMkLst>
        </pc:spChg>
        <pc:spChg chg="mod">
          <ac:chgData name="One Skill" userId="8d49c830ac36a521" providerId="LiveId" clId="{EA354719-4A8A-47E8-A6A4-79A949610386}" dt="2024-04-18T13:43:04.435" v="3528" actId="692"/>
          <ac:spMkLst>
            <pc:docMk/>
            <pc:sldMk cId="767519772" sldId="268"/>
            <ac:spMk id="552" creationId="{5F4E644A-55D0-510B-E28C-AF126EF4EF0C}"/>
          </ac:spMkLst>
        </pc:spChg>
        <pc:spChg chg="mod">
          <ac:chgData name="One Skill" userId="8d49c830ac36a521" providerId="LiveId" clId="{EA354719-4A8A-47E8-A6A4-79A949610386}" dt="2024-04-18T13:43:04.435" v="3528" actId="692"/>
          <ac:spMkLst>
            <pc:docMk/>
            <pc:sldMk cId="767519772" sldId="268"/>
            <ac:spMk id="553" creationId="{C7DBC324-CEF9-5492-EB83-5A60C385A0C1}"/>
          </ac:spMkLst>
        </pc:spChg>
        <pc:spChg chg="mod">
          <ac:chgData name="One Skill" userId="8d49c830ac36a521" providerId="LiveId" clId="{EA354719-4A8A-47E8-A6A4-79A949610386}" dt="2024-04-18T13:43:04.435" v="3528" actId="692"/>
          <ac:spMkLst>
            <pc:docMk/>
            <pc:sldMk cId="767519772" sldId="268"/>
            <ac:spMk id="554" creationId="{5DA433B5-4DD9-8A82-4328-5B435E871F3F}"/>
          </ac:spMkLst>
        </pc:spChg>
        <pc:spChg chg="mod">
          <ac:chgData name="One Skill" userId="8d49c830ac36a521" providerId="LiveId" clId="{EA354719-4A8A-47E8-A6A4-79A949610386}" dt="2024-04-18T13:43:04.435" v="3528" actId="692"/>
          <ac:spMkLst>
            <pc:docMk/>
            <pc:sldMk cId="767519772" sldId="268"/>
            <ac:spMk id="555" creationId="{7CE3987D-1E1B-ABB3-677E-ECC65D6CB030}"/>
          </ac:spMkLst>
        </pc:spChg>
        <pc:spChg chg="mod">
          <ac:chgData name="One Skill" userId="8d49c830ac36a521" providerId="LiveId" clId="{EA354719-4A8A-47E8-A6A4-79A949610386}" dt="2024-04-18T13:43:04.435" v="3528" actId="692"/>
          <ac:spMkLst>
            <pc:docMk/>
            <pc:sldMk cId="767519772" sldId="268"/>
            <ac:spMk id="556" creationId="{0F0802FC-B3A6-93B3-A814-8B923C60E0A9}"/>
          </ac:spMkLst>
        </pc:spChg>
        <pc:spChg chg="mod">
          <ac:chgData name="One Skill" userId="8d49c830ac36a521" providerId="LiveId" clId="{EA354719-4A8A-47E8-A6A4-79A949610386}" dt="2024-04-18T13:43:04.435" v="3528" actId="692"/>
          <ac:spMkLst>
            <pc:docMk/>
            <pc:sldMk cId="767519772" sldId="268"/>
            <ac:spMk id="557" creationId="{19307785-7AF4-465E-1A90-16FFBDEE96ED}"/>
          </ac:spMkLst>
        </pc:spChg>
        <pc:spChg chg="mod">
          <ac:chgData name="One Skill" userId="8d49c830ac36a521" providerId="LiveId" clId="{EA354719-4A8A-47E8-A6A4-79A949610386}" dt="2024-04-18T13:43:04.435" v="3528" actId="692"/>
          <ac:spMkLst>
            <pc:docMk/>
            <pc:sldMk cId="767519772" sldId="268"/>
            <ac:spMk id="558" creationId="{90D78FA2-D7D7-A400-165A-A44226B828D7}"/>
          </ac:spMkLst>
        </pc:spChg>
        <pc:spChg chg="mod">
          <ac:chgData name="One Skill" userId="8d49c830ac36a521" providerId="LiveId" clId="{EA354719-4A8A-47E8-A6A4-79A949610386}" dt="2024-04-18T13:43:04.435" v="3528" actId="692"/>
          <ac:spMkLst>
            <pc:docMk/>
            <pc:sldMk cId="767519772" sldId="268"/>
            <ac:spMk id="559" creationId="{69BA157F-6C96-B61A-3449-210AE7F7EB9D}"/>
          </ac:spMkLst>
        </pc:spChg>
        <pc:spChg chg="mod">
          <ac:chgData name="One Skill" userId="8d49c830ac36a521" providerId="LiveId" clId="{EA354719-4A8A-47E8-A6A4-79A949610386}" dt="2024-04-18T13:43:04.435" v="3528" actId="692"/>
          <ac:spMkLst>
            <pc:docMk/>
            <pc:sldMk cId="767519772" sldId="268"/>
            <ac:spMk id="560" creationId="{2F8E55D8-E1AF-9800-A62D-8AB5EF183DE3}"/>
          </ac:spMkLst>
        </pc:spChg>
        <pc:spChg chg="mod">
          <ac:chgData name="One Skill" userId="8d49c830ac36a521" providerId="LiveId" clId="{EA354719-4A8A-47E8-A6A4-79A949610386}" dt="2024-04-18T13:43:04.435" v="3528" actId="692"/>
          <ac:spMkLst>
            <pc:docMk/>
            <pc:sldMk cId="767519772" sldId="268"/>
            <ac:spMk id="561" creationId="{77E51AA3-2F06-04BE-5EB1-705C6B697210}"/>
          </ac:spMkLst>
        </pc:spChg>
        <pc:spChg chg="mod">
          <ac:chgData name="One Skill" userId="8d49c830ac36a521" providerId="LiveId" clId="{EA354719-4A8A-47E8-A6A4-79A949610386}" dt="2024-04-18T13:43:04.435" v="3528" actId="692"/>
          <ac:spMkLst>
            <pc:docMk/>
            <pc:sldMk cId="767519772" sldId="268"/>
            <ac:spMk id="562" creationId="{E2FFD217-5D7B-5560-7ED4-9B82F7B26F37}"/>
          </ac:spMkLst>
        </pc:spChg>
        <pc:spChg chg="mod">
          <ac:chgData name="One Skill" userId="8d49c830ac36a521" providerId="LiveId" clId="{EA354719-4A8A-47E8-A6A4-79A949610386}" dt="2024-04-18T13:43:04.435" v="3528" actId="692"/>
          <ac:spMkLst>
            <pc:docMk/>
            <pc:sldMk cId="767519772" sldId="268"/>
            <ac:spMk id="563" creationId="{771D9724-C861-6FF6-D4EE-57899E76D016}"/>
          </ac:spMkLst>
        </pc:spChg>
        <pc:spChg chg="mod">
          <ac:chgData name="One Skill" userId="8d49c830ac36a521" providerId="LiveId" clId="{EA354719-4A8A-47E8-A6A4-79A949610386}" dt="2024-04-18T13:43:04.435" v="3528" actId="692"/>
          <ac:spMkLst>
            <pc:docMk/>
            <pc:sldMk cId="767519772" sldId="268"/>
            <ac:spMk id="564" creationId="{69EB3994-CD07-CEE4-522E-CA1C8A657F7C}"/>
          </ac:spMkLst>
        </pc:spChg>
        <pc:spChg chg="mod">
          <ac:chgData name="One Skill" userId="8d49c830ac36a521" providerId="LiveId" clId="{EA354719-4A8A-47E8-A6A4-79A949610386}" dt="2024-04-18T13:43:04.435" v="3528" actId="692"/>
          <ac:spMkLst>
            <pc:docMk/>
            <pc:sldMk cId="767519772" sldId="268"/>
            <ac:spMk id="565" creationId="{331CEEF9-D628-33AD-EA26-B784FEE70699}"/>
          </ac:spMkLst>
        </pc:spChg>
        <pc:spChg chg="mod">
          <ac:chgData name="One Skill" userId="8d49c830ac36a521" providerId="LiveId" clId="{EA354719-4A8A-47E8-A6A4-79A949610386}" dt="2024-04-18T13:43:04.435" v="3528" actId="692"/>
          <ac:spMkLst>
            <pc:docMk/>
            <pc:sldMk cId="767519772" sldId="268"/>
            <ac:spMk id="566" creationId="{6D8F1578-3BA1-903A-C4FF-9D334F202F8C}"/>
          </ac:spMkLst>
        </pc:spChg>
        <pc:spChg chg="mod">
          <ac:chgData name="One Skill" userId="8d49c830ac36a521" providerId="LiveId" clId="{EA354719-4A8A-47E8-A6A4-79A949610386}" dt="2024-04-18T13:43:04.435" v="3528" actId="692"/>
          <ac:spMkLst>
            <pc:docMk/>
            <pc:sldMk cId="767519772" sldId="268"/>
            <ac:spMk id="567" creationId="{AD34155B-12BF-4B74-C52C-F2558AF8A29A}"/>
          </ac:spMkLst>
        </pc:spChg>
        <pc:spChg chg="mod">
          <ac:chgData name="One Skill" userId="8d49c830ac36a521" providerId="LiveId" clId="{EA354719-4A8A-47E8-A6A4-79A949610386}" dt="2024-04-18T13:43:04.435" v="3528" actId="692"/>
          <ac:spMkLst>
            <pc:docMk/>
            <pc:sldMk cId="767519772" sldId="268"/>
            <ac:spMk id="568" creationId="{259564AB-F415-661F-8D22-02233D0D6F79}"/>
          </ac:spMkLst>
        </pc:spChg>
        <pc:spChg chg="mod">
          <ac:chgData name="One Skill" userId="8d49c830ac36a521" providerId="LiveId" clId="{EA354719-4A8A-47E8-A6A4-79A949610386}" dt="2024-04-18T13:43:04.435" v="3528" actId="692"/>
          <ac:spMkLst>
            <pc:docMk/>
            <pc:sldMk cId="767519772" sldId="268"/>
            <ac:spMk id="569" creationId="{5B61AAF7-0B93-C5FA-C1D4-F402351C7443}"/>
          </ac:spMkLst>
        </pc:spChg>
        <pc:spChg chg="mod">
          <ac:chgData name="One Skill" userId="8d49c830ac36a521" providerId="LiveId" clId="{EA354719-4A8A-47E8-A6A4-79A949610386}" dt="2024-04-18T13:43:04.435" v="3528" actId="692"/>
          <ac:spMkLst>
            <pc:docMk/>
            <pc:sldMk cId="767519772" sldId="268"/>
            <ac:spMk id="570" creationId="{394E2FF1-0878-B1FD-F18D-2980FB512245}"/>
          </ac:spMkLst>
        </pc:spChg>
        <pc:spChg chg="mod">
          <ac:chgData name="One Skill" userId="8d49c830ac36a521" providerId="LiveId" clId="{EA354719-4A8A-47E8-A6A4-79A949610386}" dt="2024-04-18T13:43:04.435" v="3528" actId="692"/>
          <ac:spMkLst>
            <pc:docMk/>
            <pc:sldMk cId="767519772" sldId="268"/>
            <ac:spMk id="572" creationId="{F5B164E3-1EAB-513F-EDB3-52C7DF4F53DF}"/>
          </ac:spMkLst>
        </pc:spChg>
        <pc:spChg chg="mod">
          <ac:chgData name="One Skill" userId="8d49c830ac36a521" providerId="LiveId" clId="{EA354719-4A8A-47E8-A6A4-79A949610386}" dt="2024-04-18T13:43:04.435" v="3528" actId="692"/>
          <ac:spMkLst>
            <pc:docMk/>
            <pc:sldMk cId="767519772" sldId="268"/>
            <ac:spMk id="574" creationId="{039BEA57-58AB-836F-CA3A-89B68E7E8977}"/>
          </ac:spMkLst>
        </pc:spChg>
        <pc:spChg chg="mod">
          <ac:chgData name="One Skill" userId="8d49c830ac36a521" providerId="LiveId" clId="{EA354719-4A8A-47E8-A6A4-79A949610386}" dt="2024-04-18T13:43:04.435" v="3528" actId="692"/>
          <ac:spMkLst>
            <pc:docMk/>
            <pc:sldMk cId="767519772" sldId="268"/>
            <ac:spMk id="575" creationId="{655C2CC3-6D5E-89DE-D149-48E4B4C93116}"/>
          </ac:spMkLst>
        </pc:spChg>
        <pc:spChg chg="mod">
          <ac:chgData name="One Skill" userId="8d49c830ac36a521" providerId="LiveId" clId="{EA354719-4A8A-47E8-A6A4-79A949610386}" dt="2024-04-18T13:43:04.435" v="3528" actId="692"/>
          <ac:spMkLst>
            <pc:docMk/>
            <pc:sldMk cId="767519772" sldId="268"/>
            <ac:spMk id="576" creationId="{4E10023D-36E2-D384-EEC4-875B0321CC47}"/>
          </ac:spMkLst>
        </pc:spChg>
        <pc:spChg chg="mod">
          <ac:chgData name="One Skill" userId="8d49c830ac36a521" providerId="LiveId" clId="{EA354719-4A8A-47E8-A6A4-79A949610386}" dt="2024-04-18T13:43:04.435" v="3528" actId="692"/>
          <ac:spMkLst>
            <pc:docMk/>
            <pc:sldMk cId="767519772" sldId="268"/>
            <ac:spMk id="577" creationId="{B3D06465-7781-7A66-B6E7-C7296755FF4D}"/>
          </ac:spMkLst>
        </pc:spChg>
        <pc:spChg chg="mod">
          <ac:chgData name="One Skill" userId="8d49c830ac36a521" providerId="LiveId" clId="{EA354719-4A8A-47E8-A6A4-79A949610386}" dt="2024-04-18T13:43:04.435" v="3528" actId="692"/>
          <ac:spMkLst>
            <pc:docMk/>
            <pc:sldMk cId="767519772" sldId="268"/>
            <ac:spMk id="578" creationId="{9DA671BC-445E-EB3D-A613-C477C9AD04BF}"/>
          </ac:spMkLst>
        </pc:spChg>
        <pc:spChg chg="mod">
          <ac:chgData name="One Skill" userId="8d49c830ac36a521" providerId="LiveId" clId="{EA354719-4A8A-47E8-A6A4-79A949610386}" dt="2024-04-18T13:43:04.435" v="3528" actId="692"/>
          <ac:spMkLst>
            <pc:docMk/>
            <pc:sldMk cId="767519772" sldId="268"/>
            <ac:spMk id="579" creationId="{3367AC11-58CA-E514-DBC0-EA2A9C663328}"/>
          </ac:spMkLst>
        </pc:spChg>
        <pc:spChg chg="mod">
          <ac:chgData name="One Skill" userId="8d49c830ac36a521" providerId="LiveId" clId="{EA354719-4A8A-47E8-A6A4-79A949610386}" dt="2024-04-18T13:43:04.435" v="3528" actId="692"/>
          <ac:spMkLst>
            <pc:docMk/>
            <pc:sldMk cId="767519772" sldId="268"/>
            <ac:spMk id="580" creationId="{F035F250-8344-54BF-EE89-7CAF84EBCBFE}"/>
          </ac:spMkLst>
        </pc:spChg>
        <pc:spChg chg="mod">
          <ac:chgData name="One Skill" userId="8d49c830ac36a521" providerId="LiveId" clId="{EA354719-4A8A-47E8-A6A4-79A949610386}" dt="2024-04-18T13:43:04.435" v="3528" actId="692"/>
          <ac:spMkLst>
            <pc:docMk/>
            <pc:sldMk cId="767519772" sldId="268"/>
            <ac:spMk id="581" creationId="{0F935AEE-62C2-C0AD-0FD7-A21312CD0551}"/>
          </ac:spMkLst>
        </pc:spChg>
        <pc:spChg chg="mod">
          <ac:chgData name="One Skill" userId="8d49c830ac36a521" providerId="LiveId" clId="{EA354719-4A8A-47E8-A6A4-79A949610386}" dt="2024-04-18T13:43:04.435" v="3528" actId="692"/>
          <ac:spMkLst>
            <pc:docMk/>
            <pc:sldMk cId="767519772" sldId="268"/>
            <ac:spMk id="582" creationId="{40E4422A-8DAA-E68F-A744-B71A56DAB6EC}"/>
          </ac:spMkLst>
        </pc:spChg>
        <pc:spChg chg="mod">
          <ac:chgData name="One Skill" userId="8d49c830ac36a521" providerId="LiveId" clId="{EA354719-4A8A-47E8-A6A4-79A949610386}" dt="2024-04-18T13:43:04.435" v="3528" actId="692"/>
          <ac:spMkLst>
            <pc:docMk/>
            <pc:sldMk cId="767519772" sldId="268"/>
            <ac:spMk id="583" creationId="{208645B0-11B1-0060-B205-D2ADD39B7545}"/>
          </ac:spMkLst>
        </pc:spChg>
        <pc:spChg chg="mod">
          <ac:chgData name="One Skill" userId="8d49c830ac36a521" providerId="LiveId" clId="{EA354719-4A8A-47E8-A6A4-79A949610386}" dt="2024-04-18T13:43:04.435" v="3528" actId="692"/>
          <ac:spMkLst>
            <pc:docMk/>
            <pc:sldMk cId="767519772" sldId="268"/>
            <ac:spMk id="584" creationId="{7D1DC677-6687-7F10-7048-907C93BDC39D}"/>
          </ac:spMkLst>
        </pc:spChg>
        <pc:spChg chg="mod">
          <ac:chgData name="One Skill" userId="8d49c830ac36a521" providerId="LiveId" clId="{EA354719-4A8A-47E8-A6A4-79A949610386}" dt="2024-04-18T13:43:04.435" v="3528" actId="692"/>
          <ac:spMkLst>
            <pc:docMk/>
            <pc:sldMk cId="767519772" sldId="268"/>
            <ac:spMk id="585" creationId="{8834DA12-E560-7891-FF87-E364E55DE682}"/>
          </ac:spMkLst>
        </pc:spChg>
        <pc:spChg chg="mod">
          <ac:chgData name="One Skill" userId="8d49c830ac36a521" providerId="LiveId" clId="{EA354719-4A8A-47E8-A6A4-79A949610386}" dt="2024-04-18T13:43:04.435" v="3528" actId="692"/>
          <ac:spMkLst>
            <pc:docMk/>
            <pc:sldMk cId="767519772" sldId="268"/>
            <ac:spMk id="586" creationId="{31FA6937-AD3E-7516-E303-616E1CF50BEA}"/>
          </ac:spMkLst>
        </pc:spChg>
        <pc:spChg chg="mod">
          <ac:chgData name="One Skill" userId="8d49c830ac36a521" providerId="LiveId" clId="{EA354719-4A8A-47E8-A6A4-79A949610386}" dt="2024-04-18T13:43:04.435" v="3528" actId="692"/>
          <ac:spMkLst>
            <pc:docMk/>
            <pc:sldMk cId="767519772" sldId="268"/>
            <ac:spMk id="587" creationId="{82E006D3-2BC3-2D6E-B442-BD49FD98CFD0}"/>
          </ac:spMkLst>
        </pc:spChg>
        <pc:spChg chg="mod">
          <ac:chgData name="One Skill" userId="8d49c830ac36a521" providerId="LiveId" clId="{EA354719-4A8A-47E8-A6A4-79A949610386}" dt="2024-04-18T13:43:04.435" v="3528" actId="692"/>
          <ac:spMkLst>
            <pc:docMk/>
            <pc:sldMk cId="767519772" sldId="268"/>
            <ac:spMk id="588" creationId="{9BB2C164-1473-C6BE-4CDD-D99C39E0AA84}"/>
          </ac:spMkLst>
        </pc:spChg>
        <pc:spChg chg="mod">
          <ac:chgData name="One Skill" userId="8d49c830ac36a521" providerId="LiveId" clId="{EA354719-4A8A-47E8-A6A4-79A949610386}" dt="2024-04-18T13:43:04.435" v="3528" actId="692"/>
          <ac:spMkLst>
            <pc:docMk/>
            <pc:sldMk cId="767519772" sldId="268"/>
            <ac:spMk id="589" creationId="{BFDE0A2D-2871-545F-7F3E-315B757FEB5B}"/>
          </ac:spMkLst>
        </pc:spChg>
        <pc:spChg chg="mod">
          <ac:chgData name="One Skill" userId="8d49c830ac36a521" providerId="LiveId" clId="{EA354719-4A8A-47E8-A6A4-79A949610386}" dt="2024-04-18T13:43:04.435" v="3528" actId="692"/>
          <ac:spMkLst>
            <pc:docMk/>
            <pc:sldMk cId="767519772" sldId="268"/>
            <ac:spMk id="590" creationId="{AFAAED20-0B89-4B04-19B9-AA2A80588CEB}"/>
          </ac:spMkLst>
        </pc:spChg>
        <pc:spChg chg="mod">
          <ac:chgData name="One Skill" userId="8d49c830ac36a521" providerId="LiveId" clId="{EA354719-4A8A-47E8-A6A4-79A949610386}" dt="2024-04-18T13:43:04.435" v="3528" actId="692"/>
          <ac:spMkLst>
            <pc:docMk/>
            <pc:sldMk cId="767519772" sldId="268"/>
            <ac:spMk id="591" creationId="{68516EB6-F820-0421-711B-D9357D6E75AE}"/>
          </ac:spMkLst>
        </pc:spChg>
        <pc:spChg chg="mod">
          <ac:chgData name="One Skill" userId="8d49c830ac36a521" providerId="LiveId" clId="{EA354719-4A8A-47E8-A6A4-79A949610386}" dt="2024-04-18T13:43:04.435" v="3528" actId="692"/>
          <ac:spMkLst>
            <pc:docMk/>
            <pc:sldMk cId="767519772" sldId="268"/>
            <ac:spMk id="592" creationId="{1CEAAC6F-DABE-038A-E813-A7848EED983B}"/>
          </ac:spMkLst>
        </pc:spChg>
        <pc:spChg chg="mod">
          <ac:chgData name="One Skill" userId="8d49c830ac36a521" providerId="LiveId" clId="{EA354719-4A8A-47E8-A6A4-79A949610386}" dt="2024-04-18T13:43:04.435" v="3528" actId="692"/>
          <ac:spMkLst>
            <pc:docMk/>
            <pc:sldMk cId="767519772" sldId="268"/>
            <ac:spMk id="593" creationId="{00AB9EBB-2510-EA22-83A6-41CDDB552997}"/>
          </ac:spMkLst>
        </pc:spChg>
        <pc:spChg chg="mod">
          <ac:chgData name="One Skill" userId="8d49c830ac36a521" providerId="LiveId" clId="{EA354719-4A8A-47E8-A6A4-79A949610386}" dt="2024-04-18T13:43:04.435" v="3528" actId="692"/>
          <ac:spMkLst>
            <pc:docMk/>
            <pc:sldMk cId="767519772" sldId="268"/>
            <ac:spMk id="594" creationId="{73C4F61A-FE76-39DC-E88E-8BF0BFB48585}"/>
          </ac:spMkLst>
        </pc:spChg>
        <pc:spChg chg="mod">
          <ac:chgData name="One Skill" userId="8d49c830ac36a521" providerId="LiveId" clId="{EA354719-4A8A-47E8-A6A4-79A949610386}" dt="2024-04-18T13:43:04.435" v="3528" actId="692"/>
          <ac:spMkLst>
            <pc:docMk/>
            <pc:sldMk cId="767519772" sldId="268"/>
            <ac:spMk id="595" creationId="{A23ED278-EEFB-D69A-45F8-2174A14CBB51}"/>
          </ac:spMkLst>
        </pc:spChg>
        <pc:spChg chg="mod">
          <ac:chgData name="One Skill" userId="8d49c830ac36a521" providerId="LiveId" clId="{EA354719-4A8A-47E8-A6A4-79A949610386}" dt="2024-04-18T13:43:04.435" v="3528" actId="692"/>
          <ac:spMkLst>
            <pc:docMk/>
            <pc:sldMk cId="767519772" sldId="268"/>
            <ac:spMk id="596" creationId="{80B174D4-9B82-DE4D-7786-291C4E12F24C}"/>
          </ac:spMkLst>
        </pc:spChg>
        <pc:spChg chg="mod">
          <ac:chgData name="One Skill" userId="8d49c830ac36a521" providerId="LiveId" clId="{EA354719-4A8A-47E8-A6A4-79A949610386}" dt="2024-04-18T13:43:04.435" v="3528" actId="692"/>
          <ac:spMkLst>
            <pc:docMk/>
            <pc:sldMk cId="767519772" sldId="268"/>
            <ac:spMk id="597" creationId="{9D49C719-B21D-EAF7-B240-E0328D783569}"/>
          </ac:spMkLst>
        </pc:spChg>
        <pc:spChg chg="mod">
          <ac:chgData name="One Skill" userId="8d49c830ac36a521" providerId="LiveId" clId="{EA354719-4A8A-47E8-A6A4-79A949610386}" dt="2024-04-18T13:43:04.435" v="3528" actId="692"/>
          <ac:spMkLst>
            <pc:docMk/>
            <pc:sldMk cId="767519772" sldId="268"/>
            <ac:spMk id="599" creationId="{2D52FA29-0D4A-EBB6-FF2B-85D07B2E7AD2}"/>
          </ac:spMkLst>
        </pc:spChg>
        <pc:spChg chg="mod">
          <ac:chgData name="One Skill" userId="8d49c830ac36a521" providerId="LiveId" clId="{EA354719-4A8A-47E8-A6A4-79A949610386}" dt="2024-04-18T13:43:04.435" v="3528" actId="692"/>
          <ac:spMkLst>
            <pc:docMk/>
            <pc:sldMk cId="767519772" sldId="268"/>
            <ac:spMk id="601" creationId="{BBBC02F7-D04B-49EA-857D-769B2E3C49F2}"/>
          </ac:spMkLst>
        </pc:spChg>
        <pc:spChg chg="mod">
          <ac:chgData name="One Skill" userId="8d49c830ac36a521" providerId="LiveId" clId="{EA354719-4A8A-47E8-A6A4-79A949610386}" dt="2024-04-18T13:43:04.435" v="3528" actId="692"/>
          <ac:spMkLst>
            <pc:docMk/>
            <pc:sldMk cId="767519772" sldId="268"/>
            <ac:spMk id="602" creationId="{797BB189-4F18-9391-891D-85F9DFDC99C2}"/>
          </ac:spMkLst>
        </pc:spChg>
        <pc:spChg chg="mod">
          <ac:chgData name="One Skill" userId="8d49c830ac36a521" providerId="LiveId" clId="{EA354719-4A8A-47E8-A6A4-79A949610386}" dt="2024-04-18T13:43:04.435" v="3528" actId="692"/>
          <ac:spMkLst>
            <pc:docMk/>
            <pc:sldMk cId="767519772" sldId="268"/>
            <ac:spMk id="603" creationId="{1FE26B3E-75AA-B12B-1839-55066A5AF956}"/>
          </ac:spMkLst>
        </pc:spChg>
        <pc:spChg chg="mod">
          <ac:chgData name="One Skill" userId="8d49c830ac36a521" providerId="LiveId" clId="{EA354719-4A8A-47E8-A6A4-79A949610386}" dt="2024-04-18T13:43:04.435" v="3528" actId="692"/>
          <ac:spMkLst>
            <pc:docMk/>
            <pc:sldMk cId="767519772" sldId="268"/>
            <ac:spMk id="604" creationId="{B03EE439-6011-751B-3420-458A3F137A95}"/>
          </ac:spMkLst>
        </pc:spChg>
        <pc:spChg chg="mod">
          <ac:chgData name="One Skill" userId="8d49c830ac36a521" providerId="LiveId" clId="{EA354719-4A8A-47E8-A6A4-79A949610386}" dt="2024-04-18T13:43:04.435" v="3528" actId="692"/>
          <ac:spMkLst>
            <pc:docMk/>
            <pc:sldMk cId="767519772" sldId="268"/>
            <ac:spMk id="605" creationId="{A4D7FEA7-F451-F36F-B459-100FA8DDA5D5}"/>
          </ac:spMkLst>
        </pc:spChg>
        <pc:spChg chg="mod">
          <ac:chgData name="One Skill" userId="8d49c830ac36a521" providerId="LiveId" clId="{EA354719-4A8A-47E8-A6A4-79A949610386}" dt="2024-04-18T13:43:04.435" v="3528" actId="692"/>
          <ac:spMkLst>
            <pc:docMk/>
            <pc:sldMk cId="767519772" sldId="268"/>
            <ac:spMk id="606" creationId="{572726E7-43D4-3677-D923-8A1A5A11581A}"/>
          </ac:spMkLst>
        </pc:spChg>
        <pc:spChg chg="mod">
          <ac:chgData name="One Skill" userId="8d49c830ac36a521" providerId="LiveId" clId="{EA354719-4A8A-47E8-A6A4-79A949610386}" dt="2024-04-18T13:43:04.435" v="3528" actId="692"/>
          <ac:spMkLst>
            <pc:docMk/>
            <pc:sldMk cId="767519772" sldId="268"/>
            <ac:spMk id="607" creationId="{9EC11B71-82D0-8048-5DAC-9E2FFE13DAE9}"/>
          </ac:spMkLst>
        </pc:spChg>
        <pc:spChg chg="mod">
          <ac:chgData name="One Skill" userId="8d49c830ac36a521" providerId="LiveId" clId="{EA354719-4A8A-47E8-A6A4-79A949610386}" dt="2024-04-18T13:43:04.435" v="3528" actId="692"/>
          <ac:spMkLst>
            <pc:docMk/>
            <pc:sldMk cId="767519772" sldId="268"/>
            <ac:spMk id="608" creationId="{D1A50422-B713-8265-15C9-60D41ACAD372}"/>
          </ac:spMkLst>
        </pc:spChg>
        <pc:spChg chg="mod">
          <ac:chgData name="One Skill" userId="8d49c830ac36a521" providerId="LiveId" clId="{EA354719-4A8A-47E8-A6A4-79A949610386}" dt="2024-04-18T13:43:04.435" v="3528" actId="692"/>
          <ac:spMkLst>
            <pc:docMk/>
            <pc:sldMk cId="767519772" sldId="268"/>
            <ac:spMk id="609" creationId="{10929CB2-A111-E680-3B26-2EF64A669219}"/>
          </ac:spMkLst>
        </pc:spChg>
        <pc:spChg chg="mod">
          <ac:chgData name="One Skill" userId="8d49c830ac36a521" providerId="LiveId" clId="{EA354719-4A8A-47E8-A6A4-79A949610386}" dt="2024-04-18T13:43:04.435" v="3528" actId="692"/>
          <ac:spMkLst>
            <pc:docMk/>
            <pc:sldMk cId="767519772" sldId="268"/>
            <ac:spMk id="610" creationId="{D082C844-A5E7-7270-CC80-7D4B0A409CF0}"/>
          </ac:spMkLst>
        </pc:spChg>
        <pc:spChg chg="mod">
          <ac:chgData name="One Skill" userId="8d49c830ac36a521" providerId="LiveId" clId="{EA354719-4A8A-47E8-A6A4-79A949610386}" dt="2024-04-18T13:43:04.435" v="3528" actId="692"/>
          <ac:spMkLst>
            <pc:docMk/>
            <pc:sldMk cId="767519772" sldId="268"/>
            <ac:spMk id="611" creationId="{4D928EEE-15BF-6615-666E-B70DB12AB778}"/>
          </ac:spMkLst>
        </pc:spChg>
        <pc:spChg chg="mod">
          <ac:chgData name="One Skill" userId="8d49c830ac36a521" providerId="LiveId" clId="{EA354719-4A8A-47E8-A6A4-79A949610386}" dt="2024-04-18T13:43:04.435" v="3528" actId="692"/>
          <ac:spMkLst>
            <pc:docMk/>
            <pc:sldMk cId="767519772" sldId="268"/>
            <ac:spMk id="612" creationId="{AF76FF81-5089-97C7-8206-CA3203E7A4A3}"/>
          </ac:spMkLst>
        </pc:spChg>
        <pc:spChg chg="mod">
          <ac:chgData name="One Skill" userId="8d49c830ac36a521" providerId="LiveId" clId="{EA354719-4A8A-47E8-A6A4-79A949610386}" dt="2024-04-18T13:43:04.435" v="3528" actId="692"/>
          <ac:spMkLst>
            <pc:docMk/>
            <pc:sldMk cId="767519772" sldId="268"/>
            <ac:spMk id="613" creationId="{4728FD11-4FDE-21F4-52E8-8FB5ED800B44}"/>
          </ac:spMkLst>
        </pc:spChg>
        <pc:spChg chg="mod">
          <ac:chgData name="One Skill" userId="8d49c830ac36a521" providerId="LiveId" clId="{EA354719-4A8A-47E8-A6A4-79A949610386}" dt="2024-04-18T13:43:04.435" v="3528" actId="692"/>
          <ac:spMkLst>
            <pc:docMk/>
            <pc:sldMk cId="767519772" sldId="268"/>
            <ac:spMk id="614" creationId="{127900EF-7205-93FE-3FBC-29066D763313}"/>
          </ac:spMkLst>
        </pc:spChg>
        <pc:spChg chg="mod">
          <ac:chgData name="One Skill" userId="8d49c830ac36a521" providerId="LiveId" clId="{EA354719-4A8A-47E8-A6A4-79A949610386}" dt="2024-04-18T13:43:04.435" v="3528" actId="692"/>
          <ac:spMkLst>
            <pc:docMk/>
            <pc:sldMk cId="767519772" sldId="268"/>
            <ac:spMk id="615" creationId="{44D98DA6-6E32-26F0-907D-730933221B2C}"/>
          </ac:spMkLst>
        </pc:spChg>
        <pc:spChg chg="mod">
          <ac:chgData name="One Skill" userId="8d49c830ac36a521" providerId="LiveId" clId="{EA354719-4A8A-47E8-A6A4-79A949610386}" dt="2024-04-18T13:43:04.435" v="3528" actId="692"/>
          <ac:spMkLst>
            <pc:docMk/>
            <pc:sldMk cId="767519772" sldId="268"/>
            <ac:spMk id="616" creationId="{7DE4C3ED-E6CE-F3AC-3DD6-5D75612DC71A}"/>
          </ac:spMkLst>
        </pc:spChg>
        <pc:spChg chg="mod">
          <ac:chgData name="One Skill" userId="8d49c830ac36a521" providerId="LiveId" clId="{EA354719-4A8A-47E8-A6A4-79A949610386}" dt="2024-04-18T13:43:04.435" v="3528" actId="692"/>
          <ac:spMkLst>
            <pc:docMk/>
            <pc:sldMk cId="767519772" sldId="268"/>
            <ac:spMk id="617" creationId="{81E969CA-B040-E2D2-0ED3-3C1B33995EC8}"/>
          </ac:spMkLst>
        </pc:spChg>
        <pc:spChg chg="mod">
          <ac:chgData name="One Skill" userId="8d49c830ac36a521" providerId="LiveId" clId="{EA354719-4A8A-47E8-A6A4-79A949610386}" dt="2024-04-18T13:43:04.435" v="3528" actId="692"/>
          <ac:spMkLst>
            <pc:docMk/>
            <pc:sldMk cId="767519772" sldId="268"/>
            <ac:spMk id="618" creationId="{E3284D84-9525-5DD8-54C8-8B6DB9150EDF}"/>
          </ac:spMkLst>
        </pc:spChg>
        <pc:spChg chg="mod">
          <ac:chgData name="One Skill" userId="8d49c830ac36a521" providerId="LiveId" clId="{EA354719-4A8A-47E8-A6A4-79A949610386}" dt="2024-04-18T13:43:04.435" v="3528" actId="692"/>
          <ac:spMkLst>
            <pc:docMk/>
            <pc:sldMk cId="767519772" sldId="268"/>
            <ac:spMk id="619" creationId="{272DFA13-0BA2-27EE-CE40-59052464655B}"/>
          </ac:spMkLst>
        </pc:spChg>
        <pc:spChg chg="mod">
          <ac:chgData name="One Skill" userId="8d49c830ac36a521" providerId="LiveId" clId="{EA354719-4A8A-47E8-A6A4-79A949610386}" dt="2024-04-18T13:43:04.435" v="3528" actId="692"/>
          <ac:spMkLst>
            <pc:docMk/>
            <pc:sldMk cId="767519772" sldId="268"/>
            <ac:spMk id="620" creationId="{88451FD8-C0C0-B52E-3D73-73B0AE5B71CA}"/>
          </ac:spMkLst>
        </pc:spChg>
        <pc:spChg chg="mod">
          <ac:chgData name="One Skill" userId="8d49c830ac36a521" providerId="LiveId" clId="{EA354719-4A8A-47E8-A6A4-79A949610386}" dt="2024-04-18T13:43:04.435" v="3528" actId="692"/>
          <ac:spMkLst>
            <pc:docMk/>
            <pc:sldMk cId="767519772" sldId="268"/>
            <ac:spMk id="621" creationId="{491799B1-FC03-91B1-C052-35DD3556E38B}"/>
          </ac:spMkLst>
        </pc:spChg>
        <pc:spChg chg="mod">
          <ac:chgData name="One Skill" userId="8d49c830ac36a521" providerId="LiveId" clId="{EA354719-4A8A-47E8-A6A4-79A949610386}" dt="2024-04-18T13:43:04.435" v="3528" actId="692"/>
          <ac:spMkLst>
            <pc:docMk/>
            <pc:sldMk cId="767519772" sldId="268"/>
            <ac:spMk id="622" creationId="{70AE11F7-A588-C6E6-6BC6-C96727F79260}"/>
          </ac:spMkLst>
        </pc:spChg>
        <pc:spChg chg="mod">
          <ac:chgData name="One Skill" userId="8d49c830ac36a521" providerId="LiveId" clId="{EA354719-4A8A-47E8-A6A4-79A949610386}" dt="2024-04-18T13:43:04.435" v="3528" actId="692"/>
          <ac:spMkLst>
            <pc:docMk/>
            <pc:sldMk cId="767519772" sldId="268"/>
            <ac:spMk id="623" creationId="{B5065938-9330-FEEE-0B60-0813E56E11EB}"/>
          </ac:spMkLst>
        </pc:spChg>
        <pc:spChg chg="mod">
          <ac:chgData name="One Skill" userId="8d49c830ac36a521" providerId="LiveId" clId="{EA354719-4A8A-47E8-A6A4-79A949610386}" dt="2024-04-18T13:43:04.435" v="3528" actId="692"/>
          <ac:spMkLst>
            <pc:docMk/>
            <pc:sldMk cId="767519772" sldId="268"/>
            <ac:spMk id="624" creationId="{9BAEA3CE-0A6D-148D-697D-3F389C1B3B9C}"/>
          </ac:spMkLst>
        </pc:spChg>
        <pc:spChg chg="mod">
          <ac:chgData name="One Skill" userId="8d49c830ac36a521" providerId="LiveId" clId="{EA354719-4A8A-47E8-A6A4-79A949610386}" dt="2024-04-18T13:43:04.435" v="3528" actId="692"/>
          <ac:spMkLst>
            <pc:docMk/>
            <pc:sldMk cId="767519772" sldId="268"/>
            <ac:spMk id="626" creationId="{B0B401A3-54AF-330C-D6AE-53B3ACA18D93}"/>
          </ac:spMkLst>
        </pc:spChg>
        <pc:spChg chg="mod">
          <ac:chgData name="One Skill" userId="8d49c830ac36a521" providerId="LiveId" clId="{EA354719-4A8A-47E8-A6A4-79A949610386}" dt="2024-04-18T13:43:04.435" v="3528" actId="692"/>
          <ac:spMkLst>
            <pc:docMk/>
            <pc:sldMk cId="767519772" sldId="268"/>
            <ac:spMk id="628" creationId="{A9376E63-2163-DF3B-5BB2-2149F4F4DA90}"/>
          </ac:spMkLst>
        </pc:spChg>
        <pc:spChg chg="mod">
          <ac:chgData name="One Skill" userId="8d49c830ac36a521" providerId="LiveId" clId="{EA354719-4A8A-47E8-A6A4-79A949610386}" dt="2024-04-18T13:43:04.435" v="3528" actId="692"/>
          <ac:spMkLst>
            <pc:docMk/>
            <pc:sldMk cId="767519772" sldId="268"/>
            <ac:spMk id="629" creationId="{CDB4EEFB-2C69-F9B0-13B0-C98E998D9F56}"/>
          </ac:spMkLst>
        </pc:spChg>
        <pc:spChg chg="mod">
          <ac:chgData name="One Skill" userId="8d49c830ac36a521" providerId="LiveId" clId="{EA354719-4A8A-47E8-A6A4-79A949610386}" dt="2024-04-18T13:43:04.435" v="3528" actId="692"/>
          <ac:spMkLst>
            <pc:docMk/>
            <pc:sldMk cId="767519772" sldId="268"/>
            <ac:spMk id="630" creationId="{A9A2D513-F08C-F081-D61D-1AD356F21005}"/>
          </ac:spMkLst>
        </pc:spChg>
        <pc:spChg chg="mod">
          <ac:chgData name="One Skill" userId="8d49c830ac36a521" providerId="LiveId" clId="{EA354719-4A8A-47E8-A6A4-79A949610386}" dt="2024-04-18T13:43:04.435" v="3528" actId="692"/>
          <ac:spMkLst>
            <pc:docMk/>
            <pc:sldMk cId="767519772" sldId="268"/>
            <ac:spMk id="631" creationId="{7B0875EC-C9E5-F3F0-B9D3-11E80C763AF4}"/>
          </ac:spMkLst>
        </pc:spChg>
        <pc:spChg chg="mod">
          <ac:chgData name="One Skill" userId="8d49c830ac36a521" providerId="LiveId" clId="{EA354719-4A8A-47E8-A6A4-79A949610386}" dt="2024-04-18T13:43:04.435" v="3528" actId="692"/>
          <ac:spMkLst>
            <pc:docMk/>
            <pc:sldMk cId="767519772" sldId="268"/>
            <ac:spMk id="632" creationId="{F612B15E-5FFD-93AE-1615-F0F828F5D0D7}"/>
          </ac:spMkLst>
        </pc:spChg>
        <pc:spChg chg="mod">
          <ac:chgData name="One Skill" userId="8d49c830ac36a521" providerId="LiveId" clId="{EA354719-4A8A-47E8-A6A4-79A949610386}" dt="2024-04-18T13:43:04.435" v="3528" actId="692"/>
          <ac:spMkLst>
            <pc:docMk/>
            <pc:sldMk cId="767519772" sldId="268"/>
            <ac:spMk id="633" creationId="{49994136-73BB-DCF9-5860-09B86AFEC895}"/>
          </ac:spMkLst>
        </pc:spChg>
        <pc:spChg chg="mod">
          <ac:chgData name="One Skill" userId="8d49c830ac36a521" providerId="LiveId" clId="{EA354719-4A8A-47E8-A6A4-79A949610386}" dt="2024-04-18T13:43:04.435" v="3528" actId="692"/>
          <ac:spMkLst>
            <pc:docMk/>
            <pc:sldMk cId="767519772" sldId="268"/>
            <ac:spMk id="634" creationId="{88802CCE-3A0B-201A-63D5-3769E198A820}"/>
          </ac:spMkLst>
        </pc:spChg>
        <pc:spChg chg="mod">
          <ac:chgData name="One Skill" userId="8d49c830ac36a521" providerId="LiveId" clId="{EA354719-4A8A-47E8-A6A4-79A949610386}" dt="2024-04-18T13:43:04.435" v="3528" actId="692"/>
          <ac:spMkLst>
            <pc:docMk/>
            <pc:sldMk cId="767519772" sldId="268"/>
            <ac:spMk id="635" creationId="{1652E8B9-797B-D4FF-A3EF-748FAB9DA926}"/>
          </ac:spMkLst>
        </pc:spChg>
        <pc:spChg chg="mod">
          <ac:chgData name="One Skill" userId="8d49c830ac36a521" providerId="LiveId" clId="{EA354719-4A8A-47E8-A6A4-79A949610386}" dt="2024-04-18T13:43:04.435" v="3528" actId="692"/>
          <ac:spMkLst>
            <pc:docMk/>
            <pc:sldMk cId="767519772" sldId="268"/>
            <ac:spMk id="636" creationId="{C4EBA692-BBC6-4185-0D9B-542C72E1AA9E}"/>
          </ac:spMkLst>
        </pc:spChg>
        <pc:spChg chg="mod">
          <ac:chgData name="One Skill" userId="8d49c830ac36a521" providerId="LiveId" clId="{EA354719-4A8A-47E8-A6A4-79A949610386}" dt="2024-04-18T13:43:04.435" v="3528" actId="692"/>
          <ac:spMkLst>
            <pc:docMk/>
            <pc:sldMk cId="767519772" sldId="268"/>
            <ac:spMk id="637" creationId="{697E031D-EAF6-2F75-4029-FB9750083E27}"/>
          </ac:spMkLst>
        </pc:spChg>
        <pc:spChg chg="mod">
          <ac:chgData name="One Skill" userId="8d49c830ac36a521" providerId="LiveId" clId="{EA354719-4A8A-47E8-A6A4-79A949610386}" dt="2024-04-18T13:43:04.435" v="3528" actId="692"/>
          <ac:spMkLst>
            <pc:docMk/>
            <pc:sldMk cId="767519772" sldId="268"/>
            <ac:spMk id="638" creationId="{85D7EBA0-A38A-44B7-B1BA-9EC34BA63AFA}"/>
          </ac:spMkLst>
        </pc:spChg>
        <pc:spChg chg="mod">
          <ac:chgData name="One Skill" userId="8d49c830ac36a521" providerId="LiveId" clId="{EA354719-4A8A-47E8-A6A4-79A949610386}" dt="2024-04-18T13:43:04.435" v="3528" actId="692"/>
          <ac:spMkLst>
            <pc:docMk/>
            <pc:sldMk cId="767519772" sldId="268"/>
            <ac:spMk id="639" creationId="{0542E896-5765-6ADA-08F3-E92A4AE2127C}"/>
          </ac:spMkLst>
        </pc:spChg>
        <pc:spChg chg="mod">
          <ac:chgData name="One Skill" userId="8d49c830ac36a521" providerId="LiveId" clId="{EA354719-4A8A-47E8-A6A4-79A949610386}" dt="2024-04-18T13:43:04.435" v="3528" actId="692"/>
          <ac:spMkLst>
            <pc:docMk/>
            <pc:sldMk cId="767519772" sldId="268"/>
            <ac:spMk id="640" creationId="{25D490F4-0FEC-210B-F29E-A80CF6EA2A6A}"/>
          </ac:spMkLst>
        </pc:spChg>
        <pc:spChg chg="mod">
          <ac:chgData name="One Skill" userId="8d49c830ac36a521" providerId="LiveId" clId="{EA354719-4A8A-47E8-A6A4-79A949610386}" dt="2024-04-18T13:43:04.435" v="3528" actId="692"/>
          <ac:spMkLst>
            <pc:docMk/>
            <pc:sldMk cId="767519772" sldId="268"/>
            <ac:spMk id="641" creationId="{3BF43132-0232-86E0-9B53-4944F0515DB4}"/>
          </ac:spMkLst>
        </pc:spChg>
        <pc:spChg chg="mod">
          <ac:chgData name="One Skill" userId="8d49c830ac36a521" providerId="LiveId" clId="{EA354719-4A8A-47E8-A6A4-79A949610386}" dt="2024-04-18T13:43:04.435" v="3528" actId="692"/>
          <ac:spMkLst>
            <pc:docMk/>
            <pc:sldMk cId="767519772" sldId="268"/>
            <ac:spMk id="642" creationId="{FB32E4CB-6503-B43B-9F17-F85D43C5572B}"/>
          </ac:spMkLst>
        </pc:spChg>
        <pc:spChg chg="mod">
          <ac:chgData name="One Skill" userId="8d49c830ac36a521" providerId="LiveId" clId="{EA354719-4A8A-47E8-A6A4-79A949610386}" dt="2024-04-18T13:43:04.435" v="3528" actId="692"/>
          <ac:spMkLst>
            <pc:docMk/>
            <pc:sldMk cId="767519772" sldId="268"/>
            <ac:spMk id="643" creationId="{E4BA6214-7C61-9166-D27B-6696F1AC75CF}"/>
          </ac:spMkLst>
        </pc:spChg>
        <pc:spChg chg="mod">
          <ac:chgData name="One Skill" userId="8d49c830ac36a521" providerId="LiveId" clId="{EA354719-4A8A-47E8-A6A4-79A949610386}" dt="2024-04-18T13:43:04.435" v="3528" actId="692"/>
          <ac:spMkLst>
            <pc:docMk/>
            <pc:sldMk cId="767519772" sldId="268"/>
            <ac:spMk id="644" creationId="{B4C07442-F3C5-E72B-8601-3C4D22B57086}"/>
          </ac:spMkLst>
        </pc:spChg>
        <pc:spChg chg="mod">
          <ac:chgData name="One Skill" userId="8d49c830ac36a521" providerId="LiveId" clId="{EA354719-4A8A-47E8-A6A4-79A949610386}" dt="2024-04-18T13:43:04.435" v="3528" actId="692"/>
          <ac:spMkLst>
            <pc:docMk/>
            <pc:sldMk cId="767519772" sldId="268"/>
            <ac:spMk id="645" creationId="{7C87884B-49EE-80BC-4ED6-B97A5856E5C2}"/>
          </ac:spMkLst>
        </pc:spChg>
        <pc:spChg chg="mod">
          <ac:chgData name="One Skill" userId="8d49c830ac36a521" providerId="LiveId" clId="{EA354719-4A8A-47E8-A6A4-79A949610386}" dt="2024-04-18T13:43:04.435" v="3528" actId="692"/>
          <ac:spMkLst>
            <pc:docMk/>
            <pc:sldMk cId="767519772" sldId="268"/>
            <ac:spMk id="646" creationId="{6E0DDC6D-FC32-DB37-B785-6A56E054345A}"/>
          </ac:spMkLst>
        </pc:spChg>
        <pc:spChg chg="mod">
          <ac:chgData name="One Skill" userId="8d49c830ac36a521" providerId="LiveId" clId="{EA354719-4A8A-47E8-A6A4-79A949610386}" dt="2024-04-18T13:43:04.435" v="3528" actId="692"/>
          <ac:spMkLst>
            <pc:docMk/>
            <pc:sldMk cId="767519772" sldId="268"/>
            <ac:spMk id="647" creationId="{F7ACB16E-0056-A23D-EEB2-783189E72AD0}"/>
          </ac:spMkLst>
        </pc:spChg>
        <pc:spChg chg="mod">
          <ac:chgData name="One Skill" userId="8d49c830ac36a521" providerId="LiveId" clId="{EA354719-4A8A-47E8-A6A4-79A949610386}" dt="2024-04-18T13:43:04.435" v="3528" actId="692"/>
          <ac:spMkLst>
            <pc:docMk/>
            <pc:sldMk cId="767519772" sldId="268"/>
            <ac:spMk id="648" creationId="{DB800CA4-643F-6A90-5B13-00FBD14221D9}"/>
          </ac:spMkLst>
        </pc:spChg>
        <pc:spChg chg="mod">
          <ac:chgData name="One Skill" userId="8d49c830ac36a521" providerId="LiveId" clId="{EA354719-4A8A-47E8-A6A4-79A949610386}" dt="2024-04-18T13:43:04.435" v="3528" actId="692"/>
          <ac:spMkLst>
            <pc:docMk/>
            <pc:sldMk cId="767519772" sldId="268"/>
            <ac:spMk id="649" creationId="{85F90C2A-457E-85E5-C7AD-F344F98EE982}"/>
          </ac:spMkLst>
        </pc:spChg>
        <pc:spChg chg="mod">
          <ac:chgData name="One Skill" userId="8d49c830ac36a521" providerId="LiveId" clId="{EA354719-4A8A-47E8-A6A4-79A949610386}" dt="2024-04-18T13:43:04.435" v="3528" actId="692"/>
          <ac:spMkLst>
            <pc:docMk/>
            <pc:sldMk cId="767519772" sldId="268"/>
            <ac:spMk id="650" creationId="{77E66AC0-D9B4-FEBC-D61E-F533017BF874}"/>
          </ac:spMkLst>
        </pc:spChg>
        <pc:spChg chg="mod">
          <ac:chgData name="One Skill" userId="8d49c830ac36a521" providerId="LiveId" clId="{EA354719-4A8A-47E8-A6A4-79A949610386}" dt="2024-04-18T13:43:04.435" v="3528" actId="692"/>
          <ac:spMkLst>
            <pc:docMk/>
            <pc:sldMk cId="767519772" sldId="268"/>
            <ac:spMk id="651" creationId="{FC7D89AB-80FE-F9F7-DF3C-87190852134C}"/>
          </ac:spMkLst>
        </pc:spChg>
        <pc:spChg chg="mod">
          <ac:chgData name="One Skill" userId="8d49c830ac36a521" providerId="LiveId" clId="{EA354719-4A8A-47E8-A6A4-79A949610386}" dt="2024-04-18T13:43:04.435" v="3528" actId="692"/>
          <ac:spMkLst>
            <pc:docMk/>
            <pc:sldMk cId="767519772" sldId="268"/>
            <ac:spMk id="653" creationId="{55BBAF4B-42EC-C763-F35B-C1B1E35A02D6}"/>
          </ac:spMkLst>
        </pc:spChg>
        <pc:spChg chg="mod">
          <ac:chgData name="One Skill" userId="8d49c830ac36a521" providerId="LiveId" clId="{EA354719-4A8A-47E8-A6A4-79A949610386}" dt="2024-04-18T13:43:04.435" v="3528" actId="692"/>
          <ac:spMkLst>
            <pc:docMk/>
            <pc:sldMk cId="767519772" sldId="268"/>
            <ac:spMk id="655" creationId="{D58AA074-BFBA-AAE0-8DAC-6FFD21A41CA0}"/>
          </ac:spMkLst>
        </pc:spChg>
        <pc:spChg chg="mod">
          <ac:chgData name="One Skill" userId="8d49c830ac36a521" providerId="LiveId" clId="{EA354719-4A8A-47E8-A6A4-79A949610386}" dt="2024-04-18T13:43:04.435" v="3528" actId="692"/>
          <ac:spMkLst>
            <pc:docMk/>
            <pc:sldMk cId="767519772" sldId="268"/>
            <ac:spMk id="656" creationId="{5AB31FD0-5BA1-ABA3-DDE7-6A4BA92F3D65}"/>
          </ac:spMkLst>
        </pc:spChg>
        <pc:spChg chg="mod">
          <ac:chgData name="One Skill" userId="8d49c830ac36a521" providerId="LiveId" clId="{EA354719-4A8A-47E8-A6A4-79A949610386}" dt="2024-04-18T13:43:04.435" v="3528" actId="692"/>
          <ac:spMkLst>
            <pc:docMk/>
            <pc:sldMk cId="767519772" sldId="268"/>
            <ac:spMk id="657" creationId="{924E1835-A2EC-D2F6-5BAB-45D6D2C94940}"/>
          </ac:spMkLst>
        </pc:spChg>
        <pc:spChg chg="mod">
          <ac:chgData name="One Skill" userId="8d49c830ac36a521" providerId="LiveId" clId="{EA354719-4A8A-47E8-A6A4-79A949610386}" dt="2024-04-18T13:43:04.435" v="3528" actId="692"/>
          <ac:spMkLst>
            <pc:docMk/>
            <pc:sldMk cId="767519772" sldId="268"/>
            <ac:spMk id="658" creationId="{EBA6FB7C-92EF-4870-DE95-C3513940B1F6}"/>
          </ac:spMkLst>
        </pc:spChg>
        <pc:spChg chg="mod">
          <ac:chgData name="One Skill" userId="8d49c830ac36a521" providerId="LiveId" clId="{EA354719-4A8A-47E8-A6A4-79A949610386}" dt="2024-04-18T13:43:04.435" v="3528" actId="692"/>
          <ac:spMkLst>
            <pc:docMk/>
            <pc:sldMk cId="767519772" sldId="268"/>
            <ac:spMk id="659" creationId="{A4059424-CABE-5EB4-8D46-B112351EF7EB}"/>
          </ac:spMkLst>
        </pc:spChg>
        <pc:spChg chg="mod">
          <ac:chgData name="One Skill" userId="8d49c830ac36a521" providerId="LiveId" clId="{EA354719-4A8A-47E8-A6A4-79A949610386}" dt="2024-04-18T13:43:04.435" v="3528" actId="692"/>
          <ac:spMkLst>
            <pc:docMk/>
            <pc:sldMk cId="767519772" sldId="268"/>
            <ac:spMk id="660" creationId="{48660C3B-C74D-725C-5F57-B3D705E50D7D}"/>
          </ac:spMkLst>
        </pc:spChg>
        <pc:spChg chg="mod">
          <ac:chgData name="One Skill" userId="8d49c830ac36a521" providerId="LiveId" clId="{EA354719-4A8A-47E8-A6A4-79A949610386}" dt="2024-04-18T13:43:04.435" v="3528" actId="692"/>
          <ac:spMkLst>
            <pc:docMk/>
            <pc:sldMk cId="767519772" sldId="268"/>
            <ac:spMk id="661" creationId="{67658C6F-86A8-7B7E-2F27-948EF75DF4DA}"/>
          </ac:spMkLst>
        </pc:spChg>
        <pc:spChg chg="mod">
          <ac:chgData name="One Skill" userId="8d49c830ac36a521" providerId="LiveId" clId="{EA354719-4A8A-47E8-A6A4-79A949610386}" dt="2024-04-18T13:43:04.435" v="3528" actId="692"/>
          <ac:spMkLst>
            <pc:docMk/>
            <pc:sldMk cId="767519772" sldId="268"/>
            <ac:spMk id="662" creationId="{205BBE26-7A86-3AAA-027F-AF09402C75E3}"/>
          </ac:spMkLst>
        </pc:spChg>
        <pc:spChg chg="mod">
          <ac:chgData name="One Skill" userId="8d49c830ac36a521" providerId="LiveId" clId="{EA354719-4A8A-47E8-A6A4-79A949610386}" dt="2024-04-18T13:43:04.435" v="3528" actId="692"/>
          <ac:spMkLst>
            <pc:docMk/>
            <pc:sldMk cId="767519772" sldId="268"/>
            <ac:spMk id="663" creationId="{F0D3DD9F-B222-558A-20AC-7EED5FFBA818}"/>
          </ac:spMkLst>
        </pc:spChg>
        <pc:spChg chg="mod">
          <ac:chgData name="One Skill" userId="8d49c830ac36a521" providerId="LiveId" clId="{EA354719-4A8A-47E8-A6A4-79A949610386}" dt="2024-04-18T13:43:04.435" v="3528" actId="692"/>
          <ac:spMkLst>
            <pc:docMk/>
            <pc:sldMk cId="767519772" sldId="268"/>
            <ac:spMk id="664" creationId="{060C4ACD-05F1-0058-5D92-CC5CA0A1D9DD}"/>
          </ac:spMkLst>
        </pc:spChg>
        <pc:spChg chg="mod">
          <ac:chgData name="One Skill" userId="8d49c830ac36a521" providerId="LiveId" clId="{EA354719-4A8A-47E8-A6A4-79A949610386}" dt="2024-04-18T13:43:04.435" v="3528" actId="692"/>
          <ac:spMkLst>
            <pc:docMk/>
            <pc:sldMk cId="767519772" sldId="268"/>
            <ac:spMk id="665" creationId="{3E623662-143A-0EAF-F50A-1998A909B474}"/>
          </ac:spMkLst>
        </pc:spChg>
        <pc:spChg chg="mod">
          <ac:chgData name="One Skill" userId="8d49c830ac36a521" providerId="LiveId" clId="{EA354719-4A8A-47E8-A6A4-79A949610386}" dt="2024-04-18T13:43:04.435" v="3528" actId="692"/>
          <ac:spMkLst>
            <pc:docMk/>
            <pc:sldMk cId="767519772" sldId="268"/>
            <ac:spMk id="666" creationId="{B070A674-DE4C-01A8-1288-84F9DB66BB0B}"/>
          </ac:spMkLst>
        </pc:spChg>
        <pc:spChg chg="mod">
          <ac:chgData name="One Skill" userId="8d49c830ac36a521" providerId="LiveId" clId="{EA354719-4A8A-47E8-A6A4-79A949610386}" dt="2024-04-18T13:43:04.435" v="3528" actId="692"/>
          <ac:spMkLst>
            <pc:docMk/>
            <pc:sldMk cId="767519772" sldId="268"/>
            <ac:spMk id="667" creationId="{44F0EAD8-F5B7-4360-45B9-5D360643161A}"/>
          </ac:spMkLst>
        </pc:spChg>
        <pc:spChg chg="mod">
          <ac:chgData name="One Skill" userId="8d49c830ac36a521" providerId="LiveId" clId="{EA354719-4A8A-47E8-A6A4-79A949610386}" dt="2024-04-18T13:43:04.435" v="3528" actId="692"/>
          <ac:spMkLst>
            <pc:docMk/>
            <pc:sldMk cId="767519772" sldId="268"/>
            <ac:spMk id="668" creationId="{09AAAF61-E77F-3D21-4E70-DDFE8AEA768C}"/>
          </ac:spMkLst>
        </pc:spChg>
        <pc:spChg chg="mod">
          <ac:chgData name="One Skill" userId="8d49c830ac36a521" providerId="LiveId" clId="{EA354719-4A8A-47E8-A6A4-79A949610386}" dt="2024-04-18T13:43:04.435" v="3528" actId="692"/>
          <ac:spMkLst>
            <pc:docMk/>
            <pc:sldMk cId="767519772" sldId="268"/>
            <ac:spMk id="669" creationId="{8DBF33C5-6A2E-E3BE-5D56-7338045EB7FB}"/>
          </ac:spMkLst>
        </pc:spChg>
        <pc:spChg chg="mod">
          <ac:chgData name="One Skill" userId="8d49c830ac36a521" providerId="LiveId" clId="{EA354719-4A8A-47E8-A6A4-79A949610386}" dt="2024-04-18T13:43:04.435" v="3528" actId="692"/>
          <ac:spMkLst>
            <pc:docMk/>
            <pc:sldMk cId="767519772" sldId="268"/>
            <ac:spMk id="670" creationId="{8A343C16-4943-B58A-A55E-FC56EAC538AF}"/>
          </ac:spMkLst>
        </pc:spChg>
        <pc:spChg chg="mod">
          <ac:chgData name="One Skill" userId="8d49c830ac36a521" providerId="LiveId" clId="{EA354719-4A8A-47E8-A6A4-79A949610386}" dt="2024-04-18T13:43:04.435" v="3528" actId="692"/>
          <ac:spMkLst>
            <pc:docMk/>
            <pc:sldMk cId="767519772" sldId="268"/>
            <ac:spMk id="671" creationId="{77C88C86-74ED-69DA-8FE8-E29AAC522D72}"/>
          </ac:spMkLst>
        </pc:spChg>
        <pc:spChg chg="mod">
          <ac:chgData name="One Skill" userId="8d49c830ac36a521" providerId="LiveId" clId="{EA354719-4A8A-47E8-A6A4-79A949610386}" dt="2024-04-18T13:43:04.435" v="3528" actId="692"/>
          <ac:spMkLst>
            <pc:docMk/>
            <pc:sldMk cId="767519772" sldId="268"/>
            <ac:spMk id="672" creationId="{5962842E-FA98-7F99-80CA-4125EA31F3B7}"/>
          </ac:spMkLst>
        </pc:spChg>
        <pc:spChg chg="mod">
          <ac:chgData name="One Skill" userId="8d49c830ac36a521" providerId="LiveId" clId="{EA354719-4A8A-47E8-A6A4-79A949610386}" dt="2024-04-18T13:43:04.435" v="3528" actId="692"/>
          <ac:spMkLst>
            <pc:docMk/>
            <pc:sldMk cId="767519772" sldId="268"/>
            <ac:spMk id="673" creationId="{119DAF35-63B8-1E94-3E3A-351D7CE39DBD}"/>
          </ac:spMkLst>
        </pc:spChg>
        <pc:spChg chg="mod">
          <ac:chgData name="One Skill" userId="8d49c830ac36a521" providerId="LiveId" clId="{EA354719-4A8A-47E8-A6A4-79A949610386}" dt="2024-04-18T13:43:04.435" v="3528" actId="692"/>
          <ac:spMkLst>
            <pc:docMk/>
            <pc:sldMk cId="767519772" sldId="268"/>
            <ac:spMk id="674" creationId="{6D7E4272-5C61-B187-4F96-EDC579E4A6DD}"/>
          </ac:spMkLst>
        </pc:spChg>
        <pc:spChg chg="mod">
          <ac:chgData name="One Skill" userId="8d49c830ac36a521" providerId="LiveId" clId="{EA354719-4A8A-47E8-A6A4-79A949610386}" dt="2024-04-18T13:43:04.435" v="3528" actId="692"/>
          <ac:spMkLst>
            <pc:docMk/>
            <pc:sldMk cId="767519772" sldId="268"/>
            <ac:spMk id="675" creationId="{88CADB9F-1721-780D-BAAF-94263D711629}"/>
          </ac:spMkLst>
        </pc:spChg>
        <pc:spChg chg="mod">
          <ac:chgData name="One Skill" userId="8d49c830ac36a521" providerId="LiveId" clId="{EA354719-4A8A-47E8-A6A4-79A949610386}" dt="2024-04-18T13:43:04.435" v="3528" actId="692"/>
          <ac:spMkLst>
            <pc:docMk/>
            <pc:sldMk cId="767519772" sldId="268"/>
            <ac:spMk id="676" creationId="{1C77E9EB-FA3C-CA22-02AC-83028B4D4AF3}"/>
          </ac:spMkLst>
        </pc:spChg>
        <pc:spChg chg="mod">
          <ac:chgData name="One Skill" userId="8d49c830ac36a521" providerId="LiveId" clId="{EA354719-4A8A-47E8-A6A4-79A949610386}" dt="2024-04-18T13:43:04.435" v="3528" actId="692"/>
          <ac:spMkLst>
            <pc:docMk/>
            <pc:sldMk cId="767519772" sldId="268"/>
            <ac:spMk id="677" creationId="{6D67E0CD-FE2D-71BD-9DC0-C4C679056F97}"/>
          </ac:spMkLst>
        </pc:spChg>
        <pc:spChg chg="mod">
          <ac:chgData name="One Skill" userId="8d49c830ac36a521" providerId="LiveId" clId="{EA354719-4A8A-47E8-A6A4-79A949610386}" dt="2024-04-18T13:43:04.435" v="3528" actId="692"/>
          <ac:spMkLst>
            <pc:docMk/>
            <pc:sldMk cId="767519772" sldId="268"/>
            <ac:spMk id="678" creationId="{2B653F43-D7A6-DFD4-AAA8-A111A067F5F2}"/>
          </ac:spMkLst>
        </pc:spChg>
        <pc:spChg chg="mod">
          <ac:chgData name="One Skill" userId="8d49c830ac36a521" providerId="LiveId" clId="{EA354719-4A8A-47E8-A6A4-79A949610386}" dt="2024-04-18T13:43:04.435" v="3528" actId="692"/>
          <ac:spMkLst>
            <pc:docMk/>
            <pc:sldMk cId="767519772" sldId="268"/>
            <ac:spMk id="680" creationId="{EE41EFBE-48A0-1813-501E-4CF3648A63A2}"/>
          </ac:spMkLst>
        </pc:spChg>
        <pc:spChg chg="mod">
          <ac:chgData name="One Skill" userId="8d49c830ac36a521" providerId="LiveId" clId="{EA354719-4A8A-47E8-A6A4-79A949610386}" dt="2024-04-18T13:43:04.435" v="3528" actId="692"/>
          <ac:spMkLst>
            <pc:docMk/>
            <pc:sldMk cId="767519772" sldId="268"/>
            <ac:spMk id="682" creationId="{381624CC-8D87-3E57-665D-56E82E27984D}"/>
          </ac:spMkLst>
        </pc:spChg>
        <pc:spChg chg="mod">
          <ac:chgData name="One Skill" userId="8d49c830ac36a521" providerId="LiveId" clId="{EA354719-4A8A-47E8-A6A4-79A949610386}" dt="2024-04-18T13:43:04.435" v="3528" actId="692"/>
          <ac:spMkLst>
            <pc:docMk/>
            <pc:sldMk cId="767519772" sldId="268"/>
            <ac:spMk id="683" creationId="{5B91D6C6-2269-7541-F4DA-CD1B0C2539CB}"/>
          </ac:spMkLst>
        </pc:spChg>
        <pc:spChg chg="mod">
          <ac:chgData name="One Skill" userId="8d49c830ac36a521" providerId="LiveId" clId="{EA354719-4A8A-47E8-A6A4-79A949610386}" dt="2024-04-18T13:43:04.435" v="3528" actId="692"/>
          <ac:spMkLst>
            <pc:docMk/>
            <pc:sldMk cId="767519772" sldId="268"/>
            <ac:spMk id="684" creationId="{0D840164-0A62-BACE-6B52-354923D2205C}"/>
          </ac:spMkLst>
        </pc:spChg>
        <pc:spChg chg="mod">
          <ac:chgData name="One Skill" userId="8d49c830ac36a521" providerId="LiveId" clId="{EA354719-4A8A-47E8-A6A4-79A949610386}" dt="2024-04-18T13:43:04.435" v="3528" actId="692"/>
          <ac:spMkLst>
            <pc:docMk/>
            <pc:sldMk cId="767519772" sldId="268"/>
            <ac:spMk id="685" creationId="{31ADAD3A-F1E2-C276-6CCE-C3860066C022}"/>
          </ac:spMkLst>
        </pc:spChg>
        <pc:spChg chg="mod">
          <ac:chgData name="One Skill" userId="8d49c830ac36a521" providerId="LiveId" clId="{EA354719-4A8A-47E8-A6A4-79A949610386}" dt="2024-04-18T13:43:04.435" v="3528" actId="692"/>
          <ac:spMkLst>
            <pc:docMk/>
            <pc:sldMk cId="767519772" sldId="268"/>
            <ac:spMk id="686" creationId="{101FE490-A4B3-C752-4C2F-FEA740C3B4C0}"/>
          </ac:spMkLst>
        </pc:spChg>
        <pc:spChg chg="mod">
          <ac:chgData name="One Skill" userId="8d49c830ac36a521" providerId="LiveId" clId="{EA354719-4A8A-47E8-A6A4-79A949610386}" dt="2024-04-18T13:43:04.435" v="3528" actId="692"/>
          <ac:spMkLst>
            <pc:docMk/>
            <pc:sldMk cId="767519772" sldId="268"/>
            <ac:spMk id="687" creationId="{3CD983C9-C20B-16A5-6F99-0ADDB4EF364B}"/>
          </ac:spMkLst>
        </pc:spChg>
        <pc:spChg chg="mod">
          <ac:chgData name="One Skill" userId="8d49c830ac36a521" providerId="LiveId" clId="{EA354719-4A8A-47E8-A6A4-79A949610386}" dt="2024-04-18T13:43:04.435" v="3528" actId="692"/>
          <ac:spMkLst>
            <pc:docMk/>
            <pc:sldMk cId="767519772" sldId="268"/>
            <ac:spMk id="688" creationId="{6FA913CF-1A62-E605-FE8A-60A35F6F2531}"/>
          </ac:spMkLst>
        </pc:spChg>
        <pc:spChg chg="mod">
          <ac:chgData name="One Skill" userId="8d49c830ac36a521" providerId="LiveId" clId="{EA354719-4A8A-47E8-A6A4-79A949610386}" dt="2024-04-18T13:43:04.435" v="3528" actId="692"/>
          <ac:spMkLst>
            <pc:docMk/>
            <pc:sldMk cId="767519772" sldId="268"/>
            <ac:spMk id="689" creationId="{C5C8A2F8-41FA-E6DA-AE63-F9F5A0C67598}"/>
          </ac:spMkLst>
        </pc:spChg>
        <pc:spChg chg="mod">
          <ac:chgData name="One Skill" userId="8d49c830ac36a521" providerId="LiveId" clId="{EA354719-4A8A-47E8-A6A4-79A949610386}" dt="2024-04-18T13:43:04.435" v="3528" actId="692"/>
          <ac:spMkLst>
            <pc:docMk/>
            <pc:sldMk cId="767519772" sldId="268"/>
            <ac:spMk id="690" creationId="{1B87C5B6-B330-C9B3-A0DA-E490F58F2063}"/>
          </ac:spMkLst>
        </pc:spChg>
        <pc:spChg chg="mod">
          <ac:chgData name="One Skill" userId="8d49c830ac36a521" providerId="LiveId" clId="{EA354719-4A8A-47E8-A6A4-79A949610386}" dt="2024-04-18T13:43:04.435" v="3528" actId="692"/>
          <ac:spMkLst>
            <pc:docMk/>
            <pc:sldMk cId="767519772" sldId="268"/>
            <ac:spMk id="691" creationId="{0A30E003-6781-AFEE-64E5-D1F7655DBB5A}"/>
          </ac:spMkLst>
        </pc:spChg>
        <pc:spChg chg="mod">
          <ac:chgData name="One Skill" userId="8d49c830ac36a521" providerId="LiveId" clId="{EA354719-4A8A-47E8-A6A4-79A949610386}" dt="2024-04-18T13:43:04.435" v="3528" actId="692"/>
          <ac:spMkLst>
            <pc:docMk/>
            <pc:sldMk cId="767519772" sldId="268"/>
            <ac:spMk id="692" creationId="{278F1F9E-F4CB-0163-589C-8B9779BCD21B}"/>
          </ac:spMkLst>
        </pc:spChg>
        <pc:spChg chg="mod">
          <ac:chgData name="One Skill" userId="8d49c830ac36a521" providerId="LiveId" clId="{EA354719-4A8A-47E8-A6A4-79A949610386}" dt="2024-04-18T13:43:04.435" v="3528" actId="692"/>
          <ac:spMkLst>
            <pc:docMk/>
            <pc:sldMk cId="767519772" sldId="268"/>
            <ac:spMk id="693" creationId="{B1D64ED5-8FF0-2B7E-4D57-3AE035CFC6F5}"/>
          </ac:spMkLst>
        </pc:spChg>
        <pc:spChg chg="mod">
          <ac:chgData name="One Skill" userId="8d49c830ac36a521" providerId="LiveId" clId="{EA354719-4A8A-47E8-A6A4-79A949610386}" dt="2024-04-18T13:43:04.435" v="3528" actId="692"/>
          <ac:spMkLst>
            <pc:docMk/>
            <pc:sldMk cId="767519772" sldId="268"/>
            <ac:spMk id="694" creationId="{75CD68FF-B838-23B5-DA18-A28DC86F2D6D}"/>
          </ac:spMkLst>
        </pc:spChg>
        <pc:spChg chg="mod">
          <ac:chgData name="One Skill" userId="8d49c830ac36a521" providerId="LiveId" clId="{EA354719-4A8A-47E8-A6A4-79A949610386}" dt="2024-04-18T13:43:04.435" v="3528" actId="692"/>
          <ac:spMkLst>
            <pc:docMk/>
            <pc:sldMk cId="767519772" sldId="268"/>
            <ac:spMk id="695" creationId="{6CA58C42-2E34-8B13-B65F-4E0101E57EF2}"/>
          </ac:spMkLst>
        </pc:spChg>
        <pc:spChg chg="mod">
          <ac:chgData name="One Skill" userId="8d49c830ac36a521" providerId="LiveId" clId="{EA354719-4A8A-47E8-A6A4-79A949610386}" dt="2024-04-18T13:43:04.435" v="3528" actId="692"/>
          <ac:spMkLst>
            <pc:docMk/>
            <pc:sldMk cId="767519772" sldId="268"/>
            <ac:spMk id="696" creationId="{28C16A55-6326-7C7E-53C3-CC0A27544483}"/>
          </ac:spMkLst>
        </pc:spChg>
        <pc:spChg chg="mod">
          <ac:chgData name="One Skill" userId="8d49c830ac36a521" providerId="LiveId" clId="{EA354719-4A8A-47E8-A6A4-79A949610386}" dt="2024-04-18T13:43:04.435" v="3528" actId="692"/>
          <ac:spMkLst>
            <pc:docMk/>
            <pc:sldMk cId="767519772" sldId="268"/>
            <ac:spMk id="697" creationId="{191343F8-B49E-B55D-4921-28DA576038E8}"/>
          </ac:spMkLst>
        </pc:spChg>
        <pc:spChg chg="mod">
          <ac:chgData name="One Skill" userId="8d49c830ac36a521" providerId="LiveId" clId="{EA354719-4A8A-47E8-A6A4-79A949610386}" dt="2024-04-18T13:43:04.435" v="3528" actId="692"/>
          <ac:spMkLst>
            <pc:docMk/>
            <pc:sldMk cId="767519772" sldId="268"/>
            <ac:spMk id="698" creationId="{BC34C269-2157-E973-F089-C9620689B9CE}"/>
          </ac:spMkLst>
        </pc:spChg>
        <pc:spChg chg="mod">
          <ac:chgData name="One Skill" userId="8d49c830ac36a521" providerId="LiveId" clId="{EA354719-4A8A-47E8-A6A4-79A949610386}" dt="2024-04-18T13:43:04.435" v="3528" actId="692"/>
          <ac:spMkLst>
            <pc:docMk/>
            <pc:sldMk cId="767519772" sldId="268"/>
            <ac:spMk id="699" creationId="{9C3050DD-F603-AE95-25CA-2A8D37B3927E}"/>
          </ac:spMkLst>
        </pc:spChg>
        <pc:spChg chg="mod">
          <ac:chgData name="One Skill" userId="8d49c830ac36a521" providerId="LiveId" clId="{EA354719-4A8A-47E8-A6A4-79A949610386}" dt="2024-04-18T13:43:04.435" v="3528" actId="692"/>
          <ac:spMkLst>
            <pc:docMk/>
            <pc:sldMk cId="767519772" sldId="268"/>
            <ac:spMk id="700" creationId="{040D3350-A469-0A14-4527-BE463EEB018C}"/>
          </ac:spMkLst>
        </pc:spChg>
        <pc:spChg chg="mod">
          <ac:chgData name="One Skill" userId="8d49c830ac36a521" providerId="LiveId" clId="{EA354719-4A8A-47E8-A6A4-79A949610386}" dt="2024-04-18T13:43:04.435" v="3528" actId="692"/>
          <ac:spMkLst>
            <pc:docMk/>
            <pc:sldMk cId="767519772" sldId="268"/>
            <ac:spMk id="701" creationId="{613A12C0-8449-6465-C288-95897D9DD0FB}"/>
          </ac:spMkLst>
        </pc:spChg>
        <pc:spChg chg="mod">
          <ac:chgData name="One Skill" userId="8d49c830ac36a521" providerId="LiveId" clId="{EA354719-4A8A-47E8-A6A4-79A949610386}" dt="2024-04-18T13:43:04.435" v="3528" actId="692"/>
          <ac:spMkLst>
            <pc:docMk/>
            <pc:sldMk cId="767519772" sldId="268"/>
            <ac:spMk id="702" creationId="{949024A7-9E54-75CD-12BA-F89EB6D7D5DC}"/>
          </ac:spMkLst>
        </pc:spChg>
        <pc:spChg chg="mod">
          <ac:chgData name="One Skill" userId="8d49c830ac36a521" providerId="LiveId" clId="{EA354719-4A8A-47E8-A6A4-79A949610386}" dt="2024-04-18T13:43:04.435" v="3528" actId="692"/>
          <ac:spMkLst>
            <pc:docMk/>
            <pc:sldMk cId="767519772" sldId="268"/>
            <ac:spMk id="703" creationId="{CFB2C5F0-CEEE-6113-3424-FB827343743D}"/>
          </ac:spMkLst>
        </pc:spChg>
        <pc:spChg chg="mod">
          <ac:chgData name="One Skill" userId="8d49c830ac36a521" providerId="LiveId" clId="{EA354719-4A8A-47E8-A6A4-79A949610386}" dt="2024-04-18T13:43:04.435" v="3528" actId="692"/>
          <ac:spMkLst>
            <pc:docMk/>
            <pc:sldMk cId="767519772" sldId="268"/>
            <ac:spMk id="704" creationId="{838B9BBF-883E-877E-819D-1AC945FAAA59}"/>
          </ac:spMkLst>
        </pc:spChg>
        <pc:spChg chg="mod">
          <ac:chgData name="One Skill" userId="8d49c830ac36a521" providerId="LiveId" clId="{EA354719-4A8A-47E8-A6A4-79A949610386}" dt="2024-04-18T13:43:04.435" v="3528" actId="692"/>
          <ac:spMkLst>
            <pc:docMk/>
            <pc:sldMk cId="767519772" sldId="268"/>
            <ac:spMk id="705" creationId="{F4D4AD77-90D9-4D19-2E07-5805A0706ACD}"/>
          </ac:spMkLst>
        </pc:spChg>
        <pc:spChg chg="mod">
          <ac:chgData name="One Skill" userId="8d49c830ac36a521" providerId="LiveId" clId="{EA354719-4A8A-47E8-A6A4-79A949610386}" dt="2024-04-18T13:43:04.435" v="3528" actId="692"/>
          <ac:spMkLst>
            <pc:docMk/>
            <pc:sldMk cId="767519772" sldId="268"/>
            <ac:spMk id="706" creationId="{3FB8BC27-C3F2-B8D3-D028-DBF6663863C3}"/>
          </ac:spMkLst>
        </pc:spChg>
        <pc:spChg chg="mod">
          <ac:chgData name="One Skill" userId="8d49c830ac36a521" providerId="LiveId" clId="{EA354719-4A8A-47E8-A6A4-79A949610386}" dt="2024-04-18T13:43:04.435" v="3528" actId="692"/>
          <ac:spMkLst>
            <pc:docMk/>
            <pc:sldMk cId="767519772" sldId="268"/>
            <ac:spMk id="707" creationId="{CEBE1421-DC83-0169-EF12-3455A50945D9}"/>
          </ac:spMkLst>
        </pc:spChg>
        <pc:spChg chg="mod">
          <ac:chgData name="One Skill" userId="8d49c830ac36a521" providerId="LiveId" clId="{EA354719-4A8A-47E8-A6A4-79A949610386}" dt="2024-04-18T13:41:57.200" v="3511" actId="165"/>
          <ac:spMkLst>
            <pc:docMk/>
            <pc:sldMk cId="767519772" sldId="268"/>
            <ac:spMk id="709" creationId="{D37CEC71-6C94-560E-E0C8-A58FD487A986}"/>
          </ac:spMkLst>
        </pc:spChg>
        <pc:spChg chg="mod">
          <ac:chgData name="One Skill" userId="8d49c830ac36a521" providerId="LiveId" clId="{EA354719-4A8A-47E8-A6A4-79A949610386}" dt="2024-04-18T13:41:57.200" v="3511" actId="165"/>
          <ac:spMkLst>
            <pc:docMk/>
            <pc:sldMk cId="767519772" sldId="268"/>
            <ac:spMk id="710" creationId="{4F2D7B0C-377C-8AEC-B4B7-5CEC539AEF26}"/>
          </ac:spMkLst>
        </pc:spChg>
        <pc:spChg chg="mod">
          <ac:chgData name="One Skill" userId="8d49c830ac36a521" providerId="LiveId" clId="{EA354719-4A8A-47E8-A6A4-79A949610386}" dt="2024-04-18T13:41:57.200" v="3511" actId="165"/>
          <ac:spMkLst>
            <pc:docMk/>
            <pc:sldMk cId="767519772" sldId="268"/>
            <ac:spMk id="712" creationId="{3ECED74D-2FCA-208D-F98D-D677204A12BA}"/>
          </ac:spMkLst>
        </pc:spChg>
        <pc:spChg chg="mod">
          <ac:chgData name="One Skill" userId="8d49c830ac36a521" providerId="LiveId" clId="{EA354719-4A8A-47E8-A6A4-79A949610386}" dt="2024-04-18T13:41:57.200" v="3511" actId="165"/>
          <ac:spMkLst>
            <pc:docMk/>
            <pc:sldMk cId="767519772" sldId="268"/>
            <ac:spMk id="713" creationId="{8D06BBDE-08F8-405C-83E3-C2F1B818912C}"/>
          </ac:spMkLst>
        </pc:spChg>
        <pc:spChg chg="mod">
          <ac:chgData name="One Skill" userId="8d49c830ac36a521" providerId="LiveId" clId="{EA354719-4A8A-47E8-A6A4-79A949610386}" dt="2024-04-18T13:41:57.200" v="3511" actId="165"/>
          <ac:spMkLst>
            <pc:docMk/>
            <pc:sldMk cId="767519772" sldId="268"/>
            <ac:spMk id="714" creationId="{EDB5D56A-3BA9-65FD-A2D8-6445A6CCD1AD}"/>
          </ac:spMkLst>
        </pc:spChg>
        <pc:spChg chg="mod">
          <ac:chgData name="One Skill" userId="8d49c830ac36a521" providerId="LiveId" clId="{EA354719-4A8A-47E8-A6A4-79A949610386}" dt="2024-04-18T13:41:57.200" v="3511" actId="165"/>
          <ac:spMkLst>
            <pc:docMk/>
            <pc:sldMk cId="767519772" sldId="268"/>
            <ac:spMk id="715" creationId="{A57FE757-89E0-7D4D-D0D2-50361E5F71DF}"/>
          </ac:spMkLst>
        </pc:spChg>
        <pc:spChg chg="mod">
          <ac:chgData name="One Skill" userId="8d49c830ac36a521" providerId="LiveId" clId="{EA354719-4A8A-47E8-A6A4-79A949610386}" dt="2024-04-18T13:41:57.200" v="3511" actId="165"/>
          <ac:spMkLst>
            <pc:docMk/>
            <pc:sldMk cId="767519772" sldId="268"/>
            <ac:spMk id="716" creationId="{16998D3B-EA5D-9B7A-AAA7-4FC37219138A}"/>
          </ac:spMkLst>
        </pc:spChg>
        <pc:spChg chg="mod">
          <ac:chgData name="One Skill" userId="8d49c830ac36a521" providerId="LiveId" clId="{EA354719-4A8A-47E8-A6A4-79A949610386}" dt="2024-04-18T13:41:57.200" v="3511" actId="165"/>
          <ac:spMkLst>
            <pc:docMk/>
            <pc:sldMk cId="767519772" sldId="268"/>
            <ac:spMk id="717" creationId="{72455ECF-98F2-355B-0636-5FEAB0FE08E5}"/>
          </ac:spMkLst>
        </pc:spChg>
        <pc:spChg chg="mod">
          <ac:chgData name="One Skill" userId="8d49c830ac36a521" providerId="LiveId" clId="{EA354719-4A8A-47E8-A6A4-79A949610386}" dt="2024-04-18T13:41:57.200" v="3511" actId="165"/>
          <ac:spMkLst>
            <pc:docMk/>
            <pc:sldMk cId="767519772" sldId="268"/>
            <ac:spMk id="718" creationId="{1FC12AE5-7995-6DE6-384E-8EC599936DAA}"/>
          </ac:spMkLst>
        </pc:spChg>
        <pc:spChg chg="mod">
          <ac:chgData name="One Skill" userId="8d49c830ac36a521" providerId="LiveId" clId="{EA354719-4A8A-47E8-A6A4-79A949610386}" dt="2024-04-18T13:41:57.200" v="3511" actId="165"/>
          <ac:spMkLst>
            <pc:docMk/>
            <pc:sldMk cId="767519772" sldId="268"/>
            <ac:spMk id="719" creationId="{37D73F7F-069B-E4AD-E694-8F3F25D2E6A5}"/>
          </ac:spMkLst>
        </pc:spChg>
        <pc:spChg chg="mod">
          <ac:chgData name="One Skill" userId="8d49c830ac36a521" providerId="LiveId" clId="{EA354719-4A8A-47E8-A6A4-79A949610386}" dt="2024-04-18T13:41:57.200" v="3511" actId="165"/>
          <ac:spMkLst>
            <pc:docMk/>
            <pc:sldMk cId="767519772" sldId="268"/>
            <ac:spMk id="720" creationId="{57332931-2CFF-6237-D4AF-BC040E43D495}"/>
          </ac:spMkLst>
        </pc:spChg>
        <pc:spChg chg="mod">
          <ac:chgData name="One Skill" userId="8d49c830ac36a521" providerId="LiveId" clId="{EA354719-4A8A-47E8-A6A4-79A949610386}" dt="2024-04-18T13:41:57.200" v="3511" actId="165"/>
          <ac:spMkLst>
            <pc:docMk/>
            <pc:sldMk cId="767519772" sldId="268"/>
            <ac:spMk id="721" creationId="{92D8B1FE-9C9B-68ED-3A30-996A1EF5AB01}"/>
          </ac:spMkLst>
        </pc:spChg>
        <pc:spChg chg="mod">
          <ac:chgData name="One Skill" userId="8d49c830ac36a521" providerId="LiveId" clId="{EA354719-4A8A-47E8-A6A4-79A949610386}" dt="2024-04-18T13:41:57.200" v="3511" actId="165"/>
          <ac:spMkLst>
            <pc:docMk/>
            <pc:sldMk cId="767519772" sldId="268"/>
            <ac:spMk id="722" creationId="{65AE99D2-273D-D978-1321-860632806591}"/>
          </ac:spMkLst>
        </pc:spChg>
        <pc:spChg chg="mod">
          <ac:chgData name="One Skill" userId="8d49c830ac36a521" providerId="LiveId" clId="{EA354719-4A8A-47E8-A6A4-79A949610386}" dt="2024-04-18T13:41:57.200" v="3511" actId="165"/>
          <ac:spMkLst>
            <pc:docMk/>
            <pc:sldMk cId="767519772" sldId="268"/>
            <ac:spMk id="723" creationId="{4BA29E80-0635-A340-49F0-8421126A6B7C}"/>
          </ac:spMkLst>
        </pc:spChg>
        <pc:spChg chg="mod">
          <ac:chgData name="One Skill" userId="8d49c830ac36a521" providerId="LiveId" clId="{EA354719-4A8A-47E8-A6A4-79A949610386}" dt="2024-04-18T13:41:57.200" v="3511" actId="165"/>
          <ac:spMkLst>
            <pc:docMk/>
            <pc:sldMk cId="767519772" sldId="268"/>
            <ac:spMk id="724" creationId="{EFCF81EC-082C-C704-4F52-0008452808B8}"/>
          </ac:spMkLst>
        </pc:spChg>
        <pc:spChg chg="mod">
          <ac:chgData name="One Skill" userId="8d49c830ac36a521" providerId="LiveId" clId="{EA354719-4A8A-47E8-A6A4-79A949610386}" dt="2024-04-18T13:41:57.200" v="3511" actId="165"/>
          <ac:spMkLst>
            <pc:docMk/>
            <pc:sldMk cId="767519772" sldId="268"/>
            <ac:spMk id="725" creationId="{9D8B48B1-CD6F-02B0-5953-C00C7347ACCD}"/>
          </ac:spMkLst>
        </pc:spChg>
        <pc:spChg chg="mod">
          <ac:chgData name="One Skill" userId="8d49c830ac36a521" providerId="LiveId" clId="{EA354719-4A8A-47E8-A6A4-79A949610386}" dt="2024-04-18T13:41:57.200" v="3511" actId="165"/>
          <ac:spMkLst>
            <pc:docMk/>
            <pc:sldMk cId="767519772" sldId="268"/>
            <ac:spMk id="726" creationId="{C6E137D9-E028-81BE-C44B-C8D52B0340C0}"/>
          </ac:spMkLst>
        </pc:spChg>
        <pc:spChg chg="mod">
          <ac:chgData name="One Skill" userId="8d49c830ac36a521" providerId="LiveId" clId="{EA354719-4A8A-47E8-A6A4-79A949610386}" dt="2024-04-18T13:41:57.200" v="3511" actId="165"/>
          <ac:spMkLst>
            <pc:docMk/>
            <pc:sldMk cId="767519772" sldId="268"/>
            <ac:spMk id="727" creationId="{B967ED0B-B23B-B9E3-0088-18D8363DF240}"/>
          </ac:spMkLst>
        </pc:spChg>
        <pc:spChg chg="mod">
          <ac:chgData name="One Skill" userId="8d49c830ac36a521" providerId="LiveId" clId="{EA354719-4A8A-47E8-A6A4-79A949610386}" dt="2024-04-18T13:41:57.200" v="3511" actId="165"/>
          <ac:spMkLst>
            <pc:docMk/>
            <pc:sldMk cId="767519772" sldId="268"/>
            <ac:spMk id="728" creationId="{F01179C7-718D-D566-7BA4-82694E18161E}"/>
          </ac:spMkLst>
        </pc:spChg>
        <pc:spChg chg="mod">
          <ac:chgData name="One Skill" userId="8d49c830ac36a521" providerId="LiveId" clId="{EA354719-4A8A-47E8-A6A4-79A949610386}" dt="2024-04-18T13:41:57.200" v="3511" actId="165"/>
          <ac:spMkLst>
            <pc:docMk/>
            <pc:sldMk cId="767519772" sldId="268"/>
            <ac:spMk id="729" creationId="{B1F09C7B-B498-9CC5-935B-3C365ACC7880}"/>
          </ac:spMkLst>
        </pc:spChg>
        <pc:spChg chg="mod">
          <ac:chgData name="One Skill" userId="8d49c830ac36a521" providerId="LiveId" clId="{EA354719-4A8A-47E8-A6A4-79A949610386}" dt="2024-04-18T13:41:57.200" v="3511" actId="165"/>
          <ac:spMkLst>
            <pc:docMk/>
            <pc:sldMk cId="767519772" sldId="268"/>
            <ac:spMk id="730" creationId="{7469FADE-3143-339B-F1D9-09DD53CF568C}"/>
          </ac:spMkLst>
        </pc:spChg>
        <pc:spChg chg="mod">
          <ac:chgData name="One Skill" userId="8d49c830ac36a521" providerId="LiveId" clId="{EA354719-4A8A-47E8-A6A4-79A949610386}" dt="2024-04-18T13:41:57.200" v="3511" actId="165"/>
          <ac:spMkLst>
            <pc:docMk/>
            <pc:sldMk cId="767519772" sldId="268"/>
            <ac:spMk id="731" creationId="{CD0EFA69-1906-9B5E-016B-706AA0AF5C29}"/>
          </ac:spMkLst>
        </pc:spChg>
        <pc:spChg chg="mod">
          <ac:chgData name="One Skill" userId="8d49c830ac36a521" providerId="LiveId" clId="{EA354719-4A8A-47E8-A6A4-79A949610386}" dt="2024-04-18T13:41:57.200" v="3511" actId="165"/>
          <ac:spMkLst>
            <pc:docMk/>
            <pc:sldMk cId="767519772" sldId="268"/>
            <ac:spMk id="732" creationId="{B4D1E301-5931-9DAE-4D73-54F04327CD7D}"/>
          </ac:spMkLst>
        </pc:spChg>
        <pc:spChg chg="mod">
          <ac:chgData name="One Skill" userId="8d49c830ac36a521" providerId="LiveId" clId="{EA354719-4A8A-47E8-A6A4-79A949610386}" dt="2024-04-18T13:41:57.200" v="3511" actId="165"/>
          <ac:spMkLst>
            <pc:docMk/>
            <pc:sldMk cId="767519772" sldId="268"/>
            <ac:spMk id="733" creationId="{4C33161D-24FF-A44F-8030-DC3500029294}"/>
          </ac:spMkLst>
        </pc:spChg>
        <pc:spChg chg="mod">
          <ac:chgData name="One Skill" userId="8d49c830ac36a521" providerId="LiveId" clId="{EA354719-4A8A-47E8-A6A4-79A949610386}" dt="2024-04-18T13:41:57.200" v="3511" actId="165"/>
          <ac:spMkLst>
            <pc:docMk/>
            <pc:sldMk cId="767519772" sldId="268"/>
            <ac:spMk id="734" creationId="{C1D6104F-657F-43BD-4910-417637ACC62B}"/>
          </ac:spMkLst>
        </pc:spChg>
        <pc:spChg chg="mod">
          <ac:chgData name="One Skill" userId="8d49c830ac36a521" providerId="LiveId" clId="{EA354719-4A8A-47E8-A6A4-79A949610386}" dt="2024-04-18T13:41:57.200" v="3511" actId="165"/>
          <ac:spMkLst>
            <pc:docMk/>
            <pc:sldMk cId="767519772" sldId="268"/>
            <ac:spMk id="735" creationId="{2462C900-4617-EC27-6FF9-A522B4D05D91}"/>
          </ac:spMkLst>
        </pc:spChg>
        <pc:spChg chg="mod">
          <ac:chgData name="One Skill" userId="8d49c830ac36a521" providerId="LiveId" clId="{EA354719-4A8A-47E8-A6A4-79A949610386}" dt="2024-04-18T13:41:57.200" v="3511" actId="165"/>
          <ac:spMkLst>
            <pc:docMk/>
            <pc:sldMk cId="767519772" sldId="268"/>
            <ac:spMk id="736" creationId="{778C0121-3670-9B04-ADAB-85EB70A0799F}"/>
          </ac:spMkLst>
        </pc:spChg>
        <pc:spChg chg="mod">
          <ac:chgData name="One Skill" userId="8d49c830ac36a521" providerId="LiveId" clId="{EA354719-4A8A-47E8-A6A4-79A949610386}" dt="2024-04-18T13:41:57.200" v="3511" actId="165"/>
          <ac:spMkLst>
            <pc:docMk/>
            <pc:sldMk cId="767519772" sldId="268"/>
            <ac:spMk id="737" creationId="{357FFAF9-247A-7005-2BB9-30C15FDCD1DC}"/>
          </ac:spMkLst>
        </pc:spChg>
        <pc:spChg chg="mod">
          <ac:chgData name="One Skill" userId="8d49c830ac36a521" providerId="LiveId" clId="{EA354719-4A8A-47E8-A6A4-79A949610386}" dt="2024-04-18T13:41:57.200" v="3511" actId="165"/>
          <ac:spMkLst>
            <pc:docMk/>
            <pc:sldMk cId="767519772" sldId="268"/>
            <ac:spMk id="738" creationId="{955E1603-E6BB-0939-ADC1-9E53AFC09839}"/>
          </ac:spMkLst>
        </pc:spChg>
        <pc:spChg chg="mod">
          <ac:chgData name="One Skill" userId="8d49c830ac36a521" providerId="LiveId" clId="{EA354719-4A8A-47E8-A6A4-79A949610386}" dt="2024-04-18T13:41:57.200" v="3511" actId="165"/>
          <ac:spMkLst>
            <pc:docMk/>
            <pc:sldMk cId="767519772" sldId="268"/>
            <ac:spMk id="739" creationId="{A7A6DEAF-A3F1-4C05-8C77-5F6F95E80662}"/>
          </ac:spMkLst>
        </pc:spChg>
        <pc:spChg chg="mod">
          <ac:chgData name="One Skill" userId="8d49c830ac36a521" providerId="LiveId" clId="{EA354719-4A8A-47E8-A6A4-79A949610386}" dt="2024-04-18T13:41:57.200" v="3511" actId="165"/>
          <ac:spMkLst>
            <pc:docMk/>
            <pc:sldMk cId="767519772" sldId="268"/>
            <ac:spMk id="740" creationId="{FB88A77B-3D70-FB2F-B4D4-F3FBA1CB8BBD}"/>
          </ac:spMkLst>
        </pc:spChg>
        <pc:spChg chg="mod">
          <ac:chgData name="One Skill" userId="8d49c830ac36a521" providerId="LiveId" clId="{EA354719-4A8A-47E8-A6A4-79A949610386}" dt="2024-04-18T13:41:57.200" v="3511" actId="165"/>
          <ac:spMkLst>
            <pc:docMk/>
            <pc:sldMk cId="767519772" sldId="268"/>
            <ac:spMk id="741" creationId="{15653BB9-DB09-73EB-D26F-FBAABFFD8540}"/>
          </ac:spMkLst>
        </pc:spChg>
        <pc:spChg chg="mod">
          <ac:chgData name="One Skill" userId="8d49c830ac36a521" providerId="LiveId" clId="{EA354719-4A8A-47E8-A6A4-79A949610386}" dt="2024-04-18T13:41:57.200" v="3511" actId="165"/>
          <ac:spMkLst>
            <pc:docMk/>
            <pc:sldMk cId="767519772" sldId="268"/>
            <ac:spMk id="742" creationId="{27F77A84-9DCD-DC2E-B28B-106F1B8B0AB5}"/>
          </ac:spMkLst>
        </pc:spChg>
        <pc:spChg chg="mod">
          <ac:chgData name="One Skill" userId="8d49c830ac36a521" providerId="LiveId" clId="{EA354719-4A8A-47E8-A6A4-79A949610386}" dt="2024-04-18T13:41:57.200" v="3511" actId="165"/>
          <ac:spMkLst>
            <pc:docMk/>
            <pc:sldMk cId="767519772" sldId="268"/>
            <ac:spMk id="743" creationId="{C771733F-EA71-47A6-ABBE-1EA30DEC8D5B}"/>
          </ac:spMkLst>
        </pc:spChg>
        <pc:spChg chg="mod">
          <ac:chgData name="One Skill" userId="8d49c830ac36a521" providerId="LiveId" clId="{EA354719-4A8A-47E8-A6A4-79A949610386}" dt="2024-04-18T13:41:57.200" v="3511" actId="165"/>
          <ac:spMkLst>
            <pc:docMk/>
            <pc:sldMk cId="767519772" sldId="268"/>
            <ac:spMk id="744" creationId="{CA0E8C4F-D01F-08A4-CE03-BF781E15A396}"/>
          </ac:spMkLst>
        </pc:spChg>
        <pc:spChg chg="mod">
          <ac:chgData name="One Skill" userId="8d49c830ac36a521" providerId="LiveId" clId="{EA354719-4A8A-47E8-A6A4-79A949610386}" dt="2024-04-18T13:41:57.200" v="3511" actId="165"/>
          <ac:spMkLst>
            <pc:docMk/>
            <pc:sldMk cId="767519772" sldId="268"/>
            <ac:spMk id="745" creationId="{D38844B0-4913-164C-A523-2A1520887964}"/>
          </ac:spMkLst>
        </pc:spChg>
        <pc:spChg chg="mod">
          <ac:chgData name="One Skill" userId="8d49c830ac36a521" providerId="LiveId" clId="{EA354719-4A8A-47E8-A6A4-79A949610386}" dt="2024-04-18T13:41:57.200" v="3511" actId="165"/>
          <ac:spMkLst>
            <pc:docMk/>
            <pc:sldMk cId="767519772" sldId="268"/>
            <ac:spMk id="746" creationId="{990A8D37-AC17-B16A-F1E7-7E4AB0388194}"/>
          </ac:spMkLst>
        </pc:spChg>
        <pc:spChg chg="mod">
          <ac:chgData name="One Skill" userId="8d49c830ac36a521" providerId="LiveId" clId="{EA354719-4A8A-47E8-A6A4-79A949610386}" dt="2024-04-18T13:41:57.200" v="3511" actId="165"/>
          <ac:spMkLst>
            <pc:docMk/>
            <pc:sldMk cId="767519772" sldId="268"/>
            <ac:spMk id="747" creationId="{E509AC9A-9145-0296-8B1A-062D9565AFD8}"/>
          </ac:spMkLst>
        </pc:spChg>
        <pc:spChg chg="mod">
          <ac:chgData name="One Skill" userId="8d49c830ac36a521" providerId="LiveId" clId="{EA354719-4A8A-47E8-A6A4-79A949610386}" dt="2024-04-18T13:41:57.200" v="3511" actId="165"/>
          <ac:spMkLst>
            <pc:docMk/>
            <pc:sldMk cId="767519772" sldId="268"/>
            <ac:spMk id="748" creationId="{A4BF9F2E-40F3-5228-2724-B1085C42E24B}"/>
          </ac:spMkLst>
        </pc:spChg>
        <pc:spChg chg="mod">
          <ac:chgData name="One Skill" userId="8d49c830ac36a521" providerId="LiveId" clId="{EA354719-4A8A-47E8-A6A4-79A949610386}" dt="2024-04-18T13:41:57.200" v="3511" actId="165"/>
          <ac:spMkLst>
            <pc:docMk/>
            <pc:sldMk cId="767519772" sldId="268"/>
            <ac:spMk id="749" creationId="{BFA9EA4A-6505-F3B7-22A2-7E28480634B5}"/>
          </ac:spMkLst>
        </pc:spChg>
        <pc:spChg chg="mod">
          <ac:chgData name="One Skill" userId="8d49c830ac36a521" providerId="LiveId" clId="{EA354719-4A8A-47E8-A6A4-79A949610386}" dt="2024-04-18T13:41:57.200" v="3511" actId="165"/>
          <ac:spMkLst>
            <pc:docMk/>
            <pc:sldMk cId="767519772" sldId="268"/>
            <ac:spMk id="750" creationId="{E979559D-4BF0-D2C3-A129-E4706028AD1F}"/>
          </ac:spMkLst>
        </pc:spChg>
        <pc:spChg chg="mod">
          <ac:chgData name="One Skill" userId="8d49c830ac36a521" providerId="LiveId" clId="{EA354719-4A8A-47E8-A6A4-79A949610386}" dt="2024-04-18T13:41:57.200" v="3511" actId="165"/>
          <ac:spMkLst>
            <pc:docMk/>
            <pc:sldMk cId="767519772" sldId="268"/>
            <ac:spMk id="751" creationId="{91A42B9C-D933-7FC6-3252-E1F18636B03C}"/>
          </ac:spMkLst>
        </pc:spChg>
        <pc:spChg chg="mod">
          <ac:chgData name="One Skill" userId="8d49c830ac36a521" providerId="LiveId" clId="{EA354719-4A8A-47E8-A6A4-79A949610386}" dt="2024-04-18T13:41:57.200" v="3511" actId="165"/>
          <ac:spMkLst>
            <pc:docMk/>
            <pc:sldMk cId="767519772" sldId="268"/>
            <ac:spMk id="752" creationId="{8DB1F70D-913D-F249-1BDC-4AC6B72E3C94}"/>
          </ac:spMkLst>
        </pc:spChg>
        <pc:spChg chg="mod">
          <ac:chgData name="One Skill" userId="8d49c830ac36a521" providerId="LiveId" clId="{EA354719-4A8A-47E8-A6A4-79A949610386}" dt="2024-04-18T13:41:57.200" v="3511" actId="165"/>
          <ac:spMkLst>
            <pc:docMk/>
            <pc:sldMk cId="767519772" sldId="268"/>
            <ac:spMk id="754" creationId="{BA7332E5-AB3F-ADED-2162-71A6210B4513}"/>
          </ac:spMkLst>
        </pc:spChg>
        <pc:spChg chg="mod">
          <ac:chgData name="One Skill" userId="8d49c830ac36a521" providerId="LiveId" clId="{EA354719-4A8A-47E8-A6A4-79A949610386}" dt="2024-04-18T13:41:57.200" v="3511" actId="165"/>
          <ac:spMkLst>
            <pc:docMk/>
            <pc:sldMk cId="767519772" sldId="268"/>
            <ac:spMk id="755" creationId="{64F94FD5-DCE5-BDDD-2FA1-20B3CA8AF9BF}"/>
          </ac:spMkLst>
        </pc:spChg>
        <pc:spChg chg="mod">
          <ac:chgData name="One Skill" userId="8d49c830ac36a521" providerId="LiveId" clId="{EA354719-4A8A-47E8-A6A4-79A949610386}" dt="2024-04-18T13:41:57.200" v="3511" actId="165"/>
          <ac:spMkLst>
            <pc:docMk/>
            <pc:sldMk cId="767519772" sldId="268"/>
            <ac:spMk id="756" creationId="{C4ACF828-78AD-3ECA-2FDD-F132B63EA76A}"/>
          </ac:spMkLst>
        </pc:spChg>
        <pc:spChg chg="mod">
          <ac:chgData name="One Skill" userId="8d49c830ac36a521" providerId="LiveId" clId="{EA354719-4A8A-47E8-A6A4-79A949610386}" dt="2024-04-18T13:41:57.200" v="3511" actId="165"/>
          <ac:spMkLst>
            <pc:docMk/>
            <pc:sldMk cId="767519772" sldId="268"/>
            <ac:spMk id="757" creationId="{E1771201-EB20-3369-384B-E99A5F6D69CD}"/>
          </ac:spMkLst>
        </pc:spChg>
        <pc:spChg chg="mod">
          <ac:chgData name="One Skill" userId="8d49c830ac36a521" providerId="LiveId" clId="{EA354719-4A8A-47E8-A6A4-79A949610386}" dt="2024-04-18T13:41:57.200" v="3511" actId="165"/>
          <ac:spMkLst>
            <pc:docMk/>
            <pc:sldMk cId="767519772" sldId="268"/>
            <ac:spMk id="758" creationId="{4CA95C99-124E-BA96-84E6-06145D521A18}"/>
          </ac:spMkLst>
        </pc:spChg>
        <pc:spChg chg="mod">
          <ac:chgData name="One Skill" userId="8d49c830ac36a521" providerId="LiveId" clId="{EA354719-4A8A-47E8-A6A4-79A949610386}" dt="2024-04-18T13:41:57.200" v="3511" actId="165"/>
          <ac:spMkLst>
            <pc:docMk/>
            <pc:sldMk cId="767519772" sldId="268"/>
            <ac:spMk id="759" creationId="{C5B4F05A-82BB-9043-C786-05C4988B7AB4}"/>
          </ac:spMkLst>
        </pc:spChg>
        <pc:spChg chg="mod">
          <ac:chgData name="One Skill" userId="8d49c830ac36a521" providerId="LiveId" clId="{EA354719-4A8A-47E8-A6A4-79A949610386}" dt="2024-04-18T13:41:57.200" v="3511" actId="165"/>
          <ac:spMkLst>
            <pc:docMk/>
            <pc:sldMk cId="767519772" sldId="268"/>
            <ac:spMk id="760" creationId="{DAE03898-6FFB-25F5-6CC2-9C6DF64A1B78}"/>
          </ac:spMkLst>
        </pc:spChg>
        <pc:spChg chg="mod">
          <ac:chgData name="One Skill" userId="8d49c830ac36a521" providerId="LiveId" clId="{EA354719-4A8A-47E8-A6A4-79A949610386}" dt="2024-04-18T13:41:57.200" v="3511" actId="165"/>
          <ac:spMkLst>
            <pc:docMk/>
            <pc:sldMk cId="767519772" sldId="268"/>
            <ac:spMk id="762" creationId="{B5063C5F-7369-62D5-E2CA-2363165DD1AE}"/>
          </ac:spMkLst>
        </pc:spChg>
        <pc:spChg chg="mod">
          <ac:chgData name="One Skill" userId="8d49c830ac36a521" providerId="LiveId" clId="{EA354719-4A8A-47E8-A6A4-79A949610386}" dt="2024-04-18T13:41:57.200" v="3511" actId="165"/>
          <ac:spMkLst>
            <pc:docMk/>
            <pc:sldMk cId="767519772" sldId="268"/>
            <ac:spMk id="763" creationId="{D82E6C5A-2E68-85C4-82F6-36762AC84170}"/>
          </ac:spMkLst>
        </pc:spChg>
        <pc:spChg chg="mod">
          <ac:chgData name="One Skill" userId="8d49c830ac36a521" providerId="LiveId" clId="{EA354719-4A8A-47E8-A6A4-79A949610386}" dt="2024-04-18T13:41:57.200" v="3511" actId="165"/>
          <ac:spMkLst>
            <pc:docMk/>
            <pc:sldMk cId="767519772" sldId="268"/>
            <ac:spMk id="764" creationId="{24E621A0-57F0-6D46-0DFB-02461B177C7E}"/>
          </ac:spMkLst>
        </pc:spChg>
        <pc:spChg chg="mod">
          <ac:chgData name="One Skill" userId="8d49c830ac36a521" providerId="LiveId" clId="{EA354719-4A8A-47E8-A6A4-79A949610386}" dt="2024-04-18T13:41:57.200" v="3511" actId="165"/>
          <ac:spMkLst>
            <pc:docMk/>
            <pc:sldMk cId="767519772" sldId="268"/>
            <ac:spMk id="765" creationId="{E86B7EDD-185B-9451-CAF3-40C1245B209A}"/>
          </ac:spMkLst>
        </pc:spChg>
        <pc:spChg chg="mod">
          <ac:chgData name="One Skill" userId="8d49c830ac36a521" providerId="LiveId" clId="{EA354719-4A8A-47E8-A6A4-79A949610386}" dt="2024-04-18T13:41:57.200" v="3511" actId="165"/>
          <ac:spMkLst>
            <pc:docMk/>
            <pc:sldMk cId="767519772" sldId="268"/>
            <ac:spMk id="766" creationId="{ACF72F4B-DAB6-89EC-E31A-B73584799AEE}"/>
          </ac:spMkLst>
        </pc:spChg>
        <pc:spChg chg="mod">
          <ac:chgData name="One Skill" userId="8d49c830ac36a521" providerId="LiveId" clId="{EA354719-4A8A-47E8-A6A4-79A949610386}" dt="2024-04-18T13:41:57.200" v="3511" actId="165"/>
          <ac:spMkLst>
            <pc:docMk/>
            <pc:sldMk cId="767519772" sldId="268"/>
            <ac:spMk id="767" creationId="{5DBCC51C-BAD6-ADFA-9FD9-A6E27F4D9A59}"/>
          </ac:spMkLst>
        </pc:spChg>
        <pc:spChg chg="mod">
          <ac:chgData name="One Skill" userId="8d49c830ac36a521" providerId="LiveId" clId="{EA354719-4A8A-47E8-A6A4-79A949610386}" dt="2024-04-18T13:41:57.200" v="3511" actId="165"/>
          <ac:spMkLst>
            <pc:docMk/>
            <pc:sldMk cId="767519772" sldId="268"/>
            <ac:spMk id="769" creationId="{1482B43A-2C14-64F3-DAED-F64F59C158DA}"/>
          </ac:spMkLst>
        </pc:spChg>
        <pc:spChg chg="mod">
          <ac:chgData name="One Skill" userId="8d49c830ac36a521" providerId="LiveId" clId="{EA354719-4A8A-47E8-A6A4-79A949610386}" dt="2024-04-18T13:41:57.200" v="3511" actId="165"/>
          <ac:spMkLst>
            <pc:docMk/>
            <pc:sldMk cId="767519772" sldId="268"/>
            <ac:spMk id="770" creationId="{7F54C1BA-9EB5-A362-7742-970F335A05A0}"/>
          </ac:spMkLst>
        </pc:spChg>
        <pc:spChg chg="mod">
          <ac:chgData name="One Skill" userId="8d49c830ac36a521" providerId="LiveId" clId="{EA354719-4A8A-47E8-A6A4-79A949610386}" dt="2024-04-18T13:41:57.200" v="3511" actId="165"/>
          <ac:spMkLst>
            <pc:docMk/>
            <pc:sldMk cId="767519772" sldId="268"/>
            <ac:spMk id="771" creationId="{648B1295-8608-BE88-84BD-2D66EA0B05CC}"/>
          </ac:spMkLst>
        </pc:spChg>
        <pc:spChg chg="mod">
          <ac:chgData name="One Skill" userId="8d49c830ac36a521" providerId="LiveId" clId="{EA354719-4A8A-47E8-A6A4-79A949610386}" dt="2024-04-18T13:41:57.200" v="3511" actId="165"/>
          <ac:spMkLst>
            <pc:docMk/>
            <pc:sldMk cId="767519772" sldId="268"/>
            <ac:spMk id="774" creationId="{1051B48E-C0DF-5EAF-78B5-2966C9F0DBB9}"/>
          </ac:spMkLst>
        </pc:spChg>
        <pc:spChg chg="mod">
          <ac:chgData name="One Skill" userId="8d49c830ac36a521" providerId="LiveId" clId="{EA354719-4A8A-47E8-A6A4-79A949610386}" dt="2024-04-18T13:41:57.200" v="3511" actId="165"/>
          <ac:spMkLst>
            <pc:docMk/>
            <pc:sldMk cId="767519772" sldId="268"/>
            <ac:spMk id="775" creationId="{5571062B-3036-CD4D-C3B7-7B48C3A80C4A}"/>
          </ac:spMkLst>
        </pc:spChg>
        <pc:spChg chg="mod">
          <ac:chgData name="One Skill" userId="8d49c830ac36a521" providerId="LiveId" clId="{EA354719-4A8A-47E8-A6A4-79A949610386}" dt="2024-04-18T13:41:57.200" v="3511" actId="165"/>
          <ac:spMkLst>
            <pc:docMk/>
            <pc:sldMk cId="767519772" sldId="268"/>
            <ac:spMk id="776" creationId="{3E8A9A56-3047-6634-7133-5F9F06200833}"/>
          </ac:spMkLst>
        </pc:spChg>
        <pc:spChg chg="mod">
          <ac:chgData name="One Skill" userId="8d49c830ac36a521" providerId="LiveId" clId="{EA354719-4A8A-47E8-A6A4-79A949610386}" dt="2024-04-18T13:41:57.200" v="3511" actId="165"/>
          <ac:spMkLst>
            <pc:docMk/>
            <pc:sldMk cId="767519772" sldId="268"/>
            <ac:spMk id="777" creationId="{FEE7F47F-2F10-83BA-28FC-51206A4AEC41}"/>
          </ac:spMkLst>
        </pc:spChg>
        <pc:spChg chg="mod">
          <ac:chgData name="One Skill" userId="8d49c830ac36a521" providerId="LiveId" clId="{EA354719-4A8A-47E8-A6A4-79A949610386}" dt="2024-04-18T13:41:57.200" v="3511" actId="165"/>
          <ac:spMkLst>
            <pc:docMk/>
            <pc:sldMk cId="767519772" sldId="268"/>
            <ac:spMk id="778" creationId="{9C9F8519-0AE8-4F1E-BBCB-17E30262D00E}"/>
          </ac:spMkLst>
        </pc:spChg>
        <pc:spChg chg="mod">
          <ac:chgData name="One Skill" userId="8d49c830ac36a521" providerId="LiveId" clId="{EA354719-4A8A-47E8-A6A4-79A949610386}" dt="2024-04-18T13:41:57.200" v="3511" actId="165"/>
          <ac:spMkLst>
            <pc:docMk/>
            <pc:sldMk cId="767519772" sldId="268"/>
            <ac:spMk id="780" creationId="{C8CD771F-EF32-D4F5-3C69-9BDAC983EE66}"/>
          </ac:spMkLst>
        </pc:spChg>
        <pc:spChg chg="mod">
          <ac:chgData name="One Skill" userId="8d49c830ac36a521" providerId="LiveId" clId="{EA354719-4A8A-47E8-A6A4-79A949610386}" dt="2024-04-18T13:41:57.200" v="3511" actId="165"/>
          <ac:spMkLst>
            <pc:docMk/>
            <pc:sldMk cId="767519772" sldId="268"/>
            <ac:spMk id="781" creationId="{BB6231B0-2D7A-3B43-05FB-6FF9B02BD669}"/>
          </ac:spMkLst>
        </pc:spChg>
        <pc:spChg chg="mod">
          <ac:chgData name="One Skill" userId="8d49c830ac36a521" providerId="LiveId" clId="{EA354719-4A8A-47E8-A6A4-79A949610386}" dt="2024-04-18T13:41:57.200" v="3511" actId="165"/>
          <ac:spMkLst>
            <pc:docMk/>
            <pc:sldMk cId="767519772" sldId="268"/>
            <ac:spMk id="782" creationId="{C277F34F-CE78-55B4-82F7-813E27E6CE04}"/>
          </ac:spMkLst>
        </pc:spChg>
        <pc:spChg chg="mod">
          <ac:chgData name="One Skill" userId="8d49c830ac36a521" providerId="LiveId" clId="{EA354719-4A8A-47E8-A6A4-79A949610386}" dt="2024-04-18T13:41:57.200" v="3511" actId="165"/>
          <ac:spMkLst>
            <pc:docMk/>
            <pc:sldMk cId="767519772" sldId="268"/>
            <ac:spMk id="783" creationId="{BA9875FF-E893-D881-7A64-D6A99A8995D7}"/>
          </ac:spMkLst>
        </pc:spChg>
        <pc:spChg chg="mod">
          <ac:chgData name="One Skill" userId="8d49c830ac36a521" providerId="LiveId" clId="{EA354719-4A8A-47E8-A6A4-79A949610386}" dt="2024-04-18T13:41:57.200" v="3511" actId="165"/>
          <ac:spMkLst>
            <pc:docMk/>
            <pc:sldMk cId="767519772" sldId="268"/>
            <ac:spMk id="784" creationId="{17C38511-B5A4-2944-BF4F-069A7EC5908D}"/>
          </ac:spMkLst>
        </pc:spChg>
        <pc:spChg chg="mod">
          <ac:chgData name="One Skill" userId="8d49c830ac36a521" providerId="LiveId" clId="{EA354719-4A8A-47E8-A6A4-79A949610386}" dt="2024-04-18T13:41:57.200" v="3511" actId="165"/>
          <ac:spMkLst>
            <pc:docMk/>
            <pc:sldMk cId="767519772" sldId="268"/>
            <ac:spMk id="786" creationId="{F991B5F5-1F99-C82D-8A37-9609F9697B47}"/>
          </ac:spMkLst>
        </pc:spChg>
        <pc:spChg chg="mod">
          <ac:chgData name="One Skill" userId="8d49c830ac36a521" providerId="LiveId" clId="{EA354719-4A8A-47E8-A6A4-79A949610386}" dt="2024-04-18T13:41:57.200" v="3511" actId="165"/>
          <ac:spMkLst>
            <pc:docMk/>
            <pc:sldMk cId="767519772" sldId="268"/>
            <ac:spMk id="787" creationId="{87DE4BD8-CE58-9E76-0D1F-127290D4B8DF}"/>
          </ac:spMkLst>
        </pc:spChg>
        <pc:spChg chg="mod">
          <ac:chgData name="One Skill" userId="8d49c830ac36a521" providerId="LiveId" clId="{EA354719-4A8A-47E8-A6A4-79A949610386}" dt="2024-04-18T13:41:57.200" v="3511" actId="165"/>
          <ac:spMkLst>
            <pc:docMk/>
            <pc:sldMk cId="767519772" sldId="268"/>
            <ac:spMk id="788" creationId="{5C075731-57F0-FC22-71C7-8192360711D8}"/>
          </ac:spMkLst>
        </pc:spChg>
        <pc:spChg chg="mod">
          <ac:chgData name="One Skill" userId="8d49c830ac36a521" providerId="LiveId" clId="{EA354719-4A8A-47E8-A6A4-79A949610386}" dt="2024-04-18T13:41:57.200" v="3511" actId="165"/>
          <ac:spMkLst>
            <pc:docMk/>
            <pc:sldMk cId="767519772" sldId="268"/>
            <ac:spMk id="789" creationId="{D1D41D5A-D518-69D5-41CA-20064F5582C1}"/>
          </ac:spMkLst>
        </pc:spChg>
        <pc:spChg chg="mod">
          <ac:chgData name="One Skill" userId="8d49c830ac36a521" providerId="LiveId" clId="{EA354719-4A8A-47E8-A6A4-79A949610386}" dt="2024-04-18T13:41:57.200" v="3511" actId="165"/>
          <ac:spMkLst>
            <pc:docMk/>
            <pc:sldMk cId="767519772" sldId="268"/>
            <ac:spMk id="790" creationId="{CA17CE76-A951-C18D-FAA9-567FD9FC5755}"/>
          </ac:spMkLst>
        </pc:spChg>
        <pc:spChg chg="mod">
          <ac:chgData name="One Skill" userId="8d49c830ac36a521" providerId="LiveId" clId="{EA354719-4A8A-47E8-A6A4-79A949610386}" dt="2024-04-18T13:41:57.200" v="3511" actId="165"/>
          <ac:spMkLst>
            <pc:docMk/>
            <pc:sldMk cId="767519772" sldId="268"/>
            <ac:spMk id="792" creationId="{22C8F7B8-7275-273E-FAC8-B2C6DC5148BF}"/>
          </ac:spMkLst>
        </pc:spChg>
        <pc:spChg chg="mod">
          <ac:chgData name="One Skill" userId="8d49c830ac36a521" providerId="LiveId" clId="{EA354719-4A8A-47E8-A6A4-79A949610386}" dt="2024-04-18T13:41:57.200" v="3511" actId="165"/>
          <ac:spMkLst>
            <pc:docMk/>
            <pc:sldMk cId="767519772" sldId="268"/>
            <ac:spMk id="793" creationId="{66514373-BE27-B0EB-29C6-0DDF4B18486C}"/>
          </ac:spMkLst>
        </pc:spChg>
        <pc:spChg chg="mod">
          <ac:chgData name="One Skill" userId="8d49c830ac36a521" providerId="LiveId" clId="{EA354719-4A8A-47E8-A6A4-79A949610386}" dt="2024-04-18T13:41:57.200" v="3511" actId="165"/>
          <ac:spMkLst>
            <pc:docMk/>
            <pc:sldMk cId="767519772" sldId="268"/>
            <ac:spMk id="794" creationId="{C39A7A86-54D4-12B7-3378-4BC70E923CF4}"/>
          </ac:spMkLst>
        </pc:spChg>
        <pc:spChg chg="mod">
          <ac:chgData name="One Skill" userId="8d49c830ac36a521" providerId="LiveId" clId="{EA354719-4A8A-47E8-A6A4-79A949610386}" dt="2024-04-18T13:41:57.200" v="3511" actId="165"/>
          <ac:spMkLst>
            <pc:docMk/>
            <pc:sldMk cId="767519772" sldId="268"/>
            <ac:spMk id="795" creationId="{2EA463A0-29A7-B3A5-7B73-E383CCCEE827}"/>
          </ac:spMkLst>
        </pc:spChg>
        <pc:spChg chg="mod">
          <ac:chgData name="One Skill" userId="8d49c830ac36a521" providerId="LiveId" clId="{EA354719-4A8A-47E8-A6A4-79A949610386}" dt="2024-04-18T13:41:57.200" v="3511" actId="165"/>
          <ac:spMkLst>
            <pc:docMk/>
            <pc:sldMk cId="767519772" sldId="268"/>
            <ac:spMk id="796" creationId="{C8D9EACD-5F65-1D04-F0C8-9914D3F26A33}"/>
          </ac:spMkLst>
        </pc:spChg>
        <pc:spChg chg="mod">
          <ac:chgData name="One Skill" userId="8d49c830ac36a521" providerId="LiveId" clId="{EA354719-4A8A-47E8-A6A4-79A949610386}" dt="2024-04-18T13:41:57.200" v="3511" actId="165"/>
          <ac:spMkLst>
            <pc:docMk/>
            <pc:sldMk cId="767519772" sldId="268"/>
            <ac:spMk id="798" creationId="{412A2A58-B563-3E02-D796-E5804C2F3AD6}"/>
          </ac:spMkLst>
        </pc:spChg>
        <pc:spChg chg="mod">
          <ac:chgData name="One Skill" userId="8d49c830ac36a521" providerId="LiveId" clId="{EA354719-4A8A-47E8-A6A4-79A949610386}" dt="2024-04-18T13:41:57.200" v="3511" actId="165"/>
          <ac:spMkLst>
            <pc:docMk/>
            <pc:sldMk cId="767519772" sldId="268"/>
            <ac:spMk id="799" creationId="{0C10BB05-08D8-6605-90BE-DE64C06539FD}"/>
          </ac:spMkLst>
        </pc:spChg>
        <pc:spChg chg="mod">
          <ac:chgData name="One Skill" userId="8d49c830ac36a521" providerId="LiveId" clId="{EA354719-4A8A-47E8-A6A4-79A949610386}" dt="2024-04-18T13:41:57.200" v="3511" actId="165"/>
          <ac:spMkLst>
            <pc:docMk/>
            <pc:sldMk cId="767519772" sldId="268"/>
            <ac:spMk id="800" creationId="{3AD07FE2-91B6-DA59-6377-3E2D6D2254CB}"/>
          </ac:spMkLst>
        </pc:spChg>
        <pc:spChg chg="mod">
          <ac:chgData name="One Skill" userId="8d49c830ac36a521" providerId="LiveId" clId="{EA354719-4A8A-47E8-A6A4-79A949610386}" dt="2024-04-18T13:41:57.200" v="3511" actId="165"/>
          <ac:spMkLst>
            <pc:docMk/>
            <pc:sldMk cId="767519772" sldId="268"/>
            <ac:spMk id="801" creationId="{8E621213-9EA8-04BC-373A-9EE6749546DB}"/>
          </ac:spMkLst>
        </pc:spChg>
        <pc:spChg chg="mod">
          <ac:chgData name="One Skill" userId="8d49c830ac36a521" providerId="LiveId" clId="{EA354719-4A8A-47E8-A6A4-79A949610386}" dt="2024-04-18T13:41:57.200" v="3511" actId="165"/>
          <ac:spMkLst>
            <pc:docMk/>
            <pc:sldMk cId="767519772" sldId="268"/>
            <ac:spMk id="802" creationId="{F87DADEF-2BFA-40DE-1178-6FF828D4BB25}"/>
          </ac:spMkLst>
        </pc:spChg>
        <pc:spChg chg="mod">
          <ac:chgData name="One Skill" userId="8d49c830ac36a521" providerId="LiveId" clId="{EA354719-4A8A-47E8-A6A4-79A949610386}" dt="2024-04-18T13:41:57.200" v="3511" actId="165"/>
          <ac:spMkLst>
            <pc:docMk/>
            <pc:sldMk cId="767519772" sldId="268"/>
            <ac:spMk id="804" creationId="{7DBC2A76-2C3E-9F3E-59B8-1602C9E23092}"/>
          </ac:spMkLst>
        </pc:spChg>
        <pc:spChg chg="mod">
          <ac:chgData name="One Skill" userId="8d49c830ac36a521" providerId="LiveId" clId="{EA354719-4A8A-47E8-A6A4-79A949610386}" dt="2024-04-18T13:41:57.200" v="3511" actId="165"/>
          <ac:spMkLst>
            <pc:docMk/>
            <pc:sldMk cId="767519772" sldId="268"/>
            <ac:spMk id="805" creationId="{A0A5CBF6-56AD-92E1-2CA1-589915D25AC9}"/>
          </ac:spMkLst>
        </pc:spChg>
        <pc:spChg chg="mod">
          <ac:chgData name="One Skill" userId="8d49c830ac36a521" providerId="LiveId" clId="{EA354719-4A8A-47E8-A6A4-79A949610386}" dt="2024-04-18T13:41:57.200" v="3511" actId="165"/>
          <ac:spMkLst>
            <pc:docMk/>
            <pc:sldMk cId="767519772" sldId="268"/>
            <ac:spMk id="806" creationId="{7138E4F1-F71D-BE5F-F1A0-011241792226}"/>
          </ac:spMkLst>
        </pc:spChg>
        <pc:spChg chg="mod">
          <ac:chgData name="One Skill" userId="8d49c830ac36a521" providerId="LiveId" clId="{EA354719-4A8A-47E8-A6A4-79A949610386}" dt="2024-04-18T13:41:57.200" v="3511" actId="165"/>
          <ac:spMkLst>
            <pc:docMk/>
            <pc:sldMk cId="767519772" sldId="268"/>
            <ac:spMk id="807" creationId="{4BEBD4A4-0C13-6D7A-8C37-F61C6F4422DC}"/>
          </ac:spMkLst>
        </pc:spChg>
        <pc:spChg chg="mod">
          <ac:chgData name="One Skill" userId="8d49c830ac36a521" providerId="LiveId" clId="{EA354719-4A8A-47E8-A6A4-79A949610386}" dt="2024-04-18T13:41:57.200" v="3511" actId="165"/>
          <ac:spMkLst>
            <pc:docMk/>
            <pc:sldMk cId="767519772" sldId="268"/>
            <ac:spMk id="808" creationId="{E4FAE6A2-1240-C8DB-00CE-94B5EF1C0611}"/>
          </ac:spMkLst>
        </pc:spChg>
        <pc:spChg chg="mod">
          <ac:chgData name="One Skill" userId="8d49c830ac36a521" providerId="LiveId" clId="{EA354719-4A8A-47E8-A6A4-79A949610386}" dt="2024-04-18T13:41:57.200" v="3511" actId="165"/>
          <ac:spMkLst>
            <pc:docMk/>
            <pc:sldMk cId="767519772" sldId="268"/>
            <ac:spMk id="809" creationId="{BCB9800A-F6F3-8FB3-F9C8-27946DF033C6}"/>
          </ac:spMkLst>
        </pc:spChg>
        <pc:spChg chg="mod">
          <ac:chgData name="One Skill" userId="8d49c830ac36a521" providerId="LiveId" clId="{EA354719-4A8A-47E8-A6A4-79A949610386}" dt="2024-04-18T13:41:57.200" v="3511" actId="165"/>
          <ac:spMkLst>
            <pc:docMk/>
            <pc:sldMk cId="767519772" sldId="268"/>
            <ac:spMk id="810" creationId="{9E0A62EF-6B06-48F0-4CF5-99C8A95698B1}"/>
          </ac:spMkLst>
        </pc:spChg>
        <pc:spChg chg="mod">
          <ac:chgData name="One Skill" userId="8d49c830ac36a521" providerId="LiveId" clId="{EA354719-4A8A-47E8-A6A4-79A949610386}" dt="2024-04-18T13:41:57.200" v="3511" actId="165"/>
          <ac:spMkLst>
            <pc:docMk/>
            <pc:sldMk cId="767519772" sldId="268"/>
            <ac:spMk id="811" creationId="{B837C559-CCF0-46B6-C2A2-FEBC61410364}"/>
          </ac:spMkLst>
        </pc:spChg>
        <pc:spChg chg="mod">
          <ac:chgData name="One Skill" userId="8d49c830ac36a521" providerId="LiveId" clId="{EA354719-4A8A-47E8-A6A4-79A949610386}" dt="2024-04-18T13:41:57.200" v="3511" actId="165"/>
          <ac:spMkLst>
            <pc:docMk/>
            <pc:sldMk cId="767519772" sldId="268"/>
            <ac:spMk id="813" creationId="{E1605D9B-2C5C-4A99-6974-00E68FF00FFA}"/>
          </ac:spMkLst>
        </pc:spChg>
        <pc:spChg chg="mod">
          <ac:chgData name="One Skill" userId="8d49c830ac36a521" providerId="LiveId" clId="{EA354719-4A8A-47E8-A6A4-79A949610386}" dt="2024-04-18T13:41:57.200" v="3511" actId="165"/>
          <ac:spMkLst>
            <pc:docMk/>
            <pc:sldMk cId="767519772" sldId="268"/>
            <ac:spMk id="814" creationId="{0B72DD42-8358-5877-FAD5-9F5A3FCEDFD2}"/>
          </ac:spMkLst>
        </pc:spChg>
        <pc:spChg chg="mod">
          <ac:chgData name="One Skill" userId="8d49c830ac36a521" providerId="LiveId" clId="{EA354719-4A8A-47E8-A6A4-79A949610386}" dt="2024-04-18T13:41:57.200" v="3511" actId="165"/>
          <ac:spMkLst>
            <pc:docMk/>
            <pc:sldMk cId="767519772" sldId="268"/>
            <ac:spMk id="815" creationId="{5C6A8DB1-D952-1289-655B-E7ADA969BC3F}"/>
          </ac:spMkLst>
        </pc:spChg>
        <pc:spChg chg="mod">
          <ac:chgData name="One Skill" userId="8d49c830ac36a521" providerId="LiveId" clId="{EA354719-4A8A-47E8-A6A4-79A949610386}" dt="2024-04-18T13:41:57.200" v="3511" actId="165"/>
          <ac:spMkLst>
            <pc:docMk/>
            <pc:sldMk cId="767519772" sldId="268"/>
            <ac:spMk id="816" creationId="{829AF223-5A90-ED07-3A85-85FADE1D6F6D}"/>
          </ac:spMkLst>
        </pc:spChg>
        <pc:spChg chg="mod">
          <ac:chgData name="One Skill" userId="8d49c830ac36a521" providerId="LiveId" clId="{EA354719-4A8A-47E8-A6A4-79A949610386}" dt="2024-04-18T13:41:57.200" v="3511" actId="165"/>
          <ac:spMkLst>
            <pc:docMk/>
            <pc:sldMk cId="767519772" sldId="268"/>
            <ac:spMk id="818" creationId="{C7A0FA7C-B81A-A5D4-0008-30252C10BCC4}"/>
          </ac:spMkLst>
        </pc:spChg>
        <pc:spChg chg="mod">
          <ac:chgData name="One Skill" userId="8d49c830ac36a521" providerId="LiveId" clId="{EA354719-4A8A-47E8-A6A4-79A949610386}" dt="2024-04-18T13:41:57.200" v="3511" actId="165"/>
          <ac:spMkLst>
            <pc:docMk/>
            <pc:sldMk cId="767519772" sldId="268"/>
            <ac:spMk id="819" creationId="{F879A758-82FC-FD39-DC21-18AE3106826D}"/>
          </ac:spMkLst>
        </pc:spChg>
        <pc:spChg chg="mod">
          <ac:chgData name="One Skill" userId="8d49c830ac36a521" providerId="LiveId" clId="{EA354719-4A8A-47E8-A6A4-79A949610386}" dt="2024-04-18T13:41:57.200" v="3511" actId="165"/>
          <ac:spMkLst>
            <pc:docMk/>
            <pc:sldMk cId="767519772" sldId="268"/>
            <ac:spMk id="822" creationId="{D994819B-2BF8-E4F1-1D47-94552CBB0C2D}"/>
          </ac:spMkLst>
        </pc:spChg>
        <pc:spChg chg="mod">
          <ac:chgData name="One Skill" userId="8d49c830ac36a521" providerId="LiveId" clId="{EA354719-4A8A-47E8-A6A4-79A949610386}" dt="2024-04-18T13:41:57.200" v="3511" actId="165"/>
          <ac:spMkLst>
            <pc:docMk/>
            <pc:sldMk cId="767519772" sldId="268"/>
            <ac:spMk id="823" creationId="{2F1D4872-DB91-7D76-33A2-F5DA114624D5}"/>
          </ac:spMkLst>
        </pc:spChg>
        <pc:spChg chg="mod">
          <ac:chgData name="One Skill" userId="8d49c830ac36a521" providerId="LiveId" clId="{EA354719-4A8A-47E8-A6A4-79A949610386}" dt="2024-04-18T13:41:57.200" v="3511" actId="165"/>
          <ac:spMkLst>
            <pc:docMk/>
            <pc:sldMk cId="767519772" sldId="268"/>
            <ac:spMk id="824" creationId="{9C8C4732-4F16-002E-9339-9F6E21F98F65}"/>
          </ac:spMkLst>
        </pc:spChg>
        <pc:spChg chg="mod">
          <ac:chgData name="One Skill" userId="8d49c830ac36a521" providerId="LiveId" clId="{EA354719-4A8A-47E8-A6A4-79A949610386}" dt="2024-04-18T13:41:57.200" v="3511" actId="165"/>
          <ac:spMkLst>
            <pc:docMk/>
            <pc:sldMk cId="767519772" sldId="268"/>
            <ac:spMk id="825" creationId="{269C5B1C-D1FC-4087-7BC4-ED5EE35772B5}"/>
          </ac:spMkLst>
        </pc:spChg>
        <pc:spChg chg="mod">
          <ac:chgData name="One Skill" userId="8d49c830ac36a521" providerId="LiveId" clId="{EA354719-4A8A-47E8-A6A4-79A949610386}" dt="2024-04-18T13:41:57.200" v="3511" actId="165"/>
          <ac:spMkLst>
            <pc:docMk/>
            <pc:sldMk cId="767519772" sldId="268"/>
            <ac:spMk id="826" creationId="{2C02A8C0-73E3-5F2A-3ECE-02612988A31F}"/>
          </ac:spMkLst>
        </pc:spChg>
        <pc:spChg chg="mod">
          <ac:chgData name="One Skill" userId="8d49c830ac36a521" providerId="LiveId" clId="{EA354719-4A8A-47E8-A6A4-79A949610386}" dt="2024-04-18T13:41:57.200" v="3511" actId="165"/>
          <ac:spMkLst>
            <pc:docMk/>
            <pc:sldMk cId="767519772" sldId="268"/>
            <ac:spMk id="827" creationId="{88D2F8F3-A963-3DA3-9AE4-4756337E6D31}"/>
          </ac:spMkLst>
        </pc:spChg>
        <pc:spChg chg="mod">
          <ac:chgData name="One Skill" userId="8d49c830ac36a521" providerId="LiveId" clId="{EA354719-4A8A-47E8-A6A4-79A949610386}" dt="2024-04-18T13:41:57.200" v="3511" actId="165"/>
          <ac:spMkLst>
            <pc:docMk/>
            <pc:sldMk cId="767519772" sldId="268"/>
            <ac:spMk id="828" creationId="{531466E3-36B4-4EAF-3261-08E2591E82DE}"/>
          </ac:spMkLst>
        </pc:spChg>
        <pc:spChg chg="mod">
          <ac:chgData name="One Skill" userId="8d49c830ac36a521" providerId="LiveId" clId="{EA354719-4A8A-47E8-A6A4-79A949610386}" dt="2024-04-18T13:41:57.200" v="3511" actId="165"/>
          <ac:spMkLst>
            <pc:docMk/>
            <pc:sldMk cId="767519772" sldId="268"/>
            <ac:spMk id="829" creationId="{BC30022E-7538-92B4-97E1-42149D602838}"/>
          </ac:spMkLst>
        </pc:spChg>
        <pc:spChg chg="mod">
          <ac:chgData name="One Skill" userId="8d49c830ac36a521" providerId="LiveId" clId="{EA354719-4A8A-47E8-A6A4-79A949610386}" dt="2024-04-18T13:41:57.200" v="3511" actId="165"/>
          <ac:spMkLst>
            <pc:docMk/>
            <pc:sldMk cId="767519772" sldId="268"/>
            <ac:spMk id="830" creationId="{FBA3B31D-018A-5DDF-B342-C3E66C2CCA8A}"/>
          </ac:spMkLst>
        </pc:spChg>
        <pc:spChg chg="mod">
          <ac:chgData name="One Skill" userId="8d49c830ac36a521" providerId="LiveId" clId="{EA354719-4A8A-47E8-A6A4-79A949610386}" dt="2024-04-18T13:41:57.200" v="3511" actId="165"/>
          <ac:spMkLst>
            <pc:docMk/>
            <pc:sldMk cId="767519772" sldId="268"/>
            <ac:spMk id="832" creationId="{6DB93055-619C-F5B0-B5FE-03AD8AEE7B55}"/>
          </ac:spMkLst>
        </pc:spChg>
        <pc:spChg chg="mod">
          <ac:chgData name="One Skill" userId="8d49c830ac36a521" providerId="LiveId" clId="{EA354719-4A8A-47E8-A6A4-79A949610386}" dt="2024-04-18T13:41:57.200" v="3511" actId="165"/>
          <ac:spMkLst>
            <pc:docMk/>
            <pc:sldMk cId="767519772" sldId="268"/>
            <ac:spMk id="833" creationId="{35F6D4D6-EA6C-EBF6-E4C6-274FD89EF4A4}"/>
          </ac:spMkLst>
        </pc:spChg>
        <pc:spChg chg="mod">
          <ac:chgData name="One Skill" userId="8d49c830ac36a521" providerId="LiveId" clId="{EA354719-4A8A-47E8-A6A4-79A949610386}" dt="2024-04-18T13:41:57.200" v="3511" actId="165"/>
          <ac:spMkLst>
            <pc:docMk/>
            <pc:sldMk cId="767519772" sldId="268"/>
            <ac:spMk id="834" creationId="{C7C7FB2F-B278-DE25-D2EF-1F8926C0B719}"/>
          </ac:spMkLst>
        </pc:spChg>
        <pc:spChg chg="mod">
          <ac:chgData name="One Skill" userId="8d49c830ac36a521" providerId="LiveId" clId="{EA354719-4A8A-47E8-A6A4-79A949610386}" dt="2024-04-18T13:41:57.200" v="3511" actId="165"/>
          <ac:spMkLst>
            <pc:docMk/>
            <pc:sldMk cId="767519772" sldId="268"/>
            <ac:spMk id="835" creationId="{4A0D2A39-ED5F-E2B2-E3AE-09CBCD42BA39}"/>
          </ac:spMkLst>
        </pc:spChg>
        <pc:spChg chg="mod">
          <ac:chgData name="One Skill" userId="8d49c830ac36a521" providerId="LiveId" clId="{EA354719-4A8A-47E8-A6A4-79A949610386}" dt="2024-04-18T13:41:57.200" v="3511" actId="165"/>
          <ac:spMkLst>
            <pc:docMk/>
            <pc:sldMk cId="767519772" sldId="268"/>
            <ac:spMk id="836" creationId="{E5CF6528-1EC3-948E-BB35-02DB8043FC1B}"/>
          </ac:spMkLst>
        </pc:spChg>
        <pc:spChg chg="mod">
          <ac:chgData name="One Skill" userId="8d49c830ac36a521" providerId="LiveId" clId="{EA354719-4A8A-47E8-A6A4-79A949610386}" dt="2024-04-18T13:41:57.200" v="3511" actId="165"/>
          <ac:spMkLst>
            <pc:docMk/>
            <pc:sldMk cId="767519772" sldId="268"/>
            <ac:spMk id="837" creationId="{A0336289-21D6-E09A-CE36-3BB25645AA50}"/>
          </ac:spMkLst>
        </pc:spChg>
        <pc:spChg chg="mod">
          <ac:chgData name="One Skill" userId="8d49c830ac36a521" providerId="LiveId" clId="{EA354719-4A8A-47E8-A6A4-79A949610386}" dt="2024-04-18T13:41:57.200" v="3511" actId="165"/>
          <ac:spMkLst>
            <pc:docMk/>
            <pc:sldMk cId="767519772" sldId="268"/>
            <ac:spMk id="838" creationId="{B1D8EAFB-AF17-67D1-05E4-A285DEEE8A2E}"/>
          </ac:spMkLst>
        </pc:spChg>
        <pc:spChg chg="mod">
          <ac:chgData name="One Skill" userId="8d49c830ac36a521" providerId="LiveId" clId="{EA354719-4A8A-47E8-A6A4-79A949610386}" dt="2024-04-18T13:41:57.200" v="3511" actId="165"/>
          <ac:spMkLst>
            <pc:docMk/>
            <pc:sldMk cId="767519772" sldId="268"/>
            <ac:spMk id="839" creationId="{199C70B4-6730-DD8A-0CCA-891F1B45BAD2}"/>
          </ac:spMkLst>
        </pc:spChg>
        <pc:spChg chg="mod">
          <ac:chgData name="One Skill" userId="8d49c830ac36a521" providerId="LiveId" clId="{EA354719-4A8A-47E8-A6A4-79A949610386}" dt="2024-04-18T13:41:57.200" v="3511" actId="165"/>
          <ac:spMkLst>
            <pc:docMk/>
            <pc:sldMk cId="767519772" sldId="268"/>
            <ac:spMk id="840" creationId="{EBBDA173-1E50-FBFE-7591-1C7F29D117BA}"/>
          </ac:spMkLst>
        </pc:spChg>
        <pc:spChg chg="mod">
          <ac:chgData name="One Skill" userId="8d49c830ac36a521" providerId="LiveId" clId="{EA354719-4A8A-47E8-A6A4-79A949610386}" dt="2024-04-18T13:41:57.200" v="3511" actId="165"/>
          <ac:spMkLst>
            <pc:docMk/>
            <pc:sldMk cId="767519772" sldId="268"/>
            <ac:spMk id="842" creationId="{11254CA4-31DD-3ABD-FAF0-AC417DCE5466}"/>
          </ac:spMkLst>
        </pc:spChg>
        <pc:spChg chg="mod">
          <ac:chgData name="One Skill" userId="8d49c830ac36a521" providerId="LiveId" clId="{EA354719-4A8A-47E8-A6A4-79A949610386}" dt="2024-04-18T13:41:57.200" v="3511" actId="165"/>
          <ac:spMkLst>
            <pc:docMk/>
            <pc:sldMk cId="767519772" sldId="268"/>
            <ac:spMk id="843" creationId="{1C44D53D-21F5-7B2E-B09F-DF7A040011E1}"/>
          </ac:spMkLst>
        </pc:spChg>
        <pc:spChg chg="mod">
          <ac:chgData name="One Skill" userId="8d49c830ac36a521" providerId="LiveId" clId="{EA354719-4A8A-47E8-A6A4-79A949610386}" dt="2024-04-18T13:41:57.200" v="3511" actId="165"/>
          <ac:spMkLst>
            <pc:docMk/>
            <pc:sldMk cId="767519772" sldId="268"/>
            <ac:spMk id="844" creationId="{7AF1DAE6-6E0C-D087-1F45-DD66C51D38C4}"/>
          </ac:spMkLst>
        </pc:spChg>
        <pc:spChg chg="mod">
          <ac:chgData name="One Skill" userId="8d49c830ac36a521" providerId="LiveId" clId="{EA354719-4A8A-47E8-A6A4-79A949610386}" dt="2024-04-18T13:41:57.200" v="3511" actId="165"/>
          <ac:spMkLst>
            <pc:docMk/>
            <pc:sldMk cId="767519772" sldId="268"/>
            <ac:spMk id="845" creationId="{E5692772-C02F-899B-E3DF-7207B4F5D959}"/>
          </ac:spMkLst>
        </pc:spChg>
        <pc:spChg chg="mod">
          <ac:chgData name="One Skill" userId="8d49c830ac36a521" providerId="LiveId" clId="{EA354719-4A8A-47E8-A6A4-79A949610386}" dt="2024-04-18T13:41:57.200" v="3511" actId="165"/>
          <ac:spMkLst>
            <pc:docMk/>
            <pc:sldMk cId="767519772" sldId="268"/>
            <ac:spMk id="846" creationId="{7C14F309-3FA3-9E8B-5A6D-0E3BC7E72608}"/>
          </ac:spMkLst>
        </pc:spChg>
        <pc:spChg chg="mod">
          <ac:chgData name="One Skill" userId="8d49c830ac36a521" providerId="LiveId" clId="{EA354719-4A8A-47E8-A6A4-79A949610386}" dt="2024-04-18T13:41:57.200" v="3511" actId="165"/>
          <ac:spMkLst>
            <pc:docMk/>
            <pc:sldMk cId="767519772" sldId="268"/>
            <ac:spMk id="847" creationId="{80EED829-53DC-E652-BADF-CFD372A61D8B}"/>
          </ac:spMkLst>
        </pc:spChg>
        <pc:spChg chg="mod">
          <ac:chgData name="One Skill" userId="8d49c830ac36a521" providerId="LiveId" clId="{EA354719-4A8A-47E8-A6A4-79A949610386}" dt="2024-04-18T13:41:57.200" v="3511" actId="165"/>
          <ac:spMkLst>
            <pc:docMk/>
            <pc:sldMk cId="767519772" sldId="268"/>
            <ac:spMk id="848" creationId="{CEF26ABF-B7E9-E65F-2DD3-154B016A0749}"/>
          </ac:spMkLst>
        </pc:spChg>
        <pc:spChg chg="mod">
          <ac:chgData name="One Skill" userId="8d49c830ac36a521" providerId="LiveId" clId="{EA354719-4A8A-47E8-A6A4-79A949610386}" dt="2024-04-18T13:41:57.200" v="3511" actId="165"/>
          <ac:spMkLst>
            <pc:docMk/>
            <pc:sldMk cId="767519772" sldId="268"/>
            <ac:spMk id="849" creationId="{6534E6CC-A8A9-0771-7A3E-6BCD0953DE2F}"/>
          </ac:spMkLst>
        </pc:spChg>
        <pc:spChg chg="mod">
          <ac:chgData name="One Skill" userId="8d49c830ac36a521" providerId="LiveId" clId="{EA354719-4A8A-47E8-A6A4-79A949610386}" dt="2024-04-18T13:41:57.200" v="3511" actId="165"/>
          <ac:spMkLst>
            <pc:docMk/>
            <pc:sldMk cId="767519772" sldId="268"/>
            <ac:spMk id="850" creationId="{B11EC4FE-8DBF-BD26-A35B-F9F3DC7E40D2}"/>
          </ac:spMkLst>
        </pc:spChg>
        <pc:spChg chg="mod">
          <ac:chgData name="One Skill" userId="8d49c830ac36a521" providerId="LiveId" clId="{EA354719-4A8A-47E8-A6A4-79A949610386}" dt="2024-04-18T13:41:57.200" v="3511" actId="165"/>
          <ac:spMkLst>
            <pc:docMk/>
            <pc:sldMk cId="767519772" sldId="268"/>
            <ac:spMk id="852" creationId="{F10FAE3B-D4EE-FE16-A421-4C44531D0448}"/>
          </ac:spMkLst>
        </pc:spChg>
        <pc:spChg chg="mod">
          <ac:chgData name="One Skill" userId="8d49c830ac36a521" providerId="LiveId" clId="{EA354719-4A8A-47E8-A6A4-79A949610386}" dt="2024-04-18T13:41:57.200" v="3511" actId="165"/>
          <ac:spMkLst>
            <pc:docMk/>
            <pc:sldMk cId="767519772" sldId="268"/>
            <ac:spMk id="853" creationId="{5EB04A39-5E84-8791-C046-696B00D3203D}"/>
          </ac:spMkLst>
        </pc:spChg>
        <pc:spChg chg="mod">
          <ac:chgData name="One Skill" userId="8d49c830ac36a521" providerId="LiveId" clId="{EA354719-4A8A-47E8-A6A4-79A949610386}" dt="2024-04-18T13:41:57.200" v="3511" actId="165"/>
          <ac:spMkLst>
            <pc:docMk/>
            <pc:sldMk cId="767519772" sldId="268"/>
            <ac:spMk id="854" creationId="{FE73D049-7493-95C1-F04D-0B7D3E5D1224}"/>
          </ac:spMkLst>
        </pc:spChg>
        <pc:spChg chg="mod">
          <ac:chgData name="One Skill" userId="8d49c830ac36a521" providerId="LiveId" clId="{EA354719-4A8A-47E8-A6A4-79A949610386}" dt="2024-04-18T13:41:57.200" v="3511" actId="165"/>
          <ac:spMkLst>
            <pc:docMk/>
            <pc:sldMk cId="767519772" sldId="268"/>
            <ac:spMk id="855" creationId="{90148644-C773-7C35-FF98-B735152490DB}"/>
          </ac:spMkLst>
        </pc:spChg>
        <pc:spChg chg="mod">
          <ac:chgData name="One Skill" userId="8d49c830ac36a521" providerId="LiveId" clId="{EA354719-4A8A-47E8-A6A4-79A949610386}" dt="2024-04-18T13:41:57.200" v="3511" actId="165"/>
          <ac:spMkLst>
            <pc:docMk/>
            <pc:sldMk cId="767519772" sldId="268"/>
            <ac:spMk id="856" creationId="{2CFC3E23-0EAA-B504-987E-4ABD76066A38}"/>
          </ac:spMkLst>
        </pc:spChg>
        <pc:spChg chg="mod">
          <ac:chgData name="One Skill" userId="8d49c830ac36a521" providerId="LiveId" clId="{EA354719-4A8A-47E8-A6A4-79A949610386}" dt="2024-04-18T13:41:57.200" v="3511" actId="165"/>
          <ac:spMkLst>
            <pc:docMk/>
            <pc:sldMk cId="767519772" sldId="268"/>
            <ac:spMk id="857" creationId="{6A4F7FDB-132A-C73A-C437-6098E0F8FD8B}"/>
          </ac:spMkLst>
        </pc:spChg>
        <pc:spChg chg="mod">
          <ac:chgData name="One Skill" userId="8d49c830ac36a521" providerId="LiveId" clId="{EA354719-4A8A-47E8-A6A4-79A949610386}" dt="2024-04-18T13:41:57.200" v="3511" actId="165"/>
          <ac:spMkLst>
            <pc:docMk/>
            <pc:sldMk cId="767519772" sldId="268"/>
            <ac:spMk id="858" creationId="{113966B2-9164-2C2B-8F8B-080015FEEA58}"/>
          </ac:spMkLst>
        </pc:spChg>
        <pc:spChg chg="mod">
          <ac:chgData name="One Skill" userId="8d49c830ac36a521" providerId="LiveId" clId="{EA354719-4A8A-47E8-A6A4-79A949610386}" dt="2024-04-18T13:41:57.200" v="3511" actId="165"/>
          <ac:spMkLst>
            <pc:docMk/>
            <pc:sldMk cId="767519772" sldId="268"/>
            <ac:spMk id="859" creationId="{33620918-9A4F-421A-387F-8E41990CE52A}"/>
          </ac:spMkLst>
        </pc:spChg>
        <pc:spChg chg="mod">
          <ac:chgData name="One Skill" userId="8d49c830ac36a521" providerId="LiveId" clId="{EA354719-4A8A-47E8-A6A4-79A949610386}" dt="2024-04-18T13:41:57.200" v="3511" actId="165"/>
          <ac:spMkLst>
            <pc:docMk/>
            <pc:sldMk cId="767519772" sldId="268"/>
            <ac:spMk id="860" creationId="{50A9C61D-4CC9-CF0D-C9DB-5B406DE0D81F}"/>
          </ac:spMkLst>
        </pc:spChg>
        <pc:spChg chg="mod">
          <ac:chgData name="One Skill" userId="8d49c830ac36a521" providerId="LiveId" clId="{EA354719-4A8A-47E8-A6A4-79A949610386}" dt="2024-04-18T13:41:57.200" v="3511" actId="165"/>
          <ac:spMkLst>
            <pc:docMk/>
            <pc:sldMk cId="767519772" sldId="268"/>
            <ac:spMk id="862" creationId="{D7282E3B-9109-84B8-B902-41306E945954}"/>
          </ac:spMkLst>
        </pc:spChg>
        <pc:spChg chg="mod">
          <ac:chgData name="One Skill" userId="8d49c830ac36a521" providerId="LiveId" clId="{EA354719-4A8A-47E8-A6A4-79A949610386}" dt="2024-04-18T13:41:57.200" v="3511" actId="165"/>
          <ac:spMkLst>
            <pc:docMk/>
            <pc:sldMk cId="767519772" sldId="268"/>
            <ac:spMk id="863" creationId="{FF1D763D-F0AF-BA66-697F-7E288014C145}"/>
          </ac:spMkLst>
        </pc:spChg>
        <pc:spChg chg="mod">
          <ac:chgData name="One Skill" userId="8d49c830ac36a521" providerId="LiveId" clId="{EA354719-4A8A-47E8-A6A4-79A949610386}" dt="2024-04-18T13:41:57.200" v="3511" actId="165"/>
          <ac:spMkLst>
            <pc:docMk/>
            <pc:sldMk cId="767519772" sldId="268"/>
            <ac:spMk id="864" creationId="{4FECC9AA-7630-66EE-7A79-165687A83620}"/>
          </ac:spMkLst>
        </pc:spChg>
        <pc:spChg chg="mod">
          <ac:chgData name="One Skill" userId="8d49c830ac36a521" providerId="LiveId" clId="{EA354719-4A8A-47E8-A6A4-79A949610386}" dt="2024-04-18T13:41:57.200" v="3511" actId="165"/>
          <ac:spMkLst>
            <pc:docMk/>
            <pc:sldMk cId="767519772" sldId="268"/>
            <ac:spMk id="865" creationId="{697F7155-EE26-2501-8043-39BE1F86D8AD}"/>
          </ac:spMkLst>
        </pc:spChg>
        <pc:spChg chg="mod">
          <ac:chgData name="One Skill" userId="8d49c830ac36a521" providerId="LiveId" clId="{EA354719-4A8A-47E8-A6A4-79A949610386}" dt="2024-04-18T13:41:57.200" v="3511" actId="165"/>
          <ac:spMkLst>
            <pc:docMk/>
            <pc:sldMk cId="767519772" sldId="268"/>
            <ac:spMk id="866" creationId="{25263168-97EC-9180-B1C8-7010D444FA32}"/>
          </ac:spMkLst>
        </pc:spChg>
        <pc:spChg chg="mod">
          <ac:chgData name="One Skill" userId="8d49c830ac36a521" providerId="LiveId" clId="{EA354719-4A8A-47E8-A6A4-79A949610386}" dt="2024-04-18T13:41:57.200" v="3511" actId="165"/>
          <ac:spMkLst>
            <pc:docMk/>
            <pc:sldMk cId="767519772" sldId="268"/>
            <ac:spMk id="867" creationId="{5C1600B4-2FDA-0965-0DF9-9FFF497F86D8}"/>
          </ac:spMkLst>
        </pc:spChg>
        <pc:spChg chg="mod">
          <ac:chgData name="One Skill" userId="8d49c830ac36a521" providerId="LiveId" clId="{EA354719-4A8A-47E8-A6A4-79A949610386}" dt="2024-04-18T13:41:57.200" v="3511" actId="165"/>
          <ac:spMkLst>
            <pc:docMk/>
            <pc:sldMk cId="767519772" sldId="268"/>
            <ac:spMk id="868" creationId="{5FF8121E-02E5-3465-495A-F6525250B1AF}"/>
          </ac:spMkLst>
        </pc:spChg>
        <pc:spChg chg="mod">
          <ac:chgData name="One Skill" userId="8d49c830ac36a521" providerId="LiveId" clId="{EA354719-4A8A-47E8-A6A4-79A949610386}" dt="2024-04-18T13:41:57.200" v="3511" actId="165"/>
          <ac:spMkLst>
            <pc:docMk/>
            <pc:sldMk cId="767519772" sldId="268"/>
            <ac:spMk id="869" creationId="{091B8720-25AA-CC63-C823-806EDBB41706}"/>
          </ac:spMkLst>
        </pc:spChg>
        <pc:spChg chg="mod">
          <ac:chgData name="One Skill" userId="8d49c830ac36a521" providerId="LiveId" clId="{EA354719-4A8A-47E8-A6A4-79A949610386}" dt="2024-04-18T13:41:57.200" v="3511" actId="165"/>
          <ac:spMkLst>
            <pc:docMk/>
            <pc:sldMk cId="767519772" sldId="268"/>
            <ac:spMk id="870" creationId="{31B5206E-6D9B-84E4-8265-0287992F832A}"/>
          </ac:spMkLst>
        </pc:spChg>
        <pc:spChg chg="mod">
          <ac:chgData name="One Skill" userId="8d49c830ac36a521" providerId="LiveId" clId="{EA354719-4A8A-47E8-A6A4-79A949610386}" dt="2024-04-18T13:41:57.200" v="3511" actId="165"/>
          <ac:spMkLst>
            <pc:docMk/>
            <pc:sldMk cId="767519772" sldId="268"/>
            <ac:spMk id="872" creationId="{9D8B50C7-90A7-1C4A-3FF0-87DF362DE348}"/>
          </ac:spMkLst>
        </pc:spChg>
        <pc:spChg chg="mod">
          <ac:chgData name="One Skill" userId="8d49c830ac36a521" providerId="LiveId" clId="{EA354719-4A8A-47E8-A6A4-79A949610386}" dt="2024-04-18T13:41:57.200" v="3511" actId="165"/>
          <ac:spMkLst>
            <pc:docMk/>
            <pc:sldMk cId="767519772" sldId="268"/>
            <ac:spMk id="874" creationId="{B4E1491B-8F0C-B7AE-0B4F-DB6DECC0A843}"/>
          </ac:spMkLst>
        </pc:spChg>
        <pc:spChg chg="mod">
          <ac:chgData name="One Skill" userId="8d49c830ac36a521" providerId="LiveId" clId="{EA354719-4A8A-47E8-A6A4-79A949610386}" dt="2024-04-18T13:41:57.200" v="3511" actId="165"/>
          <ac:spMkLst>
            <pc:docMk/>
            <pc:sldMk cId="767519772" sldId="268"/>
            <ac:spMk id="875" creationId="{99EEDF12-A418-5D5C-B055-F37418C588E7}"/>
          </ac:spMkLst>
        </pc:spChg>
        <pc:spChg chg="mod">
          <ac:chgData name="One Skill" userId="8d49c830ac36a521" providerId="LiveId" clId="{EA354719-4A8A-47E8-A6A4-79A949610386}" dt="2024-04-18T13:41:57.200" v="3511" actId="165"/>
          <ac:spMkLst>
            <pc:docMk/>
            <pc:sldMk cId="767519772" sldId="268"/>
            <ac:spMk id="876" creationId="{52FDB47B-B0A4-0152-216B-73AA55DBCD18}"/>
          </ac:spMkLst>
        </pc:spChg>
        <pc:spChg chg="mod">
          <ac:chgData name="One Skill" userId="8d49c830ac36a521" providerId="LiveId" clId="{EA354719-4A8A-47E8-A6A4-79A949610386}" dt="2024-04-18T13:41:57.200" v="3511" actId="165"/>
          <ac:spMkLst>
            <pc:docMk/>
            <pc:sldMk cId="767519772" sldId="268"/>
            <ac:spMk id="877" creationId="{D6012211-0830-AAC4-860F-66BB55E4E776}"/>
          </ac:spMkLst>
        </pc:spChg>
        <pc:spChg chg="mod">
          <ac:chgData name="One Skill" userId="8d49c830ac36a521" providerId="LiveId" clId="{EA354719-4A8A-47E8-A6A4-79A949610386}" dt="2024-04-18T13:41:57.200" v="3511" actId="165"/>
          <ac:spMkLst>
            <pc:docMk/>
            <pc:sldMk cId="767519772" sldId="268"/>
            <ac:spMk id="878" creationId="{F430FCC5-5187-7825-930B-7F7444141245}"/>
          </ac:spMkLst>
        </pc:spChg>
        <pc:spChg chg="mod">
          <ac:chgData name="One Skill" userId="8d49c830ac36a521" providerId="LiveId" clId="{EA354719-4A8A-47E8-A6A4-79A949610386}" dt="2024-04-18T13:40:59.976" v="3508" actId="27803"/>
          <ac:spMkLst>
            <pc:docMk/>
            <pc:sldMk cId="767519772" sldId="268"/>
            <ac:spMk id="881" creationId="{1F220BB8-B79B-6174-6CB5-D2966DE06755}"/>
          </ac:spMkLst>
        </pc:spChg>
        <pc:spChg chg="mod">
          <ac:chgData name="One Skill" userId="8d49c830ac36a521" providerId="LiveId" clId="{EA354719-4A8A-47E8-A6A4-79A949610386}" dt="2024-04-18T13:40:59.976" v="3508" actId="27803"/>
          <ac:spMkLst>
            <pc:docMk/>
            <pc:sldMk cId="767519772" sldId="268"/>
            <ac:spMk id="882" creationId="{546EA724-4E26-6904-6F25-32FA278AD8CB}"/>
          </ac:spMkLst>
        </pc:spChg>
        <pc:spChg chg="mod">
          <ac:chgData name="One Skill" userId="8d49c830ac36a521" providerId="LiveId" clId="{EA354719-4A8A-47E8-A6A4-79A949610386}" dt="2024-04-18T13:40:59.976" v="3508" actId="27803"/>
          <ac:spMkLst>
            <pc:docMk/>
            <pc:sldMk cId="767519772" sldId="268"/>
            <ac:spMk id="883" creationId="{0ED80A69-2A7E-3A60-1A4F-5B74233ECB07}"/>
          </ac:spMkLst>
        </pc:spChg>
        <pc:spChg chg="mod">
          <ac:chgData name="One Skill" userId="8d49c830ac36a521" providerId="LiveId" clId="{EA354719-4A8A-47E8-A6A4-79A949610386}" dt="2024-04-18T13:40:59.976" v="3508" actId="27803"/>
          <ac:spMkLst>
            <pc:docMk/>
            <pc:sldMk cId="767519772" sldId="268"/>
            <ac:spMk id="884" creationId="{F2859380-0230-B4C9-C73F-05E5CA54A183}"/>
          </ac:spMkLst>
        </pc:spChg>
        <pc:spChg chg="mod">
          <ac:chgData name="One Skill" userId="8d49c830ac36a521" providerId="LiveId" clId="{EA354719-4A8A-47E8-A6A4-79A949610386}" dt="2024-04-18T13:40:59.976" v="3508" actId="27803"/>
          <ac:spMkLst>
            <pc:docMk/>
            <pc:sldMk cId="767519772" sldId="268"/>
            <ac:spMk id="885" creationId="{EC8859E3-9F89-9445-CC10-4A836E4787CC}"/>
          </ac:spMkLst>
        </pc:spChg>
        <pc:spChg chg="mod">
          <ac:chgData name="One Skill" userId="8d49c830ac36a521" providerId="LiveId" clId="{EA354719-4A8A-47E8-A6A4-79A949610386}" dt="2024-04-18T13:40:59.976" v="3508" actId="27803"/>
          <ac:spMkLst>
            <pc:docMk/>
            <pc:sldMk cId="767519772" sldId="268"/>
            <ac:spMk id="886" creationId="{7C16E51E-2661-9B6C-CBDF-0AEAF675F821}"/>
          </ac:spMkLst>
        </pc:spChg>
        <pc:spChg chg="mod">
          <ac:chgData name="One Skill" userId="8d49c830ac36a521" providerId="LiveId" clId="{EA354719-4A8A-47E8-A6A4-79A949610386}" dt="2024-04-18T13:40:59.976" v="3508" actId="27803"/>
          <ac:spMkLst>
            <pc:docMk/>
            <pc:sldMk cId="767519772" sldId="268"/>
            <ac:spMk id="887" creationId="{9819A104-CAA7-F1D0-884B-6A496D4231E8}"/>
          </ac:spMkLst>
        </pc:spChg>
        <pc:spChg chg="mod">
          <ac:chgData name="One Skill" userId="8d49c830ac36a521" providerId="LiveId" clId="{EA354719-4A8A-47E8-A6A4-79A949610386}" dt="2024-04-18T13:40:59.976" v="3508" actId="27803"/>
          <ac:spMkLst>
            <pc:docMk/>
            <pc:sldMk cId="767519772" sldId="268"/>
            <ac:spMk id="888" creationId="{6D27B211-4FA6-D48D-0101-0582C7139BE8}"/>
          </ac:spMkLst>
        </pc:spChg>
        <pc:spChg chg="mod">
          <ac:chgData name="One Skill" userId="8d49c830ac36a521" providerId="LiveId" clId="{EA354719-4A8A-47E8-A6A4-79A949610386}" dt="2024-04-18T13:40:59.976" v="3508" actId="27803"/>
          <ac:spMkLst>
            <pc:docMk/>
            <pc:sldMk cId="767519772" sldId="268"/>
            <ac:spMk id="889" creationId="{7012F947-2746-099E-FEA5-0DEBE8956598}"/>
          </ac:spMkLst>
        </pc:spChg>
        <pc:spChg chg="mod">
          <ac:chgData name="One Skill" userId="8d49c830ac36a521" providerId="LiveId" clId="{EA354719-4A8A-47E8-A6A4-79A949610386}" dt="2024-04-18T13:40:59.976" v="3508" actId="27803"/>
          <ac:spMkLst>
            <pc:docMk/>
            <pc:sldMk cId="767519772" sldId="268"/>
            <ac:spMk id="890" creationId="{D1ADD33C-7262-A1CF-0702-66E03BD4FB81}"/>
          </ac:spMkLst>
        </pc:spChg>
        <pc:spChg chg="mod">
          <ac:chgData name="One Skill" userId="8d49c830ac36a521" providerId="LiveId" clId="{EA354719-4A8A-47E8-A6A4-79A949610386}" dt="2024-04-18T13:40:59.976" v="3508" actId="27803"/>
          <ac:spMkLst>
            <pc:docMk/>
            <pc:sldMk cId="767519772" sldId="268"/>
            <ac:spMk id="892" creationId="{86DD884F-AEEE-D050-E6A7-14CC8406BB61}"/>
          </ac:spMkLst>
        </pc:spChg>
        <pc:spChg chg="mod">
          <ac:chgData name="One Skill" userId="8d49c830ac36a521" providerId="LiveId" clId="{EA354719-4A8A-47E8-A6A4-79A949610386}" dt="2024-04-18T13:40:59.976" v="3508" actId="27803"/>
          <ac:spMkLst>
            <pc:docMk/>
            <pc:sldMk cId="767519772" sldId="268"/>
            <ac:spMk id="893" creationId="{A757AFE6-345B-6F9A-52E8-4BA7916AFAA7}"/>
          </ac:spMkLst>
        </pc:spChg>
        <pc:spChg chg="mod">
          <ac:chgData name="One Skill" userId="8d49c830ac36a521" providerId="LiveId" clId="{EA354719-4A8A-47E8-A6A4-79A949610386}" dt="2024-04-18T13:40:59.976" v="3508" actId="27803"/>
          <ac:spMkLst>
            <pc:docMk/>
            <pc:sldMk cId="767519772" sldId="268"/>
            <ac:spMk id="894" creationId="{926DE77F-4889-C43D-A16E-43ED14DD6B8E}"/>
          </ac:spMkLst>
        </pc:spChg>
        <pc:spChg chg="mod">
          <ac:chgData name="One Skill" userId="8d49c830ac36a521" providerId="LiveId" clId="{EA354719-4A8A-47E8-A6A4-79A949610386}" dt="2024-04-18T13:40:59.976" v="3508" actId="27803"/>
          <ac:spMkLst>
            <pc:docMk/>
            <pc:sldMk cId="767519772" sldId="268"/>
            <ac:spMk id="895" creationId="{822B8513-C939-8CD3-FAF2-807DE1ED9C99}"/>
          </ac:spMkLst>
        </pc:spChg>
        <pc:spChg chg="mod">
          <ac:chgData name="One Skill" userId="8d49c830ac36a521" providerId="LiveId" clId="{EA354719-4A8A-47E8-A6A4-79A949610386}" dt="2024-04-18T13:40:59.976" v="3508" actId="27803"/>
          <ac:spMkLst>
            <pc:docMk/>
            <pc:sldMk cId="767519772" sldId="268"/>
            <ac:spMk id="896" creationId="{175F5F0A-3F20-4801-841F-77A753407B36}"/>
          </ac:spMkLst>
        </pc:spChg>
        <pc:spChg chg="mod">
          <ac:chgData name="One Skill" userId="8d49c830ac36a521" providerId="LiveId" clId="{EA354719-4A8A-47E8-A6A4-79A949610386}" dt="2024-04-18T13:40:59.976" v="3508" actId="27803"/>
          <ac:spMkLst>
            <pc:docMk/>
            <pc:sldMk cId="767519772" sldId="268"/>
            <ac:spMk id="897" creationId="{FBD6782F-723D-066E-A3FA-0F4323D6A089}"/>
          </ac:spMkLst>
        </pc:spChg>
        <pc:spChg chg="mod">
          <ac:chgData name="One Skill" userId="8d49c830ac36a521" providerId="LiveId" clId="{EA354719-4A8A-47E8-A6A4-79A949610386}" dt="2024-04-18T13:40:59.976" v="3508" actId="27803"/>
          <ac:spMkLst>
            <pc:docMk/>
            <pc:sldMk cId="767519772" sldId="268"/>
            <ac:spMk id="898" creationId="{1CFD7779-CE75-D650-006A-50D3F2DE4BBA}"/>
          </ac:spMkLst>
        </pc:spChg>
        <pc:spChg chg="mod">
          <ac:chgData name="One Skill" userId="8d49c830ac36a521" providerId="LiveId" clId="{EA354719-4A8A-47E8-A6A4-79A949610386}" dt="2024-04-18T13:40:59.976" v="3508" actId="27803"/>
          <ac:spMkLst>
            <pc:docMk/>
            <pc:sldMk cId="767519772" sldId="268"/>
            <ac:spMk id="899" creationId="{1B9F6617-B746-F853-09BC-C0B3571F6D83}"/>
          </ac:spMkLst>
        </pc:spChg>
        <pc:spChg chg="mod">
          <ac:chgData name="One Skill" userId="8d49c830ac36a521" providerId="LiveId" clId="{EA354719-4A8A-47E8-A6A4-79A949610386}" dt="2024-04-18T13:40:59.976" v="3508" actId="27803"/>
          <ac:spMkLst>
            <pc:docMk/>
            <pc:sldMk cId="767519772" sldId="268"/>
            <ac:spMk id="900" creationId="{CA9005F8-5433-C5B0-3866-8CB9F99CAE19}"/>
          </ac:spMkLst>
        </pc:spChg>
        <pc:spChg chg="mod">
          <ac:chgData name="One Skill" userId="8d49c830ac36a521" providerId="LiveId" clId="{EA354719-4A8A-47E8-A6A4-79A949610386}" dt="2024-04-18T13:40:59.976" v="3508" actId="27803"/>
          <ac:spMkLst>
            <pc:docMk/>
            <pc:sldMk cId="767519772" sldId="268"/>
            <ac:spMk id="901" creationId="{0E4E7CE6-3CAF-0E13-C1C5-524AEDF17860}"/>
          </ac:spMkLst>
        </pc:spChg>
        <pc:spChg chg="mod">
          <ac:chgData name="One Skill" userId="8d49c830ac36a521" providerId="LiveId" clId="{EA354719-4A8A-47E8-A6A4-79A949610386}" dt="2024-04-18T13:40:59.976" v="3508" actId="27803"/>
          <ac:spMkLst>
            <pc:docMk/>
            <pc:sldMk cId="767519772" sldId="268"/>
            <ac:spMk id="902" creationId="{01A99C57-7D21-65A6-E4C5-51B3D9531C66}"/>
          </ac:spMkLst>
        </pc:spChg>
        <pc:spChg chg="mod">
          <ac:chgData name="One Skill" userId="8d49c830ac36a521" providerId="LiveId" clId="{EA354719-4A8A-47E8-A6A4-79A949610386}" dt="2024-04-18T13:40:59.976" v="3508" actId="27803"/>
          <ac:spMkLst>
            <pc:docMk/>
            <pc:sldMk cId="767519772" sldId="268"/>
            <ac:spMk id="904" creationId="{B1CE0087-C21C-46DE-94DD-63195183917B}"/>
          </ac:spMkLst>
        </pc:spChg>
        <pc:spChg chg="mod">
          <ac:chgData name="One Skill" userId="8d49c830ac36a521" providerId="LiveId" clId="{EA354719-4A8A-47E8-A6A4-79A949610386}" dt="2024-04-18T13:40:59.976" v="3508" actId="27803"/>
          <ac:spMkLst>
            <pc:docMk/>
            <pc:sldMk cId="767519772" sldId="268"/>
            <ac:spMk id="905" creationId="{DA5A9C49-50A9-A561-6667-1758CD6E3C8B}"/>
          </ac:spMkLst>
        </pc:spChg>
        <pc:spChg chg="mod">
          <ac:chgData name="One Skill" userId="8d49c830ac36a521" providerId="LiveId" clId="{EA354719-4A8A-47E8-A6A4-79A949610386}" dt="2024-04-18T13:40:59.976" v="3508" actId="27803"/>
          <ac:spMkLst>
            <pc:docMk/>
            <pc:sldMk cId="767519772" sldId="268"/>
            <ac:spMk id="906" creationId="{C9758A12-0A34-7594-9FDA-BAEF78551E85}"/>
          </ac:spMkLst>
        </pc:spChg>
        <pc:spChg chg="mod">
          <ac:chgData name="One Skill" userId="8d49c830ac36a521" providerId="LiveId" clId="{EA354719-4A8A-47E8-A6A4-79A949610386}" dt="2024-04-18T13:40:59.976" v="3508" actId="27803"/>
          <ac:spMkLst>
            <pc:docMk/>
            <pc:sldMk cId="767519772" sldId="268"/>
            <ac:spMk id="907" creationId="{7081511D-6802-5891-3DE5-FA9F326C2374}"/>
          </ac:spMkLst>
        </pc:spChg>
        <pc:spChg chg="mod">
          <ac:chgData name="One Skill" userId="8d49c830ac36a521" providerId="LiveId" clId="{EA354719-4A8A-47E8-A6A4-79A949610386}" dt="2024-04-18T13:40:59.976" v="3508" actId="27803"/>
          <ac:spMkLst>
            <pc:docMk/>
            <pc:sldMk cId="767519772" sldId="268"/>
            <ac:spMk id="908" creationId="{4E372489-F7E4-21CF-B683-58DEC92E1EF3}"/>
          </ac:spMkLst>
        </pc:spChg>
        <pc:spChg chg="mod">
          <ac:chgData name="One Skill" userId="8d49c830ac36a521" providerId="LiveId" clId="{EA354719-4A8A-47E8-A6A4-79A949610386}" dt="2024-04-18T13:40:59.976" v="3508" actId="27803"/>
          <ac:spMkLst>
            <pc:docMk/>
            <pc:sldMk cId="767519772" sldId="268"/>
            <ac:spMk id="909" creationId="{6BCFBBDF-F327-83ED-BF93-649CB74381DB}"/>
          </ac:spMkLst>
        </pc:spChg>
        <pc:spChg chg="mod">
          <ac:chgData name="One Skill" userId="8d49c830ac36a521" providerId="LiveId" clId="{EA354719-4A8A-47E8-A6A4-79A949610386}" dt="2024-04-18T13:40:59.976" v="3508" actId="27803"/>
          <ac:spMkLst>
            <pc:docMk/>
            <pc:sldMk cId="767519772" sldId="268"/>
            <ac:spMk id="910" creationId="{55DFB3C9-D376-EB6C-8D1A-BF1E54EF9580}"/>
          </ac:spMkLst>
        </pc:spChg>
        <pc:spChg chg="mod">
          <ac:chgData name="One Skill" userId="8d49c830ac36a521" providerId="LiveId" clId="{EA354719-4A8A-47E8-A6A4-79A949610386}" dt="2024-04-18T13:40:59.976" v="3508" actId="27803"/>
          <ac:spMkLst>
            <pc:docMk/>
            <pc:sldMk cId="767519772" sldId="268"/>
            <ac:spMk id="911" creationId="{CC63D2AB-BC0F-A0F0-D574-34716B8477C9}"/>
          </ac:spMkLst>
        </pc:spChg>
        <pc:spChg chg="mod">
          <ac:chgData name="One Skill" userId="8d49c830ac36a521" providerId="LiveId" clId="{EA354719-4A8A-47E8-A6A4-79A949610386}" dt="2024-04-18T13:40:59.976" v="3508" actId="27803"/>
          <ac:spMkLst>
            <pc:docMk/>
            <pc:sldMk cId="767519772" sldId="268"/>
            <ac:spMk id="912" creationId="{901C3176-E4E9-F0A2-0EB9-77FA58A8814F}"/>
          </ac:spMkLst>
        </pc:spChg>
        <pc:spChg chg="mod">
          <ac:chgData name="One Skill" userId="8d49c830ac36a521" providerId="LiveId" clId="{EA354719-4A8A-47E8-A6A4-79A949610386}" dt="2024-04-18T13:40:59.976" v="3508" actId="27803"/>
          <ac:spMkLst>
            <pc:docMk/>
            <pc:sldMk cId="767519772" sldId="268"/>
            <ac:spMk id="913" creationId="{0A5F5E83-71F3-3590-FB56-B51797453EB4}"/>
          </ac:spMkLst>
        </pc:spChg>
        <pc:spChg chg="mod">
          <ac:chgData name="One Skill" userId="8d49c830ac36a521" providerId="LiveId" clId="{EA354719-4A8A-47E8-A6A4-79A949610386}" dt="2024-04-18T13:40:59.976" v="3508" actId="27803"/>
          <ac:spMkLst>
            <pc:docMk/>
            <pc:sldMk cId="767519772" sldId="268"/>
            <ac:spMk id="916" creationId="{6894BEA3-19EC-78CB-27E2-E09B328F7395}"/>
          </ac:spMkLst>
        </pc:spChg>
        <pc:spChg chg="mod">
          <ac:chgData name="One Skill" userId="8d49c830ac36a521" providerId="LiveId" clId="{EA354719-4A8A-47E8-A6A4-79A949610386}" dt="2024-04-18T13:40:59.976" v="3508" actId="27803"/>
          <ac:spMkLst>
            <pc:docMk/>
            <pc:sldMk cId="767519772" sldId="268"/>
            <ac:spMk id="917" creationId="{60C16CF8-EFE7-25C0-EAEA-A2B2932E30CC}"/>
          </ac:spMkLst>
        </pc:spChg>
        <pc:spChg chg="mod">
          <ac:chgData name="One Skill" userId="8d49c830ac36a521" providerId="LiveId" clId="{EA354719-4A8A-47E8-A6A4-79A949610386}" dt="2024-04-18T13:40:59.976" v="3508" actId="27803"/>
          <ac:spMkLst>
            <pc:docMk/>
            <pc:sldMk cId="767519772" sldId="268"/>
            <ac:spMk id="918" creationId="{946AFF9C-68AC-956D-D022-9DF8BBE664B2}"/>
          </ac:spMkLst>
        </pc:spChg>
        <pc:spChg chg="mod">
          <ac:chgData name="One Skill" userId="8d49c830ac36a521" providerId="LiveId" clId="{EA354719-4A8A-47E8-A6A4-79A949610386}" dt="2024-04-18T13:40:59.976" v="3508" actId="27803"/>
          <ac:spMkLst>
            <pc:docMk/>
            <pc:sldMk cId="767519772" sldId="268"/>
            <ac:spMk id="919" creationId="{53EFC24D-A20D-0677-7D81-C27D02E1F781}"/>
          </ac:spMkLst>
        </pc:spChg>
        <pc:spChg chg="mod">
          <ac:chgData name="One Skill" userId="8d49c830ac36a521" providerId="LiveId" clId="{EA354719-4A8A-47E8-A6A4-79A949610386}" dt="2024-04-18T13:40:59.976" v="3508" actId="27803"/>
          <ac:spMkLst>
            <pc:docMk/>
            <pc:sldMk cId="767519772" sldId="268"/>
            <ac:spMk id="920" creationId="{244FCE29-5AC0-0AFF-14D9-A702E2EBDFEA}"/>
          </ac:spMkLst>
        </pc:spChg>
        <pc:spChg chg="mod">
          <ac:chgData name="One Skill" userId="8d49c830ac36a521" providerId="LiveId" clId="{EA354719-4A8A-47E8-A6A4-79A949610386}" dt="2024-04-18T13:40:59.976" v="3508" actId="27803"/>
          <ac:spMkLst>
            <pc:docMk/>
            <pc:sldMk cId="767519772" sldId="268"/>
            <ac:spMk id="921" creationId="{0BA70E08-FCAA-A439-BFE6-7FFAC901BADA}"/>
          </ac:spMkLst>
        </pc:spChg>
        <pc:spChg chg="mod">
          <ac:chgData name="One Skill" userId="8d49c830ac36a521" providerId="LiveId" clId="{EA354719-4A8A-47E8-A6A4-79A949610386}" dt="2024-04-18T13:40:59.976" v="3508" actId="27803"/>
          <ac:spMkLst>
            <pc:docMk/>
            <pc:sldMk cId="767519772" sldId="268"/>
            <ac:spMk id="922" creationId="{9DB8E3C3-F6B4-5A0C-67B7-BFFE6F20D661}"/>
          </ac:spMkLst>
        </pc:spChg>
        <pc:spChg chg="mod">
          <ac:chgData name="One Skill" userId="8d49c830ac36a521" providerId="LiveId" clId="{EA354719-4A8A-47E8-A6A4-79A949610386}" dt="2024-04-18T13:40:59.976" v="3508" actId="27803"/>
          <ac:spMkLst>
            <pc:docMk/>
            <pc:sldMk cId="767519772" sldId="268"/>
            <ac:spMk id="923" creationId="{20AC7655-BB3B-1D22-E3CB-0AEDBCEF4034}"/>
          </ac:spMkLst>
        </pc:spChg>
        <pc:spChg chg="mod">
          <ac:chgData name="One Skill" userId="8d49c830ac36a521" providerId="LiveId" clId="{EA354719-4A8A-47E8-A6A4-79A949610386}" dt="2024-04-18T13:40:59.976" v="3508" actId="27803"/>
          <ac:spMkLst>
            <pc:docMk/>
            <pc:sldMk cId="767519772" sldId="268"/>
            <ac:spMk id="924" creationId="{A4D080CB-1B1F-F091-FF74-09F5CD554A17}"/>
          </ac:spMkLst>
        </pc:spChg>
        <pc:spChg chg="mod">
          <ac:chgData name="One Skill" userId="8d49c830ac36a521" providerId="LiveId" clId="{EA354719-4A8A-47E8-A6A4-79A949610386}" dt="2024-04-18T13:40:59.976" v="3508" actId="27803"/>
          <ac:spMkLst>
            <pc:docMk/>
            <pc:sldMk cId="767519772" sldId="268"/>
            <ac:spMk id="925" creationId="{28F00325-223D-CA16-E8D1-958BB0343FE7}"/>
          </ac:spMkLst>
        </pc:spChg>
        <pc:spChg chg="mod">
          <ac:chgData name="One Skill" userId="8d49c830ac36a521" providerId="LiveId" clId="{EA354719-4A8A-47E8-A6A4-79A949610386}" dt="2024-04-18T13:40:59.976" v="3508" actId="27803"/>
          <ac:spMkLst>
            <pc:docMk/>
            <pc:sldMk cId="767519772" sldId="268"/>
            <ac:spMk id="926" creationId="{121CD7BB-9D66-5979-9284-326AD7FF8A50}"/>
          </ac:spMkLst>
        </pc:spChg>
        <pc:spChg chg="mod">
          <ac:chgData name="One Skill" userId="8d49c830ac36a521" providerId="LiveId" clId="{EA354719-4A8A-47E8-A6A4-79A949610386}" dt="2024-04-18T13:40:59.976" v="3508" actId="27803"/>
          <ac:spMkLst>
            <pc:docMk/>
            <pc:sldMk cId="767519772" sldId="268"/>
            <ac:spMk id="927" creationId="{ECF3F8D0-741C-B1B7-783F-2951A98FEA9B}"/>
          </ac:spMkLst>
        </pc:spChg>
        <pc:spChg chg="mod">
          <ac:chgData name="One Skill" userId="8d49c830ac36a521" providerId="LiveId" clId="{EA354719-4A8A-47E8-A6A4-79A949610386}" dt="2024-04-18T13:40:59.976" v="3508" actId="27803"/>
          <ac:spMkLst>
            <pc:docMk/>
            <pc:sldMk cId="767519772" sldId="268"/>
            <ac:spMk id="928" creationId="{87B1AF68-D0A3-0D81-D6CD-DE20E41598E7}"/>
          </ac:spMkLst>
        </pc:spChg>
        <pc:spChg chg="mod">
          <ac:chgData name="One Skill" userId="8d49c830ac36a521" providerId="LiveId" clId="{EA354719-4A8A-47E8-A6A4-79A949610386}" dt="2024-04-18T13:40:59.976" v="3508" actId="27803"/>
          <ac:spMkLst>
            <pc:docMk/>
            <pc:sldMk cId="767519772" sldId="268"/>
            <ac:spMk id="929" creationId="{9F89F7F9-142D-8E0F-F84D-7EF792F34956}"/>
          </ac:spMkLst>
        </pc:spChg>
        <pc:spChg chg="mod">
          <ac:chgData name="One Skill" userId="8d49c830ac36a521" providerId="LiveId" clId="{EA354719-4A8A-47E8-A6A4-79A949610386}" dt="2024-04-18T13:40:59.976" v="3508" actId="27803"/>
          <ac:spMkLst>
            <pc:docMk/>
            <pc:sldMk cId="767519772" sldId="268"/>
            <ac:spMk id="930" creationId="{C10D7AC6-AB84-3FC7-3CCB-7AB1E4ED4447}"/>
          </ac:spMkLst>
        </pc:spChg>
        <pc:spChg chg="mod">
          <ac:chgData name="One Skill" userId="8d49c830ac36a521" providerId="LiveId" clId="{EA354719-4A8A-47E8-A6A4-79A949610386}" dt="2024-04-18T13:40:59.976" v="3508" actId="27803"/>
          <ac:spMkLst>
            <pc:docMk/>
            <pc:sldMk cId="767519772" sldId="268"/>
            <ac:spMk id="931" creationId="{0E8B3698-D089-FB60-58A3-272DECCA54AE}"/>
          </ac:spMkLst>
        </pc:spChg>
        <pc:spChg chg="mod">
          <ac:chgData name="One Skill" userId="8d49c830ac36a521" providerId="LiveId" clId="{EA354719-4A8A-47E8-A6A4-79A949610386}" dt="2024-04-18T13:40:59.976" v="3508" actId="27803"/>
          <ac:spMkLst>
            <pc:docMk/>
            <pc:sldMk cId="767519772" sldId="268"/>
            <ac:spMk id="932" creationId="{43FCC931-46D1-4E4D-CA85-80FAC7C79AB2}"/>
          </ac:spMkLst>
        </pc:spChg>
        <pc:spChg chg="mod">
          <ac:chgData name="One Skill" userId="8d49c830ac36a521" providerId="LiveId" clId="{EA354719-4A8A-47E8-A6A4-79A949610386}" dt="2024-04-18T13:40:59.976" v="3508" actId="27803"/>
          <ac:spMkLst>
            <pc:docMk/>
            <pc:sldMk cId="767519772" sldId="268"/>
            <ac:spMk id="933" creationId="{5AD8E1DE-F982-A32C-A5D1-DF48830D6198}"/>
          </ac:spMkLst>
        </pc:spChg>
        <pc:spChg chg="mod">
          <ac:chgData name="One Skill" userId="8d49c830ac36a521" providerId="LiveId" clId="{EA354719-4A8A-47E8-A6A4-79A949610386}" dt="2024-04-18T13:40:59.976" v="3508" actId="27803"/>
          <ac:spMkLst>
            <pc:docMk/>
            <pc:sldMk cId="767519772" sldId="268"/>
            <ac:spMk id="934" creationId="{21BE768F-2E4D-B19B-A7D3-365BB67AAD4A}"/>
          </ac:spMkLst>
        </pc:spChg>
        <pc:spChg chg="mod">
          <ac:chgData name="One Skill" userId="8d49c830ac36a521" providerId="LiveId" clId="{EA354719-4A8A-47E8-A6A4-79A949610386}" dt="2024-04-18T13:40:59.976" v="3508" actId="27803"/>
          <ac:spMkLst>
            <pc:docMk/>
            <pc:sldMk cId="767519772" sldId="268"/>
            <ac:spMk id="935" creationId="{22CA3F49-79CA-6FFC-81BA-61C9E1290E07}"/>
          </ac:spMkLst>
        </pc:spChg>
        <pc:spChg chg="mod">
          <ac:chgData name="One Skill" userId="8d49c830ac36a521" providerId="LiveId" clId="{EA354719-4A8A-47E8-A6A4-79A949610386}" dt="2024-04-18T13:40:59.976" v="3508" actId="27803"/>
          <ac:spMkLst>
            <pc:docMk/>
            <pc:sldMk cId="767519772" sldId="268"/>
            <ac:spMk id="936" creationId="{18A557B7-8171-B312-BAB0-5B126B3A2439}"/>
          </ac:spMkLst>
        </pc:spChg>
        <pc:spChg chg="mod">
          <ac:chgData name="One Skill" userId="8d49c830ac36a521" providerId="LiveId" clId="{EA354719-4A8A-47E8-A6A4-79A949610386}" dt="2024-04-18T13:40:59.976" v="3508" actId="27803"/>
          <ac:spMkLst>
            <pc:docMk/>
            <pc:sldMk cId="767519772" sldId="268"/>
            <ac:spMk id="937" creationId="{9C3D4B93-DEB3-3A5B-D043-2849900FA0EB}"/>
          </ac:spMkLst>
        </pc:spChg>
        <pc:spChg chg="mod">
          <ac:chgData name="One Skill" userId="8d49c830ac36a521" providerId="LiveId" clId="{EA354719-4A8A-47E8-A6A4-79A949610386}" dt="2024-04-18T13:40:59.976" v="3508" actId="27803"/>
          <ac:spMkLst>
            <pc:docMk/>
            <pc:sldMk cId="767519772" sldId="268"/>
            <ac:spMk id="938" creationId="{71FE9009-94DD-60F3-9CC3-8B355FF4D3FD}"/>
          </ac:spMkLst>
        </pc:spChg>
        <pc:spChg chg="mod">
          <ac:chgData name="One Skill" userId="8d49c830ac36a521" providerId="LiveId" clId="{EA354719-4A8A-47E8-A6A4-79A949610386}" dt="2024-04-18T13:40:59.976" v="3508" actId="27803"/>
          <ac:spMkLst>
            <pc:docMk/>
            <pc:sldMk cId="767519772" sldId="268"/>
            <ac:spMk id="939" creationId="{61F3F4E7-1961-ED91-7255-4BA4B8A0C56E}"/>
          </ac:spMkLst>
        </pc:spChg>
        <pc:spChg chg="mod">
          <ac:chgData name="One Skill" userId="8d49c830ac36a521" providerId="LiveId" clId="{EA354719-4A8A-47E8-A6A4-79A949610386}" dt="2024-04-18T13:40:59.976" v="3508" actId="27803"/>
          <ac:spMkLst>
            <pc:docMk/>
            <pc:sldMk cId="767519772" sldId="268"/>
            <ac:spMk id="940" creationId="{5963006B-A2FE-9237-0B3B-22284809F0BA}"/>
          </ac:spMkLst>
        </pc:spChg>
        <pc:spChg chg="mod">
          <ac:chgData name="One Skill" userId="8d49c830ac36a521" providerId="LiveId" clId="{EA354719-4A8A-47E8-A6A4-79A949610386}" dt="2024-04-18T13:40:59.976" v="3508" actId="27803"/>
          <ac:spMkLst>
            <pc:docMk/>
            <pc:sldMk cId="767519772" sldId="268"/>
            <ac:spMk id="941" creationId="{62FB7D1B-A40F-109A-4B8D-A33368483C4F}"/>
          </ac:spMkLst>
        </pc:spChg>
        <pc:spChg chg="mod">
          <ac:chgData name="One Skill" userId="8d49c830ac36a521" providerId="LiveId" clId="{EA354719-4A8A-47E8-A6A4-79A949610386}" dt="2024-04-18T13:40:59.976" v="3508" actId="27803"/>
          <ac:spMkLst>
            <pc:docMk/>
            <pc:sldMk cId="767519772" sldId="268"/>
            <ac:spMk id="942" creationId="{BD6E7A4A-5473-64A2-659C-64C23008E0A4}"/>
          </ac:spMkLst>
        </pc:spChg>
        <pc:spChg chg="mod">
          <ac:chgData name="One Skill" userId="8d49c830ac36a521" providerId="LiveId" clId="{EA354719-4A8A-47E8-A6A4-79A949610386}" dt="2024-04-18T13:40:59.976" v="3508" actId="27803"/>
          <ac:spMkLst>
            <pc:docMk/>
            <pc:sldMk cId="767519772" sldId="268"/>
            <ac:spMk id="943" creationId="{FEEC10C3-D355-48FA-CE14-0CC1F637EE35}"/>
          </ac:spMkLst>
        </pc:spChg>
        <pc:spChg chg="mod">
          <ac:chgData name="One Skill" userId="8d49c830ac36a521" providerId="LiveId" clId="{EA354719-4A8A-47E8-A6A4-79A949610386}" dt="2024-04-18T13:40:59.976" v="3508" actId="27803"/>
          <ac:spMkLst>
            <pc:docMk/>
            <pc:sldMk cId="767519772" sldId="268"/>
            <ac:spMk id="944" creationId="{6C37F008-2B24-E357-E147-7537C97F3200}"/>
          </ac:spMkLst>
        </pc:spChg>
        <pc:spChg chg="mod">
          <ac:chgData name="One Skill" userId="8d49c830ac36a521" providerId="LiveId" clId="{EA354719-4A8A-47E8-A6A4-79A949610386}" dt="2024-04-18T13:40:59.976" v="3508" actId="27803"/>
          <ac:spMkLst>
            <pc:docMk/>
            <pc:sldMk cId="767519772" sldId="268"/>
            <ac:spMk id="945" creationId="{8BAF6590-D0AE-A3C5-FDB3-4AD6CC2BBFA4}"/>
          </ac:spMkLst>
        </pc:spChg>
        <pc:spChg chg="mod">
          <ac:chgData name="One Skill" userId="8d49c830ac36a521" providerId="LiveId" clId="{EA354719-4A8A-47E8-A6A4-79A949610386}" dt="2024-04-18T13:40:59.976" v="3508" actId="27803"/>
          <ac:spMkLst>
            <pc:docMk/>
            <pc:sldMk cId="767519772" sldId="268"/>
            <ac:spMk id="946" creationId="{1CDF94C7-3321-801B-F48E-CAFD1AAC5504}"/>
          </ac:spMkLst>
        </pc:spChg>
        <pc:spChg chg="mod">
          <ac:chgData name="One Skill" userId="8d49c830ac36a521" providerId="LiveId" clId="{EA354719-4A8A-47E8-A6A4-79A949610386}" dt="2024-04-18T13:40:59.976" v="3508" actId="27803"/>
          <ac:spMkLst>
            <pc:docMk/>
            <pc:sldMk cId="767519772" sldId="268"/>
            <ac:spMk id="947" creationId="{29183DCE-501B-7F72-1793-8DC65A7F7AAF}"/>
          </ac:spMkLst>
        </pc:spChg>
        <pc:spChg chg="mod">
          <ac:chgData name="One Skill" userId="8d49c830ac36a521" providerId="LiveId" clId="{EA354719-4A8A-47E8-A6A4-79A949610386}" dt="2024-04-18T13:40:59.976" v="3508" actId="27803"/>
          <ac:spMkLst>
            <pc:docMk/>
            <pc:sldMk cId="767519772" sldId="268"/>
            <ac:spMk id="948" creationId="{94AFAF67-A336-C6D5-8AB9-4F27DF691212}"/>
          </ac:spMkLst>
        </pc:spChg>
        <pc:spChg chg="mod">
          <ac:chgData name="One Skill" userId="8d49c830ac36a521" providerId="LiveId" clId="{EA354719-4A8A-47E8-A6A4-79A949610386}" dt="2024-04-18T13:40:59.976" v="3508" actId="27803"/>
          <ac:spMkLst>
            <pc:docMk/>
            <pc:sldMk cId="767519772" sldId="268"/>
            <ac:spMk id="949" creationId="{D832406F-9677-FEF0-3F04-C7B388B5D114}"/>
          </ac:spMkLst>
        </pc:spChg>
        <pc:spChg chg="mod">
          <ac:chgData name="One Skill" userId="8d49c830ac36a521" providerId="LiveId" clId="{EA354719-4A8A-47E8-A6A4-79A949610386}" dt="2024-04-18T13:40:59.976" v="3508" actId="27803"/>
          <ac:spMkLst>
            <pc:docMk/>
            <pc:sldMk cId="767519772" sldId="268"/>
            <ac:spMk id="950" creationId="{4D90B1D4-EC3F-CC7C-F140-F9DD535CB3DF}"/>
          </ac:spMkLst>
        </pc:spChg>
        <pc:spChg chg="mod">
          <ac:chgData name="One Skill" userId="8d49c830ac36a521" providerId="LiveId" clId="{EA354719-4A8A-47E8-A6A4-79A949610386}" dt="2024-04-18T13:40:59.976" v="3508" actId="27803"/>
          <ac:spMkLst>
            <pc:docMk/>
            <pc:sldMk cId="767519772" sldId="268"/>
            <ac:spMk id="951" creationId="{E5998DBC-777F-BF59-AC62-F8F72C69F978}"/>
          </ac:spMkLst>
        </pc:spChg>
        <pc:spChg chg="mod">
          <ac:chgData name="One Skill" userId="8d49c830ac36a521" providerId="LiveId" clId="{EA354719-4A8A-47E8-A6A4-79A949610386}" dt="2024-04-18T13:40:59.976" v="3508" actId="27803"/>
          <ac:spMkLst>
            <pc:docMk/>
            <pc:sldMk cId="767519772" sldId="268"/>
            <ac:spMk id="952" creationId="{7DC21F92-E674-4370-52F3-26B7EA4E45ED}"/>
          </ac:spMkLst>
        </pc:spChg>
        <pc:spChg chg="mod">
          <ac:chgData name="One Skill" userId="8d49c830ac36a521" providerId="LiveId" clId="{EA354719-4A8A-47E8-A6A4-79A949610386}" dt="2024-04-18T13:40:59.976" v="3508" actId="27803"/>
          <ac:spMkLst>
            <pc:docMk/>
            <pc:sldMk cId="767519772" sldId="268"/>
            <ac:spMk id="953" creationId="{8B431A17-6D0C-5279-CCA2-99B5B327D767}"/>
          </ac:spMkLst>
        </pc:spChg>
        <pc:spChg chg="mod">
          <ac:chgData name="One Skill" userId="8d49c830ac36a521" providerId="LiveId" clId="{EA354719-4A8A-47E8-A6A4-79A949610386}" dt="2024-04-18T13:40:59.976" v="3508" actId="27803"/>
          <ac:spMkLst>
            <pc:docMk/>
            <pc:sldMk cId="767519772" sldId="268"/>
            <ac:spMk id="954" creationId="{6A63FD7B-A6E7-7C8E-E391-EEB49EB1DC33}"/>
          </ac:spMkLst>
        </pc:spChg>
        <pc:spChg chg="mod">
          <ac:chgData name="One Skill" userId="8d49c830ac36a521" providerId="LiveId" clId="{EA354719-4A8A-47E8-A6A4-79A949610386}" dt="2024-04-18T13:40:59.976" v="3508" actId="27803"/>
          <ac:spMkLst>
            <pc:docMk/>
            <pc:sldMk cId="767519772" sldId="268"/>
            <ac:spMk id="955" creationId="{03AB3D78-6BD5-ECBE-4602-3D6F882F0D0F}"/>
          </ac:spMkLst>
        </pc:spChg>
        <pc:spChg chg="mod">
          <ac:chgData name="One Skill" userId="8d49c830ac36a521" providerId="LiveId" clId="{EA354719-4A8A-47E8-A6A4-79A949610386}" dt="2024-04-18T13:40:59.976" v="3508" actId="27803"/>
          <ac:spMkLst>
            <pc:docMk/>
            <pc:sldMk cId="767519772" sldId="268"/>
            <ac:spMk id="956" creationId="{89F0057F-B86C-4869-589A-EBF40C12A816}"/>
          </ac:spMkLst>
        </pc:spChg>
        <pc:spChg chg="mod">
          <ac:chgData name="One Skill" userId="8d49c830ac36a521" providerId="LiveId" clId="{EA354719-4A8A-47E8-A6A4-79A949610386}" dt="2024-04-18T13:40:59.976" v="3508" actId="27803"/>
          <ac:spMkLst>
            <pc:docMk/>
            <pc:sldMk cId="767519772" sldId="268"/>
            <ac:spMk id="957" creationId="{86628FA9-A1DC-4CD3-6C25-A85D4B25A32B}"/>
          </ac:spMkLst>
        </pc:spChg>
        <pc:spChg chg="mod">
          <ac:chgData name="One Skill" userId="8d49c830ac36a521" providerId="LiveId" clId="{EA354719-4A8A-47E8-A6A4-79A949610386}" dt="2024-04-18T13:40:59.976" v="3508" actId="27803"/>
          <ac:spMkLst>
            <pc:docMk/>
            <pc:sldMk cId="767519772" sldId="268"/>
            <ac:spMk id="958" creationId="{B3545578-C9C4-65B3-9584-A97C1046ACE5}"/>
          </ac:spMkLst>
        </pc:spChg>
        <pc:spChg chg="mod">
          <ac:chgData name="One Skill" userId="8d49c830ac36a521" providerId="LiveId" clId="{EA354719-4A8A-47E8-A6A4-79A949610386}" dt="2024-04-18T13:40:59.976" v="3508" actId="27803"/>
          <ac:spMkLst>
            <pc:docMk/>
            <pc:sldMk cId="767519772" sldId="268"/>
            <ac:spMk id="959" creationId="{4FAB2EE7-A049-6836-97ED-416B75EFEF65}"/>
          </ac:spMkLst>
        </pc:spChg>
        <pc:spChg chg="mod">
          <ac:chgData name="One Skill" userId="8d49c830ac36a521" providerId="LiveId" clId="{EA354719-4A8A-47E8-A6A4-79A949610386}" dt="2024-04-18T13:40:59.976" v="3508" actId="27803"/>
          <ac:spMkLst>
            <pc:docMk/>
            <pc:sldMk cId="767519772" sldId="268"/>
            <ac:spMk id="960" creationId="{6FB15157-2F9D-E049-BBA4-2C0B19AD9ED8}"/>
          </ac:spMkLst>
        </pc:spChg>
        <pc:spChg chg="mod">
          <ac:chgData name="One Skill" userId="8d49c830ac36a521" providerId="LiveId" clId="{EA354719-4A8A-47E8-A6A4-79A949610386}" dt="2024-04-18T13:40:59.976" v="3508" actId="27803"/>
          <ac:spMkLst>
            <pc:docMk/>
            <pc:sldMk cId="767519772" sldId="268"/>
            <ac:spMk id="961" creationId="{EBEC8C0E-5C39-907C-A7D6-A4FFF3BEBC92}"/>
          </ac:spMkLst>
        </pc:spChg>
        <pc:spChg chg="mod">
          <ac:chgData name="One Skill" userId="8d49c830ac36a521" providerId="LiveId" clId="{EA354719-4A8A-47E8-A6A4-79A949610386}" dt="2024-04-18T13:40:59.976" v="3508" actId="27803"/>
          <ac:spMkLst>
            <pc:docMk/>
            <pc:sldMk cId="767519772" sldId="268"/>
            <ac:spMk id="962" creationId="{3D50AE9E-E43D-31D0-FE99-89C6921CCAEE}"/>
          </ac:spMkLst>
        </pc:spChg>
        <pc:spChg chg="mod">
          <ac:chgData name="One Skill" userId="8d49c830ac36a521" providerId="LiveId" clId="{EA354719-4A8A-47E8-A6A4-79A949610386}" dt="2024-04-18T13:40:59.976" v="3508" actId="27803"/>
          <ac:spMkLst>
            <pc:docMk/>
            <pc:sldMk cId="767519772" sldId="268"/>
            <ac:spMk id="963" creationId="{6C868014-97C3-7C0B-E75A-50EC8BF16C8B}"/>
          </ac:spMkLst>
        </pc:spChg>
        <pc:spChg chg="mod">
          <ac:chgData name="One Skill" userId="8d49c830ac36a521" providerId="LiveId" clId="{EA354719-4A8A-47E8-A6A4-79A949610386}" dt="2024-04-18T13:40:59.976" v="3508" actId="27803"/>
          <ac:spMkLst>
            <pc:docMk/>
            <pc:sldMk cId="767519772" sldId="268"/>
            <ac:spMk id="964" creationId="{E80CF749-7DF5-680D-69B0-1E0EC3779242}"/>
          </ac:spMkLst>
        </pc:spChg>
        <pc:spChg chg="mod">
          <ac:chgData name="One Skill" userId="8d49c830ac36a521" providerId="LiveId" clId="{EA354719-4A8A-47E8-A6A4-79A949610386}" dt="2024-04-18T13:40:59.976" v="3508" actId="27803"/>
          <ac:spMkLst>
            <pc:docMk/>
            <pc:sldMk cId="767519772" sldId="268"/>
            <ac:spMk id="965" creationId="{513CA744-65BF-906F-A186-C48040A5876A}"/>
          </ac:spMkLst>
        </pc:spChg>
        <pc:spChg chg="mod">
          <ac:chgData name="One Skill" userId="8d49c830ac36a521" providerId="LiveId" clId="{EA354719-4A8A-47E8-A6A4-79A949610386}" dt="2024-04-18T13:40:59.976" v="3508" actId="27803"/>
          <ac:spMkLst>
            <pc:docMk/>
            <pc:sldMk cId="767519772" sldId="268"/>
            <ac:spMk id="966" creationId="{52B78B3F-2F3C-3E9F-9F0A-1AE0437668F6}"/>
          </ac:spMkLst>
        </pc:spChg>
        <pc:spChg chg="mod">
          <ac:chgData name="One Skill" userId="8d49c830ac36a521" providerId="LiveId" clId="{EA354719-4A8A-47E8-A6A4-79A949610386}" dt="2024-04-18T13:40:59.976" v="3508" actId="27803"/>
          <ac:spMkLst>
            <pc:docMk/>
            <pc:sldMk cId="767519772" sldId="268"/>
            <ac:spMk id="967" creationId="{B2569586-D9D5-19C6-914C-7CB038F673D6}"/>
          </ac:spMkLst>
        </pc:spChg>
        <pc:spChg chg="mod">
          <ac:chgData name="One Skill" userId="8d49c830ac36a521" providerId="LiveId" clId="{EA354719-4A8A-47E8-A6A4-79A949610386}" dt="2024-04-18T13:40:59.976" v="3508" actId="27803"/>
          <ac:spMkLst>
            <pc:docMk/>
            <pc:sldMk cId="767519772" sldId="268"/>
            <ac:spMk id="968" creationId="{AA4206ED-DB9B-9087-E57D-7B5A4EC2DA73}"/>
          </ac:spMkLst>
        </pc:spChg>
        <pc:spChg chg="mod">
          <ac:chgData name="One Skill" userId="8d49c830ac36a521" providerId="LiveId" clId="{EA354719-4A8A-47E8-A6A4-79A949610386}" dt="2024-04-18T13:40:59.976" v="3508" actId="27803"/>
          <ac:spMkLst>
            <pc:docMk/>
            <pc:sldMk cId="767519772" sldId="268"/>
            <ac:spMk id="969" creationId="{97993849-84E8-0321-F02F-0C151236B544}"/>
          </ac:spMkLst>
        </pc:spChg>
        <pc:spChg chg="mod">
          <ac:chgData name="One Skill" userId="8d49c830ac36a521" providerId="LiveId" clId="{EA354719-4A8A-47E8-A6A4-79A949610386}" dt="2024-04-18T13:40:59.976" v="3508" actId="27803"/>
          <ac:spMkLst>
            <pc:docMk/>
            <pc:sldMk cId="767519772" sldId="268"/>
            <ac:spMk id="970" creationId="{EE46A359-9DED-EC40-16AE-826F2CCF3AA7}"/>
          </ac:spMkLst>
        </pc:spChg>
        <pc:spChg chg="mod">
          <ac:chgData name="One Skill" userId="8d49c830ac36a521" providerId="LiveId" clId="{EA354719-4A8A-47E8-A6A4-79A949610386}" dt="2024-04-18T13:40:59.976" v="3508" actId="27803"/>
          <ac:spMkLst>
            <pc:docMk/>
            <pc:sldMk cId="767519772" sldId="268"/>
            <ac:spMk id="971" creationId="{E8D002C8-3977-88FA-594F-1EC46A96D427}"/>
          </ac:spMkLst>
        </pc:spChg>
        <pc:spChg chg="mod">
          <ac:chgData name="One Skill" userId="8d49c830ac36a521" providerId="LiveId" clId="{EA354719-4A8A-47E8-A6A4-79A949610386}" dt="2024-04-18T13:40:59.976" v="3508" actId="27803"/>
          <ac:spMkLst>
            <pc:docMk/>
            <pc:sldMk cId="767519772" sldId="268"/>
            <ac:spMk id="972" creationId="{1CEDCFC3-DF9D-75C3-7811-9815CCF119C9}"/>
          </ac:spMkLst>
        </pc:spChg>
        <pc:spChg chg="mod">
          <ac:chgData name="One Skill" userId="8d49c830ac36a521" providerId="LiveId" clId="{EA354719-4A8A-47E8-A6A4-79A949610386}" dt="2024-04-18T13:40:59.976" v="3508" actId="27803"/>
          <ac:spMkLst>
            <pc:docMk/>
            <pc:sldMk cId="767519772" sldId="268"/>
            <ac:spMk id="973" creationId="{A8CB8F22-A5DE-8553-01EE-8477ED20DD3F}"/>
          </ac:spMkLst>
        </pc:spChg>
        <pc:spChg chg="mod">
          <ac:chgData name="One Skill" userId="8d49c830ac36a521" providerId="LiveId" clId="{EA354719-4A8A-47E8-A6A4-79A949610386}" dt="2024-04-18T13:40:59.976" v="3508" actId="27803"/>
          <ac:spMkLst>
            <pc:docMk/>
            <pc:sldMk cId="767519772" sldId="268"/>
            <ac:spMk id="974" creationId="{4BF6646D-FE15-07E9-32F1-BD1FB232FE68}"/>
          </ac:spMkLst>
        </pc:spChg>
        <pc:spChg chg="mod">
          <ac:chgData name="One Skill" userId="8d49c830ac36a521" providerId="LiveId" clId="{EA354719-4A8A-47E8-A6A4-79A949610386}" dt="2024-04-18T13:40:59.976" v="3508" actId="27803"/>
          <ac:spMkLst>
            <pc:docMk/>
            <pc:sldMk cId="767519772" sldId="268"/>
            <ac:spMk id="975" creationId="{B3755EA8-D636-D806-0A36-554B39AE413E}"/>
          </ac:spMkLst>
        </pc:spChg>
        <pc:spChg chg="mod">
          <ac:chgData name="One Skill" userId="8d49c830ac36a521" providerId="LiveId" clId="{EA354719-4A8A-47E8-A6A4-79A949610386}" dt="2024-04-18T13:40:59.976" v="3508" actId="27803"/>
          <ac:spMkLst>
            <pc:docMk/>
            <pc:sldMk cId="767519772" sldId="268"/>
            <ac:spMk id="976" creationId="{C1B2E8C0-EAB3-842A-88A4-85F9FAE12388}"/>
          </ac:spMkLst>
        </pc:spChg>
        <pc:spChg chg="mod">
          <ac:chgData name="One Skill" userId="8d49c830ac36a521" providerId="LiveId" clId="{EA354719-4A8A-47E8-A6A4-79A949610386}" dt="2024-04-18T13:40:59.976" v="3508" actId="27803"/>
          <ac:spMkLst>
            <pc:docMk/>
            <pc:sldMk cId="767519772" sldId="268"/>
            <ac:spMk id="977" creationId="{FFFC2F92-7CD6-B24A-0040-2BFD6CF91AC8}"/>
          </ac:spMkLst>
        </pc:spChg>
        <pc:spChg chg="mod">
          <ac:chgData name="One Skill" userId="8d49c830ac36a521" providerId="LiveId" clId="{EA354719-4A8A-47E8-A6A4-79A949610386}" dt="2024-04-18T13:40:59.976" v="3508" actId="27803"/>
          <ac:spMkLst>
            <pc:docMk/>
            <pc:sldMk cId="767519772" sldId="268"/>
            <ac:spMk id="978" creationId="{EC61C163-6830-1AD5-DEB3-F059E8B84D9B}"/>
          </ac:spMkLst>
        </pc:spChg>
        <pc:spChg chg="mod">
          <ac:chgData name="One Skill" userId="8d49c830ac36a521" providerId="LiveId" clId="{EA354719-4A8A-47E8-A6A4-79A949610386}" dt="2024-04-18T13:40:59.976" v="3508" actId="27803"/>
          <ac:spMkLst>
            <pc:docMk/>
            <pc:sldMk cId="767519772" sldId="268"/>
            <ac:spMk id="979" creationId="{008419F3-91EC-D6FC-8F60-887949347D19}"/>
          </ac:spMkLst>
        </pc:spChg>
        <pc:spChg chg="mod">
          <ac:chgData name="One Skill" userId="8d49c830ac36a521" providerId="LiveId" clId="{EA354719-4A8A-47E8-A6A4-79A949610386}" dt="2024-04-18T13:40:59.976" v="3508" actId="27803"/>
          <ac:spMkLst>
            <pc:docMk/>
            <pc:sldMk cId="767519772" sldId="268"/>
            <ac:spMk id="980" creationId="{FB18D7E1-AF68-5676-0871-BF3BB84A6868}"/>
          </ac:spMkLst>
        </pc:spChg>
        <pc:spChg chg="mod">
          <ac:chgData name="One Skill" userId="8d49c830ac36a521" providerId="LiveId" clId="{EA354719-4A8A-47E8-A6A4-79A949610386}" dt="2024-04-18T13:40:59.976" v="3508" actId="27803"/>
          <ac:spMkLst>
            <pc:docMk/>
            <pc:sldMk cId="767519772" sldId="268"/>
            <ac:spMk id="981" creationId="{9AE46DDA-1B62-7A0C-9AA6-0EA799CA6D98}"/>
          </ac:spMkLst>
        </pc:spChg>
        <pc:spChg chg="mod">
          <ac:chgData name="One Skill" userId="8d49c830ac36a521" providerId="LiveId" clId="{EA354719-4A8A-47E8-A6A4-79A949610386}" dt="2024-04-18T13:40:59.976" v="3508" actId="27803"/>
          <ac:spMkLst>
            <pc:docMk/>
            <pc:sldMk cId="767519772" sldId="268"/>
            <ac:spMk id="982" creationId="{9F9D6A53-A631-5C9E-5C19-9C7B41DA76F4}"/>
          </ac:spMkLst>
        </pc:spChg>
        <pc:spChg chg="mod">
          <ac:chgData name="One Skill" userId="8d49c830ac36a521" providerId="LiveId" clId="{EA354719-4A8A-47E8-A6A4-79A949610386}" dt="2024-04-18T13:40:59.976" v="3508" actId="27803"/>
          <ac:spMkLst>
            <pc:docMk/>
            <pc:sldMk cId="767519772" sldId="268"/>
            <ac:spMk id="983" creationId="{00CC013E-72C0-16EB-CA2A-36596012D57C}"/>
          </ac:spMkLst>
        </pc:spChg>
        <pc:spChg chg="mod">
          <ac:chgData name="One Skill" userId="8d49c830ac36a521" providerId="LiveId" clId="{EA354719-4A8A-47E8-A6A4-79A949610386}" dt="2024-04-18T13:40:59.976" v="3508" actId="27803"/>
          <ac:spMkLst>
            <pc:docMk/>
            <pc:sldMk cId="767519772" sldId="268"/>
            <ac:spMk id="984" creationId="{484BB995-49A4-6CCB-5176-74B615443C3D}"/>
          </ac:spMkLst>
        </pc:spChg>
        <pc:spChg chg="mod">
          <ac:chgData name="One Skill" userId="8d49c830ac36a521" providerId="LiveId" clId="{EA354719-4A8A-47E8-A6A4-79A949610386}" dt="2024-04-18T13:40:59.976" v="3508" actId="27803"/>
          <ac:spMkLst>
            <pc:docMk/>
            <pc:sldMk cId="767519772" sldId="268"/>
            <ac:spMk id="985" creationId="{7CCF71A7-4C44-9490-0BD9-87CCA65DB6A7}"/>
          </ac:spMkLst>
        </pc:spChg>
        <pc:spChg chg="mod">
          <ac:chgData name="One Skill" userId="8d49c830ac36a521" providerId="LiveId" clId="{EA354719-4A8A-47E8-A6A4-79A949610386}" dt="2024-04-18T13:40:59.976" v="3508" actId="27803"/>
          <ac:spMkLst>
            <pc:docMk/>
            <pc:sldMk cId="767519772" sldId="268"/>
            <ac:spMk id="986" creationId="{0BA6670E-9628-E9AB-2567-CC7D4C262F2B}"/>
          </ac:spMkLst>
        </pc:spChg>
        <pc:spChg chg="mod">
          <ac:chgData name="One Skill" userId="8d49c830ac36a521" providerId="LiveId" clId="{EA354719-4A8A-47E8-A6A4-79A949610386}" dt="2024-04-18T13:40:59.976" v="3508" actId="27803"/>
          <ac:spMkLst>
            <pc:docMk/>
            <pc:sldMk cId="767519772" sldId="268"/>
            <ac:spMk id="987" creationId="{FF071CF3-03C1-CD96-7B67-4A3653E68D85}"/>
          </ac:spMkLst>
        </pc:spChg>
        <pc:spChg chg="mod">
          <ac:chgData name="One Skill" userId="8d49c830ac36a521" providerId="LiveId" clId="{EA354719-4A8A-47E8-A6A4-79A949610386}" dt="2024-04-18T13:40:59.976" v="3508" actId="27803"/>
          <ac:spMkLst>
            <pc:docMk/>
            <pc:sldMk cId="767519772" sldId="268"/>
            <ac:spMk id="988" creationId="{CB565E05-BD7B-3CBA-3720-637B21767294}"/>
          </ac:spMkLst>
        </pc:spChg>
        <pc:spChg chg="mod">
          <ac:chgData name="One Skill" userId="8d49c830ac36a521" providerId="LiveId" clId="{EA354719-4A8A-47E8-A6A4-79A949610386}" dt="2024-04-18T13:40:59.976" v="3508" actId="27803"/>
          <ac:spMkLst>
            <pc:docMk/>
            <pc:sldMk cId="767519772" sldId="268"/>
            <ac:spMk id="989" creationId="{E8B0088D-1AB8-89BB-8BC3-88C02323443F}"/>
          </ac:spMkLst>
        </pc:spChg>
        <pc:spChg chg="mod">
          <ac:chgData name="One Skill" userId="8d49c830ac36a521" providerId="LiveId" clId="{EA354719-4A8A-47E8-A6A4-79A949610386}" dt="2024-04-18T13:40:59.976" v="3508" actId="27803"/>
          <ac:spMkLst>
            <pc:docMk/>
            <pc:sldMk cId="767519772" sldId="268"/>
            <ac:spMk id="990" creationId="{75C5F331-B211-E1B8-63ED-DA6932B69EE8}"/>
          </ac:spMkLst>
        </pc:spChg>
        <pc:spChg chg="mod">
          <ac:chgData name="One Skill" userId="8d49c830ac36a521" providerId="LiveId" clId="{EA354719-4A8A-47E8-A6A4-79A949610386}" dt="2024-04-18T13:40:59.976" v="3508" actId="27803"/>
          <ac:spMkLst>
            <pc:docMk/>
            <pc:sldMk cId="767519772" sldId="268"/>
            <ac:spMk id="991" creationId="{7860DF2A-BCC7-BB6C-76E9-F5D931D36058}"/>
          </ac:spMkLst>
        </pc:spChg>
        <pc:spChg chg="mod">
          <ac:chgData name="One Skill" userId="8d49c830ac36a521" providerId="LiveId" clId="{EA354719-4A8A-47E8-A6A4-79A949610386}" dt="2024-04-18T13:40:59.976" v="3508" actId="27803"/>
          <ac:spMkLst>
            <pc:docMk/>
            <pc:sldMk cId="767519772" sldId="268"/>
            <ac:spMk id="992" creationId="{0D6BCE82-21D9-DB1C-EC57-28461D7775CF}"/>
          </ac:spMkLst>
        </pc:spChg>
        <pc:spChg chg="mod">
          <ac:chgData name="One Skill" userId="8d49c830ac36a521" providerId="LiveId" clId="{EA354719-4A8A-47E8-A6A4-79A949610386}" dt="2024-04-18T13:40:59.976" v="3508" actId="27803"/>
          <ac:spMkLst>
            <pc:docMk/>
            <pc:sldMk cId="767519772" sldId="268"/>
            <ac:spMk id="993" creationId="{61FA44B7-AEE6-7C99-29EB-D1DDD0CB5930}"/>
          </ac:spMkLst>
        </pc:spChg>
        <pc:spChg chg="mod">
          <ac:chgData name="One Skill" userId="8d49c830ac36a521" providerId="LiveId" clId="{EA354719-4A8A-47E8-A6A4-79A949610386}" dt="2024-04-18T13:40:59.976" v="3508" actId="27803"/>
          <ac:spMkLst>
            <pc:docMk/>
            <pc:sldMk cId="767519772" sldId="268"/>
            <ac:spMk id="994" creationId="{8FA6B22A-A562-C2FD-3993-EE08866A5AC6}"/>
          </ac:spMkLst>
        </pc:spChg>
        <pc:spChg chg="mod">
          <ac:chgData name="One Skill" userId="8d49c830ac36a521" providerId="LiveId" clId="{EA354719-4A8A-47E8-A6A4-79A949610386}" dt="2024-04-18T13:40:59.976" v="3508" actId="27803"/>
          <ac:spMkLst>
            <pc:docMk/>
            <pc:sldMk cId="767519772" sldId="268"/>
            <ac:spMk id="995" creationId="{9E536EAA-4871-7517-5C07-951D7BE8794C}"/>
          </ac:spMkLst>
        </pc:spChg>
        <pc:spChg chg="mod">
          <ac:chgData name="One Skill" userId="8d49c830ac36a521" providerId="LiveId" clId="{EA354719-4A8A-47E8-A6A4-79A949610386}" dt="2024-04-18T13:40:59.976" v="3508" actId="27803"/>
          <ac:spMkLst>
            <pc:docMk/>
            <pc:sldMk cId="767519772" sldId="268"/>
            <ac:spMk id="996" creationId="{12D9743A-9993-AB6C-FAF5-F5113A74A17D}"/>
          </ac:spMkLst>
        </pc:spChg>
        <pc:spChg chg="mod">
          <ac:chgData name="One Skill" userId="8d49c830ac36a521" providerId="LiveId" clId="{EA354719-4A8A-47E8-A6A4-79A949610386}" dt="2024-04-18T13:40:59.976" v="3508" actId="27803"/>
          <ac:spMkLst>
            <pc:docMk/>
            <pc:sldMk cId="767519772" sldId="268"/>
            <ac:spMk id="997" creationId="{1CCAE278-E001-CE39-225B-0C831B1026EA}"/>
          </ac:spMkLst>
        </pc:spChg>
        <pc:spChg chg="mod">
          <ac:chgData name="One Skill" userId="8d49c830ac36a521" providerId="LiveId" clId="{EA354719-4A8A-47E8-A6A4-79A949610386}" dt="2024-04-18T13:40:59.976" v="3508" actId="27803"/>
          <ac:spMkLst>
            <pc:docMk/>
            <pc:sldMk cId="767519772" sldId="268"/>
            <ac:spMk id="998" creationId="{33A5A35A-6C8E-2DF9-907A-D7CEF88EBA9F}"/>
          </ac:spMkLst>
        </pc:spChg>
        <pc:spChg chg="mod">
          <ac:chgData name="One Skill" userId="8d49c830ac36a521" providerId="LiveId" clId="{EA354719-4A8A-47E8-A6A4-79A949610386}" dt="2024-04-18T13:40:59.976" v="3508" actId="27803"/>
          <ac:spMkLst>
            <pc:docMk/>
            <pc:sldMk cId="767519772" sldId="268"/>
            <ac:spMk id="999" creationId="{97A871CD-B7DE-7852-49AA-D2FCA431DBB4}"/>
          </ac:spMkLst>
        </pc:spChg>
        <pc:spChg chg="mod">
          <ac:chgData name="One Skill" userId="8d49c830ac36a521" providerId="LiveId" clId="{EA354719-4A8A-47E8-A6A4-79A949610386}" dt="2024-04-18T13:40:59.976" v="3508" actId="27803"/>
          <ac:spMkLst>
            <pc:docMk/>
            <pc:sldMk cId="767519772" sldId="268"/>
            <ac:spMk id="1000" creationId="{0CDE7F4F-6F13-18C4-97D5-6FADE89D5496}"/>
          </ac:spMkLst>
        </pc:spChg>
        <pc:spChg chg="mod">
          <ac:chgData name="One Skill" userId="8d49c830ac36a521" providerId="LiveId" clId="{EA354719-4A8A-47E8-A6A4-79A949610386}" dt="2024-04-18T13:40:59.976" v="3508" actId="27803"/>
          <ac:spMkLst>
            <pc:docMk/>
            <pc:sldMk cId="767519772" sldId="268"/>
            <ac:spMk id="1001" creationId="{75CBB898-99D3-6BD6-A8E4-AB184E63E0EE}"/>
          </ac:spMkLst>
        </pc:spChg>
        <pc:spChg chg="mod">
          <ac:chgData name="One Skill" userId="8d49c830ac36a521" providerId="LiveId" clId="{EA354719-4A8A-47E8-A6A4-79A949610386}" dt="2024-04-18T13:40:59.976" v="3508" actId="27803"/>
          <ac:spMkLst>
            <pc:docMk/>
            <pc:sldMk cId="767519772" sldId="268"/>
            <ac:spMk id="1002" creationId="{A28A91A1-18D9-9753-1233-BD46A69A14CF}"/>
          </ac:spMkLst>
        </pc:spChg>
        <pc:spChg chg="mod">
          <ac:chgData name="One Skill" userId="8d49c830ac36a521" providerId="LiveId" clId="{EA354719-4A8A-47E8-A6A4-79A949610386}" dt="2024-04-18T13:40:59.976" v="3508" actId="27803"/>
          <ac:spMkLst>
            <pc:docMk/>
            <pc:sldMk cId="767519772" sldId="268"/>
            <ac:spMk id="1003" creationId="{9414E7B2-4782-080D-363D-D241226FB84E}"/>
          </ac:spMkLst>
        </pc:spChg>
        <pc:spChg chg="mod">
          <ac:chgData name="One Skill" userId="8d49c830ac36a521" providerId="LiveId" clId="{EA354719-4A8A-47E8-A6A4-79A949610386}" dt="2024-04-18T13:40:59.976" v="3508" actId="27803"/>
          <ac:spMkLst>
            <pc:docMk/>
            <pc:sldMk cId="767519772" sldId="268"/>
            <ac:spMk id="1004" creationId="{E5B75ACA-CB7C-686E-CCC7-0D00BE279448}"/>
          </ac:spMkLst>
        </pc:spChg>
        <pc:spChg chg="mod">
          <ac:chgData name="One Skill" userId="8d49c830ac36a521" providerId="LiveId" clId="{EA354719-4A8A-47E8-A6A4-79A949610386}" dt="2024-04-18T13:40:59.976" v="3508" actId="27803"/>
          <ac:spMkLst>
            <pc:docMk/>
            <pc:sldMk cId="767519772" sldId="268"/>
            <ac:spMk id="1005" creationId="{F9F747EF-6038-D162-5845-46E36576E417}"/>
          </ac:spMkLst>
        </pc:spChg>
        <pc:spChg chg="mod">
          <ac:chgData name="One Skill" userId="8d49c830ac36a521" providerId="LiveId" clId="{EA354719-4A8A-47E8-A6A4-79A949610386}" dt="2024-04-18T13:40:59.976" v="3508" actId="27803"/>
          <ac:spMkLst>
            <pc:docMk/>
            <pc:sldMk cId="767519772" sldId="268"/>
            <ac:spMk id="1006" creationId="{E845F1D9-1476-5DD1-2EA8-C7F0EC5524EE}"/>
          </ac:spMkLst>
        </pc:spChg>
        <pc:spChg chg="mod">
          <ac:chgData name="One Skill" userId="8d49c830ac36a521" providerId="LiveId" clId="{EA354719-4A8A-47E8-A6A4-79A949610386}" dt="2024-04-18T13:40:59.976" v="3508" actId="27803"/>
          <ac:spMkLst>
            <pc:docMk/>
            <pc:sldMk cId="767519772" sldId="268"/>
            <ac:spMk id="1007" creationId="{35BC7F36-7905-E78A-E2FD-575021713CCE}"/>
          </ac:spMkLst>
        </pc:spChg>
        <pc:spChg chg="mod">
          <ac:chgData name="One Skill" userId="8d49c830ac36a521" providerId="LiveId" clId="{EA354719-4A8A-47E8-A6A4-79A949610386}" dt="2024-04-18T13:40:59.976" v="3508" actId="27803"/>
          <ac:spMkLst>
            <pc:docMk/>
            <pc:sldMk cId="767519772" sldId="268"/>
            <ac:spMk id="1008" creationId="{46079253-C9CC-9720-0E84-C6505CFE9A38}"/>
          </ac:spMkLst>
        </pc:spChg>
        <pc:spChg chg="mod">
          <ac:chgData name="One Skill" userId="8d49c830ac36a521" providerId="LiveId" clId="{EA354719-4A8A-47E8-A6A4-79A949610386}" dt="2024-04-18T13:40:59.976" v="3508" actId="27803"/>
          <ac:spMkLst>
            <pc:docMk/>
            <pc:sldMk cId="767519772" sldId="268"/>
            <ac:spMk id="1009" creationId="{40FF08A8-FE3A-6E14-2406-E76FEC39098B}"/>
          </ac:spMkLst>
        </pc:spChg>
        <pc:spChg chg="mod">
          <ac:chgData name="One Skill" userId="8d49c830ac36a521" providerId="LiveId" clId="{EA354719-4A8A-47E8-A6A4-79A949610386}" dt="2024-04-18T13:40:59.976" v="3508" actId="27803"/>
          <ac:spMkLst>
            <pc:docMk/>
            <pc:sldMk cId="767519772" sldId="268"/>
            <ac:spMk id="1010" creationId="{39CF969C-F34F-EB92-F9E9-4EC68EFD8E0D}"/>
          </ac:spMkLst>
        </pc:spChg>
        <pc:spChg chg="mod">
          <ac:chgData name="One Skill" userId="8d49c830ac36a521" providerId="LiveId" clId="{EA354719-4A8A-47E8-A6A4-79A949610386}" dt="2024-04-18T13:40:59.976" v="3508" actId="27803"/>
          <ac:spMkLst>
            <pc:docMk/>
            <pc:sldMk cId="767519772" sldId="268"/>
            <ac:spMk id="1011" creationId="{7D03F833-BCFE-F799-6349-5DDA6238B6FC}"/>
          </ac:spMkLst>
        </pc:spChg>
        <pc:spChg chg="mod">
          <ac:chgData name="One Skill" userId="8d49c830ac36a521" providerId="LiveId" clId="{EA354719-4A8A-47E8-A6A4-79A949610386}" dt="2024-04-18T13:40:59.976" v="3508" actId="27803"/>
          <ac:spMkLst>
            <pc:docMk/>
            <pc:sldMk cId="767519772" sldId="268"/>
            <ac:spMk id="1012" creationId="{45587152-7E4A-F654-5006-4B220625E05B}"/>
          </ac:spMkLst>
        </pc:spChg>
        <pc:spChg chg="mod">
          <ac:chgData name="One Skill" userId="8d49c830ac36a521" providerId="LiveId" clId="{EA354719-4A8A-47E8-A6A4-79A949610386}" dt="2024-04-18T13:40:59.976" v="3508" actId="27803"/>
          <ac:spMkLst>
            <pc:docMk/>
            <pc:sldMk cId="767519772" sldId="268"/>
            <ac:spMk id="1013" creationId="{9A611A3F-7EFE-C625-CBB2-C6A8FBBBAAA2}"/>
          </ac:spMkLst>
        </pc:spChg>
        <pc:spChg chg="mod">
          <ac:chgData name="One Skill" userId="8d49c830ac36a521" providerId="LiveId" clId="{EA354719-4A8A-47E8-A6A4-79A949610386}" dt="2024-04-18T13:40:59.976" v="3508" actId="27803"/>
          <ac:spMkLst>
            <pc:docMk/>
            <pc:sldMk cId="767519772" sldId="268"/>
            <ac:spMk id="1014" creationId="{5D454669-9FCA-8786-3F6E-534CC6933043}"/>
          </ac:spMkLst>
        </pc:spChg>
        <pc:spChg chg="mod">
          <ac:chgData name="One Skill" userId="8d49c830ac36a521" providerId="LiveId" clId="{EA354719-4A8A-47E8-A6A4-79A949610386}" dt="2024-04-18T13:40:59.976" v="3508" actId="27803"/>
          <ac:spMkLst>
            <pc:docMk/>
            <pc:sldMk cId="767519772" sldId="268"/>
            <ac:spMk id="1015" creationId="{C13E8AC6-7C20-00BE-7B14-15520556AC3A}"/>
          </ac:spMkLst>
        </pc:spChg>
        <pc:spChg chg="mod">
          <ac:chgData name="One Skill" userId="8d49c830ac36a521" providerId="LiveId" clId="{EA354719-4A8A-47E8-A6A4-79A949610386}" dt="2024-04-18T13:40:59.976" v="3508" actId="27803"/>
          <ac:spMkLst>
            <pc:docMk/>
            <pc:sldMk cId="767519772" sldId="268"/>
            <ac:spMk id="1016" creationId="{0B67D6F7-950F-8254-B04A-9AED5FA3F302}"/>
          </ac:spMkLst>
        </pc:spChg>
        <pc:spChg chg="mod">
          <ac:chgData name="One Skill" userId="8d49c830ac36a521" providerId="LiveId" clId="{EA354719-4A8A-47E8-A6A4-79A949610386}" dt="2024-04-18T13:40:59.976" v="3508" actId="27803"/>
          <ac:spMkLst>
            <pc:docMk/>
            <pc:sldMk cId="767519772" sldId="268"/>
            <ac:spMk id="1017" creationId="{E691D7A0-D23C-536D-640E-AC53C3F6A17D}"/>
          </ac:spMkLst>
        </pc:spChg>
        <pc:spChg chg="mod">
          <ac:chgData name="One Skill" userId="8d49c830ac36a521" providerId="LiveId" clId="{EA354719-4A8A-47E8-A6A4-79A949610386}" dt="2024-04-18T13:40:59.976" v="3508" actId="27803"/>
          <ac:spMkLst>
            <pc:docMk/>
            <pc:sldMk cId="767519772" sldId="268"/>
            <ac:spMk id="1018" creationId="{E197CF86-A416-12C7-C632-945B053D1346}"/>
          </ac:spMkLst>
        </pc:spChg>
        <pc:spChg chg="mod">
          <ac:chgData name="One Skill" userId="8d49c830ac36a521" providerId="LiveId" clId="{EA354719-4A8A-47E8-A6A4-79A949610386}" dt="2024-04-18T13:40:59.976" v="3508" actId="27803"/>
          <ac:spMkLst>
            <pc:docMk/>
            <pc:sldMk cId="767519772" sldId="268"/>
            <ac:spMk id="1019" creationId="{4913D5BB-34E6-3870-6005-D74306747FB9}"/>
          </ac:spMkLst>
        </pc:spChg>
        <pc:spChg chg="mod">
          <ac:chgData name="One Skill" userId="8d49c830ac36a521" providerId="LiveId" clId="{EA354719-4A8A-47E8-A6A4-79A949610386}" dt="2024-04-18T13:40:59.976" v="3508" actId="27803"/>
          <ac:spMkLst>
            <pc:docMk/>
            <pc:sldMk cId="767519772" sldId="268"/>
            <ac:spMk id="1020" creationId="{AB3F14F9-4C39-C12A-8179-7C3F7AF31F19}"/>
          </ac:spMkLst>
        </pc:spChg>
        <pc:spChg chg="mod">
          <ac:chgData name="One Skill" userId="8d49c830ac36a521" providerId="LiveId" clId="{EA354719-4A8A-47E8-A6A4-79A949610386}" dt="2024-04-18T13:40:59.976" v="3508" actId="27803"/>
          <ac:spMkLst>
            <pc:docMk/>
            <pc:sldMk cId="767519772" sldId="268"/>
            <ac:spMk id="1021" creationId="{06B620FE-2C24-F667-D625-1DB092295929}"/>
          </ac:spMkLst>
        </pc:spChg>
        <pc:spChg chg="mod">
          <ac:chgData name="One Skill" userId="8d49c830ac36a521" providerId="LiveId" clId="{EA354719-4A8A-47E8-A6A4-79A949610386}" dt="2024-04-18T13:40:59.976" v="3508" actId="27803"/>
          <ac:spMkLst>
            <pc:docMk/>
            <pc:sldMk cId="767519772" sldId="268"/>
            <ac:spMk id="1022" creationId="{B643A348-0285-B5BB-2879-83D54CF34446}"/>
          </ac:spMkLst>
        </pc:spChg>
        <pc:spChg chg="mod">
          <ac:chgData name="One Skill" userId="8d49c830ac36a521" providerId="LiveId" clId="{EA354719-4A8A-47E8-A6A4-79A949610386}" dt="2024-04-18T13:40:59.976" v="3508" actId="27803"/>
          <ac:spMkLst>
            <pc:docMk/>
            <pc:sldMk cId="767519772" sldId="268"/>
            <ac:spMk id="1023" creationId="{8DB5D40F-7E53-68D6-57EE-D835C7A0146D}"/>
          </ac:spMkLst>
        </pc:spChg>
        <pc:spChg chg="mod">
          <ac:chgData name="One Skill" userId="8d49c830ac36a521" providerId="LiveId" clId="{EA354719-4A8A-47E8-A6A4-79A949610386}" dt="2024-04-18T13:40:59.976" v="3508" actId="27803"/>
          <ac:spMkLst>
            <pc:docMk/>
            <pc:sldMk cId="767519772" sldId="268"/>
            <ac:spMk id="1024" creationId="{E3D5BF39-657F-35D8-653E-8B6E71CA4756}"/>
          </ac:spMkLst>
        </pc:spChg>
        <pc:spChg chg="mod">
          <ac:chgData name="One Skill" userId="8d49c830ac36a521" providerId="LiveId" clId="{EA354719-4A8A-47E8-A6A4-79A949610386}" dt="2024-04-18T13:40:59.976" v="3508" actId="27803"/>
          <ac:spMkLst>
            <pc:docMk/>
            <pc:sldMk cId="767519772" sldId="268"/>
            <ac:spMk id="1025" creationId="{BBF79CD6-3185-BDFF-7122-FA942F5B8FA7}"/>
          </ac:spMkLst>
        </pc:spChg>
        <pc:spChg chg="mod">
          <ac:chgData name="One Skill" userId="8d49c830ac36a521" providerId="LiveId" clId="{EA354719-4A8A-47E8-A6A4-79A949610386}" dt="2024-04-18T13:40:59.976" v="3508" actId="27803"/>
          <ac:spMkLst>
            <pc:docMk/>
            <pc:sldMk cId="767519772" sldId="268"/>
            <ac:spMk id="1026" creationId="{59ABD7C6-A201-CA10-62E4-9B07E3EB9A38}"/>
          </ac:spMkLst>
        </pc:spChg>
        <pc:spChg chg="mod">
          <ac:chgData name="One Skill" userId="8d49c830ac36a521" providerId="LiveId" clId="{EA354719-4A8A-47E8-A6A4-79A949610386}" dt="2024-04-18T13:40:59.976" v="3508" actId="27803"/>
          <ac:spMkLst>
            <pc:docMk/>
            <pc:sldMk cId="767519772" sldId="268"/>
            <ac:spMk id="1027" creationId="{117C2466-2174-1054-5993-BBC9CFFF397A}"/>
          </ac:spMkLst>
        </pc:spChg>
        <pc:spChg chg="mod">
          <ac:chgData name="One Skill" userId="8d49c830ac36a521" providerId="LiveId" clId="{EA354719-4A8A-47E8-A6A4-79A949610386}" dt="2024-04-18T13:40:59.976" v="3508" actId="27803"/>
          <ac:spMkLst>
            <pc:docMk/>
            <pc:sldMk cId="767519772" sldId="268"/>
            <ac:spMk id="1028" creationId="{9E0097F1-96B5-D3B8-349B-FD1458160836}"/>
          </ac:spMkLst>
        </pc:spChg>
        <pc:spChg chg="mod">
          <ac:chgData name="One Skill" userId="8d49c830ac36a521" providerId="LiveId" clId="{EA354719-4A8A-47E8-A6A4-79A949610386}" dt="2024-04-18T13:40:59.976" v="3508" actId="27803"/>
          <ac:spMkLst>
            <pc:docMk/>
            <pc:sldMk cId="767519772" sldId="268"/>
            <ac:spMk id="1029" creationId="{224A5643-D3F5-441B-E668-FB32833604D5}"/>
          </ac:spMkLst>
        </pc:spChg>
        <pc:spChg chg="mod">
          <ac:chgData name="One Skill" userId="8d49c830ac36a521" providerId="LiveId" clId="{EA354719-4A8A-47E8-A6A4-79A949610386}" dt="2024-04-18T13:40:59.976" v="3508" actId="27803"/>
          <ac:spMkLst>
            <pc:docMk/>
            <pc:sldMk cId="767519772" sldId="268"/>
            <ac:spMk id="1030" creationId="{689FCC09-D13A-B060-18FD-8D83B19047D1}"/>
          </ac:spMkLst>
        </pc:spChg>
        <pc:spChg chg="mod">
          <ac:chgData name="One Skill" userId="8d49c830ac36a521" providerId="LiveId" clId="{EA354719-4A8A-47E8-A6A4-79A949610386}" dt="2024-04-18T13:40:59.976" v="3508" actId="27803"/>
          <ac:spMkLst>
            <pc:docMk/>
            <pc:sldMk cId="767519772" sldId="268"/>
            <ac:spMk id="1031" creationId="{71418E0A-8F91-64F1-D668-4F9990AE0BEA}"/>
          </ac:spMkLst>
        </pc:spChg>
        <pc:spChg chg="mod">
          <ac:chgData name="One Skill" userId="8d49c830ac36a521" providerId="LiveId" clId="{EA354719-4A8A-47E8-A6A4-79A949610386}" dt="2024-04-18T13:40:59.976" v="3508" actId="27803"/>
          <ac:spMkLst>
            <pc:docMk/>
            <pc:sldMk cId="767519772" sldId="268"/>
            <ac:spMk id="1032" creationId="{8586CAA1-0A78-ACF6-18DC-20727432FCA9}"/>
          </ac:spMkLst>
        </pc:spChg>
        <pc:spChg chg="mod">
          <ac:chgData name="One Skill" userId="8d49c830ac36a521" providerId="LiveId" clId="{EA354719-4A8A-47E8-A6A4-79A949610386}" dt="2024-04-18T13:40:59.976" v="3508" actId="27803"/>
          <ac:spMkLst>
            <pc:docMk/>
            <pc:sldMk cId="767519772" sldId="268"/>
            <ac:spMk id="1033" creationId="{0EFFFE4C-5F67-DE4D-9940-60AED930365D}"/>
          </ac:spMkLst>
        </pc:spChg>
        <pc:spChg chg="mod">
          <ac:chgData name="One Skill" userId="8d49c830ac36a521" providerId="LiveId" clId="{EA354719-4A8A-47E8-A6A4-79A949610386}" dt="2024-04-18T13:40:59.976" v="3508" actId="27803"/>
          <ac:spMkLst>
            <pc:docMk/>
            <pc:sldMk cId="767519772" sldId="268"/>
            <ac:spMk id="1034" creationId="{96B3F2CA-48FE-D839-2454-5F5E28C84C24}"/>
          </ac:spMkLst>
        </pc:spChg>
        <pc:spChg chg="mod">
          <ac:chgData name="One Skill" userId="8d49c830ac36a521" providerId="LiveId" clId="{EA354719-4A8A-47E8-A6A4-79A949610386}" dt="2024-04-18T13:40:59.976" v="3508" actId="27803"/>
          <ac:spMkLst>
            <pc:docMk/>
            <pc:sldMk cId="767519772" sldId="268"/>
            <ac:spMk id="1035" creationId="{70B0A9F3-18C6-283A-02D5-EA272713DBF7}"/>
          </ac:spMkLst>
        </pc:spChg>
        <pc:spChg chg="mod">
          <ac:chgData name="One Skill" userId="8d49c830ac36a521" providerId="LiveId" clId="{EA354719-4A8A-47E8-A6A4-79A949610386}" dt="2024-04-18T13:40:59.976" v="3508" actId="27803"/>
          <ac:spMkLst>
            <pc:docMk/>
            <pc:sldMk cId="767519772" sldId="268"/>
            <ac:spMk id="1036" creationId="{7D26A294-73A6-A662-73A9-DB14B8261D9C}"/>
          </ac:spMkLst>
        </pc:spChg>
        <pc:spChg chg="mod">
          <ac:chgData name="One Skill" userId="8d49c830ac36a521" providerId="LiveId" clId="{EA354719-4A8A-47E8-A6A4-79A949610386}" dt="2024-04-18T13:40:59.976" v="3508" actId="27803"/>
          <ac:spMkLst>
            <pc:docMk/>
            <pc:sldMk cId="767519772" sldId="268"/>
            <ac:spMk id="1037" creationId="{4EBEF8B1-EC4A-5558-C569-DBBFFE1E1B94}"/>
          </ac:spMkLst>
        </pc:spChg>
        <pc:spChg chg="mod">
          <ac:chgData name="One Skill" userId="8d49c830ac36a521" providerId="LiveId" clId="{EA354719-4A8A-47E8-A6A4-79A949610386}" dt="2024-04-18T13:40:59.976" v="3508" actId="27803"/>
          <ac:spMkLst>
            <pc:docMk/>
            <pc:sldMk cId="767519772" sldId="268"/>
            <ac:spMk id="1038" creationId="{94288564-0A94-0FB8-F16D-75A5037A28D3}"/>
          </ac:spMkLst>
        </pc:spChg>
        <pc:spChg chg="mod">
          <ac:chgData name="One Skill" userId="8d49c830ac36a521" providerId="LiveId" clId="{EA354719-4A8A-47E8-A6A4-79A949610386}" dt="2024-04-18T13:40:59.976" v="3508" actId="27803"/>
          <ac:spMkLst>
            <pc:docMk/>
            <pc:sldMk cId="767519772" sldId="268"/>
            <ac:spMk id="1039" creationId="{BF748660-6DFE-711D-B8BF-72AAE9B1D804}"/>
          </ac:spMkLst>
        </pc:spChg>
        <pc:spChg chg="mod">
          <ac:chgData name="One Skill" userId="8d49c830ac36a521" providerId="LiveId" clId="{EA354719-4A8A-47E8-A6A4-79A949610386}" dt="2024-04-18T13:40:59.976" v="3508" actId="27803"/>
          <ac:spMkLst>
            <pc:docMk/>
            <pc:sldMk cId="767519772" sldId="268"/>
            <ac:spMk id="1040" creationId="{38E5CCB9-FC6C-6E17-7A25-40B7031ED605}"/>
          </ac:spMkLst>
        </pc:spChg>
        <pc:spChg chg="mod">
          <ac:chgData name="One Skill" userId="8d49c830ac36a521" providerId="LiveId" clId="{EA354719-4A8A-47E8-A6A4-79A949610386}" dt="2024-04-18T13:40:59.976" v="3508" actId="27803"/>
          <ac:spMkLst>
            <pc:docMk/>
            <pc:sldMk cId="767519772" sldId="268"/>
            <ac:spMk id="1041" creationId="{BE4C1D19-6E31-167E-15B3-3A2B1D263F2C}"/>
          </ac:spMkLst>
        </pc:spChg>
        <pc:spChg chg="mod">
          <ac:chgData name="One Skill" userId="8d49c830ac36a521" providerId="LiveId" clId="{EA354719-4A8A-47E8-A6A4-79A949610386}" dt="2024-04-18T13:40:59.976" v="3508" actId="27803"/>
          <ac:spMkLst>
            <pc:docMk/>
            <pc:sldMk cId="767519772" sldId="268"/>
            <ac:spMk id="1042" creationId="{9DD9440C-1E81-0718-B944-D9707C8D1F33}"/>
          </ac:spMkLst>
        </pc:spChg>
        <pc:spChg chg="mod">
          <ac:chgData name="One Skill" userId="8d49c830ac36a521" providerId="LiveId" clId="{EA354719-4A8A-47E8-A6A4-79A949610386}" dt="2024-04-18T13:40:59.976" v="3508" actId="27803"/>
          <ac:spMkLst>
            <pc:docMk/>
            <pc:sldMk cId="767519772" sldId="268"/>
            <ac:spMk id="1043" creationId="{E6A3803B-27C1-975A-6EB3-40ACD9512720}"/>
          </ac:spMkLst>
        </pc:spChg>
        <pc:spChg chg="mod">
          <ac:chgData name="One Skill" userId="8d49c830ac36a521" providerId="LiveId" clId="{EA354719-4A8A-47E8-A6A4-79A949610386}" dt="2024-04-18T13:40:59.976" v="3508" actId="27803"/>
          <ac:spMkLst>
            <pc:docMk/>
            <pc:sldMk cId="767519772" sldId="268"/>
            <ac:spMk id="1044" creationId="{7884E7A0-4DE5-4EBC-756D-B953140CE7FC}"/>
          </ac:spMkLst>
        </pc:spChg>
        <pc:spChg chg="mod">
          <ac:chgData name="One Skill" userId="8d49c830ac36a521" providerId="LiveId" clId="{EA354719-4A8A-47E8-A6A4-79A949610386}" dt="2024-04-18T13:40:59.976" v="3508" actId="27803"/>
          <ac:spMkLst>
            <pc:docMk/>
            <pc:sldMk cId="767519772" sldId="268"/>
            <ac:spMk id="1045" creationId="{E4A26EC7-3BCF-4BC8-1E04-569209F2F3D0}"/>
          </ac:spMkLst>
        </pc:spChg>
        <pc:spChg chg="mod">
          <ac:chgData name="One Skill" userId="8d49c830ac36a521" providerId="LiveId" clId="{EA354719-4A8A-47E8-A6A4-79A949610386}" dt="2024-04-18T13:40:59.976" v="3508" actId="27803"/>
          <ac:spMkLst>
            <pc:docMk/>
            <pc:sldMk cId="767519772" sldId="268"/>
            <ac:spMk id="1046" creationId="{BE876725-B7E0-B736-20D7-E87111CC6A71}"/>
          </ac:spMkLst>
        </pc:spChg>
        <pc:spChg chg="mod">
          <ac:chgData name="One Skill" userId="8d49c830ac36a521" providerId="LiveId" clId="{EA354719-4A8A-47E8-A6A4-79A949610386}" dt="2024-04-18T13:40:59.976" v="3508" actId="27803"/>
          <ac:spMkLst>
            <pc:docMk/>
            <pc:sldMk cId="767519772" sldId="268"/>
            <ac:spMk id="1047" creationId="{9BBF7735-2947-4609-41EA-B8FE214DE767}"/>
          </ac:spMkLst>
        </pc:spChg>
        <pc:spChg chg="mod">
          <ac:chgData name="One Skill" userId="8d49c830ac36a521" providerId="LiveId" clId="{EA354719-4A8A-47E8-A6A4-79A949610386}" dt="2024-04-18T13:40:59.976" v="3508" actId="27803"/>
          <ac:spMkLst>
            <pc:docMk/>
            <pc:sldMk cId="767519772" sldId="268"/>
            <ac:spMk id="1048" creationId="{D395BD64-D017-E348-4897-EF69248FF7E6}"/>
          </ac:spMkLst>
        </pc:spChg>
        <pc:spChg chg="mod">
          <ac:chgData name="One Skill" userId="8d49c830ac36a521" providerId="LiveId" clId="{EA354719-4A8A-47E8-A6A4-79A949610386}" dt="2024-04-18T13:40:59.976" v="3508" actId="27803"/>
          <ac:spMkLst>
            <pc:docMk/>
            <pc:sldMk cId="767519772" sldId="268"/>
            <ac:spMk id="1049" creationId="{A0FF6FF2-AC30-E697-6DC6-17FEAF17540A}"/>
          </ac:spMkLst>
        </pc:spChg>
        <pc:spChg chg="mod">
          <ac:chgData name="One Skill" userId="8d49c830ac36a521" providerId="LiveId" clId="{EA354719-4A8A-47E8-A6A4-79A949610386}" dt="2024-04-18T13:40:59.976" v="3508" actId="27803"/>
          <ac:spMkLst>
            <pc:docMk/>
            <pc:sldMk cId="767519772" sldId="268"/>
            <ac:spMk id="1050" creationId="{B6CFB9F4-54E2-FF6F-3C30-6A69C60FFD3A}"/>
          </ac:spMkLst>
        </pc:spChg>
        <pc:spChg chg="mod">
          <ac:chgData name="One Skill" userId="8d49c830ac36a521" providerId="LiveId" clId="{EA354719-4A8A-47E8-A6A4-79A949610386}" dt="2024-04-18T13:40:59.976" v="3508" actId="27803"/>
          <ac:spMkLst>
            <pc:docMk/>
            <pc:sldMk cId="767519772" sldId="268"/>
            <ac:spMk id="1051" creationId="{3462AA9F-FC37-160A-2C54-5C1644B887D5}"/>
          </ac:spMkLst>
        </pc:spChg>
        <pc:spChg chg="mod">
          <ac:chgData name="One Skill" userId="8d49c830ac36a521" providerId="LiveId" clId="{EA354719-4A8A-47E8-A6A4-79A949610386}" dt="2024-04-18T13:40:59.976" v="3508" actId="27803"/>
          <ac:spMkLst>
            <pc:docMk/>
            <pc:sldMk cId="767519772" sldId="268"/>
            <ac:spMk id="1052" creationId="{20F31261-15B3-AAB2-021D-52BDFC0C7DA2}"/>
          </ac:spMkLst>
        </pc:spChg>
        <pc:spChg chg="mod">
          <ac:chgData name="One Skill" userId="8d49c830ac36a521" providerId="LiveId" clId="{EA354719-4A8A-47E8-A6A4-79A949610386}" dt="2024-04-18T13:40:59.976" v="3508" actId="27803"/>
          <ac:spMkLst>
            <pc:docMk/>
            <pc:sldMk cId="767519772" sldId="268"/>
            <ac:spMk id="1053" creationId="{3E880536-4451-60E9-9080-845DB8E87F6B}"/>
          </ac:spMkLst>
        </pc:spChg>
        <pc:spChg chg="mod">
          <ac:chgData name="One Skill" userId="8d49c830ac36a521" providerId="LiveId" clId="{EA354719-4A8A-47E8-A6A4-79A949610386}" dt="2024-04-18T13:40:59.976" v="3508" actId="27803"/>
          <ac:spMkLst>
            <pc:docMk/>
            <pc:sldMk cId="767519772" sldId="268"/>
            <ac:spMk id="1054" creationId="{DBB92695-07F0-B5F2-D6BD-5410198949B4}"/>
          </ac:spMkLst>
        </pc:spChg>
        <pc:spChg chg="mod">
          <ac:chgData name="One Skill" userId="8d49c830ac36a521" providerId="LiveId" clId="{EA354719-4A8A-47E8-A6A4-79A949610386}" dt="2024-04-18T13:40:59.976" v="3508" actId="27803"/>
          <ac:spMkLst>
            <pc:docMk/>
            <pc:sldMk cId="767519772" sldId="268"/>
            <ac:spMk id="1055" creationId="{22C5BA28-533C-5215-7711-088384092579}"/>
          </ac:spMkLst>
        </pc:spChg>
        <pc:spChg chg="mod">
          <ac:chgData name="One Skill" userId="8d49c830ac36a521" providerId="LiveId" clId="{EA354719-4A8A-47E8-A6A4-79A949610386}" dt="2024-04-18T13:40:59.976" v="3508" actId="27803"/>
          <ac:spMkLst>
            <pc:docMk/>
            <pc:sldMk cId="767519772" sldId="268"/>
            <ac:spMk id="1056" creationId="{C33F1542-8110-FEA4-5CBB-96573AFCFBA0}"/>
          </ac:spMkLst>
        </pc:spChg>
        <pc:spChg chg="mod">
          <ac:chgData name="One Skill" userId="8d49c830ac36a521" providerId="LiveId" clId="{EA354719-4A8A-47E8-A6A4-79A949610386}" dt="2024-04-18T13:40:59.976" v="3508" actId="27803"/>
          <ac:spMkLst>
            <pc:docMk/>
            <pc:sldMk cId="767519772" sldId="268"/>
            <ac:spMk id="1057" creationId="{12503109-C68B-ADE9-D34F-86CA48266CC2}"/>
          </ac:spMkLst>
        </pc:spChg>
        <pc:spChg chg="mod">
          <ac:chgData name="One Skill" userId="8d49c830ac36a521" providerId="LiveId" clId="{EA354719-4A8A-47E8-A6A4-79A949610386}" dt="2024-04-18T13:40:59.976" v="3508" actId="27803"/>
          <ac:spMkLst>
            <pc:docMk/>
            <pc:sldMk cId="767519772" sldId="268"/>
            <ac:spMk id="1058" creationId="{EB5BE4F9-130F-4169-2321-8F50FE04EFF6}"/>
          </ac:spMkLst>
        </pc:spChg>
        <pc:spChg chg="mod">
          <ac:chgData name="One Skill" userId="8d49c830ac36a521" providerId="LiveId" clId="{EA354719-4A8A-47E8-A6A4-79A949610386}" dt="2024-04-18T13:40:59.976" v="3508" actId="27803"/>
          <ac:spMkLst>
            <pc:docMk/>
            <pc:sldMk cId="767519772" sldId="268"/>
            <ac:spMk id="1059" creationId="{E8C8922E-574C-F167-DA1A-FE1D8EB0A0D8}"/>
          </ac:spMkLst>
        </pc:spChg>
        <pc:spChg chg="mod">
          <ac:chgData name="One Skill" userId="8d49c830ac36a521" providerId="LiveId" clId="{EA354719-4A8A-47E8-A6A4-79A949610386}" dt="2024-04-18T13:40:59.976" v="3508" actId="27803"/>
          <ac:spMkLst>
            <pc:docMk/>
            <pc:sldMk cId="767519772" sldId="268"/>
            <ac:spMk id="1060" creationId="{85578017-AECE-3ECC-32EB-B5C2DF596BD5}"/>
          </ac:spMkLst>
        </pc:spChg>
        <pc:spChg chg="mod">
          <ac:chgData name="One Skill" userId="8d49c830ac36a521" providerId="LiveId" clId="{EA354719-4A8A-47E8-A6A4-79A949610386}" dt="2024-04-18T13:40:59.976" v="3508" actId="27803"/>
          <ac:spMkLst>
            <pc:docMk/>
            <pc:sldMk cId="767519772" sldId="268"/>
            <ac:spMk id="1061" creationId="{B87F7E0F-19A7-53FE-4983-1D01BAA2AA98}"/>
          </ac:spMkLst>
        </pc:spChg>
        <pc:spChg chg="mod">
          <ac:chgData name="One Skill" userId="8d49c830ac36a521" providerId="LiveId" clId="{EA354719-4A8A-47E8-A6A4-79A949610386}" dt="2024-04-18T13:40:59.976" v="3508" actId="27803"/>
          <ac:spMkLst>
            <pc:docMk/>
            <pc:sldMk cId="767519772" sldId="268"/>
            <ac:spMk id="1062" creationId="{D410F525-0CE0-935D-0A1B-E3A637E71621}"/>
          </ac:spMkLst>
        </pc:spChg>
        <pc:spChg chg="mod">
          <ac:chgData name="One Skill" userId="8d49c830ac36a521" providerId="LiveId" clId="{EA354719-4A8A-47E8-A6A4-79A949610386}" dt="2024-04-18T13:40:59.976" v="3508" actId="27803"/>
          <ac:spMkLst>
            <pc:docMk/>
            <pc:sldMk cId="767519772" sldId="268"/>
            <ac:spMk id="1063" creationId="{2F1FD628-B38B-B497-EC04-F0FEB087309E}"/>
          </ac:spMkLst>
        </pc:spChg>
        <pc:spChg chg="mod">
          <ac:chgData name="One Skill" userId="8d49c830ac36a521" providerId="LiveId" clId="{EA354719-4A8A-47E8-A6A4-79A949610386}" dt="2024-04-18T13:40:59.976" v="3508" actId="27803"/>
          <ac:spMkLst>
            <pc:docMk/>
            <pc:sldMk cId="767519772" sldId="268"/>
            <ac:spMk id="1064" creationId="{F9C4C413-24CD-1509-CECC-25B17F8A1C31}"/>
          </ac:spMkLst>
        </pc:spChg>
        <pc:spChg chg="mod">
          <ac:chgData name="One Skill" userId="8d49c830ac36a521" providerId="LiveId" clId="{EA354719-4A8A-47E8-A6A4-79A949610386}" dt="2024-04-18T13:40:59.976" v="3508" actId="27803"/>
          <ac:spMkLst>
            <pc:docMk/>
            <pc:sldMk cId="767519772" sldId="268"/>
            <ac:spMk id="1065" creationId="{34DE3001-5CAA-4708-F204-224AF0205EA1}"/>
          </ac:spMkLst>
        </pc:spChg>
        <pc:spChg chg="mod">
          <ac:chgData name="One Skill" userId="8d49c830ac36a521" providerId="LiveId" clId="{EA354719-4A8A-47E8-A6A4-79A949610386}" dt="2024-04-18T13:40:59.976" v="3508" actId="27803"/>
          <ac:spMkLst>
            <pc:docMk/>
            <pc:sldMk cId="767519772" sldId="268"/>
            <ac:spMk id="1066" creationId="{315A98B7-F359-BF7B-2CD1-BBE3BE3E442C}"/>
          </ac:spMkLst>
        </pc:spChg>
        <pc:spChg chg="mod">
          <ac:chgData name="One Skill" userId="8d49c830ac36a521" providerId="LiveId" clId="{EA354719-4A8A-47E8-A6A4-79A949610386}" dt="2024-04-18T13:40:59.976" v="3508" actId="27803"/>
          <ac:spMkLst>
            <pc:docMk/>
            <pc:sldMk cId="767519772" sldId="268"/>
            <ac:spMk id="1067" creationId="{ECE2434E-ACB8-4842-40D4-791DB30290C1}"/>
          </ac:spMkLst>
        </pc:spChg>
        <pc:spChg chg="mod">
          <ac:chgData name="One Skill" userId="8d49c830ac36a521" providerId="LiveId" clId="{EA354719-4A8A-47E8-A6A4-79A949610386}" dt="2024-04-18T13:40:59.976" v="3508" actId="27803"/>
          <ac:spMkLst>
            <pc:docMk/>
            <pc:sldMk cId="767519772" sldId="268"/>
            <ac:spMk id="1068" creationId="{1A364BD8-9A9D-2F86-9BA3-8D936B4C679F}"/>
          </ac:spMkLst>
        </pc:spChg>
        <pc:spChg chg="mod">
          <ac:chgData name="One Skill" userId="8d49c830ac36a521" providerId="LiveId" clId="{EA354719-4A8A-47E8-A6A4-79A949610386}" dt="2024-04-18T13:40:59.976" v="3508" actId="27803"/>
          <ac:spMkLst>
            <pc:docMk/>
            <pc:sldMk cId="767519772" sldId="268"/>
            <ac:spMk id="1069" creationId="{EF15AF71-DC6B-3C93-3962-802E6C8CDF07}"/>
          </ac:spMkLst>
        </pc:spChg>
        <pc:spChg chg="mod">
          <ac:chgData name="One Skill" userId="8d49c830ac36a521" providerId="LiveId" clId="{EA354719-4A8A-47E8-A6A4-79A949610386}" dt="2024-04-18T13:40:59.976" v="3508" actId="27803"/>
          <ac:spMkLst>
            <pc:docMk/>
            <pc:sldMk cId="767519772" sldId="268"/>
            <ac:spMk id="1070" creationId="{4BEF4C4E-CD29-00CD-61DA-34B81F63E71B}"/>
          </ac:spMkLst>
        </pc:spChg>
        <pc:spChg chg="mod">
          <ac:chgData name="One Skill" userId="8d49c830ac36a521" providerId="LiveId" clId="{EA354719-4A8A-47E8-A6A4-79A949610386}" dt="2024-04-18T13:40:59.976" v="3508" actId="27803"/>
          <ac:spMkLst>
            <pc:docMk/>
            <pc:sldMk cId="767519772" sldId="268"/>
            <ac:spMk id="1071" creationId="{953F0D6C-59F7-F9F0-5A67-91548C988C6A}"/>
          </ac:spMkLst>
        </pc:spChg>
        <pc:spChg chg="mod">
          <ac:chgData name="One Skill" userId="8d49c830ac36a521" providerId="LiveId" clId="{EA354719-4A8A-47E8-A6A4-79A949610386}" dt="2024-04-18T13:40:59.976" v="3508" actId="27803"/>
          <ac:spMkLst>
            <pc:docMk/>
            <pc:sldMk cId="767519772" sldId="268"/>
            <ac:spMk id="1072" creationId="{39BBFC58-5636-47CA-CCCB-3155E079ACBB}"/>
          </ac:spMkLst>
        </pc:spChg>
        <pc:spChg chg="mod">
          <ac:chgData name="One Skill" userId="8d49c830ac36a521" providerId="LiveId" clId="{EA354719-4A8A-47E8-A6A4-79A949610386}" dt="2024-04-18T13:40:59.976" v="3508" actId="27803"/>
          <ac:spMkLst>
            <pc:docMk/>
            <pc:sldMk cId="767519772" sldId="268"/>
            <ac:spMk id="1073" creationId="{508B9631-8676-4517-60A8-240B85C0B715}"/>
          </ac:spMkLst>
        </pc:spChg>
        <pc:spChg chg="mod">
          <ac:chgData name="One Skill" userId="8d49c830ac36a521" providerId="LiveId" clId="{EA354719-4A8A-47E8-A6A4-79A949610386}" dt="2024-04-18T13:40:59.976" v="3508" actId="27803"/>
          <ac:spMkLst>
            <pc:docMk/>
            <pc:sldMk cId="767519772" sldId="268"/>
            <ac:spMk id="1074" creationId="{CA04E235-3D50-974A-4C86-51126DCD36A8}"/>
          </ac:spMkLst>
        </pc:spChg>
        <pc:spChg chg="mod">
          <ac:chgData name="One Skill" userId="8d49c830ac36a521" providerId="LiveId" clId="{EA354719-4A8A-47E8-A6A4-79A949610386}" dt="2024-04-18T13:40:59.976" v="3508" actId="27803"/>
          <ac:spMkLst>
            <pc:docMk/>
            <pc:sldMk cId="767519772" sldId="268"/>
            <ac:spMk id="1075" creationId="{47EA57CB-AD50-3A31-46DB-1E798FBF4ACE}"/>
          </ac:spMkLst>
        </pc:spChg>
        <pc:spChg chg="mod">
          <ac:chgData name="One Skill" userId="8d49c830ac36a521" providerId="LiveId" clId="{EA354719-4A8A-47E8-A6A4-79A949610386}" dt="2024-04-18T13:40:59.976" v="3508" actId="27803"/>
          <ac:spMkLst>
            <pc:docMk/>
            <pc:sldMk cId="767519772" sldId="268"/>
            <ac:spMk id="1076" creationId="{A147EAA2-4C79-BEDE-FDD5-CF7D54D60113}"/>
          </ac:spMkLst>
        </pc:spChg>
        <pc:spChg chg="mod">
          <ac:chgData name="One Skill" userId="8d49c830ac36a521" providerId="LiveId" clId="{EA354719-4A8A-47E8-A6A4-79A949610386}" dt="2024-04-18T13:40:59.976" v="3508" actId="27803"/>
          <ac:spMkLst>
            <pc:docMk/>
            <pc:sldMk cId="767519772" sldId="268"/>
            <ac:spMk id="1077" creationId="{87F6C787-C2DC-8CF0-DF81-55FC8140780F}"/>
          </ac:spMkLst>
        </pc:spChg>
        <pc:spChg chg="mod">
          <ac:chgData name="One Skill" userId="8d49c830ac36a521" providerId="LiveId" clId="{EA354719-4A8A-47E8-A6A4-79A949610386}" dt="2024-04-18T13:40:59.976" v="3508" actId="27803"/>
          <ac:spMkLst>
            <pc:docMk/>
            <pc:sldMk cId="767519772" sldId="268"/>
            <ac:spMk id="1078" creationId="{E48EB2C7-F464-5741-D439-0F195DA3AE52}"/>
          </ac:spMkLst>
        </pc:spChg>
        <pc:spChg chg="mod">
          <ac:chgData name="One Skill" userId="8d49c830ac36a521" providerId="LiveId" clId="{EA354719-4A8A-47E8-A6A4-79A949610386}" dt="2024-04-18T13:40:59.976" v="3508" actId="27803"/>
          <ac:spMkLst>
            <pc:docMk/>
            <pc:sldMk cId="767519772" sldId="268"/>
            <ac:spMk id="1079" creationId="{760EB902-E265-2317-F9A4-0CC75CA7BD08}"/>
          </ac:spMkLst>
        </pc:spChg>
        <pc:spChg chg="mod">
          <ac:chgData name="One Skill" userId="8d49c830ac36a521" providerId="LiveId" clId="{EA354719-4A8A-47E8-A6A4-79A949610386}" dt="2024-04-18T13:40:59.976" v="3508" actId="27803"/>
          <ac:spMkLst>
            <pc:docMk/>
            <pc:sldMk cId="767519772" sldId="268"/>
            <ac:spMk id="1080" creationId="{F9F2DD59-B48A-A061-A78E-C27096F00FF2}"/>
          </ac:spMkLst>
        </pc:spChg>
        <pc:spChg chg="mod">
          <ac:chgData name="One Skill" userId="8d49c830ac36a521" providerId="LiveId" clId="{EA354719-4A8A-47E8-A6A4-79A949610386}" dt="2024-04-18T13:40:59.976" v="3508" actId="27803"/>
          <ac:spMkLst>
            <pc:docMk/>
            <pc:sldMk cId="767519772" sldId="268"/>
            <ac:spMk id="1081" creationId="{3B653D4E-354B-0B14-41A1-9DAF7F625813}"/>
          </ac:spMkLst>
        </pc:spChg>
        <pc:spChg chg="mod">
          <ac:chgData name="One Skill" userId="8d49c830ac36a521" providerId="LiveId" clId="{EA354719-4A8A-47E8-A6A4-79A949610386}" dt="2024-04-18T13:40:59.976" v="3508" actId="27803"/>
          <ac:spMkLst>
            <pc:docMk/>
            <pc:sldMk cId="767519772" sldId="268"/>
            <ac:spMk id="1082" creationId="{C06136B6-9F84-2020-548F-D19D5268AF17}"/>
          </ac:spMkLst>
        </pc:spChg>
        <pc:spChg chg="mod">
          <ac:chgData name="One Skill" userId="8d49c830ac36a521" providerId="LiveId" clId="{EA354719-4A8A-47E8-A6A4-79A949610386}" dt="2024-04-18T13:40:59.976" v="3508" actId="27803"/>
          <ac:spMkLst>
            <pc:docMk/>
            <pc:sldMk cId="767519772" sldId="268"/>
            <ac:spMk id="1083" creationId="{19DC96E8-54BC-EEAE-EF04-F0CE627548F8}"/>
          </ac:spMkLst>
        </pc:spChg>
        <pc:spChg chg="mod">
          <ac:chgData name="One Skill" userId="8d49c830ac36a521" providerId="LiveId" clId="{EA354719-4A8A-47E8-A6A4-79A949610386}" dt="2024-04-18T13:40:59.976" v="3508" actId="27803"/>
          <ac:spMkLst>
            <pc:docMk/>
            <pc:sldMk cId="767519772" sldId="268"/>
            <ac:spMk id="1084" creationId="{78AFD32E-5531-411F-D951-EA5C3E6FF3BB}"/>
          </ac:spMkLst>
        </pc:spChg>
        <pc:spChg chg="mod">
          <ac:chgData name="One Skill" userId="8d49c830ac36a521" providerId="LiveId" clId="{EA354719-4A8A-47E8-A6A4-79A949610386}" dt="2024-04-18T13:40:59.976" v="3508" actId="27803"/>
          <ac:spMkLst>
            <pc:docMk/>
            <pc:sldMk cId="767519772" sldId="268"/>
            <ac:spMk id="1085" creationId="{AFD765B4-BB2E-0A3E-24C4-FD363228A07E}"/>
          </ac:spMkLst>
        </pc:spChg>
        <pc:spChg chg="mod">
          <ac:chgData name="One Skill" userId="8d49c830ac36a521" providerId="LiveId" clId="{EA354719-4A8A-47E8-A6A4-79A949610386}" dt="2024-04-18T13:40:59.976" v="3508" actId="27803"/>
          <ac:spMkLst>
            <pc:docMk/>
            <pc:sldMk cId="767519772" sldId="268"/>
            <ac:spMk id="1086" creationId="{DEDEE358-E319-C30E-7F60-E68D358E0188}"/>
          </ac:spMkLst>
        </pc:spChg>
        <pc:spChg chg="mod">
          <ac:chgData name="One Skill" userId="8d49c830ac36a521" providerId="LiveId" clId="{EA354719-4A8A-47E8-A6A4-79A949610386}" dt="2024-04-18T13:40:59.976" v="3508" actId="27803"/>
          <ac:spMkLst>
            <pc:docMk/>
            <pc:sldMk cId="767519772" sldId="268"/>
            <ac:spMk id="1087" creationId="{45F80824-F72D-EDF7-3C02-508911A4BD8E}"/>
          </ac:spMkLst>
        </pc:spChg>
        <pc:spChg chg="mod">
          <ac:chgData name="One Skill" userId="8d49c830ac36a521" providerId="LiveId" clId="{EA354719-4A8A-47E8-A6A4-79A949610386}" dt="2024-04-18T13:40:59.976" v="3508" actId="27803"/>
          <ac:spMkLst>
            <pc:docMk/>
            <pc:sldMk cId="767519772" sldId="268"/>
            <ac:spMk id="1088" creationId="{18797489-9286-7118-0DCE-9923688EF8E0}"/>
          </ac:spMkLst>
        </pc:spChg>
        <pc:spChg chg="mod">
          <ac:chgData name="One Skill" userId="8d49c830ac36a521" providerId="LiveId" clId="{EA354719-4A8A-47E8-A6A4-79A949610386}" dt="2024-04-18T13:40:59.976" v="3508" actId="27803"/>
          <ac:spMkLst>
            <pc:docMk/>
            <pc:sldMk cId="767519772" sldId="268"/>
            <ac:spMk id="1089" creationId="{950502F8-F87B-32AC-1E87-0456AEFC47CF}"/>
          </ac:spMkLst>
        </pc:spChg>
        <pc:spChg chg="mod">
          <ac:chgData name="One Skill" userId="8d49c830ac36a521" providerId="LiveId" clId="{EA354719-4A8A-47E8-A6A4-79A949610386}" dt="2024-04-18T13:40:59.976" v="3508" actId="27803"/>
          <ac:spMkLst>
            <pc:docMk/>
            <pc:sldMk cId="767519772" sldId="268"/>
            <ac:spMk id="1090" creationId="{0B400D22-2729-46ED-5443-0F3B600A3965}"/>
          </ac:spMkLst>
        </pc:spChg>
        <pc:spChg chg="mod">
          <ac:chgData name="One Skill" userId="8d49c830ac36a521" providerId="LiveId" clId="{EA354719-4A8A-47E8-A6A4-79A949610386}" dt="2024-04-18T13:40:59.976" v="3508" actId="27803"/>
          <ac:spMkLst>
            <pc:docMk/>
            <pc:sldMk cId="767519772" sldId="268"/>
            <ac:spMk id="1091" creationId="{FB216C94-69B1-2807-5319-1E207225285E}"/>
          </ac:spMkLst>
        </pc:spChg>
        <pc:spChg chg="mod">
          <ac:chgData name="One Skill" userId="8d49c830ac36a521" providerId="LiveId" clId="{EA354719-4A8A-47E8-A6A4-79A949610386}" dt="2024-04-18T13:40:59.976" v="3508" actId="27803"/>
          <ac:spMkLst>
            <pc:docMk/>
            <pc:sldMk cId="767519772" sldId="268"/>
            <ac:spMk id="1092" creationId="{735A9BD3-AA2D-7AB1-6459-C59F1F1BE999}"/>
          </ac:spMkLst>
        </pc:spChg>
        <pc:spChg chg="mod">
          <ac:chgData name="One Skill" userId="8d49c830ac36a521" providerId="LiveId" clId="{EA354719-4A8A-47E8-A6A4-79A949610386}" dt="2024-04-18T13:40:59.976" v="3508" actId="27803"/>
          <ac:spMkLst>
            <pc:docMk/>
            <pc:sldMk cId="767519772" sldId="268"/>
            <ac:spMk id="1093" creationId="{9A845EEE-ACD5-059A-05BA-320E12D09F30}"/>
          </ac:spMkLst>
        </pc:spChg>
        <pc:spChg chg="mod">
          <ac:chgData name="One Skill" userId="8d49c830ac36a521" providerId="LiveId" clId="{EA354719-4A8A-47E8-A6A4-79A949610386}" dt="2024-04-18T13:40:59.976" v="3508" actId="27803"/>
          <ac:spMkLst>
            <pc:docMk/>
            <pc:sldMk cId="767519772" sldId="268"/>
            <ac:spMk id="1094" creationId="{F899BEF0-3DAD-FB5B-47AC-03F7C20EBD26}"/>
          </ac:spMkLst>
        </pc:spChg>
        <pc:spChg chg="mod">
          <ac:chgData name="One Skill" userId="8d49c830ac36a521" providerId="LiveId" clId="{EA354719-4A8A-47E8-A6A4-79A949610386}" dt="2024-04-18T13:40:59.976" v="3508" actId="27803"/>
          <ac:spMkLst>
            <pc:docMk/>
            <pc:sldMk cId="767519772" sldId="268"/>
            <ac:spMk id="1095" creationId="{56941C30-5122-CE64-B24E-FF7ABD3E7C20}"/>
          </ac:spMkLst>
        </pc:spChg>
        <pc:spChg chg="mod">
          <ac:chgData name="One Skill" userId="8d49c830ac36a521" providerId="LiveId" clId="{EA354719-4A8A-47E8-A6A4-79A949610386}" dt="2024-04-18T13:40:59.976" v="3508" actId="27803"/>
          <ac:spMkLst>
            <pc:docMk/>
            <pc:sldMk cId="767519772" sldId="268"/>
            <ac:spMk id="1096" creationId="{49B1AE60-4C69-C61E-7877-E820B1CB4D4E}"/>
          </ac:spMkLst>
        </pc:spChg>
        <pc:spChg chg="mod">
          <ac:chgData name="One Skill" userId="8d49c830ac36a521" providerId="LiveId" clId="{EA354719-4A8A-47E8-A6A4-79A949610386}" dt="2024-04-18T13:40:59.976" v="3508" actId="27803"/>
          <ac:spMkLst>
            <pc:docMk/>
            <pc:sldMk cId="767519772" sldId="268"/>
            <ac:spMk id="1097" creationId="{432F1241-6AD5-6271-6AD9-C50A79EE4FD0}"/>
          </ac:spMkLst>
        </pc:spChg>
        <pc:spChg chg="mod">
          <ac:chgData name="One Skill" userId="8d49c830ac36a521" providerId="LiveId" clId="{EA354719-4A8A-47E8-A6A4-79A949610386}" dt="2024-04-18T13:40:59.976" v="3508" actId="27803"/>
          <ac:spMkLst>
            <pc:docMk/>
            <pc:sldMk cId="767519772" sldId="268"/>
            <ac:spMk id="1098" creationId="{BD70F6C1-4AFF-5FC7-555A-5EAC34EE0885}"/>
          </ac:spMkLst>
        </pc:spChg>
        <pc:spChg chg="mod">
          <ac:chgData name="One Skill" userId="8d49c830ac36a521" providerId="LiveId" clId="{EA354719-4A8A-47E8-A6A4-79A949610386}" dt="2024-04-18T13:40:59.976" v="3508" actId="27803"/>
          <ac:spMkLst>
            <pc:docMk/>
            <pc:sldMk cId="767519772" sldId="268"/>
            <ac:spMk id="1099" creationId="{B02D6F4C-6D80-E864-196F-B7EC630188A4}"/>
          </ac:spMkLst>
        </pc:spChg>
        <pc:spChg chg="mod">
          <ac:chgData name="One Skill" userId="8d49c830ac36a521" providerId="LiveId" clId="{EA354719-4A8A-47E8-A6A4-79A949610386}" dt="2024-04-18T13:40:59.976" v="3508" actId="27803"/>
          <ac:spMkLst>
            <pc:docMk/>
            <pc:sldMk cId="767519772" sldId="268"/>
            <ac:spMk id="1100" creationId="{B4800E29-24DF-706F-6B36-4FFB14376FBA}"/>
          </ac:spMkLst>
        </pc:spChg>
        <pc:spChg chg="mod">
          <ac:chgData name="One Skill" userId="8d49c830ac36a521" providerId="LiveId" clId="{EA354719-4A8A-47E8-A6A4-79A949610386}" dt="2024-04-18T13:40:59.976" v="3508" actId="27803"/>
          <ac:spMkLst>
            <pc:docMk/>
            <pc:sldMk cId="767519772" sldId="268"/>
            <ac:spMk id="1101" creationId="{54B95F5B-7CA1-0A94-2D0C-EF757264C037}"/>
          </ac:spMkLst>
        </pc:spChg>
        <pc:spChg chg="mod">
          <ac:chgData name="One Skill" userId="8d49c830ac36a521" providerId="LiveId" clId="{EA354719-4A8A-47E8-A6A4-79A949610386}" dt="2024-04-18T13:40:59.976" v="3508" actId="27803"/>
          <ac:spMkLst>
            <pc:docMk/>
            <pc:sldMk cId="767519772" sldId="268"/>
            <ac:spMk id="1102" creationId="{577341B5-30FE-B508-8A4C-70AAA6D7FB7B}"/>
          </ac:spMkLst>
        </pc:spChg>
        <pc:spChg chg="mod">
          <ac:chgData name="One Skill" userId="8d49c830ac36a521" providerId="LiveId" clId="{EA354719-4A8A-47E8-A6A4-79A949610386}" dt="2024-04-18T13:40:59.976" v="3508" actId="27803"/>
          <ac:spMkLst>
            <pc:docMk/>
            <pc:sldMk cId="767519772" sldId="268"/>
            <ac:spMk id="1103" creationId="{9158466C-FA6F-FE4A-74BE-EC4CD6C8452F}"/>
          </ac:spMkLst>
        </pc:spChg>
        <pc:spChg chg="mod">
          <ac:chgData name="One Skill" userId="8d49c830ac36a521" providerId="LiveId" clId="{EA354719-4A8A-47E8-A6A4-79A949610386}" dt="2024-04-18T13:40:59.976" v="3508" actId="27803"/>
          <ac:spMkLst>
            <pc:docMk/>
            <pc:sldMk cId="767519772" sldId="268"/>
            <ac:spMk id="1104" creationId="{9204DEEE-0AE5-767F-DFE2-41309A918499}"/>
          </ac:spMkLst>
        </pc:spChg>
        <pc:spChg chg="mod">
          <ac:chgData name="One Skill" userId="8d49c830ac36a521" providerId="LiveId" clId="{EA354719-4A8A-47E8-A6A4-79A949610386}" dt="2024-04-18T13:40:59.976" v="3508" actId="27803"/>
          <ac:spMkLst>
            <pc:docMk/>
            <pc:sldMk cId="767519772" sldId="268"/>
            <ac:spMk id="1105" creationId="{2AC5AE94-A595-3676-0190-8FC9F053E998}"/>
          </ac:spMkLst>
        </pc:spChg>
        <pc:spChg chg="mod">
          <ac:chgData name="One Skill" userId="8d49c830ac36a521" providerId="LiveId" clId="{EA354719-4A8A-47E8-A6A4-79A949610386}" dt="2024-04-18T13:40:59.976" v="3508" actId="27803"/>
          <ac:spMkLst>
            <pc:docMk/>
            <pc:sldMk cId="767519772" sldId="268"/>
            <ac:spMk id="1106" creationId="{06181F58-0098-64EC-60A6-869A146B2C3F}"/>
          </ac:spMkLst>
        </pc:spChg>
        <pc:spChg chg="mod">
          <ac:chgData name="One Skill" userId="8d49c830ac36a521" providerId="LiveId" clId="{EA354719-4A8A-47E8-A6A4-79A949610386}" dt="2024-04-18T13:40:59.976" v="3508" actId="27803"/>
          <ac:spMkLst>
            <pc:docMk/>
            <pc:sldMk cId="767519772" sldId="268"/>
            <ac:spMk id="1107" creationId="{A4CD814F-9506-2446-915F-CE783D3502FD}"/>
          </ac:spMkLst>
        </pc:spChg>
        <pc:spChg chg="mod">
          <ac:chgData name="One Skill" userId="8d49c830ac36a521" providerId="LiveId" clId="{EA354719-4A8A-47E8-A6A4-79A949610386}" dt="2024-04-18T13:40:59.976" v="3508" actId="27803"/>
          <ac:spMkLst>
            <pc:docMk/>
            <pc:sldMk cId="767519772" sldId="268"/>
            <ac:spMk id="1108" creationId="{6F8A368E-D36F-C55E-18D0-7A73CBFCD1C0}"/>
          </ac:spMkLst>
        </pc:spChg>
        <pc:spChg chg="mod">
          <ac:chgData name="One Skill" userId="8d49c830ac36a521" providerId="LiveId" clId="{EA354719-4A8A-47E8-A6A4-79A949610386}" dt="2024-04-18T13:40:59.976" v="3508" actId="27803"/>
          <ac:spMkLst>
            <pc:docMk/>
            <pc:sldMk cId="767519772" sldId="268"/>
            <ac:spMk id="1109" creationId="{A57CE0F6-657A-62DF-8F73-0C865DDE28D3}"/>
          </ac:spMkLst>
        </pc:spChg>
        <pc:spChg chg="mod">
          <ac:chgData name="One Skill" userId="8d49c830ac36a521" providerId="LiveId" clId="{EA354719-4A8A-47E8-A6A4-79A949610386}" dt="2024-04-18T13:40:59.976" v="3508" actId="27803"/>
          <ac:spMkLst>
            <pc:docMk/>
            <pc:sldMk cId="767519772" sldId="268"/>
            <ac:spMk id="1110" creationId="{D2D5132B-9DEA-B5C1-BD4B-F69EB1BFC980}"/>
          </ac:spMkLst>
        </pc:spChg>
        <pc:spChg chg="mod">
          <ac:chgData name="One Skill" userId="8d49c830ac36a521" providerId="LiveId" clId="{EA354719-4A8A-47E8-A6A4-79A949610386}" dt="2024-04-18T13:40:59.976" v="3508" actId="27803"/>
          <ac:spMkLst>
            <pc:docMk/>
            <pc:sldMk cId="767519772" sldId="268"/>
            <ac:spMk id="1111" creationId="{2AC9EA20-4EF9-6B1F-4EC4-41BF0846CA40}"/>
          </ac:spMkLst>
        </pc:spChg>
        <pc:spChg chg="mod">
          <ac:chgData name="One Skill" userId="8d49c830ac36a521" providerId="LiveId" clId="{EA354719-4A8A-47E8-A6A4-79A949610386}" dt="2024-04-18T13:40:59.976" v="3508" actId="27803"/>
          <ac:spMkLst>
            <pc:docMk/>
            <pc:sldMk cId="767519772" sldId="268"/>
            <ac:spMk id="1112" creationId="{38D90DEF-D6DB-E745-EDD5-9B17174F9D5B}"/>
          </ac:spMkLst>
        </pc:spChg>
        <pc:spChg chg="mod">
          <ac:chgData name="One Skill" userId="8d49c830ac36a521" providerId="LiveId" clId="{EA354719-4A8A-47E8-A6A4-79A949610386}" dt="2024-04-18T13:40:59.976" v="3508" actId="27803"/>
          <ac:spMkLst>
            <pc:docMk/>
            <pc:sldMk cId="767519772" sldId="268"/>
            <ac:spMk id="1113" creationId="{06EADBAD-D603-E116-4A24-DE26C5453BBA}"/>
          </ac:spMkLst>
        </pc:spChg>
        <pc:spChg chg="mod">
          <ac:chgData name="One Skill" userId="8d49c830ac36a521" providerId="LiveId" clId="{EA354719-4A8A-47E8-A6A4-79A949610386}" dt="2024-04-18T13:40:59.976" v="3508" actId="27803"/>
          <ac:spMkLst>
            <pc:docMk/>
            <pc:sldMk cId="767519772" sldId="268"/>
            <ac:spMk id="1114" creationId="{67ACDB41-52A9-8CB3-1595-31527CF25D12}"/>
          </ac:spMkLst>
        </pc:spChg>
        <pc:spChg chg="mod">
          <ac:chgData name="One Skill" userId="8d49c830ac36a521" providerId="LiveId" clId="{EA354719-4A8A-47E8-A6A4-79A949610386}" dt="2024-04-18T13:40:59.976" v="3508" actId="27803"/>
          <ac:spMkLst>
            <pc:docMk/>
            <pc:sldMk cId="767519772" sldId="268"/>
            <ac:spMk id="1115" creationId="{CBF8F592-BC9D-D7E1-0C5F-AB648E3B3152}"/>
          </ac:spMkLst>
        </pc:spChg>
        <pc:spChg chg="mod">
          <ac:chgData name="One Skill" userId="8d49c830ac36a521" providerId="LiveId" clId="{EA354719-4A8A-47E8-A6A4-79A949610386}" dt="2024-04-18T13:40:59.976" v="3508" actId="27803"/>
          <ac:spMkLst>
            <pc:docMk/>
            <pc:sldMk cId="767519772" sldId="268"/>
            <ac:spMk id="1116" creationId="{B1CD4CA5-7C83-1F03-7BF0-78C9326FDB3E}"/>
          </ac:spMkLst>
        </pc:spChg>
        <pc:spChg chg="mod">
          <ac:chgData name="One Skill" userId="8d49c830ac36a521" providerId="LiveId" clId="{EA354719-4A8A-47E8-A6A4-79A949610386}" dt="2024-04-18T13:40:59.976" v="3508" actId="27803"/>
          <ac:spMkLst>
            <pc:docMk/>
            <pc:sldMk cId="767519772" sldId="268"/>
            <ac:spMk id="1117" creationId="{B0859F68-3307-F8FF-22D1-941B04B1FA75}"/>
          </ac:spMkLst>
        </pc:spChg>
        <pc:spChg chg="mod">
          <ac:chgData name="One Skill" userId="8d49c830ac36a521" providerId="LiveId" clId="{EA354719-4A8A-47E8-A6A4-79A949610386}" dt="2024-04-18T13:40:59.976" v="3508" actId="27803"/>
          <ac:spMkLst>
            <pc:docMk/>
            <pc:sldMk cId="767519772" sldId="268"/>
            <ac:spMk id="1118" creationId="{95000F3A-E82D-AFB0-37FC-98ACC36ACD57}"/>
          </ac:spMkLst>
        </pc:spChg>
        <pc:spChg chg="mod">
          <ac:chgData name="One Skill" userId="8d49c830ac36a521" providerId="LiveId" clId="{EA354719-4A8A-47E8-A6A4-79A949610386}" dt="2024-04-18T13:40:59.976" v="3508" actId="27803"/>
          <ac:spMkLst>
            <pc:docMk/>
            <pc:sldMk cId="767519772" sldId="268"/>
            <ac:spMk id="1119" creationId="{2FD1B44C-5EDF-B805-FA1C-3D5E71FD7FA4}"/>
          </ac:spMkLst>
        </pc:spChg>
        <pc:spChg chg="mod">
          <ac:chgData name="One Skill" userId="8d49c830ac36a521" providerId="LiveId" clId="{EA354719-4A8A-47E8-A6A4-79A949610386}" dt="2024-04-18T13:40:59.976" v="3508" actId="27803"/>
          <ac:spMkLst>
            <pc:docMk/>
            <pc:sldMk cId="767519772" sldId="268"/>
            <ac:spMk id="1120" creationId="{887B1F3E-05B1-97AE-BE4E-0C03A85C69E6}"/>
          </ac:spMkLst>
        </pc:spChg>
        <pc:spChg chg="mod">
          <ac:chgData name="One Skill" userId="8d49c830ac36a521" providerId="LiveId" clId="{EA354719-4A8A-47E8-A6A4-79A949610386}" dt="2024-04-18T13:40:59.976" v="3508" actId="27803"/>
          <ac:spMkLst>
            <pc:docMk/>
            <pc:sldMk cId="767519772" sldId="268"/>
            <ac:spMk id="1121" creationId="{5511759F-BDE1-5CF7-4C91-4EF0D56F294E}"/>
          </ac:spMkLst>
        </pc:spChg>
        <pc:spChg chg="mod">
          <ac:chgData name="One Skill" userId="8d49c830ac36a521" providerId="LiveId" clId="{EA354719-4A8A-47E8-A6A4-79A949610386}" dt="2024-04-18T13:40:59.976" v="3508" actId="27803"/>
          <ac:spMkLst>
            <pc:docMk/>
            <pc:sldMk cId="767519772" sldId="268"/>
            <ac:spMk id="1122" creationId="{676FFBA0-6CFD-3698-1818-B6B1AF9DFBF7}"/>
          </ac:spMkLst>
        </pc:spChg>
        <pc:spChg chg="mod">
          <ac:chgData name="One Skill" userId="8d49c830ac36a521" providerId="LiveId" clId="{EA354719-4A8A-47E8-A6A4-79A949610386}" dt="2024-04-18T13:40:59.976" v="3508" actId="27803"/>
          <ac:spMkLst>
            <pc:docMk/>
            <pc:sldMk cId="767519772" sldId="268"/>
            <ac:spMk id="1123" creationId="{933C3380-A1D0-E403-310F-E161A6F7D2A5}"/>
          </ac:spMkLst>
        </pc:spChg>
        <pc:spChg chg="mod">
          <ac:chgData name="One Skill" userId="8d49c830ac36a521" providerId="LiveId" clId="{EA354719-4A8A-47E8-A6A4-79A949610386}" dt="2024-04-18T13:40:59.976" v="3508" actId="27803"/>
          <ac:spMkLst>
            <pc:docMk/>
            <pc:sldMk cId="767519772" sldId="268"/>
            <ac:spMk id="1124" creationId="{B70187E5-E7B7-8F2F-397E-E099C015C66A}"/>
          </ac:spMkLst>
        </pc:spChg>
        <pc:spChg chg="mod">
          <ac:chgData name="One Skill" userId="8d49c830ac36a521" providerId="LiveId" clId="{EA354719-4A8A-47E8-A6A4-79A949610386}" dt="2024-04-18T13:40:59.976" v="3508" actId="27803"/>
          <ac:spMkLst>
            <pc:docMk/>
            <pc:sldMk cId="767519772" sldId="268"/>
            <ac:spMk id="1125" creationId="{C69FF847-D2AF-E6C4-5EE9-44A1059CF6DA}"/>
          </ac:spMkLst>
        </pc:spChg>
        <pc:spChg chg="mod">
          <ac:chgData name="One Skill" userId="8d49c830ac36a521" providerId="LiveId" clId="{EA354719-4A8A-47E8-A6A4-79A949610386}" dt="2024-04-18T13:40:59.976" v="3508" actId="27803"/>
          <ac:spMkLst>
            <pc:docMk/>
            <pc:sldMk cId="767519772" sldId="268"/>
            <ac:spMk id="1126" creationId="{1BA60EB9-BFFB-3F03-CF16-C1477F7A4DBD}"/>
          </ac:spMkLst>
        </pc:spChg>
        <pc:spChg chg="mod">
          <ac:chgData name="One Skill" userId="8d49c830ac36a521" providerId="LiveId" clId="{EA354719-4A8A-47E8-A6A4-79A949610386}" dt="2024-04-18T13:40:59.976" v="3508" actId="27803"/>
          <ac:spMkLst>
            <pc:docMk/>
            <pc:sldMk cId="767519772" sldId="268"/>
            <ac:spMk id="1127" creationId="{504703E9-C4A2-9270-DA96-92B2F941B7B0}"/>
          </ac:spMkLst>
        </pc:spChg>
        <pc:spChg chg="mod">
          <ac:chgData name="One Skill" userId="8d49c830ac36a521" providerId="LiveId" clId="{EA354719-4A8A-47E8-A6A4-79A949610386}" dt="2024-04-18T13:40:59.976" v="3508" actId="27803"/>
          <ac:spMkLst>
            <pc:docMk/>
            <pc:sldMk cId="767519772" sldId="268"/>
            <ac:spMk id="1128" creationId="{9BA35B34-E9E9-1356-005D-899CEE4924A0}"/>
          </ac:spMkLst>
        </pc:spChg>
        <pc:spChg chg="mod">
          <ac:chgData name="One Skill" userId="8d49c830ac36a521" providerId="LiveId" clId="{EA354719-4A8A-47E8-A6A4-79A949610386}" dt="2024-04-18T13:40:59.976" v="3508" actId="27803"/>
          <ac:spMkLst>
            <pc:docMk/>
            <pc:sldMk cId="767519772" sldId="268"/>
            <ac:spMk id="1129" creationId="{CCF22D8A-3893-284A-0208-45C1A9B8F04B}"/>
          </ac:spMkLst>
        </pc:spChg>
        <pc:spChg chg="mod">
          <ac:chgData name="One Skill" userId="8d49c830ac36a521" providerId="LiveId" clId="{EA354719-4A8A-47E8-A6A4-79A949610386}" dt="2024-04-18T13:40:59.976" v="3508" actId="27803"/>
          <ac:spMkLst>
            <pc:docMk/>
            <pc:sldMk cId="767519772" sldId="268"/>
            <ac:spMk id="1130" creationId="{4B84FD6A-FC4F-25AB-FCA5-D337B4634E8C}"/>
          </ac:spMkLst>
        </pc:spChg>
        <pc:spChg chg="mod">
          <ac:chgData name="One Skill" userId="8d49c830ac36a521" providerId="LiveId" clId="{EA354719-4A8A-47E8-A6A4-79A949610386}" dt="2024-04-18T13:40:59.976" v="3508" actId="27803"/>
          <ac:spMkLst>
            <pc:docMk/>
            <pc:sldMk cId="767519772" sldId="268"/>
            <ac:spMk id="1131" creationId="{0E79141D-E922-D773-1E2B-A05B70576C17}"/>
          </ac:spMkLst>
        </pc:spChg>
        <pc:spChg chg="mod">
          <ac:chgData name="One Skill" userId="8d49c830ac36a521" providerId="LiveId" clId="{EA354719-4A8A-47E8-A6A4-79A949610386}" dt="2024-04-18T13:40:59.976" v="3508" actId="27803"/>
          <ac:spMkLst>
            <pc:docMk/>
            <pc:sldMk cId="767519772" sldId="268"/>
            <ac:spMk id="1132" creationId="{1BF093E2-41D0-D61C-51F8-A3D69E9A5986}"/>
          </ac:spMkLst>
        </pc:spChg>
        <pc:spChg chg="mod">
          <ac:chgData name="One Skill" userId="8d49c830ac36a521" providerId="LiveId" clId="{EA354719-4A8A-47E8-A6A4-79A949610386}" dt="2024-04-18T13:40:59.976" v="3508" actId="27803"/>
          <ac:spMkLst>
            <pc:docMk/>
            <pc:sldMk cId="767519772" sldId="268"/>
            <ac:spMk id="1133" creationId="{DE7376CF-49C1-8DA8-ECAE-4ADE89FD5F45}"/>
          </ac:spMkLst>
        </pc:spChg>
        <pc:spChg chg="mod">
          <ac:chgData name="One Skill" userId="8d49c830ac36a521" providerId="LiveId" clId="{EA354719-4A8A-47E8-A6A4-79A949610386}" dt="2024-04-18T13:40:59.976" v="3508" actId="27803"/>
          <ac:spMkLst>
            <pc:docMk/>
            <pc:sldMk cId="767519772" sldId="268"/>
            <ac:spMk id="1134" creationId="{DEC47D9B-49A2-4CED-8367-F2192331B368}"/>
          </ac:spMkLst>
        </pc:spChg>
        <pc:spChg chg="mod">
          <ac:chgData name="One Skill" userId="8d49c830ac36a521" providerId="LiveId" clId="{EA354719-4A8A-47E8-A6A4-79A949610386}" dt="2024-04-18T13:40:59.976" v="3508" actId="27803"/>
          <ac:spMkLst>
            <pc:docMk/>
            <pc:sldMk cId="767519772" sldId="268"/>
            <ac:spMk id="1135" creationId="{812D8407-7727-7789-3FAA-DB17633FEA42}"/>
          </ac:spMkLst>
        </pc:spChg>
        <pc:spChg chg="mod">
          <ac:chgData name="One Skill" userId="8d49c830ac36a521" providerId="LiveId" clId="{EA354719-4A8A-47E8-A6A4-79A949610386}" dt="2024-04-18T13:40:59.976" v="3508" actId="27803"/>
          <ac:spMkLst>
            <pc:docMk/>
            <pc:sldMk cId="767519772" sldId="268"/>
            <ac:spMk id="1136" creationId="{D5E5D160-46FB-C909-2DC6-D7F0A2699D14}"/>
          </ac:spMkLst>
        </pc:spChg>
        <pc:spChg chg="mod">
          <ac:chgData name="One Skill" userId="8d49c830ac36a521" providerId="LiveId" clId="{EA354719-4A8A-47E8-A6A4-79A949610386}" dt="2024-04-18T13:40:59.976" v="3508" actId="27803"/>
          <ac:spMkLst>
            <pc:docMk/>
            <pc:sldMk cId="767519772" sldId="268"/>
            <ac:spMk id="1137" creationId="{4C0D18FA-C9A8-8242-0D9F-BBD9E9B6C8F9}"/>
          </ac:spMkLst>
        </pc:spChg>
        <pc:spChg chg="mod">
          <ac:chgData name="One Skill" userId="8d49c830ac36a521" providerId="LiveId" clId="{EA354719-4A8A-47E8-A6A4-79A949610386}" dt="2024-04-18T13:40:59.976" v="3508" actId="27803"/>
          <ac:spMkLst>
            <pc:docMk/>
            <pc:sldMk cId="767519772" sldId="268"/>
            <ac:spMk id="1138" creationId="{19E58BDF-9F15-A654-2B7C-06D6E08FD50D}"/>
          </ac:spMkLst>
        </pc:spChg>
        <pc:spChg chg="mod">
          <ac:chgData name="One Skill" userId="8d49c830ac36a521" providerId="LiveId" clId="{EA354719-4A8A-47E8-A6A4-79A949610386}" dt="2024-04-18T13:40:59.976" v="3508" actId="27803"/>
          <ac:spMkLst>
            <pc:docMk/>
            <pc:sldMk cId="767519772" sldId="268"/>
            <ac:spMk id="1139" creationId="{5A7334C5-41FA-B1DB-7D08-DB29A9213BA8}"/>
          </ac:spMkLst>
        </pc:spChg>
        <pc:spChg chg="mod">
          <ac:chgData name="One Skill" userId="8d49c830ac36a521" providerId="LiveId" clId="{EA354719-4A8A-47E8-A6A4-79A949610386}" dt="2024-04-18T13:40:59.976" v="3508" actId="27803"/>
          <ac:spMkLst>
            <pc:docMk/>
            <pc:sldMk cId="767519772" sldId="268"/>
            <ac:spMk id="1140" creationId="{3ECDFBC2-179E-E4FA-73F2-7F97157A9D47}"/>
          </ac:spMkLst>
        </pc:spChg>
        <pc:spChg chg="mod">
          <ac:chgData name="One Skill" userId="8d49c830ac36a521" providerId="LiveId" clId="{EA354719-4A8A-47E8-A6A4-79A949610386}" dt="2024-04-18T13:40:59.976" v="3508" actId="27803"/>
          <ac:spMkLst>
            <pc:docMk/>
            <pc:sldMk cId="767519772" sldId="268"/>
            <ac:spMk id="1141" creationId="{A5E8F302-BD69-1261-24BB-6436A74A9548}"/>
          </ac:spMkLst>
        </pc:spChg>
        <pc:spChg chg="mod">
          <ac:chgData name="One Skill" userId="8d49c830ac36a521" providerId="LiveId" clId="{EA354719-4A8A-47E8-A6A4-79A949610386}" dt="2024-04-18T13:40:59.976" v="3508" actId="27803"/>
          <ac:spMkLst>
            <pc:docMk/>
            <pc:sldMk cId="767519772" sldId="268"/>
            <ac:spMk id="1142" creationId="{D6383713-0A41-2CCA-E899-12F5876E0E35}"/>
          </ac:spMkLst>
        </pc:spChg>
        <pc:spChg chg="mod">
          <ac:chgData name="One Skill" userId="8d49c830ac36a521" providerId="LiveId" clId="{EA354719-4A8A-47E8-A6A4-79A949610386}" dt="2024-04-18T13:40:59.976" v="3508" actId="27803"/>
          <ac:spMkLst>
            <pc:docMk/>
            <pc:sldMk cId="767519772" sldId="268"/>
            <ac:spMk id="1143" creationId="{47CC9A86-E697-7A7C-513C-00F4A3218CA5}"/>
          </ac:spMkLst>
        </pc:spChg>
        <pc:spChg chg="mod">
          <ac:chgData name="One Skill" userId="8d49c830ac36a521" providerId="LiveId" clId="{EA354719-4A8A-47E8-A6A4-79A949610386}" dt="2024-04-18T13:40:59.976" v="3508" actId="27803"/>
          <ac:spMkLst>
            <pc:docMk/>
            <pc:sldMk cId="767519772" sldId="268"/>
            <ac:spMk id="1144" creationId="{60A1678C-70F2-7EA2-7FDF-FBF44B537632}"/>
          </ac:spMkLst>
        </pc:spChg>
        <pc:spChg chg="mod">
          <ac:chgData name="One Skill" userId="8d49c830ac36a521" providerId="LiveId" clId="{EA354719-4A8A-47E8-A6A4-79A949610386}" dt="2024-04-18T13:40:59.976" v="3508" actId="27803"/>
          <ac:spMkLst>
            <pc:docMk/>
            <pc:sldMk cId="767519772" sldId="268"/>
            <ac:spMk id="1145" creationId="{3B5E9E1C-3CA4-B977-1039-325013FC9AA6}"/>
          </ac:spMkLst>
        </pc:spChg>
        <pc:spChg chg="mod">
          <ac:chgData name="One Skill" userId="8d49c830ac36a521" providerId="LiveId" clId="{EA354719-4A8A-47E8-A6A4-79A949610386}" dt="2024-04-18T13:40:59.976" v="3508" actId="27803"/>
          <ac:spMkLst>
            <pc:docMk/>
            <pc:sldMk cId="767519772" sldId="268"/>
            <ac:spMk id="1146" creationId="{4A50DF5A-4D34-DFEA-F256-156F706D23AC}"/>
          </ac:spMkLst>
        </pc:spChg>
        <pc:spChg chg="mod">
          <ac:chgData name="One Skill" userId="8d49c830ac36a521" providerId="LiveId" clId="{EA354719-4A8A-47E8-A6A4-79A949610386}" dt="2024-04-18T13:40:59.976" v="3508" actId="27803"/>
          <ac:spMkLst>
            <pc:docMk/>
            <pc:sldMk cId="767519772" sldId="268"/>
            <ac:spMk id="1147" creationId="{750D5EA0-5367-5E13-8665-9000497AD9DF}"/>
          </ac:spMkLst>
        </pc:spChg>
        <pc:spChg chg="mod">
          <ac:chgData name="One Skill" userId="8d49c830ac36a521" providerId="LiveId" clId="{EA354719-4A8A-47E8-A6A4-79A949610386}" dt="2024-04-18T13:40:59.976" v="3508" actId="27803"/>
          <ac:spMkLst>
            <pc:docMk/>
            <pc:sldMk cId="767519772" sldId="268"/>
            <ac:spMk id="1148" creationId="{74172AB7-9857-91FC-8F28-BD4B27948516}"/>
          </ac:spMkLst>
        </pc:spChg>
        <pc:spChg chg="mod">
          <ac:chgData name="One Skill" userId="8d49c830ac36a521" providerId="LiveId" clId="{EA354719-4A8A-47E8-A6A4-79A949610386}" dt="2024-04-18T13:40:59.976" v="3508" actId="27803"/>
          <ac:spMkLst>
            <pc:docMk/>
            <pc:sldMk cId="767519772" sldId="268"/>
            <ac:spMk id="1149" creationId="{EAA7DD46-DB4F-2F7F-7BDE-B762F3A02F3F}"/>
          </ac:spMkLst>
        </pc:spChg>
        <pc:spChg chg="mod">
          <ac:chgData name="One Skill" userId="8d49c830ac36a521" providerId="LiveId" clId="{EA354719-4A8A-47E8-A6A4-79A949610386}" dt="2024-04-18T13:40:59.976" v="3508" actId="27803"/>
          <ac:spMkLst>
            <pc:docMk/>
            <pc:sldMk cId="767519772" sldId="268"/>
            <ac:spMk id="1150" creationId="{BC451CA5-C96E-ECFA-9D16-C2BBAA368527}"/>
          </ac:spMkLst>
        </pc:spChg>
        <pc:spChg chg="mod">
          <ac:chgData name="One Skill" userId="8d49c830ac36a521" providerId="LiveId" clId="{EA354719-4A8A-47E8-A6A4-79A949610386}" dt="2024-04-18T13:40:59.976" v="3508" actId="27803"/>
          <ac:spMkLst>
            <pc:docMk/>
            <pc:sldMk cId="767519772" sldId="268"/>
            <ac:spMk id="1151" creationId="{AA11AB5F-D31C-4E7D-23A1-644FF25EE633}"/>
          </ac:spMkLst>
        </pc:spChg>
        <pc:spChg chg="mod">
          <ac:chgData name="One Skill" userId="8d49c830ac36a521" providerId="LiveId" clId="{EA354719-4A8A-47E8-A6A4-79A949610386}" dt="2024-04-18T13:40:59.976" v="3508" actId="27803"/>
          <ac:spMkLst>
            <pc:docMk/>
            <pc:sldMk cId="767519772" sldId="268"/>
            <ac:spMk id="1152" creationId="{1C89AD18-9079-7A82-DDB7-737945413994}"/>
          </ac:spMkLst>
        </pc:spChg>
        <pc:spChg chg="mod">
          <ac:chgData name="One Skill" userId="8d49c830ac36a521" providerId="LiveId" clId="{EA354719-4A8A-47E8-A6A4-79A949610386}" dt="2024-04-18T13:40:59.976" v="3508" actId="27803"/>
          <ac:spMkLst>
            <pc:docMk/>
            <pc:sldMk cId="767519772" sldId="268"/>
            <ac:spMk id="1153" creationId="{C914BCF1-6E64-B066-3F2E-58C3E6579FB4}"/>
          </ac:spMkLst>
        </pc:spChg>
        <pc:spChg chg="mod">
          <ac:chgData name="One Skill" userId="8d49c830ac36a521" providerId="LiveId" clId="{EA354719-4A8A-47E8-A6A4-79A949610386}" dt="2024-04-18T13:40:59.976" v="3508" actId="27803"/>
          <ac:spMkLst>
            <pc:docMk/>
            <pc:sldMk cId="767519772" sldId="268"/>
            <ac:spMk id="1154" creationId="{62DFA13F-4FBE-51D1-F3D9-2D68F3179F5F}"/>
          </ac:spMkLst>
        </pc:spChg>
        <pc:spChg chg="mod">
          <ac:chgData name="One Skill" userId="8d49c830ac36a521" providerId="LiveId" clId="{EA354719-4A8A-47E8-A6A4-79A949610386}" dt="2024-04-18T13:40:59.976" v="3508" actId="27803"/>
          <ac:spMkLst>
            <pc:docMk/>
            <pc:sldMk cId="767519772" sldId="268"/>
            <ac:spMk id="1155" creationId="{3B7EDEDE-0A8B-65AD-2E6F-96A608518E74}"/>
          </ac:spMkLst>
        </pc:spChg>
        <pc:spChg chg="mod">
          <ac:chgData name="One Skill" userId="8d49c830ac36a521" providerId="LiveId" clId="{EA354719-4A8A-47E8-A6A4-79A949610386}" dt="2024-04-18T13:40:59.976" v="3508" actId="27803"/>
          <ac:spMkLst>
            <pc:docMk/>
            <pc:sldMk cId="767519772" sldId="268"/>
            <ac:spMk id="1156" creationId="{2F7698E3-4256-7F0E-EE6C-C94BD6D5E764}"/>
          </ac:spMkLst>
        </pc:spChg>
        <pc:spChg chg="mod">
          <ac:chgData name="One Skill" userId="8d49c830ac36a521" providerId="LiveId" clId="{EA354719-4A8A-47E8-A6A4-79A949610386}" dt="2024-04-18T13:40:59.976" v="3508" actId="27803"/>
          <ac:spMkLst>
            <pc:docMk/>
            <pc:sldMk cId="767519772" sldId="268"/>
            <ac:spMk id="1157" creationId="{39F23BEB-814B-01EF-1BAA-2B322A95133D}"/>
          </ac:spMkLst>
        </pc:spChg>
        <pc:spChg chg="mod">
          <ac:chgData name="One Skill" userId="8d49c830ac36a521" providerId="LiveId" clId="{EA354719-4A8A-47E8-A6A4-79A949610386}" dt="2024-04-18T13:40:59.976" v="3508" actId="27803"/>
          <ac:spMkLst>
            <pc:docMk/>
            <pc:sldMk cId="767519772" sldId="268"/>
            <ac:spMk id="1158" creationId="{DC38F643-6C88-602E-5A5A-C604F446D784}"/>
          </ac:spMkLst>
        </pc:spChg>
        <pc:spChg chg="mod">
          <ac:chgData name="One Skill" userId="8d49c830ac36a521" providerId="LiveId" clId="{EA354719-4A8A-47E8-A6A4-79A949610386}" dt="2024-04-18T13:40:59.976" v="3508" actId="27803"/>
          <ac:spMkLst>
            <pc:docMk/>
            <pc:sldMk cId="767519772" sldId="268"/>
            <ac:spMk id="1159" creationId="{4ABBD56D-6DF0-800F-608A-2E127868CE0D}"/>
          </ac:spMkLst>
        </pc:spChg>
        <pc:spChg chg="mod">
          <ac:chgData name="One Skill" userId="8d49c830ac36a521" providerId="LiveId" clId="{EA354719-4A8A-47E8-A6A4-79A949610386}" dt="2024-04-18T13:40:59.976" v="3508" actId="27803"/>
          <ac:spMkLst>
            <pc:docMk/>
            <pc:sldMk cId="767519772" sldId="268"/>
            <ac:spMk id="1160" creationId="{F9F6DEA0-A6E7-A096-C9A9-96F2AD853713}"/>
          </ac:spMkLst>
        </pc:spChg>
        <pc:spChg chg="mod">
          <ac:chgData name="One Skill" userId="8d49c830ac36a521" providerId="LiveId" clId="{EA354719-4A8A-47E8-A6A4-79A949610386}" dt="2024-04-18T13:40:59.976" v="3508" actId="27803"/>
          <ac:spMkLst>
            <pc:docMk/>
            <pc:sldMk cId="767519772" sldId="268"/>
            <ac:spMk id="1161" creationId="{0DCF3F4B-35D7-E30E-668D-D04F66462457}"/>
          </ac:spMkLst>
        </pc:spChg>
        <pc:spChg chg="mod">
          <ac:chgData name="One Skill" userId="8d49c830ac36a521" providerId="LiveId" clId="{EA354719-4A8A-47E8-A6A4-79A949610386}" dt="2024-04-18T13:40:59.976" v="3508" actId="27803"/>
          <ac:spMkLst>
            <pc:docMk/>
            <pc:sldMk cId="767519772" sldId="268"/>
            <ac:spMk id="1162" creationId="{867DE1EE-7F04-FC39-1952-E6D762D61EC1}"/>
          </ac:spMkLst>
        </pc:spChg>
        <pc:spChg chg="mod">
          <ac:chgData name="One Skill" userId="8d49c830ac36a521" providerId="LiveId" clId="{EA354719-4A8A-47E8-A6A4-79A949610386}" dt="2024-04-18T13:40:59.976" v="3508" actId="27803"/>
          <ac:spMkLst>
            <pc:docMk/>
            <pc:sldMk cId="767519772" sldId="268"/>
            <ac:spMk id="1163" creationId="{4712D664-BF19-834E-714A-532E1BD8719C}"/>
          </ac:spMkLst>
        </pc:spChg>
        <pc:spChg chg="mod">
          <ac:chgData name="One Skill" userId="8d49c830ac36a521" providerId="LiveId" clId="{EA354719-4A8A-47E8-A6A4-79A949610386}" dt="2024-04-18T13:40:59.976" v="3508" actId="27803"/>
          <ac:spMkLst>
            <pc:docMk/>
            <pc:sldMk cId="767519772" sldId="268"/>
            <ac:spMk id="1164" creationId="{D3AFACFF-CA46-0E96-4167-17513CF2A7CC}"/>
          </ac:spMkLst>
        </pc:spChg>
        <pc:spChg chg="mod">
          <ac:chgData name="One Skill" userId="8d49c830ac36a521" providerId="LiveId" clId="{EA354719-4A8A-47E8-A6A4-79A949610386}" dt="2024-04-18T13:40:59.976" v="3508" actId="27803"/>
          <ac:spMkLst>
            <pc:docMk/>
            <pc:sldMk cId="767519772" sldId="268"/>
            <ac:spMk id="1165" creationId="{79D33B83-1AFD-B13D-A216-196203CA6AD4}"/>
          </ac:spMkLst>
        </pc:spChg>
        <pc:spChg chg="mod">
          <ac:chgData name="One Skill" userId="8d49c830ac36a521" providerId="LiveId" clId="{EA354719-4A8A-47E8-A6A4-79A949610386}" dt="2024-04-18T13:40:59.976" v="3508" actId="27803"/>
          <ac:spMkLst>
            <pc:docMk/>
            <pc:sldMk cId="767519772" sldId="268"/>
            <ac:spMk id="1166" creationId="{F540EBA8-E213-87AB-958D-A26EAAD36978}"/>
          </ac:spMkLst>
        </pc:spChg>
        <pc:spChg chg="mod">
          <ac:chgData name="One Skill" userId="8d49c830ac36a521" providerId="LiveId" clId="{EA354719-4A8A-47E8-A6A4-79A949610386}" dt="2024-04-18T13:40:59.976" v="3508" actId="27803"/>
          <ac:spMkLst>
            <pc:docMk/>
            <pc:sldMk cId="767519772" sldId="268"/>
            <ac:spMk id="1167" creationId="{6F480CB9-0090-9BC2-1E87-16F981C4750C}"/>
          </ac:spMkLst>
        </pc:spChg>
        <pc:spChg chg="mod">
          <ac:chgData name="One Skill" userId="8d49c830ac36a521" providerId="LiveId" clId="{EA354719-4A8A-47E8-A6A4-79A949610386}" dt="2024-04-18T13:40:59.976" v="3508" actId="27803"/>
          <ac:spMkLst>
            <pc:docMk/>
            <pc:sldMk cId="767519772" sldId="268"/>
            <ac:spMk id="1168" creationId="{5844549F-B036-53A6-45CE-8FD7BA0104D9}"/>
          </ac:spMkLst>
        </pc:spChg>
        <pc:spChg chg="mod">
          <ac:chgData name="One Skill" userId="8d49c830ac36a521" providerId="LiveId" clId="{EA354719-4A8A-47E8-A6A4-79A949610386}" dt="2024-04-18T13:40:59.976" v="3508" actId="27803"/>
          <ac:spMkLst>
            <pc:docMk/>
            <pc:sldMk cId="767519772" sldId="268"/>
            <ac:spMk id="1169" creationId="{232114A9-1683-9FBA-85BE-B85EE72746F7}"/>
          </ac:spMkLst>
        </pc:spChg>
        <pc:spChg chg="mod">
          <ac:chgData name="One Skill" userId="8d49c830ac36a521" providerId="LiveId" clId="{EA354719-4A8A-47E8-A6A4-79A949610386}" dt="2024-04-18T13:40:59.976" v="3508" actId="27803"/>
          <ac:spMkLst>
            <pc:docMk/>
            <pc:sldMk cId="767519772" sldId="268"/>
            <ac:spMk id="1170" creationId="{77E113B6-F019-2CB3-7B47-C119413D8CF4}"/>
          </ac:spMkLst>
        </pc:spChg>
        <pc:spChg chg="mod">
          <ac:chgData name="One Skill" userId="8d49c830ac36a521" providerId="LiveId" clId="{EA354719-4A8A-47E8-A6A4-79A949610386}" dt="2024-04-18T13:40:59.976" v="3508" actId="27803"/>
          <ac:spMkLst>
            <pc:docMk/>
            <pc:sldMk cId="767519772" sldId="268"/>
            <ac:spMk id="1171" creationId="{4313981D-3AC5-ADFF-1872-308D27A94C8E}"/>
          </ac:spMkLst>
        </pc:spChg>
        <pc:spChg chg="mod">
          <ac:chgData name="One Skill" userId="8d49c830ac36a521" providerId="LiveId" clId="{EA354719-4A8A-47E8-A6A4-79A949610386}" dt="2024-04-18T13:40:59.976" v="3508" actId="27803"/>
          <ac:spMkLst>
            <pc:docMk/>
            <pc:sldMk cId="767519772" sldId="268"/>
            <ac:spMk id="1172" creationId="{2E6FE12D-15FF-914A-2E6C-48E9A6903FE3}"/>
          </ac:spMkLst>
        </pc:spChg>
        <pc:spChg chg="mod">
          <ac:chgData name="One Skill" userId="8d49c830ac36a521" providerId="LiveId" clId="{EA354719-4A8A-47E8-A6A4-79A949610386}" dt="2024-04-18T13:40:59.976" v="3508" actId="27803"/>
          <ac:spMkLst>
            <pc:docMk/>
            <pc:sldMk cId="767519772" sldId="268"/>
            <ac:spMk id="1173" creationId="{66E64C3F-4B1D-64CA-C067-300AC14068FA}"/>
          </ac:spMkLst>
        </pc:spChg>
        <pc:spChg chg="mod">
          <ac:chgData name="One Skill" userId="8d49c830ac36a521" providerId="LiveId" clId="{EA354719-4A8A-47E8-A6A4-79A949610386}" dt="2024-04-18T13:40:59.976" v="3508" actId="27803"/>
          <ac:spMkLst>
            <pc:docMk/>
            <pc:sldMk cId="767519772" sldId="268"/>
            <ac:spMk id="1174" creationId="{5BB5CD9F-C459-220F-B05E-3273B6B50EBB}"/>
          </ac:spMkLst>
        </pc:spChg>
        <pc:spChg chg="mod">
          <ac:chgData name="One Skill" userId="8d49c830ac36a521" providerId="LiveId" clId="{EA354719-4A8A-47E8-A6A4-79A949610386}" dt="2024-04-18T13:40:59.976" v="3508" actId="27803"/>
          <ac:spMkLst>
            <pc:docMk/>
            <pc:sldMk cId="767519772" sldId="268"/>
            <ac:spMk id="1175" creationId="{0F452B66-8031-A973-FE88-EC453AFE36B7}"/>
          </ac:spMkLst>
        </pc:spChg>
        <pc:spChg chg="mod">
          <ac:chgData name="One Skill" userId="8d49c830ac36a521" providerId="LiveId" clId="{EA354719-4A8A-47E8-A6A4-79A949610386}" dt="2024-04-18T13:40:59.976" v="3508" actId="27803"/>
          <ac:spMkLst>
            <pc:docMk/>
            <pc:sldMk cId="767519772" sldId="268"/>
            <ac:spMk id="1176" creationId="{A83363B0-8786-9FCC-5FB5-E822E1331DB9}"/>
          </ac:spMkLst>
        </pc:spChg>
        <pc:spChg chg="mod">
          <ac:chgData name="One Skill" userId="8d49c830ac36a521" providerId="LiveId" clId="{EA354719-4A8A-47E8-A6A4-79A949610386}" dt="2024-04-18T13:40:59.976" v="3508" actId="27803"/>
          <ac:spMkLst>
            <pc:docMk/>
            <pc:sldMk cId="767519772" sldId="268"/>
            <ac:spMk id="1177" creationId="{399390D7-B609-3078-B865-0F22F87CFCB6}"/>
          </ac:spMkLst>
        </pc:spChg>
        <pc:spChg chg="mod">
          <ac:chgData name="One Skill" userId="8d49c830ac36a521" providerId="LiveId" clId="{EA354719-4A8A-47E8-A6A4-79A949610386}" dt="2024-04-18T13:40:59.976" v="3508" actId="27803"/>
          <ac:spMkLst>
            <pc:docMk/>
            <pc:sldMk cId="767519772" sldId="268"/>
            <ac:spMk id="1178" creationId="{75060E2E-B85B-8F4E-4AA8-3A84F38BB2C8}"/>
          </ac:spMkLst>
        </pc:spChg>
        <pc:spChg chg="mod">
          <ac:chgData name="One Skill" userId="8d49c830ac36a521" providerId="LiveId" clId="{EA354719-4A8A-47E8-A6A4-79A949610386}" dt="2024-04-18T13:40:59.976" v="3508" actId="27803"/>
          <ac:spMkLst>
            <pc:docMk/>
            <pc:sldMk cId="767519772" sldId="268"/>
            <ac:spMk id="1179" creationId="{9763939C-575C-C410-7745-51453582F2E5}"/>
          </ac:spMkLst>
        </pc:spChg>
        <pc:spChg chg="mod">
          <ac:chgData name="One Skill" userId="8d49c830ac36a521" providerId="LiveId" clId="{EA354719-4A8A-47E8-A6A4-79A949610386}" dt="2024-04-18T13:40:59.976" v="3508" actId="27803"/>
          <ac:spMkLst>
            <pc:docMk/>
            <pc:sldMk cId="767519772" sldId="268"/>
            <ac:spMk id="1180" creationId="{B0044769-EA01-88FD-63B0-E0974D68F151}"/>
          </ac:spMkLst>
        </pc:spChg>
        <pc:spChg chg="mod">
          <ac:chgData name="One Skill" userId="8d49c830ac36a521" providerId="LiveId" clId="{EA354719-4A8A-47E8-A6A4-79A949610386}" dt="2024-04-18T13:40:59.976" v="3508" actId="27803"/>
          <ac:spMkLst>
            <pc:docMk/>
            <pc:sldMk cId="767519772" sldId="268"/>
            <ac:spMk id="1181" creationId="{77D270A0-AB00-4157-0D4B-8086DFDD94E1}"/>
          </ac:spMkLst>
        </pc:spChg>
        <pc:spChg chg="mod">
          <ac:chgData name="One Skill" userId="8d49c830ac36a521" providerId="LiveId" clId="{EA354719-4A8A-47E8-A6A4-79A949610386}" dt="2024-04-18T13:40:59.976" v="3508" actId="27803"/>
          <ac:spMkLst>
            <pc:docMk/>
            <pc:sldMk cId="767519772" sldId="268"/>
            <ac:spMk id="1182" creationId="{0D6839BF-D2D3-0ECB-5168-C763060C19A4}"/>
          </ac:spMkLst>
        </pc:spChg>
        <pc:spChg chg="mod">
          <ac:chgData name="One Skill" userId="8d49c830ac36a521" providerId="LiveId" clId="{EA354719-4A8A-47E8-A6A4-79A949610386}" dt="2024-04-18T13:40:59.976" v="3508" actId="27803"/>
          <ac:spMkLst>
            <pc:docMk/>
            <pc:sldMk cId="767519772" sldId="268"/>
            <ac:spMk id="1183" creationId="{C09717D4-6678-960B-FC66-B3FFA972E264}"/>
          </ac:spMkLst>
        </pc:spChg>
        <pc:spChg chg="mod">
          <ac:chgData name="One Skill" userId="8d49c830ac36a521" providerId="LiveId" clId="{EA354719-4A8A-47E8-A6A4-79A949610386}" dt="2024-04-18T13:40:59.976" v="3508" actId="27803"/>
          <ac:spMkLst>
            <pc:docMk/>
            <pc:sldMk cId="767519772" sldId="268"/>
            <ac:spMk id="1184" creationId="{E192F222-ECF7-D44C-49C6-944C5154CBDA}"/>
          </ac:spMkLst>
        </pc:spChg>
        <pc:spChg chg="mod">
          <ac:chgData name="One Skill" userId="8d49c830ac36a521" providerId="LiveId" clId="{EA354719-4A8A-47E8-A6A4-79A949610386}" dt="2024-04-18T13:40:59.976" v="3508" actId="27803"/>
          <ac:spMkLst>
            <pc:docMk/>
            <pc:sldMk cId="767519772" sldId="268"/>
            <ac:spMk id="1185" creationId="{930E644C-49E9-2D9C-6C74-EC4583C2C5C3}"/>
          </ac:spMkLst>
        </pc:spChg>
        <pc:spChg chg="mod">
          <ac:chgData name="One Skill" userId="8d49c830ac36a521" providerId="LiveId" clId="{EA354719-4A8A-47E8-A6A4-79A949610386}" dt="2024-04-18T13:40:59.976" v="3508" actId="27803"/>
          <ac:spMkLst>
            <pc:docMk/>
            <pc:sldMk cId="767519772" sldId="268"/>
            <ac:spMk id="1186" creationId="{F0DA10F6-A178-26B7-B460-853B634EE5CC}"/>
          </ac:spMkLst>
        </pc:spChg>
        <pc:spChg chg="mod">
          <ac:chgData name="One Skill" userId="8d49c830ac36a521" providerId="LiveId" clId="{EA354719-4A8A-47E8-A6A4-79A949610386}" dt="2024-04-18T13:40:59.976" v="3508" actId="27803"/>
          <ac:spMkLst>
            <pc:docMk/>
            <pc:sldMk cId="767519772" sldId="268"/>
            <ac:spMk id="1187" creationId="{3E5FE35F-4FE7-22FF-4B16-BEF7D3DE642A}"/>
          </ac:spMkLst>
        </pc:spChg>
        <pc:spChg chg="mod">
          <ac:chgData name="One Skill" userId="8d49c830ac36a521" providerId="LiveId" clId="{EA354719-4A8A-47E8-A6A4-79A949610386}" dt="2024-04-18T13:40:59.976" v="3508" actId="27803"/>
          <ac:spMkLst>
            <pc:docMk/>
            <pc:sldMk cId="767519772" sldId="268"/>
            <ac:spMk id="1188" creationId="{830FADBA-F4BC-6586-E96F-B9F33732376A}"/>
          </ac:spMkLst>
        </pc:spChg>
        <pc:spChg chg="mod">
          <ac:chgData name="One Skill" userId="8d49c830ac36a521" providerId="LiveId" clId="{EA354719-4A8A-47E8-A6A4-79A949610386}" dt="2024-04-18T13:40:59.976" v="3508" actId="27803"/>
          <ac:spMkLst>
            <pc:docMk/>
            <pc:sldMk cId="767519772" sldId="268"/>
            <ac:spMk id="1189" creationId="{50B0C6A9-24C0-3049-72A8-02956A452D2B}"/>
          </ac:spMkLst>
        </pc:spChg>
        <pc:spChg chg="mod">
          <ac:chgData name="One Skill" userId="8d49c830ac36a521" providerId="LiveId" clId="{EA354719-4A8A-47E8-A6A4-79A949610386}" dt="2024-04-18T13:40:59.976" v="3508" actId="27803"/>
          <ac:spMkLst>
            <pc:docMk/>
            <pc:sldMk cId="767519772" sldId="268"/>
            <ac:spMk id="1190" creationId="{77B1EA6D-C582-4EC1-D3F2-C312C6AF94EE}"/>
          </ac:spMkLst>
        </pc:spChg>
        <pc:spChg chg="mod">
          <ac:chgData name="One Skill" userId="8d49c830ac36a521" providerId="LiveId" clId="{EA354719-4A8A-47E8-A6A4-79A949610386}" dt="2024-04-18T13:40:59.976" v="3508" actId="27803"/>
          <ac:spMkLst>
            <pc:docMk/>
            <pc:sldMk cId="767519772" sldId="268"/>
            <ac:spMk id="1191" creationId="{5B55C58C-D2D7-F3B7-A8AA-C338C4C15669}"/>
          </ac:spMkLst>
        </pc:spChg>
        <pc:spChg chg="mod">
          <ac:chgData name="One Skill" userId="8d49c830ac36a521" providerId="LiveId" clId="{EA354719-4A8A-47E8-A6A4-79A949610386}" dt="2024-04-18T13:40:59.976" v="3508" actId="27803"/>
          <ac:spMkLst>
            <pc:docMk/>
            <pc:sldMk cId="767519772" sldId="268"/>
            <ac:spMk id="1192" creationId="{25E86E01-6CF9-4A97-832F-7181C8689448}"/>
          </ac:spMkLst>
        </pc:spChg>
        <pc:spChg chg="mod">
          <ac:chgData name="One Skill" userId="8d49c830ac36a521" providerId="LiveId" clId="{EA354719-4A8A-47E8-A6A4-79A949610386}" dt="2024-04-18T13:40:59.976" v="3508" actId="27803"/>
          <ac:spMkLst>
            <pc:docMk/>
            <pc:sldMk cId="767519772" sldId="268"/>
            <ac:spMk id="1193" creationId="{22D3827E-D956-D2EE-6505-6A9A67D812B5}"/>
          </ac:spMkLst>
        </pc:spChg>
        <pc:spChg chg="mod">
          <ac:chgData name="One Skill" userId="8d49c830ac36a521" providerId="LiveId" clId="{EA354719-4A8A-47E8-A6A4-79A949610386}" dt="2024-04-18T13:40:59.976" v="3508" actId="27803"/>
          <ac:spMkLst>
            <pc:docMk/>
            <pc:sldMk cId="767519772" sldId="268"/>
            <ac:spMk id="1194" creationId="{7742DFE1-4380-4A3B-2987-8FEFBB35A2F1}"/>
          </ac:spMkLst>
        </pc:spChg>
        <pc:spChg chg="mod">
          <ac:chgData name="One Skill" userId="8d49c830ac36a521" providerId="LiveId" clId="{EA354719-4A8A-47E8-A6A4-79A949610386}" dt="2024-04-18T13:40:59.976" v="3508" actId="27803"/>
          <ac:spMkLst>
            <pc:docMk/>
            <pc:sldMk cId="767519772" sldId="268"/>
            <ac:spMk id="1195" creationId="{B66ED3DC-90CC-5496-9D3F-3A00F90E88E1}"/>
          </ac:spMkLst>
        </pc:spChg>
        <pc:spChg chg="mod">
          <ac:chgData name="One Skill" userId="8d49c830ac36a521" providerId="LiveId" clId="{EA354719-4A8A-47E8-A6A4-79A949610386}" dt="2024-04-18T13:40:59.976" v="3508" actId="27803"/>
          <ac:spMkLst>
            <pc:docMk/>
            <pc:sldMk cId="767519772" sldId="268"/>
            <ac:spMk id="1196" creationId="{1E204483-93EC-F3D6-0F97-A0355231F706}"/>
          </ac:spMkLst>
        </pc:spChg>
        <pc:spChg chg="mod">
          <ac:chgData name="One Skill" userId="8d49c830ac36a521" providerId="LiveId" clId="{EA354719-4A8A-47E8-A6A4-79A949610386}" dt="2024-04-18T13:40:59.976" v="3508" actId="27803"/>
          <ac:spMkLst>
            <pc:docMk/>
            <pc:sldMk cId="767519772" sldId="268"/>
            <ac:spMk id="1197" creationId="{AF9DDB2D-8E9C-4A8E-EB3F-9A7B68F01460}"/>
          </ac:spMkLst>
        </pc:spChg>
        <pc:spChg chg="mod">
          <ac:chgData name="One Skill" userId="8d49c830ac36a521" providerId="LiveId" clId="{EA354719-4A8A-47E8-A6A4-79A949610386}" dt="2024-04-18T13:40:59.976" v="3508" actId="27803"/>
          <ac:spMkLst>
            <pc:docMk/>
            <pc:sldMk cId="767519772" sldId="268"/>
            <ac:spMk id="1198" creationId="{D7C69E73-A464-4E7C-E9B4-122E1646ED3D}"/>
          </ac:spMkLst>
        </pc:spChg>
        <pc:spChg chg="mod">
          <ac:chgData name="One Skill" userId="8d49c830ac36a521" providerId="LiveId" clId="{EA354719-4A8A-47E8-A6A4-79A949610386}" dt="2024-04-18T13:40:59.976" v="3508" actId="27803"/>
          <ac:spMkLst>
            <pc:docMk/>
            <pc:sldMk cId="767519772" sldId="268"/>
            <ac:spMk id="1199" creationId="{393BDB03-0C63-EA17-D7DC-497645E43EE1}"/>
          </ac:spMkLst>
        </pc:spChg>
        <pc:spChg chg="mod">
          <ac:chgData name="One Skill" userId="8d49c830ac36a521" providerId="LiveId" clId="{EA354719-4A8A-47E8-A6A4-79A949610386}" dt="2024-04-18T13:40:59.976" v="3508" actId="27803"/>
          <ac:spMkLst>
            <pc:docMk/>
            <pc:sldMk cId="767519772" sldId="268"/>
            <ac:spMk id="1200" creationId="{262FC96F-7C2D-1FC9-3E92-AEA9375FEC12}"/>
          </ac:spMkLst>
        </pc:spChg>
        <pc:spChg chg="mod">
          <ac:chgData name="One Skill" userId="8d49c830ac36a521" providerId="LiveId" clId="{EA354719-4A8A-47E8-A6A4-79A949610386}" dt="2024-04-18T13:40:59.976" v="3508" actId="27803"/>
          <ac:spMkLst>
            <pc:docMk/>
            <pc:sldMk cId="767519772" sldId="268"/>
            <ac:spMk id="1201" creationId="{1ED5C2AD-2E12-6045-AA00-A59B6215C8B9}"/>
          </ac:spMkLst>
        </pc:spChg>
        <pc:spChg chg="mod">
          <ac:chgData name="One Skill" userId="8d49c830ac36a521" providerId="LiveId" clId="{EA354719-4A8A-47E8-A6A4-79A949610386}" dt="2024-04-18T13:40:59.976" v="3508" actId="27803"/>
          <ac:spMkLst>
            <pc:docMk/>
            <pc:sldMk cId="767519772" sldId="268"/>
            <ac:spMk id="1202" creationId="{54FE515F-101A-6B5E-CF26-5C0AD41BA957}"/>
          </ac:spMkLst>
        </pc:spChg>
        <pc:spChg chg="mod">
          <ac:chgData name="One Skill" userId="8d49c830ac36a521" providerId="LiveId" clId="{EA354719-4A8A-47E8-A6A4-79A949610386}" dt="2024-04-18T13:40:59.976" v="3508" actId="27803"/>
          <ac:spMkLst>
            <pc:docMk/>
            <pc:sldMk cId="767519772" sldId="268"/>
            <ac:spMk id="1203" creationId="{6E8CBAA6-4B55-D8B0-0165-072271828EC5}"/>
          </ac:spMkLst>
        </pc:spChg>
        <pc:spChg chg="mod">
          <ac:chgData name="One Skill" userId="8d49c830ac36a521" providerId="LiveId" clId="{EA354719-4A8A-47E8-A6A4-79A949610386}" dt="2024-04-18T13:40:59.976" v="3508" actId="27803"/>
          <ac:spMkLst>
            <pc:docMk/>
            <pc:sldMk cId="767519772" sldId="268"/>
            <ac:spMk id="1204" creationId="{B9D9D496-66E8-E5AA-6477-9E1236D081F5}"/>
          </ac:spMkLst>
        </pc:spChg>
        <pc:spChg chg="mod">
          <ac:chgData name="One Skill" userId="8d49c830ac36a521" providerId="LiveId" clId="{EA354719-4A8A-47E8-A6A4-79A949610386}" dt="2024-04-18T13:40:59.976" v="3508" actId="27803"/>
          <ac:spMkLst>
            <pc:docMk/>
            <pc:sldMk cId="767519772" sldId="268"/>
            <ac:spMk id="1205" creationId="{1811CF9C-8BC5-F60B-1374-CF11D212DFD3}"/>
          </ac:spMkLst>
        </pc:spChg>
        <pc:spChg chg="mod">
          <ac:chgData name="One Skill" userId="8d49c830ac36a521" providerId="LiveId" clId="{EA354719-4A8A-47E8-A6A4-79A949610386}" dt="2024-04-18T13:40:59.976" v="3508" actId="27803"/>
          <ac:spMkLst>
            <pc:docMk/>
            <pc:sldMk cId="767519772" sldId="268"/>
            <ac:spMk id="1206" creationId="{1969ACAA-C1DF-F27A-DEED-A8BD6A30529A}"/>
          </ac:spMkLst>
        </pc:spChg>
        <pc:spChg chg="mod">
          <ac:chgData name="One Skill" userId="8d49c830ac36a521" providerId="LiveId" clId="{EA354719-4A8A-47E8-A6A4-79A949610386}" dt="2024-04-18T13:40:59.976" v="3508" actId="27803"/>
          <ac:spMkLst>
            <pc:docMk/>
            <pc:sldMk cId="767519772" sldId="268"/>
            <ac:spMk id="1207" creationId="{770F3477-9C76-BE3E-0F53-8F66A6A773AA}"/>
          </ac:spMkLst>
        </pc:spChg>
        <pc:spChg chg="mod">
          <ac:chgData name="One Skill" userId="8d49c830ac36a521" providerId="LiveId" clId="{EA354719-4A8A-47E8-A6A4-79A949610386}" dt="2024-04-18T13:40:59.976" v="3508" actId="27803"/>
          <ac:spMkLst>
            <pc:docMk/>
            <pc:sldMk cId="767519772" sldId="268"/>
            <ac:spMk id="1208" creationId="{7925B5E4-68AA-631D-C92E-04CFE972CD4C}"/>
          </ac:spMkLst>
        </pc:spChg>
        <pc:spChg chg="mod">
          <ac:chgData name="One Skill" userId="8d49c830ac36a521" providerId="LiveId" clId="{EA354719-4A8A-47E8-A6A4-79A949610386}" dt="2024-04-18T13:40:59.976" v="3508" actId="27803"/>
          <ac:spMkLst>
            <pc:docMk/>
            <pc:sldMk cId="767519772" sldId="268"/>
            <ac:spMk id="1209" creationId="{4C27ACA9-B3D5-8970-4284-8594A21E4646}"/>
          </ac:spMkLst>
        </pc:spChg>
        <pc:spChg chg="mod">
          <ac:chgData name="One Skill" userId="8d49c830ac36a521" providerId="LiveId" clId="{EA354719-4A8A-47E8-A6A4-79A949610386}" dt="2024-04-18T13:40:59.976" v="3508" actId="27803"/>
          <ac:spMkLst>
            <pc:docMk/>
            <pc:sldMk cId="767519772" sldId="268"/>
            <ac:spMk id="1210" creationId="{95F9C362-CCDB-0623-FB4F-A652E1A81E15}"/>
          </ac:spMkLst>
        </pc:spChg>
        <pc:spChg chg="mod">
          <ac:chgData name="One Skill" userId="8d49c830ac36a521" providerId="LiveId" clId="{EA354719-4A8A-47E8-A6A4-79A949610386}" dt="2024-04-18T13:40:59.976" v="3508" actId="27803"/>
          <ac:spMkLst>
            <pc:docMk/>
            <pc:sldMk cId="767519772" sldId="268"/>
            <ac:spMk id="1211" creationId="{7EF703B9-B939-CC66-36E1-44BC84826BEF}"/>
          </ac:spMkLst>
        </pc:spChg>
        <pc:spChg chg="mod">
          <ac:chgData name="One Skill" userId="8d49c830ac36a521" providerId="LiveId" clId="{EA354719-4A8A-47E8-A6A4-79A949610386}" dt="2024-04-18T13:40:59.976" v="3508" actId="27803"/>
          <ac:spMkLst>
            <pc:docMk/>
            <pc:sldMk cId="767519772" sldId="268"/>
            <ac:spMk id="1212" creationId="{9D8F82E0-3D3D-835D-5735-59CD2D5CF478}"/>
          </ac:spMkLst>
        </pc:spChg>
        <pc:spChg chg="mod">
          <ac:chgData name="One Skill" userId="8d49c830ac36a521" providerId="LiveId" clId="{EA354719-4A8A-47E8-A6A4-79A949610386}" dt="2024-04-18T13:40:59.976" v="3508" actId="27803"/>
          <ac:spMkLst>
            <pc:docMk/>
            <pc:sldMk cId="767519772" sldId="268"/>
            <ac:spMk id="1213" creationId="{3ACCE315-E816-0C7B-01F2-CE53D354F70D}"/>
          </ac:spMkLst>
        </pc:spChg>
        <pc:spChg chg="mod">
          <ac:chgData name="One Skill" userId="8d49c830ac36a521" providerId="LiveId" clId="{EA354719-4A8A-47E8-A6A4-79A949610386}" dt="2024-04-18T13:40:59.976" v="3508" actId="27803"/>
          <ac:spMkLst>
            <pc:docMk/>
            <pc:sldMk cId="767519772" sldId="268"/>
            <ac:spMk id="1214" creationId="{C38C7579-73D0-6BE1-408C-09EBD3BD1064}"/>
          </ac:spMkLst>
        </pc:spChg>
        <pc:spChg chg="mod">
          <ac:chgData name="One Skill" userId="8d49c830ac36a521" providerId="LiveId" clId="{EA354719-4A8A-47E8-A6A4-79A949610386}" dt="2024-04-18T13:40:59.976" v="3508" actId="27803"/>
          <ac:spMkLst>
            <pc:docMk/>
            <pc:sldMk cId="767519772" sldId="268"/>
            <ac:spMk id="1215" creationId="{9F128984-DB3B-6E2A-7F6E-1EB3EC8126E3}"/>
          </ac:spMkLst>
        </pc:spChg>
        <pc:spChg chg="mod">
          <ac:chgData name="One Skill" userId="8d49c830ac36a521" providerId="LiveId" clId="{EA354719-4A8A-47E8-A6A4-79A949610386}" dt="2024-04-18T13:40:59.976" v="3508" actId="27803"/>
          <ac:spMkLst>
            <pc:docMk/>
            <pc:sldMk cId="767519772" sldId="268"/>
            <ac:spMk id="1216" creationId="{A2018F04-7B73-B662-AB44-F0B40AD41ADE}"/>
          </ac:spMkLst>
        </pc:spChg>
        <pc:spChg chg="mod">
          <ac:chgData name="One Skill" userId="8d49c830ac36a521" providerId="LiveId" clId="{EA354719-4A8A-47E8-A6A4-79A949610386}" dt="2024-04-18T13:40:59.976" v="3508" actId="27803"/>
          <ac:spMkLst>
            <pc:docMk/>
            <pc:sldMk cId="767519772" sldId="268"/>
            <ac:spMk id="1217" creationId="{05D62A2B-9DF4-7C78-AB9D-2531ED6CC833}"/>
          </ac:spMkLst>
        </pc:spChg>
        <pc:spChg chg="mod">
          <ac:chgData name="One Skill" userId="8d49c830ac36a521" providerId="LiveId" clId="{EA354719-4A8A-47E8-A6A4-79A949610386}" dt="2024-04-18T13:40:59.976" v="3508" actId="27803"/>
          <ac:spMkLst>
            <pc:docMk/>
            <pc:sldMk cId="767519772" sldId="268"/>
            <ac:spMk id="1218" creationId="{E36F3BBA-7B8F-17FC-6B30-8FCFFC7CE1A1}"/>
          </ac:spMkLst>
        </pc:spChg>
        <pc:spChg chg="mod">
          <ac:chgData name="One Skill" userId="8d49c830ac36a521" providerId="LiveId" clId="{EA354719-4A8A-47E8-A6A4-79A949610386}" dt="2024-04-18T13:40:59.976" v="3508" actId="27803"/>
          <ac:spMkLst>
            <pc:docMk/>
            <pc:sldMk cId="767519772" sldId="268"/>
            <ac:spMk id="1219" creationId="{6E022E80-9A88-4AA2-5ED2-40CC8F04EB04}"/>
          </ac:spMkLst>
        </pc:spChg>
        <pc:spChg chg="mod">
          <ac:chgData name="One Skill" userId="8d49c830ac36a521" providerId="LiveId" clId="{EA354719-4A8A-47E8-A6A4-79A949610386}" dt="2024-04-18T13:40:59.976" v="3508" actId="27803"/>
          <ac:spMkLst>
            <pc:docMk/>
            <pc:sldMk cId="767519772" sldId="268"/>
            <ac:spMk id="1220" creationId="{E262D752-0FBC-36C0-DFF1-BE5D41BADA7C}"/>
          </ac:spMkLst>
        </pc:spChg>
        <pc:spChg chg="mod">
          <ac:chgData name="One Skill" userId="8d49c830ac36a521" providerId="LiveId" clId="{EA354719-4A8A-47E8-A6A4-79A949610386}" dt="2024-04-18T13:40:59.976" v="3508" actId="27803"/>
          <ac:spMkLst>
            <pc:docMk/>
            <pc:sldMk cId="767519772" sldId="268"/>
            <ac:spMk id="1221" creationId="{8B706D5A-6F9D-152C-0413-5563A9119013}"/>
          </ac:spMkLst>
        </pc:spChg>
        <pc:spChg chg="mod">
          <ac:chgData name="One Skill" userId="8d49c830ac36a521" providerId="LiveId" clId="{EA354719-4A8A-47E8-A6A4-79A949610386}" dt="2024-04-18T13:40:59.976" v="3508" actId="27803"/>
          <ac:spMkLst>
            <pc:docMk/>
            <pc:sldMk cId="767519772" sldId="268"/>
            <ac:spMk id="1222" creationId="{EC312E4A-7BDB-853E-3E44-93F769D67E15}"/>
          </ac:spMkLst>
        </pc:spChg>
        <pc:spChg chg="mod">
          <ac:chgData name="One Skill" userId="8d49c830ac36a521" providerId="LiveId" clId="{EA354719-4A8A-47E8-A6A4-79A949610386}" dt="2024-04-18T13:40:59.976" v="3508" actId="27803"/>
          <ac:spMkLst>
            <pc:docMk/>
            <pc:sldMk cId="767519772" sldId="268"/>
            <ac:spMk id="1223" creationId="{7F3F396B-0CF8-451B-0BFB-284484DEA3F0}"/>
          </ac:spMkLst>
        </pc:spChg>
        <pc:spChg chg="mod">
          <ac:chgData name="One Skill" userId="8d49c830ac36a521" providerId="LiveId" clId="{EA354719-4A8A-47E8-A6A4-79A949610386}" dt="2024-04-18T13:40:59.976" v="3508" actId="27803"/>
          <ac:spMkLst>
            <pc:docMk/>
            <pc:sldMk cId="767519772" sldId="268"/>
            <ac:spMk id="1224" creationId="{52743CB0-AA86-1771-61D4-C8B7DC6546BF}"/>
          </ac:spMkLst>
        </pc:spChg>
        <pc:spChg chg="mod">
          <ac:chgData name="One Skill" userId="8d49c830ac36a521" providerId="LiveId" clId="{EA354719-4A8A-47E8-A6A4-79A949610386}" dt="2024-04-18T13:40:59.976" v="3508" actId="27803"/>
          <ac:spMkLst>
            <pc:docMk/>
            <pc:sldMk cId="767519772" sldId="268"/>
            <ac:spMk id="1225" creationId="{1AD250AB-7121-5BDA-A95B-A86A42506417}"/>
          </ac:spMkLst>
        </pc:spChg>
        <pc:spChg chg="mod">
          <ac:chgData name="One Skill" userId="8d49c830ac36a521" providerId="LiveId" clId="{EA354719-4A8A-47E8-A6A4-79A949610386}" dt="2024-04-18T13:40:59.976" v="3508" actId="27803"/>
          <ac:spMkLst>
            <pc:docMk/>
            <pc:sldMk cId="767519772" sldId="268"/>
            <ac:spMk id="1226" creationId="{F22CC267-FA3D-4FC3-B22A-28B8FD1A9171}"/>
          </ac:spMkLst>
        </pc:spChg>
        <pc:spChg chg="mod">
          <ac:chgData name="One Skill" userId="8d49c830ac36a521" providerId="LiveId" clId="{EA354719-4A8A-47E8-A6A4-79A949610386}" dt="2024-04-18T13:40:59.976" v="3508" actId="27803"/>
          <ac:spMkLst>
            <pc:docMk/>
            <pc:sldMk cId="767519772" sldId="268"/>
            <ac:spMk id="1227" creationId="{0003192A-B3C2-FC54-97AB-EE65A71928B3}"/>
          </ac:spMkLst>
        </pc:spChg>
        <pc:spChg chg="mod">
          <ac:chgData name="One Skill" userId="8d49c830ac36a521" providerId="LiveId" clId="{EA354719-4A8A-47E8-A6A4-79A949610386}" dt="2024-04-18T13:40:59.976" v="3508" actId="27803"/>
          <ac:spMkLst>
            <pc:docMk/>
            <pc:sldMk cId="767519772" sldId="268"/>
            <ac:spMk id="1228" creationId="{011E027D-F9EC-8C2D-9E6B-5792BF4FB81F}"/>
          </ac:spMkLst>
        </pc:spChg>
        <pc:spChg chg="mod">
          <ac:chgData name="One Skill" userId="8d49c830ac36a521" providerId="LiveId" clId="{EA354719-4A8A-47E8-A6A4-79A949610386}" dt="2024-04-18T13:40:59.976" v="3508" actId="27803"/>
          <ac:spMkLst>
            <pc:docMk/>
            <pc:sldMk cId="767519772" sldId="268"/>
            <ac:spMk id="1229" creationId="{62717C0A-40D2-9E83-41E0-041F82E449D3}"/>
          </ac:spMkLst>
        </pc:spChg>
        <pc:spChg chg="mod">
          <ac:chgData name="One Skill" userId="8d49c830ac36a521" providerId="LiveId" clId="{EA354719-4A8A-47E8-A6A4-79A949610386}" dt="2024-04-18T13:40:59.976" v="3508" actId="27803"/>
          <ac:spMkLst>
            <pc:docMk/>
            <pc:sldMk cId="767519772" sldId="268"/>
            <ac:spMk id="1230" creationId="{63FB4D36-3D24-0F2D-FE12-4AE008815DB9}"/>
          </ac:spMkLst>
        </pc:spChg>
        <pc:spChg chg="mod">
          <ac:chgData name="One Skill" userId="8d49c830ac36a521" providerId="LiveId" clId="{EA354719-4A8A-47E8-A6A4-79A949610386}" dt="2024-04-18T13:40:59.976" v="3508" actId="27803"/>
          <ac:spMkLst>
            <pc:docMk/>
            <pc:sldMk cId="767519772" sldId="268"/>
            <ac:spMk id="1231" creationId="{FD25A8A2-E082-4892-92FA-C0124877747F}"/>
          </ac:spMkLst>
        </pc:spChg>
        <pc:spChg chg="mod">
          <ac:chgData name="One Skill" userId="8d49c830ac36a521" providerId="LiveId" clId="{EA354719-4A8A-47E8-A6A4-79A949610386}" dt="2024-04-18T13:40:59.976" v="3508" actId="27803"/>
          <ac:spMkLst>
            <pc:docMk/>
            <pc:sldMk cId="767519772" sldId="268"/>
            <ac:spMk id="1232" creationId="{DED27C2D-023C-C088-81C3-553745D27ADC}"/>
          </ac:spMkLst>
        </pc:spChg>
        <pc:spChg chg="mod">
          <ac:chgData name="One Skill" userId="8d49c830ac36a521" providerId="LiveId" clId="{EA354719-4A8A-47E8-A6A4-79A949610386}" dt="2024-04-18T13:40:59.976" v="3508" actId="27803"/>
          <ac:spMkLst>
            <pc:docMk/>
            <pc:sldMk cId="767519772" sldId="268"/>
            <ac:spMk id="1233" creationId="{9EE19CC6-74A1-F058-C078-AB2A1062FD24}"/>
          </ac:spMkLst>
        </pc:spChg>
        <pc:spChg chg="mod">
          <ac:chgData name="One Skill" userId="8d49c830ac36a521" providerId="LiveId" clId="{EA354719-4A8A-47E8-A6A4-79A949610386}" dt="2024-04-18T13:40:59.976" v="3508" actId="27803"/>
          <ac:spMkLst>
            <pc:docMk/>
            <pc:sldMk cId="767519772" sldId="268"/>
            <ac:spMk id="1234" creationId="{BCA23582-36FA-91DF-E773-3BA95DAE28C2}"/>
          </ac:spMkLst>
        </pc:spChg>
        <pc:spChg chg="mod">
          <ac:chgData name="One Skill" userId="8d49c830ac36a521" providerId="LiveId" clId="{EA354719-4A8A-47E8-A6A4-79A949610386}" dt="2024-04-18T13:40:59.976" v="3508" actId="27803"/>
          <ac:spMkLst>
            <pc:docMk/>
            <pc:sldMk cId="767519772" sldId="268"/>
            <ac:spMk id="1235" creationId="{82C5C0A3-8246-816D-5B1A-5B62796BFE8E}"/>
          </ac:spMkLst>
        </pc:spChg>
        <pc:spChg chg="mod">
          <ac:chgData name="One Skill" userId="8d49c830ac36a521" providerId="LiveId" clId="{EA354719-4A8A-47E8-A6A4-79A949610386}" dt="2024-04-18T13:40:59.976" v="3508" actId="27803"/>
          <ac:spMkLst>
            <pc:docMk/>
            <pc:sldMk cId="767519772" sldId="268"/>
            <ac:spMk id="1236" creationId="{B25C5102-556F-2ED2-D279-B9446613C757}"/>
          </ac:spMkLst>
        </pc:spChg>
        <pc:spChg chg="mod">
          <ac:chgData name="One Skill" userId="8d49c830ac36a521" providerId="LiveId" clId="{EA354719-4A8A-47E8-A6A4-79A949610386}" dt="2024-04-18T13:40:59.976" v="3508" actId="27803"/>
          <ac:spMkLst>
            <pc:docMk/>
            <pc:sldMk cId="767519772" sldId="268"/>
            <ac:spMk id="1237" creationId="{BA85EE21-9DF1-99D0-8AE9-2F95F39FC26B}"/>
          </ac:spMkLst>
        </pc:spChg>
        <pc:spChg chg="mod">
          <ac:chgData name="One Skill" userId="8d49c830ac36a521" providerId="LiveId" clId="{EA354719-4A8A-47E8-A6A4-79A949610386}" dt="2024-04-18T13:40:59.976" v="3508" actId="27803"/>
          <ac:spMkLst>
            <pc:docMk/>
            <pc:sldMk cId="767519772" sldId="268"/>
            <ac:spMk id="1238" creationId="{169C4C57-898D-DFA7-5595-A8897FCB1B09}"/>
          </ac:spMkLst>
        </pc:spChg>
        <pc:spChg chg="mod">
          <ac:chgData name="One Skill" userId="8d49c830ac36a521" providerId="LiveId" clId="{EA354719-4A8A-47E8-A6A4-79A949610386}" dt="2024-04-18T13:40:59.976" v="3508" actId="27803"/>
          <ac:spMkLst>
            <pc:docMk/>
            <pc:sldMk cId="767519772" sldId="268"/>
            <ac:spMk id="1239" creationId="{40E79558-C36D-9937-970D-74C04FAE45F4}"/>
          </ac:spMkLst>
        </pc:spChg>
        <pc:spChg chg="mod">
          <ac:chgData name="One Skill" userId="8d49c830ac36a521" providerId="LiveId" clId="{EA354719-4A8A-47E8-A6A4-79A949610386}" dt="2024-04-18T13:40:59.976" v="3508" actId="27803"/>
          <ac:spMkLst>
            <pc:docMk/>
            <pc:sldMk cId="767519772" sldId="268"/>
            <ac:spMk id="1240" creationId="{E241FB18-3FD9-A565-4AD3-99ECA0A9CAF2}"/>
          </ac:spMkLst>
        </pc:spChg>
        <pc:spChg chg="mod">
          <ac:chgData name="One Skill" userId="8d49c830ac36a521" providerId="LiveId" clId="{EA354719-4A8A-47E8-A6A4-79A949610386}" dt="2024-04-18T13:40:59.976" v="3508" actId="27803"/>
          <ac:spMkLst>
            <pc:docMk/>
            <pc:sldMk cId="767519772" sldId="268"/>
            <ac:spMk id="1241" creationId="{7A7A6F6D-3D02-0657-3723-224A98626925}"/>
          </ac:spMkLst>
        </pc:spChg>
        <pc:spChg chg="mod">
          <ac:chgData name="One Skill" userId="8d49c830ac36a521" providerId="LiveId" clId="{EA354719-4A8A-47E8-A6A4-79A949610386}" dt="2024-04-18T13:40:59.976" v="3508" actId="27803"/>
          <ac:spMkLst>
            <pc:docMk/>
            <pc:sldMk cId="767519772" sldId="268"/>
            <ac:spMk id="1242" creationId="{6E00D47D-F7CF-ACB3-C495-3065A8522DA8}"/>
          </ac:spMkLst>
        </pc:spChg>
        <pc:spChg chg="mod">
          <ac:chgData name="One Skill" userId="8d49c830ac36a521" providerId="LiveId" clId="{EA354719-4A8A-47E8-A6A4-79A949610386}" dt="2024-04-18T13:40:59.976" v="3508" actId="27803"/>
          <ac:spMkLst>
            <pc:docMk/>
            <pc:sldMk cId="767519772" sldId="268"/>
            <ac:spMk id="1243" creationId="{C596F1D5-55A5-0AAF-FE38-74E723B91BD8}"/>
          </ac:spMkLst>
        </pc:spChg>
        <pc:spChg chg="mod">
          <ac:chgData name="One Skill" userId="8d49c830ac36a521" providerId="LiveId" clId="{EA354719-4A8A-47E8-A6A4-79A949610386}" dt="2024-04-18T13:40:59.976" v="3508" actId="27803"/>
          <ac:spMkLst>
            <pc:docMk/>
            <pc:sldMk cId="767519772" sldId="268"/>
            <ac:spMk id="1244" creationId="{5218E193-3E1B-E558-C19E-13333C5B77BD}"/>
          </ac:spMkLst>
        </pc:spChg>
        <pc:spChg chg="mod">
          <ac:chgData name="One Skill" userId="8d49c830ac36a521" providerId="LiveId" clId="{EA354719-4A8A-47E8-A6A4-79A949610386}" dt="2024-04-18T13:40:59.976" v="3508" actId="27803"/>
          <ac:spMkLst>
            <pc:docMk/>
            <pc:sldMk cId="767519772" sldId="268"/>
            <ac:spMk id="1245" creationId="{5C47A957-3045-579F-0E12-BFF5F9FFCE0B}"/>
          </ac:spMkLst>
        </pc:spChg>
        <pc:spChg chg="mod">
          <ac:chgData name="One Skill" userId="8d49c830ac36a521" providerId="LiveId" clId="{EA354719-4A8A-47E8-A6A4-79A949610386}" dt="2024-04-18T13:40:59.976" v="3508" actId="27803"/>
          <ac:spMkLst>
            <pc:docMk/>
            <pc:sldMk cId="767519772" sldId="268"/>
            <ac:spMk id="1246" creationId="{8E5BCB0E-3152-6A10-49DC-FBE932BDA40F}"/>
          </ac:spMkLst>
        </pc:spChg>
        <pc:spChg chg="mod">
          <ac:chgData name="One Skill" userId="8d49c830ac36a521" providerId="LiveId" clId="{EA354719-4A8A-47E8-A6A4-79A949610386}" dt="2024-04-18T13:40:59.976" v="3508" actId="27803"/>
          <ac:spMkLst>
            <pc:docMk/>
            <pc:sldMk cId="767519772" sldId="268"/>
            <ac:spMk id="1247" creationId="{24DE926D-868D-195E-458C-7A9A9AEE57B3}"/>
          </ac:spMkLst>
        </pc:spChg>
        <pc:spChg chg="mod">
          <ac:chgData name="One Skill" userId="8d49c830ac36a521" providerId="LiveId" clId="{EA354719-4A8A-47E8-A6A4-79A949610386}" dt="2024-04-18T13:40:59.976" v="3508" actId="27803"/>
          <ac:spMkLst>
            <pc:docMk/>
            <pc:sldMk cId="767519772" sldId="268"/>
            <ac:spMk id="1248" creationId="{D5C748B7-3100-2C59-D10D-591094DB0753}"/>
          </ac:spMkLst>
        </pc:spChg>
        <pc:spChg chg="mod">
          <ac:chgData name="One Skill" userId="8d49c830ac36a521" providerId="LiveId" clId="{EA354719-4A8A-47E8-A6A4-79A949610386}" dt="2024-04-18T13:40:59.976" v="3508" actId="27803"/>
          <ac:spMkLst>
            <pc:docMk/>
            <pc:sldMk cId="767519772" sldId="268"/>
            <ac:spMk id="1249" creationId="{78CD0346-0DFB-733E-48B5-E5F46F3DD6AE}"/>
          </ac:spMkLst>
        </pc:spChg>
        <pc:spChg chg="mod">
          <ac:chgData name="One Skill" userId="8d49c830ac36a521" providerId="LiveId" clId="{EA354719-4A8A-47E8-A6A4-79A949610386}" dt="2024-04-18T13:40:59.976" v="3508" actId="27803"/>
          <ac:spMkLst>
            <pc:docMk/>
            <pc:sldMk cId="767519772" sldId="268"/>
            <ac:spMk id="1250" creationId="{A2B5F1B1-3140-6313-E640-F276C55E17B7}"/>
          </ac:spMkLst>
        </pc:spChg>
        <pc:spChg chg="mod">
          <ac:chgData name="One Skill" userId="8d49c830ac36a521" providerId="LiveId" clId="{EA354719-4A8A-47E8-A6A4-79A949610386}" dt="2024-04-18T13:40:59.976" v="3508" actId="27803"/>
          <ac:spMkLst>
            <pc:docMk/>
            <pc:sldMk cId="767519772" sldId="268"/>
            <ac:spMk id="1251" creationId="{0D2BF7B6-6AC6-B3D5-57DB-E6F2D7D8352E}"/>
          </ac:spMkLst>
        </pc:spChg>
        <pc:spChg chg="mod">
          <ac:chgData name="One Skill" userId="8d49c830ac36a521" providerId="LiveId" clId="{EA354719-4A8A-47E8-A6A4-79A949610386}" dt="2024-04-18T13:40:59.976" v="3508" actId="27803"/>
          <ac:spMkLst>
            <pc:docMk/>
            <pc:sldMk cId="767519772" sldId="268"/>
            <ac:spMk id="1252" creationId="{18DB83A4-740F-37D1-CCFA-6AB7223E15BE}"/>
          </ac:spMkLst>
        </pc:spChg>
        <pc:spChg chg="mod">
          <ac:chgData name="One Skill" userId="8d49c830ac36a521" providerId="LiveId" clId="{EA354719-4A8A-47E8-A6A4-79A949610386}" dt="2024-04-18T13:40:59.976" v="3508" actId="27803"/>
          <ac:spMkLst>
            <pc:docMk/>
            <pc:sldMk cId="767519772" sldId="268"/>
            <ac:spMk id="1253" creationId="{119C044F-F4F3-5ECD-2039-E7B4BC784A70}"/>
          </ac:spMkLst>
        </pc:spChg>
        <pc:spChg chg="mod">
          <ac:chgData name="One Skill" userId="8d49c830ac36a521" providerId="LiveId" clId="{EA354719-4A8A-47E8-A6A4-79A949610386}" dt="2024-04-18T13:40:59.976" v="3508" actId="27803"/>
          <ac:spMkLst>
            <pc:docMk/>
            <pc:sldMk cId="767519772" sldId="268"/>
            <ac:spMk id="1254" creationId="{AB2831DE-5E1C-5203-4C47-295B61AD820C}"/>
          </ac:spMkLst>
        </pc:spChg>
        <pc:spChg chg="mod">
          <ac:chgData name="One Skill" userId="8d49c830ac36a521" providerId="LiveId" clId="{EA354719-4A8A-47E8-A6A4-79A949610386}" dt="2024-04-18T13:40:59.976" v="3508" actId="27803"/>
          <ac:spMkLst>
            <pc:docMk/>
            <pc:sldMk cId="767519772" sldId="268"/>
            <ac:spMk id="1255" creationId="{60F0904F-9640-035A-DA0D-288FD8D474D9}"/>
          </ac:spMkLst>
        </pc:spChg>
        <pc:spChg chg="mod">
          <ac:chgData name="One Skill" userId="8d49c830ac36a521" providerId="LiveId" clId="{EA354719-4A8A-47E8-A6A4-79A949610386}" dt="2024-04-18T13:40:59.976" v="3508" actId="27803"/>
          <ac:spMkLst>
            <pc:docMk/>
            <pc:sldMk cId="767519772" sldId="268"/>
            <ac:spMk id="1256" creationId="{91402155-51C6-A10B-1386-5034E92DC9AD}"/>
          </ac:spMkLst>
        </pc:spChg>
        <pc:spChg chg="mod">
          <ac:chgData name="One Skill" userId="8d49c830ac36a521" providerId="LiveId" clId="{EA354719-4A8A-47E8-A6A4-79A949610386}" dt="2024-04-18T13:40:59.976" v="3508" actId="27803"/>
          <ac:spMkLst>
            <pc:docMk/>
            <pc:sldMk cId="767519772" sldId="268"/>
            <ac:spMk id="1257" creationId="{07C076B4-6501-B7FE-85A0-93AAEB3607F0}"/>
          </ac:spMkLst>
        </pc:spChg>
        <pc:spChg chg="mod">
          <ac:chgData name="One Skill" userId="8d49c830ac36a521" providerId="LiveId" clId="{EA354719-4A8A-47E8-A6A4-79A949610386}" dt="2024-04-18T13:40:59.976" v="3508" actId="27803"/>
          <ac:spMkLst>
            <pc:docMk/>
            <pc:sldMk cId="767519772" sldId="268"/>
            <ac:spMk id="1258" creationId="{5611C92C-9FC8-63A6-EFE2-7A38263D1AD7}"/>
          </ac:spMkLst>
        </pc:spChg>
        <pc:spChg chg="mod">
          <ac:chgData name="One Skill" userId="8d49c830ac36a521" providerId="LiveId" clId="{EA354719-4A8A-47E8-A6A4-79A949610386}" dt="2024-04-18T13:40:59.976" v="3508" actId="27803"/>
          <ac:spMkLst>
            <pc:docMk/>
            <pc:sldMk cId="767519772" sldId="268"/>
            <ac:spMk id="1259" creationId="{395CBF6E-69A0-7D63-0DA9-AEF6E611CF3D}"/>
          </ac:spMkLst>
        </pc:spChg>
        <pc:spChg chg="mod">
          <ac:chgData name="One Skill" userId="8d49c830ac36a521" providerId="LiveId" clId="{EA354719-4A8A-47E8-A6A4-79A949610386}" dt="2024-04-18T13:40:59.976" v="3508" actId="27803"/>
          <ac:spMkLst>
            <pc:docMk/>
            <pc:sldMk cId="767519772" sldId="268"/>
            <ac:spMk id="1260" creationId="{D0C12773-CBD3-FC82-7A4F-9815A5103BEC}"/>
          </ac:spMkLst>
        </pc:spChg>
        <pc:spChg chg="mod">
          <ac:chgData name="One Skill" userId="8d49c830ac36a521" providerId="LiveId" clId="{EA354719-4A8A-47E8-A6A4-79A949610386}" dt="2024-04-18T13:40:59.976" v="3508" actId="27803"/>
          <ac:spMkLst>
            <pc:docMk/>
            <pc:sldMk cId="767519772" sldId="268"/>
            <ac:spMk id="1261" creationId="{25FD5384-34BA-2DA1-40F7-F0FEF3FCD135}"/>
          </ac:spMkLst>
        </pc:spChg>
        <pc:spChg chg="mod">
          <ac:chgData name="One Skill" userId="8d49c830ac36a521" providerId="LiveId" clId="{EA354719-4A8A-47E8-A6A4-79A949610386}" dt="2024-04-18T13:40:59.976" v="3508" actId="27803"/>
          <ac:spMkLst>
            <pc:docMk/>
            <pc:sldMk cId="767519772" sldId="268"/>
            <ac:spMk id="1262" creationId="{2D36254C-6917-1DE7-0772-CAB4C8561782}"/>
          </ac:spMkLst>
        </pc:spChg>
        <pc:spChg chg="mod">
          <ac:chgData name="One Skill" userId="8d49c830ac36a521" providerId="LiveId" clId="{EA354719-4A8A-47E8-A6A4-79A949610386}" dt="2024-04-18T13:40:59.976" v="3508" actId="27803"/>
          <ac:spMkLst>
            <pc:docMk/>
            <pc:sldMk cId="767519772" sldId="268"/>
            <ac:spMk id="1263" creationId="{BFBBB3D3-35CC-164B-A838-CA53789C194F}"/>
          </ac:spMkLst>
        </pc:spChg>
        <pc:spChg chg="mod">
          <ac:chgData name="One Skill" userId="8d49c830ac36a521" providerId="LiveId" clId="{EA354719-4A8A-47E8-A6A4-79A949610386}" dt="2024-04-18T13:40:59.976" v="3508" actId="27803"/>
          <ac:spMkLst>
            <pc:docMk/>
            <pc:sldMk cId="767519772" sldId="268"/>
            <ac:spMk id="1264" creationId="{893309D1-BB51-5A3B-ABBC-19CFD68F55D7}"/>
          </ac:spMkLst>
        </pc:spChg>
        <pc:spChg chg="mod">
          <ac:chgData name="One Skill" userId="8d49c830ac36a521" providerId="LiveId" clId="{EA354719-4A8A-47E8-A6A4-79A949610386}" dt="2024-04-18T13:40:59.976" v="3508" actId="27803"/>
          <ac:spMkLst>
            <pc:docMk/>
            <pc:sldMk cId="767519772" sldId="268"/>
            <ac:spMk id="1265" creationId="{5A5775CF-2674-5AB8-0B48-96B307E8F43A}"/>
          </ac:spMkLst>
        </pc:spChg>
        <pc:spChg chg="mod">
          <ac:chgData name="One Skill" userId="8d49c830ac36a521" providerId="LiveId" clId="{EA354719-4A8A-47E8-A6A4-79A949610386}" dt="2024-04-18T13:40:59.976" v="3508" actId="27803"/>
          <ac:spMkLst>
            <pc:docMk/>
            <pc:sldMk cId="767519772" sldId="268"/>
            <ac:spMk id="1266" creationId="{233AE45D-8FC6-BDED-1D99-2983340FDEAF}"/>
          </ac:spMkLst>
        </pc:spChg>
        <pc:spChg chg="mod">
          <ac:chgData name="One Skill" userId="8d49c830ac36a521" providerId="LiveId" clId="{EA354719-4A8A-47E8-A6A4-79A949610386}" dt="2024-04-18T13:40:59.976" v="3508" actId="27803"/>
          <ac:spMkLst>
            <pc:docMk/>
            <pc:sldMk cId="767519772" sldId="268"/>
            <ac:spMk id="1267" creationId="{81221CC1-EF2D-25A3-E92B-90A814B81822}"/>
          </ac:spMkLst>
        </pc:spChg>
        <pc:spChg chg="mod">
          <ac:chgData name="One Skill" userId="8d49c830ac36a521" providerId="LiveId" clId="{EA354719-4A8A-47E8-A6A4-79A949610386}" dt="2024-04-18T13:40:59.976" v="3508" actId="27803"/>
          <ac:spMkLst>
            <pc:docMk/>
            <pc:sldMk cId="767519772" sldId="268"/>
            <ac:spMk id="1268" creationId="{8C3608AD-A242-B7A5-5F2E-D3B9A86B7114}"/>
          </ac:spMkLst>
        </pc:spChg>
        <pc:spChg chg="mod">
          <ac:chgData name="One Skill" userId="8d49c830ac36a521" providerId="LiveId" clId="{EA354719-4A8A-47E8-A6A4-79A949610386}" dt="2024-04-18T13:40:59.976" v="3508" actId="27803"/>
          <ac:spMkLst>
            <pc:docMk/>
            <pc:sldMk cId="767519772" sldId="268"/>
            <ac:spMk id="1269" creationId="{D57880FB-C6F7-F71D-1136-7F30DB3F6020}"/>
          </ac:spMkLst>
        </pc:spChg>
        <pc:spChg chg="mod">
          <ac:chgData name="One Skill" userId="8d49c830ac36a521" providerId="LiveId" clId="{EA354719-4A8A-47E8-A6A4-79A949610386}" dt="2024-04-18T13:40:59.976" v="3508" actId="27803"/>
          <ac:spMkLst>
            <pc:docMk/>
            <pc:sldMk cId="767519772" sldId="268"/>
            <ac:spMk id="1270" creationId="{9C76C1EA-301A-4712-630A-F827521E0265}"/>
          </ac:spMkLst>
        </pc:spChg>
        <pc:spChg chg="mod">
          <ac:chgData name="One Skill" userId="8d49c830ac36a521" providerId="LiveId" clId="{EA354719-4A8A-47E8-A6A4-79A949610386}" dt="2024-04-18T13:40:59.976" v="3508" actId="27803"/>
          <ac:spMkLst>
            <pc:docMk/>
            <pc:sldMk cId="767519772" sldId="268"/>
            <ac:spMk id="1271" creationId="{D28A367A-6286-AD4A-63C2-D0EE685C98FB}"/>
          </ac:spMkLst>
        </pc:spChg>
        <pc:spChg chg="mod">
          <ac:chgData name="One Skill" userId="8d49c830ac36a521" providerId="LiveId" clId="{EA354719-4A8A-47E8-A6A4-79A949610386}" dt="2024-04-18T13:40:59.976" v="3508" actId="27803"/>
          <ac:spMkLst>
            <pc:docMk/>
            <pc:sldMk cId="767519772" sldId="268"/>
            <ac:spMk id="1272" creationId="{4AF58325-BDE1-B6E7-4167-ED16BEA81CD7}"/>
          </ac:spMkLst>
        </pc:spChg>
        <pc:spChg chg="mod">
          <ac:chgData name="One Skill" userId="8d49c830ac36a521" providerId="LiveId" clId="{EA354719-4A8A-47E8-A6A4-79A949610386}" dt="2024-04-18T13:40:59.976" v="3508" actId="27803"/>
          <ac:spMkLst>
            <pc:docMk/>
            <pc:sldMk cId="767519772" sldId="268"/>
            <ac:spMk id="1273" creationId="{C144853F-B75F-E90D-B9DC-C26DF8AC8B7C}"/>
          </ac:spMkLst>
        </pc:spChg>
        <pc:spChg chg="mod">
          <ac:chgData name="One Skill" userId="8d49c830ac36a521" providerId="LiveId" clId="{EA354719-4A8A-47E8-A6A4-79A949610386}" dt="2024-04-18T13:40:59.976" v="3508" actId="27803"/>
          <ac:spMkLst>
            <pc:docMk/>
            <pc:sldMk cId="767519772" sldId="268"/>
            <ac:spMk id="1274" creationId="{89FA5ADD-0D77-1B1B-C1C3-392F978E1A57}"/>
          </ac:spMkLst>
        </pc:spChg>
        <pc:spChg chg="mod">
          <ac:chgData name="One Skill" userId="8d49c830ac36a521" providerId="LiveId" clId="{EA354719-4A8A-47E8-A6A4-79A949610386}" dt="2024-04-18T13:40:59.976" v="3508" actId="27803"/>
          <ac:spMkLst>
            <pc:docMk/>
            <pc:sldMk cId="767519772" sldId="268"/>
            <ac:spMk id="1275" creationId="{7B86DEFF-739D-F525-F7E8-6AF8BCFE12DE}"/>
          </ac:spMkLst>
        </pc:spChg>
        <pc:spChg chg="mod">
          <ac:chgData name="One Skill" userId="8d49c830ac36a521" providerId="LiveId" clId="{EA354719-4A8A-47E8-A6A4-79A949610386}" dt="2024-04-18T13:40:59.976" v="3508" actId="27803"/>
          <ac:spMkLst>
            <pc:docMk/>
            <pc:sldMk cId="767519772" sldId="268"/>
            <ac:spMk id="1276" creationId="{AC46443F-2B27-5B86-8925-2ED09A47DB64}"/>
          </ac:spMkLst>
        </pc:spChg>
        <pc:spChg chg="mod">
          <ac:chgData name="One Skill" userId="8d49c830ac36a521" providerId="LiveId" clId="{EA354719-4A8A-47E8-A6A4-79A949610386}" dt="2024-04-18T13:40:59.976" v="3508" actId="27803"/>
          <ac:spMkLst>
            <pc:docMk/>
            <pc:sldMk cId="767519772" sldId="268"/>
            <ac:spMk id="1277" creationId="{64681CD6-93DF-D24A-15A8-469707A49C42}"/>
          </ac:spMkLst>
        </pc:spChg>
        <pc:spChg chg="mod">
          <ac:chgData name="One Skill" userId="8d49c830ac36a521" providerId="LiveId" clId="{EA354719-4A8A-47E8-A6A4-79A949610386}" dt="2024-04-18T13:40:59.976" v="3508" actId="27803"/>
          <ac:spMkLst>
            <pc:docMk/>
            <pc:sldMk cId="767519772" sldId="268"/>
            <ac:spMk id="1278" creationId="{2743B358-0465-798B-60CB-F46236238A41}"/>
          </ac:spMkLst>
        </pc:spChg>
        <pc:spChg chg="mod">
          <ac:chgData name="One Skill" userId="8d49c830ac36a521" providerId="LiveId" clId="{EA354719-4A8A-47E8-A6A4-79A949610386}" dt="2024-04-18T13:40:59.976" v="3508" actId="27803"/>
          <ac:spMkLst>
            <pc:docMk/>
            <pc:sldMk cId="767519772" sldId="268"/>
            <ac:spMk id="1279" creationId="{F369EB8D-9363-2AD1-5B88-1222FCD4A499}"/>
          </ac:spMkLst>
        </pc:spChg>
        <pc:spChg chg="mod">
          <ac:chgData name="One Skill" userId="8d49c830ac36a521" providerId="LiveId" clId="{EA354719-4A8A-47E8-A6A4-79A949610386}" dt="2024-04-18T13:40:59.976" v="3508" actId="27803"/>
          <ac:spMkLst>
            <pc:docMk/>
            <pc:sldMk cId="767519772" sldId="268"/>
            <ac:spMk id="1280" creationId="{99F29203-FCDB-27BC-027F-6E0E3213616C}"/>
          </ac:spMkLst>
        </pc:spChg>
        <pc:spChg chg="mod">
          <ac:chgData name="One Skill" userId="8d49c830ac36a521" providerId="LiveId" clId="{EA354719-4A8A-47E8-A6A4-79A949610386}" dt="2024-04-18T13:40:59.976" v="3508" actId="27803"/>
          <ac:spMkLst>
            <pc:docMk/>
            <pc:sldMk cId="767519772" sldId="268"/>
            <ac:spMk id="1281" creationId="{74F00B4F-39AF-A9ED-3A35-C3BE817E2AF0}"/>
          </ac:spMkLst>
        </pc:spChg>
        <pc:spChg chg="mod">
          <ac:chgData name="One Skill" userId="8d49c830ac36a521" providerId="LiveId" clId="{EA354719-4A8A-47E8-A6A4-79A949610386}" dt="2024-04-18T13:40:59.976" v="3508" actId="27803"/>
          <ac:spMkLst>
            <pc:docMk/>
            <pc:sldMk cId="767519772" sldId="268"/>
            <ac:spMk id="1282" creationId="{AE0ED805-9457-79F9-F1C8-A422AD216988}"/>
          </ac:spMkLst>
        </pc:spChg>
        <pc:spChg chg="mod">
          <ac:chgData name="One Skill" userId="8d49c830ac36a521" providerId="LiveId" clId="{EA354719-4A8A-47E8-A6A4-79A949610386}" dt="2024-04-18T13:40:59.976" v="3508" actId="27803"/>
          <ac:spMkLst>
            <pc:docMk/>
            <pc:sldMk cId="767519772" sldId="268"/>
            <ac:spMk id="1283" creationId="{D09567BE-E271-BC80-0A94-2B51827786AD}"/>
          </ac:spMkLst>
        </pc:spChg>
        <pc:spChg chg="mod">
          <ac:chgData name="One Skill" userId="8d49c830ac36a521" providerId="LiveId" clId="{EA354719-4A8A-47E8-A6A4-79A949610386}" dt="2024-04-18T13:40:59.976" v="3508" actId="27803"/>
          <ac:spMkLst>
            <pc:docMk/>
            <pc:sldMk cId="767519772" sldId="268"/>
            <ac:spMk id="1284" creationId="{7E8DA849-15A4-F188-0A9B-42404EFAFAC9}"/>
          </ac:spMkLst>
        </pc:spChg>
        <pc:spChg chg="mod">
          <ac:chgData name="One Skill" userId="8d49c830ac36a521" providerId="LiveId" clId="{EA354719-4A8A-47E8-A6A4-79A949610386}" dt="2024-04-18T13:40:59.976" v="3508" actId="27803"/>
          <ac:spMkLst>
            <pc:docMk/>
            <pc:sldMk cId="767519772" sldId="268"/>
            <ac:spMk id="1285" creationId="{3D8888B7-7A12-0261-69DC-2961466D93FF}"/>
          </ac:spMkLst>
        </pc:spChg>
        <pc:spChg chg="mod">
          <ac:chgData name="One Skill" userId="8d49c830ac36a521" providerId="LiveId" clId="{EA354719-4A8A-47E8-A6A4-79A949610386}" dt="2024-04-18T13:40:59.976" v="3508" actId="27803"/>
          <ac:spMkLst>
            <pc:docMk/>
            <pc:sldMk cId="767519772" sldId="268"/>
            <ac:spMk id="1286" creationId="{9F7B8338-D458-7455-7AA4-6CAECB612C93}"/>
          </ac:spMkLst>
        </pc:spChg>
        <pc:spChg chg="mod">
          <ac:chgData name="One Skill" userId="8d49c830ac36a521" providerId="LiveId" clId="{EA354719-4A8A-47E8-A6A4-79A949610386}" dt="2024-04-18T13:40:59.976" v="3508" actId="27803"/>
          <ac:spMkLst>
            <pc:docMk/>
            <pc:sldMk cId="767519772" sldId="268"/>
            <ac:spMk id="1287" creationId="{D593C019-9373-08EA-AF8D-F05B7877DE9D}"/>
          </ac:spMkLst>
        </pc:spChg>
        <pc:spChg chg="mod">
          <ac:chgData name="One Skill" userId="8d49c830ac36a521" providerId="LiveId" clId="{EA354719-4A8A-47E8-A6A4-79A949610386}" dt="2024-04-18T13:40:59.976" v="3508" actId="27803"/>
          <ac:spMkLst>
            <pc:docMk/>
            <pc:sldMk cId="767519772" sldId="268"/>
            <ac:spMk id="1288" creationId="{5AA8BDAA-789D-21AF-6162-94F78CA342CE}"/>
          </ac:spMkLst>
        </pc:spChg>
        <pc:spChg chg="mod">
          <ac:chgData name="One Skill" userId="8d49c830ac36a521" providerId="LiveId" clId="{EA354719-4A8A-47E8-A6A4-79A949610386}" dt="2024-04-18T13:40:59.976" v="3508" actId="27803"/>
          <ac:spMkLst>
            <pc:docMk/>
            <pc:sldMk cId="767519772" sldId="268"/>
            <ac:spMk id="1289" creationId="{DAD77AD2-D63E-0D86-3BF4-3AE9489849C2}"/>
          </ac:spMkLst>
        </pc:spChg>
        <pc:spChg chg="mod">
          <ac:chgData name="One Skill" userId="8d49c830ac36a521" providerId="LiveId" clId="{EA354719-4A8A-47E8-A6A4-79A949610386}" dt="2024-04-18T13:40:59.976" v="3508" actId="27803"/>
          <ac:spMkLst>
            <pc:docMk/>
            <pc:sldMk cId="767519772" sldId="268"/>
            <ac:spMk id="1290" creationId="{E7C82D98-661F-E3E5-D42C-F2316A9FD357}"/>
          </ac:spMkLst>
        </pc:spChg>
        <pc:spChg chg="mod">
          <ac:chgData name="One Skill" userId="8d49c830ac36a521" providerId="LiveId" clId="{EA354719-4A8A-47E8-A6A4-79A949610386}" dt="2024-04-18T13:40:59.976" v="3508" actId="27803"/>
          <ac:spMkLst>
            <pc:docMk/>
            <pc:sldMk cId="767519772" sldId="268"/>
            <ac:spMk id="1291" creationId="{20BC115E-267A-4BF0-B614-88B369A50860}"/>
          </ac:spMkLst>
        </pc:spChg>
        <pc:spChg chg="mod">
          <ac:chgData name="One Skill" userId="8d49c830ac36a521" providerId="LiveId" clId="{EA354719-4A8A-47E8-A6A4-79A949610386}" dt="2024-04-18T13:40:59.976" v="3508" actId="27803"/>
          <ac:spMkLst>
            <pc:docMk/>
            <pc:sldMk cId="767519772" sldId="268"/>
            <ac:spMk id="1292" creationId="{B3504A7C-2B9A-BE81-5BD6-ADDB630A322E}"/>
          </ac:spMkLst>
        </pc:spChg>
        <pc:spChg chg="mod">
          <ac:chgData name="One Skill" userId="8d49c830ac36a521" providerId="LiveId" clId="{EA354719-4A8A-47E8-A6A4-79A949610386}" dt="2024-04-18T13:40:59.976" v="3508" actId="27803"/>
          <ac:spMkLst>
            <pc:docMk/>
            <pc:sldMk cId="767519772" sldId="268"/>
            <ac:spMk id="1293" creationId="{C4EAEED8-EC15-99CE-EE77-4AE39D9D0D65}"/>
          </ac:spMkLst>
        </pc:spChg>
        <pc:spChg chg="mod">
          <ac:chgData name="One Skill" userId="8d49c830ac36a521" providerId="LiveId" clId="{EA354719-4A8A-47E8-A6A4-79A949610386}" dt="2024-04-18T13:40:59.976" v="3508" actId="27803"/>
          <ac:spMkLst>
            <pc:docMk/>
            <pc:sldMk cId="767519772" sldId="268"/>
            <ac:spMk id="1294" creationId="{A32661C9-7E7F-AB91-3E6B-17950401C299}"/>
          </ac:spMkLst>
        </pc:spChg>
        <pc:spChg chg="mod">
          <ac:chgData name="One Skill" userId="8d49c830ac36a521" providerId="LiveId" clId="{EA354719-4A8A-47E8-A6A4-79A949610386}" dt="2024-04-18T13:40:59.976" v="3508" actId="27803"/>
          <ac:spMkLst>
            <pc:docMk/>
            <pc:sldMk cId="767519772" sldId="268"/>
            <ac:spMk id="1295" creationId="{E63040B2-B7F9-9F6E-9711-DBF7EFBF7807}"/>
          </ac:spMkLst>
        </pc:spChg>
        <pc:spChg chg="mod">
          <ac:chgData name="One Skill" userId="8d49c830ac36a521" providerId="LiveId" clId="{EA354719-4A8A-47E8-A6A4-79A949610386}" dt="2024-04-18T13:40:59.976" v="3508" actId="27803"/>
          <ac:spMkLst>
            <pc:docMk/>
            <pc:sldMk cId="767519772" sldId="268"/>
            <ac:spMk id="1296" creationId="{792F9504-88AA-8E77-A16F-076C7E449D29}"/>
          </ac:spMkLst>
        </pc:spChg>
        <pc:spChg chg="mod">
          <ac:chgData name="One Skill" userId="8d49c830ac36a521" providerId="LiveId" clId="{EA354719-4A8A-47E8-A6A4-79A949610386}" dt="2024-04-18T13:40:59.976" v="3508" actId="27803"/>
          <ac:spMkLst>
            <pc:docMk/>
            <pc:sldMk cId="767519772" sldId="268"/>
            <ac:spMk id="1297" creationId="{F77244C6-4D57-59D0-4333-6E358AD005C2}"/>
          </ac:spMkLst>
        </pc:spChg>
        <pc:spChg chg="mod">
          <ac:chgData name="One Skill" userId="8d49c830ac36a521" providerId="LiveId" clId="{EA354719-4A8A-47E8-A6A4-79A949610386}" dt="2024-04-18T13:40:59.976" v="3508" actId="27803"/>
          <ac:spMkLst>
            <pc:docMk/>
            <pc:sldMk cId="767519772" sldId="268"/>
            <ac:spMk id="1298" creationId="{B151CF60-1451-3943-DE9C-3E165DC9E8CE}"/>
          </ac:spMkLst>
        </pc:spChg>
        <pc:spChg chg="mod">
          <ac:chgData name="One Skill" userId="8d49c830ac36a521" providerId="LiveId" clId="{EA354719-4A8A-47E8-A6A4-79A949610386}" dt="2024-04-18T13:40:59.976" v="3508" actId="27803"/>
          <ac:spMkLst>
            <pc:docMk/>
            <pc:sldMk cId="767519772" sldId="268"/>
            <ac:spMk id="1299" creationId="{3913F65B-D3FE-3679-2870-FF32D68171FA}"/>
          </ac:spMkLst>
        </pc:spChg>
        <pc:spChg chg="mod">
          <ac:chgData name="One Skill" userId="8d49c830ac36a521" providerId="LiveId" clId="{EA354719-4A8A-47E8-A6A4-79A949610386}" dt="2024-04-18T13:40:59.976" v="3508" actId="27803"/>
          <ac:spMkLst>
            <pc:docMk/>
            <pc:sldMk cId="767519772" sldId="268"/>
            <ac:spMk id="1300" creationId="{F081C884-37F8-B164-54BA-9387F4D4801A}"/>
          </ac:spMkLst>
        </pc:spChg>
        <pc:spChg chg="mod">
          <ac:chgData name="One Skill" userId="8d49c830ac36a521" providerId="LiveId" clId="{EA354719-4A8A-47E8-A6A4-79A949610386}" dt="2024-04-18T13:40:59.976" v="3508" actId="27803"/>
          <ac:spMkLst>
            <pc:docMk/>
            <pc:sldMk cId="767519772" sldId="268"/>
            <ac:spMk id="1301" creationId="{AE15EA04-CDF5-9E0B-A684-D175BA625996}"/>
          </ac:spMkLst>
        </pc:spChg>
        <pc:spChg chg="mod">
          <ac:chgData name="One Skill" userId="8d49c830ac36a521" providerId="LiveId" clId="{EA354719-4A8A-47E8-A6A4-79A949610386}" dt="2024-04-18T13:40:59.976" v="3508" actId="27803"/>
          <ac:spMkLst>
            <pc:docMk/>
            <pc:sldMk cId="767519772" sldId="268"/>
            <ac:spMk id="1302" creationId="{ED2C0E95-99B0-D4A2-1376-536825AB7BDD}"/>
          </ac:spMkLst>
        </pc:spChg>
        <pc:spChg chg="mod">
          <ac:chgData name="One Skill" userId="8d49c830ac36a521" providerId="LiveId" clId="{EA354719-4A8A-47E8-A6A4-79A949610386}" dt="2024-04-18T13:40:59.976" v="3508" actId="27803"/>
          <ac:spMkLst>
            <pc:docMk/>
            <pc:sldMk cId="767519772" sldId="268"/>
            <ac:spMk id="1303" creationId="{F4DC1910-FCA2-D003-7B81-0A1A49684DE4}"/>
          </ac:spMkLst>
        </pc:spChg>
        <pc:spChg chg="mod">
          <ac:chgData name="One Skill" userId="8d49c830ac36a521" providerId="LiveId" clId="{EA354719-4A8A-47E8-A6A4-79A949610386}" dt="2024-04-18T13:40:59.976" v="3508" actId="27803"/>
          <ac:spMkLst>
            <pc:docMk/>
            <pc:sldMk cId="767519772" sldId="268"/>
            <ac:spMk id="1304" creationId="{F97B64A5-1682-5629-8917-4C7EC10DF4AA}"/>
          </ac:spMkLst>
        </pc:spChg>
        <pc:spChg chg="mod">
          <ac:chgData name="One Skill" userId="8d49c830ac36a521" providerId="LiveId" clId="{EA354719-4A8A-47E8-A6A4-79A949610386}" dt="2024-04-18T13:40:59.976" v="3508" actId="27803"/>
          <ac:spMkLst>
            <pc:docMk/>
            <pc:sldMk cId="767519772" sldId="268"/>
            <ac:spMk id="1305" creationId="{234048FE-A6C3-2F91-CF81-09B65B5C33FB}"/>
          </ac:spMkLst>
        </pc:spChg>
        <pc:spChg chg="mod">
          <ac:chgData name="One Skill" userId="8d49c830ac36a521" providerId="LiveId" clId="{EA354719-4A8A-47E8-A6A4-79A949610386}" dt="2024-04-18T13:40:59.976" v="3508" actId="27803"/>
          <ac:spMkLst>
            <pc:docMk/>
            <pc:sldMk cId="767519772" sldId="268"/>
            <ac:spMk id="1306" creationId="{9FF4BEC8-BA65-58C3-D8BF-2DD8D84B2FE1}"/>
          </ac:spMkLst>
        </pc:spChg>
        <pc:spChg chg="mod">
          <ac:chgData name="One Skill" userId="8d49c830ac36a521" providerId="LiveId" clId="{EA354719-4A8A-47E8-A6A4-79A949610386}" dt="2024-04-18T13:40:59.976" v="3508" actId="27803"/>
          <ac:spMkLst>
            <pc:docMk/>
            <pc:sldMk cId="767519772" sldId="268"/>
            <ac:spMk id="1307" creationId="{A00A76C2-7DDB-8DDB-4D56-32A1B60E4539}"/>
          </ac:spMkLst>
        </pc:spChg>
        <pc:spChg chg="mod">
          <ac:chgData name="One Skill" userId="8d49c830ac36a521" providerId="LiveId" clId="{EA354719-4A8A-47E8-A6A4-79A949610386}" dt="2024-04-18T13:40:59.976" v="3508" actId="27803"/>
          <ac:spMkLst>
            <pc:docMk/>
            <pc:sldMk cId="767519772" sldId="268"/>
            <ac:spMk id="1308" creationId="{D306D701-8430-7C61-3F7D-C411795E9430}"/>
          </ac:spMkLst>
        </pc:spChg>
        <pc:spChg chg="mod">
          <ac:chgData name="One Skill" userId="8d49c830ac36a521" providerId="LiveId" clId="{EA354719-4A8A-47E8-A6A4-79A949610386}" dt="2024-04-18T13:40:59.976" v="3508" actId="27803"/>
          <ac:spMkLst>
            <pc:docMk/>
            <pc:sldMk cId="767519772" sldId="268"/>
            <ac:spMk id="1309" creationId="{E411EBDB-E204-0261-793B-FA9E56E71EF6}"/>
          </ac:spMkLst>
        </pc:spChg>
        <pc:spChg chg="mod">
          <ac:chgData name="One Skill" userId="8d49c830ac36a521" providerId="LiveId" clId="{EA354719-4A8A-47E8-A6A4-79A949610386}" dt="2024-04-18T13:40:59.976" v="3508" actId="27803"/>
          <ac:spMkLst>
            <pc:docMk/>
            <pc:sldMk cId="767519772" sldId="268"/>
            <ac:spMk id="1310" creationId="{89BA956C-E9D1-04A9-E18E-41964499E4DB}"/>
          </ac:spMkLst>
        </pc:spChg>
        <pc:spChg chg="mod">
          <ac:chgData name="One Skill" userId="8d49c830ac36a521" providerId="LiveId" clId="{EA354719-4A8A-47E8-A6A4-79A949610386}" dt="2024-04-18T13:40:59.976" v="3508" actId="27803"/>
          <ac:spMkLst>
            <pc:docMk/>
            <pc:sldMk cId="767519772" sldId="268"/>
            <ac:spMk id="1311" creationId="{0050DF4D-169A-6C97-4814-AC6A24C1EC84}"/>
          </ac:spMkLst>
        </pc:spChg>
        <pc:spChg chg="mod">
          <ac:chgData name="One Skill" userId="8d49c830ac36a521" providerId="LiveId" clId="{EA354719-4A8A-47E8-A6A4-79A949610386}" dt="2024-04-18T13:40:59.976" v="3508" actId="27803"/>
          <ac:spMkLst>
            <pc:docMk/>
            <pc:sldMk cId="767519772" sldId="268"/>
            <ac:spMk id="1312" creationId="{A78830D1-498A-82B5-6044-F0FA64D878E3}"/>
          </ac:spMkLst>
        </pc:spChg>
        <pc:spChg chg="mod">
          <ac:chgData name="One Skill" userId="8d49c830ac36a521" providerId="LiveId" clId="{EA354719-4A8A-47E8-A6A4-79A949610386}" dt="2024-04-18T13:40:59.976" v="3508" actId="27803"/>
          <ac:spMkLst>
            <pc:docMk/>
            <pc:sldMk cId="767519772" sldId="268"/>
            <ac:spMk id="1313" creationId="{09FF9098-D2C6-B12F-A1DD-91568F05ACE8}"/>
          </ac:spMkLst>
        </pc:spChg>
        <pc:spChg chg="mod">
          <ac:chgData name="One Skill" userId="8d49c830ac36a521" providerId="LiveId" clId="{EA354719-4A8A-47E8-A6A4-79A949610386}" dt="2024-04-18T13:40:59.976" v="3508" actId="27803"/>
          <ac:spMkLst>
            <pc:docMk/>
            <pc:sldMk cId="767519772" sldId="268"/>
            <ac:spMk id="1314" creationId="{83929EB0-E43E-2E93-5C87-A37C9D4239FF}"/>
          </ac:spMkLst>
        </pc:spChg>
        <pc:spChg chg="mod">
          <ac:chgData name="One Skill" userId="8d49c830ac36a521" providerId="LiveId" clId="{EA354719-4A8A-47E8-A6A4-79A949610386}" dt="2024-04-18T13:40:59.976" v="3508" actId="27803"/>
          <ac:spMkLst>
            <pc:docMk/>
            <pc:sldMk cId="767519772" sldId="268"/>
            <ac:spMk id="1315" creationId="{8262D9B1-F28B-F7F7-92F3-04538FC23567}"/>
          </ac:spMkLst>
        </pc:spChg>
        <pc:spChg chg="mod">
          <ac:chgData name="One Skill" userId="8d49c830ac36a521" providerId="LiveId" clId="{EA354719-4A8A-47E8-A6A4-79A949610386}" dt="2024-04-18T13:40:59.976" v="3508" actId="27803"/>
          <ac:spMkLst>
            <pc:docMk/>
            <pc:sldMk cId="767519772" sldId="268"/>
            <ac:spMk id="1316" creationId="{BFD3E7CB-C591-EC03-2A87-BD56CEF152AD}"/>
          </ac:spMkLst>
        </pc:spChg>
        <pc:spChg chg="mod">
          <ac:chgData name="One Skill" userId="8d49c830ac36a521" providerId="LiveId" clId="{EA354719-4A8A-47E8-A6A4-79A949610386}" dt="2024-04-18T13:40:59.976" v="3508" actId="27803"/>
          <ac:spMkLst>
            <pc:docMk/>
            <pc:sldMk cId="767519772" sldId="268"/>
            <ac:spMk id="1317" creationId="{718A6430-C704-1908-EA0E-6C378A6A4E9B}"/>
          </ac:spMkLst>
        </pc:spChg>
        <pc:spChg chg="mod">
          <ac:chgData name="One Skill" userId="8d49c830ac36a521" providerId="LiveId" clId="{EA354719-4A8A-47E8-A6A4-79A949610386}" dt="2024-04-18T13:40:59.976" v="3508" actId="27803"/>
          <ac:spMkLst>
            <pc:docMk/>
            <pc:sldMk cId="767519772" sldId="268"/>
            <ac:spMk id="1318" creationId="{C957E33F-C83E-DDE4-E28F-A2AFF91518FE}"/>
          </ac:spMkLst>
        </pc:spChg>
        <pc:spChg chg="mod">
          <ac:chgData name="One Skill" userId="8d49c830ac36a521" providerId="LiveId" clId="{EA354719-4A8A-47E8-A6A4-79A949610386}" dt="2024-04-18T13:40:59.976" v="3508" actId="27803"/>
          <ac:spMkLst>
            <pc:docMk/>
            <pc:sldMk cId="767519772" sldId="268"/>
            <ac:spMk id="1319" creationId="{5DF82C49-F4E1-832E-9AFB-B3E558970D95}"/>
          </ac:spMkLst>
        </pc:spChg>
        <pc:spChg chg="mod">
          <ac:chgData name="One Skill" userId="8d49c830ac36a521" providerId="LiveId" clId="{EA354719-4A8A-47E8-A6A4-79A949610386}" dt="2024-04-18T13:40:59.976" v="3508" actId="27803"/>
          <ac:spMkLst>
            <pc:docMk/>
            <pc:sldMk cId="767519772" sldId="268"/>
            <ac:spMk id="1320" creationId="{20474263-D88A-F71B-2426-E2DA43CD52B4}"/>
          </ac:spMkLst>
        </pc:spChg>
        <pc:spChg chg="mod">
          <ac:chgData name="One Skill" userId="8d49c830ac36a521" providerId="LiveId" clId="{EA354719-4A8A-47E8-A6A4-79A949610386}" dt="2024-04-18T13:40:59.976" v="3508" actId="27803"/>
          <ac:spMkLst>
            <pc:docMk/>
            <pc:sldMk cId="767519772" sldId="268"/>
            <ac:spMk id="1321" creationId="{4FD58948-9FF6-EF00-25A1-4A08AE85ECD0}"/>
          </ac:spMkLst>
        </pc:spChg>
        <pc:spChg chg="mod">
          <ac:chgData name="One Skill" userId="8d49c830ac36a521" providerId="LiveId" clId="{EA354719-4A8A-47E8-A6A4-79A949610386}" dt="2024-04-18T13:40:59.976" v="3508" actId="27803"/>
          <ac:spMkLst>
            <pc:docMk/>
            <pc:sldMk cId="767519772" sldId="268"/>
            <ac:spMk id="1322" creationId="{2DA831DB-2B50-1826-6ABF-1BEB22DBE623}"/>
          </ac:spMkLst>
        </pc:spChg>
        <pc:spChg chg="mod">
          <ac:chgData name="One Skill" userId="8d49c830ac36a521" providerId="LiveId" clId="{EA354719-4A8A-47E8-A6A4-79A949610386}" dt="2024-04-18T13:40:59.976" v="3508" actId="27803"/>
          <ac:spMkLst>
            <pc:docMk/>
            <pc:sldMk cId="767519772" sldId="268"/>
            <ac:spMk id="1323" creationId="{E90A6338-7D0F-27FE-47F8-C0E6AFCC61C3}"/>
          </ac:spMkLst>
        </pc:spChg>
        <pc:spChg chg="mod">
          <ac:chgData name="One Skill" userId="8d49c830ac36a521" providerId="LiveId" clId="{EA354719-4A8A-47E8-A6A4-79A949610386}" dt="2024-04-18T13:40:59.976" v="3508" actId="27803"/>
          <ac:spMkLst>
            <pc:docMk/>
            <pc:sldMk cId="767519772" sldId="268"/>
            <ac:spMk id="1324" creationId="{B4F354F8-EF72-48BC-30BD-DDA97DD3087C}"/>
          </ac:spMkLst>
        </pc:spChg>
        <pc:spChg chg="mod">
          <ac:chgData name="One Skill" userId="8d49c830ac36a521" providerId="LiveId" clId="{EA354719-4A8A-47E8-A6A4-79A949610386}" dt="2024-04-18T13:40:59.976" v="3508" actId="27803"/>
          <ac:spMkLst>
            <pc:docMk/>
            <pc:sldMk cId="767519772" sldId="268"/>
            <ac:spMk id="1325" creationId="{78D9503A-8746-B00E-73C6-57E724F39966}"/>
          </ac:spMkLst>
        </pc:spChg>
        <pc:spChg chg="mod">
          <ac:chgData name="One Skill" userId="8d49c830ac36a521" providerId="LiveId" clId="{EA354719-4A8A-47E8-A6A4-79A949610386}" dt="2024-04-18T13:40:59.976" v="3508" actId="27803"/>
          <ac:spMkLst>
            <pc:docMk/>
            <pc:sldMk cId="767519772" sldId="268"/>
            <ac:spMk id="1326" creationId="{B910A173-0643-F554-F086-1D3EEE1CC0EE}"/>
          </ac:spMkLst>
        </pc:spChg>
        <pc:spChg chg="mod">
          <ac:chgData name="One Skill" userId="8d49c830ac36a521" providerId="LiveId" clId="{EA354719-4A8A-47E8-A6A4-79A949610386}" dt="2024-04-18T13:40:59.976" v="3508" actId="27803"/>
          <ac:spMkLst>
            <pc:docMk/>
            <pc:sldMk cId="767519772" sldId="268"/>
            <ac:spMk id="1327" creationId="{D81967F8-DAF6-D3C1-E80D-A08BF5A4EC64}"/>
          </ac:spMkLst>
        </pc:spChg>
        <pc:spChg chg="mod">
          <ac:chgData name="One Skill" userId="8d49c830ac36a521" providerId="LiveId" clId="{EA354719-4A8A-47E8-A6A4-79A949610386}" dt="2024-04-18T13:40:59.976" v="3508" actId="27803"/>
          <ac:spMkLst>
            <pc:docMk/>
            <pc:sldMk cId="767519772" sldId="268"/>
            <ac:spMk id="1328" creationId="{6BC1DC6B-A74C-5B5E-E346-E50C9C7EA208}"/>
          </ac:spMkLst>
        </pc:spChg>
        <pc:spChg chg="mod">
          <ac:chgData name="One Skill" userId="8d49c830ac36a521" providerId="LiveId" clId="{EA354719-4A8A-47E8-A6A4-79A949610386}" dt="2024-04-18T13:40:59.976" v="3508" actId="27803"/>
          <ac:spMkLst>
            <pc:docMk/>
            <pc:sldMk cId="767519772" sldId="268"/>
            <ac:spMk id="1329" creationId="{4BE4D3BB-0C14-53F3-28B8-495FFD48B318}"/>
          </ac:spMkLst>
        </pc:spChg>
        <pc:spChg chg="mod">
          <ac:chgData name="One Skill" userId="8d49c830ac36a521" providerId="LiveId" clId="{EA354719-4A8A-47E8-A6A4-79A949610386}" dt="2024-04-18T13:40:59.976" v="3508" actId="27803"/>
          <ac:spMkLst>
            <pc:docMk/>
            <pc:sldMk cId="767519772" sldId="268"/>
            <ac:spMk id="1330" creationId="{BAD38F71-20D6-F653-0593-9DAABEA356FC}"/>
          </ac:spMkLst>
        </pc:spChg>
        <pc:spChg chg="mod">
          <ac:chgData name="One Skill" userId="8d49c830ac36a521" providerId="LiveId" clId="{EA354719-4A8A-47E8-A6A4-79A949610386}" dt="2024-04-18T13:40:59.976" v="3508" actId="27803"/>
          <ac:spMkLst>
            <pc:docMk/>
            <pc:sldMk cId="767519772" sldId="268"/>
            <ac:spMk id="1331" creationId="{039BECC4-1B15-3F29-85C0-3C1A3C748EEA}"/>
          </ac:spMkLst>
        </pc:spChg>
        <pc:spChg chg="mod">
          <ac:chgData name="One Skill" userId="8d49c830ac36a521" providerId="LiveId" clId="{EA354719-4A8A-47E8-A6A4-79A949610386}" dt="2024-04-18T13:40:59.976" v="3508" actId="27803"/>
          <ac:spMkLst>
            <pc:docMk/>
            <pc:sldMk cId="767519772" sldId="268"/>
            <ac:spMk id="1332" creationId="{3C65DCD9-308E-DB8C-7AB7-4A5A87291DE9}"/>
          </ac:spMkLst>
        </pc:spChg>
        <pc:spChg chg="mod">
          <ac:chgData name="One Skill" userId="8d49c830ac36a521" providerId="LiveId" clId="{EA354719-4A8A-47E8-A6A4-79A949610386}" dt="2024-04-18T13:40:59.976" v="3508" actId="27803"/>
          <ac:spMkLst>
            <pc:docMk/>
            <pc:sldMk cId="767519772" sldId="268"/>
            <ac:spMk id="1333" creationId="{641CB778-B709-6AC4-638D-2D141E1E3FED}"/>
          </ac:spMkLst>
        </pc:spChg>
        <pc:spChg chg="mod">
          <ac:chgData name="One Skill" userId="8d49c830ac36a521" providerId="LiveId" clId="{EA354719-4A8A-47E8-A6A4-79A949610386}" dt="2024-04-18T13:40:59.976" v="3508" actId="27803"/>
          <ac:spMkLst>
            <pc:docMk/>
            <pc:sldMk cId="767519772" sldId="268"/>
            <ac:spMk id="1334" creationId="{C7413478-1E81-C5AA-A44C-E53AF0AB7B51}"/>
          </ac:spMkLst>
        </pc:spChg>
        <pc:spChg chg="mod">
          <ac:chgData name="One Skill" userId="8d49c830ac36a521" providerId="LiveId" clId="{EA354719-4A8A-47E8-A6A4-79A949610386}" dt="2024-04-18T13:40:59.976" v="3508" actId="27803"/>
          <ac:spMkLst>
            <pc:docMk/>
            <pc:sldMk cId="767519772" sldId="268"/>
            <ac:spMk id="1335" creationId="{A9D736EA-E56F-28F3-D851-2DF02693E899}"/>
          </ac:spMkLst>
        </pc:spChg>
        <pc:spChg chg="mod">
          <ac:chgData name="One Skill" userId="8d49c830ac36a521" providerId="LiveId" clId="{EA354719-4A8A-47E8-A6A4-79A949610386}" dt="2024-04-18T13:40:59.976" v="3508" actId="27803"/>
          <ac:spMkLst>
            <pc:docMk/>
            <pc:sldMk cId="767519772" sldId="268"/>
            <ac:spMk id="1336" creationId="{94CFB170-6DA6-4646-79B4-65088E32A103}"/>
          </ac:spMkLst>
        </pc:spChg>
        <pc:spChg chg="mod">
          <ac:chgData name="One Skill" userId="8d49c830ac36a521" providerId="LiveId" clId="{EA354719-4A8A-47E8-A6A4-79A949610386}" dt="2024-04-18T13:40:59.976" v="3508" actId="27803"/>
          <ac:spMkLst>
            <pc:docMk/>
            <pc:sldMk cId="767519772" sldId="268"/>
            <ac:spMk id="1337" creationId="{382E3D4A-02A7-149B-E8EB-EE68CFBBD02D}"/>
          </ac:spMkLst>
        </pc:spChg>
        <pc:spChg chg="mod">
          <ac:chgData name="One Skill" userId="8d49c830ac36a521" providerId="LiveId" clId="{EA354719-4A8A-47E8-A6A4-79A949610386}" dt="2024-04-18T13:40:59.976" v="3508" actId="27803"/>
          <ac:spMkLst>
            <pc:docMk/>
            <pc:sldMk cId="767519772" sldId="268"/>
            <ac:spMk id="1338" creationId="{2C7E4A15-87E5-C83C-8445-E50DB53DA559}"/>
          </ac:spMkLst>
        </pc:spChg>
        <pc:spChg chg="mod">
          <ac:chgData name="One Skill" userId="8d49c830ac36a521" providerId="LiveId" clId="{EA354719-4A8A-47E8-A6A4-79A949610386}" dt="2024-04-18T13:40:59.976" v="3508" actId="27803"/>
          <ac:spMkLst>
            <pc:docMk/>
            <pc:sldMk cId="767519772" sldId="268"/>
            <ac:spMk id="1339" creationId="{FDD33B09-1837-BF26-7B16-42DBF45847DC}"/>
          </ac:spMkLst>
        </pc:spChg>
        <pc:spChg chg="mod">
          <ac:chgData name="One Skill" userId="8d49c830ac36a521" providerId="LiveId" clId="{EA354719-4A8A-47E8-A6A4-79A949610386}" dt="2024-04-18T13:40:59.976" v="3508" actId="27803"/>
          <ac:spMkLst>
            <pc:docMk/>
            <pc:sldMk cId="767519772" sldId="268"/>
            <ac:spMk id="1340" creationId="{60458287-AAAA-0C9D-0345-DC9A6F1B5B43}"/>
          </ac:spMkLst>
        </pc:spChg>
        <pc:spChg chg="mod">
          <ac:chgData name="One Skill" userId="8d49c830ac36a521" providerId="LiveId" clId="{EA354719-4A8A-47E8-A6A4-79A949610386}" dt="2024-04-18T13:40:59.976" v="3508" actId="27803"/>
          <ac:spMkLst>
            <pc:docMk/>
            <pc:sldMk cId="767519772" sldId="268"/>
            <ac:spMk id="1341" creationId="{211D2BFE-3DD2-9F06-2675-E9A2921828D9}"/>
          </ac:spMkLst>
        </pc:spChg>
        <pc:spChg chg="mod">
          <ac:chgData name="One Skill" userId="8d49c830ac36a521" providerId="LiveId" clId="{EA354719-4A8A-47E8-A6A4-79A949610386}" dt="2024-04-18T13:40:59.976" v="3508" actId="27803"/>
          <ac:spMkLst>
            <pc:docMk/>
            <pc:sldMk cId="767519772" sldId="268"/>
            <ac:spMk id="1342" creationId="{A0B84337-4521-9D73-5A40-69BC977F0E01}"/>
          </ac:spMkLst>
        </pc:spChg>
        <pc:spChg chg="mod">
          <ac:chgData name="One Skill" userId="8d49c830ac36a521" providerId="LiveId" clId="{EA354719-4A8A-47E8-A6A4-79A949610386}" dt="2024-04-18T13:40:59.976" v="3508" actId="27803"/>
          <ac:spMkLst>
            <pc:docMk/>
            <pc:sldMk cId="767519772" sldId="268"/>
            <ac:spMk id="1343" creationId="{9878EDCD-D96C-7F17-00AB-E65E6B0D90D6}"/>
          </ac:spMkLst>
        </pc:spChg>
        <pc:spChg chg="mod">
          <ac:chgData name="One Skill" userId="8d49c830ac36a521" providerId="LiveId" clId="{EA354719-4A8A-47E8-A6A4-79A949610386}" dt="2024-04-18T13:40:59.976" v="3508" actId="27803"/>
          <ac:spMkLst>
            <pc:docMk/>
            <pc:sldMk cId="767519772" sldId="268"/>
            <ac:spMk id="1344" creationId="{52643FA9-AFCD-F74B-140F-8E2808BE05C0}"/>
          </ac:spMkLst>
        </pc:spChg>
        <pc:spChg chg="mod">
          <ac:chgData name="One Skill" userId="8d49c830ac36a521" providerId="LiveId" clId="{EA354719-4A8A-47E8-A6A4-79A949610386}" dt="2024-04-18T13:40:59.976" v="3508" actId="27803"/>
          <ac:spMkLst>
            <pc:docMk/>
            <pc:sldMk cId="767519772" sldId="268"/>
            <ac:spMk id="1345" creationId="{DB305189-AF1A-7652-403E-FA90F29C9891}"/>
          </ac:spMkLst>
        </pc:spChg>
        <pc:spChg chg="mod">
          <ac:chgData name="One Skill" userId="8d49c830ac36a521" providerId="LiveId" clId="{EA354719-4A8A-47E8-A6A4-79A949610386}" dt="2024-04-18T13:40:59.976" v="3508" actId="27803"/>
          <ac:spMkLst>
            <pc:docMk/>
            <pc:sldMk cId="767519772" sldId="268"/>
            <ac:spMk id="1346" creationId="{3779871A-D5A7-4D69-A532-1F83C65BEE72}"/>
          </ac:spMkLst>
        </pc:spChg>
        <pc:spChg chg="mod">
          <ac:chgData name="One Skill" userId="8d49c830ac36a521" providerId="LiveId" clId="{EA354719-4A8A-47E8-A6A4-79A949610386}" dt="2024-04-18T13:40:59.976" v="3508" actId="27803"/>
          <ac:spMkLst>
            <pc:docMk/>
            <pc:sldMk cId="767519772" sldId="268"/>
            <ac:spMk id="1347" creationId="{42EAD1D6-9007-EFE3-017B-B69D5A042D27}"/>
          </ac:spMkLst>
        </pc:spChg>
        <pc:spChg chg="mod">
          <ac:chgData name="One Skill" userId="8d49c830ac36a521" providerId="LiveId" clId="{EA354719-4A8A-47E8-A6A4-79A949610386}" dt="2024-04-18T13:40:59.976" v="3508" actId="27803"/>
          <ac:spMkLst>
            <pc:docMk/>
            <pc:sldMk cId="767519772" sldId="268"/>
            <ac:spMk id="1348" creationId="{750D0A53-2AEF-352C-1733-193DBA728E5B}"/>
          </ac:spMkLst>
        </pc:spChg>
        <pc:spChg chg="mod">
          <ac:chgData name="One Skill" userId="8d49c830ac36a521" providerId="LiveId" clId="{EA354719-4A8A-47E8-A6A4-79A949610386}" dt="2024-04-18T13:40:59.976" v="3508" actId="27803"/>
          <ac:spMkLst>
            <pc:docMk/>
            <pc:sldMk cId="767519772" sldId="268"/>
            <ac:spMk id="1349" creationId="{054E23CA-84FC-2EEA-DF5E-00C6A5A24569}"/>
          </ac:spMkLst>
        </pc:spChg>
        <pc:spChg chg="mod">
          <ac:chgData name="One Skill" userId="8d49c830ac36a521" providerId="LiveId" clId="{EA354719-4A8A-47E8-A6A4-79A949610386}" dt="2024-04-18T13:40:59.976" v="3508" actId="27803"/>
          <ac:spMkLst>
            <pc:docMk/>
            <pc:sldMk cId="767519772" sldId="268"/>
            <ac:spMk id="1350" creationId="{38D291A9-CE7E-E925-6855-42BE0FD6D599}"/>
          </ac:spMkLst>
        </pc:spChg>
        <pc:spChg chg="mod">
          <ac:chgData name="One Skill" userId="8d49c830ac36a521" providerId="LiveId" clId="{EA354719-4A8A-47E8-A6A4-79A949610386}" dt="2024-04-18T13:40:59.976" v="3508" actId="27803"/>
          <ac:spMkLst>
            <pc:docMk/>
            <pc:sldMk cId="767519772" sldId="268"/>
            <ac:spMk id="1351" creationId="{D21EF24A-9129-7343-3917-251A7A123C85}"/>
          </ac:spMkLst>
        </pc:spChg>
        <pc:spChg chg="mod">
          <ac:chgData name="One Skill" userId="8d49c830ac36a521" providerId="LiveId" clId="{EA354719-4A8A-47E8-A6A4-79A949610386}" dt="2024-04-18T13:40:59.976" v="3508" actId="27803"/>
          <ac:spMkLst>
            <pc:docMk/>
            <pc:sldMk cId="767519772" sldId="268"/>
            <ac:spMk id="1352" creationId="{7A4FFB17-AC28-72C6-564A-2F6D4E65285E}"/>
          </ac:spMkLst>
        </pc:spChg>
        <pc:spChg chg="mod">
          <ac:chgData name="One Skill" userId="8d49c830ac36a521" providerId="LiveId" clId="{EA354719-4A8A-47E8-A6A4-79A949610386}" dt="2024-04-18T13:40:59.976" v="3508" actId="27803"/>
          <ac:spMkLst>
            <pc:docMk/>
            <pc:sldMk cId="767519772" sldId="268"/>
            <ac:spMk id="1353" creationId="{020D59D1-FC85-4931-1D5C-C7FEEA6879D4}"/>
          </ac:spMkLst>
        </pc:spChg>
        <pc:spChg chg="mod">
          <ac:chgData name="One Skill" userId="8d49c830ac36a521" providerId="LiveId" clId="{EA354719-4A8A-47E8-A6A4-79A949610386}" dt="2024-04-18T13:40:59.976" v="3508" actId="27803"/>
          <ac:spMkLst>
            <pc:docMk/>
            <pc:sldMk cId="767519772" sldId="268"/>
            <ac:spMk id="1354" creationId="{A99DF0A5-8C4F-910D-628C-8643D721474C}"/>
          </ac:spMkLst>
        </pc:spChg>
        <pc:spChg chg="mod">
          <ac:chgData name="One Skill" userId="8d49c830ac36a521" providerId="LiveId" clId="{EA354719-4A8A-47E8-A6A4-79A949610386}" dt="2024-04-18T13:40:59.976" v="3508" actId="27803"/>
          <ac:spMkLst>
            <pc:docMk/>
            <pc:sldMk cId="767519772" sldId="268"/>
            <ac:spMk id="1355" creationId="{A4B575F4-8DFA-3F0B-D734-187E80DF3C6A}"/>
          </ac:spMkLst>
        </pc:spChg>
        <pc:spChg chg="mod">
          <ac:chgData name="One Skill" userId="8d49c830ac36a521" providerId="LiveId" clId="{EA354719-4A8A-47E8-A6A4-79A949610386}" dt="2024-04-18T13:40:59.976" v="3508" actId="27803"/>
          <ac:spMkLst>
            <pc:docMk/>
            <pc:sldMk cId="767519772" sldId="268"/>
            <ac:spMk id="1356" creationId="{C62E4E2A-D4A0-8C9A-8B67-9F9019B9007E}"/>
          </ac:spMkLst>
        </pc:spChg>
        <pc:spChg chg="mod">
          <ac:chgData name="One Skill" userId="8d49c830ac36a521" providerId="LiveId" clId="{EA354719-4A8A-47E8-A6A4-79A949610386}" dt="2024-04-18T13:40:59.976" v="3508" actId="27803"/>
          <ac:spMkLst>
            <pc:docMk/>
            <pc:sldMk cId="767519772" sldId="268"/>
            <ac:spMk id="1357" creationId="{6FF9CA95-0795-5E8B-5291-C698714AEC46}"/>
          </ac:spMkLst>
        </pc:spChg>
        <pc:spChg chg="mod">
          <ac:chgData name="One Skill" userId="8d49c830ac36a521" providerId="LiveId" clId="{EA354719-4A8A-47E8-A6A4-79A949610386}" dt="2024-04-18T13:40:59.976" v="3508" actId="27803"/>
          <ac:spMkLst>
            <pc:docMk/>
            <pc:sldMk cId="767519772" sldId="268"/>
            <ac:spMk id="1358" creationId="{8CF9BE83-C84C-36F8-28DF-2233128503C2}"/>
          </ac:spMkLst>
        </pc:spChg>
        <pc:spChg chg="mod">
          <ac:chgData name="One Skill" userId="8d49c830ac36a521" providerId="LiveId" clId="{EA354719-4A8A-47E8-A6A4-79A949610386}" dt="2024-04-18T13:40:59.976" v="3508" actId="27803"/>
          <ac:spMkLst>
            <pc:docMk/>
            <pc:sldMk cId="767519772" sldId="268"/>
            <ac:spMk id="1359" creationId="{79F59B5C-48BB-4BDD-05EB-40872CB11CD6}"/>
          </ac:spMkLst>
        </pc:spChg>
        <pc:spChg chg="mod">
          <ac:chgData name="One Skill" userId="8d49c830ac36a521" providerId="LiveId" clId="{EA354719-4A8A-47E8-A6A4-79A949610386}" dt="2024-04-18T13:40:59.976" v="3508" actId="27803"/>
          <ac:spMkLst>
            <pc:docMk/>
            <pc:sldMk cId="767519772" sldId="268"/>
            <ac:spMk id="1360" creationId="{41043044-F82A-7F4C-B256-D8780535A361}"/>
          </ac:spMkLst>
        </pc:spChg>
        <pc:spChg chg="mod">
          <ac:chgData name="One Skill" userId="8d49c830ac36a521" providerId="LiveId" clId="{EA354719-4A8A-47E8-A6A4-79A949610386}" dt="2024-04-18T13:40:59.976" v="3508" actId="27803"/>
          <ac:spMkLst>
            <pc:docMk/>
            <pc:sldMk cId="767519772" sldId="268"/>
            <ac:spMk id="1361" creationId="{800182A0-131A-7779-3708-59276A9CB435}"/>
          </ac:spMkLst>
        </pc:spChg>
        <pc:spChg chg="mod">
          <ac:chgData name="One Skill" userId="8d49c830ac36a521" providerId="LiveId" clId="{EA354719-4A8A-47E8-A6A4-79A949610386}" dt="2024-04-18T13:40:59.976" v="3508" actId="27803"/>
          <ac:spMkLst>
            <pc:docMk/>
            <pc:sldMk cId="767519772" sldId="268"/>
            <ac:spMk id="1362" creationId="{FE14BC70-795E-5A3C-0E12-087D52278C45}"/>
          </ac:spMkLst>
        </pc:spChg>
        <pc:spChg chg="mod">
          <ac:chgData name="One Skill" userId="8d49c830ac36a521" providerId="LiveId" clId="{EA354719-4A8A-47E8-A6A4-79A949610386}" dt="2024-04-18T13:40:59.976" v="3508" actId="27803"/>
          <ac:spMkLst>
            <pc:docMk/>
            <pc:sldMk cId="767519772" sldId="268"/>
            <ac:spMk id="1363" creationId="{EE4E9DEA-8AC3-07D0-0EB8-77BACC26EEAC}"/>
          </ac:spMkLst>
        </pc:spChg>
        <pc:spChg chg="mod">
          <ac:chgData name="One Skill" userId="8d49c830ac36a521" providerId="LiveId" clId="{EA354719-4A8A-47E8-A6A4-79A949610386}" dt="2024-04-18T13:40:59.976" v="3508" actId="27803"/>
          <ac:spMkLst>
            <pc:docMk/>
            <pc:sldMk cId="767519772" sldId="268"/>
            <ac:spMk id="1364" creationId="{A09E3CFD-634E-FF9A-10F5-C7A7BD532D86}"/>
          </ac:spMkLst>
        </pc:spChg>
        <pc:spChg chg="mod">
          <ac:chgData name="One Skill" userId="8d49c830ac36a521" providerId="LiveId" clId="{EA354719-4A8A-47E8-A6A4-79A949610386}" dt="2024-04-18T13:40:59.976" v="3508" actId="27803"/>
          <ac:spMkLst>
            <pc:docMk/>
            <pc:sldMk cId="767519772" sldId="268"/>
            <ac:spMk id="1365" creationId="{0C545F25-2EE3-D0C5-79D0-D43DB31EBD30}"/>
          </ac:spMkLst>
        </pc:spChg>
        <pc:spChg chg="mod">
          <ac:chgData name="One Skill" userId="8d49c830ac36a521" providerId="LiveId" clId="{EA354719-4A8A-47E8-A6A4-79A949610386}" dt="2024-04-18T13:40:59.976" v="3508" actId="27803"/>
          <ac:spMkLst>
            <pc:docMk/>
            <pc:sldMk cId="767519772" sldId="268"/>
            <ac:spMk id="1366" creationId="{35147F96-D25C-DAF9-28A7-145A9339CCD0}"/>
          </ac:spMkLst>
        </pc:spChg>
        <pc:spChg chg="mod">
          <ac:chgData name="One Skill" userId="8d49c830ac36a521" providerId="LiveId" clId="{EA354719-4A8A-47E8-A6A4-79A949610386}" dt="2024-04-18T13:40:59.976" v="3508" actId="27803"/>
          <ac:spMkLst>
            <pc:docMk/>
            <pc:sldMk cId="767519772" sldId="268"/>
            <ac:spMk id="1367" creationId="{AEC4B4D5-05A2-24E0-68D8-42EAC3C8F0BF}"/>
          </ac:spMkLst>
        </pc:spChg>
        <pc:spChg chg="mod">
          <ac:chgData name="One Skill" userId="8d49c830ac36a521" providerId="LiveId" clId="{EA354719-4A8A-47E8-A6A4-79A949610386}" dt="2024-04-18T13:40:59.976" v="3508" actId="27803"/>
          <ac:spMkLst>
            <pc:docMk/>
            <pc:sldMk cId="767519772" sldId="268"/>
            <ac:spMk id="1368" creationId="{B8AAE29A-5D95-9113-49A2-487BEBD7C6F2}"/>
          </ac:spMkLst>
        </pc:spChg>
        <pc:spChg chg="mod">
          <ac:chgData name="One Skill" userId="8d49c830ac36a521" providerId="LiveId" clId="{EA354719-4A8A-47E8-A6A4-79A949610386}" dt="2024-04-18T13:40:59.976" v="3508" actId="27803"/>
          <ac:spMkLst>
            <pc:docMk/>
            <pc:sldMk cId="767519772" sldId="268"/>
            <ac:spMk id="1369" creationId="{54D87C0E-9D8E-0351-9CF9-63E9B8293DC4}"/>
          </ac:spMkLst>
        </pc:spChg>
        <pc:spChg chg="mod">
          <ac:chgData name="One Skill" userId="8d49c830ac36a521" providerId="LiveId" clId="{EA354719-4A8A-47E8-A6A4-79A949610386}" dt="2024-04-18T13:40:59.976" v="3508" actId="27803"/>
          <ac:spMkLst>
            <pc:docMk/>
            <pc:sldMk cId="767519772" sldId="268"/>
            <ac:spMk id="1370" creationId="{681CE182-FEF8-D77E-4499-0889002EAF25}"/>
          </ac:spMkLst>
        </pc:spChg>
        <pc:spChg chg="mod">
          <ac:chgData name="One Skill" userId="8d49c830ac36a521" providerId="LiveId" clId="{EA354719-4A8A-47E8-A6A4-79A949610386}" dt="2024-04-18T13:40:59.976" v="3508" actId="27803"/>
          <ac:spMkLst>
            <pc:docMk/>
            <pc:sldMk cId="767519772" sldId="268"/>
            <ac:spMk id="1371" creationId="{151442E9-C2B1-758F-366D-674D736D094A}"/>
          </ac:spMkLst>
        </pc:spChg>
        <pc:spChg chg="mod">
          <ac:chgData name="One Skill" userId="8d49c830ac36a521" providerId="LiveId" clId="{EA354719-4A8A-47E8-A6A4-79A949610386}" dt="2024-04-18T13:40:59.976" v="3508" actId="27803"/>
          <ac:spMkLst>
            <pc:docMk/>
            <pc:sldMk cId="767519772" sldId="268"/>
            <ac:spMk id="1372" creationId="{8573E3F9-1FEA-0E7E-C1CB-F6C66411152A}"/>
          </ac:spMkLst>
        </pc:spChg>
        <pc:spChg chg="mod">
          <ac:chgData name="One Skill" userId="8d49c830ac36a521" providerId="LiveId" clId="{EA354719-4A8A-47E8-A6A4-79A949610386}" dt="2024-04-18T13:40:59.976" v="3508" actId="27803"/>
          <ac:spMkLst>
            <pc:docMk/>
            <pc:sldMk cId="767519772" sldId="268"/>
            <ac:spMk id="1373" creationId="{194CFD52-F125-B998-FE7F-2369CAC33BCE}"/>
          </ac:spMkLst>
        </pc:spChg>
        <pc:spChg chg="mod">
          <ac:chgData name="One Skill" userId="8d49c830ac36a521" providerId="LiveId" clId="{EA354719-4A8A-47E8-A6A4-79A949610386}" dt="2024-04-18T13:40:59.976" v="3508" actId="27803"/>
          <ac:spMkLst>
            <pc:docMk/>
            <pc:sldMk cId="767519772" sldId="268"/>
            <ac:spMk id="1374" creationId="{F29A5DF8-B316-62F3-1D60-D3F6B5910EDD}"/>
          </ac:spMkLst>
        </pc:spChg>
        <pc:spChg chg="mod">
          <ac:chgData name="One Skill" userId="8d49c830ac36a521" providerId="LiveId" clId="{EA354719-4A8A-47E8-A6A4-79A949610386}" dt="2024-04-18T13:40:59.976" v="3508" actId="27803"/>
          <ac:spMkLst>
            <pc:docMk/>
            <pc:sldMk cId="767519772" sldId="268"/>
            <ac:spMk id="1375" creationId="{C9E25E8A-E18A-A57B-9F87-D4744BBF7A81}"/>
          </ac:spMkLst>
        </pc:spChg>
        <pc:spChg chg="mod">
          <ac:chgData name="One Skill" userId="8d49c830ac36a521" providerId="LiveId" clId="{EA354719-4A8A-47E8-A6A4-79A949610386}" dt="2024-04-18T13:40:59.976" v="3508" actId="27803"/>
          <ac:spMkLst>
            <pc:docMk/>
            <pc:sldMk cId="767519772" sldId="268"/>
            <ac:spMk id="1376" creationId="{D64FB3B2-2A97-37F9-523F-09C555124B92}"/>
          </ac:spMkLst>
        </pc:spChg>
        <pc:spChg chg="mod">
          <ac:chgData name="One Skill" userId="8d49c830ac36a521" providerId="LiveId" clId="{EA354719-4A8A-47E8-A6A4-79A949610386}" dt="2024-04-18T13:40:59.976" v="3508" actId="27803"/>
          <ac:spMkLst>
            <pc:docMk/>
            <pc:sldMk cId="767519772" sldId="268"/>
            <ac:spMk id="1377" creationId="{81DEA222-8B6E-40FC-B2E9-7C0771039BB0}"/>
          </ac:spMkLst>
        </pc:spChg>
        <pc:spChg chg="mod">
          <ac:chgData name="One Skill" userId="8d49c830ac36a521" providerId="LiveId" clId="{EA354719-4A8A-47E8-A6A4-79A949610386}" dt="2024-04-18T13:40:59.976" v="3508" actId="27803"/>
          <ac:spMkLst>
            <pc:docMk/>
            <pc:sldMk cId="767519772" sldId="268"/>
            <ac:spMk id="1378" creationId="{E3638A50-7DD3-9FCC-0FD3-680BED4DC13A}"/>
          </ac:spMkLst>
        </pc:spChg>
        <pc:spChg chg="mod">
          <ac:chgData name="One Skill" userId="8d49c830ac36a521" providerId="LiveId" clId="{EA354719-4A8A-47E8-A6A4-79A949610386}" dt="2024-04-18T13:40:59.976" v="3508" actId="27803"/>
          <ac:spMkLst>
            <pc:docMk/>
            <pc:sldMk cId="767519772" sldId="268"/>
            <ac:spMk id="1379" creationId="{6415493B-B98E-FC28-A288-3ED902F02F9E}"/>
          </ac:spMkLst>
        </pc:spChg>
        <pc:spChg chg="mod">
          <ac:chgData name="One Skill" userId="8d49c830ac36a521" providerId="LiveId" clId="{EA354719-4A8A-47E8-A6A4-79A949610386}" dt="2024-04-18T13:40:59.976" v="3508" actId="27803"/>
          <ac:spMkLst>
            <pc:docMk/>
            <pc:sldMk cId="767519772" sldId="268"/>
            <ac:spMk id="1380" creationId="{2256FC00-C6A1-F63C-6D3E-6AD6DB9A32E5}"/>
          </ac:spMkLst>
        </pc:spChg>
        <pc:spChg chg="mod">
          <ac:chgData name="One Skill" userId="8d49c830ac36a521" providerId="LiveId" clId="{EA354719-4A8A-47E8-A6A4-79A949610386}" dt="2024-04-18T13:40:59.976" v="3508" actId="27803"/>
          <ac:spMkLst>
            <pc:docMk/>
            <pc:sldMk cId="767519772" sldId="268"/>
            <ac:spMk id="1381" creationId="{367D076D-25CA-093C-00D7-FCF6E180B178}"/>
          </ac:spMkLst>
        </pc:spChg>
        <pc:spChg chg="mod">
          <ac:chgData name="One Skill" userId="8d49c830ac36a521" providerId="LiveId" clId="{EA354719-4A8A-47E8-A6A4-79A949610386}" dt="2024-04-18T13:40:59.976" v="3508" actId="27803"/>
          <ac:spMkLst>
            <pc:docMk/>
            <pc:sldMk cId="767519772" sldId="268"/>
            <ac:spMk id="1382" creationId="{91BC6BE6-8C9D-7910-2989-D29A86237FF2}"/>
          </ac:spMkLst>
        </pc:spChg>
        <pc:spChg chg="mod">
          <ac:chgData name="One Skill" userId="8d49c830ac36a521" providerId="LiveId" clId="{EA354719-4A8A-47E8-A6A4-79A949610386}" dt="2024-04-18T13:40:59.976" v="3508" actId="27803"/>
          <ac:spMkLst>
            <pc:docMk/>
            <pc:sldMk cId="767519772" sldId="268"/>
            <ac:spMk id="1383" creationId="{583E7F74-9FBF-99DD-BACA-BA4CB0697D19}"/>
          </ac:spMkLst>
        </pc:spChg>
        <pc:spChg chg="mod">
          <ac:chgData name="One Skill" userId="8d49c830ac36a521" providerId="LiveId" clId="{EA354719-4A8A-47E8-A6A4-79A949610386}" dt="2024-04-18T13:40:59.976" v="3508" actId="27803"/>
          <ac:spMkLst>
            <pc:docMk/>
            <pc:sldMk cId="767519772" sldId="268"/>
            <ac:spMk id="1384" creationId="{255242D5-0B16-5F81-5A83-7CBF59B9BAE4}"/>
          </ac:spMkLst>
        </pc:spChg>
        <pc:spChg chg="mod">
          <ac:chgData name="One Skill" userId="8d49c830ac36a521" providerId="LiveId" clId="{EA354719-4A8A-47E8-A6A4-79A949610386}" dt="2024-04-18T13:40:59.976" v="3508" actId="27803"/>
          <ac:spMkLst>
            <pc:docMk/>
            <pc:sldMk cId="767519772" sldId="268"/>
            <ac:spMk id="1385" creationId="{CC667CF9-FB25-3E12-228D-6D7850ED5A2F}"/>
          </ac:spMkLst>
        </pc:spChg>
        <pc:spChg chg="mod">
          <ac:chgData name="One Skill" userId="8d49c830ac36a521" providerId="LiveId" clId="{EA354719-4A8A-47E8-A6A4-79A949610386}" dt="2024-04-18T13:40:59.976" v="3508" actId="27803"/>
          <ac:spMkLst>
            <pc:docMk/>
            <pc:sldMk cId="767519772" sldId="268"/>
            <ac:spMk id="1386" creationId="{4ABDE38E-D961-8A6E-A101-C4BF72B9BC7A}"/>
          </ac:spMkLst>
        </pc:spChg>
        <pc:spChg chg="mod">
          <ac:chgData name="One Skill" userId="8d49c830ac36a521" providerId="LiveId" clId="{EA354719-4A8A-47E8-A6A4-79A949610386}" dt="2024-04-18T13:40:59.976" v="3508" actId="27803"/>
          <ac:spMkLst>
            <pc:docMk/>
            <pc:sldMk cId="767519772" sldId="268"/>
            <ac:spMk id="1387" creationId="{6BD40E17-0438-2D51-FC0D-F1F46EE0B73C}"/>
          </ac:spMkLst>
        </pc:spChg>
        <pc:spChg chg="mod">
          <ac:chgData name="One Skill" userId="8d49c830ac36a521" providerId="LiveId" clId="{EA354719-4A8A-47E8-A6A4-79A949610386}" dt="2024-04-18T13:40:59.976" v="3508" actId="27803"/>
          <ac:spMkLst>
            <pc:docMk/>
            <pc:sldMk cId="767519772" sldId="268"/>
            <ac:spMk id="1388" creationId="{68BD7733-45A7-D9BA-AA4A-42A8CE17A585}"/>
          </ac:spMkLst>
        </pc:spChg>
        <pc:spChg chg="mod">
          <ac:chgData name="One Skill" userId="8d49c830ac36a521" providerId="LiveId" clId="{EA354719-4A8A-47E8-A6A4-79A949610386}" dt="2024-04-18T13:40:59.976" v="3508" actId="27803"/>
          <ac:spMkLst>
            <pc:docMk/>
            <pc:sldMk cId="767519772" sldId="268"/>
            <ac:spMk id="1389" creationId="{C8DD17EB-B499-6F3E-F1A6-98E474DAB271}"/>
          </ac:spMkLst>
        </pc:spChg>
        <pc:spChg chg="mod">
          <ac:chgData name="One Skill" userId="8d49c830ac36a521" providerId="LiveId" clId="{EA354719-4A8A-47E8-A6A4-79A949610386}" dt="2024-04-18T13:40:59.976" v="3508" actId="27803"/>
          <ac:spMkLst>
            <pc:docMk/>
            <pc:sldMk cId="767519772" sldId="268"/>
            <ac:spMk id="1390" creationId="{C412C386-85A6-4E00-3F08-524DFD27B717}"/>
          </ac:spMkLst>
        </pc:spChg>
        <pc:spChg chg="mod">
          <ac:chgData name="One Skill" userId="8d49c830ac36a521" providerId="LiveId" clId="{EA354719-4A8A-47E8-A6A4-79A949610386}" dt="2024-04-18T13:40:59.976" v="3508" actId="27803"/>
          <ac:spMkLst>
            <pc:docMk/>
            <pc:sldMk cId="767519772" sldId="268"/>
            <ac:spMk id="1391" creationId="{8C5E5CAA-33FE-F7CA-E874-A307DEB515F3}"/>
          </ac:spMkLst>
        </pc:spChg>
        <pc:spChg chg="mod">
          <ac:chgData name="One Skill" userId="8d49c830ac36a521" providerId="LiveId" clId="{EA354719-4A8A-47E8-A6A4-79A949610386}" dt="2024-04-18T13:40:59.976" v="3508" actId="27803"/>
          <ac:spMkLst>
            <pc:docMk/>
            <pc:sldMk cId="767519772" sldId="268"/>
            <ac:spMk id="1392" creationId="{F1729548-7059-EEAA-9F06-C9F693668034}"/>
          </ac:spMkLst>
        </pc:spChg>
        <pc:spChg chg="mod">
          <ac:chgData name="One Skill" userId="8d49c830ac36a521" providerId="LiveId" clId="{EA354719-4A8A-47E8-A6A4-79A949610386}" dt="2024-04-18T13:40:59.976" v="3508" actId="27803"/>
          <ac:spMkLst>
            <pc:docMk/>
            <pc:sldMk cId="767519772" sldId="268"/>
            <ac:spMk id="1393" creationId="{9278DFC9-3000-2F0C-C8D6-9176723CC95B}"/>
          </ac:spMkLst>
        </pc:spChg>
        <pc:spChg chg="mod">
          <ac:chgData name="One Skill" userId="8d49c830ac36a521" providerId="LiveId" clId="{EA354719-4A8A-47E8-A6A4-79A949610386}" dt="2024-04-18T13:40:59.976" v="3508" actId="27803"/>
          <ac:spMkLst>
            <pc:docMk/>
            <pc:sldMk cId="767519772" sldId="268"/>
            <ac:spMk id="1394" creationId="{A9A869E9-FA31-3795-5BCF-DFE7437655CE}"/>
          </ac:spMkLst>
        </pc:spChg>
        <pc:spChg chg="mod">
          <ac:chgData name="One Skill" userId="8d49c830ac36a521" providerId="LiveId" clId="{EA354719-4A8A-47E8-A6A4-79A949610386}" dt="2024-04-18T13:40:59.976" v="3508" actId="27803"/>
          <ac:spMkLst>
            <pc:docMk/>
            <pc:sldMk cId="767519772" sldId="268"/>
            <ac:spMk id="1395" creationId="{AAD01F6B-B535-269D-4A69-DBB315E33EB8}"/>
          </ac:spMkLst>
        </pc:spChg>
        <pc:spChg chg="mod">
          <ac:chgData name="One Skill" userId="8d49c830ac36a521" providerId="LiveId" clId="{EA354719-4A8A-47E8-A6A4-79A949610386}" dt="2024-04-18T13:40:59.976" v="3508" actId="27803"/>
          <ac:spMkLst>
            <pc:docMk/>
            <pc:sldMk cId="767519772" sldId="268"/>
            <ac:spMk id="1396" creationId="{305265DA-9019-A3DB-8B10-E156835866A1}"/>
          </ac:spMkLst>
        </pc:spChg>
        <pc:spChg chg="mod">
          <ac:chgData name="One Skill" userId="8d49c830ac36a521" providerId="LiveId" clId="{EA354719-4A8A-47E8-A6A4-79A949610386}" dt="2024-04-18T13:40:59.976" v="3508" actId="27803"/>
          <ac:spMkLst>
            <pc:docMk/>
            <pc:sldMk cId="767519772" sldId="268"/>
            <ac:spMk id="1397" creationId="{2CFF4434-8C16-AB19-8028-D31A77F88377}"/>
          </ac:spMkLst>
        </pc:spChg>
        <pc:spChg chg="mod">
          <ac:chgData name="One Skill" userId="8d49c830ac36a521" providerId="LiveId" clId="{EA354719-4A8A-47E8-A6A4-79A949610386}" dt="2024-04-18T13:40:59.976" v="3508" actId="27803"/>
          <ac:spMkLst>
            <pc:docMk/>
            <pc:sldMk cId="767519772" sldId="268"/>
            <ac:spMk id="1398" creationId="{9B0CCA23-4663-84E1-68BE-9AC63FE1F861}"/>
          </ac:spMkLst>
        </pc:spChg>
        <pc:spChg chg="mod">
          <ac:chgData name="One Skill" userId="8d49c830ac36a521" providerId="LiveId" clId="{EA354719-4A8A-47E8-A6A4-79A949610386}" dt="2024-04-18T13:40:59.976" v="3508" actId="27803"/>
          <ac:spMkLst>
            <pc:docMk/>
            <pc:sldMk cId="767519772" sldId="268"/>
            <ac:spMk id="1399" creationId="{2D9B3ED9-0743-94C7-D379-E212E3B73BCC}"/>
          </ac:spMkLst>
        </pc:spChg>
        <pc:spChg chg="mod">
          <ac:chgData name="One Skill" userId="8d49c830ac36a521" providerId="LiveId" clId="{EA354719-4A8A-47E8-A6A4-79A949610386}" dt="2024-04-18T13:40:59.976" v="3508" actId="27803"/>
          <ac:spMkLst>
            <pc:docMk/>
            <pc:sldMk cId="767519772" sldId="268"/>
            <ac:spMk id="1400" creationId="{F5F4E0EB-8592-41E7-364E-C1CC73977829}"/>
          </ac:spMkLst>
        </pc:spChg>
        <pc:spChg chg="mod">
          <ac:chgData name="One Skill" userId="8d49c830ac36a521" providerId="LiveId" clId="{EA354719-4A8A-47E8-A6A4-79A949610386}" dt="2024-04-18T13:40:59.976" v="3508" actId="27803"/>
          <ac:spMkLst>
            <pc:docMk/>
            <pc:sldMk cId="767519772" sldId="268"/>
            <ac:spMk id="1401" creationId="{75DFA910-66C6-B1B6-6F45-2045A85726C0}"/>
          </ac:spMkLst>
        </pc:spChg>
        <pc:spChg chg="mod">
          <ac:chgData name="One Skill" userId="8d49c830ac36a521" providerId="LiveId" clId="{EA354719-4A8A-47E8-A6A4-79A949610386}" dt="2024-04-18T13:40:59.976" v="3508" actId="27803"/>
          <ac:spMkLst>
            <pc:docMk/>
            <pc:sldMk cId="767519772" sldId="268"/>
            <ac:spMk id="1402" creationId="{A583F8F3-6CD9-79A2-6EEF-41450562C2D7}"/>
          </ac:spMkLst>
        </pc:spChg>
        <pc:spChg chg="mod">
          <ac:chgData name="One Skill" userId="8d49c830ac36a521" providerId="LiveId" clId="{EA354719-4A8A-47E8-A6A4-79A949610386}" dt="2024-04-18T13:40:59.976" v="3508" actId="27803"/>
          <ac:spMkLst>
            <pc:docMk/>
            <pc:sldMk cId="767519772" sldId="268"/>
            <ac:spMk id="1403" creationId="{FA43C8E1-0FF5-201E-1FF5-17476EACFD93}"/>
          </ac:spMkLst>
        </pc:spChg>
        <pc:spChg chg="mod">
          <ac:chgData name="One Skill" userId="8d49c830ac36a521" providerId="LiveId" clId="{EA354719-4A8A-47E8-A6A4-79A949610386}" dt="2024-04-18T13:40:59.976" v="3508" actId="27803"/>
          <ac:spMkLst>
            <pc:docMk/>
            <pc:sldMk cId="767519772" sldId="268"/>
            <ac:spMk id="1404" creationId="{2D38C882-3361-C301-CF3B-7BC77838704A}"/>
          </ac:spMkLst>
        </pc:spChg>
        <pc:spChg chg="mod">
          <ac:chgData name="One Skill" userId="8d49c830ac36a521" providerId="LiveId" clId="{EA354719-4A8A-47E8-A6A4-79A949610386}" dt="2024-04-18T13:40:59.976" v="3508" actId="27803"/>
          <ac:spMkLst>
            <pc:docMk/>
            <pc:sldMk cId="767519772" sldId="268"/>
            <ac:spMk id="1405" creationId="{7476A409-227A-87BD-FBBB-400D8EBD584C}"/>
          </ac:spMkLst>
        </pc:spChg>
        <pc:spChg chg="mod">
          <ac:chgData name="One Skill" userId="8d49c830ac36a521" providerId="LiveId" clId="{EA354719-4A8A-47E8-A6A4-79A949610386}" dt="2024-04-18T13:40:59.976" v="3508" actId="27803"/>
          <ac:spMkLst>
            <pc:docMk/>
            <pc:sldMk cId="767519772" sldId="268"/>
            <ac:spMk id="1406" creationId="{FF50FD45-8ED3-768D-AF7B-16D063DE87DE}"/>
          </ac:spMkLst>
        </pc:spChg>
        <pc:spChg chg="mod">
          <ac:chgData name="One Skill" userId="8d49c830ac36a521" providerId="LiveId" clId="{EA354719-4A8A-47E8-A6A4-79A949610386}" dt="2024-04-18T13:40:59.976" v="3508" actId="27803"/>
          <ac:spMkLst>
            <pc:docMk/>
            <pc:sldMk cId="767519772" sldId="268"/>
            <ac:spMk id="1407" creationId="{DF1624A8-72AB-66AD-EB2F-17A36AE69BA9}"/>
          </ac:spMkLst>
        </pc:spChg>
        <pc:spChg chg="mod">
          <ac:chgData name="One Skill" userId="8d49c830ac36a521" providerId="LiveId" clId="{EA354719-4A8A-47E8-A6A4-79A949610386}" dt="2024-04-18T13:40:59.976" v="3508" actId="27803"/>
          <ac:spMkLst>
            <pc:docMk/>
            <pc:sldMk cId="767519772" sldId="268"/>
            <ac:spMk id="1408" creationId="{39BDF7BB-8F82-F96B-24B7-1879D039C888}"/>
          </ac:spMkLst>
        </pc:spChg>
        <pc:spChg chg="mod">
          <ac:chgData name="One Skill" userId="8d49c830ac36a521" providerId="LiveId" clId="{EA354719-4A8A-47E8-A6A4-79A949610386}" dt="2024-04-18T13:40:59.976" v="3508" actId="27803"/>
          <ac:spMkLst>
            <pc:docMk/>
            <pc:sldMk cId="767519772" sldId="268"/>
            <ac:spMk id="1409" creationId="{46D7C00A-C542-C754-5EAF-8F841A7D4451}"/>
          </ac:spMkLst>
        </pc:spChg>
        <pc:spChg chg="mod">
          <ac:chgData name="One Skill" userId="8d49c830ac36a521" providerId="LiveId" clId="{EA354719-4A8A-47E8-A6A4-79A949610386}" dt="2024-04-18T13:40:59.976" v="3508" actId="27803"/>
          <ac:spMkLst>
            <pc:docMk/>
            <pc:sldMk cId="767519772" sldId="268"/>
            <ac:spMk id="1410" creationId="{07FBBE19-7A28-7806-F449-5452FD43CA7B}"/>
          </ac:spMkLst>
        </pc:spChg>
        <pc:spChg chg="mod">
          <ac:chgData name="One Skill" userId="8d49c830ac36a521" providerId="LiveId" clId="{EA354719-4A8A-47E8-A6A4-79A949610386}" dt="2024-04-18T13:40:59.976" v="3508" actId="27803"/>
          <ac:spMkLst>
            <pc:docMk/>
            <pc:sldMk cId="767519772" sldId="268"/>
            <ac:spMk id="1411" creationId="{85BFA548-8AF6-77BF-F57B-746DBCAF176E}"/>
          </ac:spMkLst>
        </pc:spChg>
        <pc:spChg chg="mod">
          <ac:chgData name="One Skill" userId="8d49c830ac36a521" providerId="LiveId" clId="{EA354719-4A8A-47E8-A6A4-79A949610386}" dt="2024-04-18T13:40:59.976" v="3508" actId="27803"/>
          <ac:spMkLst>
            <pc:docMk/>
            <pc:sldMk cId="767519772" sldId="268"/>
            <ac:spMk id="1412" creationId="{9CF46AB1-678D-51C6-1423-C51B455D005C}"/>
          </ac:spMkLst>
        </pc:spChg>
        <pc:spChg chg="mod">
          <ac:chgData name="One Skill" userId="8d49c830ac36a521" providerId="LiveId" clId="{EA354719-4A8A-47E8-A6A4-79A949610386}" dt="2024-04-18T13:40:59.976" v="3508" actId="27803"/>
          <ac:spMkLst>
            <pc:docMk/>
            <pc:sldMk cId="767519772" sldId="268"/>
            <ac:spMk id="1413" creationId="{DA9AC71D-1AEB-E0B3-B4EF-F9DA14DBC3A8}"/>
          </ac:spMkLst>
        </pc:spChg>
        <pc:spChg chg="mod">
          <ac:chgData name="One Skill" userId="8d49c830ac36a521" providerId="LiveId" clId="{EA354719-4A8A-47E8-A6A4-79A949610386}" dt="2024-04-18T13:40:59.976" v="3508" actId="27803"/>
          <ac:spMkLst>
            <pc:docMk/>
            <pc:sldMk cId="767519772" sldId="268"/>
            <ac:spMk id="1414" creationId="{57872805-9A73-9002-BE83-A1681D20F4CA}"/>
          </ac:spMkLst>
        </pc:spChg>
        <pc:spChg chg="mod">
          <ac:chgData name="One Skill" userId="8d49c830ac36a521" providerId="LiveId" clId="{EA354719-4A8A-47E8-A6A4-79A949610386}" dt="2024-04-18T13:40:59.976" v="3508" actId="27803"/>
          <ac:spMkLst>
            <pc:docMk/>
            <pc:sldMk cId="767519772" sldId="268"/>
            <ac:spMk id="1415" creationId="{A8E71330-502F-2DDB-11FD-CD748C87A00E}"/>
          </ac:spMkLst>
        </pc:spChg>
        <pc:spChg chg="mod">
          <ac:chgData name="One Skill" userId="8d49c830ac36a521" providerId="LiveId" clId="{EA354719-4A8A-47E8-A6A4-79A949610386}" dt="2024-04-18T13:40:59.976" v="3508" actId="27803"/>
          <ac:spMkLst>
            <pc:docMk/>
            <pc:sldMk cId="767519772" sldId="268"/>
            <ac:spMk id="1416" creationId="{2306F07D-CDE5-7AD2-2A60-7367CFBCC7D1}"/>
          </ac:spMkLst>
        </pc:spChg>
        <pc:spChg chg="mod">
          <ac:chgData name="One Skill" userId="8d49c830ac36a521" providerId="LiveId" clId="{EA354719-4A8A-47E8-A6A4-79A949610386}" dt="2024-04-18T13:40:59.976" v="3508" actId="27803"/>
          <ac:spMkLst>
            <pc:docMk/>
            <pc:sldMk cId="767519772" sldId="268"/>
            <ac:spMk id="1417" creationId="{3D240D0C-114C-F09F-92CF-46D151428D59}"/>
          </ac:spMkLst>
        </pc:spChg>
        <pc:spChg chg="mod">
          <ac:chgData name="One Skill" userId="8d49c830ac36a521" providerId="LiveId" clId="{EA354719-4A8A-47E8-A6A4-79A949610386}" dt="2024-04-18T13:40:59.976" v="3508" actId="27803"/>
          <ac:spMkLst>
            <pc:docMk/>
            <pc:sldMk cId="767519772" sldId="268"/>
            <ac:spMk id="1418" creationId="{FEEE1654-4AE6-273B-5FE8-7C3847D9391D}"/>
          </ac:spMkLst>
        </pc:spChg>
        <pc:spChg chg="mod">
          <ac:chgData name="One Skill" userId="8d49c830ac36a521" providerId="LiveId" clId="{EA354719-4A8A-47E8-A6A4-79A949610386}" dt="2024-04-18T13:40:59.976" v="3508" actId="27803"/>
          <ac:spMkLst>
            <pc:docMk/>
            <pc:sldMk cId="767519772" sldId="268"/>
            <ac:spMk id="1419" creationId="{42384F88-FB28-FB8B-F657-42D1EE62E466}"/>
          </ac:spMkLst>
        </pc:spChg>
        <pc:spChg chg="mod">
          <ac:chgData name="One Skill" userId="8d49c830ac36a521" providerId="LiveId" clId="{EA354719-4A8A-47E8-A6A4-79A949610386}" dt="2024-04-18T13:40:59.976" v="3508" actId="27803"/>
          <ac:spMkLst>
            <pc:docMk/>
            <pc:sldMk cId="767519772" sldId="268"/>
            <ac:spMk id="1420" creationId="{F1DB913E-CAC5-5C1D-C45F-23A2194A1C2B}"/>
          </ac:spMkLst>
        </pc:spChg>
        <pc:spChg chg="mod">
          <ac:chgData name="One Skill" userId="8d49c830ac36a521" providerId="LiveId" clId="{EA354719-4A8A-47E8-A6A4-79A949610386}" dt="2024-04-18T13:40:59.976" v="3508" actId="27803"/>
          <ac:spMkLst>
            <pc:docMk/>
            <pc:sldMk cId="767519772" sldId="268"/>
            <ac:spMk id="1421" creationId="{648D6CBF-A055-35A0-30DD-7F4934412645}"/>
          </ac:spMkLst>
        </pc:spChg>
        <pc:spChg chg="mod">
          <ac:chgData name="One Skill" userId="8d49c830ac36a521" providerId="LiveId" clId="{EA354719-4A8A-47E8-A6A4-79A949610386}" dt="2024-04-18T13:40:59.976" v="3508" actId="27803"/>
          <ac:spMkLst>
            <pc:docMk/>
            <pc:sldMk cId="767519772" sldId="268"/>
            <ac:spMk id="1422" creationId="{98F2D05B-7B3D-C792-D08A-7C54909E03AC}"/>
          </ac:spMkLst>
        </pc:spChg>
        <pc:spChg chg="mod">
          <ac:chgData name="One Skill" userId="8d49c830ac36a521" providerId="LiveId" clId="{EA354719-4A8A-47E8-A6A4-79A949610386}" dt="2024-04-18T13:40:59.976" v="3508" actId="27803"/>
          <ac:spMkLst>
            <pc:docMk/>
            <pc:sldMk cId="767519772" sldId="268"/>
            <ac:spMk id="1423" creationId="{B4B46DC6-ADF3-57B2-DC11-7BCC3732D59A}"/>
          </ac:spMkLst>
        </pc:spChg>
        <pc:spChg chg="mod">
          <ac:chgData name="One Skill" userId="8d49c830ac36a521" providerId="LiveId" clId="{EA354719-4A8A-47E8-A6A4-79A949610386}" dt="2024-04-18T13:40:59.976" v="3508" actId="27803"/>
          <ac:spMkLst>
            <pc:docMk/>
            <pc:sldMk cId="767519772" sldId="268"/>
            <ac:spMk id="1424" creationId="{D1EFFABC-5ED2-F445-6D9D-E2C121BBFC1F}"/>
          </ac:spMkLst>
        </pc:spChg>
        <pc:spChg chg="mod">
          <ac:chgData name="One Skill" userId="8d49c830ac36a521" providerId="LiveId" clId="{EA354719-4A8A-47E8-A6A4-79A949610386}" dt="2024-04-18T13:40:59.976" v="3508" actId="27803"/>
          <ac:spMkLst>
            <pc:docMk/>
            <pc:sldMk cId="767519772" sldId="268"/>
            <ac:spMk id="1425" creationId="{22BFC57E-DC96-C8DB-E246-D6201FB3FF58}"/>
          </ac:spMkLst>
        </pc:spChg>
        <pc:spChg chg="mod">
          <ac:chgData name="One Skill" userId="8d49c830ac36a521" providerId="LiveId" clId="{EA354719-4A8A-47E8-A6A4-79A949610386}" dt="2024-04-18T13:40:59.976" v="3508" actId="27803"/>
          <ac:spMkLst>
            <pc:docMk/>
            <pc:sldMk cId="767519772" sldId="268"/>
            <ac:spMk id="1426" creationId="{AF679E0A-29F0-0B10-9573-FF7FA51361D4}"/>
          </ac:spMkLst>
        </pc:spChg>
        <pc:spChg chg="mod">
          <ac:chgData name="One Skill" userId="8d49c830ac36a521" providerId="LiveId" clId="{EA354719-4A8A-47E8-A6A4-79A949610386}" dt="2024-04-18T13:40:59.976" v="3508" actId="27803"/>
          <ac:spMkLst>
            <pc:docMk/>
            <pc:sldMk cId="767519772" sldId="268"/>
            <ac:spMk id="1427" creationId="{90CD4A35-49CF-40C6-A3B8-0C9F9B599A27}"/>
          </ac:spMkLst>
        </pc:spChg>
        <pc:spChg chg="mod">
          <ac:chgData name="One Skill" userId="8d49c830ac36a521" providerId="LiveId" clId="{EA354719-4A8A-47E8-A6A4-79A949610386}" dt="2024-04-18T13:40:59.976" v="3508" actId="27803"/>
          <ac:spMkLst>
            <pc:docMk/>
            <pc:sldMk cId="767519772" sldId="268"/>
            <ac:spMk id="1428" creationId="{F76EE3CD-0E41-FAD1-60B5-45952641379F}"/>
          </ac:spMkLst>
        </pc:spChg>
        <pc:spChg chg="mod">
          <ac:chgData name="One Skill" userId="8d49c830ac36a521" providerId="LiveId" clId="{EA354719-4A8A-47E8-A6A4-79A949610386}" dt="2024-04-18T13:40:59.976" v="3508" actId="27803"/>
          <ac:spMkLst>
            <pc:docMk/>
            <pc:sldMk cId="767519772" sldId="268"/>
            <ac:spMk id="1429" creationId="{2A1C2CCC-A4AD-61E0-B783-BF7D60E779F9}"/>
          </ac:spMkLst>
        </pc:spChg>
        <pc:spChg chg="mod">
          <ac:chgData name="One Skill" userId="8d49c830ac36a521" providerId="LiveId" clId="{EA354719-4A8A-47E8-A6A4-79A949610386}" dt="2024-04-18T13:40:59.976" v="3508" actId="27803"/>
          <ac:spMkLst>
            <pc:docMk/>
            <pc:sldMk cId="767519772" sldId="268"/>
            <ac:spMk id="1430" creationId="{8A27CD42-6A19-3FB0-F286-9ACDEA6063D1}"/>
          </ac:spMkLst>
        </pc:spChg>
        <pc:spChg chg="mod">
          <ac:chgData name="One Skill" userId="8d49c830ac36a521" providerId="LiveId" clId="{EA354719-4A8A-47E8-A6A4-79A949610386}" dt="2024-04-18T13:40:59.976" v="3508" actId="27803"/>
          <ac:spMkLst>
            <pc:docMk/>
            <pc:sldMk cId="767519772" sldId="268"/>
            <ac:spMk id="1431" creationId="{7F5765AF-77AA-0550-4E0A-69FF3CA08FB8}"/>
          </ac:spMkLst>
        </pc:spChg>
        <pc:spChg chg="mod">
          <ac:chgData name="One Skill" userId="8d49c830ac36a521" providerId="LiveId" clId="{EA354719-4A8A-47E8-A6A4-79A949610386}" dt="2024-04-18T13:40:59.976" v="3508" actId="27803"/>
          <ac:spMkLst>
            <pc:docMk/>
            <pc:sldMk cId="767519772" sldId="268"/>
            <ac:spMk id="1432" creationId="{CD5DB581-C380-BC17-560F-ED4187BF1CE2}"/>
          </ac:spMkLst>
        </pc:spChg>
        <pc:spChg chg="mod">
          <ac:chgData name="One Skill" userId="8d49c830ac36a521" providerId="LiveId" clId="{EA354719-4A8A-47E8-A6A4-79A949610386}" dt="2024-04-18T13:40:59.976" v="3508" actId="27803"/>
          <ac:spMkLst>
            <pc:docMk/>
            <pc:sldMk cId="767519772" sldId="268"/>
            <ac:spMk id="1433" creationId="{51B5A078-F7D3-092D-F9C8-E73165BECDD5}"/>
          </ac:spMkLst>
        </pc:spChg>
        <pc:spChg chg="mod">
          <ac:chgData name="One Skill" userId="8d49c830ac36a521" providerId="LiveId" clId="{EA354719-4A8A-47E8-A6A4-79A949610386}" dt="2024-04-18T13:40:59.976" v="3508" actId="27803"/>
          <ac:spMkLst>
            <pc:docMk/>
            <pc:sldMk cId="767519772" sldId="268"/>
            <ac:spMk id="1434" creationId="{4C09A356-309B-97F9-35B5-0D59AC8DB047}"/>
          </ac:spMkLst>
        </pc:spChg>
        <pc:spChg chg="mod">
          <ac:chgData name="One Skill" userId="8d49c830ac36a521" providerId="LiveId" clId="{EA354719-4A8A-47E8-A6A4-79A949610386}" dt="2024-04-18T13:40:59.976" v="3508" actId="27803"/>
          <ac:spMkLst>
            <pc:docMk/>
            <pc:sldMk cId="767519772" sldId="268"/>
            <ac:spMk id="1435" creationId="{ADEBE19A-2C88-0E71-5322-60E35D256779}"/>
          </ac:spMkLst>
        </pc:spChg>
        <pc:spChg chg="mod">
          <ac:chgData name="One Skill" userId="8d49c830ac36a521" providerId="LiveId" clId="{EA354719-4A8A-47E8-A6A4-79A949610386}" dt="2024-04-18T13:40:59.976" v="3508" actId="27803"/>
          <ac:spMkLst>
            <pc:docMk/>
            <pc:sldMk cId="767519772" sldId="268"/>
            <ac:spMk id="1436" creationId="{4206A9DF-40DE-6269-32C0-438C750C6D5E}"/>
          </ac:spMkLst>
        </pc:spChg>
        <pc:spChg chg="mod">
          <ac:chgData name="One Skill" userId="8d49c830ac36a521" providerId="LiveId" clId="{EA354719-4A8A-47E8-A6A4-79A949610386}" dt="2024-04-18T13:40:59.976" v="3508" actId="27803"/>
          <ac:spMkLst>
            <pc:docMk/>
            <pc:sldMk cId="767519772" sldId="268"/>
            <ac:spMk id="1437" creationId="{BA128F17-971F-22BC-DFA8-5FFC7CAAC869}"/>
          </ac:spMkLst>
        </pc:spChg>
        <pc:spChg chg="mod">
          <ac:chgData name="One Skill" userId="8d49c830ac36a521" providerId="LiveId" clId="{EA354719-4A8A-47E8-A6A4-79A949610386}" dt="2024-04-18T13:40:59.976" v="3508" actId="27803"/>
          <ac:spMkLst>
            <pc:docMk/>
            <pc:sldMk cId="767519772" sldId="268"/>
            <ac:spMk id="1438" creationId="{758EA7EA-F2E6-8D2F-FD18-651052F3823F}"/>
          </ac:spMkLst>
        </pc:spChg>
        <pc:spChg chg="mod">
          <ac:chgData name="One Skill" userId="8d49c830ac36a521" providerId="LiveId" clId="{EA354719-4A8A-47E8-A6A4-79A949610386}" dt="2024-04-18T13:40:59.976" v="3508" actId="27803"/>
          <ac:spMkLst>
            <pc:docMk/>
            <pc:sldMk cId="767519772" sldId="268"/>
            <ac:spMk id="1439" creationId="{6F7CECE7-1822-8954-2127-77299E941CD9}"/>
          </ac:spMkLst>
        </pc:spChg>
        <pc:spChg chg="mod">
          <ac:chgData name="One Skill" userId="8d49c830ac36a521" providerId="LiveId" clId="{EA354719-4A8A-47E8-A6A4-79A949610386}" dt="2024-04-18T13:40:59.976" v="3508" actId="27803"/>
          <ac:spMkLst>
            <pc:docMk/>
            <pc:sldMk cId="767519772" sldId="268"/>
            <ac:spMk id="1440" creationId="{425C8D14-046B-7DAC-48A8-45E7B6B843D6}"/>
          </ac:spMkLst>
        </pc:spChg>
        <pc:spChg chg="mod">
          <ac:chgData name="One Skill" userId="8d49c830ac36a521" providerId="LiveId" clId="{EA354719-4A8A-47E8-A6A4-79A949610386}" dt="2024-04-18T13:40:59.976" v="3508" actId="27803"/>
          <ac:spMkLst>
            <pc:docMk/>
            <pc:sldMk cId="767519772" sldId="268"/>
            <ac:spMk id="1441" creationId="{614F7752-1AE4-E7B9-6D07-9E0BAC8C9AB1}"/>
          </ac:spMkLst>
        </pc:spChg>
        <pc:spChg chg="mod">
          <ac:chgData name="One Skill" userId="8d49c830ac36a521" providerId="LiveId" clId="{EA354719-4A8A-47E8-A6A4-79A949610386}" dt="2024-04-18T13:40:59.976" v="3508" actId="27803"/>
          <ac:spMkLst>
            <pc:docMk/>
            <pc:sldMk cId="767519772" sldId="268"/>
            <ac:spMk id="1442" creationId="{D921BED1-D21F-DA0E-D3D0-49079768C21B}"/>
          </ac:spMkLst>
        </pc:spChg>
        <pc:spChg chg="mod">
          <ac:chgData name="One Skill" userId="8d49c830ac36a521" providerId="LiveId" clId="{EA354719-4A8A-47E8-A6A4-79A949610386}" dt="2024-04-18T13:40:59.976" v="3508" actId="27803"/>
          <ac:spMkLst>
            <pc:docMk/>
            <pc:sldMk cId="767519772" sldId="268"/>
            <ac:spMk id="1443" creationId="{07395D25-2B85-9AF9-584D-C3EC5D1C67CB}"/>
          </ac:spMkLst>
        </pc:spChg>
        <pc:spChg chg="mod">
          <ac:chgData name="One Skill" userId="8d49c830ac36a521" providerId="LiveId" clId="{EA354719-4A8A-47E8-A6A4-79A949610386}" dt="2024-04-18T13:40:59.976" v="3508" actId="27803"/>
          <ac:spMkLst>
            <pc:docMk/>
            <pc:sldMk cId="767519772" sldId="268"/>
            <ac:spMk id="1444" creationId="{9DD3175A-EB69-4893-48EC-93C55E39FD37}"/>
          </ac:spMkLst>
        </pc:spChg>
        <pc:spChg chg="mod">
          <ac:chgData name="One Skill" userId="8d49c830ac36a521" providerId="LiveId" clId="{EA354719-4A8A-47E8-A6A4-79A949610386}" dt="2024-04-18T13:40:59.976" v="3508" actId="27803"/>
          <ac:spMkLst>
            <pc:docMk/>
            <pc:sldMk cId="767519772" sldId="268"/>
            <ac:spMk id="1445" creationId="{2B5A296F-B68F-4398-7CC2-481DC3FB1A48}"/>
          </ac:spMkLst>
        </pc:spChg>
        <pc:spChg chg="mod">
          <ac:chgData name="One Skill" userId="8d49c830ac36a521" providerId="LiveId" clId="{EA354719-4A8A-47E8-A6A4-79A949610386}" dt="2024-04-18T13:40:59.976" v="3508" actId="27803"/>
          <ac:spMkLst>
            <pc:docMk/>
            <pc:sldMk cId="767519772" sldId="268"/>
            <ac:spMk id="1446" creationId="{B125D47A-3FF7-5B13-62F6-CEB4ECBD7828}"/>
          </ac:spMkLst>
        </pc:spChg>
        <pc:spChg chg="mod">
          <ac:chgData name="One Skill" userId="8d49c830ac36a521" providerId="LiveId" clId="{EA354719-4A8A-47E8-A6A4-79A949610386}" dt="2024-04-18T13:40:59.976" v="3508" actId="27803"/>
          <ac:spMkLst>
            <pc:docMk/>
            <pc:sldMk cId="767519772" sldId="268"/>
            <ac:spMk id="1447" creationId="{DCEC8740-B6DD-7C9B-C59F-6C5D0F817914}"/>
          </ac:spMkLst>
        </pc:spChg>
        <pc:spChg chg="mod">
          <ac:chgData name="One Skill" userId="8d49c830ac36a521" providerId="LiveId" clId="{EA354719-4A8A-47E8-A6A4-79A949610386}" dt="2024-04-18T13:40:59.976" v="3508" actId="27803"/>
          <ac:spMkLst>
            <pc:docMk/>
            <pc:sldMk cId="767519772" sldId="268"/>
            <ac:spMk id="1448" creationId="{58F1D040-B557-2CD2-94EE-C7F262B01950}"/>
          </ac:spMkLst>
        </pc:spChg>
        <pc:spChg chg="mod">
          <ac:chgData name="One Skill" userId="8d49c830ac36a521" providerId="LiveId" clId="{EA354719-4A8A-47E8-A6A4-79A949610386}" dt="2024-04-18T13:40:59.976" v="3508" actId="27803"/>
          <ac:spMkLst>
            <pc:docMk/>
            <pc:sldMk cId="767519772" sldId="268"/>
            <ac:spMk id="1449" creationId="{6F3C22D3-7354-9C80-5ACC-D024D0D2DDB6}"/>
          </ac:spMkLst>
        </pc:spChg>
        <pc:spChg chg="mod">
          <ac:chgData name="One Skill" userId="8d49c830ac36a521" providerId="LiveId" clId="{EA354719-4A8A-47E8-A6A4-79A949610386}" dt="2024-04-18T13:40:59.976" v="3508" actId="27803"/>
          <ac:spMkLst>
            <pc:docMk/>
            <pc:sldMk cId="767519772" sldId="268"/>
            <ac:spMk id="1450" creationId="{B2B3E8D9-7C07-FF20-BA62-E73EFB8B30ED}"/>
          </ac:spMkLst>
        </pc:spChg>
        <pc:spChg chg="mod">
          <ac:chgData name="One Skill" userId="8d49c830ac36a521" providerId="LiveId" clId="{EA354719-4A8A-47E8-A6A4-79A949610386}" dt="2024-04-18T13:40:59.976" v="3508" actId="27803"/>
          <ac:spMkLst>
            <pc:docMk/>
            <pc:sldMk cId="767519772" sldId="268"/>
            <ac:spMk id="1451" creationId="{46CABDBD-F3B2-83B6-EC4F-1A9528552C84}"/>
          </ac:spMkLst>
        </pc:spChg>
        <pc:spChg chg="mod">
          <ac:chgData name="One Skill" userId="8d49c830ac36a521" providerId="LiveId" clId="{EA354719-4A8A-47E8-A6A4-79A949610386}" dt="2024-04-18T13:40:59.976" v="3508" actId="27803"/>
          <ac:spMkLst>
            <pc:docMk/>
            <pc:sldMk cId="767519772" sldId="268"/>
            <ac:spMk id="1452" creationId="{4FC75BFA-A99B-4450-5C71-9EBE663376ED}"/>
          </ac:spMkLst>
        </pc:spChg>
        <pc:spChg chg="mod">
          <ac:chgData name="One Skill" userId="8d49c830ac36a521" providerId="LiveId" clId="{EA354719-4A8A-47E8-A6A4-79A949610386}" dt="2024-04-18T13:40:59.976" v="3508" actId="27803"/>
          <ac:spMkLst>
            <pc:docMk/>
            <pc:sldMk cId="767519772" sldId="268"/>
            <ac:spMk id="1453" creationId="{9D0CD944-A44B-78C8-83CB-EE22990A09D6}"/>
          </ac:spMkLst>
        </pc:spChg>
        <pc:spChg chg="mod">
          <ac:chgData name="One Skill" userId="8d49c830ac36a521" providerId="LiveId" clId="{EA354719-4A8A-47E8-A6A4-79A949610386}" dt="2024-04-18T13:40:59.976" v="3508" actId="27803"/>
          <ac:spMkLst>
            <pc:docMk/>
            <pc:sldMk cId="767519772" sldId="268"/>
            <ac:spMk id="1454" creationId="{D38BB99C-4C6C-6F54-BE49-BD11AD8D73AD}"/>
          </ac:spMkLst>
        </pc:spChg>
        <pc:spChg chg="mod">
          <ac:chgData name="One Skill" userId="8d49c830ac36a521" providerId="LiveId" clId="{EA354719-4A8A-47E8-A6A4-79A949610386}" dt="2024-04-18T13:40:59.976" v="3508" actId="27803"/>
          <ac:spMkLst>
            <pc:docMk/>
            <pc:sldMk cId="767519772" sldId="268"/>
            <ac:spMk id="1455" creationId="{C63755F2-7E0C-D9B0-893A-3B6521AFB3F7}"/>
          </ac:spMkLst>
        </pc:spChg>
        <pc:spChg chg="mod">
          <ac:chgData name="One Skill" userId="8d49c830ac36a521" providerId="LiveId" clId="{EA354719-4A8A-47E8-A6A4-79A949610386}" dt="2024-04-18T13:40:59.976" v="3508" actId="27803"/>
          <ac:spMkLst>
            <pc:docMk/>
            <pc:sldMk cId="767519772" sldId="268"/>
            <ac:spMk id="1456" creationId="{89331410-C03F-D06F-0161-A9F60CF0D229}"/>
          </ac:spMkLst>
        </pc:spChg>
        <pc:spChg chg="mod">
          <ac:chgData name="One Skill" userId="8d49c830ac36a521" providerId="LiveId" clId="{EA354719-4A8A-47E8-A6A4-79A949610386}" dt="2024-04-18T13:40:59.976" v="3508" actId="27803"/>
          <ac:spMkLst>
            <pc:docMk/>
            <pc:sldMk cId="767519772" sldId="268"/>
            <ac:spMk id="1457" creationId="{4E87494F-ED02-D4B7-F9A6-C8F4E70DDEFF}"/>
          </ac:spMkLst>
        </pc:spChg>
        <pc:spChg chg="mod">
          <ac:chgData name="One Skill" userId="8d49c830ac36a521" providerId="LiveId" clId="{EA354719-4A8A-47E8-A6A4-79A949610386}" dt="2024-04-18T13:40:59.976" v="3508" actId="27803"/>
          <ac:spMkLst>
            <pc:docMk/>
            <pc:sldMk cId="767519772" sldId="268"/>
            <ac:spMk id="1458" creationId="{475FFE00-252B-55AE-06B2-5B8A31F27DFC}"/>
          </ac:spMkLst>
        </pc:spChg>
        <pc:spChg chg="mod">
          <ac:chgData name="One Skill" userId="8d49c830ac36a521" providerId="LiveId" clId="{EA354719-4A8A-47E8-A6A4-79A949610386}" dt="2024-04-18T13:40:59.976" v="3508" actId="27803"/>
          <ac:spMkLst>
            <pc:docMk/>
            <pc:sldMk cId="767519772" sldId="268"/>
            <ac:spMk id="1459" creationId="{8613341A-0292-6D3F-9709-8A6CE0B144AB}"/>
          </ac:spMkLst>
        </pc:spChg>
        <pc:spChg chg="mod">
          <ac:chgData name="One Skill" userId="8d49c830ac36a521" providerId="LiveId" clId="{EA354719-4A8A-47E8-A6A4-79A949610386}" dt="2024-04-18T13:40:59.976" v="3508" actId="27803"/>
          <ac:spMkLst>
            <pc:docMk/>
            <pc:sldMk cId="767519772" sldId="268"/>
            <ac:spMk id="1460" creationId="{B25FB934-4132-8D29-737D-138C1AFFE12D}"/>
          </ac:spMkLst>
        </pc:spChg>
        <pc:spChg chg="mod">
          <ac:chgData name="One Skill" userId="8d49c830ac36a521" providerId="LiveId" clId="{EA354719-4A8A-47E8-A6A4-79A949610386}" dt="2024-04-18T13:40:59.976" v="3508" actId="27803"/>
          <ac:spMkLst>
            <pc:docMk/>
            <pc:sldMk cId="767519772" sldId="268"/>
            <ac:spMk id="1461" creationId="{A84E934D-9CF1-9B5E-B4F8-B327B6E2CA63}"/>
          </ac:spMkLst>
        </pc:spChg>
        <pc:spChg chg="mod">
          <ac:chgData name="One Skill" userId="8d49c830ac36a521" providerId="LiveId" clId="{EA354719-4A8A-47E8-A6A4-79A949610386}" dt="2024-04-18T13:40:59.976" v="3508" actId="27803"/>
          <ac:spMkLst>
            <pc:docMk/>
            <pc:sldMk cId="767519772" sldId="268"/>
            <ac:spMk id="1462" creationId="{106AC03D-99F0-DD26-1F94-9C2900D1E94F}"/>
          </ac:spMkLst>
        </pc:spChg>
        <pc:spChg chg="mod">
          <ac:chgData name="One Skill" userId="8d49c830ac36a521" providerId="LiveId" clId="{EA354719-4A8A-47E8-A6A4-79A949610386}" dt="2024-04-18T13:40:59.976" v="3508" actId="27803"/>
          <ac:spMkLst>
            <pc:docMk/>
            <pc:sldMk cId="767519772" sldId="268"/>
            <ac:spMk id="1463" creationId="{25D014EB-D411-2680-1E8B-9033F4882C89}"/>
          </ac:spMkLst>
        </pc:spChg>
        <pc:spChg chg="mod">
          <ac:chgData name="One Skill" userId="8d49c830ac36a521" providerId="LiveId" clId="{EA354719-4A8A-47E8-A6A4-79A949610386}" dt="2024-04-18T13:40:59.976" v="3508" actId="27803"/>
          <ac:spMkLst>
            <pc:docMk/>
            <pc:sldMk cId="767519772" sldId="268"/>
            <ac:spMk id="1464" creationId="{C1A55157-868F-54EC-0D23-35576E073375}"/>
          </ac:spMkLst>
        </pc:spChg>
        <pc:spChg chg="mod">
          <ac:chgData name="One Skill" userId="8d49c830ac36a521" providerId="LiveId" clId="{EA354719-4A8A-47E8-A6A4-79A949610386}" dt="2024-04-18T13:40:59.976" v="3508" actId="27803"/>
          <ac:spMkLst>
            <pc:docMk/>
            <pc:sldMk cId="767519772" sldId="268"/>
            <ac:spMk id="1465" creationId="{F99F0983-C5C8-DFE6-AE69-48037D7BB903}"/>
          </ac:spMkLst>
        </pc:spChg>
        <pc:spChg chg="mod">
          <ac:chgData name="One Skill" userId="8d49c830ac36a521" providerId="LiveId" clId="{EA354719-4A8A-47E8-A6A4-79A949610386}" dt="2024-04-18T13:40:59.976" v="3508" actId="27803"/>
          <ac:spMkLst>
            <pc:docMk/>
            <pc:sldMk cId="767519772" sldId="268"/>
            <ac:spMk id="1466" creationId="{DDF2DD3D-749F-BE8C-A74F-CCE3DA053530}"/>
          </ac:spMkLst>
        </pc:spChg>
        <pc:spChg chg="mod">
          <ac:chgData name="One Skill" userId="8d49c830ac36a521" providerId="LiveId" clId="{EA354719-4A8A-47E8-A6A4-79A949610386}" dt="2024-04-18T13:40:59.976" v="3508" actId="27803"/>
          <ac:spMkLst>
            <pc:docMk/>
            <pc:sldMk cId="767519772" sldId="268"/>
            <ac:spMk id="1467" creationId="{4F9A7DC5-48C6-FCAA-F3C1-6C37DF19D811}"/>
          </ac:spMkLst>
        </pc:spChg>
        <pc:spChg chg="mod">
          <ac:chgData name="One Skill" userId="8d49c830ac36a521" providerId="LiveId" clId="{EA354719-4A8A-47E8-A6A4-79A949610386}" dt="2024-04-18T13:40:59.976" v="3508" actId="27803"/>
          <ac:spMkLst>
            <pc:docMk/>
            <pc:sldMk cId="767519772" sldId="268"/>
            <ac:spMk id="1468" creationId="{BF801674-CE96-DF92-560E-DC5D55B78B98}"/>
          </ac:spMkLst>
        </pc:spChg>
        <pc:spChg chg="mod">
          <ac:chgData name="One Skill" userId="8d49c830ac36a521" providerId="LiveId" clId="{EA354719-4A8A-47E8-A6A4-79A949610386}" dt="2024-04-18T13:40:59.976" v="3508" actId="27803"/>
          <ac:spMkLst>
            <pc:docMk/>
            <pc:sldMk cId="767519772" sldId="268"/>
            <ac:spMk id="1469" creationId="{22762629-4EE9-FA9E-E3EB-617B06D5745F}"/>
          </ac:spMkLst>
        </pc:spChg>
        <pc:spChg chg="mod">
          <ac:chgData name="One Skill" userId="8d49c830ac36a521" providerId="LiveId" clId="{EA354719-4A8A-47E8-A6A4-79A949610386}" dt="2024-04-18T13:40:59.976" v="3508" actId="27803"/>
          <ac:spMkLst>
            <pc:docMk/>
            <pc:sldMk cId="767519772" sldId="268"/>
            <ac:spMk id="1470" creationId="{FD8CABC4-7568-CE61-C5C8-6DA6421C915F}"/>
          </ac:spMkLst>
        </pc:spChg>
        <pc:spChg chg="mod">
          <ac:chgData name="One Skill" userId="8d49c830ac36a521" providerId="LiveId" clId="{EA354719-4A8A-47E8-A6A4-79A949610386}" dt="2024-04-18T13:40:59.976" v="3508" actId="27803"/>
          <ac:spMkLst>
            <pc:docMk/>
            <pc:sldMk cId="767519772" sldId="268"/>
            <ac:spMk id="1471" creationId="{E3B4715D-E71F-4175-3B73-B0E8FF171D25}"/>
          </ac:spMkLst>
        </pc:spChg>
        <pc:spChg chg="mod">
          <ac:chgData name="One Skill" userId="8d49c830ac36a521" providerId="LiveId" clId="{EA354719-4A8A-47E8-A6A4-79A949610386}" dt="2024-04-18T13:40:59.976" v="3508" actId="27803"/>
          <ac:spMkLst>
            <pc:docMk/>
            <pc:sldMk cId="767519772" sldId="268"/>
            <ac:spMk id="1472" creationId="{E6C1CD3F-0910-F0F3-684B-BF033BC0D7C1}"/>
          </ac:spMkLst>
        </pc:spChg>
        <pc:spChg chg="mod">
          <ac:chgData name="One Skill" userId="8d49c830ac36a521" providerId="LiveId" clId="{EA354719-4A8A-47E8-A6A4-79A949610386}" dt="2024-04-18T13:40:59.976" v="3508" actId="27803"/>
          <ac:spMkLst>
            <pc:docMk/>
            <pc:sldMk cId="767519772" sldId="268"/>
            <ac:spMk id="1473" creationId="{EE73A85D-C9B5-74E4-224E-30095569CEA2}"/>
          </ac:spMkLst>
        </pc:spChg>
        <pc:spChg chg="mod">
          <ac:chgData name="One Skill" userId="8d49c830ac36a521" providerId="LiveId" clId="{EA354719-4A8A-47E8-A6A4-79A949610386}" dt="2024-04-18T13:40:59.976" v="3508" actId="27803"/>
          <ac:spMkLst>
            <pc:docMk/>
            <pc:sldMk cId="767519772" sldId="268"/>
            <ac:spMk id="1474" creationId="{0C24641C-CF59-B82F-2FD8-74761C8E3405}"/>
          </ac:spMkLst>
        </pc:spChg>
        <pc:spChg chg="mod">
          <ac:chgData name="One Skill" userId="8d49c830ac36a521" providerId="LiveId" clId="{EA354719-4A8A-47E8-A6A4-79A949610386}" dt="2024-04-18T13:40:59.976" v="3508" actId="27803"/>
          <ac:spMkLst>
            <pc:docMk/>
            <pc:sldMk cId="767519772" sldId="268"/>
            <ac:spMk id="1475" creationId="{9EDEC61D-7963-1BEC-81FC-E085811E47D1}"/>
          </ac:spMkLst>
        </pc:spChg>
        <pc:spChg chg="mod">
          <ac:chgData name="One Skill" userId="8d49c830ac36a521" providerId="LiveId" clId="{EA354719-4A8A-47E8-A6A4-79A949610386}" dt="2024-04-18T13:40:59.976" v="3508" actId="27803"/>
          <ac:spMkLst>
            <pc:docMk/>
            <pc:sldMk cId="767519772" sldId="268"/>
            <ac:spMk id="1476" creationId="{6B51016A-3DE2-B1B6-341F-9E01D253E4D8}"/>
          </ac:spMkLst>
        </pc:spChg>
        <pc:spChg chg="mod">
          <ac:chgData name="One Skill" userId="8d49c830ac36a521" providerId="LiveId" clId="{EA354719-4A8A-47E8-A6A4-79A949610386}" dt="2024-04-18T13:40:59.976" v="3508" actId="27803"/>
          <ac:spMkLst>
            <pc:docMk/>
            <pc:sldMk cId="767519772" sldId="268"/>
            <ac:spMk id="1477" creationId="{256CC751-0553-9EA0-D993-D94E90EB9DFC}"/>
          </ac:spMkLst>
        </pc:spChg>
        <pc:spChg chg="mod">
          <ac:chgData name="One Skill" userId="8d49c830ac36a521" providerId="LiveId" clId="{EA354719-4A8A-47E8-A6A4-79A949610386}" dt="2024-04-18T13:40:59.976" v="3508" actId="27803"/>
          <ac:spMkLst>
            <pc:docMk/>
            <pc:sldMk cId="767519772" sldId="268"/>
            <ac:spMk id="1478" creationId="{74582F28-CDD8-6B43-8383-9296D1306046}"/>
          </ac:spMkLst>
        </pc:spChg>
        <pc:spChg chg="mod">
          <ac:chgData name="One Skill" userId="8d49c830ac36a521" providerId="LiveId" clId="{EA354719-4A8A-47E8-A6A4-79A949610386}" dt="2024-04-18T13:40:59.976" v="3508" actId="27803"/>
          <ac:spMkLst>
            <pc:docMk/>
            <pc:sldMk cId="767519772" sldId="268"/>
            <ac:spMk id="1479" creationId="{E4B87964-9094-33F6-FF77-F4F4B6C64DA1}"/>
          </ac:spMkLst>
        </pc:spChg>
        <pc:spChg chg="mod">
          <ac:chgData name="One Skill" userId="8d49c830ac36a521" providerId="LiveId" clId="{EA354719-4A8A-47E8-A6A4-79A949610386}" dt="2024-04-18T13:40:59.976" v="3508" actId="27803"/>
          <ac:spMkLst>
            <pc:docMk/>
            <pc:sldMk cId="767519772" sldId="268"/>
            <ac:spMk id="1480" creationId="{3007E1FC-3678-4AD1-AB14-1B54FC5E5803}"/>
          </ac:spMkLst>
        </pc:spChg>
        <pc:spChg chg="mod">
          <ac:chgData name="One Skill" userId="8d49c830ac36a521" providerId="LiveId" clId="{EA354719-4A8A-47E8-A6A4-79A949610386}" dt="2024-04-18T13:40:59.976" v="3508" actId="27803"/>
          <ac:spMkLst>
            <pc:docMk/>
            <pc:sldMk cId="767519772" sldId="268"/>
            <ac:spMk id="1481" creationId="{1E295FB7-94ED-94DD-6282-3DE57A51A709}"/>
          </ac:spMkLst>
        </pc:spChg>
        <pc:spChg chg="mod">
          <ac:chgData name="One Skill" userId="8d49c830ac36a521" providerId="LiveId" clId="{EA354719-4A8A-47E8-A6A4-79A949610386}" dt="2024-04-18T13:40:59.976" v="3508" actId="27803"/>
          <ac:spMkLst>
            <pc:docMk/>
            <pc:sldMk cId="767519772" sldId="268"/>
            <ac:spMk id="1482" creationId="{0E9FC6AE-1555-D08B-8FF5-B9361CAF8409}"/>
          </ac:spMkLst>
        </pc:spChg>
        <pc:spChg chg="mod">
          <ac:chgData name="One Skill" userId="8d49c830ac36a521" providerId="LiveId" clId="{EA354719-4A8A-47E8-A6A4-79A949610386}" dt="2024-04-18T13:40:59.976" v="3508" actId="27803"/>
          <ac:spMkLst>
            <pc:docMk/>
            <pc:sldMk cId="767519772" sldId="268"/>
            <ac:spMk id="1483" creationId="{4C0B76EA-6481-B8FE-3F00-C35482CA469E}"/>
          </ac:spMkLst>
        </pc:spChg>
        <pc:spChg chg="mod">
          <ac:chgData name="One Skill" userId="8d49c830ac36a521" providerId="LiveId" clId="{EA354719-4A8A-47E8-A6A4-79A949610386}" dt="2024-04-18T13:40:59.976" v="3508" actId="27803"/>
          <ac:spMkLst>
            <pc:docMk/>
            <pc:sldMk cId="767519772" sldId="268"/>
            <ac:spMk id="1484" creationId="{2C50646E-3C60-E14F-91C5-9223C9CDEBC6}"/>
          </ac:spMkLst>
        </pc:spChg>
        <pc:spChg chg="mod">
          <ac:chgData name="One Skill" userId="8d49c830ac36a521" providerId="LiveId" clId="{EA354719-4A8A-47E8-A6A4-79A949610386}" dt="2024-04-18T13:40:59.976" v="3508" actId="27803"/>
          <ac:spMkLst>
            <pc:docMk/>
            <pc:sldMk cId="767519772" sldId="268"/>
            <ac:spMk id="1485" creationId="{74CD63B8-1B3B-88C2-4CE0-B1158AF56153}"/>
          </ac:spMkLst>
        </pc:spChg>
        <pc:spChg chg="mod">
          <ac:chgData name="One Skill" userId="8d49c830ac36a521" providerId="LiveId" clId="{EA354719-4A8A-47E8-A6A4-79A949610386}" dt="2024-04-18T13:40:59.976" v="3508" actId="27803"/>
          <ac:spMkLst>
            <pc:docMk/>
            <pc:sldMk cId="767519772" sldId="268"/>
            <ac:spMk id="1486" creationId="{73818E6C-0D11-8EA2-7784-6A2A5A396CEE}"/>
          </ac:spMkLst>
        </pc:spChg>
        <pc:spChg chg="mod">
          <ac:chgData name="One Skill" userId="8d49c830ac36a521" providerId="LiveId" clId="{EA354719-4A8A-47E8-A6A4-79A949610386}" dt="2024-04-18T13:40:59.976" v="3508" actId="27803"/>
          <ac:spMkLst>
            <pc:docMk/>
            <pc:sldMk cId="767519772" sldId="268"/>
            <ac:spMk id="1487" creationId="{91CFEAC1-161C-1EBF-E6D5-250AA8CD5F20}"/>
          </ac:spMkLst>
        </pc:spChg>
        <pc:spChg chg="mod">
          <ac:chgData name="One Skill" userId="8d49c830ac36a521" providerId="LiveId" clId="{EA354719-4A8A-47E8-A6A4-79A949610386}" dt="2024-04-18T13:40:59.976" v="3508" actId="27803"/>
          <ac:spMkLst>
            <pc:docMk/>
            <pc:sldMk cId="767519772" sldId="268"/>
            <ac:spMk id="1488" creationId="{81C913DF-C6D7-AF17-5ECF-EC7723BDB5B3}"/>
          </ac:spMkLst>
        </pc:spChg>
        <pc:spChg chg="mod">
          <ac:chgData name="One Skill" userId="8d49c830ac36a521" providerId="LiveId" clId="{EA354719-4A8A-47E8-A6A4-79A949610386}" dt="2024-04-18T13:40:59.976" v="3508" actId="27803"/>
          <ac:spMkLst>
            <pc:docMk/>
            <pc:sldMk cId="767519772" sldId="268"/>
            <ac:spMk id="1489" creationId="{3D6CD3ED-E021-D527-EC44-23A0957C8A5E}"/>
          </ac:spMkLst>
        </pc:spChg>
        <pc:spChg chg="mod">
          <ac:chgData name="One Skill" userId="8d49c830ac36a521" providerId="LiveId" clId="{EA354719-4A8A-47E8-A6A4-79A949610386}" dt="2024-04-18T13:40:59.976" v="3508" actId="27803"/>
          <ac:spMkLst>
            <pc:docMk/>
            <pc:sldMk cId="767519772" sldId="268"/>
            <ac:spMk id="1490" creationId="{3D7DED05-C17E-5BC0-A79A-086FF1E44E09}"/>
          </ac:spMkLst>
        </pc:spChg>
        <pc:spChg chg="mod">
          <ac:chgData name="One Skill" userId="8d49c830ac36a521" providerId="LiveId" clId="{EA354719-4A8A-47E8-A6A4-79A949610386}" dt="2024-04-18T13:40:59.976" v="3508" actId="27803"/>
          <ac:spMkLst>
            <pc:docMk/>
            <pc:sldMk cId="767519772" sldId="268"/>
            <ac:spMk id="1491" creationId="{B56AD74E-DE1A-F4DE-F996-BB55CCFF3863}"/>
          </ac:spMkLst>
        </pc:spChg>
        <pc:spChg chg="mod">
          <ac:chgData name="One Skill" userId="8d49c830ac36a521" providerId="LiveId" clId="{EA354719-4A8A-47E8-A6A4-79A949610386}" dt="2024-04-18T13:40:59.976" v="3508" actId="27803"/>
          <ac:spMkLst>
            <pc:docMk/>
            <pc:sldMk cId="767519772" sldId="268"/>
            <ac:spMk id="1492" creationId="{51AD1044-CBBE-1E3A-05D0-47EBC7B4E835}"/>
          </ac:spMkLst>
        </pc:spChg>
        <pc:spChg chg="mod">
          <ac:chgData name="One Skill" userId="8d49c830ac36a521" providerId="LiveId" clId="{EA354719-4A8A-47E8-A6A4-79A949610386}" dt="2024-04-18T13:40:59.976" v="3508" actId="27803"/>
          <ac:spMkLst>
            <pc:docMk/>
            <pc:sldMk cId="767519772" sldId="268"/>
            <ac:spMk id="1493" creationId="{0CA24133-BF9C-A95B-C233-9614BF1C110F}"/>
          </ac:spMkLst>
        </pc:spChg>
        <pc:spChg chg="mod">
          <ac:chgData name="One Skill" userId="8d49c830ac36a521" providerId="LiveId" clId="{EA354719-4A8A-47E8-A6A4-79A949610386}" dt="2024-04-18T13:40:59.976" v="3508" actId="27803"/>
          <ac:spMkLst>
            <pc:docMk/>
            <pc:sldMk cId="767519772" sldId="268"/>
            <ac:spMk id="1494" creationId="{6C832EE4-DBD5-0EED-364B-939BEDC9D790}"/>
          </ac:spMkLst>
        </pc:spChg>
        <pc:spChg chg="mod">
          <ac:chgData name="One Skill" userId="8d49c830ac36a521" providerId="LiveId" clId="{EA354719-4A8A-47E8-A6A4-79A949610386}" dt="2024-04-18T13:40:59.976" v="3508" actId="27803"/>
          <ac:spMkLst>
            <pc:docMk/>
            <pc:sldMk cId="767519772" sldId="268"/>
            <ac:spMk id="1495" creationId="{EBC080D2-BFA0-4A5D-76F0-2E0BDDE24395}"/>
          </ac:spMkLst>
        </pc:spChg>
        <pc:spChg chg="mod">
          <ac:chgData name="One Skill" userId="8d49c830ac36a521" providerId="LiveId" clId="{EA354719-4A8A-47E8-A6A4-79A949610386}" dt="2024-04-18T13:40:59.976" v="3508" actId="27803"/>
          <ac:spMkLst>
            <pc:docMk/>
            <pc:sldMk cId="767519772" sldId="268"/>
            <ac:spMk id="1496" creationId="{BE4F02FB-41F6-79B0-8A4B-C497E48627CD}"/>
          </ac:spMkLst>
        </pc:spChg>
        <pc:spChg chg="mod">
          <ac:chgData name="One Skill" userId="8d49c830ac36a521" providerId="LiveId" clId="{EA354719-4A8A-47E8-A6A4-79A949610386}" dt="2024-04-18T13:40:59.976" v="3508" actId="27803"/>
          <ac:spMkLst>
            <pc:docMk/>
            <pc:sldMk cId="767519772" sldId="268"/>
            <ac:spMk id="1497" creationId="{3178F2E9-F502-0529-3555-3330280AB337}"/>
          </ac:spMkLst>
        </pc:spChg>
        <pc:spChg chg="mod">
          <ac:chgData name="One Skill" userId="8d49c830ac36a521" providerId="LiveId" clId="{EA354719-4A8A-47E8-A6A4-79A949610386}" dt="2024-04-18T13:40:59.976" v="3508" actId="27803"/>
          <ac:spMkLst>
            <pc:docMk/>
            <pc:sldMk cId="767519772" sldId="268"/>
            <ac:spMk id="1498" creationId="{C03647ED-B007-BBDB-7E80-3BF94A71EE24}"/>
          </ac:spMkLst>
        </pc:spChg>
        <pc:spChg chg="mod">
          <ac:chgData name="One Skill" userId="8d49c830ac36a521" providerId="LiveId" clId="{EA354719-4A8A-47E8-A6A4-79A949610386}" dt="2024-04-18T13:40:59.976" v="3508" actId="27803"/>
          <ac:spMkLst>
            <pc:docMk/>
            <pc:sldMk cId="767519772" sldId="268"/>
            <ac:spMk id="1499" creationId="{F1A7B778-FDB2-490B-744C-49E732AC611B}"/>
          </ac:spMkLst>
        </pc:spChg>
        <pc:spChg chg="mod">
          <ac:chgData name="One Skill" userId="8d49c830ac36a521" providerId="LiveId" clId="{EA354719-4A8A-47E8-A6A4-79A949610386}" dt="2024-04-18T13:40:59.976" v="3508" actId="27803"/>
          <ac:spMkLst>
            <pc:docMk/>
            <pc:sldMk cId="767519772" sldId="268"/>
            <ac:spMk id="1500" creationId="{B2147153-F9AF-59E3-94F8-83AFF636A65E}"/>
          </ac:spMkLst>
        </pc:spChg>
        <pc:spChg chg="mod">
          <ac:chgData name="One Skill" userId="8d49c830ac36a521" providerId="LiveId" clId="{EA354719-4A8A-47E8-A6A4-79A949610386}" dt="2024-04-18T13:40:59.976" v="3508" actId="27803"/>
          <ac:spMkLst>
            <pc:docMk/>
            <pc:sldMk cId="767519772" sldId="268"/>
            <ac:spMk id="1501" creationId="{F7859FFF-B863-8E2B-B8C6-C44D1302C3D4}"/>
          </ac:spMkLst>
        </pc:spChg>
        <pc:spChg chg="mod">
          <ac:chgData name="One Skill" userId="8d49c830ac36a521" providerId="LiveId" clId="{EA354719-4A8A-47E8-A6A4-79A949610386}" dt="2024-04-18T13:40:59.976" v="3508" actId="27803"/>
          <ac:spMkLst>
            <pc:docMk/>
            <pc:sldMk cId="767519772" sldId="268"/>
            <ac:spMk id="1502" creationId="{02F2C3A8-3930-0979-3173-5A7C93A87072}"/>
          </ac:spMkLst>
        </pc:spChg>
        <pc:spChg chg="mod">
          <ac:chgData name="One Skill" userId="8d49c830ac36a521" providerId="LiveId" clId="{EA354719-4A8A-47E8-A6A4-79A949610386}" dt="2024-04-18T13:40:59.976" v="3508" actId="27803"/>
          <ac:spMkLst>
            <pc:docMk/>
            <pc:sldMk cId="767519772" sldId="268"/>
            <ac:spMk id="1503" creationId="{E18E6001-C3EA-BADC-571C-9E324B221213}"/>
          </ac:spMkLst>
        </pc:spChg>
        <pc:spChg chg="mod">
          <ac:chgData name="One Skill" userId="8d49c830ac36a521" providerId="LiveId" clId="{EA354719-4A8A-47E8-A6A4-79A949610386}" dt="2024-04-18T13:40:59.976" v="3508" actId="27803"/>
          <ac:spMkLst>
            <pc:docMk/>
            <pc:sldMk cId="767519772" sldId="268"/>
            <ac:spMk id="1504" creationId="{F6C8067E-127A-C5EC-168E-A378201E9F52}"/>
          </ac:spMkLst>
        </pc:spChg>
        <pc:spChg chg="mod">
          <ac:chgData name="One Skill" userId="8d49c830ac36a521" providerId="LiveId" clId="{EA354719-4A8A-47E8-A6A4-79A949610386}" dt="2024-04-18T13:40:59.976" v="3508" actId="27803"/>
          <ac:spMkLst>
            <pc:docMk/>
            <pc:sldMk cId="767519772" sldId="268"/>
            <ac:spMk id="1505" creationId="{FA3561C0-8BA5-C743-A8C4-0881BCA52936}"/>
          </ac:spMkLst>
        </pc:spChg>
        <pc:spChg chg="mod">
          <ac:chgData name="One Skill" userId="8d49c830ac36a521" providerId="LiveId" clId="{EA354719-4A8A-47E8-A6A4-79A949610386}" dt="2024-04-18T13:40:59.976" v="3508" actId="27803"/>
          <ac:spMkLst>
            <pc:docMk/>
            <pc:sldMk cId="767519772" sldId="268"/>
            <ac:spMk id="1506" creationId="{2BC6DD6E-7BDB-9D3E-AA97-D4363602F332}"/>
          </ac:spMkLst>
        </pc:spChg>
        <pc:spChg chg="mod">
          <ac:chgData name="One Skill" userId="8d49c830ac36a521" providerId="LiveId" clId="{EA354719-4A8A-47E8-A6A4-79A949610386}" dt="2024-04-18T13:40:59.976" v="3508" actId="27803"/>
          <ac:spMkLst>
            <pc:docMk/>
            <pc:sldMk cId="767519772" sldId="268"/>
            <ac:spMk id="1507" creationId="{81BF72E1-9494-6139-0CA4-B8A6C3B64589}"/>
          </ac:spMkLst>
        </pc:spChg>
        <pc:spChg chg="mod">
          <ac:chgData name="One Skill" userId="8d49c830ac36a521" providerId="LiveId" clId="{EA354719-4A8A-47E8-A6A4-79A949610386}" dt="2024-04-18T13:40:59.976" v="3508" actId="27803"/>
          <ac:spMkLst>
            <pc:docMk/>
            <pc:sldMk cId="767519772" sldId="268"/>
            <ac:spMk id="1508" creationId="{7BA52BEA-D18E-2110-B549-4B48EDE35FB6}"/>
          </ac:spMkLst>
        </pc:spChg>
        <pc:spChg chg="mod">
          <ac:chgData name="One Skill" userId="8d49c830ac36a521" providerId="LiveId" clId="{EA354719-4A8A-47E8-A6A4-79A949610386}" dt="2024-04-18T13:40:59.976" v="3508" actId="27803"/>
          <ac:spMkLst>
            <pc:docMk/>
            <pc:sldMk cId="767519772" sldId="268"/>
            <ac:spMk id="1509" creationId="{198CB5CE-6913-2E21-B5A9-67A2F7F88D43}"/>
          </ac:spMkLst>
        </pc:spChg>
        <pc:spChg chg="mod">
          <ac:chgData name="One Skill" userId="8d49c830ac36a521" providerId="LiveId" clId="{EA354719-4A8A-47E8-A6A4-79A949610386}" dt="2024-04-18T13:40:59.976" v="3508" actId="27803"/>
          <ac:spMkLst>
            <pc:docMk/>
            <pc:sldMk cId="767519772" sldId="268"/>
            <ac:spMk id="1510" creationId="{C2A3FFB3-12DC-38BB-CAF3-EED0EF41FA04}"/>
          </ac:spMkLst>
        </pc:spChg>
        <pc:spChg chg="mod">
          <ac:chgData name="One Skill" userId="8d49c830ac36a521" providerId="LiveId" clId="{EA354719-4A8A-47E8-A6A4-79A949610386}" dt="2024-04-18T13:40:59.976" v="3508" actId="27803"/>
          <ac:spMkLst>
            <pc:docMk/>
            <pc:sldMk cId="767519772" sldId="268"/>
            <ac:spMk id="1511" creationId="{A40730AB-429D-6D00-E6CE-854989FCB072}"/>
          </ac:spMkLst>
        </pc:spChg>
        <pc:spChg chg="mod">
          <ac:chgData name="One Skill" userId="8d49c830ac36a521" providerId="LiveId" clId="{EA354719-4A8A-47E8-A6A4-79A949610386}" dt="2024-04-18T13:40:59.976" v="3508" actId="27803"/>
          <ac:spMkLst>
            <pc:docMk/>
            <pc:sldMk cId="767519772" sldId="268"/>
            <ac:spMk id="1512" creationId="{BD3B5480-C93B-9C7F-78B5-003A454D0E69}"/>
          </ac:spMkLst>
        </pc:spChg>
        <pc:spChg chg="mod">
          <ac:chgData name="One Skill" userId="8d49c830ac36a521" providerId="LiveId" clId="{EA354719-4A8A-47E8-A6A4-79A949610386}" dt="2024-04-18T13:40:59.976" v="3508" actId="27803"/>
          <ac:spMkLst>
            <pc:docMk/>
            <pc:sldMk cId="767519772" sldId="268"/>
            <ac:spMk id="1513" creationId="{3EFE7324-B7FE-265E-29F4-FC3D0DC84EAD}"/>
          </ac:spMkLst>
        </pc:spChg>
        <pc:spChg chg="mod">
          <ac:chgData name="One Skill" userId="8d49c830ac36a521" providerId="LiveId" clId="{EA354719-4A8A-47E8-A6A4-79A949610386}" dt="2024-04-18T13:40:59.976" v="3508" actId="27803"/>
          <ac:spMkLst>
            <pc:docMk/>
            <pc:sldMk cId="767519772" sldId="268"/>
            <ac:spMk id="1514" creationId="{6F5FAF9D-9909-1B8F-B4F8-069A42C550F1}"/>
          </ac:spMkLst>
        </pc:spChg>
        <pc:spChg chg="mod">
          <ac:chgData name="One Skill" userId="8d49c830ac36a521" providerId="LiveId" clId="{EA354719-4A8A-47E8-A6A4-79A949610386}" dt="2024-04-18T13:40:59.976" v="3508" actId="27803"/>
          <ac:spMkLst>
            <pc:docMk/>
            <pc:sldMk cId="767519772" sldId="268"/>
            <ac:spMk id="1515" creationId="{EC081752-45A1-7E32-FB69-EFBAA3F83CCD}"/>
          </ac:spMkLst>
        </pc:spChg>
        <pc:spChg chg="mod">
          <ac:chgData name="One Skill" userId="8d49c830ac36a521" providerId="LiveId" clId="{EA354719-4A8A-47E8-A6A4-79A949610386}" dt="2024-04-18T13:40:59.976" v="3508" actId="27803"/>
          <ac:spMkLst>
            <pc:docMk/>
            <pc:sldMk cId="767519772" sldId="268"/>
            <ac:spMk id="1516" creationId="{B4AB6E3F-A43E-3053-72FC-416683FC2BA0}"/>
          </ac:spMkLst>
        </pc:spChg>
        <pc:spChg chg="mod">
          <ac:chgData name="One Skill" userId="8d49c830ac36a521" providerId="LiveId" clId="{EA354719-4A8A-47E8-A6A4-79A949610386}" dt="2024-04-18T13:40:59.976" v="3508" actId="27803"/>
          <ac:spMkLst>
            <pc:docMk/>
            <pc:sldMk cId="767519772" sldId="268"/>
            <ac:spMk id="1517" creationId="{3338C3E2-12F7-4B0F-B8BA-C5C0AD69FF28}"/>
          </ac:spMkLst>
        </pc:spChg>
        <pc:spChg chg="mod">
          <ac:chgData name="One Skill" userId="8d49c830ac36a521" providerId="LiveId" clId="{EA354719-4A8A-47E8-A6A4-79A949610386}" dt="2024-04-18T13:40:59.976" v="3508" actId="27803"/>
          <ac:spMkLst>
            <pc:docMk/>
            <pc:sldMk cId="767519772" sldId="268"/>
            <ac:spMk id="1518" creationId="{8DF9148F-57A4-C687-BDF3-DC24FC0B1EE1}"/>
          </ac:spMkLst>
        </pc:spChg>
        <pc:spChg chg="mod">
          <ac:chgData name="One Skill" userId="8d49c830ac36a521" providerId="LiveId" clId="{EA354719-4A8A-47E8-A6A4-79A949610386}" dt="2024-04-18T13:40:59.976" v="3508" actId="27803"/>
          <ac:spMkLst>
            <pc:docMk/>
            <pc:sldMk cId="767519772" sldId="268"/>
            <ac:spMk id="1519" creationId="{77382CA1-4B33-76BB-0531-7098D49A4647}"/>
          </ac:spMkLst>
        </pc:spChg>
        <pc:spChg chg="mod">
          <ac:chgData name="One Skill" userId="8d49c830ac36a521" providerId="LiveId" clId="{EA354719-4A8A-47E8-A6A4-79A949610386}" dt="2024-04-18T13:40:59.976" v="3508" actId="27803"/>
          <ac:spMkLst>
            <pc:docMk/>
            <pc:sldMk cId="767519772" sldId="268"/>
            <ac:spMk id="1520" creationId="{162B7CAE-B748-B204-1BB4-BDCF86B08B3E}"/>
          </ac:spMkLst>
        </pc:spChg>
        <pc:spChg chg="mod">
          <ac:chgData name="One Skill" userId="8d49c830ac36a521" providerId="LiveId" clId="{EA354719-4A8A-47E8-A6A4-79A949610386}" dt="2024-04-18T13:40:59.976" v="3508" actId="27803"/>
          <ac:spMkLst>
            <pc:docMk/>
            <pc:sldMk cId="767519772" sldId="268"/>
            <ac:spMk id="1521" creationId="{145090DD-41A5-D660-E645-12FDB63667A7}"/>
          </ac:spMkLst>
        </pc:spChg>
        <pc:spChg chg="mod">
          <ac:chgData name="One Skill" userId="8d49c830ac36a521" providerId="LiveId" clId="{EA354719-4A8A-47E8-A6A4-79A949610386}" dt="2024-04-18T13:40:59.976" v="3508" actId="27803"/>
          <ac:spMkLst>
            <pc:docMk/>
            <pc:sldMk cId="767519772" sldId="268"/>
            <ac:spMk id="1522" creationId="{630DEFC8-9A7C-658C-CF6E-01BA4C7A1D5A}"/>
          </ac:spMkLst>
        </pc:spChg>
        <pc:spChg chg="mod">
          <ac:chgData name="One Skill" userId="8d49c830ac36a521" providerId="LiveId" clId="{EA354719-4A8A-47E8-A6A4-79A949610386}" dt="2024-04-18T13:40:59.976" v="3508" actId="27803"/>
          <ac:spMkLst>
            <pc:docMk/>
            <pc:sldMk cId="767519772" sldId="268"/>
            <ac:spMk id="1523" creationId="{628A5B0C-3728-75B3-3AAA-A2231DD85ED5}"/>
          </ac:spMkLst>
        </pc:spChg>
        <pc:spChg chg="mod">
          <ac:chgData name="One Skill" userId="8d49c830ac36a521" providerId="LiveId" clId="{EA354719-4A8A-47E8-A6A4-79A949610386}" dt="2024-04-18T13:40:59.976" v="3508" actId="27803"/>
          <ac:spMkLst>
            <pc:docMk/>
            <pc:sldMk cId="767519772" sldId="268"/>
            <ac:spMk id="1524" creationId="{C9AC94AE-D619-432A-CA40-BC13737B1DC8}"/>
          </ac:spMkLst>
        </pc:spChg>
        <pc:spChg chg="mod">
          <ac:chgData name="One Skill" userId="8d49c830ac36a521" providerId="LiveId" clId="{EA354719-4A8A-47E8-A6A4-79A949610386}" dt="2024-04-18T13:40:59.976" v="3508" actId="27803"/>
          <ac:spMkLst>
            <pc:docMk/>
            <pc:sldMk cId="767519772" sldId="268"/>
            <ac:spMk id="1525" creationId="{1C44E965-A69C-9BFC-0BB4-5F4939A91287}"/>
          </ac:spMkLst>
        </pc:spChg>
        <pc:spChg chg="mod">
          <ac:chgData name="One Skill" userId="8d49c830ac36a521" providerId="LiveId" clId="{EA354719-4A8A-47E8-A6A4-79A949610386}" dt="2024-04-18T13:40:59.976" v="3508" actId="27803"/>
          <ac:spMkLst>
            <pc:docMk/>
            <pc:sldMk cId="767519772" sldId="268"/>
            <ac:spMk id="1526" creationId="{7C193925-C8DF-2A27-8810-8CDF1670949F}"/>
          </ac:spMkLst>
        </pc:spChg>
        <pc:spChg chg="mod">
          <ac:chgData name="One Skill" userId="8d49c830ac36a521" providerId="LiveId" clId="{EA354719-4A8A-47E8-A6A4-79A949610386}" dt="2024-04-18T13:40:59.976" v="3508" actId="27803"/>
          <ac:spMkLst>
            <pc:docMk/>
            <pc:sldMk cId="767519772" sldId="268"/>
            <ac:spMk id="1527" creationId="{8E7120AD-D6B4-A26B-AC10-0E89D0E04040}"/>
          </ac:spMkLst>
        </pc:spChg>
        <pc:spChg chg="mod">
          <ac:chgData name="One Skill" userId="8d49c830ac36a521" providerId="LiveId" clId="{EA354719-4A8A-47E8-A6A4-79A949610386}" dt="2024-04-18T13:40:59.976" v="3508" actId="27803"/>
          <ac:spMkLst>
            <pc:docMk/>
            <pc:sldMk cId="767519772" sldId="268"/>
            <ac:spMk id="1528" creationId="{FA95A438-87CC-008A-0CD6-EABB784C044A}"/>
          </ac:spMkLst>
        </pc:spChg>
        <pc:spChg chg="mod">
          <ac:chgData name="One Skill" userId="8d49c830ac36a521" providerId="LiveId" clId="{EA354719-4A8A-47E8-A6A4-79A949610386}" dt="2024-04-18T13:40:59.976" v="3508" actId="27803"/>
          <ac:spMkLst>
            <pc:docMk/>
            <pc:sldMk cId="767519772" sldId="268"/>
            <ac:spMk id="1529" creationId="{7368475C-14D9-7630-7B76-CCDFD3F16D7B}"/>
          </ac:spMkLst>
        </pc:spChg>
        <pc:spChg chg="mod">
          <ac:chgData name="One Skill" userId="8d49c830ac36a521" providerId="LiveId" clId="{EA354719-4A8A-47E8-A6A4-79A949610386}" dt="2024-04-18T13:40:59.976" v="3508" actId="27803"/>
          <ac:spMkLst>
            <pc:docMk/>
            <pc:sldMk cId="767519772" sldId="268"/>
            <ac:spMk id="1530" creationId="{9F407307-7F20-F1C4-506C-9C0C4BFEADB3}"/>
          </ac:spMkLst>
        </pc:spChg>
        <pc:spChg chg="mod">
          <ac:chgData name="One Skill" userId="8d49c830ac36a521" providerId="LiveId" clId="{EA354719-4A8A-47E8-A6A4-79A949610386}" dt="2024-04-18T13:40:59.976" v="3508" actId="27803"/>
          <ac:spMkLst>
            <pc:docMk/>
            <pc:sldMk cId="767519772" sldId="268"/>
            <ac:spMk id="1531" creationId="{9D4198F9-C6CA-A853-8468-6EB4FCFD7A25}"/>
          </ac:spMkLst>
        </pc:spChg>
        <pc:spChg chg="mod">
          <ac:chgData name="One Skill" userId="8d49c830ac36a521" providerId="LiveId" clId="{EA354719-4A8A-47E8-A6A4-79A949610386}" dt="2024-04-18T13:40:59.976" v="3508" actId="27803"/>
          <ac:spMkLst>
            <pc:docMk/>
            <pc:sldMk cId="767519772" sldId="268"/>
            <ac:spMk id="1532" creationId="{298981AC-5D29-C52E-CACD-B66FEC338335}"/>
          </ac:spMkLst>
        </pc:spChg>
        <pc:spChg chg="mod">
          <ac:chgData name="One Skill" userId="8d49c830ac36a521" providerId="LiveId" clId="{EA354719-4A8A-47E8-A6A4-79A949610386}" dt="2024-04-18T13:40:59.976" v="3508" actId="27803"/>
          <ac:spMkLst>
            <pc:docMk/>
            <pc:sldMk cId="767519772" sldId="268"/>
            <ac:spMk id="1533" creationId="{2CADE8F4-B2F0-179A-A9CB-7459CEAB0529}"/>
          </ac:spMkLst>
        </pc:spChg>
        <pc:spChg chg="mod">
          <ac:chgData name="One Skill" userId="8d49c830ac36a521" providerId="LiveId" clId="{EA354719-4A8A-47E8-A6A4-79A949610386}" dt="2024-04-18T13:40:59.976" v="3508" actId="27803"/>
          <ac:spMkLst>
            <pc:docMk/>
            <pc:sldMk cId="767519772" sldId="268"/>
            <ac:spMk id="1534" creationId="{7272F46C-6FFB-4E71-7E2F-8B56F214F83D}"/>
          </ac:spMkLst>
        </pc:spChg>
        <pc:spChg chg="mod">
          <ac:chgData name="One Skill" userId="8d49c830ac36a521" providerId="LiveId" clId="{EA354719-4A8A-47E8-A6A4-79A949610386}" dt="2024-04-18T13:40:59.976" v="3508" actId="27803"/>
          <ac:spMkLst>
            <pc:docMk/>
            <pc:sldMk cId="767519772" sldId="268"/>
            <ac:spMk id="1535" creationId="{19078F52-010D-F926-97DE-ABB7B5D2C24F}"/>
          </ac:spMkLst>
        </pc:spChg>
        <pc:spChg chg="mod">
          <ac:chgData name="One Skill" userId="8d49c830ac36a521" providerId="LiveId" clId="{EA354719-4A8A-47E8-A6A4-79A949610386}" dt="2024-04-18T13:40:59.976" v="3508" actId="27803"/>
          <ac:spMkLst>
            <pc:docMk/>
            <pc:sldMk cId="767519772" sldId="268"/>
            <ac:spMk id="1536" creationId="{2D474BCF-8BB2-C2CA-CA07-D6B669F9428C}"/>
          </ac:spMkLst>
        </pc:spChg>
        <pc:spChg chg="mod">
          <ac:chgData name="One Skill" userId="8d49c830ac36a521" providerId="LiveId" clId="{EA354719-4A8A-47E8-A6A4-79A949610386}" dt="2024-04-18T13:40:59.976" v="3508" actId="27803"/>
          <ac:spMkLst>
            <pc:docMk/>
            <pc:sldMk cId="767519772" sldId="268"/>
            <ac:spMk id="1537" creationId="{84551963-195A-B30D-974E-6327A22C1E8B}"/>
          </ac:spMkLst>
        </pc:spChg>
        <pc:spChg chg="mod">
          <ac:chgData name="One Skill" userId="8d49c830ac36a521" providerId="LiveId" clId="{EA354719-4A8A-47E8-A6A4-79A949610386}" dt="2024-04-18T13:40:59.976" v="3508" actId="27803"/>
          <ac:spMkLst>
            <pc:docMk/>
            <pc:sldMk cId="767519772" sldId="268"/>
            <ac:spMk id="1538" creationId="{F588ADCD-7CCB-BAAE-D591-A78CC3DF7E66}"/>
          </ac:spMkLst>
        </pc:spChg>
        <pc:spChg chg="mod">
          <ac:chgData name="One Skill" userId="8d49c830ac36a521" providerId="LiveId" clId="{EA354719-4A8A-47E8-A6A4-79A949610386}" dt="2024-04-18T13:40:59.976" v="3508" actId="27803"/>
          <ac:spMkLst>
            <pc:docMk/>
            <pc:sldMk cId="767519772" sldId="268"/>
            <ac:spMk id="1539" creationId="{19F51F3D-6F55-02B8-9A13-8085E062A426}"/>
          </ac:spMkLst>
        </pc:spChg>
        <pc:spChg chg="mod">
          <ac:chgData name="One Skill" userId="8d49c830ac36a521" providerId="LiveId" clId="{EA354719-4A8A-47E8-A6A4-79A949610386}" dt="2024-04-18T13:40:59.976" v="3508" actId="27803"/>
          <ac:spMkLst>
            <pc:docMk/>
            <pc:sldMk cId="767519772" sldId="268"/>
            <ac:spMk id="1540" creationId="{B9FDA110-9A5B-0732-62A1-45E2E9CEAAD2}"/>
          </ac:spMkLst>
        </pc:spChg>
        <pc:spChg chg="mod">
          <ac:chgData name="One Skill" userId="8d49c830ac36a521" providerId="LiveId" clId="{EA354719-4A8A-47E8-A6A4-79A949610386}" dt="2024-04-18T13:40:59.976" v="3508" actId="27803"/>
          <ac:spMkLst>
            <pc:docMk/>
            <pc:sldMk cId="767519772" sldId="268"/>
            <ac:spMk id="1541" creationId="{49C75017-D076-6BB4-8FAD-D072C820DF7A}"/>
          </ac:spMkLst>
        </pc:spChg>
        <pc:spChg chg="mod">
          <ac:chgData name="One Skill" userId="8d49c830ac36a521" providerId="LiveId" clId="{EA354719-4A8A-47E8-A6A4-79A949610386}" dt="2024-04-18T13:40:59.976" v="3508" actId="27803"/>
          <ac:spMkLst>
            <pc:docMk/>
            <pc:sldMk cId="767519772" sldId="268"/>
            <ac:spMk id="1542" creationId="{E21E301C-F8CE-1542-5DBB-9FD5280B9AC3}"/>
          </ac:spMkLst>
        </pc:spChg>
        <pc:spChg chg="mod">
          <ac:chgData name="One Skill" userId="8d49c830ac36a521" providerId="LiveId" clId="{EA354719-4A8A-47E8-A6A4-79A949610386}" dt="2024-04-18T13:40:59.976" v="3508" actId="27803"/>
          <ac:spMkLst>
            <pc:docMk/>
            <pc:sldMk cId="767519772" sldId="268"/>
            <ac:spMk id="1543" creationId="{409EB64C-0FB8-2F04-27D3-29D8CF1DA0D7}"/>
          </ac:spMkLst>
        </pc:spChg>
        <pc:spChg chg="mod">
          <ac:chgData name="One Skill" userId="8d49c830ac36a521" providerId="LiveId" clId="{EA354719-4A8A-47E8-A6A4-79A949610386}" dt="2024-04-18T13:40:59.976" v="3508" actId="27803"/>
          <ac:spMkLst>
            <pc:docMk/>
            <pc:sldMk cId="767519772" sldId="268"/>
            <ac:spMk id="1544" creationId="{1132FCFF-AA2F-DDD2-9406-351509496414}"/>
          </ac:spMkLst>
        </pc:spChg>
        <pc:spChg chg="mod">
          <ac:chgData name="One Skill" userId="8d49c830ac36a521" providerId="LiveId" clId="{EA354719-4A8A-47E8-A6A4-79A949610386}" dt="2024-04-18T13:40:59.976" v="3508" actId="27803"/>
          <ac:spMkLst>
            <pc:docMk/>
            <pc:sldMk cId="767519772" sldId="268"/>
            <ac:spMk id="1545" creationId="{34444A9F-438A-DA4F-D0B6-9179B2ED607B}"/>
          </ac:spMkLst>
        </pc:spChg>
        <pc:spChg chg="mod">
          <ac:chgData name="One Skill" userId="8d49c830ac36a521" providerId="LiveId" clId="{EA354719-4A8A-47E8-A6A4-79A949610386}" dt="2024-04-18T13:40:59.976" v="3508" actId="27803"/>
          <ac:spMkLst>
            <pc:docMk/>
            <pc:sldMk cId="767519772" sldId="268"/>
            <ac:spMk id="1546" creationId="{0D800EDA-04D6-C2C9-0C24-C37D5DE889FF}"/>
          </ac:spMkLst>
        </pc:spChg>
        <pc:spChg chg="mod">
          <ac:chgData name="One Skill" userId="8d49c830ac36a521" providerId="LiveId" clId="{EA354719-4A8A-47E8-A6A4-79A949610386}" dt="2024-04-18T13:40:59.976" v="3508" actId="27803"/>
          <ac:spMkLst>
            <pc:docMk/>
            <pc:sldMk cId="767519772" sldId="268"/>
            <ac:spMk id="1547" creationId="{464E6B0E-B0BD-86B5-F522-FC0DC2780F31}"/>
          </ac:spMkLst>
        </pc:spChg>
        <pc:spChg chg="mod">
          <ac:chgData name="One Skill" userId="8d49c830ac36a521" providerId="LiveId" clId="{EA354719-4A8A-47E8-A6A4-79A949610386}" dt="2024-04-18T13:40:59.976" v="3508" actId="27803"/>
          <ac:spMkLst>
            <pc:docMk/>
            <pc:sldMk cId="767519772" sldId="268"/>
            <ac:spMk id="1548" creationId="{D0E24A5E-B02D-55DC-00C7-020FB39898AC}"/>
          </ac:spMkLst>
        </pc:spChg>
        <pc:spChg chg="mod">
          <ac:chgData name="One Skill" userId="8d49c830ac36a521" providerId="LiveId" clId="{EA354719-4A8A-47E8-A6A4-79A949610386}" dt="2024-04-18T13:40:59.976" v="3508" actId="27803"/>
          <ac:spMkLst>
            <pc:docMk/>
            <pc:sldMk cId="767519772" sldId="268"/>
            <ac:spMk id="1549" creationId="{BBB277F4-6CBD-D582-8055-DEC38ED917E1}"/>
          </ac:spMkLst>
        </pc:spChg>
        <pc:spChg chg="mod">
          <ac:chgData name="One Skill" userId="8d49c830ac36a521" providerId="LiveId" clId="{EA354719-4A8A-47E8-A6A4-79A949610386}" dt="2024-04-18T13:40:59.976" v="3508" actId="27803"/>
          <ac:spMkLst>
            <pc:docMk/>
            <pc:sldMk cId="767519772" sldId="268"/>
            <ac:spMk id="1550" creationId="{FA561F12-596F-D11D-D9C8-D2B28BE32699}"/>
          </ac:spMkLst>
        </pc:spChg>
        <pc:spChg chg="mod">
          <ac:chgData name="One Skill" userId="8d49c830ac36a521" providerId="LiveId" clId="{EA354719-4A8A-47E8-A6A4-79A949610386}" dt="2024-04-18T13:40:59.976" v="3508" actId="27803"/>
          <ac:spMkLst>
            <pc:docMk/>
            <pc:sldMk cId="767519772" sldId="268"/>
            <ac:spMk id="1551" creationId="{F54F0B70-9A3A-7F29-07E4-96639F6C6DF4}"/>
          </ac:spMkLst>
        </pc:spChg>
        <pc:spChg chg="mod">
          <ac:chgData name="One Skill" userId="8d49c830ac36a521" providerId="LiveId" clId="{EA354719-4A8A-47E8-A6A4-79A949610386}" dt="2024-04-18T13:40:59.976" v="3508" actId="27803"/>
          <ac:spMkLst>
            <pc:docMk/>
            <pc:sldMk cId="767519772" sldId="268"/>
            <ac:spMk id="1552" creationId="{A9DDE830-76DE-69C7-1809-7BBD8AA16A06}"/>
          </ac:spMkLst>
        </pc:spChg>
        <pc:spChg chg="mod">
          <ac:chgData name="One Skill" userId="8d49c830ac36a521" providerId="LiveId" clId="{EA354719-4A8A-47E8-A6A4-79A949610386}" dt="2024-04-18T13:40:59.976" v="3508" actId="27803"/>
          <ac:spMkLst>
            <pc:docMk/>
            <pc:sldMk cId="767519772" sldId="268"/>
            <ac:spMk id="1553" creationId="{90FEF251-6ED8-EB9C-E3D1-45EDD8338B97}"/>
          </ac:spMkLst>
        </pc:spChg>
        <pc:spChg chg="mod">
          <ac:chgData name="One Skill" userId="8d49c830ac36a521" providerId="LiveId" clId="{EA354719-4A8A-47E8-A6A4-79A949610386}" dt="2024-04-18T13:40:59.976" v="3508" actId="27803"/>
          <ac:spMkLst>
            <pc:docMk/>
            <pc:sldMk cId="767519772" sldId="268"/>
            <ac:spMk id="1554" creationId="{2EA92E39-2C7F-66CF-9D17-24A6679D491B}"/>
          </ac:spMkLst>
        </pc:spChg>
        <pc:spChg chg="mod">
          <ac:chgData name="One Skill" userId="8d49c830ac36a521" providerId="LiveId" clId="{EA354719-4A8A-47E8-A6A4-79A949610386}" dt="2024-04-18T13:40:59.976" v="3508" actId="27803"/>
          <ac:spMkLst>
            <pc:docMk/>
            <pc:sldMk cId="767519772" sldId="268"/>
            <ac:spMk id="1555" creationId="{2D9451C9-7045-8652-7855-AF67FC167105}"/>
          </ac:spMkLst>
        </pc:spChg>
        <pc:spChg chg="mod">
          <ac:chgData name="One Skill" userId="8d49c830ac36a521" providerId="LiveId" clId="{EA354719-4A8A-47E8-A6A4-79A949610386}" dt="2024-04-18T13:40:59.976" v="3508" actId="27803"/>
          <ac:spMkLst>
            <pc:docMk/>
            <pc:sldMk cId="767519772" sldId="268"/>
            <ac:spMk id="1556" creationId="{AEC3089A-EF4D-3B6E-9B53-E72F0B19A23E}"/>
          </ac:spMkLst>
        </pc:spChg>
        <pc:spChg chg="mod">
          <ac:chgData name="One Skill" userId="8d49c830ac36a521" providerId="LiveId" clId="{EA354719-4A8A-47E8-A6A4-79A949610386}" dt="2024-04-18T13:40:59.976" v="3508" actId="27803"/>
          <ac:spMkLst>
            <pc:docMk/>
            <pc:sldMk cId="767519772" sldId="268"/>
            <ac:spMk id="1557" creationId="{1CBDF7AE-6A91-3187-A46E-512AA13D582B}"/>
          </ac:spMkLst>
        </pc:spChg>
        <pc:spChg chg="mod">
          <ac:chgData name="One Skill" userId="8d49c830ac36a521" providerId="LiveId" clId="{EA354719-4A8A-47E8-A6A4-79A949610386}" dt="2024-04-18T13:40:59.976" v="3508" actId="27803"/>
          <ac:spMkLst>
            <pc:docMk/>
            <pc:sldMk cId="767519772" sldId="268"/>
            <ac:spMk id="1558" creationId="{9253EE1D-BF9E-5CBC-853F-FB4FB8DAA4E8}"/>
          </ac:spMkLst>
        </pc:spChg>
        <pc:spChg chg="mod">
          <ac:chgData name="One Skill" userId="8d49c830ac36a521" providerId="LiveId" clId="{EA354719-4A8A-47E8-A6A4-79A949610386}" dt="2024-04-18T13:40:59.976" v="3508" actId="27803"/>
          <ac:spMkLst>
            <pc:docMk/>
            <pc:sldMk cId="767519772" sldId="268"/>
            <ac:spMk id="1559" creationId="{6EAACE0A-FCAD-2A0C-8CA4-FA4209B5A79C}"/>
          </ac:spMkLst>
        </pc:spChg>
        <pc:spChg chg="mod">
          <ac:chgData name="One Skill" userId="8d49c830ac36a521" providerId="LiveId" clId="{EA354719-4A8A-47E8-A6A4-79A949610386}" dt="2024-04-18T13:40:59.976" v="3508" actId="27803"/>
          <ac:spMkLst>
            <pc:docMk/>
            <pc:sldMk cId="767519772" sldId="268"/>
            <ac:spMk id="1560" creationId="{388C4F7C-4A06-595B-C575-CB20A5C58F7D}"/>
          </ac:spMkLst>
        </pc:spChg>
        <pc:spChg chg="mod">
          <ac:chgData name="One Skill" userId="8d49c830ac36a521" providerId="LiveId" clId="{EA354719-4A8A-47E8-A6A4-79A949610386}" dt="2024-04-18T13:40:59.976" v="3508" actId="27803"/>
          <ac:spMkLst>
            <pc:docMk/>
            <pc:sldMk cId="767519772" sldId="268"/>
            <ac:spMk id="1561" creationId="{40E089EB-F004-395D-5327-EC788EEE5630}"/>
          </ac:spMkLst>
        </pc:spChg>
        <pc:spChg chg="mod">
          <ac:chgData name="One Skill" userId="8d49c830ac36a521" providerId="LiveId" clId="{EA354719-4A8A-47E8-A6A4-79A949610386}" dt="2024-04-18T13:40:59.976" v="3508" actId="27803"/>
          <ac:spMkLst>
            <pc:docMk/>
            <pc:sldMk cId="767519772" sldId="268"/>
            <ac:spMk id="1562" creationId="{C89411B0-E5C7-D9DF-6D50-B4E482665AA2}"/>
          </ac:spMkLst>
        </pc:spChg>
        <pc:spChg chg="mod">
          <ac:chgData name="One Skill" userId="8d49c830ac36a521" providerId="LiveId" clId="{EA354719-4A8A-47E8-A6A4-79A949610386}" dt="2024-04-18T13:40:59.976" v="3508" actId="27803"/>
          <ac:spMkLst>
            <pc:docMk/>
            <pc:sldMk cId="767519772" sldId="268"/>
            <ac:spMk id="1563" creationId="{3D6E22A4-6ED5-C9D6-C5DF-FB270773F9C0}"/>
          </ac:spMkLst>
        </pc:spChg>
        <pc:spChg chg="mod">
          <ac:chgData name="One Skill" userId="8d49c830ac36a521" providerId="LiveId" clId="{EA354719-4A8A-47E8-A6A4-79A949610386}" dt="2024-04-18T13:40:59.976" v="3508" actId="27803"/>
          <ac:spMkLst>
            <pc:docMk/>
            <pc:sldMk cId="767519772" sldId="268"/>
            <ac:spMk id="1564" creationId="{EDAB4AB2-69EA-1A42-8E7E-071315DE909D}"/>
          </ac:spMkLst>
        </pc:spChg>
        <pc:spChg chg="mod">
          <ac:chgData name="One Skill" userId="8d49c830ac36a521" providerId="LiveId" clId="{EA354719-4A8A-47E8-A6A4-79A949610386}" dt="2024-04-18T13:40:59.976" v="3508" actId="27803"/>
          <ac:spMkLst>
            <pc:docMk/>
            <pc:sldMk cId="767519772" sldId="268"/>
            <ac:spMk id="1565" creationId="{1EB80F6F-3D6D-20E7-995C-E8DB584429E4}"/>
          </ac:spMkLst>
        </pc:spChg>
        <pc:spChg chg="mod">
          <ac:chgData name="One Skill" userId="8d49c830ac36a521" providerId="LiveId" clId="{EA354719-4A8A-47E8-A6A4-79A949610386}" dt="2024-04-18T13:40:59.976" v="3508" actId="27803"/>
          <ac:spMkLst>
            <pc:docMk/>
            <pc:sldMk cId="767519772" sldId="268"/>
            <ac:spMk id="1566" creationId="{B696519D-DEB1-7D0F-2EA3-80D34838C6DA}"/>
          </ac:spMkLst>
        </pc:spChg>
        <pc:spChg chg="mod">
          <ac:chgData name="One Skill" userId="8d49c830ac36a521" providerId="LiveId" clId="{EA354719-4A8A-47E8-A6A4-79A949610386}" dt="2024-04-18T13:40:59.976" v="3508" actId="27803"/>
          <ac:spMkLst>
            <pc:docMk/>
            <pc:sldMk cId="767519772" sldId="268"/>
            <ac:spMk id="1567" creationId="{5136E265-323F-0203-5F8C-A7325FDA619C}"/>
          </ac:spMkLst>
        </pc:spChg>
        <pc:spChg chg="mod">
          <ac:chgData name="One Skill" userId="8d49c830ac36a521" providerId="LiveId" clId="{EA354719-4A8A-47E8-A6A4-79A949610386}" dt="2024-04-18T13:40:59.976" v="3508" actId="27803"/>
          <ac:spMkLst>
            <pc:docMk/>
            <pc:sldMk cId="767519772" sldId="268"/>
            <ac:spMk id="1568" creationId="{A01874F2-5ED5-A025-62DA-FDD3FA96D492}"/>
          </ac:spMkLst>
        </pc:spChg>
        <pc:spChg chg="mod">
          <ac:chgData name="One Skill" userId="8d49c830ac36a521" providerId="LiveId" clId="{EA354719-4A8A-47E8-A6A4-79A949610386}" dt="2024-04-18T13:40:59.976" v="3508" actId="27803"/>
          <ac:spMkLst>
            <pc:docMk/>
            <pc:sldMk cId="767519772" sldId="268"/>
            <ac:spMk id="1569" creationId="{EE674558-42B9-64F2-7EC9-86CBC39CE9B5}"/>
          </ac:spMkLst>
        </pc:spChg>
        <pc:spChg chg="mod">
          <ac:chgData name="One Skill" userId="8d49c830ac36a521" providerId="LiveId" clId="{EA354719-4A8A-47E8-A6A4-79A949610386}" dt="2024-04-18T13:40:59.976" v="3508" actId="27803"/>
          <ac:spMkLst>
            <pc:docMk/>
            <pc:sldMk cId="767519772" sldId="268"/>
            <ac:spMk id="1570" creationId="{3D12F59E-F205-2222-FF76-AA25148A81B4}"/>
          </ac:spMkLst>
        </pc:spChg>
        <pc:spChg chg="mod">
          <ac:chgData name="One Skill" userId="8d49c830ac36a521" providerId="LiveId" clId="{EA354719-4A8A-47E8-A6A4-79A949610386}" dt="2024-04-18T13:40:59.976" v="3508" actId="27803"/>
          <ac:spMkLst>
            <pc:docMk/>
            <pc:sldMk cId="767519772" sldId="268"/>
            <ac:spMk id="1571" creationId="{0A3EC177-C57D-C347-FA36-4E43CA67406F}"/>
          </ac:spMkLst>
        </pc:spChg>
        <pc:spChg chg="mod">
          <ac:chgData name="One Skill" userId="8d49c830ac36a521" providerId="LiveId" clId="{EA354719-4A8A-47E8-A6A4-79A949610386}" dt="2024-04-18T13:40:59.976" v="3508" actId="27803"/>
          <ac:spMkLst>
            <pc:docMk/>
            <pc:sldMk cId="767519772" sldId="268"/>
            <ac:spMk id="1572" creationId="{C36350C7-F887-91DB-1E84-70E4C9CD0E01}"/>
          </ac:spMkLst>
        </pc:spChg>
        <pc:spChg chg="mod">
          <ac:chgData name="One Skill" userId="8d49c830ac36a521" providerId="LiveId" clId="{EA354719-4A8A-47E8-A6A4-79A949610386}" dt="2024-04-18T13:40:59.976" v="3508" actId="27803"/>
          <ac:spMkLst>
            <pc:docMk/>
            <pc:sldMk cId="767519772" sldId="268"/>
            <ac:spMk id="1573" creationId="{8EC79ED9-F7C6-C05E-03D9-2DDD5AA8B7CE}"/>
          </ac:spMkLst>
        </pc:spChg>
        <pc:spChg chg="mod">
          <ac:chgData name="One Skill" userId="8d49c830ac36a521" providerId="LiveId" clId="{EA354719-4A8A-47E8-A6A4-79A949610386}" dt="2024-04-18T13:40:59.976" v="3508" actId="27803"/>
          <ac:spMkLst>
            <pc:docMk/>
            <pc:sldMk cId="767519772" sldId="268"/>
            <ac:spMk id="1574" creationId="{9D5E8E15-598F-2F56-4E59-AB12DD824764}"/>
          </ac:spMkLst>
        </pc:spChg>
        <pc:spChg chg="mod">
          <ac:chgData name="One Skill" userId="8d49c830ac36a521" providerId="LiveId" clId="{EA354719-4A8A-47E8-A6A4-79A949610386}" dt="2024-04-18T13:40:59.976" v="3508" actId="27803"/>
          <ac:spMkLst>
            <pc:docMk/>
            <pc:sldMk cId="767519772" sldId="268"/>
            <ac:spMk id="1575" creationId="{DA55680F-9D3F-E182-22C9-0D04442E7D1B}"/>
          </ac:spMkLst>
        </pc:spChg>
        <pc:spChg chg="mod">
          <ac:chgData name="One Skill" userId="8d49c830ac36a521" providerId="LiveId" clId="{EA354719-4A8A-47E8-A6A4-79A949610386}" dt="2024-04-18T13:40:59.976" v="3508" actId="27803"/>
          <ac:spMkLst>
            <pc:docMk/>
            <pc:sldMk cId="767519772" sldId="268"/>
            <ac:spMk id="1576" creationId="{D7C65CB9-918A-C9AF-C9E0-FF504E05A294}"/>
          </ac:spMkLst>
        </pc:spChg>
        <pc:spChg chg="mod">
          <ac:chgData name="One Skill" userId="8d49c830ac36a521" providerId="LiveId" clId="{EA354719-4A8A-47E8-A6A4-79A949610386}" dt="2024-04-18T13:40:59.976" v="3508" actId="27803"/>
          <ac:spMkLst>
            <pc:docMk/>
            <pc:sldMk cId="767519772" sldId="268"/>
            <ac:spMk id="1577" creationId="{E80820BA-8A02-AE41-8A9A-F7A64CB6EC90}"/>
          </ac:spMkLst>
        </pc:spChg>
        <pc:spChg chg="mod">
          <ac:chgData name="One Skill" userId="8d49c830ac36a521" providerId="LiveId" clId="{EA354719-4A8A-47E8-A6A4-79A949610386}" dt="2024-04-18T13:40:59.976" v="3508" actId="27803"/>
          <ac:spMkLst>
            <pc:docMk/>
            <pc:sldMk cId="767519772" sldId="268"/>
            <ac:spMk id="1578" creationId="{FB5C129B-9676-6131-5241-2B8D4270F205}"/>
          </ac:spMkLst>
        </pc:spChg>
        <pc:spChg chg="mod">
          <ac:chgData name="One Skill" userId="8d49c830ac36a521" providerId="LiveId" clId="{EA354719-4A8A-47E8-A6A4-79A949610386}" dt="2024-04-18T13:40:59.976" v="3508" actId="27803"/>
          <ac:spMkLst>
            <pc:docMk/>
            <pc:sldMk cId="767519772" sldId="268"/>
            <ac:spMk id="1579" creationId="{C353BB1A-D5FC-D7A3-0FA5-6068278CB3A1}"/>
          </ac:spMkLst>
        </pc:spChg>
        <pc:spChg chg="mod">
          <ac:chgData name="One Skill" userId="8d49c830ac36a521" providerId="LiveId" clId="{EA354719-4A8A-47E8-A6A4-79A949610386}" dt="2024-04-18T13:40:59.976" v="3508" actId="27803"/>
          <ac:spMkLst>
            <pc:docMk/>
            <pc:sldMk cId="767519772" sldId="268"/>
            <ac:spMk id="1580" creationId="{4C7F9C18-219F-BA7D-8EE3-054F11123A6B}"/>
          </ac:spMkLst>
        </pc:spChg>
        <pc:spChg chg="mod">
          <ac:chgData name="One Skill" userId="8d49c830ac36a521" providerId="LiveId" clId="{EA354719-4A8A-47E8-A6A4-79A949610386}" dt="2024-04-18T13:40:59.976" v="3508" actId="27803"/>
          <ac:spMkLst>
            <pc:docMk/>
            <pc:sldMk cId="767519772" sldId="268"/>
            <ac:spMk id="1581" creationId="{90FF5784-9D73-FE1A-1FCF-999081D3D2CC}"/>
          </ac:spMkLst>
        </pc:spChg>
        <pc:spChg chg="mod">
          <ac:chgData name="One Skill" userId="8d49c830ac36a521" providerId="LiveId" clId="{EA354719-4A8A-47E8-A6A4-79A949610386}" dt="2024-04-18T13:40:59.976" v="3508" actId="27803"/>
          <ac:spMkLst>
            <pc:docMk/>
            <pc:sldMk cId="767519772" sldId="268"/>
            <ac:spMk id="1582" creationId="{303BBF9A-2A23-D283-1A8B-6353DDC0DD6F}"/>
          </ac:spMkLst>
        </pc:spChg>
        <pc:spChg chg="mod">
          <ac:chgData name="One Skill" userId="8d49c830ac36a521" providerId="LiveId" clId="{EA354719-4A8A-47E8-A6A4-79A949610386}" dt="2024-04-18T13:40:59.976" v="3508" actId="27803"/>
          <ac:spMkLst>
            <pc:docMk/>
            <pc:sldMk cId="767519772" sldId="268"/>
            <ac:spMk id="1583" creationId="{6E21D8EC-3DEB-280C-37FB-354FE304154D}"/>
          </ac:spMkLst>
        </pc:spChg>
        <pc:spChg chg="mod">
          <ac:chgData name="One Skill" userId="8d49c830ac36a521" providerId="LiveId" clId="{EA354719-4A8A-47E8-A6A4-79A949610386}" dt="2024-04-18T13:40:59.976" v="3508" actId="27803"/>
          <ac:spMkLst>
            <pc:docMk/>
            <pc:sldMk cId="767519772" sldId="268"/>
            <ac:spMk id="1584" creationId="{34BC357F-03FE-13EA-61EF-BE69492B3AD1}"/>
          </ac:spMkLst>
        </pc:spChg>
        <pc:spChg chg="mod">
          <ac:chgData name="One Skill" userId="8d49c830ac36a521" providerId="LiveId" clId="{EA354719-4A8A-47E8-A6A4-79A949610386}" dt="2024-04-18T13:40:59.976" v="3508" actId="27803"/>
          <ac:spMkLst>
            <pc:docMk/>
            <pc:sldMk cId="767519772" sldId="268"/>
            <ac:spMk id="1585" creationId="{84602EFA-E3DD-0C42-E4B3-194721819B2C}"/>
          </ac:spMkLst>
        </pc:spChg>
        <pc:spChg chg="mod">
          <ac:chgData name="One Skill" userId="8d49c830ac36a521" providerId="LiveId" clId="{EA354719-4A8A-47E8-A6A4-79A949610386}" dt="2024-04-18T13:40:59.976" v="3508" actId="27803"/>
          <ac:spMkLst>
            <pc:docMk/>
            <pc:sldMk cId="767519772" sldId="268"/>
            <ac:spMk id="1586" creationId="{E57D70BE-AAF7-5B93-C952-78EE4FFBAC3D}"/>
          </ac:spMkLst>
        </pc:spChg>
        <pc:spChg chg="mod">
          <ac:chgData name="One Skill" userId="8d49c830ac36a521" providerId="LiveId" clId="{EA354719-4A8A-47E8-A6A4-79A949610386}" dt="2024-04-18T13:40:59.976" v="3508" actId="27803"/>
          <ac:spMkLst>
            <pc:docMk/>
            <pc:sldMk cId="767519772" sldId="268"/>
            <ac:spMk id="1587" creationId="{D13D1C6C-42CF-83EE-D04A-861DC3C6D853}"/>
          </ac:spMkLst>
        </pc:spChg>
        <pc:spChg chg="mod">
          <ac:chgData name="One Skill" userId="8d49c830ac36a521" providerId="LiveId" clId="{EA354719-4A8A-47E8-A6A4-79A949610386}" dt="2024-04-18T13:40:59.976" v="3508" actId="27803"/>
          <ac:spMkLst>
            <pc:docMk/>
            <pc:sldMk cId="767519772" sldId="268"/>
            <ac:spMk id="1588" creationId="{459C4B3D-6C08-96A3-815C-99920331A722}"/>
          </ac:spMkLst>
        </pc:spChg>
        <pc:spChg chg="mod">
          <ac:chgData name="One Skill" userId="8d49c830ac36a521" providerId="LiveId" clId="{EA354719-4A8A-47E8-A6A4-79A949610386}" dt="2024-04-18T13:40:59.976" v="3508" actId="27803"/>
          <ac:spMkLst>
            <pc:docMk/>
            <pc:sldMk cId="767519772" sldId="268"/>
            <ac:spMk id="1589" creationId="{AF4E0889-CE4F-83D8-27C5-BA2F383B9F2F}"/>
          </ac:spMkLst>
        </pc:spChg>
        <pc:spChg chg="mod">
          <ac:chgData name="One Skill" userId="8d49c830ac36a521" providerId="LiveId" clId="{EA354719-4A8A-47E8-A6A4-79A949610386}" dt="2024-04-18T13:40:59.976" v="3508" actId="27803"/>
          <ac:spMkLst>
            <pc:docMk/>
            <pc:sldMk cId="767519772" sldId="268"/>
            <ac:spMk id="1590" creationId="{340D7119-D2A9-1DBE-4512-892694EC4BD8}"/>
          </ac:spMkLst>
        </pc:spChg>
        <pc:spChg chg="mod">
          <ac:chgData name="One Skill" userId="8d49c830ac36a521" providerId="LiveId" clId="{EA354719-4A8A-47E8-A6A4-79A949610386}" dt="2024-04-18T13:40:59.976" v="3508" actId="27803"/>
          <ac:spMkLst>
            <pc:docMk/>
            <pc:sldMk cId="767519772" sldId="268"/>
            <ac:spMk id="1591" creationId="{63184DD8-119D-9899-94DB-121501D281EB}"/>
          </ac:spMkLst>
        </pc:spChg>
        <pc:spChg chg="mod">
          <ac:chgData name="One Skill" userId="8d49c830ac36a521" providerId="LiveId" clId="{EA354719-4A8A-47E8-A6A4-79A949610386}" dt="2024-04-18T13:40:59.976" v="3508" actId="27803"/>
          <ac:spMkLst>
            <pc:docMk/>
            <pc:sldMk cId="767519772" sldId="268"/>
            <ac:spMk id="1592" creationId="{103A436E-F105-0EB2-E5CB-52864D759E22}"/>
          </ac:spMkLst>
        </pc:spChg>
        <pc:spChg chg="mod">
          <ac:chgData name="One Skill" userId="8d49c830ac36a521" providerId="LiveId" clId="{EA354719-4A8A-47E8-A6A4-79A949610386}" dt="2024-04-18T13:40:59.976" v="3508" actId="27803"/>
          <ac:spMkLst>
            <pc:docMk/>
            <pc:sldMk cId="767519772" sldId="268"/>
            <ac:spMk id="1593" creationId="{769ADB7B-7256-C830-D93E-2AA1168896B3}"/>
          </ac:spMkLst>
        </pc:spChg>
        <pc:spChg chg="mod">
          <ac:chgData name="One Skill" userId="8d49c830ac36a521" providerId="LiveId" clId="{EA354719-4A8A-47E8-A6A4-79A949610386}" dt="2024-04-18T13:40:59.976" v="3508" actId="27803"/>
          <ac:spMkLst>
            <pc:docMk/>
            <pc:sldMk cId="767519772" sldId="268"/>
            <ac:spMk id="1594" creationId="{48F202DD-B2C1-2688-F13C-FF91B97F913A}"/>
          </ac:spMkLst>
        </pc:spChg>
        <pc:spChg chg="mod">
          <ac:chgData name="One Skill" userId="8d49c830ac36a521" providerId="LiveId" clId="{EA354719-4A8A-47E8-A6A4-79A949610386}" dt="2024-04-18T13:40:59.976" v="3508" actId="27803"/>
          <ac:spMkLst>
            <pc:docMk/>
            <pc:sldMk cId="767519772" sldId="268"/>
            <ac:spMk id="1595" creationId="{2BCA8E80-803C-F72F-FC61-98337010EA44}"/>
          </ac:spMkLst>
        </pc:spChg>
        <pc:spChg chg="mod">
          <ac:chgData name="One Skill" userId="8d49c830ac36a521" providerId="LiveId" clId="{EA354719-4A8A-47E8-A6A4-79A949610386}" dt="2024-04-18T13:40:59.976" v="3508" actId="27803"/>
          <ac:spMkLst>
            <pc:docMk/>
            <pc:sldMk cId="767519772" sldId="268"/>
            <ac:spMk id="1596" creationId="{FD4CC655-B2BB-2C96-22E9-4E89003EAC10}"/>
          </ac:spMkLst>
        </pc:spChg>
        <pc:spChg chg="mod">
          <ac:chgData name="One Skill" userId="8d49c830ac36a521" providerId="LiveId" clId="{EA354719-4A8A-47E8-A6A4-79A949610386}" dt="2024-04-18T13:40:59.976" v="3508" actId="27803"/>
          <ac:spMkLst>
            <pc:docMk/>
            <pc:sldMk cId="767519772" sldId="268"/>
            <ac:spMk id="1597" creationId="{B8067EC3-3917-78A1-F89F-5E09406020ED}"/>
          </ac:spMkLst>
        </pc:spChg>
        <pc:spChg chg="mod">
          <ac:chgData name="One Skill" userId="8d49c830ac36a521" providerId="LiveId" clId="{EA354719-4A8A-47E8-A6A4-79A949610386}" dt="2024-04-18T13:40:59.976" v="3508" actId="27803"/>
          <ac:spMkLst>
            <pc:docMk/>
            <pc:sldMk cId="767519772" sldId="268"/>
            <ac:spMk id="1598" creationId="{E42E0400-88B8-7078-A0F4-D1B01DC6352F}"/>
          </ac:spMkLst>
        </pc:spChg>
        <pc:spChg chg="mod">
          <ac:chgData name="One Skill" userId="8d49c830ac36a521" providerId="LiveId" clId="{EA354719-4A8A-47E8-A6A4-79A949610386}" dt="2024-04-18T13:40:59.976" v="3508" actId="27803"/>
          <ac:spMkLst>
            <pc:docMk/>
            <pc:sldMk cId="767519772" sldId="268"/>
            <ac:spMk id="1599" creationId="{52E46ACF-5871-4BC4-8832-85F220A9A448}"/>
          </ac:spMkLst>
        </pc:spChg>
        <pc:spChg chg="mod">
          <ac:chgData name="One Skill" userId="8d49c830ac36a521" providerId="LiveId" clId="{EA354719-4A8A-47E8-A6A4-79A949610386}" dt="2024-04-18T13:40:59.976" v="3508" actId="27803"/>
          <ac:spMkLst>
            <pc:docMk/>
            <pc:sldMk cId="767519772" sldId="268"/>
            <ac:spMk id="1600" creationId="{0F68321D-686E-4EEB-61BC-A5681FF0EE82}"/>
          </ac:spMkLst>
        </pc:spChg>
        <pc:spChg chg="mod">
          <ac:chgData name="One Skill" userId="8d49c830ac36a521" providerId="LiveId" clId="{EA354719-4A8A-47E8-A6A4-79A949610386}" dt="2024-04-18T13:40:59.976" v="3508" actId="27803"/>
          <ac:spMkLst>
            <pc:docMk/>
            <pc:sldMk cId="767519772" sldId="268"/>
            <ac:spMk id="1601" creationId="{30A88265-9BA0-747A-1DE7-3A5C9D6E3132}"/>
          </ac:spMkLst>
        </pc:spChg>
        <pc:spChg chg="mod">
          <ac:chgData name="One Skill" userId="8d49c830ac36a521" providerId="LiveId" clId="{EA354719-4A8A-47E8-A6A4-79A949610386}" dt="2024-04-18T13:40:59.976" v="3508" actId="27803"/>
          <ac:spMkLst>
            <pc:docMk/>
            <pc:sldMk cId="767519772" sldId="268"/>
            <ac:spMk id="1602" creationId="{F610583B-651D-B6C5-368F-7502A8EDE7B6}"/>
          </ac:spMkLst>
        </pc:spChg>
        <pc:spChg chg="mod">
          <ac:chgData name="One Skill" userId="8d49c830ac36a521" providerId="LiveId" clId="{EA354719-4A8A-47E8-A6A4-79A949610386}" dt="2024-04-18T13:40:59.976" v="3508" actId="27803"/>
          <ac:spMkLst>
            <pc:docMk/>
            <pc:sldMk cId="767519772" sldId="268"/>
            <ac:spMk id="1603" creationId="{88457F95-978A-BF2D-DF19-A4B5CFA0AC36}"/>
          </ac:spMkLst>
        </pc:spChg>
        <pc:spChg chg="mod">
          <ac:chgData name="One Skill" userId="8d49c830ac36a521" providerId="LiveId" clId="{EA354719-4A8A-47E8-A6A4-79A949610386}" dt="2024-04-18T13:40:59.976" v="3508" actId="27803"/>
          <ac:spMkLst>
            <pc:docMk/>
            <pc:sldMk cId="767519772" sldId="268"/>
            <ac:spMk id="1604" creationId="{57F2A3FD-AC37-3BD0-D682-B64E82146E7E}"/>
          </ac:spMkLst>
        </pc:spChg>
        <pc:spChg chg="mod">
          <ac:chgData name="One Skill" userId="8d49c830ac36a521" providerId="LiveId" clId="{EA354719-4A8A-47E8-A6A4-79A949610386}" dt="2024-04-18T13:40:59.976" v="3508" actId="27803"/>
          <ac:spMkLst>
            <pc:docMk/>
            <pc:sldMk cId="767519772" sldId="268"/>
            <ac:spMk id="1605" creationId="{940B4297-F6F7-2937-FF8C-AEB5A167D1C0}"/>
          </ac:spMkLst>
        </pc:spChg>
        <pc:spChg chg="mod">
          <ac:chgData name="One Skill" userId="8d49c830ac36a521" providerId="LiveId" clId="{EA354719-4A8A-47E8-A6A4-79A949610386}" dt="2024-04-18T13:40:59.976" v="3508" actId="27803"/>
          <ac:spMkLst>
            <pc:docMk/>
            <pc:sldMk cId="767519772" sldId="268"/>
            <ac:spMk id="1606" creationId="{BBEC7336-A745-F67F-AE8B-267444BC1132}"/>
          </ac:spMkLst>
        </pc:spChg>
        <pc:spChg chg="mod">
          <ac:chgData name="One Skill" userId="8d49c830ac36a521" providerId="LiveId" clId="{EA354719-4A8A-47E8-A6A4-79A949610386}" dt="2024-04-18T13:40:59.976" v="3508" actId="27803"/>
          <ac:spMkLst>
            <pc:docMk/>
            <pc:sldMk cId="767519772" sldId="268"/>
            <ac:spMk id="1607" creationId="{734259BA-E251-D054-11A8-3734A9AAF23B}"/>
          </ac:spMkLst>
        </pc:spChg>
        <pc:spChg chg="mod">
          <ac:chgData name="One Skill" userId="8d49c830ac36a521" providerId="LiveId" clId="{EA354719-4A8A-47E8-A6A4-79A949610386}" dt="2024-04-18T13:40:59.976" v="3508" actId="27803"/>
          <ac:spMkLst>
            <pc:docMk/>
            <pc:sldMk cId="767519772" sldId="268"/>
            <ac:spMk id="1608" creationId="{6FC6BDD5-1D29-8D7C-6A65-1F44E64CF2A9}"/>
          </ac:spMkLst>
        </pc:spChg>
        <pc:spChg chg="mod">
          <ac:chgData name="One Skill" userId="8d49c830ac36a521" providerId="LiveId" clId="{EA354719-4A8A-47E8-A6A4-79A949610386}" dt="2024-04-18T13:40:59.976" v="3508" actId="27803"/>
          <ac:spMkLst>
            <pc:docMk/>
            <pc:sldMk cId="767519772" sldId="268"/>
            <ac:spMk id="1609" creationId="{378E3F45-BEE8-9E1A-DAC5-88B271440B9A}"/>
          </ac:spMkLst>
        </pc:spChg>
        <pc:spChg chg="mod">
          <ac:chgData name="One Skill" userId="8d49c830ac36a521" providerId="LiveId" clId="{EA354719-4A8A-47E8-A6A4-79A949610386}" dt="2024-04-18T13:40:59.976" v="3508" actId="27803"/>
          <ac:spMkLst>
            <pc:docMk/>
            <pc:sldMk cId="767519772" sldId="268"/>
            <ac:spMk id="1610" creationId="{831361AF-FB86-1D5C-CD84-956B74CE78B0}"/>
          </ac:spMkLst>
        </pc:spChg>
        <pc:spChg chg="mod">
          <ac:chgData name="One Skill" userId="8d49c830ac36a521" providerId="LiveId" clId="{EA354719-4A8A-47E8-A6A4-79A949610386}" dt="2024-04-18T13:40:59.976" v="3508" actId="27803"/>
          <ac:spMkLst>
            <pc:docMk/>
            <pc:sldMk cId="767519772" sldId="268"/>
            <ac:spMk id="1611" creationId="{9D7A1DD4-497E-67DB-C809-D4A16B92D1F2}"/>
          </ac:spMkLst>
        </pc:spChg>
        <pc:spChg chg="mod">
          <ac:chgData name="One Skill" userId="8d49c830ac36a521" providerId="LiveId" clId="{EA354719-4A8A-47E8-A6A4-79A949610386}" dt="2024-04-18T13:40:59.976" v="3508" actId="27803"/>
          <ac:spMkLst>
            <pc:docMk/>
            <pc:sldMk cId="767519772" sldId="268"/>
            <ac:spMk id="1612" creationId="{A06CD86F-EA09-05AD-8003-BBF9AA68DACB}"/>
          </ac:spMkLst>
        </pc:spChg>
        <pc:spChg chg="mod">
          <ac:chgData name="One Skill" userId="8d49c830ac36a521" providerId="LiveId" clId="{EA354719-4A8A-47E8-A6A4-79A949610386}" dt="2024-04-18T13:40:59.976" v="3508" actId="27803"/>
          <ac:spMkLst>
            <pc:docMk/>
            <pc:sldMk cId="767519772" sldId="268"/>
            <ac:spMk id="1613" creationId="{1D12B2B0-47CA-FA9B-E84C-FA85BA649650}"/>
          </ac:spMkLst>
        </pc:spChg>
        <pc:spChg chg="mod">
          <ac:chgData name="One Skill" userId="8d49c830ac36a521" providerId="LiveId" clId="{EA354719-4A8A-47E8-A6A4-79A949610386}" dt="2024-04-18T13:40:59.976" v="3508" actId="27803"/>
          <ac:spMkLst>
            <pc:docMk/>
            <pc:sldMk cId="767519772" sldId="268"/>
            <ac:spMk id="1614" creationId="{BB48FA9D-D79E-FDC3-10C8-AC504B481965}"/>
          </ac:spMkLst>
        </pc:spChg>
        <pc:spChg chg="mod">
          <ac:chgData name="One Skill" userId="8d49c830ac36a521" providerId="LiveId" clId="{EA354719-4A8A-47E8-A6A4-79A949610386}" dt="2024-04-18T13:40:59.976" v="3508" actId="27803"/>
          <ac:spMkLst>
            <pc:docMk/>
            <pc:sldMk cId="767519772" sldId="268"/>
            <ac:spMk id="1615" creationId="{455AB134-D8A6-550A-D891-F244207E7D99}"/>
          </ac:spMkLst>
        </pc:spChg>
        <pc:spChg chg="mod">
          <ac:chgData name="One Skill" userId="8d49c830ac36a521" providerId="LiveId" clId="{EA354719-4A8A-47E8-A6A4-79A949610386}" dt="2024-04-18T13:40:59.976" v="3508" actId="27803"/>
          <ac:spMkLst>
            <pc:docMk/>
            <pc:sldMk cId="767519772" sldId="268"/>
            <ac:spMk id="1616" creationId="{7086488D-05AE-E372-FF53-DE368F9C44B8}"/>
          </ac:spMkLst>
        </pc:spChg>
        <pc:spChg chg="mod">
          <ac:chgData name="One Skill" userId="8d49c830ac36a521" providerId="LiveId" clId="{EA354719-4A8A-47E8-A6A4-79A949610386}" dt="2024-04-18T13:40:59.976" v="3508" actId="27803"/>
          <ac:spMkLst>
            <pc:docMk/>
            <pc:sldMk cId="767519772" sldId="268"/>
            <ac:spMk id="1617" creationId="{6D1603E7-895D-046C-7A0F-991F075C0E0D}"/>
          </ac:spMkLst>
        </pc:spChg>
        <pc:spChg chg="mod">
          <ac:chgData name="One Skill" userId="8d49c830ac36a521" providerId="LiveId" clId="{EA354719-4A8A-47E8-A6A4-79A949610386}" dt="2024-04-18T13:40:59.976" v="3508" actId="27803"/>
          <ac:spMkLst>
            <pc:docMk/>
            <pc:sldMk cId="767519772" sldId="268"/>
            <ac:spMk id="1618" creationId="{8622CEBF-35AB-F4B0-80FB-37129005351F}"/>
          </ac:spMkLst>
        </pc:spChg>
        <pc:spChg chg="mod">
          <ac:chgData name="One Skill" userId="8d49c830ac36a521" providerId="LiveId" clId="{EA354719-4A8A-47E8-A6A4-79A949610386}" dt="2024-04-18T13:40:59.976" v="3508" actId="27803"/>
          <ac:spMkLst>
            <pc:docMk/>
            <pc:sldMk cId="767519772" sldId="268"/>
            <ac:spMk id="1619" creationId="{B981A846-1A3B-9EE7-EB21-81D43A0A77A6}"/>
          </ac:spMkLst>
        </pc:spChg>
        <pc:spChg chg="mod">
          <ac:chgData name="One Skill" userId="8d49c830ac36a521" providerId="LiveId" clId="{EA354719-4A8A-47E8-A6A4-79A949610386}" dt="2024-04-18T13:40:59.976" v="3508" actId="27803"/>
          <ac:spMkLst>
            <pc:docMk/>
            <pc:sldMk cId="767519772" sldId="268"/>
            <ac:spMk id="1620" creationId="{69B7E012-5940-44E0-98CC-D56DAC7A9AE0}"/>
          </ac:spMkLst>
        </pc:spChg>
        <pc:spChg chg="mod">
          <ac:chgData name="One Skill" userId="8d49c830ac36a521" providerId="LiveId" clId="{EA354719-4A8A-47E8-A6A4-79A949610386}" dt="2024-04-18T13:40:59.976" v="3508" actId="27803"/>
          <ac:spMkLst>
            <pc:docMk/>
            <pc:sldMk cId="767519772" sldId="268"/>
            <ac:spMk id="1621" creationId="{F88D6612-EA87-9027-32B1-C5DB18FC6268}"/>
          </ac:spMkLst>
        </pc:spChg>
        <pc:spChg chg="mod">
          <ac:chgData name="One Skill" userId="8d49c830ac36a521" providerId="LiveId" clId="{EA354719-4A8A-47E8-A6A4-79A949610386}" dt="2024-04-18T13:40:59.976" v="3508" actId="27803"/>
          <ac:spMkLst>
            <pc:docMk/>
            <pc:sldMk cId="767519772" sldId="268"/>
            <ac:spMk id="1622" creationId="{8A22DA7B-2A49-0A01-FC58-AF48340E2351}"/>
          </ac:spMkLst>
        </pc:spChg>
        <pc:spChg chg="mod">
          <ac:chgData name="One Skill" userId="8d49c830ac36a521" providerId="LiveId" clId="{EA354719-4A8A-47E8-A6A4-79A949610386}" dt="2024-04-18T13:40:59.976" v="3508" actId="27803"/>
          <ac:spMkLst>
            <pc:docMk/>
            <pc:sldMk cId="767519772" sldId="268"/>
            <ac:spMk id="1623" creationId="{7ACA35AF-291E-7F62-F07D-DBF0B83F3DBC}"/>
          </ac:spMkLst>
        </pc:spChg>
        <pc:spChg chg="mod">
          <ac:chgData name="One Skill" userId="8d49c830ac36a521" providerId="LiveId" clId="{EA354719-4A8A-47E8-A6A4-79A949610386}" dt="2024-04-18T13:40:59.976" v="3508" actId="27803"/>
          <ac:spMkLst>
            <pc:docMk/>
            <pc:sldMk cId="767519772" sldId="268"/>
            <ac:spMk id="1624" creationId="{E68985C0-E52F-3459-3D3C-2EBEE5161A74}"/>
          </ac:spMkLst>
        </pc:spChg>
        <pc:spChg chg="mod">
          <ac:chgData name="One Skill" userId="8d49c830ac36a521" providerId="LiveId" clId="{EA354719-4A8A-47E8-A6A4-79A949610386}" dt="2024-04-18T13:40:59.976" v="3508" actId="27803"/>
          <ac:spMkLst>
            <pc:docMk/>
            <pc:sldMk cId="767519772" sldId="268"/>
            <ac:spMk id="1625" creationId="{E312E007-3684-5DEE-A1A2-DBFBBEBD157E}"/>
          </ac:spMkLst>
        </pc:spChg>
        <pc:spChg chg="mod">
          <ac:chgData name="One Skill" userId="8d49c830ac36a521" providerId="LiveId" clId="{EA354719-4A8A-47E8-A6A4-79A949610386}" dt="2024-04-18T13:40:59.976" v="3508" actId="27803"/>
          <ac:spMkLst>
            <pc:docMk/>
            <pc:sldMk cId="767519772" sldId="268"/>
            <ac:spMk id="1626" creationId="{C6B4DDCF-20EC-3C6A-A415-45CF8BD2038D}"/>
          </ac:spMkLst>
        </pc:spChg>
        <pc:spChg chg="mod">
          <ac:chgData name="One Skill" userId="8d49c830ac36a521" providerId="LiveId" clId="{EA354719-4A8A-47E8-A6A4-79A949610386}" dt="2024-04-18T13:40:59.976" v="3508" actId="27803"/>
          <ac:spMkLst>
            <pc:docMk/>
            <pc:sldMk cId="767519772" sldId="268"/>
            <ac:spMk id="1627" creationId="{648C7DDD-DCD0-3F29-2416-3A5DFA9D7FB5}"/>
          </ac:spMkLst>
        </pc:spChg>
        <pc:spChg chg="mod">
          <ac:chgData name="One Skill" userId="8d49c830ac36a521" providerId="LiveId" clId="{EA354719-4A8A-47E8-A6A4-79A949610386}" dt="2024-04-18T13:40:59.976" v="3508" actId="27803"/>
          <ac:spMkLst>
            <pc:docMk/>
            <pc:sldMk cId="767519772" sldId="268"/>
            <ac:spMk id="1628" creationId="{A332F538-197A-0557-C23C-11685175875F}"/>
          </ac:spMkLst>
        </pc:spChg>
        <pc:spChg chg="mod">
          <ac:chgData name="One Skill" userId="8d49c830ac36a521" providerId="LiveId" clId="{EA354719-4A8A-47E8-A6A4-79A949610386}" dt="2024-04-18T13:40:59.976" v="3508" actId="27803"/>
          <ac:spMkLst>
            <pc:docMk/>
            <pc:sldMk cId="767519772" sldId="268"/>
            <ac:spMk id="1629" creationId="{90B4A1A2-B6F1-13AB-32D0-DBD0E6E1F55C}"/>
          </ac:spMkLst>
        </pc:spChg>
        <pc:spChg chg="mod">
          <ac:chgData name="One Skill" userId="8d49c830ac36a521" providerId="LiveId" clId="{EA354719-4A8A-47E8-A6A4-79A949610386}" dt="2024-04-18T13:40:59.976" v="3508" actId="27803"/>
          <ac:spMkLst>
            <pc:docMk/>
            <pc:sldMk cId="767519772" sldId="268"/>
            <ac:spMk id="1630" creationId="{889DCACF-3884-C68E-DF44-52124A68169C}"/>
          </ac:spMkLst>
        </pc:spChg>
        <pc:spChg chg="mod">
          <ac:chgData name="One Skill" userId="8d49c830ac36a521" providerId="LiveId" clId="{EA354719-4A8A-47E8-A6A4-79A949610386}" dt="2024-04-18T13:40:59.976" v="3508" actId="27803"/>
          <ac:spMkLst>
            <pc:docMk/>
            <pc:sldMk cId="767519772" sldId="268"/>
            <ac:spMk id="1631" creationId="{2FDEC927-3E35-29C3-C391-84ED2DD41C25}"/>
          </ac:spMkLst>
        </pc:spChg>
        <pc:spChg chg="mod">
          <ac:chgData name="One Skill" userId="8d49c830ac36a521" providerId="LiveId" clId="{EA354719-4A8A-47E8-A6A4-79A949610386}" dt="2024-04-18T13:40:59.976" v="3508" actId="27803"/>
          <ac:spMkLst>
            <pc:docMk/>
            <pc:sldMk cId="767519772" sldId="268"/>
            <ac:spMk id="1632" creationId="{9A8618FF-4DBE-DED9-38A6-429D5E730463}"/>
          </ac:spMkLst>
        </pc:spChg>
        <pc:spChg chg="mod">
          <ac:chgData name="One Skill" userId="8d49c830ac36a521" providerId="LiveId" clId="{EA354719-4A8A-47E8-A6A4-79A949610386}" dt="2024-04-18T13:40:59.976" v="3508" actId="27803"/>
          <ac:spMkLst>
            <pc:docMk/>
            <pc:sldMk cId="767519772" sldId="268"/>
            <ac:spMk id="1633" creationId="{C2A11BD3-E38F-52F9-13F9-B8E2B9D54427}"/>
          </ac:spMkLst>
        </pc:spChg>
        <pc:spChg chg="mod">
          <ac:chgData name="One Skill" userId="8d49c830ac36a521" providerId="LiveId" clId="{EA354719-4A8A-47E8-A6A4-79A949610386}" dt="2024-04-18T13:40:59.976" v="3508" actId="27803"/>
          <ac:spMkLst>
            <pc:docMk/>
            <pc:sldMk cId="767519772" sldId="268"/>
            <ac:spMk id="1634" creationId="{8EBB0B6D-91CE-58C3-A510-BA35CF3F7E4D}"/>
          </ac:spMkLst>
        </pc:spChg>
        <pc:spChg chg="mod">
          <ac:chgData name="One Skill" userId="8d49c830ac36a521" providerId="LiveId" clId="{EA354719-4A8A-47E8-A6A4-79A949610386}" dt="2024-04-18T13:40:59.976" v="3508" actId="27803"/>
          <ac:spMkLst>
            <pc:docMk/>
            <pc:sldMk cId="767519772" sldId="268"/>
            <ac:spMk id="1635" creationId="{E3A51044-8462-A8F1-0331-248F2F851E20}"/>
          </ac:spMkLst>
        </pc:spChg>
        <pc:spChg chg="mod">
          <ac:chgData name="One Skill" userId="8d49c830ac36a521" providerId="LiveId" clId="{EA354719-4A8A-47E8-A6A4-79A949610386}" dt="2024-04-18T13:40:59.976" v="3508" actId="27803"/>
          <ac:spMkLst>
            <pc:docMk/>
            <pc:sldMk cId="767519772" sldId="268"/>
            <ac:spMk id="1636" creationId="{5A7FB348-C90A-03A5-1EDD-5F2AF947A39B}"/>
          </ac:spMkLst>
        </pc:spChg>
        <pc:spChg chg="mod">
          <ac:chgData name="One Skill" userId="8d49c830ac36a521" providerId="LiveId" clId="{EA354719-4A8A-47E8-A6A4-79A949610386}" dt="2024-04-18T13:40:59.976" v="3508" actId="27803"/>
          <ac:spMkLst>
            <pc:docMk/>
            <pc:sldMk cId="767519772" sldId="268"/>
            <ac:spMk id="1637" creationId="{14C98BBB-30BE-91FB-3B04-D554374A5EA0}"/>
          </ac:spMkLst>
        </pc:spChg>
        <pc:spChg chg="mod">
          <ac:chgData name="One Skill" userId="8d49c830ac36a521" providerId="LiveId" clId="{EA354719-4A8A-47E8-A6A4-79A949610386}" dt="2024-04-18T13:40:59.976" v="3508" actId="27803"/>
          <ac:spMkLst>
            <pc:docMk/>
            <pc:sldMk cId="767519772" sldId="268"/>
            <ac:spMk id="1638" creationId="{203B76E1-2F9D-9592-16D9-BA0DA37A04B9}"/>
          </ac:spMkLst>
        </pc:spChg>
        <pc:spChg chg="mod">
          <ac:chgData name="One Skill" userId="8d49c830ac36a521" providerId="LiveId" clId="{EA354719-4A8A-47E8-A6A4-79A949610386}" dt="2024-04-18T13:40:59.976" v="3508" actId="27803"/>
          <ac:spMkLst>
            <pc:docMk/>
            <pc:sldMk cId="767519772" sldId="268"/>
            <ac:spMk id="1639" creationId="{0D067683-1597-E0D7-3597-9079E98AAB61}"/>
          </ac:spMkLst>
        </pc:spChg>
        <pc:spChg chg="mod">
          <ac:chgData name="One Skill" userId="8d49c830ac36a521" providerId="LiveId" clId="{EA354719-4A8A-47E8-A6A4-79A949610386}" dt="2024-04-18T13:40:59.976" v="3508" actId="27803"/>
          <ac:spMkLst>
            <pc:docMk/>
            <pc:sldMk cId="767519772" sldId="268"/>
            <ac:spMk id="1640" creationId="{3D0E59E9-1B70-7BC3-C4AF-60094F4B9879}"/>
          </ac:spMkLst>
        </pc:spChg>
        <pc:spChg chg="mod">
          <ac:chgData name="One Skill" userId="8d49c830ac36a521" providerId="LiveId" clId="{EA354719-4A8A-47E8-A6A4-79A949610386}" dt="2024-04-18T13:40:59.976" v="3508" actId="27803"/>
          <ac:spMkLst>
            <pc:docMk/>
            <pc:sldMk cId="767519772" sldId="268"/>
            <ac:spMk id="1641" creationId="{D11A6656-1858-CCAD-D57E-DC68DFE50834}"/>
          </ac:spMkLst>
        </pc:spChg>
        <pc:spChg chg="mod">
          <ac:chgData name="One Skill" userId="8d49c830ac36a521" providerId="LiveId" clId="{EA354719-4A8A-47E8-A6A4-79A949610386}" dt="2024-04-18T13:40:59.976" v="3508" actId="27803"/>
          <ac:spMkLst>
            <pc:docMk/>
            <pc:sldMk cId="767519772" sldId="268"/>
            <ac:spMk id="1642" creationId="{009971E8-1F29-C140-5E6E-2A61AE7652A5}"/>
          </ac:spMkLst>
        </pc:spChg>
        <pc:spChg chg="mod">
          <ac:chgData name="One Skill" userId="8d49c830ac36a521" providerId="LiveId" clId="{EA354719-4A8A-47E8-A6A4-79A949610386}" dt="2024-04-18T13:40:59.976" v="3508" actId="27803"/>
          <ac:spMkLst>
            <pc:docMk/>
            <pc:sldMk cId="767519772" sldId="268"/>
            <ac:spMk id="1643" creationId="{B551EB2F-9BE0-CC2D-ABB4-DB9B2E37E930}"/>
          </ac:spMkLst>
        </pc:spChg>
        <pc:spChg chg="mod">
          <ac:chgData name="One Skill" userId="8d49c830ac36a521" providerId="LiveId" clId="{EA354719-4A8A-47E8-A6A4-79A949610386}" dt="2024-04-18T13:40:59.976" v="3508" actId="27803"/>
          <ac:spMkLst>
            <pc:docMk/>
            <pc:sldMk cId="767519772" sldId="268"/>
            <ac:spMk id="1644" creationId="{BCB7EBB7-4D17-7C2C-12FA-C9DFE4D880AC}"/>
          </ac:spMkLst>
        </pc:spChg>
        <pc:spChg chg="mod">
          <ac:chgData name="One Skill" userId="8d49c830ac36a521" providerId="LiveId" clId="{EA354719-4A8A-47E8-A6A4-79A949610386}" dt="2024-04-18T13:40:59.976" v="3508" actId="27803"/>
          <ac:spMkLst>
            <pc:docMk/>
            <pc:sldMk cId="767519772" sldId="268"/>
            <ac:spMk id="1645" creationId="{61F35816-2776-9E68-AB79-BCEB51512667}"/>
          </ac:spMkLst>
        </pc:spChg>
        <pc:spChg chg="mod">
          <ac:chgData name="One Skill" userId="8d49c830ac36a521" providerId="LiveId" clId="{EA354719-4A8A-47E8-A6A4-79A949610386}" dt="2024-04-18T13:40:59.976" v="3508" actId="27803"/>
          <ac:spMkLst>
            <pc:docMk/>
            <pc:sldMk cId="767519772" sldId="268"/>
            <ac:spMk id="1646" creationId="{71B7773D-9F25-3A1C-65D9-F1941A539990}"/>
          </ac:spMkLst>
        </pc:spChg>
        <pc:spChg chg="mod">
          <ac:chgData name="One Skill" userId="8d49c830ac36a521" providerId="LiveId" clId="{EA354719-4A8A-47E8-A6A4-79A949610386}" dt="2024-04-18T13:40:59.976" v="3508" actId="27803"/>
          <ac:spMkLst>
            <pc:docMk/>
            <pc:sldMk cId="767519772" sldId="268"/>
            <ac:spMk id="1647" creationId="{E3773BD9-2963-3EAF-0562-E147932ADC31}"/>
          </ac:spMkLst>
        </pc:spChg>
        <pc:spChg chg="mod">
          <ac:chgData name="One Skill" userId="8d49c830ac36a521" providerId="LiveId" clId="{EA354719-4A8A-47E8-A6A4-79A949610386}" dt="2024-04-18T13:40:59.976" v="3508" actId="27803"/>
          <ac:spMkLst>
            <pc:docMk/>
            <pc:sldMk cId="767519772" sldId="268"/>
            <ac:spMk id="1648" creationId="{3EC3362A-314D-C596-25E7-76C53951A5CD}"/>
          </ac:spMkLst>
        </pc:spChg>
        <pc:spChg chg="mod">
          <ac:chgData name="One Skill" userId="8d49c830ac36a521" providerId="LiveId" clId="{EA354719-4A8A-47E8-A6A4-79A949610386}" dt="2024-04-18T13:40:59.976" v="3508" actId="27803"/>
          <ac:spMkLst>
            <pc:docMk/>
            <pc:sldMk cId="767519772" sldId="268"/>
            <ac:spMk id="1649" creationId="{96502EDB-7D7C-BD4F-B50F-3591765F349E}"/>
          </ac:spMkLst>
        </pc:spChg>
        <pc:spChg chg="mod">
          <ac:chgData name="One Skill" userId="8d49c830ac36a521" providerId="LiveId" clId="{EA354719-4A8A-47E8-A6A4-79A949610386}" dt="2024-04-18T13:40:59.976" v="3508" actId="27803"/>
          <ac:spMkLst>
            <pc:docMk/>
            <pc:sldMk cId="767519772" sldId="268"/>
            <ac:spMk id="1650" creationId="{21FDA30A-B5BC-872F-F18C-70244DF2914F}"/>
          </ac:spMkLst>
        </pc:spChg>
        <pc:spChg chg="mod">
          <ac:chgData name="One Skill" userId="8d49c830ac36a521" providerId="LiveId" clId="{EA354719-4A8A-47E8-A6A4-79A949610386}" dt="2024-04-18T13:40:59.976" v="3508" actId="27803"/>
          <ac:spMkLst>
            <pc:docMk/>
            <pc:sldMk cId="767519772" sldId="268"/>
            <ac:spMk id="1651" creationId="{288440E3-8782-D6BF-165A-9DEEEB0EFF6B}"/>
          </ac:spMkLst>
        </pc:spChg>
        <pc:spChg chg="mod">
          <ac:chgData name="One Skill" userId="8d49c830ac36a521" providerId="LiveId" clId="{EA354719-4A8A-47E8-A6A4-79A949610386}" dt="2024-04-18T13:40:59.976" v="3508" actId="27803"/>
          <ac:spMkLst>
            <pc:docMk/>
            <pc:sldMk cId="767519772" sldId="268"/>
            <ac:spMk id="1652" creationId="{49CB6170-B9CC-BDD0-F40C-DE2957061984}"/>
          </ac:spMkLst>
        </pc:spChg>
        <pc:spChg chg="mod">
          <ac:chgData name="One Skill" userId="8d49c830ac36a521" providerId="LiveId" clId="{EA354719-4A8A-47E8-A6A4-79A949610386}" dt="2024-04-18T13:40:59.976" v="3508" actId="27803"/>
          <ac:spMkLst>
            <pc:docMk/>
            <pc:sldMk cId="767519772" sldId="268"/>
            <ac:spMk id="1653" creationId="{DFC9FDFA-088D-A366-1DD0-38A20CCB6A11}"/>
          </ac:spMkLst>
        </pc:spChg>
        <pc:spChg chg="mod">
          <ac:chgData name="One Skill" userId="8d49c830ac36a521" providerId="LiveId" clId="{EA354719-4A8A-47E8-A6A4-79A949610386}" dt="2024-04-18T13:40:59.976" v="3508" actId="27803"/>
          <ac:spMkLst>
            <pc:docMk/>
            <pc:sldMk cId="767519772" sldId="268"/>
            <ac:spMk id="1654" creationId="{C1C96986-84C6-0529-E043-C0BF5EFA3914}"/>
          </ac:spMkLst>
        </pc:spChg>
        <pc:spChg chg="mod">
          <ac:chgData name="One Skill" userId="8d49c830ac36a521" providerId="LiveId" clId="{EA354719-4A8A-47E8-A6A4-79A949610386}" dt="2024-04-18T13:40:59.976" v="3508" actId="27803"/>
          <ac:spMkLst>
            <pc:docMk/>
            <pc:sldMk cId="767519772" sldId="268"/>
            <ac:spMk id="1655" creationId="{6B85C56C-05EF-8CB4-0489-6B7A5695FF9E}"/>
          </ac:spMkLst>
        </pc:spChg>
        <pc:spChg chg="mod">
          <ac:chgData name="One Skill" userId="8d49c830ac36a521" providerId="LiveId" clId="{EA354719-4A8A-47E8-A6A4-79A949610386}" dt="2024-04-18T13:40:59.976" v="3508" actId="27803"/>
          <ac:spMkLst>
            <pc:docMk/>
            <pc:sldMk cId="767519772" sldId="268"/>
            <ac:spMk id="1656" creationId="{79478DE1-7815-6861-96EC-ED243D83BB2E}"/>
          </ac:spMkLst>
        </pc:spChg>
        <pc:spChg chg="mod">
          <ac:chgData name="One Skill" userId="8d49c830ac36a521" providerId="LiveId" clId="{EA354719-4A8A-47E8-A6A4-79A949610386}" dt="2024-04-18T13:40:59.976" v="3508" actId="27803"/>
          <ac:spMkLst>
            <pc:docMk/>
            <pc:sldMk cId="767519772" sldId="268"/>
            <ac:spMk id="1657" creationId="{67D78900-2574-F39E-ECB7-33CDBCD52949}"/>
          </ac:spMkLst>
        </pc:spChg>
        <pc:spChg chg="mod">
          <ac:chgData name="One Skill" userId="8d49c830ac36a521" providerId="LiveId" clId="{EA354719-4A8A-47E8-A6A4-79A949610386}" dt="2024-04-18T13:40:59.976" v="3508" actId="27803"/>
          <ac:spMkLst>
            <pc:docMk/>
            <pc:sldMk cId="767519772" sldId="268"/>
            <ac:spMk id="1658" creationId="{C822CE39-CF36-195F-DD3A-04D92319ED25}"/>
          </ac:spMkLst>
        </pc:spChg>
        <pc:spChg chg="mod">
          <ac:chgData name="One Skill" userId="8d49c830ac36a521" providerId="LiveId" clId="{EA354719-4A8A-47E8-A6A4-79A949610386}" dt="2024-04-18T13:40:59.976" v="3508" actId="27803"/>
          <ac:spMkLst>
            <pc:docMk/>
            <pc:sldMk cId="767519772" sldId="268"/>
            <ac:spMk id="1659" creationId="{D328FF82-8FF1-01D7-ED53-FC3D1A6B7A38}"/>
          </ac:spMkLst>
        </pc:spChg>
        <pc:spChg chg="mod">
          <ac:chgData name="One Skill" userId="8d49c830ac36a521" providerId="LiveId" clId="{EA354719-4A8A-47E8-A6A4-79A949610386}" dt="2024-04-18T13:40:59.976" v="3508" actId="27803"/>
          <ac:spMkLst>
            <pc:docMk/>
            <pc:sldMk cId="767519772" sldId="268"/>
            <ac:spMk id="1660" creationId="{396F2FB3-9B22-6235-9272-80DA11CBD89D}"/>
          </ac:spMkLst>
        </pc:spChg>
        <pc:spChg chg="mod">
          <ac:chgData name="One Skill" userId="8d49c830ac36a521" providerId="LiveId" clId="{EA354719-4A8A-47E8-A6A4-79A949610386}" dt="2024-04-18T13:40:59.976" v="3508" actId="27803"/>
          <ac:spMkLst>
            <pc:docMk/>
            <pc:sldMk cId="767519772" sldId="268"/>
            <ac:spMk id="1661" creationId="{C8CCEEB4-DE4F-B920-E990-825925046158}"/>
          </ac:spMkLst>
        </pc:spChg>
        <pc:spChg chg="mod">
          <ac:chgData name="One Skill" userId="8d49c830ac36a521" providerId="LiveId" clId="{EA354719-4A8A-47E8-A6A4-79A949610386}" dt="2024-04-18T13:40:59.976" v="3508" actId="27803"/>
          <ac:spMkLst>
            <pc:docMk/>
            <pc:sldMk cId="767519772" sldId="268"/>
            <ac:spMk id="1662" creationId="{79F06C59-474F-F13F-295B-8FF3DDDA49E3}"/>
          </ac:spMkLst>
        </pc:spChg>
        <pc:spChg chg="mod">
          <ac:chgData name="One Skill" userId="8d49c830ac36a521" providerId="LiveId" clId="{EA354719-4A8A-47E8-A6A4-79A949610386}" dt="2024-04-18T13:40:59.976" v="3508" actId="27803"/>
          <ac:spMkLst>
            <pc:docMk/>
            <pc:sldMk cId="767519772" sldId="268"/>
            <ac:spMk id="1663" creationId="{6B9E076C-D982-1D81-F6D5-953A1A3CA397}"/>
          </ac:spMkLst>
        </pc:spChg>
        <pc:spChg chg="mod">
          <ac:chgData name="One Skill" userId="8d49c830ac36a521" providerId="LiveId" clId="{EA354719-4A8A-47E8-A6A4-79A949610386}" dt="2024-04-18T13:40:59.976" v="3508" actId="27803"/>
          <ac:spMkLst>
            <pc:docMk/>
            <pc:sldMk cId="767519772" sldId="268"/>
            <ac:spMk id="1664" creationId="{B26C9C2D-8B52-6B61-DA83-3DAC85D7BDB9}"/>
          </ac:spMkLst>
        </pc:spChg>
        <pc:spChg chg="mod">
          <ac:chgData name="One Skill" userId="8d49c830ac36a521" providerId="LiveId" clId="{EA354719-4A8A-47E8-A6A4-79A949610386}" dt="2024-04-18T13:40:59.976" v="3508" actId="27803"/>
          <ac:spMkLst>
            <pc:docMk/>
            <pc:sldMk cId="767519772" sldId="268"/>
            <ac:spMk id="1665" creationId="{38684905-FF81-41B9-A6F7-BF6DB5093F49}"/>
          </ac:spMkLst>
        </pc:spChg>
        <pc:spChg chg="mod">
          <ac:chgData name="One Skill" userId="8d49c830ac36a521" providerId="LiveId" clId="{EA354719-4A8A-47E8-A6A4-79A949610386}" dt="2024-04-18T13:40:59.976" v="3508" actId="27803"/>
          <ac:spMkLst>
            <pc:docMk/>
            <pc:sldMk cId="767519772" sldId="268"/>
            <ac:spMk id="1666" creationId="{617743D9-AD9C-3200-7AF3-4D9E0502BEAA}"/>
          </ac:spMkLst>
        </pc:spChg>
        <pc:spChg chg="mod">
          <ac:chgData name="One Skill" userId="8d49c830ac36a521" providerId="LiveId" clId="{EA354719-4A8A-47E8-A6A4-79A949610386}" dt="2024-04-18T13:40:59.976" v="3508" actId="27803"/>
          <ac:spMkLst>
            <pc:docMk/>
            <pc:sldMk cId="767519772" sldId="268"/>
            <ac:spMk id="1667" creationId="{2753953E-BC01-D87D-9650-4A0A1D2B2848}"/>
          </ac:spMkLst>
        </pc:spChg>
        <pc:spChg chg="mod">
          <ac:chgData name="One Skill" userId="8d49c830ac36a521" providerId="LiveId" clId="{EA354719-4A8A-47E8-A6A4-79A949610386}" dt="2024-04-18T13:40:59.976" v="3508" actId="27803"/>
          <ac:spMkLst>
            <pc:docMk/>
            <pc:sldMk cId="767519772" sldId="268"/>
            <ac:spMk id="1668" creationId="{6B5B0230-A0A0-C55C-9836-0273DA1A19E0}"/>
          </ac:spMkLst>
        </pc:spChg>
        <pc:spChg chg="mod">
          <ac:chgData name="One Skill" userId="8d49c830ac36a521" providerId="LiveId" clId="{EA354719-4A8A-47E8-A6A4-79A949610386}" dt="2024-04-18T13:40:59.976" v="3508" actId="27803"/>
          <ac:spMkLst>
            <pc:docMk/>
            <pc:sldMk cId="767519772" sldId="268"/>
            <ac:spMk id="1669" creationId="{499DFC33-96C5-8AA0-5DE9-85019189F7D4}"/>
          </ac:spMkLst>
        </pc:spChg>
        <pc:spChg chg="mod">
          <ac:chgData name="One Skill" userId="8d49c830ac36a521" providerId="LiveId" clId="{EA354719-4A8A-47E8-A6A4-79A949610386}" dt="2024-04-18T13:40:59.976" v="3508" actId="27803"/>
          <ac:spMkLst>
            <pc:docMk/>
            <pc:sldMk cId="767519772" sldId="268"/>
            <ac:spMk id="1670" creationId="{895EFD2A-2CC6-D197-5F76-3C0F4D491865}"/>
          </ac:spMkLst>
        </pc:spChg>
        <pc:spChg chg="mod">
          <ac:chgData name="One Skill" userId="8d49c830ac36a521" providerId="LiveId" clId="{EA354719-4A8A-47E8-A6A4-79A949610386}" dt="2024-04-18T13:40:59.976" v="3508" actId="27803"/>
          <ac:spMkLst>
            <pc:docMk/>
            <pc:sldMk cId="767519772" sldId="268"/>
            <ac:spMk id="1671" creationId="{A43FC53A-FB7B-F6D1-7612-B802B35EE5B2}"/>
          </ac:spMkLst>
        </pc:spChg>
        <pc:spChg chg="mod">
          <ac:chgData name="One Skill" userId="8d49c830ac36a521" providerId="LiveId" clId="{EA354719-4A8A-47E8-A6A4-79A949610386}" dt="2024-04-18T13:40:59.976" v="3508" actId="27803"/>
          <ac:spMkLst>
            <pc:docMk/>
            <pc:sldMk cId="767519772" sldId="268"/>
            <ac:spMk id="1672" creationId="{7D5ED95F-6E33-B1F7-6FB5-EF589F8377AB}"/>
          </ac:spMkLst>
        </pc:spChg>
        <pc:spChg chg="mod">
          <ac:chgData name="One Skill" userId="8d49c830ac36a521" providerId="LiveId" clId="{EA354719-4A8A-47E8-A6A4-79A949610386}" dt="2024-04-18T13:40:59.976" v="3508" actId="27803"/>
          <ac:spMkLst>
            <pc:docMk/>
            <pc:sldMk cId="767519772" sldId="268"/>
            <ac:spMk id="1673" creationId="{F4FAD3AA-70C0-C880-D7B4-EA21840CEBC7}"/>
          </ac:spMkLst>
        </pc:spChg>
        <pc:spChg chg="mod">
          <ac:chgData name="One Skill" userId="8d49c830ac36a521" providerId="LiveId" clId="{EA354719-4A8A-47E8-A6A4-79A949610386}" dt="2024-04-18T13:40:59.976" v="3508" actId="27803"/>
          <ac:spMkLst>
            <pc:docMk/>
            <pc:sldMk cId="767519772" sldId="268"/>
            <ac:spMk id="1674" creationId="{7D4A170B-BB18-8913-C833-2E978514BA56}"/>
          </ac:spMkLst>
        </pc:spChg>
        <pc:spChg chg="mod">
          <ac:chgData name="One Skill" userId="8d49c830ac36a521" providerId="LiveId" clId="{EA354719-4A8A-47E8-A6A4-79A949610386}" dt="2024-04-18T13:40:59.976" v="3508" actId="27803"/>
          <ac:spMkLst>
            <pc:docMk/>
            <pc:sldMk cId="767519772" sldId="268"/>
            <ac:spMk id="1675" creationId="{DD8CD8B7-ED72-5D3C-8980-DC146B1A1D52}"/>
          </ac:spMkLst>
        </pc:spChg>
        <pc:spChg chg="mod">
          <ac:chgData name="One Skill" userId="8d49c830ac36a521" providerId="LiveId" clId="{EA354719-4A8A-47E8-A6A4-79A949610386}" dt="2024-04-18T13:40:59.976" v="3508" actId="27803"/>
          <ac:spMkLst>
            <pc:docMk/>
            <pc:sldMk cId="767519772" sldId="268"/>
            <ac:spMk id="1676" creationId="{8836573B-3199-EFCE-C9D7-2F1AB4F864A8}"/>
          </ac:spMkLst>
        </pc:spChg>
        <pc:spChg chg="mod">
          <ac:chgData name="One Skill" userId="8d49c830ac36a521" providerId="LiveId" clId="{EA354719-4A8A-47E8-A6A4-79A949610386}" dt="2024-04-18T13:40:59.976" v="3508" actId="27803"/>
          <ac:spMkLst>
            <pc:docMk/>
            <pc:sldMk cId="767519772" sldId="268"/>
            <ac:spMk id="1677" creationId="{C5040295-27CE-A86F-DC77-E12B6BB7BCEA}"/>
          </ac:spMkLst>
        </pc:spChg>
        <pc:spChg chg="mod">
          <ac:chgData name="One Skill" userId="8d49c830ac36a521" providerId="LiveId" clId="{EA354719-4A8A-47E8-A6A4-79A949610386}" dt="2024-04-18T13:40:59.976" v="3508" actId="27803"/>
          <ac:spMkLst>
            <pc:docMk/>
            <pc:sldMk cId="767519772" sldId="268"/>
            <ac:spMk id="1678" creationId="{E9D4F731-9F7F-6B83-ABCE-E3D63AB52CCC}"/>
          </ac:spMkLst>
        </pc:spChg>
        <pc:spChg chg="mod">
          <ac:chgData name="One Skill" userId="8d49c830ac36a521" providerId="LiveId" clId="{EA354719-4A8A-47E8-A6A4-79A949610386}" dt="2024-04-18T13:40:59.976" v="3508" actId="27803"/>
          <ac:spMkLst>
            <pc:docMk/>
            <pc:sldMk cId="767519772" sldId="268"/>
            <ac:spMk id="1679" creationId="{801E1903-805D-5E07-9E3D-0A01A0BDDBC8}"/>
          </ac:spMkLst>
        </pc:spChg>
        <pc:spChg chg="mod">
          <ac:chgData name="One Skill" userId="8d49c830ac36a521" providerId="LiveId" clId="{EA354719-4A8A-47E8-A6A4-79A949610386}" dt="2024-04-18T13:40:59.976" v="3508" actId="27803"/>
          <ac:spMkLst>
            <pc:docMk/>
            <pc:sldMk cId="767519772" sldId="268"/>
            <ac:spMk id="1680" creationId="{EB210F43-252D-95E0-4E5B-D6F4F00A56FC}"/>
          </ac:spMkLst>
        </pc:spChg>
        <pc:spChg chg="mod">
          <ac:chgData name="One Skill" userId="8d49c830ac36a521" providerId="LiveId" clId="{EA354719-4A8A-47E8-A6A4-79A949610386}" dt="2024-04-18T13:40:59.976" v="3508" actId="27803"/>
          <ac:spMkLst>
            <pc:docMk/>
            <pc:sldMk cId="767519772" sldId="268"/>
            <ac:spMk id="1681" creationId="{F6F1762D-ECBC-5B3E-62C1-FD7CADD4C546}"/>
          </ac:spMkLst>
        </pc:spChg>
        <pc:spChg chg="mod">
          <ac:chgData name="One Skill" userId="8d49c830ac36a521" providerId="LiveId" clId="{EA354719-4A8A-47E8-A6A4-79A949610386}" dt="2024-04-18T13:40:59.976" v="3508" actId="27803"/>
          <ac:spMkLst>
            <pc:docMk/>
            <pc:sldMk cId="767519772" sldId="268"/>
            <ac:spMk id="1682" creationId="{89282B46-8A49-75C8-DF18-DE4BA0AE0A4B}"/>
          </ac:spMkLst>
        </pc:spChg>
        <pc:spChg chg="mod">
          <ac:chgData name="One Skill" userId="8d49c830ac36a521" providerId="LiveId" clId="{EA354719-4A8A-47E8-A6A4-79A949610386}" dt="2024-04-18T13:40:59.976" v="3508" actId="27803"/>
          <ac:spMkLst>
            <pc:docMk/>
            <pc:sldMk cId="767519772" sldId="268"/>
            <ac:spMk id="1683" creationId="{D8AEE117-B008-0621-0D35-3EBE4A2F0E84}"/>
          </ac:spMkLst>
        </pc:spChg>
        <pc:spChg chg="mod">
          <ac:chgData name="One Skill" userId="8d49c830ac36a521" providerId="LiveId" clId="{EA354719-4A8A-47E8-A6A4-79A949610386}" dt="2024-04-18T13:40:59.976" v="3508" actId="27803"/>
          <ac:spMkLst>
            <pc:docMk/>
            <pc:sldMk cId="767519772" sldId="268"/>
            <ac:spMk id="1684" creationId="{5EBD66BB-0E2E-0C14-42DD-39085AFB0DB3}"/>
          </ac:spMkLst>
        </pc:spChg>
        <pc:spChg chg="mod">
          <ac:chgData name="One Skill" userId="8d49c830ac36a521" providerId="LiveId" clId="{EA354719-4A8A-47E8-A6A4-79A949610386}" dt="2024-04-18T13:40:59.976" v="3508" actId="27803"/>
          <ac:spMkLst>
            <pc:docMk/>
            <pc:sldMk cId="767519772" sldId="268"/>
            <ac:spMk id="1685" creationId="{A2835E4A-E216-7173-4D93-C74820C25B01}"/>
          </ac:spMkLst>
        </pc:spChg>
        <pc:spChg chg="mod">
          <ac:chgData name="One Skill" userId="8d49c830ac36a521" providerId="LiveId" clId="{EA354719-4A8A-47E8-A6A4-79A949610386}" dt="2024-04-18T13:40:59.976" v="3508" actId="27803"/>
          <ac:spMkLst>
            <pc:docMk/>
            <pc:sldMk cId="767519772" sldId="268"/>
            <ac:spMk id="1686" creationId="{807076B0-AC51-A62F-9230-03315E0925E6}"/>
          </ac:spMkLst>
        </pc:spChg>
        <pc:spChg chg="mod">
          <ac:chgData name="One Skill" userId="8d49c830ac36a521" providerId="LiveId" clId="{EA354719-4A8A-47E8-A6A4-79A949610386}" dt="2024-04-18T13:40:59.976" v="3508" actId="27803"/>
          <ac:spMkLst>
            <pc:docMk/>
            <pc:sldMk cId="767519772" sldId="268"/>
            <ac:spMk id="1687" creationId="{EAEC30C7-66D7-B353-9449-AA9BA0335249}"/>
          </ac:spMkLst>
        </pc:spChg>
        <pc:spChg chg="mod">
          <ac:chgData name="One Skill" userId="8d49c830ac36a521" providerId="LiveId" clId="{EA354719-4A8A-47E8-A6A4-79A949610386}" dt="2024-04-18T13:40:59.976" v="3508" actId="27803"/>
          <ac:spMkLst>
            <pc:docMk/>
            <pc:sldMk cId="767519772" sldId="268"/>
            <ac:spMk id="1688" creationId="{B64A947C-C4B2-A06F-8771-D654F66660D7}"/>
          </ac:spMkLst>
        </pc:spChg>
        <pc:spChg chg="mod">
          <ac:chgData name="One Skill" userId="8d49c830ac36a521" providerId="LiveId" clId="{EA354719-4A8A-47E8-A6A4-79A949610386}" dt="2024-04-18T13:40:59.976" v="3508" actId="27803"/>
          <ac:spMkLst>
            <pc:docMk/>
            <pc:sldMk cId="767519772" sldId="268"/>
            <ac:spMk id="1689" creationId="{729A495A-EA56-8206-AECE-B2AC7CA1BC99}"/>
          </ac:spMkLst>
        </pc:spChg>
        <pc:spChg chg="mod">
          <ac:chgData name="One Skill" userId="8d49c830ac36a521" providerId="LiveId" clId="{EA354719-4A8A-47E8-A6A4-79A949610386}" dt="2024-04-18T13:40:59.976" v="3508" actId="27803"/>
          <ac:spMkLst>
            <pc:docMk/>
            <pc:sldMk cId="767519772" sldId="268"/>
            <ac:spMk id="1690" creationId="{C2D63DE4-EBB6-CCE3-800F-EA0991E42A5C}"/>
          </ac:spMkLst>
        </pc:spChg>
        <pc:spChg chg="mod">
          <ac:chgData name="One Skill" userId="8d49c830ac36a521" providerId="LiveId" clId="{EA354719-4A8A-47E8-A6A4-79A949610386}" dt="2024-04-18T13:40:59.976" v="3508" actId="27803"/>
          <ac:spMkLst>
            <pc:docMk/>
            <pc:sldMk cId="767519772" sldId="268"/>
            <ac:spMk id="1691" creationId="{AB61E8A5-DB01-E293-8B1A-C3468CBE2681}"/>
          </ac:spMkLst>
        </pc:spChg>
        <pc:spChg chg="mod">
          <ac:chgData name="One Skill" userId="8d49c830ac36a521" providerId="LiveId" clId="{EA354719-4A8A-47E8-A6A4-79A949610386}" dt="2024-04-18T13:40:59.976" v="3508" actId="27803"/>
          <ac:spMkLst>
            <pc:docMk/>
            <pc:sldMk cId="767519772" sldId="268"/>
            <ac:spMk id="1692" creationId="{1CDEF07E-DAAC-F6EE-9018-F200F5333940}"/>
          </ac:spMkLst>
        </pc:spChg>
        <pc:spChg chg="mod">
          <ac:chgData name="One Skill" userId="8d49c830ac36a521" providerId="LiveId" clId="{EA354719-4A8A-47E8-A6A4-79A949610386}" dt="2024-04-18T13:40:59.976" v="3508" actId="27803"/>
          <ac:spMkLst>
            <pc:docMk/>
            <pc:sldMk cId="767519772" sldId="268"/>
            <ac:spMk id="1693" creationId="{43AD8203-90EA-C8B5-BA59-D5DF32BECA4E}"/>
          </ac:spMkLst>
        </pc:spChg>
        <pc:spChg chg="mod">
          <ac:chgData name="One Skill" userId="8d49c830ac36a521" providerId="LiveId" clId="{EA354719-4A8A-47E8-A6A4-79A949610386}" dt="2024-04-18T13:40:59.976" v="3508" actId="27803"/>
          <ac:spMkLst>
            <pc:docMk/>
            <pc:sldMk cId="767519772" sldId="268"/>
            <ac:spMk id="1694" creationId="{27F3DF1F-4FE5-0741-28B7-A11DB0275581}"/>
          </ac:spMkLst>
        </pc:spChg>
        <pc:spChg chg="mod">
          <ac:chgData name="One Skill" userId="8d49c830ac36a521" providerId="LiveId" clId="{EA354719-4A8A-47E8-A6A4-79A949610386}" dt="2024-04-18T13:40:59.976" v="3508" actId="27803"/>
          <ac:spMkLst>
            <pc:docMk/>
            <pc:sldMk cId="767519772" sldId="268"/>
            <ac:spMk id="1695" creationId="{2D7F5F00-1477-B1D1-B1C4-862F80D39FA7}"/>
          </ac:spMkLst>
        </pc:spChg>
        <pc:spChg chg="mod">
          <ac:chgData name="One Skill" userId="8d49c830ac36a521" providerId="LiveId" clId="{EA354719-4A8A-47E8-A6A4-79A949610386}" dt="2024-04-18T13:40:59.976" v="3508" actId="27803"/>
          <ac:spMkLst>
            <pc:docMk/>
            <pc:sldMk cId="767519772" sldId="268"/>
            <ac:spMk id="1696" creationId="{B6069530-81B7-4C9B-40B0-AEA7CEB53078}"/>
          </ac:spMkLst>
        </pc:spChg>
        <pc:spChg chg="mod">
          <ac:chgData name="One Skill" userId="8d49c830ac36a521" providerId="LiveId" clId="{EA354719-4A8A-47E8-A6A4-79A949610386}" dt="2024-04-18T13:40:59.976" v="3508" actId="27803"/>
          <ac:spMkLst>
            <pc:docMk/>
            <pc:sldMk cId="767519772" sldId="268"/>
            <ac:spMk id="1697" creationId="{74C70DDA-483C-A3D2-9535-2E3337E8B70E}"/>
          </ac:spMkLst>
        </pc:spChg>
        <pc:spChg chg="mod">
          <ac:chgData name="One Skill" userId="8d49c830ac36a521" providerId="LiveId" clId="{EA354719-4A8A-47E8-A6A4-79A949610386}" dt="2024-04-18T13:40:59.976" v="3508" actId="27803"/>
          <ac:spMkLst>
            <pc:docMk/>
            <pc:sldMk cId="767519772" sldId="268"/>
            <ac:spMk id="1698" creationId="{ABEFC893-AE53-1381-A18D-8B2A55897DA5}"/>
          </ac:spMkLst>
        </pc:spChg>
        <pc:spChg chg="mod">
          <ac:chgData name="One Skill" userId="8d49c830ac36a521" providerId="LiveId" clId="{EA354719-4A8A-47E8-A6A4-79A949610386}" dt="2024-04-18T13:40:59.976" v="3508" actId="27803"/>
          <ac:spMkLst>
            <pc:docMk/>
            <pc:sldMk cId="767519772" sldId="268"/>
            <ac:spMk id="1699" creationId="{A0590742-E50B-3DF8-691F-3AC415931648}"/>
          </ac:spMkLst>
        </pc:spChg>
        <pc:spChg chg="mod">
          <ac:chgData name="One Skill" userId="8d49c830ac36a521" providerId="LiveId" clId="{EA354719-4A8A-47E8-A6A4-79A949610386}" dt="2024-04-18T13:40:59.976" v="3508" actId="27803"/>
          <ac:spMkLst>
            <pc:docMk/>
            <pc:sldMk cId="767519772" sldId="268"/>
            <ac:spMk id="1700" creationId="{4944BAF1-C88B-2457-7383-5D6F2998319E}"/>
          </ac:spMkLst>
        </pc:spChg>
        <pc:spChg chg="mod">
          <ac:chgData name="One Skill" userId="8d49c830ac36a521" providerId="LiveId" clId="{EA354719-4A8A-47E8-A6A4-79A949610386}" dt="2024-04-18T13:40:59.976" v="3508" actId="27803"/>
          <ac:spMkLst>
            <pc:docMk/>
            <pc:sldMk cId="767519772" sldId="268"/>
            <ac:spMk id="1701" creationId="{D48C63B1-BFE0-28BC-93DC-200F68696A01}"/>
          </ac:spMkLst>
        </pc:spChg>
        <pc:spChg chg="mod">
          <ac:chgData name="One Skill" userId="8d49c830ac36a521" providerId="LiveId" clId="{EA354719-4A8A-47E8-A6A4-79A949610386}" dt="2024-04-18T13:40:59.976" v="3508" actId="27803"/>
          <ac:spMkLst>
            <pc:docMk/>
            <pc:sldMk cId="767519772" sldId="268"/>
            <ac:spMk id="1702" creationId="{6926DCF9-F2E8-3361-DDEA-51883E3EC466}"/>
          </ac:spMkLst>
        </pc:spChg>
        <pc:spChg chg="mod">
          <ac:chgData name="One Skill" userId="8d49c830ac36a521" providerId="LiveId" clId="{EA354719-4A8A-47E8-A6A4-79A949610386}" dt="2024-04-18T13:40:59.976" v="3508" actId="27803"/>
          <ac:spMkLst>
            <pc:docMk/>
            <pc:sldMk cId="767519772" sldId="268"/>
            <ac:spMk id="1703" creationId="{FC53D23C-BE86-F386-C9D1-D6DA27435220}"/>
          </ac:spMkLst>
        </pc:spChg>
        <pc:spChg chg="mod">
          <ac:chgData name="One Skill" userId="8d49c830ac36a521" providerId="LiveId" clId="{EA354719-4A8A-47E8-A6A4-79A949610386}" dt="2024-04-18T13:40:59.976" v="3508" actId="27803"/>
          <ac:spMkLst>
            <pc:docMk/>
            <pc:sldMk cId="767519772" sldId="268"/>
            <ac:spMk id="1704" creationId="{691C1815-B015-88DB-C89E-D67974031636}"/>
          </ac:spMkLst>
        </pc:spChg>
        <pc:spChg chg="mod">
          <ac:chgData name="One Skill" userId="8d49c830ac36a521" providerId="LiveId" clId="{EA354719-4A8A-47E8-A6A4-79A949610386}" dt="2024-04-18T13:40:59.976" v="3508" actId="27803"/>
          <ac:spMkLst>
            <pc:docMk/>
            <pc:sldMk cId="767519772" sldId="268"/>
            <ac:spMk id="1705" creationId="{03460848-974A-22C0-C215-F7D7BD03CC97}"/>
          </ac:spMkLst>
        </pc:spChg>
        <pc:spChg chg="mod">
          <ac:chgData name="One Skill" userId="8d49c830ac36a521" providerId="LiveId" clId="{EA354719-4A8A-47E8-A6A4-79A949610386}" dt="2024-04-18T13:40:59.976" v="3508" actId="27803"/>
          <ac:spMkLst>
            <pc:docMk/>
            <pc:sldMk cId="767519772" sldId="268"/>
            <ac:spMk id="1706" creationId="{3C4425BB-689F-213F-4D56-7551DE98DAE2}"/>
          </ac:spMkLst>
        </pc:spChg>
        <pc:spChg chg="mod">
          <ac:chgData name="One Skill" userId="8d49c830ac36a521" providerId="LiveId" clId="{EA354719-4A8A-47E8-A6A4-79A949610386}" dt="2024-04-18T13:40:59.976" v="3508" actId="27803"/>
          <ac:spMkLst>
            <pc:docMk/>
            <pc:sldMk cId="767519772" sldId="268"/>
            <ac:spMk id="1707" creationId="{69E39282-6CCB-9B91-7C7B-669AB8A9A676}"/>
          </ac:spMkLst>
        </pc:spChg>
        <pc:spChg chg="mod">
          <ac:chgData name="One Skill" userId="8d49c830ac36a521" providerId="LiveId" clId="{EA354719-4A8A-47E8-A6A4-79A949610386}" dt="2024-04-18T13:40:59.976" v="3508" actId="27803"/>
          <ac:spMkLst>
            <pc:docMk/>
            <pc:sldMk cId="767519772" sldId="268"/>
            <ac:spMk id="1708" creationId="{7BC4DDFA-679D-0F4D-504A-6F8C5EEA87C4}"/>
          </ac:spMkLst>
        </pc:spChg>
        <pc:spChg chg="mod">
          <ac:chgData name="One Skill" userId="8d49c830ac36a521" providerId="LiveId" clId="{EA354719-4A8A-47E8-A6A4-79A949610386}" dt="2024-04-18T13:40:59.976" v="3508" actId="27803"/>
          <ac:spMkLst>
            <pc:docMk/>
            <pc:sldMk cId="767519772" sldId="268"/>
            <ac:spMk id="1709" creationId="{047BDC3C-48C0-7951-7F8A-7872F9BD8ED5}"/>
          </ac:spMkLst>
        </pc:spChg>
        <pc:spChg chg="mod">
          <ac:chgData name="One Skill" userId="8d49c830ac36a521" providerId="LiveId" clId="{EA354719-4A8A-47E8-A6A4-79A949610386}" dt="2024-04-18T13:40:59.976" v="3508" actId="27803"/>
          <ac:spMkLst>
            <pc:docMk/>
            <pc:sldMk cId="767519772" sldId="268"/>
            <ac:spMk id="1710" creationId="{113910F2-7856-B98B-D831-45B4AF170F31}"/>
          </ac:spMkLst>
        </pc:spChg>
        <pc:spChg chg="mod">
          <ac:chgData name="One Skill" userId="8d49c830ac36a521" providerId="LiveId" clId="{EA354719-4A8A-47E8-A6A4-79A949610386}" dt="2024-04-18T13:40:59.976" v="3508" actId="27803"/>
          <ac:spMkLst>
            <pc:docMk/>
            <pc:sldMk cId="767519772" sldId="268"/>
            <ac:spMk id="1711" creationId="{572A2A26-A231-5642-550E-3C547FDE57DE}"/>
          </ac:spMkLst>
        </pc:spChg>
        <pc:spChg chg="mod">
          <ac:chgData name="One Skill" userId="8d49c830ac36a521" providerId="LiveId" clId="{EA354719-4A8A-47E8-A6A4-79A949610386}" dt="2024-04-18T13:40:59.976" v="3508" actId="27803"/>
          <ac:spMkLst>
            <pc:docMk/>
            <pc:sldMk cId="767519772" sldId="268"/>
            <ac:spMk id="1712" creationId="{4B985B9A-243C-9F3A-A8F6-766B9B31AE69}"/>
          </ac:spMkLst>
        </pc:spChg>
        <pc:spChg chg="mod">
          <ac:chgData name="One Skill" userId="8d49c830ac36a521" providerId="LiveId" clId="{EA354719-4A8A-47E8-A6A4-79A949610386}" dt="2024-04-18T13:40:59.976" v="3508" actId="27803"/>
          <ac:spMkLst>
            <pc:docMk/>
            <pc:sldMk cId="767519772" sldId="268"/>
            <ac:spMk id="1713" creationId="{8A8ED6D9-D3AA-2F7F-4DC6-8F8DA6E74957}"/>
          </ac:spMkLst>
        </pc:spChg>
        <pc:spChg chg="mod">
          <ac:chgData name="One Skill" userId="8d49c830ac36a521" providerId="LiveId" clId="{EA354719-4A8A-47E8-A6A4-79A949610386}" dt="2024-04-18T13:40:59.976" v="3508" actId="27803"/>
          <ac:spMkLst>
            <pc:docMk/>
            <pc:sldMk cId="767519772" sldId="268"/>
            <ac:spMk id="1714" creationId="{92B8A34E-FFB8-C803-6581-848AEDD4595C}"/>
          </ac:spMkLst>
        </pc:spChg>
        <pc:spChg chg="mod">
          <ac:chgData name="One Skill" userId="8d49c830ac36a521" providerId="LiveId" clId="{EA354719-4A8A-47E8-A6A4-79A949610386}" dt="2024-04-18T13:40:59.976" v="3508" actId="27803"/>
          <ac:spMkLst>
            <pc:docMk/>
            <pc:sldMk cId="767519772" sldId="268"/>
            <ac:spMk id="1715" creationId="{B8C3731D-B22A-85F3-CE92-FC6BA0C2A705}"/>
          </ac:spMkLst>
        </pc:spChg>
        <pc:spChg chg="mod">
          <ac:chgData name="One Skill" userId="8d49c830ac36a521" providerId="LiveId" clId="{EA354719-4A8A-47E8-A6A4-79A949610386}" dt="2024-04-18T13:40:59.976" v="3508" actId="27803"/>
          <ac:spMkLst>
            <pc:docMk/>
            <pc:sldMk cId="767519772" sldId="268"/>
            <ac:spMk id="1716" creationId="{5B12EE16-0428-9F9B-F7AE-038530ECB0A7}"/>
          </ac:spMkLst>
        </pc:spChg>
        <pc:spChg chg="mod">
          <ac:chgData name="One Skill" userId="8d49c830ac36a521" providerId="LiveId" clId="{EA354719-4A8A-47E8-A6A4-79A949610386}" dt="2024-04-18T13:40:59.976" v="3508" actId="27803"/>
          <ac:spMkLst>
            <pc:docMk/>
            <pc:sldMk cId="767519772" sldId="268"/>
            <ac:spMk id="1717" creationId="{833D191F-5036-9436-453C-24E8521D64D1}"/>
          </ac:spMkLst>
        </pc:spChg>
        <pc:spChg chg="mod">
          <ac:chgData name="One Skill" userId="8d49c830ac36a521" providerId="LiveId" clId="{EA354719-4A8A-47E8-A6A4-79A949610386}" dt="2024-04-18T13:40:59.976" v="3508" actId="27803"/>
          <ac:spMkLst>
            <pc:docMk/>
            <pc:sldMk cId="767519772" sldId="268"/>
            <ac:spMk id="1718" creationId="{57C97CB1-397A-2D7A-4091-544876520F5F}"/>
          </ac:spMkLst>
        </pc:spChg>
        <pc:spChg chg="mod">
          <ac:chgData name="One Skill" userId="8d49c830ac36a521" providerId="LiveId" clId="{EA354719-4A8A-47E8-A6A4-79A949610386}" dt="2024-04-18T13:40:59.976" v="3508" actId="27803"/>
          <ac:spMkLst>
            <pc:docMk/>
            <pc:sldMk cId="767519772" sldId="268"/>
            <ac:spMk id="1719" creationId="{51DB16CD-9CAC-8171-6DB3-326E2619D913}"/>
          </ac:spMkLst>
        </pc:spChg>
        <pc:spChg chg="mod">
          <ac:chgData name="One Skill" userId="8d49c830ac36a521" providerId="LiveId" clId="{EA354719-4A8A-47E8-A6A4-79A949610386}" dt="2024-04-18T13:40:59.976" v="3508" actId="27803"/>
          <ac:spMkLst>
            <pc:docMk/>
            <pc:sldMk cId="767519772" sldId="268"/>
            <ac:spMk id="1720" creationId="{44D53C3E-33D5-14B0-4399-38325F5612B1}"/>
          </ac:spMkLst>
        </pc:spChg>
        <pc:spChg chg="mod">
          <ac:chgData name="One Skill" userId="8d49c830ac36a521" providerId="LiveId" clId="{EA354719-4A8A-47E8-A6A4-79A949610386}" dt="2024-04-18T13:40:59.976" v="3508" actId="27803"/>
          <ac:spMkLst>
            <pc:docMk/>
            <pc:sldMk cId="767519772" sldId="268"/>
            <ac:spMk id="1721" creationId="{5514E0C5-B7D4-F370-7768-016F813CE8A7}"/>
          </ac:spMkLst>
        </pc:spChg>
        <pc:spChg chg="mod">
          <ac:chgData name="One Skill" userId="8d49c830ac36a521" providerId="LiveId" clId="{EA354719-4A8A-47E8-A6A4-79A949610386}" dt="2024-04-18T13:40:59.976" v="3508" actId="27803"/>
          <ac:spMkLst>
            <pc:docMk/>
            <pc:sldMk cId="767519772" sldId="268"/>
            <ac:spMk id="1722" creationId="{C335380E-6AD3-5BF4-BED9-75CA77C949CA}"/>
          </ac:spMkLst>
        </pc:spChg>
        <pc:spChg chg="mod">
          <ac:chgData name="One Skill" userId="8d49c830ac36a521" providerId="LiveId" clId="{EA354719-4A8A-47E8-A6A4-79A949610386}" dt="2024-04-18T13:40:59.976" v="3508" actId="27803"/>
          <ac:spMkLst>
            <pc:docMk/>
            <pc:sldMk cId="767519772" sldId="268"/>
            <ac:spMk id="1723" creationId="{ED507AA9-FBB5-0B17-30FD-3260F9F256CE}"/>
          </ac:spMkLst>
        </pc:spChg>
        <pc:spChg chg="mod">
          <ac:chgData name="One Skill" userId="8d49c830ac36a521" providerId="LiveId" clId="{EA354719-4A8A-47E8-A6A4-79A949610386}" dt="2024-04-18T13:40:59.976" v="3508" actId="27803"/>
          <ac:spMkLst>
            <pc:docMk/>
            <pc:sldMk cId="767519772" sldId="268"/>
            <ac:spMk id="1724" creationId="{C63FA155-C329-B571-A5AB-F09054FDA13A}"/>
          </ac:spMkLst>
        </pc:spChg>
        <pc:spChg chg="mod">
          <ac:chgData name="One Skill" userId="8d49c830ac36a521" providerId="LiveId" clId="{EA354719-4A8A-47E8-A6A4-79A949610386}" dt="2024-04-18T13:40:59.976" v="3508" actId="27803"/>
          <ac:spMkLst>
            <pc:docMk/>
            <pc:sldMk cId="767519772" sldId="268"/>
            <ac:spMk id="1725" creationId="{BA1A9C04-B331-B920-535F-8F7A4AC53884}"/>
          </ac:spMkLst>
        </pc:spChg>
        <pc:spChg chg="mod">
          <ac:chgData name="One Skill" userId="8d49c830ac36a521" providerId="LiveId" clId="{EA354719-4A8A-47E8-A6A4-79A949610386}" dt="2024-04-18T13:40:59.976" v="3508" actId="27803"/>
          <ac:spMkLst>
            <pc:docMk/>
            <pc:sldMk cId="767519772" sldId="268"/>
            <ac:spMk id="1726" creationId="{067CA647-8B5E-C011-1F97-D941BA28297C}"/>
          </ac:spMkLst>
        </pc:spChg>
        <pc:spChg chg="mod">
          <ac:chgData name="One Skill" userId="8d49c830ac36a521" providerId="LiveId" clId="{EA354719-4A8A-47E8-A6A4-79A949610386}" dt="2024-04-18T13:40:59.976" v="3508" actId="27803"/>
          <ac:spMkLst>
            <pc:docMk/>
            <pc:sldMk cId="767519772" sldId="268"/>
            <ac:spMk id="1727" creationId="{DC291A3B-1A40-729E-B067-840F3E25C406}"/>
          </ac:spMkLst>
        </pc:spChg>
        <pc:spChg chg="mod">
          <ac:chgData name="One Skill" userId="8d49c830ac36a521" providerId="LiveId" clId="{EA354719-4A8A-47E8-A6A4-79A949610386}" dt="2024-04-18T13:40:59.976" v="3508" actId="27803"/>
          <ac:spMkLst>
            <pc:docMk/>
            <pc:sldMk cId="767519772" sldId="268"/>
            <ac:spMk id="1728" creationId="{443F3766-CBA8-79A7-4F66-852A79C4B74E}"/>
          </ac:spMkLst>
        </pc:spChg>
        <pc:spChg chg="mod">
          <ac:chgData name="One Skill" userId="8d49c830ac36a521" providerId="LiveId" clId="{EA354719-4A8A-47E8-A6A4-79A949610386}" dt="2024-04-18T13:40:59.976" v="3508" actId="27803"/>
          <ac:spMkLst>
            <pc:docMk/>
            <pc:sldMk cId="767519772" sldId="268"/>
            <ac:spMk id="1729" creationId="{D5D4D893-B51D-9937-19CF-06C430414E6D}"/>
          </ac:spMkLst>
        </pc:spChg>
        <pc:spChg chg="mod">
          <ac:chgData name="One Skill" userId="8d49c830ac36a521" providerId="LiveId" clId="{EA354719-4A8A-47E8-A6A4-79A949610386}" dt="2024-04-18T13:40:59.976" v="3508" actId="27803"/>
          <ac:spMkLst>
            <pc:docMk/>
            <pc:sldMk cId="767519772" sldId="268"/>
            <ac:spMk id="1730" creationId="{17588F01-B6D5-B370-D587-20F41E3F23CA}"/>
          </ac:spMkLst>
        </pc:spChg>
        <pc:spChg chg="mod">
          <ac:chgData name="One Skill" userId="8d49c830ac36a521" providerId="LiveId" clId="{EA354719-4A8A-47E8-A6A4-79A949610386}" dt="2024-04-18T13:40:59.976" v="3508" actId="27803"/>
          <ac:spMkLst>
            <pc:docMk/>
            <pc:sldMk cId="767519772" sldId="268"/>
            <ac:spMk id="1731" creationId="{05CBE997-DAC9-2223-EFC9-0F3B408393FD}"/>
          </ac:spMkLst>
        </pc:spChg>
        <pc:spChg chg="mod">
          <ac:chgData name="One Skill" userId="8d49c830ac36a521" providerId="LiveId" clId="{EA354719-4A8A-47E8-A6A4-79A949610386}" dt="2024-04-18T13:40:59.976" v="3508" actId="27803"/>
          <ac:spMkLst>
            <pc:docMk/>
            <pc:sldMk cId="767519772" sldId="268"/>
            <ac:spMk id="1732" creationId="{58E32FBE-11FC-C7F4-147D-8368362213D2}"/>
          </ac:spMkLst>
        </pc:spChg>
        <pc:spChg chg="mod">
          <ac:chgData name="One Skill" userId="8d49c830ac36a521" providerId="LiveId" clId="{EA354719-4A8A-47E8-A6A4-79A949610386}" dt="2024-04-18T13:40:59.976" v="3508" actId="27803"/>
          <ac:spMkLst>
            <pc:docMk/>
            <pc:sldMk cId="767519772" sldId="268"/>
            <ac:spMk id="1733" creationId="{8C624183-4434-C52E-23C5-B29F3D1C0DA7}"/>
          </ac:spMkLst>
        </pc:spChg>
        <pc:spChg chg="mod">
          <ac:chgData name="One Skill" userId="8d49c830ac36a521" providerId="LiveId" clId="{EA354719-4A8A-47E8-A6A4-79A949610386}" dt="2024-04-18T13:40:59.976" v="3508" actId="27803"/>
          <ac:spMkLst>
            <pc:docMk/>
            <pc:sldMk cId="767519772" sldId="268"/>
            <ac:spMk id="1734" creationId="{45ECB4DB-24A3-2375-C194-E64C4E5ABAEF}"/>
          </ac:spMkLst>
        </pc:spChg>
        <pc:spChg chg="mod">
          <ac:chgData name="One Skill" userId="8d49c830ac36a521" providerId="LiveId" clId="{EA354719-4A8A-47E8-A6A4-79A949610386}" dt="2024-04-18T13:40:59.976" v="3508" actId="27803"/>
          <ac:spMkLst>
            <pc:docMk/>
            <pc:sldMk cId="767519772" sldId="268"/>
            <ac:spMk id="1735" creationId="{CF021268-2260-8621-CC95-02E58BA14D02}"/>
          </ac:spMkLst>
        </pc:spChg>
        <pc:spChg chg="mod">
          <ac:chgData name="One Skill" userId="8d49c830ac36a521" providerId="LiveId" clId="{EA354719-4A8A-47E8-A6A4-79A949610386}" dt="2024-04-18T13:40:59.976" v="3508" actId="27803"/>
          <ac:spMkLst>
            <pc:docMk/>
            <pc:sldMk cId="767519772" sldId="268"/>
            <ac:spMk id="1736" creationId="{0EA26A1E-1DBB-8953-6628-B5C22E0E4498}"/>
          </ac:spMkLst>
        </pc:spChg>
        <pc:spChg chg="mod">
          <ac:chgData name="One Skill" userId="8d49c830ac36a521" providerId="LiveId" clId="{EA354719-4A8A-47E8-A6A4-79A949610386}" dt="2024-04-18T13:40:59.976" v="3508" actId="27803"/>
          <ac:spMkLst>
            <pc:docMk/>
            <pc:sldMk cId="767519772" sldId="268"/>
            <ac:spMk id="1737" creationId="{E10C6E63-9EFB-75A7-062E-284F157830A5}"/>
          </ac:spMkLst>
        </pc:spChg>
        <pc:spChg chg="mod">
          <ac:chgData name="One Skill" userId="8d49c830ac36a521" providerId="LiveId" clId="{EA354719-4A8A-47E8-A6A4-79A949610386}" dt="2024-04-18T13:40:59.976" v="3508" actId="27803"/>
          <ac:spMkLst>
            <pc:docMk/>
            <pc:sldMk cId="767519772" sldId="268"/>
            <ac:spMk id="1738" creationId="{DB567B67-28CA-84A6-AF44-DA4F09952D15}"/>
          </ac:spMkLst>
        </pc:spChg>
        <pc:spChg chg="mod">
          <ac:chgData name="One Skill" userId="8d49c830ac36a521" providerId="LiveId" clId="{EA354719-4A8A-47E8-A6A4-79A949610386}" dt="2024-04-18T13:40:59.976" v="3508" actId="27803"/>
          <ac:spMkLst>
            <pc:docMk/>
            <pc:sldMk cId="767519772" sldId="268"/>
            <ac:spMk id="1739" creationId="{58D17698-DF70-324E-A9F2-53B066024E92}"/>
          </ac:spMkLst>
        </pc:spChg>
        <pc:spChg chg="mod">
          <ac:chgData name="One Skill" userId="8d49c830ac36a521" providerId="LiveId" clId="{EA354719-4A8A-47E8-A6A4-79A949610386}" dt="2024-04-18T13:40:59.976" v="3508" actId="27803"/>
          <ac:spMkLst>
            <pc:docMk/>
            <pc:sldMk cId="767519772" sldId="268"/>
            <ac:spMk id="1740" creationId="{DF9C82BA-DD05-4387-B088-599760662944}"/>
          </ac:spMkLst>
        </pc:spChg>
        <pc:spChg chg="mod">
          <ac:chgData name="One Skill" userId="8d49c830ac36a521" providerId="LiveId" clId="{EA354719-4A8A-47E8-A6A4-79A949610386}" dt="2024-04-18T13:40:59.976" v="3508" actId="27803"/>
          <ac:spMkLst>
            <pc:docMk/>
            <pc:sldMk cId="767519772" sldId="268"/>
            <ac:spMk id="1741" creationId="{DAEA9CC6-7CF0-38DD-78F4-DB4B277CB6E1}"/>
          </ac:spMkLst>
        </pc:spChg>
        <pc:spChg chg="mod">
          <ac:chgData name="One Skill" userId="8d49c830ac36a521" providerId="LiveId" clId="{EA354719-4A8A-47E8-A6A4-79A949610386}" dt="2024-04-18T13:40:59.976" v="3508" actId="27803"/>
          <ac:spMkLst>
            <pc:docMk/>
            <pc:sldMk cId="767519772" sldId="268"/>
            <ac:spMk id="1742" creationId="{7DF694F1-FC42-4CE8-0841-F8573EF89994}"/>
          </ac:spMkLst>
        </pc:spChg>
        <pc:spChg chg="mod">
          <ac:chgData name="One Skill" userId="8d49c830ac36a521" providerId="LiveId" clId="{EA354719-4A8A-47E8-A6A4-79A949610386}" dt="2024-04-18T13:40:59.976" v="3508" actId="27803"/>
          <ac:spMkLst>
            <pc:docMk/>
            <pc:sldMk cId="767519772" sldId="268"/>
            <ac:spMk id="1743" creationId="{4133FF1C-DA73-0851-DD95-AF5D64310E77}"/>
          </ac:spMkLst>
        </pc:spChg>
        <pc:spChg chg="mod">
          <ac:chgData name="One Skill" userId="8d49c830ac36a521" providerId="LiveId" clId="{EA354719-4A8A-47E8-A6A4-79A949610386}" dt="2024-04-18T13:40:59.976" v="3508" actId="27803"/>
          <ac:spMkLst>
            <pc:docMk/>
            <pc:sldMk cId="767519772" sldId="268"/>
            <ac:spMk id="1744" creationId="{236B3BDF-F179-9AED-AEFB-9DC10BDD3117}"/>
          </ac:spMkLst>
        </pc:spChg>
        <pc:spChg chg="mod">
          <ac:chgData name="One Skill" userId="8d49c830ac36a521" providerId="LiveId" clId="{EA354719-4A8A-47E8-A6A4-79A949610386}" dt="2024-04-18T13:40:59.976" v="3508" actId="27803"/>
          <ac:spMkLst>
            <pc:docMk/>
            <pc:sldMk cId="767519772" sldId="268"/>
            <ac:spMk id="1745" creationId="{CAD47625-0741-B346-3532-C47D3BF0060B}"/>
          </ac:spMkLst>
        </pc:spChg>
        <pc:spChg chg="mod">
          <ac:chgData name="One Skill" userId="8d49c830ac36a521" providerId="LiveId" clId="{EA354719-4A8A-47E8-A6A4-79A949610386}" dt="2024-04-18T13:40:59.976" v="3508" actId="27803"/>
          <ac:spMkLst>
            <pc:docMk/>
            <pc:sldMk cId="767519772" sldId="268"/>
            <ac:spMk id="1746" creationId="{D55E6BD6-5F58-4888-512A-EFFB48EE0144}"/>
          </ac:spMkLst>
        </pc:spChg>
        <pc:spChg chg="mod">
          <ac:chgData name="One Skill" userId="8d49c830ac36a521" providerId="LiveId" clId="{EA354719-4A8A-47E8-A6A4-79A949610386}" dt="2024-04-18T13:40:59.976" v="3508" actId="27803"/>
          <ac:spMkLst>
            <pc:docMk/>
            <pc:sldMk cId="767519772" sldId="268"/>
            <ac:spMk id="1747" creationId="{EBADFCA6-EF23-06E8-FF3A-BE69231BBFBF}"/>
          </ac:spMkLst>
        </pc:spChg>
        <pc:spChg chg="mod">
          <ac:chgData name="One Skill" userId="8d49c830ac36a521" providerId="LiveId" clId="{EA354719-4A8A-47E8-A6A4-79A949610386}" dt="2024-04-18T13:40:59.976" v="3508" actId="27803"/>
          <ac:spMkLst>
            <pc:docMk/>
            <pc:sldMk cId="767519772" sldId="268"/>
            <ac:spMk id="1748" creationId="{8D217D5A-68D7-AC22-F70E-4491CE2C6F04}"/>
          </ac:spMkLst>
        </pc:spChg>
        <pc:spChg chg="mod">
          <ac:chgData name="One Skill" userId="8d49c830ac36a521" providerId="LiveId" clId="{EA354719-4A8A-47E8-A6A4-79A949610386}" dt="2024-04-18T13:40:59.976" v="3508" actId="27803"/>
          <ac:spMkLst>
            <pc:docMk/>
            <pc:sldMk cId="767519772" sldId="268"/>
            <ac:spMk id="1749" creationId="{A7528D3A-B2DD-765D-16F8-9933AFF8B751}"/>
          </ac:spMkLst>
        </pc:spChg>
        <pc:spChg chg="mod">
          <ac:chgData name="One Skill" userId="8d49c830ac36a521" providerId="LiveId" clId="{EA354719-4A8A-47E8-A6A4-79A949610386}" dt="2024-04-18T13:40:59.976" v="3508" actId="27803"/>
          <ac:spMkLst>
            <pc:docMk/>
            <pc:sldMk cId="767519772" sldId="268"/>
            <ac:spMk id="1750" creationId="{3706C4AA-F4EB-06F9-A786-648945F1ACE8}"/>
          </ac:spMkLst>
        </pc:spChg>
        <pc:spChg chg="mod">
          <ac:chgData name="One Skill" userId="8d49c830ac36a521" providerId="LiveId" clId="{EA354719-4A8A-47E8-A6A4-79A949610386}" dt="2024-04-18T13:40:59.976" v="3508" actId="27803"/>
          <ac:spMkLst>
            <pc:docMk/>
            <pc:sldMk cId="767519772" sldId="268"/>
            <ac:spMk id="1751" creationId="{6D08A383-918A-EDDB-25F3-AEB6FCD9A608}"/>
          </ac:spMkLst>
        </pc:spChg>
        <pc:spChg chg="mod">
          <ac:chgData name="One Skill" userId="8d49c830ac36a521" providerId="LiveId" clId="{EA354719-4A8A-47E8-A6A4-79A949610386}" dt="2024-04-18T13:40:59.976" v="3508" actId="27803"/>
          <ac:spMkLst>
            <pc:docMk/>
            <pc:sldMk cId="767519772" sldId="268"/>
            <ac:spMk id="1752" creationId="{66542465-DB7B-5343-9375-0A716BB58606}"/>
          </ac:spMkLst>
        </pc:spChg>
        <pc:spChg chg="mod">
          <ac:chgData name="One Skill" userId="8d49c830ac36a521" providerId="LiveId" clId="{EA354719-4A8A-47E8-A6A4-79A949610386}" dt="2024-04-18T13:40:59.976" v="3508" actId="27803"/>
          <ac:spMkLst>
            <pc:docMk/>
            <pc:sldMk cId="767519772" sldId="268"/>
            <ac:spMk id="1753" creationId="{986D4D56-4890-B917-6545-FE8A148D1A7D}"/>
          </ac:spMkLst>
        </pc:spChg>
        <pc:spChg chg="mod">
          <ac:chgData name="One Skill" userId="8d49c830ac36a521" providerId="LiveId" clId="{EA354719-4A8A-47E8-A6A4-79A949610386}" dt="2024-04-18T13:40:59.976" v="3508" actId="27803"/>
          <ac:spMkLst>
            <pc:docMk/>
            <pc:sldMk cId="767519772" sldId="268"/>
            <ac:spMk id="1754" creationId="{9D6C46C2-073F-B105-C025-2708B1CC298B}"/>
          </ac:spMkLst>
        </pc:spChg>
        <pc:spChg chg="mod">
          <ac:chgData name="One Skill" userId="8d49c830ac36a521" providerId="LiveId" clId="{EA354719-4A8A-47E8-A6A4-79A949610386}" dt="2024-04-18T13:40:59.976" v="3508" actId="27803"/>
          <ac:spMkLst>
            <pc:docMk/>
            <pc:sldMk cId="767519772" sldId="268"/>
            <ac:spMk id="1755" creationId="{CAA6B380-769F-E327-C039-E1426D06BE36}"/>
          </ac:spMkLst>
        </pc:spChg>
        <pc:spChg chg="mod">
          <ac:chgData name="One Skill" userId="8d49c830ac36a521" providerId="LiveId" clId="{EA354719-4A8A-47E8-A6A4-79A949610386}" dt="2024-04-18T13:40:59.976" v="3508" actId="27803"/>
          <ac:spMkLst>
            <pc:docMk/>
            <pc:sldMk cId="767519772" sldId="268"/>
            <ac:spMk id="1756" creationId="{B2D25205-8A71-46E8-F81B-88660BD0FA96}"/>
          </ac:spMkLst>
        </pc:spChg>
        <pc:spChg chg="mod">
          <ac:chgData name="One Skill" userId="8d49c830ac36a521" providerId="LiveId" clId="{EA354719-4A8A-47E8-A6A4-79A949610386}" dt="2024-04-18T13:40:59.976" v="3508" actId="27803"/>
          <ac:spMkLst>
            <pc:docMk/>
            <pc:sldMk cId="767519772" sldId="268"/>
            <ac:spMk id="1757" creationId="{8A116F5A-A844-646B-31D4-282C723FA10B}"/>
          </ac:spMkLst>
        </pc:spChg>
        <pc:spChg chg="mod">
          <ac:chgData name="One Skill" userId="8d49c830ac36a521" providerId="LiveId" clId="{EA354719-4A8A-47E8-A6A4-79A949610386}" dt="2024-04-18T13:40:59.976" v="3508" actId="27803"/>
          <ac:spMkLst>
            <pc:docMk/>
            <pc:sldMk cId="767519772" sldId="268"/>
            <ac:spMk id="1758" creationId="{8B152161-52AB-6412-0CCA-49ED345528A8}"/>
          </ac:spMkLst>
        </pc:spChg>
        <pc:spChg chg="mod">
          <ac:chgData name="One Skill" userId="8d49c830ac36a521" providerId="LiveId" clId="{EA354719-4A8A-47E8-A6A4-79A949610386}" dt="2024-04-18T13:40:59.976" v="3508" actId="27803"/>
          <ac:spMkLst>
            <pc:docMk/>
            <pc:sldMk cId="767519772" sldId="268"/>
            <ac:spMk id="1759" creationId="{E7FF1B8E-6540-CD97-679B-C2F40238B3C8}"/>
          </ac:spMkLst>
        </pc:spChg>
        <pc:spChg chg="mod">
          <ac:chgData name="One Skill" userId="8d49c830ac36a521" providerId="LiveId" clId="{EA354719-4A8A-47E8-A6A4-79A949610386}" dt="2024-04-18T13:40:59.976" v="3508" actId="27803"/>
          <ac:spMkLst>
            <pc:docMk/>
            <pc:sldMk cId="767519772" sldId="268"/>
            <ac:spMk id="1760" creationId="{610D8642-10EA-9A65-3B7A-A33A1AFD5A34}"/>
          </ac:spMkLst>
        </pc:spChg>
        <pc:spChg chg="mod">
          <ac:chgData name="One Skill" userId="8d49c830ac36a521" providerId="LiveId" clId="{EA354719-4A8A-47E8-A6A4-79A949610386}" dt="2024-04-18T13:40:59.976" v="3508" actId="27803"/>
          <ac:spMkLst>
            <pc:docMk/>
            <pc:sldMk cId="767519772" sldId="268"/>
            <ac:spMk id="1761" creationId="{5A278FA6-2003-1476-3EC9-EF05E191B724}"/>
          </ac:spMkLst>
        </pc:spChg>
        <pc:spChg chg="mod">
          <ac:chgData name="One Skill" userId="8d49c830ac36a521" providerId="LiveId" clId="{EA354719-4A8A-47E8-A6A4-79A949610386}" dt="2024-04-18T13:40:59.976" v="3508" actId="27803"/>
          <ac:spMkLst>
            <pc:docMk/>
            <pc:sldMk cId="767519772" sldId="268"/>
            <ac:spMk id="1762" creationId="{311AD736-3F79-48DE-01B3-F8E58E92F312}"/>
          </ac:spMkLst>
        </pc:spChg>
        <pc:spChg chg="mod">
          <ac:chgData name="One Skill" userId="8d49c830ac36a521" providerId="LiveId" clId="{EA354719-4A8A-47E8-A6A4-79A949610386}" dt="2024-04-18T13:40:59.976" v="3508" actId="27803"/>
          <ac:spMkLst>
            <pc:docMk/>
            <pc:sldMk cId="767519772" sldId="268"/>
            <ac:spMk id="1763" creationId="{E494036A-1958-AB8B-1B25-9E1F72033637}"/>
          </ac:spMkLst>
        </pc:spChg>
        <pc:spChg chg="mod">
          <ac:chgData name="One Skill" userId="8d49c830ac36a521" providerId="LiveId" clId="{EA354719-4A8A-47E8-A6A4-79A949610386}" dt="2024-04-18T13:40:59.976" v="3508" actId="27803"/>
          <ac:spMkLst>
            <pc:docMk/>
            <pc:sldMk cId="767519772" sldId="268"/>
            <ac:spMk id="1764" creationId="{6DA3FDF2-85D2-BA02-6D66-75C072100A56}"/>
          </ac:spMkLst>
        </pc:spChg>
        <pc:spChg chg="mod">
          <ac:chgData name="One Skill" userId="8d49c830ac36a521" providerId="LiveId" clId="{EA354719-4A8A-47E8-A6A4-79A949610386}" dt="2024-04-18T13:40:59.976" v="3508" actId="27803"/>
          <ac:spMkLst>
            <pc:docMk/>
            <pc:sldMk cId="767519772" sldId="268"/>
            <ac:spMk id="1765" creationId="{399760FD-AA47-CC3B-29FA-226DF6280E64}"/>
          </ac:spMkLst>
        </pc:spChg>
        <pc:spChg chg="mod">
          <ac:chgData name="One Skill" userId="8d49c830ac36a521" providerId="LiveId" clId="{EA354719-4A8A-47E8-A6A4-79A949610386}" dt="2024-04-18T13:40:59.976" v="3508" actId="27803"/>
          <ac:spMkLst>
            <pc:docMk/>
            <pc:sldMk cId="767519772" sldId="268"/>
            <ac:spMk id="1766" creationId="{D3DB4FC5-D3AE-2E2B-80C3-DC9B02B03F30}"/>
          </ac:spMkLst>
        </pc:spChg>
        <pc:spChg chg="mod">
          <ac:chgData name="One Skill" userId="8d49c830ac36a521" providerId="LiveId" clId="{EA354719-4A8A-47E8-A6A4-79A949610386}" dt="2024-04-18T13:40:59.976" v="3508" actId="27803"/>
          <ac:spMkLst>
            <pc:docMk/>
            <pc:sldMk cId="767519772" sldId="268"/>
            <ac:spMk id="1767" creationId="{33C0EF06-9082-4D5C-DE0B-8260F502A77A}"/>
          </ac:spMkLst>
        </pc:spChg>
        <pc:spChg chg="mod">
          <ac:chgData name="One Skill" userId="8d49c830ac36a521" providerId="LiveId" clId="{EA354719-4A8A-47E8-A6A4-79A949610386}" dt="2024-04-18T13:40:59.976" v="3508" actId="27803"/>
          <ac:spMkLst>
            <pc:docMk/>
            <pc:sldMk cId="767519772" sldId="268"/>
            <ac:spMk id="1768" creationId="{2E9C0F05-0B20-286E-D4EC-3F418C32D09E}"/>
          </ac:spMkLst>
        </pc:spChg>
        <pc:spChg chg="mod">
          <ac:chgData name="One Skill" userId="8d49c830ac36a521" providerId="LiveId" clId="{EA354719-4A8A-47E8-A6A4-79A949610386}" dt="2024-04-18T13:40:59.976" v="3508" actId="27803"/>
          <ac:spMkLst>
            <pc:docMk/>
            <pc:sldMk cId="767519772" sldId="268"/>
            <ac:spMk id="1769" creationId="{5725C1FE-55D8-B8A7-FADB-CEE77D5E9988}"/>
          </ac:spMkLst>
        </pc:spChg>
        <pc:spChg chg="mod">
          <ac:chgData name="One Skill" userId="8d49c830ac36a521" providerId="LiveId" clId="{EA354719-4A8A-47E8-A6A4-79A949610386}" dt="2024-04-18T13:40:59.976" v="3508" actId="27803"/>
          <ac:spMkLst>
            <pc:docMk/>
            <pc:sldMk cId="767519772" sldId="268"/>
            <ac:spMk id="1770" creationId="{946173E1-C8ED-B149-9641-20B5BE34D32B}"/>
          </ac:spMkLst>
        </pc:spChg>
        <pc:spChg chg="mod">
          <ac:chgData name="One Skill" userId="8d49c830ac36a521" providerId="LiveId" clId="{EA354719-4A8A-47E8-A6A4-79A949610386}" dt="2024-04-18T13:40:59.976" v="3508" actId="27803"/>
          <ac:spMkLst>
            <pc:docMk/>
            <pc:sldMk cId="767519772" sldId="268"/>
            <ac:spMk id="1771" creationId="{A8C81D03-1D8F-A887-F927-C0F0E1CC1CF9}"/>
          </ac:spMkLst>
        </pc:spChg>
        <pc:spChg chg="mod">
          <ac:chgData name="One Skill" userId="8d49c830ac36a521" providerId="LiveId" clId="{EA354719-4A8A-47E8-A6A4-79A949610386}" dt="2024-04-18T13:40:59.976" v="3508" actId="27803"/>
          <ac:spMkLst>
            <pc:docMk/>
            <pc:sldMk cId="767519772" sldId="268"/>
            <ac:spMk id="1772" creationId="{DBCAAB27-A14C-7DF1-6492-545451785FB6}"/>
          </ac:spMkLst>
        </pc:spChg>
        <pc:spChg chg="mod">
          <ac:chgData name="One Skill" userId="8d49c830ac36a521" providerId="LiveId" clId="{EA354719-4A8A-47E8-A6A4-79A949610386}" dt="2024-04-18T13:40:59.976" v="3508" actId="27803"/>
          <ac:spMkLst>
            <pc:docMk/>
            <pc:sldMk cId="767519772" sldId="268"/>
            <ac:spMk id="1773" creationId="{8B269DED-E4E3-283A-E74A-3F441E6A81D9}"/>
          </ac:spMkLst>
        </pc:spChg>
        <pc:spChg chg="mod">
          <ac:chgData name="One Skill" userId="8d49c830ac36a521" providerId="LiveId" clId="{EA354719-4A8A-47E8-A6A4-79A949610386}" dt="2024-04-18T13:40:59.976" v="3508" actId="27803"/>
          <ac:spMkLst>
            <pc:docMk/>
            <pc:sldMk cId="767519772" sldId="268"/>
            <ac:spMk id="1774" creationId="{418D7CCB-BB48-BE26-A93D-B29FA97BCF05}"/>
          </ac:spMkLst>
        </pc:spChg>
        <pc:spChg chg="mod">
          <ac:chgData name="One Skill" userId="8d49c830ac36a521" providerId="LiveId" clId="{EA354719-4A8A-47E8-A6A4-79A949610386}" dt="2024-04-18T13:40:59.976" v="3508" actId="27803"/>
          <ac:spMkLst>
            <pc:docMk/>
            <pc:sldMk cId="767519772" sldId="268"/>
            <ac:spMk id="1775" creationId="{350E5E99-F37B-23BA-3859-A8B538F69C60}"/>
          </ac:spMkLst>
        </pc:spChg>
        <pc:spChg chg="mod">
          <ac:chgData name="One Skill" userId="8d49c830ac36a521" providerId="LiveId" clId="{EA354719-4A8A-47E8-A6A4-79A949610386}" dt="2024-04-18T13:40:59.976" v="3508" actId="27803"/>
          <ac:spMkLst>
            <pc:docMk/>
            <pc:sldMk cId="767519772" sldId="268"/>
            <ac:spMk id="1776" creationId="{68242EB8-609E-F33B-F80B-04CB9EA5C8F4}"/>
          </ac:spMkLst>
        </pc:spChg>
        <pc:spChg chg="mod">
          <ac:chgData name="One Skill" userId="8d49c830ac36a521" providerId="LiveId" clId="{EA354719-4A8A-47E8-A6A4-79A949610386}" dt="2024-04-18T13:40:59.976" v="3508" actId="27803"/>
          <ac:spMkLst>
            <pc:docMk/>
            <pc:sldMk cId="767519772" sldId="268"/>
            <ac:spMk id="1777" creationId="{3EC139F1-08DA-9A7D-CB0E-725803BC5466}"/>
          </ac:spMkLst>
        </pc:spChg>
        <pc:spChg chg="mod">
          <ac:chgData name="One Skill" userId="8d49c830ac36a521" providerId="LiveId" clId="{EA354719-4A8A-47E8-A6A4-79A949610386}" dt="2024-04-18T13:40:59.976" v="3508" actId="27803"/>
          <ac:spMkLst>
            <pc:docMk/>
            <pc:sldMk cId="767519772" sldId="268"/>
            <ac:spMk id="1778" creationId="{FD48126A-7CF3-D34E-380E-692DF9C9215C}"/>
          </ac:spMkLst>
        </pc:spChg>
        <pc:spChg chg="mod">
          <ac:chgData name="One Skill" userId="8d49c830ac36a521" providerId="LiveId" clId="{EA354719-4A8A-47E8-A6A4-79A949610386}" dt="2024-04-18T13:40:59.976" v="3508" actId="27803"/>
          <ac:spMkLst>
            <pc:docMk/>
            <pc:sldMk cId="767519772" sldId="268"/>
            <ac:spMk id="1779" creationId="{756DE3D6-5EDE-EB59-6ACF-C04F1D6ACFBC}"/>
          </ac:spMkLst>
        </pc:spChg>
        <pc:spChg chg="mod">
          <ac:chgData name="One Skill" userId="8d49c830ac36a521" providerId="LiveId" clId="{EA354719-4A8A-47E8-A6A4-79A949610386}" dt="2024-04-18T13:40:59.976" v="3508" actId="27803"/>
          <ac:spMkLst>
            <pc:docMk/>
            <pc:sldMk cId="767519772" sldId="268"/>
            <ac:spMk id="1780" creationId="{690896A7-C45E-3BD5-976E-8CE8F562C195}"/>
          </ac:spMkLst>
        </pc:spChg>
        <pc:spChg chg="mod">
          <ac:chgData name="One Skill" userId="8d49c830ac36a521" providerId="LiveId" clId="{EA354719-4A8A-47E8-A6A4-79A949610386}" dt="2024-04-18T13:40:59.976" v="3508" actId="27803"/>
          <ac:spMkLst>
            <pc:docMk/>
            <pc:sldMk cId="767519772" sldId="268"/>
            <ac:spMk id="1781" creationId="{C496A4B7-B661-5BEB-5779-64BF1ADF338A}"/>
          </ac:spMkLst>
        </pc:spChg>
        <pc:spChg chg="mod">
          <ac:chgData name="One Skill" userId="8d49c830ac36a521" providerId="LiveId" clId="{EA354719-4A8A-47E8-A6A4-79A949610386}" dt="2024-04-18T13:40:59.976" v="3508" actId="27803"/>
          <ac:spMkLst>
            <pc:docMk/>
            <pc:sldMk cId="767519772" sldId="268"/>
            <ac:spMk id="1782" creationId="{B19EEC06-50FE-FA08-F28E-451DF3B2ADC3}"/>
          </ac:spMkLst>
        </pc:spChg>
        <pc:spChg chg="mod">
          <ac:chgData name="One Skill" userId="8d49c830ac36a521" providerId="LiveId" clId="{EA354719-4A8A-47E8-A6A4-79A949610386}" dt="2024-04-18T13:40:59.976" v="3508" actId="27803"/>
          <ac:spMkLst>
            <pc:docMk/>
            <pc:sldMk cId="767519772" sldId="268"/>
            <ac:spMk id="1783" creationId="{960D70DF-FF06-0A50-0C8D-D147EF5DABEA}"/>
          </ac:spMkLst>
        </pc:spChg>
        <pc:spChg chg="mod">
          <ac:chgData name="One Skill" userId="8d49c830ac36a521" providerId="LiveId" clId="{EA354719-4A8A-47E8-A6A4-79A949610386}" dt="2024-04-18T13:40:59.976" v="3508" actId="27803"/>
          <ac:spMkLst>
            <pc:docMk/>
            <pc:sldMk cId="767519772" sldId="268"/>
            <ac:spMk id="1784" creationId="{9FABED62-91EB-610C-FC23-E36A2DEDF0A0}"/>
          </ac:spMkLst>
        </pc:spChg>
        <pc:spChg chg="mod">
          <ac:chgData name="One Skill" userId="8d49c830ac36a521" providerId="LiveId" clId="{EA354719-4A8A-47E8-A6A4-79A949610386}" dt="2024-04-18T13:40:59.976" v="3508" actId="27803"/>
          <ac:spMkLst>
            <pc:docMk/>
            <pc:sldMk cId="767519772" sldId="268"/>
            <ac:spMk id="1785" creationId="{49879DB5-1400-B397-A1FE-FB7D156E249D}"/>
          </ac:spMkLst>
        </pc:spChg>
        <pc:spChg chg="mod">
          <ac:chgData name="One Skill" userId="8d49c830ac36a521" providerId="LiveId" clId="{EA354719-4A8A-47E8-A6A4-79A949610386}" dt="2024-04-18T13:40:59.976" v="3508" actId="27803"/>
          <ac:spMkLst>
            <pc:docMk/>
            <pc:sldMk cId="767519772" sldId="268"/>
            <ac:spMk id="1786" creationId="{FDB5B314-52AF-42B7-0ACA-D8E18B6A912B}"/>
          </ac:spMkLst>
        </pc:spChg>
        <pc:spChg chg="mod">
          <ac:chgData name="One Skill" userId="8d49c830ac36a521" providerId="LiveId" clId="{EA354719-4A8A-47E8-A6A4-79A949610386}" dt="2024-04-18T13:40:59.976" v="3508" actId="27803"/>
          <ac:spMkLst>
            <pc:docMk/>
            <pc:sldMk cId="767519772" sldId="268"/>
            <ac:spMk id="1787" creationId="{4001CDE5-5658-4CF9-F82B-6F7A42C1910C}"/>
          </ac:spMkLst>
        </pc:spChg>
        <pc:spChg chg="mod">
          <ac:chgData name="One Skill" userId="8d49c830ac36a521" providerId="LiveId" clId="{EA354719-4A8A-47E8-A6A4-79A949610386}" dt="2024-04-18T13:40:59.976" v="3508" actId="27803"/>
          <ac:spMkLst>
            <pc:docMk/>
            <pc:sldMk cId="767519772" sldId="268"/>
            <ac:spMk id="1788" creationId="{4ABD0694-69C7-A7AE-B470-41BE132F0EBF}"/>
          </ac:spMkLst>
        </pc:spChg>
        <pc:spChg chg="mod">
          <ac:chgData name="One Skill" userId="8d49c830ac36a521" providerId="LiveId" clId="{EA354719-4A8A-47E8-A6A4-79A949610386}" dt="2024-04-18T13:40:59.976" v="3508" actId="27803"/>
          <ac:spMkLst>
            <pc:docMk/>
            <pc:sldMk cId="767519772" sldId="268"/>
            <ac:spMk id="1789" creationId="{33942917-E7BE-7DB6-5F9C-AA482CE36582}"/>
          </ac:spMkLst>
        </pc:spChg>
        <pc:spChg chg="mod">
          <ac:chgData name="One Skill" userId="8d49c830ac36a521" providerId="LiveId" clId="{EA354719-4A8A-47E8-A6A4-79A949610386}" dt="2024-04-18T13:40:59.976" v="3508" actId="27803"/>
          <ac:spMkLst>
            <pc:docMk/>
            <pc:sldMk cId="767519772" sldId="268"/>
            <ac:spMk id="1790" creationId="{3CEEBE7E-7E98-0FE3-BD12-D00658B2A8DF}"/>
          </ac:spMkLst>
        </pc:spChg>
        <pc:spChg chg="mod">
          <ac:chgData name="One Skill" userId="8d49c830ac36a521" providerId="LiveId" clId="{EA354719-4A8A-47E8-A6A4-79A949610386}" dt="2024-04-18T13:40:59.976" v="3508" actId="27803"/>
          <ac:spMkLst>
            <pc:docMk/>
            <pc:sldMk cId="767519772" sldId="268"/>
            <ac:spMk id="1791" creationId="{649525E0-0788-F73D-89FB-58095C15DF62}"/>
          </ac:spMkLst>
        </pc:spChg>
        <pc:spChg chg="mod">
          <ac:chgData name="One Skill" userId="8d49c830ac36a521" providerId="LiveId" clId="{EA354719-4A8A-47E8-A6A4-79A949610386}" dt="2024-04-18T13:40:59.976" v="3508" actId="27803"/>
          <ac:spMkLst>
            <pc:docMk/>
            <pc:sldMk cId="767519772" sldId="268"/>
            <ac:spMk id="1792" creationId="{061D12AC-D08D-56D3-E0C4-EF24268024EC}"/>
          </ac:spMkLst>
        </pc:spChg>
        <pc:spChg chg="mod">
          <ac:chgData name="One Skill" userId="8d49c830ac36a521" providerId="LiveId" clId="{EA354719-4A8A-47E8-A6A4-79A949610386}" dt="2024-04-18T13:40:59.976" v="3508" actId="27803"/>
          <ac:spMkLst>
            <pc:docMk/>
            <pc:sldMk cId="767519772" sldId="268"/>
            <ac:spMk id="1793" creationId="{2F486D67-5244-D7CA-164E-407FEE30AEEC}"/>
          </ac:spMkLst>
        </pc:spChg>
        <pc:spChg chg="mod">
          <ac:chgData name="One Skill" userId="8d49c830ac36a521" providerId="LiveId" clId="{EA354719-4A8A-47E8-A6A4-79A949610386}" dt="2024-04-18T13:40:59.976" v="3508" actId="27803"/>
          <ac:spMkLst>
            <pc:docMk/>
            <pc:sldMk cId="767519772" sldId="268"/>
            <ac:spMk id="1794" creationId="{E9DD7567-1339-0C89-1D40-53FE756B53D0}"/>
          </ac:spMkLst>
        </pc:spChg>
        <pc:spChg chg="mod">
          <ac:chgData name="One Skill" userId="8d49c830ac36a521" providerId="LiveId" clId="{EA354719-4A8A-47E8-A6A4-79A949610386}" dt="2024-04-18T13:40:59.976" v="3508" actId="27803"/>
          <ac:spMkLst>
            <pc:docMk/>
            <pc:sldMk cId="767519772" sldId="268"/>
            <ac:spMk id="1795" creationId="{38861814-CB51-2957-62B7-3DFE5A9407D0}"/>
          </ac:spMkLst>
        </pc:spChg>
        <pc:spChg chg="mod">
          <ac:chgData name="One Skill" userId="8d49c830ac36a521" providerId="LiveId" clId="{EA354719-4A8A-47E8-A6A4-79A949610386}" dt="2024-04-18T13:40:59.976" v="3508" actId="27803"/>
          <ac:spMkLst>
            <pc:docMk/>
            <pc:sldMk cId="767519772" sldId="268"/>
            <ac:spMk id="1796" creationId="{6A7BE8C1-2E96-320C-C205-43929A80043C}"/>
          </ac:spMkLst>
        </pc:spChg>
        <pc:spChg chg="mod">
          <ac:chgData name="One Skill" userId="8d49c830ac36a521" providerId="LiveId" clId="{EA354719-4A8A-47E8-A6A4-79A949610386}" dt="2024-04-18T13:40:59.976" v="3508" actId="27803"/>
          <ac:spMkLst>
            <pc:docMk/>
            <pc:sldMk cId="767519772" sldId="268"/>
            <ac:spMk id="1797" creationId="{894F38D5-8D51-CCD2-24AA-87582C541B37}"/>
          </ac:spMkLst>
        </pc:spChg>
        <pc:spChg chg="mod">
          <ac:chgData name="One Skill" userId="8d49c830ac36a521" providerId="LiveId" clId="{EA354719-4A8A-47E8-A6A4-79A949610386}" dt="2024-04-18T13:40:59.976" v="3508" actId="27803"/>
          <ac:spMkLst>
            <pc:docMk/>
            <pc:sldMk cId="767519772" sldId="268"/>
            <ac:spMk id="1798" creationId="{15B88953-DF40-EFF9-CE67-200FF764D73F}"/>
          </ac:spMkLst>
        </pc:spChg>
        <pc:spChg chg="mod">
          <ac:chgData name="One Skill" userId="8d49c830ac36a521" providerId="LiveId" clId="{EA354719-4A8A-47E8-A6A4-79A949610386}" dt="2024-04-18T13:40:59.976" v="3508" actId="27803"/>
          <ac:spMkLst>
            <pc:docMk/>
            <pc:sldMk cId="767519772" sldId="268"/>
            <ac:spMk id="1799" creationId="{014EC9D5-9AEC-836E-86B6-4FC6FE97B394}"/>
          </ac:spMkLst>
        </pc:spChg>
        <pc:spChg chg="mod">
          <ac:chgData name="One Skill" userId="8d49c830ac36a521" providerId="LiveId" clId="{EA354719-4A8A-47E8-A6A4-79A949610386}" dt="2024-04-18T13:40:59.976" v="3508" actId="27803"/>
          <ac:spMkLst>
            <pc:docMk/>
            <pc:sldMk cId="767519772" sldId="268"/>
            <ac:spMk id="1800" creationId="{C899353D-10CE-7781-E3B6-98D239932683}"/>
          </ac:spMkLst>
        </pc:spChg>
        <pc:spChg chg="mod">
          <ac:chgData name="One Skill" userId="8d49c830ac36a521" providerId="LiveId" clId="{EA354719-4A8A-47E8-A6A4-79A949610386}" dt="2024-04-18T13:40:59.976" v="3508" actId="27803"/>
          <ac:spMkLst>
            <pc:docMk/>
            <pc:sldMk cId="767519772" sldId="268"/>
            <ac:spMk id="1801" creationId="{22439FEE-46B9-A7BF-A543-12624DE01B82}"/>
          </ac:spMkLst>
        </pc:spChg>
        <pc:spChg chg="mod">
          <ac:chgData name="One Skill" userId="8d49c830ac36a521" providerId="LiveId" clId="{EA354719-4A8A-47E8-A6A4-79A949610386}" dt="2024-04-18T13:40:59.976" v="3508" actId="27803"/>
          <ac:spMkLst>
            <pc:docMk/>
            <pc:sldMk cId="767519772" sldId="268"/>
            <ac:spMk id="1802" creationId="{166A73C5-5A8C-6B35-8900-A14105D91481}"/>
          </ac:spMkLst>
        </pc:spChg>
        <pc:spChg chg="mod">
          <ac:chgData name="One Skill" userId="8d49c830ac36a521" providerId="LiveId" clId="{EA354719-4A8A-47E8-A6A4-79A949610386}" dt="2024-04-18T13:40:59.976" v="3508" actId="27803"/>
          <ac:spMkLst>
            <pc:docMk/>
            <pc:sldMk cId="767519772" sldId="268"/>
            <ac:spMk id="1803" creationId="{FCEFD6FB-BE25-8E6A-CA47-4BBAA1420DD3}"/>
          </ac:spMkLst>
        </pc:spChg>
        <pc:spChg chg="mod">
          <ac:chgData name="One Skill" userId="8d49c830ac36a521" providerId="LiveId" clId="{EA354719-4A8A-47E8-A6A4-79A949610386}" dt="2024-04-18T13:40:59.976" v="3508" actId="27803"/>
          <ac:spMkLst>
            <pc:docMk/>
            <pc:sldMk cId="767519772" sldId="268"/>
            <ac:spMk id="1804" creationId="{7FF05C5F-1AA0-87E1-3B17-E35C1FA24AB6}"/>
          </ac:spMkLst>
        </pc:spChg>
        <pc:spChg chg="mod">
          <ac:chgData name="One Skill" userId="8d49c830ac36a521" providerId="LiveId" clId="{EA354719-4A8A-47E8-A6A4-79A949610386}" dt="2024-04-18T13:40:59.976" v="3508" actId="27803"/>
          <ac:spMkLst>
            <pc:docMk/>
            <pc:sldMk cId="767519772" sldId="268"/>
            <ac:spMk id="1805" creationId="{390EDDD5-756B-E5BE-05B9-98FCC3DFF9E6}"/>
          </ac:spMkLst>
        </pc:spChg>
        <pc:spChg chg="mod">
          <ac:chgData name="One Skill" userId="8d49c830ac36a521" providerId="LiveId" clId="{EA354719-4A8A-47E8-A6A4-79A949610386}" dt="2024-04-18T13:40:59.976" v="3508" actId="27803"/>
          <ac:spMkLst>
            <pc:docMk/>
            <pc:sldMk cId="767519772" sldId="268"/>
            <ac:spMk id="1806" creationId="{B02922AA-4805-A287-1A64-AABA714121DB}"/>
          </ac:spMkLst>
        </pc:spChg>
        <pc:spChg chg="mod">
          <ac:chgData name="One Skill" userId="8d49c830ac36a521" providerId="LiveId" clId="{EA354719-4A8A-47E8-A6A4-79A949610386}" dt="2024-04-18T13:40:59.976" v="3508" actId="27803"/>
          <ac:spMkLst>
            <pc:docMk/>
            <pc:sldMk cId="767519772" sldId="268"/>
            <ac:spMk id="1807" creationId="{3A996D59-EF81-395E-365D-57CC5506A7B1}"/>
          </ac:spMkLst>
        </pc:spChg>
        <pc:spChg chg="mod">
          <ac:chgData name="One Skill" userId="8d49c830ac36a521" providerId="LiveId" clId="{EA354719-4A8A-47E8-A6A4-79A949610386}" dt="2024-04-18T13:40:59.976" v="3508" actId="27803"/>
          <ac:spMkLst>
            <pc:docMk/>
            <pc:sldMk cId="767519772" sldId="268"/>
            <ac:spMk id="1808" creationId="{F9B96429-D0F3-60DA-CB39-0A805FE4C862}"/>
          </ac:spMkLst>
        </pc:spChg>
        <pc:spChg chg="mod">
          <ac:chgData name="One Skill" userId="8d49c830ac36a521" providerId="LiveId" clId="{EA354719-4A8A-47E8-A6A4-79A949610386}" dt="2024-04-18T13:40:59.976" v="3508" actId="27803"/>
          <ac:spMkLst>
            <pc:docMk/>
            <pc:sldMk cId="767519772" sldId="268"/>
            <ac:spMk id="1809" creationId="{DAB373F8-6B84-5DDF-4254-B24AAEB11B24}"/>
          </ac:spMkLst>
        </pc:spChg>
        <pc:spChg chg="mod">
          <ac:chgData name="One Skill" userId="8d49c830ac36a521" providerId="LiveId" clId="{EA354719-4A8A-47E8-A6A4-79A949610386}" dt="2024-04-18T13:40:59.976" v="3508" actId="27803"/>
          <ac:spMkLst>
            <pc:docMk/>
            <pc:sldMk cId="767519772" sldId="268"/>
            <ac:spMk id="1810" creationId="{7569F9A1-334C-2D5A-1ABD-E95E5904A528}"/>
          </ac:spMkLst>
        </pc:spChg>
        <pc:spChg chg="mod">
          <ac:chgData name="One Skill" userId="8d49c830ac36a521" providerId="LiveId" clId="{EA354719-4A8A-47E8-A6A4-79A949610386}" dt="2024-04-18T13:40:59.976" v="3508" actId="27803"/>
          <ac:spMkLst>
            <pc:docMk/>
            <pc:sldMk cId="767519772" sldId="268"/>
            <ac:spMk id="1811" creationId="{76F1B35C-8513-AE53-27BC-87EFBC388622}"/>
          </ac:spMkLst>
        </pc:spChg>
        <pc:spChg chg="mod">
          <ac:chgData name="One Skill" userId="8d49c830ac36a521" providerId="LiveId" clId="{EA354719-4A8A-47E8-A6A4-79A949610386}" dt="2024-04-18T13:40:59.976" v="3508" actId="27803"/>
          <ac:spMkLst>
            <pc:docMk/>
            <pc:sldMk cId="767519772" sldId="268"/>
            <ac:spMk id="1812" creationId="{59BD14BE-3A4C-78EB-D52A-C304469136C4}"/>
          </ac:spMkLst>
        </pc:spChg>
        <pc:spChg chg="mod">
          <ac:chgData name="One Skill" userId="8d49c830ac36a521" providerId="LiveId" clId="{EA354719-4A8A-47E8-A6A4-79A949610386}" dt="2024-04-18T13:40:59.976" v="3508" actId="27803"/>
          <ac:spMkLst>
            <pc:docMk/>
            <pc:sldMk cId="767519772" sldId="268"/>
            <ac:spMk id="1813" creationId="{8F0C7215-52C3-86E1-5434-E825305BA4F1}"/>
          </ac:spMkLst>
        </pc:spChg>
        <pc:spChg chg="mod">
          <ac:chgData name="One Skill" userId="8d49c830ac36a521" providerId="LiveId" clId="{EA354719-4A8A-47E8-A6A4-79A949610386}" dt="2024-04-18T13:40:59.976" v="3508" actId="27803"/>
          <ac:spMkLst>
            <pc:docMk/>
            <pc:sldMk cId="767519772" sldId="268"/>
            <ac:spMk id="1814" creationId="{EB78BE88-B393-988E-E9D4-229ECC50A079}"/>
          </ac:spMkLst>
        </pc:spChg>
        <pc:spChg chg="mod">
          <ac:chgData name="One Skill" userId="8d49c830ac36a521" providerId="LiveId" clId="{EA354719-4A8A-47E8-A6A4-79A949610386}" dt="2024-04-18T13:40:59.976" v="3508" actId="27803"/>
          <ac:spMkLst>
            <pc:docMk/>
            <pc:sldMk cId="767519772" sldId="268"/>
            <ac:spMk id="1815" creationId="{9538BA94-10AB-78D1-BBCF-4E199BF0D83E}"/>
          </ac:spMkLst>
        </pc:spChg>
        <pc:spChg chg="mod">
          <ac:chgData name="One Skill" userId="8d49c830ac36a521" providerId="LiveId" clId="{EA354719-4A8A-47E8-A6A4-79A949610386}" dt="2024-04-18T13:40:59.976" v="3508" actId="27803"/>
          <ac:spMkLst>
            <pc:docMk/>
            <pc:sldMk cId="767519772" sldId="268"/>
            <ac:spMk id="1816" creationId="{E34C69B1-E0D8-0012-EAAD-CDD6E7593E24}"/>
          </ac:spMkLst>
        </pc:spChg>
        <pc:spChg chg="mod">
          <ac:chgData name="One Skill" userId="8d49c830ac36a521" providerId="LiveId" clId="{EA354719-4A8A-47E8-A6A4-79A949610386}" dt="2024-04-18T13:40:59.976" v="3508" actId="27803"/>
          <ac:spMkLst>
            <pc:docMk/>
            <pc:sldMk cId="767519772" sldId="268"/>
            <ac:spMk id="1817" creationId="{4BFE7240-F741-2EA1-A31D-810456268389}"/>
          </ac:spMkLst>
        </pc:spChg>
        <pc:spChg chg="mod">
          <ac:chgData name="One Skill" userId="8d49c830ac36a521" providerId="LiveId" clId="{EA354719-4A8A-47E8-A6A4-79A949610386}" dt="2024-04-18T13:40:59.976" v="3508" actId="27803"/>
          <ac:spMkLst>
            <pc:docMk/>
            <pc:sldMk cId="767519772" sldId="268"/>
            <ac:spMk id="1818" creationId="{6787AA58-8DEA-49AE-98A5-1E4F39133C3A}"/>
          </ac:spMkLst>
        </pc:spChg>
        <pc:spChg chg="mod">
          <ac:chgData name="One Skill" userId="8d49c830ac36a521" providerId="LiveId" clId="{EA354719-4A8A-47E8-A6A4-79A949610386}" dt="2024-04-18T13:40:59.976" v="3508" actId="27803"/>
          <ac:spMkLst>
            <pc:docMk/>
            <pc:sldMk cId="767519772" sldId="268"/>
            <ac:spMk id="1819" creationId="{D832AA92-3E13-75BE-FBF4-0AF4A14F806B}"/>
          </ac:spMkLst>
        </pc:spChg>
        <pc:spChg chg="mod">
          <ac:chgData name="One Skill" userId="8d49c830ac36a521" providerId="LiveId" clId="{EA354719-4A8A-47E8-A6A4-79A949610386}" dt="2024-04-18T13:40:59.976" v="3508" actId="27803"/>
          <ac:spMkLst>
            <pc:docMk/>
            <pc:sldMk cId="767519772" sldId="268"/>
            <ac:spMk id="1820" creationId="{232DA08C-9CA5-7871-1EE6-5FB08002B29E}"/>
          </ac:spMkLst>
        </pc:spChg>
        <pc:spChg chg="mod">
          <ac:chgData name="One Skill" userId="8d49c830ac36a521" providerId="LiveId" clId="{EA354719-4A8A-47E8-A6A4-79A949610386}" dt="2024-04-18T13:40:59.976" v="3508" actId="27803"/>
          <ac:spMkLst>
            <pc:docMk/>
            <pc:sldMk cId="767519772" sldId="268"/>
            <ac:spMk id="1821" creationId="{2D8D5BD3-083E-EFE2-030A-17288C9109D4}"/>
          </ac:spMkLst>
        </pc:spChg>
        <pc:spChg chg="mod">
          <ac:chgData name="One Skill" userId="8d49c830ac36a521" providerId="LiveId" clId="{EA354719-4A8A-47E8-A6A4-79A949610386}" dt="2024-04-18T13:40:59.976" v="3508" actId="27803"/>
          <ac:spMkLst>
            <pc:docMk/>
            <pc:sldMk cId="767519772" sldId="268"/>
            <ac:spMk id="1822" creationId="{67858184-6774-F78D-DE23-C54B65FE54C6}"/>
          </ac:spMkLst>
        </pc:spChg>
        <pc:spChg chg="mod">
          <ac:chgData name="One Skill" userId="8d49c830ac36a521" providerId="LiveId" clId="{EA354719-4A8A-47E8-A6A4-79A949610386}" dt="2024-04-18T13:40:59.976" v="3508" actId="27803"/>
          <ac:spMkLst>
            <pc:docMk/>
            <pc:sldMk cId="767519772" sldId="268"/>
            <ac:spMk id="1823" creationId="{EED891F9-158C-E635-3F0E-2A37F0D66825}"/>
          </ac:spMkLst>
        </pc:spChg>
        <pc:spChg chg="mod">
          <ac:chgData name="One Skill" userId="8d49c830ac36a521" providerId="LiveId" clId="{EA354719-4A8A-47E8-A6A4-79A949610386}" dt="2024-04-18T13:40:59.976" v="3508" actId="27803"/>
          <ac:spMkLst>
            <pc:docMk/>
            <pc:sldMk cId="767519772" sldId="268"/>
            <ac:spMk id="1824" creationId="{7C53C175-8C6E-A218-7246-5E10BA763CA4}"/>
          </ac:spMkLst>
        </pc:spChg>
        <pc:spChg chg="mod">
          <ac:chgData name="One Skill" userId="8d49c830ac36a521" providerId="LiveId" clId="{EA354719-4A8A-47E8-A6A4-79A949610386}" dt="2024-04-18T13:40:59.976" v="3508" actId="27803"/>
          <ac:spMkLst>
            <pc:docMk/>
            <pc:sldMk cId="767519772" sldId="268"/>
            <ac:spMk id="1825" creationId="{CE27E3D3-3FCB-3A5A-71B5-0DF75C5BB188}"/>
          </ac:spMkLst>
        </pc:spChg>
        <pc:spChg chg="mod">
          <ac:chgData name="One Skill" userId="8d49c830ac36a521" providerId="LiveId" clId="{EA354719-4A8A-47E8-A6A4-79A949610386}" dt="2024-04-18T13:40:59.976" v="3508" actId="27803"/>
          <ac:spMkLst>
            <pc:docMk/>
            <pc:sldMk cId="767519772" sldId="268"/>
            <ac:spMk id="1826" creationId="{D4976538-06EF-C908-259A-A1C13D3E1C04}"/>
          </ac:spMkLst>
        </pc:spChg>
        <pc:spChg chg="mod">
          <ac:chgData name="One Skill" userId="8d49c830ac36a521" providerId="LiveId" clId="{EA354719-4A8A-47E8-A6A4-79A949610386}" dt="2024-04-18T13:40:59.976" v="3508" actId="27803"/>
          <ac:spMkLst>
            <pc:docMk/>
            <pc:sldMk cId="767519772" sldId="268"/>
            <ac:spMk id="1827" creationId="{5818889F-A9D0-AC19-995F-192CD17F857F}"/>
          </ac:spMkLst>
        </pc:spChg>
        <pc:spChg chg="mod">
          <ac:chgData name="One Skill" userId="8d49c830ac36a521" providerId="LiveId" clId="{EA354719-4A8A-47E8-A6A4-79A949610386}" dt="2024-04-18T13:40:59.976" v="3508" actId="27803"/>
          <ac:spMkLst>
            <pc:docMk/>
            <pc:sldMk cId="767519772" sldId="268"/>
            <ac:spMk id="1828" creationId="{B6DBF094-2EA4-4C1F-C125-B3571336515E}"/>
          </ac:spMkLst>
        </pc:spChg>
        <pc:spChg chg="mod">
          <ac:chgData name="One Skill" userId="8d49c830ac36a521" providerId="LiveId" clId="{EA354719-4A8A-47E8-A6A4-79A949610386}" dt="2024-04-18T13:40:59.976" v="3508" actId="27803"/>
          <ac:spMkLst>
            <pc:docMk/>
            <pc:sldMk cId="767519772" sldId="268"/>
            <ac:spMk id="1829" creationId="{B8906A5F-0145-B1A9-6351-35A989F0590A}"/>
          </ac:spMkLst>
        </pc:spChg>
        <pc:spChg chg="mod">
          <ac:chgData name="One Skill" userId="8d49c830ac36a521" providerId="LiveId" clId="{EA354719-4A8A-47E8-A6A4-79A949610386}" dt="2024-04-18T13:40:59.976" v="3508" actId="27803"/>
          <ac:spMkLst>
            <pc:docMk/>
            <pc:sldMk cId="767519772" sldId="268"/>
            <ac:spMk id="1830" creationId="{0B37E984-5975-2E8C-E100-7A4A09816399}"/>
          </ac:spMkLst>
        </pc:spChg>
        <pc:spChg chg="mod">
          <ac:chgData name="One Skill" userId="8d49c830ac36a521" providerId="LiveId" clId="{EA354719-4A8A-47E8-A6A4-79A949610386}" dt="2024-04-18T13:40:59.976" v="3508" actId="27803"/>
          <ac:spMkLst>
            <pc:docMk/>
            <pc:sldMk cId="767519772" sldId="268"/>
            <ac:spMk id="1831" creationId="{3DDB414F-2817-74E9-95EF-B014B73BE289}"/>
          </ac:spMkLst>
        </pc:spChg>
        <pc:spChg chg="mod">
          <ac:chgData name="One Skill" userId="8d49c830ac36a521" providerId="LiveId" clId="{EA354719-4A8A-47E8-A6A4-79A949610386}" dt="2024-04-18T13:40:59.976" v="3508" actId="27803"/>
          <ac:spMkLst>
            <pc:docMk/>
            <pc:sldMk cId="767519772" sldId="268"/>
            <ac:spMk id="1832" creationId="{0DCF97DA-A15A-FB94-F3F9-5424F24E5F34}"/>
          </ac:spMkLst>
        </pc:spChg>
        <pc:spChg chg="mod">
          <ac:chgData name="One Skill" userId="8d49c830ac36a521" providerId="LiveId" clId="{EA354719-4A8A-47E8-A6A4-79A949610386}" dt="2024-04-18T13:40:59.976" v="3508" actId="27803"/>
          <ac:spMkLst>
            <pc:docMk/>
            <pc:sldMk cId="767519772" sldId="268"/>
            <ac:spMk id="1833" creationId="{BCA71072-35E0-29B2-1F8C-B89516117629}"/>
          </ac:spMkLst>
        </pc:spChg>
        <pc:spChg chg="mod">
          <ac:chgData name="One Skill" userId="8d49c830ac36a521" providerId="LiveId" clId="{EA354719-4A8A-47E8-A6A4-79A949610386}" dt="2024-04-18T13:40:59.976" v="3508" actId="27803"/>
          <ac:spMkLst>
            <pc:docMk/>
            <pc:sldMk cId="767519772" sldId="268"/>
            <ac:spMk id="1834" creationId="{BEABC39F-1947-A51A-B460-FEEDD46D0243}"/>
          </ac:spMkLst>
        </pc:spChg>
        <pc:spChg chg="mod">
          <ac:chgData name="One Skill" userId="8d49c830ac36a521" providerId="LiveId" clId="{EA354719-4A8A-47E8-A6A4-79A949610386}" dt="2024-04-18T13:40:59.976" v="3508" actId="27803"/>
          <ac:spMkLst>
            <pc:docMk/>
            <pc:sldMk cId="767519772" sldId="268"/>
            <ac:spMk id="1835" creationId="{FC2ED8CA-A2E8-DFDF-C1C0-B7FD656DC7AA}"/>
          </ac:spMkLst>
        </pc:spChg>
        <pc:spChg chg="mod">
          <ac:chgData name="One Skill" userId="8d49c830ac36a521" providerId="LiveId" clId="{EA354719-4A8A-47E8-A6A4-79A949610386}" dt="2024-04-18T13:40:59.976" v="3508" actId="27803"/>
          <ac:spMkLst>
            <pc:docMk/>
            <pc:sldMk cId="767519772" sldId="268"/>
            <ac:spMk id="1836" creationId="{9BA59C33-0608-2A88-86EA-AF010BA91A55}"/>
          </ac:spMkLst>
        </pc:spChg>
        <pc:spChg chg="mod">
          <ac:chgData name="One Skill" userId="8d49c830ac36a521" providerId="LiveId" clId="{EA354719-4A8A-47E8-A6A4-79A949610386}" dt="2024-04-18T13:40:59.976" v="3508" actId="27803"/>
          <ac:spMkLst>
            <pc:docMk/>
            <pc:sldMk cId="767519772" sldId="268"/>
            <ac:spMk id="1837" creationId="{B18A7125-0F94-2CB3-3B7E-8353C5A6DB9B}"/>
          </ac:spMkLst>
        </pc:spChg>
        <pc:spChg chg="mod">
          <ac:chgData name="One Skill" userId="8d49c830ac36a521" providerId="LiveId" clId="{EA354719-4A8A-47E8-A6A4-79A949610386}" dt="2024-04-18T13:40:59.976" v="3508" actId="27803"/>
          <ac:spMkLst>
            <pc:docMk/>
            <pc:sldMk cId="767519772" sldId="268"/>
            <ac:spMk id="1838" creationId="{D639C0FF-8DB4-61D6-2F0B-76CE246E29FC}"/>
          </ac:spMkLst>
        </pc:spChg>
        <pc:spChg chg="mod">
          <ac:chgData name="One Skill" userId="8d49c830ac36a521" providerId="LiveId" clId="{EA354719-4A8A-47E8-A6A4-79A949610386}" dt="2024-04-18T13:40:59.976" v="3508" actId="27803"/>
          <ac:spMkLst>
            <pc:docMk/>
            <pc:sldMk cId="767519772" sldId="268"/>
            <ac:spMk id="1839" creationId="{01F32EB3-520B-C2F9-C57A-ADE84D56E74A}"/>
          </ac:spMkLst>
        </pc:spChg>
        <pc:spChg chg="mod">
          <ac:chgData name="One Skill" userId="8d49c830ac36a521" providerId="LiveId" clId="{EA354719-4A8A-47E8-A6A4-79A949610386}" dt="2024-04-18T13:40:59.976" v="3508" actId="27803"/>
          <ac:spMkLst>
            <pc:docMk/>
            <pc:sldMk cId="767519772" sldId="268"/>
            <ac:spMk id="1840" creationId="{E961DBAD-0B0F-E74A-7651-0C22C88E746A}"/>
          </ac:spMkLst>
        </pc:spChg>
        <pc:spChg chg="mod">
          <ac:chgData name="One Skill" userId="8d49c830ac36a521" providerId="LiveId" clId="{EA354719-4A8A-47E8-A6A4-79A949610386}" dt="2024-04-18T13:40:59.976" v="3508" actId="27803"/>
          <ac:spMkLst>
            <pc:docMk/>
            <pc:sldMk cId="767519772" sldId="268"/>
            <ac:spMk id="1841" creationId="{FB664C1C-4099-550D-55E2-4D4D2FD4E165}"/>
          </ac:spMkLst>
        </pc:spChg>
        <pc:spChg chg="mod">
          <ac:chgData name="One Skill" userId="8d49c830ac36a521" providerId="LiveId" clId="{EA354719-4A8A-47E8-A6A4-79A949610386}" dt="2024-04-18T13:40:59.976" v="3508" actId="27803"/>
          <ac:spMkLst>
            <pc:docMk/>
            <pc:sldMk cId="767519772" sldId="268"/>
            <ac:spMk id="1842" creationId="{DF728563-6E16-0C53-DA1B-73A0ACE9E430}"/>
          </ac:spMkLst>
        </pc:spChg>
        <pc:spChg chg="mod">
          <ac:chgData name="One Skill" userId="8d49c830ac36a521" providerId="LiveId" clId="{EA354719-4A8A-47E8-A6A4-79A949610386}" dt="2024-04-18T13:40:59.976" v="3508" actId="27803"/>
          <ac:spMkLst>
            <pc:docMk/>
            <pc:sldMk cId="767519772" sldId="268"/>
            <ac:spMk id="1843" creationId="{9369D5B5-4EFB-5122-881E-A61F7C940DB2}"/>
          </ac:spMkLst>
        </pc:spChg>
        <pc:spChg chg="mod">
          <ac:chgData name="One Skill" userId="8d49c830ac36a521" providerId="LiveId" clId="{EA354719-4A8A-47E8-A6A4-79A949610386}" dt="2024-04-18T13:40:59.976" v="3508" actId="27803"/>
          <ac:spMkLst>
            <pc:docMk/>
            <pc:sldMk cId="767519772" sldId="268"/>
            <ac:spMk id="1844" creationId="{C145B9F4-2967-7447-94A2-1F1AFCF7AA31}"/>
          </ac:spMkLst>
        </pc:spChg>
        <pc:spChg chg="mod">
          <ac:chgData name="One Skill" userId="8d49c830ac36a521" providerId="LiveId" clId="{EA354719-4A8A-47E8-A6A4-79A949610386}" dt="2024-04-18T13:40:59.976" v="3508" actId="27803"/>
          <ac:spMkLst>
            <pc:docMk/>
            <pc:sldMk cId="767519772" sldId="268"/>
            <ac:spMk id="1845" creationId="{94B88554-94E9-FD14-F47B-4C78C306E469}"/>
          </ac:spMkLst>
        </pc:spChg>
        <pc:spChg chg="mod">
          <ac:chgData name="One Skill" userId="8d49c830ac36a521" providerId="LiveId" clId="{EA354719-4A8A-47E8-A6A4-79A949610386}" dt="2024-04-18T13:40:59.976" v="3508" actId="27803"/>
          <ac:spMkLst>
            <pc:docMk/>
            <pc:sldMk cId="767519772" sldId="268"/>
            <ac:spMk id="1846" creationId="{A6080418-5993-844F-B073-79BA169CD8AC}"/>
          </ac:spMkLst>
        </pc:spChg>
        <pc:spChg chg="mod">
          <ac:chgData name="One Skill" userId="8d49c830ac36a521" providerId="LiveId" clId="{EA354719-4A8A-47E8-A6A4-79A949610386}" dt="2024-04-18T13:40:59.976" v="3508" actId="27803"/>
          <ac:spMkLst>
            <pc:docMk/>
            <pc:sldMk cId="767519772" sldId="268"/>
            <ac:spMk id="1847" creationId="{36394448-6E8D-B059-23C9-BA89D244D546}"/>
          </ac:spMkLst>
        </pc:spChg>
        <pc:spChg chg="mod">
          <ac:chgData name="One Skill" userId="8d49c830ac36a521" providerId="LiveId" clId="{EA354719-4A8A-47E8-A6A4-79A949610386}" dt="2024-04-18T13:40:59.976" v="3508" actId="27803"/>
          <ac:spMkLst>
            <pc:docMk/>
            <pc:sldMk cId="767519772" sldId="268"/>
            <ac:spMk id="1848" creationId="{F72C215B-ADCE-3B82-6F6B-70B4A343983C}"/>
          </ac:spMkLst>
        </pc:spChg>
        <pc:spChg chg="mod">
          <ac:chgData name="One Skill" userId="8d49c830ac36a521" providerId="LiveId" clId="{EA354719-4A8A-47E8-A6A4-79A949610386}" dt="2024-04-18T13:40:59.976" v="3508" actId="27803"/>
          <ac:spMkLst>
            <pc:docMk/>
            <pc:sldMk cId="767519772" sldId="268"/>
            <ac:spMk id="1849" creationId="{81808660-D8E4-A00B-14A8-17CA80C5753E}"/>
          </ac:spMkLst>
        </pc:spChg>
        <pc:spChg chg="mod">
          <ac:chgData name="One Skill" userId="8d49c830ac36a521" providerId="LiveId" clId="{EA354719-4A8A-47E8-A6A4-79A949610386}" dt="2024-04-18T13:40:59.976" v="3508" actId="27803"/>
          <ac:spMkLst>
            <pc:docMk/>
            <pc:sldMk cId="767519772" sldId="268"/>
            <ac:spMk id="1850" creationId="{4CEAFB2A-0FD4-B585-7136-D302A1097D3A}"/>
          </ac:spMkLst>
        </pc:spChg>
        <pc:spChg chg="mod">
          <ac:chgData name="One Skill" userId="8d49c830ac36a521" providerId="LiveId" clId="{EA354719-4A8A-47E8-A6A4-79A949610386}" dt="2024-04-18T13:40:59.976" v="3508" actId="27803"/>
          <ac:spMkLst>
            <pc:docMk/>
            <pc:sldMk cId="767519772" sldId="268"/>
            <ac:spMk id="1851" creationId="{F23F31FB-762C-3455-39FC-21D50974645F}"/>
          </ac:spMkLst>
        </pc:spChg>
        <pc:spChg chg="mod">
          <ac:chgData name="One Skill" userId="8d49c830ac36a521" providerId="LiveId" clId="{EA354719-4A8A-47E8-A6A4-79A949610386}" dt="2024-04-18T13:40:59.976" v="3508" actId="27803"/>
          <ac:spMkLst>
            <pc:docMk/>
            <pc:sldMk cId="767519772" sldId="268"/>
            <ac:spMk id="1852" creationId="{5B93C2FC-1366-6B43-A70C-02F08B9E2FFA}"/>
          </ac:spMkLst>
        </pc:spChg>
        <pc:spChg chg="mod">
          <ac:chgData name="One Skill" userId="8d49c830ac36a521" providerId="LiveId" clId="{EA354719-4A8A-47E8-A6A4-79A949610386}" dt="2024-04-18T13:40:59.976" v="3508" actId="27803"/>
          <ac:spMkLst>
            <pc:docMk/>
            <pc:sldMk cId="767519772" sldId="268"/>
            <ac:spMk id="1853" creationId="{F1297E0B-FCB4-50BF-422B-721C3831025A}"/>
          </ac:spMkLst>
        </pc:spChg>
        <pc:spChg chg="mod">
          <ac:chgData name="One Skill" userId="8d49c830ac36a521" providerId="LiveId" clId="{EA354719-4A8A-47E8-A6A4-79A949610386}" dt="2024-04-18T13:40:59.976" v="3508" actId="27803"/>
          <ac:spMkLst>
            <pc:docMk/>
            <pc:sldMk cId="767519772" sldId="268"/>
            <ac:spMk id="1854" creationId="{1B017215-5F8F-4785-80E6-01C791110E4F}"/>
          </ac:spMkLst>
        </pc:spChg>
        <pc:spChg chg="mod">
          <ac:chgData name="One Skill" userId="8d49c830ac36a521" providerId="LiveId" clId="{EA354719-4A8A-47E8-A6A4-79A949610386}" dt="2024-04-18T13:40:59.976" v="3508" actId="27803"/>
          <ac:spMkLst>
            <pc:docMk/>
            <pc:sldMk cId="767519772" sldId="268"/>
            <ac:spMk id="1855" creationId="{40F796EC-0728-FE15-6B6E-BAFB2EDB5A00}"/>
          </ac:spMkLst>
        </pc:spChg>
        <pc:spChg chg="mod">
          <ac:chgData name="One Skill" userId="8d49c830ac36a521" providerId="LiveId" clId="{EA354719-4A8A-47E8-A6A4-79A949610386}" dt="2024-04-18T13:40:59.976" v="3508" actId="27803"/>
          <ac:spMkLst>
            <pc:docMk/>
            <pc:sldMk cId="767519772" sldId="268"/>
            <ac:spMk id="1856" creationId="{476B2050-07F8-D666-FF72-A1734638EA45}"/>
          </ac:spMkLst>
        </pc:spChg>
        <pc:spChg chg="mod">
          <ac:chgData name="One Skill" userId="8d49c830ac36a521" providerId="LiveId" clId="{EA354719-4A8A-47E8-A6A4-79A949610386}" dt="2024-04-18T13:40:59.976" v="3508" actId="27803"/>
          <ac:spMkLst>
            <pc:docMk/>
            <pc:sldMk cId="767519772" sldId="268"/>
            <ac:spMk id="1857" creationId="{4BFEEDC6-9024-7990-7D04-E4C51EF4456E}"/>
          </ac:spMkLst>
        </pc:spChg>
        <pc:spChg chg="mod">
          <ac:chgData name="One Skill" userId="8d49c830ac36a521" providerId="LiveId" clId="{EA354719-4A8A-47E8-A6A4-79A949610386}" dt="2024-04-18T13:40:59.976" v="3508" actId="27803"/>
          <ac:spMkLst>
            <pc:docMk/>
            <pc:sldMk cId="767519772" sldId="268"/>
            <ac:spMk id="1858" creationId="{BF1F1643-6263-36FE-2516-F3D826B62621}"/>
          </ac:spMkLst>
        </pc:spChg>
        <pc:spChg chg="mod">
          <ac:chgData name="One Skill" userId="8d49c830ac36a521" providerId="LiveId" clId="{EA354719-4A8A-47E8-A6A4-79A949610386}" dt="2024-04-18T13:40:59.976" v="3508" actId="27803"/>
          <ac:spMkLst>
            <pc:docMk/>
            <pc:sldMk cId="767519772" sldId="268"/>
            <ac:spMk id="1859" creationId="{592E3F42-C63E-CEFB-EC26-22C3027E2981}"/>
          </ac:spMkLst>
        </pc:spChg>
        <pc:spChg chg="mod">
          <ac:chgData name="One Skill" userId="8d49c830ac36a521" providerId="LiveId" clId="{EA354719-4A8A-47E8-A6A4-79A949610386}" dt="2024-04-18T13:40:59.976" v="3508" actId="27803"/>
          <ac:spMkLst>
            <pc:docMk/>
            <pc:sldMk cId="767519772" sldId="268"/>
            <ac:spMk id="1860" creationId="{65E2451F-3CCD-788F-3617-06312A872E0C}"/>
          </ac:spMkLst>
        </pc:spChg>
        <pc:spChg chg="mod">
          <ac:chgData name="One Skill" userId="8d49c830ac36a521" providerId="LiveId" clId="{EA354719-4A8A-47E8-A6A4-79A949610386}" dt="2024-04-18T13:40:59.976" v="3508" actId="27803"/>
          <ac:spMkLst>
            <pc:docMk/>
            <pc:sldMk cId="767519772" sldId="268"/>
            <ac:spMk id="1861" creationId="{DC687FEA-973A-8267-7431-C11EB7DC832C}"/>
          </ac:spMkLst>
        </pc:spChg>
        <pc:spChg chg="mod">
          <ac:chgData name="One Skill" userId="8d49c830ac36a521" providerId="LiveId" clId="{EA354719-4A8A-47E8-A6A4-79A949610386}" dt="2024-04-18T13:40:59.976" v="3508" actId="27803"/>
          <ac:spMkLst>
            <pc:docMk/>
            <pc:sldMk cId="767519772" sldId="268"/>
            <ac:spMk id="1862" creationId="{3B72DD53-C8E3-F516-4874-080B858B21C4}"/>
          </ac:spMkLst>
        </pc:spChg>
        <pc:spChg chg="mod">
          <ac:chgData name="One Skill" userId="8d49c830ac36a521" providerId="LiveId" clId="{EA354719-4A8A-47E8-A6A4-79A949610386}" dt="2024-04-18T13:40:59.976" v="3508" actId="27803"/>
          <ac:spMkLst>
            <pc:docMk/>
            <pc:sldMk cId="767519772" sldId="268"/>
            <ac:spMk id="1863" creationId="{14EB34E4-64DF-9A33-C3D4-7DA99F31C7F8}"/>
          </ac:spMkLst>
        </pc:spChg>
        <pc:spChg chg="mod">
          <ac:chgData name="One Skill" userId="8d49c830ac36a521" providerId="LiveId" clId="{EA354719-4A8A-47E8-A6A4-79A949610386}" dt="2024-04-18T13:40:59.976" v="3508" actId="27803"/>
          <ac:spMkLst>
            <pc:docMk/>
            <pc:sldMk cId="767519772" sldId="268"/>
            <ac:spMk id="1864" creationId="{87B7690E-764E-66E3-F0EC-A1DFDAAA5835}"/>
          </ac:spMkLst>
        </pc:spChg>
        <pc:spChg chg="mod">
          <ac:chgData name="One Skill" userId="8d49c830ac36a521" providerId="LiveId" clId="{EA354719-4A8A-47E8-A6A4-79A949610386}" dt="2024-04-18T13:40:59.976" v="3508" actId="27803"/>
          <ac:spMkLst>
            <pc:docMk/>
            <pc:sldMk cId="767519772" sldId="268"/>
            <ac:spMk id="1865" creationId="{B90A9A8E-65D0-86B2-8054-069E4BB538EB}"/>
          </ac:spMkLst>
        </pc:spChg>
        <pc:spChg chg="mod">
          <ac:chgData name="One Skill" userId="8d49c830ac36a521" providerId="LiveId" clId="{EA354719-4A8A-47E8-A6A4-79A949610386}" dt="2024-04-18T13:40:59.976" v="3508" actId="27803"/>
          <ac:spMkLst>
            <pc:docMk/>
            <pc:sldMk cId="767519772" sldId="268"/>
            <ac:spMk id="1866" creationId="{8367882B-6898-924D-2C8A-2507C116E00E}"/>
          </ac:spMkLst>
        </pc:spChg>
        <pc:spChg chg="mod">
          <ac:chgData name="One Skill" userId="8d49c830ac36a521" providerId="LiveId" clId="{EA354719-4A8A-47E8-A6A4-79A949610386}" dt="2024-04-18T13:40:59.976" v="3508" actId="27803"/>
          <ac:spMkLst>
            <pc:docMk/>
            <pc:sldMk cId="767519772" sldId="268"/>
            <ac:spMk id="1867" creationId="{F34D7667-00CB-5A4E-9EA2-F6B6681B03F1}"/>
          </ac:spMkLst>
        </pc:spChg>
        <pc:spChg chg="mod">
          <ac:chgData name="One Skill" userId="8d49c830ac36a521" providerId="LiveId" clId="{EA354719-4A8A-47E8-A6A4-79A949610386}" dt="2024-04-18T13:40:59.976" v="3508" actId="27803"/>
          <ac:spMkLst>
            <pc:docMk/>
            <pc:sldMk cId="767519772" sldId="268"/>
            <ac:spMk id="1868" creationId="{B3E34F7A-64E5-D673-42F3-16926611B5B8}"/>
          </ac:spMkLst>
        </pc:spChg>
        <pc:spChg chg="mod">
          <ac:chgData name="One Skill" userId="8d49c830ac36a521" providerId="LiveId" clId="{EA354719-4A8A-47E8-A6A4-79A949610386}" dt="2024-04-18T13:40:59.976" v="3508" actId="27803"/>
          <ac:spMkLst>
            <pc:docMk/>
            <pc:sldMk cId="767519772" sldId="268"/>
            <ac:spMk id="1869" creationId="{AA7E8912-AA6C-26C2-6990-BCE80F45CA2B}"/>
          </ac:spMkLst>
        </pc:spChg>
        <pc:spChg chg="mod">
          <ac:chgData name="One Skill" userId="8d49c830ac36a521" providerId="LiveId" clId="{EA354719-4A8A-47E8-A6A4-79A949610386}" dt="2024-04-18T13:40:59.976" v="3508" actId="27803"/>
          <ac:spMkLst>
            <pc:docMk/>
            <pc:sldMk cId="767519772" sldId="268"/>
            <ac:spMk id="1870" creationId="{A4C3CCF8-9F29-25CA-5AC8-0608DAEFFB2B}"/>
          </ac:spMkLst>
        </pc:spChg>
        <pc:spChg chg="mod">
          <ac:chgData name="One Skill" userId="8d49c830ac36a521" providerId="LiveId" clId="{EA354719-4A8A-47E8-A6A4-79A949610386}" dt="2024-04-18T13:40:59.976" v="3508" actId="27803"/>
          <ac:spMkLst>
            <pc:docMk/>
            <pc:sldMk cId="767519772" sldId="268"/>
            <ac:spMk id="1871" creationId="{F9753EF0-B11D-462A-A84C-0FC37D40660E}"/>
          </ac:spMkLst>
        </pc:spChg>
        <pc:spChg chg="mod">
          <ac:chgData name="One Skill" userId="8d49c830ac36a521" providerId="LiveId" clId="{EA354719-4A8A-47E8-A6A4-79A949610386}" dt="2024-04-18T13:40:59.976" v="3508" actId="27803"/>
          <ac:spMkLst>
            <pc:docMk/>
            <pc:sldMk cId="767519772" sldId="268"/>
            <ac:spMk id="1872" creationId="{BAC86C66-72DE-68F1-AC50-466411EDD88F}"/>
          </ac:spMkLst>
        </pc:spChg>
        <pc:spChg chg="mod">
          <ac:chgData name="One Skill" userId="8d49c830ac36a521" providerId="LiveId" clId="{EA354719-4A8A-47E8-A6A4-79A949610386}" dt="2024-04-18T13:40:59.976" v="3508" actId="27803"/>
          <ac:spMkLst>
            <pc:docMk/>
            <pc:sldMk cId="767519772" sldId="268"/>
            <ac:spMk id="1873" creationId="{1B316A6E-ABEA-51CB-D840-556EAD588415}"/>
          </ac:spMkLst>
        </pc:spChg>
        <pc:spChg chg="mod">
          <ac:chgData name="One Skill" userId="8d49c830ac36a521" providerId="LiveId" clId="{EA354719-4A8A-47E8-A6A4-79A949610386}" dt="2024-04-18T13:40:59.976" v="3508" actId="27803"/>
          <ac:spMkLst>
            <pc:docMk/>
            <pc:sldMk cId="767519772" sldId="268"/>
            <ac:spMk id="1874" creationId="{3B01FD32-3EC2-23DC-8475-5C74023C0D02}"/>
          </ac:spMkLst>
        </pc:spChg>
        <pc:spChg chg="mod">
          <ac:chgData name="One Skill" userId="8d49c830ac36a521" providerId="LiveId" clId="{EA354719-4A8A-47E8-A6A4-79A949610386}" dt="2024-04-18T13:40:59.976" v="3508" actId="27803"/>
          <ac:spMkLst>
            <pc:docMk/>
            <pc:sldMk cId="767519772" sldId="268"/>
            <ac:spMk id="1875" creationId="{87CC13F9-DD8A-05A5-1F92-81B3851D7626}"/>
          </ac:spMkLst>
        </pc:spChg>
        <pc:spChg chg="mod">
          <ac:chgData name="One Skill" userId="8d49c830ac36a521" providerId="LiveId" clId="{EA354719-4A8A-47E8-A6A4-79A949610386}" dt="2024-04-18T13:40:59.976" v="3508" actId="27803"/>
          <ac:spMkLst>
            <pc:docMk/>
            <pc:sldMk cId="767519772" sldId="268"/>
            <ac:spMk id="1876" creationId="{5205AC4E-F9F0-7E14-63DA-F2D33AE9D12A}"/>
          </ac:spMkLst>
        </pc:spChg>
        <pc:spChg chg="mod">
          <ac:chgData name="One Skill" userId="8d49c830ac36a521" providerId="LiveId" clId="{EA354719-4A8A-47E8-A6A4-79A949610386}" dt="2024-04-18T13:40:59.976" v="3508" actId="27803"/>
          <ac:spMkLst>
            <pc:docMk/>
            <pc:sldMk cId="767519772" sldId="268"/>
            <ac:spMk id="1877" creationId="{0D42278E-0313-43D0-1C52-35A907B3B7C5}"/>
          </ac:spMkLst>
        </pc:spChg>
        <pc:spChg chg="mod">
          <ac:chgData name="One Skill" userId="8d49c830ac36a521" providerId="LiveId" clId="{EA354719-4A8A-47E8-A6A4-79A949610386}" dt="2024-04-18T13:40:59.976" v="3508" actId="27803"/>
          <ac:spMkLst>
            <pc:docMk/>
            <pc:sldMk cId="767519772" sldId="268"/>
            <ac:spMk id="1878" creationId="{F9E0D7EC-9B1D-180F-78D6-BECA5D2D5B2B}"/>
          </ac:spMkLst>
        </pc:spChg>
        <pc:spChg chg="mod">
          <ac:chgData name="One Skill" userId="8d49c830ac36a521" providerId="LiveId" clId="{EA354719-4A8A-47E8-A6A4-79A949610386}" dt="2024-04-18T13:40:59.976" v="3508" actId="27803"/>
          <ac:spMkLst>
            <pc:docMk/>
            <pc:sldMk cId="767519772" sldId="268"/>
            <ac:spMk id="1879" creationId="{3081FC13-7841-190A-EE5A-BAD1FA417089}"/>
          </ac:spMkLst>
        </pc:spChg>
        <pc:spChg chg="mod">
          <ac:chgData name="One Skill" userId="8d49c830ac36a521" providerId="LiveId" clId="{EA354719-4A8A-47E8-A6A4-79A949610386}" dt="2024-04-18T13:40:59.976" v="3508" actId="27803"/>
          <ac:spMkLst>
            <pc:docMk/>
            <pc:sldMk cId="767519772" sldId="268"/>
            <ac:spMk id="1880" creationId="{E88586A3-1B02-A076-61B9-382C785FFC14}"/>
          </ac:spMkLst>
        </pc:spChg>
        <pc:spChg chg="mod">
          <ac:chgData name="One Skill" userId="8d49c830ac36a521" providerId="LiveId" clId="{EA354719-4A8A-47E8-A6A4-79A949610386}" dt="2024-04-18T13:40:59.976" v="3508" actId="27803"/>
          <ac:spMkLst>
            <pc:docMk/>
            <pc:sldMk cId="767519772" sldId="268"/>
            <ac:spMk id="1881" creationId="{2324F48F-D5D4-A7DB-CC43-D6F9527200EA}"/>
          </ac:spMkLst>
        </pc:spChg>
        <pc:spChg chg="mod">
          <ac:chgData name="One Skill" userId="8d49c830ac36a521" providerId="LiveId" clId="{EA354719-4A8A-47E8-A6A4-79A949610386}" dt="2024-04-18T13:40:59.976" v="3508" actId="27803"/>
          <ac:spMkLst>
            <pc:docMk/>
            <pc:sldMk cId="767519772" sldId="268"/>
            <ac:spMk id="1882" creationId="{F0DE9DED-7DD9-0AEC-2C22-DD9B96E3846E}"/>
          </ac:spMkLst>
        </pc:spChg>
        <pc:spChg chg="mod">
          <ac:chgData name="One Skill" userId="8d49c830ac36a521" providerId="LiveId" clId="{EA354719-4A8A-47E8-A6A4-79A949610386}" dt="2024-04-18T13:40:59.976" v="3508" actId="27803"/>
          <ac:spMkLst>
            <pc:docMk/>
            <pc:sldMk cId="767519772" sldId="268"/>
            <ac:spMk id="1883" creationId="{05A1E472-B76E-301C-07C1-50EE0A40481D}"/>
          </ac:spMkLst>
        </pc:spChg>
        <pc:spChg chg="mod">
          <ac:chgData name="One Skill" userId="8d49c830ac36a521" providerId="LiveId" clId="{EA354719-4A8A-47E8-A6A4-79A949610386}" dt="2024-04-18T13:40:59.976" v="3508" actId="27803"/>
          <ac:spMkLst>
            <pc:docMk/>
            <pc:sldMk cId="767519772" sldId="268"/>
            <ac:spMk id="1884" creationId="{E8C07FCF-9C66-6EE8-0CA2-41EB73B7A93A}"/>
          </ac:spMkLst>
        </pc:spChg>
        <pc:spChg chg="mod">
          <ac:chgData name="One Skill" userId="8d49c830ac36a521" providerId="LiveId" clId="{EA354719-4A8A-47E8-A6A4-79A949610386}" dt="2024-04-18T13:40:59.976" v="3508" actId="27803"/>
          <ac:spMkLst>
            <pc:docMk/>
            <pc:sldMk cId="767519772" sldId="268"/>
            <ac:spMk id="1885" creationId="{1E6406F4-F9B5-0439-24BA-41E4E07C418D}"/>
          </ac:spMkLst>
        </pc:spChg>
        <pc:spChg chg="mod">
          <ac:chgData name="One Skill" userId="8d49c830ac36a521" providerId="LiveId" clId="{EA354719-4A8A-47E8-A6A4-79A949610386}" dt="2024-04-18T13:40:59.976" v="3508" actId="27803"/>
          <ac:spMkLst>
            <pc:docMk/>
            <pc:sldMk cId="767519772" sldId="268"/>
            <ac:spMk id="1886" creationId="{4C8A7386-3976-E338-BB84-5D3B381D58C0}"/>
          </ac:spMkLst>
        </pc:spChg>
        <pc:spChg chg="mod">
          <ac:chgData name="One Skill" userId="8d49c830ac36a521" providerId="LiveId" clId="{EA354719-4A8A-47E8-A6A4-79A949610386}" dt="2024-04-18T13:40:59.976" v="3508" actId="27803"/>
          <ac:spMkLst>
            <pc:docMk/>
            <pc:sldMk cId="767519772" sldId="268"/>
            <ac:spMk id="1887" creationId="{A64CA9C5-6FA7-6851-FCB7-6C4595CEC29C}"/>
          </ac:spMkLst>
        </pc:spChg>
        <pc:spChg chg="mod">
          <ac:chgData name="One Skill" userId="8d49c830ac36a521" providerId="LiveId" clId="{EA354719-4A8A-47E8-A6A4-79A949610386}" dt="2024-04-18T13:40:59.976" v="3508" actId="27803"/>
          <ac:spMkLst>
            <pc:docMk/>
            <pc:sldMk cId="767519772" sldId="268"/>
            <ac:spMk id="1888" creationId="{BB2E2327-4110-5CDE-EFCD-EABC8ADE825A}"/>
          </ac:spMkLst>
        </pc:spChg>
        <pc:spChg chg="mod">
          <ac:chgData name="One Skill" userId="8d49c830ac36a521" providerId="LiveId" clId="{EA354719-4A8A-47E8-A6A4-79A949610386}" dt="2024-04-18T13:40:59.976" v="3508" actId="27803"/>
          <ac:spMkLst>
            <pc:docMk/>
            <pc:sldMk cId="767519772" sldId="268"/>
            <ac:spMk id="1889" creationId="{FC6FD241-5D2B-C875-17A9-E315BD691397}"/>
          </ac:spMkLst>
        </pc:spChg>
        <pc:spChg chg="mod">
          <ac:chgData name="One Skill" userId="8d49c830ac36a521" providerId="LiveId" clId="{EA354719-4A8A-47E8-A6A4-79A949610386}" dt="2024-04-18T13:40:59.976" v="3508" actId="27803"/>
          <ac:spMkLst>
            <pc:docMk/>
            <pc:sldMk cId="767519772" sldId="268"/>
            <ac:spMk id="1890" creationId="{60CD6D23-D829-D184-14D8-D0FA58152915}"/>
          </ac:spMkLst>
        </pc:spChg>
        <pc:spChg chg="mod">
          <ac:chgData name="One Skill" userId="8d49c830ac36a521" providerId="LiveId" clId="{EA354719-4A8A-47E8-A6A4-79A949610386}" dt="2024-04-18T13:40:59.976" v="3508" actId="27803"/>
          <ac:spMkLst>
            <pc:docMk/>
            <pc:sldMk cId="767519772" sldId="268"/>
            <ac:spMk id="1891" creationId="{52DA96F0-B666-5771-365F-FD88EDF5BD72}"/>
          </ac:spMkLst>
        </pc:spChg>
        <pc:spChg chg="mod">
          <ac:chgData name="One Skill" userId="8d49c830ac36a521" providerId="LiveId" clId="{EA354719-4A8A-47E8-A6A4-79A949610386}" dt="2024-04-18T13:40:59.976" v="3508" actId="27803"/>
          <ac:spMkLst>
            <pc:docMk/>
            <pc:sldMk cId="767519772" sldId="268"/>
            <ac:spMk id="1892" creationId="{7551E435-9CEA-C5A4-75DE-910E821FDC6D}"/>
          </ac:spMkLst>
        </pc:spChg>
        <pc:spChg chg="mod">
          <ac:chgData name="One Skill" userId="8d49c830ac36a521" providerId="LiveId" clId="{EA354719-4A8A-47E8-A6A4-79A949610386}" dt="2024-04-18T13:40:59.976" v="3508" actId="27803"/>
          <ac:spMkLst>
            <pc:docMk/>
            <pc:sldMk cId="767519772" sldId="268"/>
            <ac:spMk id="1893" creationId="{8419AC77-13C6-1D2B-1CAB-0766FA9E0C3A}"/>
          </ac:spMkLst>
        </pc:spChg>
        <pc:spChg chg="mod">
          <ac:chgData name="One Skill" userId="8d49c830ac36a521" providerId="LiveId" clId="{EA354719-4A8A-47E8-A6A4-79A949610386}" dt="2024-04-18T13:40:59.976" v="3508" actId="27803"/>
          <ac:spMkLst>
            <pc:docMk/>
            <pc:sldMk cId="767519772" sldId="268"/>
            <ac:spMk id="1894" creationId="{5F6CF04C-0681-58CF-1790-241B4A18C4FD}"/>
          </ac:spMkLst>
        </pc:spChg>
        <pc:spChg chg="mod">
          <ac:chgData name="One Skill" userId="8d49c830ac36a521" providerId="LiveId" clId="{EA354719-4A8A-47E8-A6A4-79A949610386}" dt="2024-04-18T13:40:59.976" v="3508" actId="27803"/>
          <ac:spMkLst>
            <pc:docMk/>
            <pc:sldMk cId="767519772" sldId="268"/>
            <ac:spMk id="1895" creationId="{65B036F2-455A-4089-6484-DDE82809A887}"/>
          </ac:spMkLst>
        </pc:spChg>
        <pc:spChg chg="mod">
          <ac:chgData name="One Skill" userId="8d49c830ac36a521" providerId="LiveId" clId="{EA354719-4A8A-47E8-A6A4-79A949610386}" dt="2024-04-18T13:40:59.976" v="3508" actId="27803"/>
          <ac:spMkLst>
            <pc:docMk/>
            <pc:sldMk cId="767519772" sldId="268"/>
            <ac:spMk id="1896" creationId="{D9C487EA-67EE-AB42-3321-4C3751E5B8A6}"/>
          </ac:spMkLst>
        </pc:spChg>
        <pc:spChg chg="mod">
          <ac:chgData name="One Skill" userId="8d49c830ac36a521" providerId="LiveId" clId="{EA354719-4A8A-47E8-A6A4-79A949610386}" dt="2024-04-18T13:40:59.976" v="3508" actId="27803"/>
          <ac:spMkLst>
            <pc:docMk/>
            <pc:sldMk cId="767519772" sldId="268"/>
            <ac:spMk id="1897" creationId="{C110031A-F0CC-655D-AD05-7D1E8BADD2BB}"/>
          </ac:spMkLst>
        </pc:spChg>
        <pc:spChg chg="mod">
          <ac:chgData name="One Skill" userId="8d49c830ac36a521" providerId="LiveId" clId="{EA354719-4A8A-47E8-A6A4-79A949610386}" dt="2024-04-18T13:40:59.976" v="3508" actId="27803"/>
          <ac:spMkLst>
            <pc:docMk/>
            <pc:sldMk cId="767519772" sldId="268"/>
            <ac:spMk id="1898" creationId="{BC4F2A3B-4A06-26E4-969C-3ACA30EE9684}"/>
          </ac:spMkLst>
        </pc:spChg>
        <pc:spChg chg="mod">
          <ac:chgData name="One Skill" userId="8d49c830ac36a521" providerId="LiveId" clId="{EA354719-4A8A-47E8-A6A4-79A949610386}" dt="2024-04-18T13:40:59.976" v="3508" actId="27803"/>
          <ac:spMkLst>
            <pc:docMk/>
            <pc:sldMk cId="767519772" sldId="268"/>
            <ac:spMk id="1899" creationId="{C9832E2C-5908-6B68-35D6-1789B49E9487}"/>
          </ac:spMkLst>
        </pc:spChg>
        <pc:spChg chg="mod">
          <ac:chgData name="One Skill" userId="8d49c830ac36a521" providerId="LiveId" clId="{EA354719-4A8A-47E8-A6A4-79A949610386}" dt="2024-04-18T13:40:59.976" v="3508" actId="27803"/>
          <ac:spMkLst>
            <pc:docMk/>
            <pc:sldMk cId="767519772" sldId="268"/>
            <ac:spMk id="1900" creationId="{A3950736-31D0-D11C-5F52-E74BF5FB6679}"/>
          </ac:spMkLst>
        </pc:spChg>
        <pc:spChg chg="mod">
          <ac:chgData name="One Skill" userId="8d49c830ac36a521" providerId="LiveId" clId="{EA354719-4A8A-47E8-A6A4-79A949610386}" dt="2024-04-18T13:40:59.976" v="3508" actId="27803"/>
          <ac:spMkLst>
            <pc:docMk/>
            <pc:sldMk cId="767519772" sldId="268"/>
            <ac:spMk id="1901" creationId="{7A926581-1390-EFB3-1E0B-7423D07C6848}"/>
          </ac:spMkLst>
        </pc:spChg>
        <pc:spChg chg="mod">
          <ac:chgData name="One Skill" userId="8d49c830ac36a521" providerId="LiveId" clId="{EA354719-4A8A-47E8-A6A4-79A949610386}" dt="2024-04-18T13:40:59.976" v="3508" actId="27803"/>
          <ac:spMkLst>
            <pc:docMk/>
            <pc:sldMk cId="767519772" sldId="268"/>
            <ac:spMk id="1902" creationId="{B676DD6C-3D2D-D98D-36F8-71DCFE741FFB}"/>
          </ac:spMkLst>
        </pc:spChg>
        <pc:spChg chg="mod">
          <ac:chgData name="One Skill" userId="8d49c830ac36a521" providerId="LiveId" clId="{EA354719-4A8A-47E8-A6A4-79A949610386}" dt="2024-04-18T13:40:59.976" v="3508" actId="27803"/>
          <ac:spMkLst>
            <pc:docMk/>
            <pc:sldMk cId="767519772" sldId="268"/>
            <ac:spMk id="1903" creationId="{685F899E-7E9E-9CB6-3B1F-F5F1F00FC053}"/>
          </ac:spMkLst>
        </pc:spChg>
        <pc:spChg chg="mod">
          <ac:chgData name="One Skill" userId="8d49c830ac36a521" providerId="LiveId" clId="{EA354719-4A8A-47E8-A6A4-79A949610386}" dt="2024-04-18T13:40:59.976" v="3508" actId="27803"/>
          <ac:spMkLst>
            <pc:docMk/>
            <pc:sldMk cId="767519772" sldId="268"/>
            <ac:spMk id="1904" creationId="{4B2FE14D-0DF3-FA52-5CAF-0569F1C1D5E6}"/>
          </ac:spMkLst>
        </pc:spChg>
        <pc:spChg chg="mod">
          <ac:chgData name="One Skill" userId="8d49c830ac36a521" providerId="LiveId" clId="{EA354719-4A8A-47E8-A6A4-79A949610386}" dt="2024-04-18T13:40:59.976" v="3508" actId="27803"/>
          <ac:spMkLst>
            <pc:docMk/>
            <pc:sldMk cId="767519772" sldId="268"/>
            <ac:spMk id="1905" creationId="{1D155F40-13D9-495B-DFD1-19C46274AE06}"/>
          </ac:spMkLst>
        </pc:spChg>
        <pc:spChg chg="mod">
          <ac:chgData name="One Skill" userId="8d49c830ac36a521" providerId="LiveId" clId="{EA354719-4A8A-47E8-A6A4-79A949610386}" dt="2024-04-18T13:40:59.976" v="3508" actId="27803"/>
          <ac:spMkLst>
            <pc:docMk/>
            <pc:sldMk cId="767519772" sldId="268"/>
            <ac:spMk id="1906" creationId="{B28F1E0B-8284-043E-268B-8832B2CC4A1A}"/>
          </ac:spMkLst>
        </pc:spChg>
        <pc:spChg chg="mod">
          <ac:chgData name="One Skill" userId="8d49c830ac36a521" providerId="LiveId" clId="{EA354719-4A8A-47E8-A6A4-79A949610386}" dt="2024-04-18T13:40:59.976" v="3508" actId="27803"/>
          <ac:spMkLst>
            <pc:docMk/>
            <pc:sldMk cId="767519772" sldId="268"/>
            <ac:spMk id="1907" creationId="{7ACFE9E9-D2E8-3D2F-E254-D613B0125831}"/>
          </ac:spMkLst>
        </pc:spChg>
        <pc:spChg chg="mod">
          <ac:chgData name="One Skill" userId="8d49c830ac36a521" providerId="LiveId" clId="{EA354719-4A8A-47E8-A6A4-79A949610386}" dt="2024-04-18T13:40:59.976" v="3508" actId="27803"/>
          <ac:spMkLst>
            <pc:docMk/>
            <pc:sldMk cId="767519772" sldId="268"/>
            <ac:spMk id="1908" creationId="{17841904-D253-31A1-AA1D-521049DC2C6C}"/>
          </ac:spMkLst>
        </pc:spChg>
        <pc:spChg chg="mod">
          <ac:chgData name="One Skill" userId="8d49c830ac36a521" providerId="LiveId" clId="{EA354719-4A8A-47E8-A6A4-79A949610386}" dt="2024-04-18T13:40:59.976" v="3508" actId="27803"/>
          <ac:spMkLst>
            <pc:docMk/>
            <pc:sldMk cId="767519772" sldId="268"/>
            <ac:spMk id="1909" creationId="{6A492B17-4B56-0E28-D769-5B4B0FBD9B6E}"/>
          </ac:spMkLst>
        </pc:spChg>
        <pc:spChg chg="mod">
          <ac:chgData name="One Skill" userId="8d49c830ac36a521" providerId="LiveId" clId="{EA354719-4A8A-47E8-A6A4-79A949610386}" dt="2024-04-18T13:40:59.976" v="3508" actId="27803"/>
          <ac:spMkLst>
            <pc:docMk/>
            <pc:sldMk cId="767519772" sldId="268"/>
            <ac:spMk id="1910" creationId="{787DA6E3-0E7F-FCAC-5ED5-AEA5316EA699}"/>
          </ac:spMkLst>
        </pc:spChg>
        <pc:spChg chg="mod">
          <ac:chgData name="One Skill" userId="8d49c830ac36a521" providerId="LiveId" clId="{EA354719-4A8A-47E8-A6A4-79A949610386}" dt="2024-04-18T13:40:59.976" v="3508" actId="27803"/>
          <ac:spMkLst>
            <pc:docMk/>
            <pc:sldMk cId="767519772" sldId="268"/>
            <ac:spMk id="1911" creationId="{2021A45E-E7E1-EC14-42C6-E8E4C7FFCF90}"/>
          </ac:spMkLst>
        </pc:spChg>
        <pc:spChg chg="mod">
          <ac:chgData name="One Skill" userId="8d49c830ac36a521" providerId="LiveId" clId="{EA354719-4A8A-47E8-A6A4-79A949610386}" dt="2024-04-18T13:40:59.976" v="3508" actId="27803"/>
          <ac:spMkLst>
            <pc:docMk/>
            <pc:sldMk cId="767519772" sldId="268"/>
            <ac:spMk id="1912" creationId="{ABC4AD5A-1015-37BF-AE6E-6930DF071397}"/>
          </ac:spMkLst>
        </pc:spChg>
        <pc:spChg chg="mod">
          <ac:chgData name="One Skill" userId="8d49c830ac36a521" providerId="LiveId" clId="{EA354719-4A8A-47E8-A6A4-79A949610386}" dt="2024-04-18T13:40:59.976" v="3508" actId="27803"/>
          <ac:spMkLst>
            <pc:docMk/>
            <pc:sldMk cId="767519772" sldId="268"/>
            <ac:spMk id="1913" creationId="{DAE77ABB-B587-57AC-EFF9-C0ECF9FA6409}"/>
          </ac:spMkLst>
        </pc:spChg>
        <pc:spChg chg="mod">
          <ac:chgData name="One Skill" userId="8d49c830ac36a521" providerId="LiveId" clId="{EA354719-4A8A-47E8-A6A4-79A949610386}" dt="2024-04-18T13:40:59.976" v="3508" actId="27803"/>
          <ac:spMkLst>
            <pc:docMk/>
            <pc:sldMk cId="767519772" sldId="268"/>
            <ac:spMk id="1914" creationId="{819BEFB5-DDA5-12A9-84C5-A5D4F3F2FDC8}"/>
          </ac:spMkLst>
        </pc:spChg>
        <pc:spChg chg="mod">
          <ac:chgData name="One Skill" userId="8d49c830ac36a521" providerId="LiveId" clId="{EA354719-4A8A-47E8-A6A4-79A949610386}" dt="2024-04-18T13:40:59.976" v="3508" actId="27803"/>
          <ac:spMkLst>
            <pc:docMk/>
            <pc:sldMk cId="767519772" sldId="268"/>
            <ac:spMk id="1915" creationId="{BB09F3B2-0089-CE4C-3EFB-E4CE683F175F}"/>
          </ac:spMkLst>
        </pc:spChg>
        <pc:spChg chg="mod">
          <ac:chgData name="One Skill" userId="8d49c830ac36a521" providerId="LiveId" clId="{EA354719-4A8A-47E8-A6A4-79A949610386}" dt="2024-04-18T13:40:59.976" v="3508" actId="27803"/>
          <ac:spMkLst>
            <pc:docMk/>
            <pc:sldMk cId="767519772" sldId="268"/>
            <ac:spMk id="1916" creationId="{B9F17AB5-824E-965F-6398-09148FBC51A1}"/>
          </ac:spMkLst>
        </pc:spChg>
        <pc:spChg chg="mod">
          <ac:chgData name="One Skill" userId="8d49c830ac36a521" providerId="LiveId" clId="{EA354719-4A8A-47E8-A6A4-79A949610386}" dt="2024-04-18T13:40:59.976" v="3508" actId="27803"/>
          <ac:spMkLst>
            <pc:docMk/>
            <pc:sldMk cId="767519772" sldId="268"/>
            <ac:spMk id="1917" creationId="{1BC3AE2F-2593-88D4-8DEC-CAE34E9D42F9}"/>
          </ac:spMkLst>
        </pc:spChg>
        <pc:spChg chg="mod">
          <ac:chgData name="One Skill" userId="8d49c830ac36a521" providerId="LiveId" clId="{EA354719-4A8A-47E8-A6A4-79A949610386}" dt="2024-04-18T13:40:59.976" v="3508" actId="27803"/>
          <ac:spMkLst>
            <pc:docMk/>
            <pc:sldMk cId="767519772" sldId="268"/>
            <ac:spMk id="1918" creationId="{4925B748-BA38-1BEE-4674-F952575843B7}"/>
          </ac:spMkLst>
        </pc:spChg>
        <pc:spChg chg="mod">
          <ac:chgData name="One Skill" userId="8d49c830ac36a521" providerId="LiveId" clId="{EA354719-4A8A-47E8-A6A4-79A949610386}" dt="2024-04-18T13:40:59.976" v="3508" actId="27803"/>
          <ac:spMkLst>
            <pc:docMk/>
            <pc:sldMk cId="767519772" sldId="268"/>
            <ac:spMk id="1919" creationId="{C530A563-F0DB-F2C5-9560-3EAE89E1A292}"/>
          </ac:spMkLst>
        </pc:spChg>
        <pc:spChg chg="mod">
          <ac:chgData name="One Skill" userId="8d49c830ac36a521" providerId="LiveId" clId="{EA354719-4A8A-47E8-A6A4-79A949610386}" dt="2024-04-18T13:40:59.976" v="3508" actId="27803"/>
          <ac:spMkLst>
            <pc:docMk/>
            <pc:sldMk cId="767519772" sldId="268"/>
            <ac:spMk id="1920" creationId="{28D22657-9C3A-346B-E448-D14CC13EDCAC}"/>
          </ac:spMkLst>
        </pc:spChg>
        <pc:spChg chg="mod">
          <ac:chgData name="One Skill" userId="8d49c830ac36a521" providerId="LiveId" clId="{EA354719-4A8A-47E8-A6A4-79A949610386}" dt="2024-04-18T13:40:59.976" v="3508" actId="27803"/>
          <ac:spMkLst>
            <pc:docMk/>
            <pc:sldMk cId="767519772" sldId="268"/>
            <ac:spMk id="1921" creationId="{53726937-687E-AC5E-FBF6-8D036A7AABEB}"/>
          </ac:spMkLst>
        </pc:spChg>
        <pc:spChg chg="mod">
          <ac:chgData name="One Skill" userId="8d49c830ac36a521" providerId="LiveId" clId="{EA354719-4A8A-47E8-A6A4-79A949610386}" dt="2024-04-18T13:40:59.976" v="3508" actId="27803"/>
          <ac:spMkLst>
            <pc:docMk/>
            <pc:sldMk cId="767519772" sldId="268"/>
            <ac:spMk id="1922" creationId="{353283E5-68E0-B5C9-AEDD-FAB8B5B8AF9B}"/>
          </ac:spMkLst>
        </pc:spChg>
        <pc:spChg chg="mod">
          <ac:chgData name="One Skill" userId="8d49c830ac36a521" providerId="LiveId" clId="{EA354719-4A8A-47E8-A6A4-79A949610386}" dt="2024-04-18T13:40:59.976" v="3508" actId="27803"/>
          <ac:spMkLst>
            <pc:docMk/>
            <pc:sldMk cId="767519772" sldId="268"/>
            <ac:spMk id="1923" creationId="{099339F1-E183-6373-2231-887B2EAE1065}"/>
          </ac:spMkLst>
        </pc:spChg>
        <pc:spChg chg="mod">
          <ac:chgData name="One Skill" userId="8d49c830ac36a521" providerId="LiveId" clId="{EA354719-4A8A-47E8-A6A4-79A949610386}" dt="2024-04-18T13:40:59.976" v="3508" actId="27803"/>
          <ac:spMkLst>
            <pc:docMk/>
            <pc:sldMk cId="767519772" sldId="268"/>
            <ac:spMk id="1924" creationId="{45485541-3AC1-9F4E-1C20-CF5DF249C030}"/>
          </ac:spMkLst>
        </pc:spChg>
        <pc:spChg chg="mod">
          <ac:chgData name="One Skill" userId="8d49c830ac36a521" providerId="LiveId" clId="{EA354719-4A8A-47E8-A6A4-79A949610386}" dt="2024-04-18T13:40:59.976" v="3508" actId="27803"/>
          <ac:spMkLst>
            <pc:docMk/>
            <pc:sldMk cId="767519772" sldId="268"/>
            <ac:spMk id="1925" creationId="{0BD7EEF9-DCE6-E4AF-8EB4-782E623347CF}"/>
          </ac:spMkLst>
        </pc:spChg>
        <pc:spChg chg="mod">
          <ac:chgData name="One Skill" userId="8d49c830ac36a521" providerId="LiveId" clId="{EA354719-4A8A-47E8-A6A4-79A949610386}" dt="2024-04-18T13:40:59.976" v="3508" actId="27803"/>
          <ac:spMkLst>
            <pc:docMk/>
            <pc:sldMk cId="767519772" sldId="268"/>
            <ac:spMk id="1926" creationId="{E60D088E-9CEB-2D43-5B4D-F70FAFA589BE}"/>
          </ac:spMkLst>
        </pc:spChg>
        <pc:spChg chg="mod">
          <ac:chgData name="One Skill" userId="8d49c830ac36a521" providerId="LiveId" clId="{EA354719-4A8A-47E8-A6A4-79A949610386}" dt="2024-04-18T13:40:59.976" v="3508" actId="27803"/>
          <ac:spMkLst>
            <pc:docMk/>
            <pc:sldMk cId="767519772" sldId="268"/>
            <ac:spMk id="1927" creationId="{7325C23B-6A19-3B92-2F0A-EEF5ACCD1797}"/>
          </ac:spMkLst>
        </pc:spChg>
        <pc:spChg chg="mod">
          <ac:chgData name="One Skill" userId="8d49c830ac36a521" providerId="LiveId" clId="{EA354719-4A8A-47E8-A6A4-79A949610386}" dt="2024-04-18T13:40:59.976" v="3508" actId="27803"/>
          <ac:spMkLst>
            <pc:docMk/>
            <pc:sldMk cId="767519772" sldId="268"/>
            <ac:spMk id="1928" creationId="{09C7003F-4455-7BEB-0731-88D8398BD53D}"/>
          </ac:spMkLst>
        </pc:spChg>
        <pc:spChg chg="mod">
          <ac:chgData name="One Skill" userId="8d49c830ac36a521" providerId="LiveId" clId="{EA354719-4A8A-47E8-A6A4-79A949610386}" dt="2024-04-18T13:40:59.976" v="3508" actId="27803"/>
          <ac:spMkLst>
            <pc:docMk/>
            <pc:sldMk cId="767519772" sldId="268"/>
            <ac:spMk id="1929" creationId="{F7CE37A1-F3F2-1F23-4E10-608484343C73}"/>
          </ac:spMkLst>
        </pc:spChg>
        <pc:spChg chg="mod">
          <ac:chgData name="One Skill" userId="8d49c830ac36a521" providerId="LiveId" clId="{EA354719-4A8A-47E8-A6A4-79A949610386}" dt="2024-04-18T13:40:59.976" v="3508" actId="27803"/>
          <ac:spMkLst>
            <pc:docMk/>
            <pc:sldMk cId="767519772" sldId="268"/>
            <ac:spMk id="1930" creationId="{635EE6A9-DF7C-3239-4585-818EFDEEA0FE}"/>
          </ac:spMkLst>
        </pc:spChg>
        <pc:spChg chg="mod">
          <ac:chgData name="One Skill" userId="8d49c830ac36a521" providerId="LiveId" clId="{EA354719-4A8A-47E8-A6A4-79A949610386}" dt="2024-04-18T13:40:59.976" v="3508" actId="27803"/>
          <ac:spMkLst>
            <pc:docMk/>
            <pc:sldMk cId="767519772" sldId="268"/>
            <ac:spMk id="1931" creationId="{FAD361CD-8048-B751-6E97-C4FBCA4ADDBE}"/>
          </ac:spMkLst>
        </pc:spChg>
        <pc:spChg chg="mod">
          <ac:chgData name="One Skill" userId="8d49c830ac36a521" providerId="LiveId" clId="{EA354719-4A8A-47E8-A6A4-79A949610386}" dt="2024-04-18T13:40:59.976" v="3508" actId="27803"/>
          <ac:spMkLst>
            <pc:docMk/>
            <pc:sldMk cId="767519772" sldId="268"/>
            <ac:spMk id="1932" creationId="{D230E5CC-E43B-A6A4-94D1-D50FA1B6F04A}"/>
          </ac:spMkLst>
        </pc:spChg>
        <pc:spChg chg="mod">
          <ac:chgData name="One Skill" userId="8d49c830ac36a521" providerId="LiveId" clId="{EA354719-4A8A-47E8-A6A4-79A949610386}" dt="2024-04-18T13:40:59.976" v="3508" actId="27803"/>
          <ac:spMkLst>
            <pc:docMk/>
            <pc:sldMk cId="767519772" sldId="268"/>
            <ac:spMk id="1933" creationId="{B8046B91-EACC-7343-F74C-5127B897ECC3}"/>
          </ac:spMkLst>
        </pc:spChg>
        <pc:spChg chg="mod">
          <ac:chgData name="One Skill" userId="8d49c830ac36a521" providerId="LiveId" clId="{EA354719-4A8A-47E8-A6A4-79A949610386}" dt="2024-04-18T13:40:59.976" v="3508" actId="27803"/>
          <ac:spMkLst>
            <pc:docMk/>
            <pc:sldMk cId="767519772" sldId="268"/>
            <ac:spMk id="1934" creationId="{B4A25143-8D0B-71A2-1616-21E33D3FFEBA}"/>
          </ac:spMkLst>
        </pc:spChg>
        <pc:spChg chg="mod">
          <ac:chgData name="One Skill" userId="8d49c830ac36a521" providerId="LiveId" clId="{EA354719-4A8A-47E8-A6A4-79A949610386}" dt="2024-04-18T13:40:59.976" v="3508" actId="27803"/>
          <ac:spMkLst>
            <pc:docMk/>
            <pc:sldMk cId="767519772" sldId="268"/>
            <ac:spMk id="1935" creationId="{997E1A48-3963-432D-F477-134920C8E7C6}"/>
          </ac:spMkLst>
        </pc:spChg>
        <pc:spChg chg="mod">
          <ac:chgData name="One Skill" userId="8d49c830ac36a521" providerId="LiveId" clId="{EA354719-4A8A-47E8-A6A4-79A949610386}" dt="2024-04-18T13:40:59.976" v="3508" actId="27803"/>
          <ac:spMkLst>
            <pc:docMk/>
            <pc:sldMk cId="767519772" sldId="268"/>
            <ac:spMk id="1936" creationId="{8A959A81-8AE4-08E6-9BBD-3AC06898D031}"/>
          </ac:spMkLst>
        </pc:spChg>
        <pc:spChg chg="mod">
          <ac:chgData name="One Skill" userId="8d49c830ac36a521" providerId="LiveId" clId="{EA354719-4A8A-47E8-A6A4-79A949610386}" dt="2024-04-18T13:40:59.976" v="3508" actId="27803"/>
          <ac:spMkLst>
            <pc:docMk/>
            <pc:sldMk cId="767519772" sldId="268"/>
            <ac:spMk id="1937" creationId="{EF64E3C0-5ED0-F7EF-3386-3077F86541CD}"/>
          </ac:spMkLst>
        </pc:spChg>
        <pc:spChg chg="mod">
          <ac:chgData name="One Skill" userId="8d49c830ac36a521" providerId="LiveId" clId="{EA354719-4A8A-47E8-A6A4-79A949610386}" dt="2024-04-18T13:40:59.976" v="3508" actId="27803"/>
          <ac:spMkLst>
            <pc:docMk/>
            <pc:sldMk cId="767519772" sldId="268"/>
            <ac:spMk id="1938" creationId="{2D4ED219-875A-2F25-9AB8-BAC17ADA1225}"/>
          </ac:spMkLst>
        </pc:spChg>
        <pc:spChg chg="mod">
          <ac:chgData name="One Skill" userId="8d49c830ac36a521" providerId="LiveId" clId="{EA354719-4A8A-47E8-A6A4-79A949610386}" dt="2024-04-18T13:40:59.976" v="3508" actId="27803"/>
          <ac:spMkLst>
            <pc:docMk/>
            <pc:sldMk cId="767519772" sldId="268"/>
            <ac:spMk id="1939" creationId="{DE11F2E5-C26A-05F0-52DE-2B17B3EE23D3}"/>
          </ac:spMkLst>
        </pc:spChg>
        <pc:spChg chg="mod">
          <ac:chgData name="One Skill" userId="8d49c830ac36a521" providerId="LiveId" clId="{EA354719-4A8A-47E8-A6A4-79A949610386}" dt="2024-04-18T13:40:59.976" v="3508" actId="27803"/>
          <ac:spMkLst>
            <pc:docMk/>
            <pc:sldMk cId="767519772" sldId="268"/>
            <ac:spMk id="1940" creationId="{50BC0EBE-9B81-25C0-B0E2-92A3AFD7B132}"/>
          </ac:spMkLst>
        </pc:spChg>
        <pc:spChg chg="mod">
          <ac:chgData name="One Skill" userId="8d49c830ac36a521" providerId="LiveId" clId="{EA354719-4A8A-47E8-A6A4-79A949610386}" dt="2024-04-18T13:40:59.976" v="3508" actId="27803"/>
          <ac:spMkLst>
            <pc:docMk/>
            <pc:sldMk cId="767519772" sldId="268"/>
            <ac:spMk id="1941" creationId="{CD33E7C9-81D9-114C-C1AF-CC08550FB95A}"/>
          </ac:spMkLst>
        </pc:spChg>
        <pc:spChg chg="mod">
          <ac:chgData name="One Skill" userId="8d49c830ac36a521" providerId="LiveId" clId="{EA354719-4A8A-47E8-A6A4-79A949610386}" dt="2024-04-18T13:40:59.976" v="3508" actId="27803"/>
          <ac:spMkLst>
            <pc:docMk/>
            <pc:sldMk cId="767519772" sldId="268"/>
            <ac:spMk id="1942" creationId="{46331623-BB2D-B434-3644-D3EA98129D18}"/>
          </ac:spMkLst>
        </pc:spChg>
        <pc:spChg chg="mod">
          <ac:chgData name="One Skill" userId="8d49c830ac36a521" providerId="LiveId" clId="{EA354719-4A8A-47E8-A6A4-79A949610386}" dt="2024-04-18T13:40:59.976" v="3508" actId="27803"/>
          <ac:spMkLst>
            <pc:docMk/>
            <pc:sldMk cId="767519772" sldId="268"/>
            <ac:spMk id="1943" creationId="{50109751-274B-D169-06D8-874C53DEB82C}"/>
          </ac:spMkLst>
        </pc:spChg>
        <pc:spChg chg="mod">
          <ac:chgData name="One Skill" userId="8d49c830ac36a521" providerId="LiveId" clId="{EA354719-4A8A-47E8-A6A4-79A949610386}" dt="2024-04-18T13:40:59.976" v="3508" actId="27803"/>
          <ac:spMkLst>
            <pc:docMk/>
            <pc:sldMk cId="767519772" sldId="268"/>
            <ac:spMk id="1944" creationId="{28071F63-C106-B4BC-38DF-5D186C213868}"/>
          </ac:spMkLst>
        </pc:spChg>
        <pc:spChg chg="mod">
          <ac:chgData name="One Skill" userId="8d49c830ac36a521" providerId="LiveId" clId="{EA354719-4A8A-47E8-A6A4-79A949610386}" dt="2024-04-18T13:40:59.976" v="3508" actId="27803"/>
          <ac:spMkLst>
            <pc:docMk/>
            <pc:sldMk cId="767519772" sldId="268"/>
            <ac:spMk id="1945" creationId="{66B3ADC0-7F86-1F40-7F98-956DA60F743D}"/>
          </ac:spMkLst>
        </pc:spChg>
        <pc:spChg chg="mod">
          <ac:chgData name="One Skill" userId="8d49c830ac36a521" providerId="LiveId" clId="{EA354719-4A8A-47E8-A6A4-79A949610386}" dt="2024-04-18T13:40:59.976" v="3508" actId="27803"/>
          <ac:spMkLst>
            <pc:docMk/>
            <pc:sldMk cId="767519772" sldId="268"/>
            <ac:spMk id="1946" creationId="{91A6C366-3CDD-8CB2-6024-5ABC03136AFB}"/>
          </ac:spMkLst>
        </pc:spChg>
        <pc:spChg chg="mod">
          <ac:chgData name="One Skill" userId="8d49c830ac36a521" providerId="LiveId" clId="{EA354719-4A8A-47E8-A6A4-79A949610386}" dt="2024-04-18T13:40:59.976" v="3508" actId="27803"/>
          <ac:spMkLst>
            <pc:docMk/>
            <pc:sldMk cId="767519772" sldId="268"/>
            <ac:spMk id="1947" creationId="{1A43C351-95A8-9289-5627-B80780CBD373}"/>
          </ac:spMkLst>
        </pc:spChg>
        <pc:spChg chg="mod">
          <ac:chgData name="One Skill" userId="8d49c830ac36a521" providerId="LiveId" clId="{EA354719-4A8A-47E8-A6A4-79A949610386}" dt="2024-04-18T13:40:59.976" v="3508" actId="27803"/>
          <ac:spMkLst>
            <pc:docMk/>
            <pc:sldMk cId="767519772" sldId="268"/>
            <ac:spMk id="1948" creationId="{FACED97C-D6CF-39AB-6B5F-36110F544FDE}"/>
          </ac:spMkLst>
        </pc:spChg>
        <pc:spChg chg="mod">
          <ac:chgData name="One Skill" userId="8d49c830ac36a521" providerId="LiveId" clId="{EA354719-4A8A-47E8-A6A4-79A949610386}" dt="2024-04-18T13:40:59.976" v="3508" actId="27803"/>
          <ac:spMkLst>
            <pc:docMk/>
            <pc:sldMk cId="767519772" sldId="268"/>
            <ac:spMk id="1949" creationId="{75224B11-63EC-2266-F5D6-CF8D2C1EE69B}"/>
          </ac:spMkLst>
        </pc:spChg>
        <pc:spChg chg="mod">
          <ac:chgData name="One Skill" userId="8d49c830ac36a521" providerId="LiveId" clId="{EA354719-4A8A-47E8-A6A4-79A949610386}" dt="2024-04-18T13:40:59.976" v="3508" actId="27803"/>
          <ac:spMkLst>
            <pc:docMk/>
            <pc:sldMk cId="767519772" sldId="268"/>
            <ac:spMk id="1950" creationId="{25B588F0-9C7B-137D-B832-909167A4EACE}"/>
          </ac:spMkLst>
        </pc:spChg>
        <pc:spChg chg="mod">
          <ac:chgData name="One Skill" userId="8d49c830ac36a521" providerId="LiveId" clId="{EA354719-4A8A-47E8-A6A4-79A949610386}" dt="2024-04-18T13:40:59.976" v="3508" actId="27803"/>
          <ac:spMkLst>
            <pc:docMk/>
            <pc:sldMk cId="767519772" sldId="268"/>
            <ac:spMk id="1951" creationId="{9A4320FD-C295-4DD5-7DAA-73647DCF0598}"/>
          </ac:spMkLst>
        </pc:spChg>
        <pc:spChg chg="mod">
          <ac:chgData name="One Skill" userId="8d49c830ac36a521" providerId="LiveId" clId="{EA354719-4A8A-47E8-A6A4-79A949610386}" dt="2024-04-18T13:40:59.976" v="3508" actId="27803"/>
          <ac:spMkLst>
            <pc:docMk/>
            <pc:sldMk cId="767519772" sldId="268"/>
            <ac:spMk id="1952" creationId="{D9F27B0A-87B6-AFBC-1D81-C84D1DCAD697}"/>
          </ac:spMkLst>
        </pc:spChg>
        <pc:spChg chg="mod">
          <ac:chgData name="One Skill" userId="8d49c830ac36a521" providerId="LiveId" clId="{EA354719-4A8A-47E8-A6A4-79A949610386}" dt="2024-04-18T13:40:59.976" v="3508" actId="27803"/>
          <ac:spMkLst>
            <pc:docMk/>
            <pc:sldMk cId="767519772" sldId="268"/>
            <ac:spMk id="1953" creationId="{023F50B8-2507-F6D6-6BB4-5F02FA5B0FB6}"/>
          </ac:spMkLst>
        </pc:spChg>
        <pc:spChg chg="mod">
          <ac:chgData name="One Skill" userId="8d49c830ac36a521" providerId="LiveId" clId="{EA354719-4A8A-47E8-A6A4-79A949610386}" dt="2024-04-18T13:40:59.976" v="3508" actId="27803"/>
          <ac:spMkLst>
            <pc:docMk/>
            <pc:sldMk cId="767519772" sldId="268"/>
            <ac:spMk id="1954" creationId="{8D1E62A5-16B9-5E56-DD7C-2AA51ED8474D}"/>
          </ac:spMkLst>
        </pc:spChg>
        <pc:spChg chg="mod">
          <ac:chgData name="One Skill" userId="8d49c830ac36a521" providerId="LiveId" clId="{EA354719-4A8A-47E8-A6A4-79A949610386}" dt="2024-04-18T13:40:59.976" v="3508" actId="27803"/>
          <ac:spMkLst>
            <pc:docMk/>
            <pc:sldMk cId="767519772" sldId="268"/>
            <ac:spMk id="1955" creationId="{543FF730-3BCC-6521-8714-902DC96AC499}"/>
          </ac:spMkLst>
        </pc:spChg>
        <pc:spChg chg="mod">
          <ac:chgData name="One Skill" userId="8d49c830ac36a521" providerId="LiveId" clId="{EA354719-4A8A-47E8-A6A4-79A949610386}" dt="2024-04-18T13:40:59.976" v="3508" actId="27803"/>
          <ac:spMkLst>
            <pc:docMk/>
            <pc:sldMk cId="767519772" sldId="268"/>
            <ac:spMk id="1956" creationId="{33C4AD85-801C-B586-95A9-8E9434B6AA35}"/>
          </ac:spMkLst>
        </pc:spChg>
        <pc:spChg chg="mod">
          <ac:chgData name="One Skill" userId="8d49c830ac36a521" providerId="LiveId" clId="{EA354719-4A8A-47E8-A6A4-79A949610386}" dt="2024-04-18T13:40:59.976" v="3508" actId="27803"/>
          <ac:spMkLst>
            <pc:docMk/>
            <pc:sldMk cId="767519772" sldId="268"/>
            <ac:spMk id="1957" creationId="{4F16DB56-7DD2-F237-DB17-D387BC9FF3FC}"/>
          </ac:spMkLst>
        </pc:spChg>
        <pc:spChg chg="mod">
          <ac:chgData name="One Skill" userId="8d49c830ac36a521" providerId="LiveId" clId="{EA354719-4A8A-47E8-A6A4-79A949610386}" dt="2024-04-18T13:40:59.976" v="3508" actId="27803"/>
          <ac:spMkLst>
            <pc:docMk/>
            <pc:sldMk cId="767519772" sldId="268"/>
            <ac:spMk id="1958" creationId="{2C0D51D1-3CA9-8C4C-B090-26CA81A5C9D2}"/>
          </ac:spMkLst>
        </pc:spChg>
        <pc:spChg chg="mod">
          <ac:chgData name="One Skill" userId="8d49c830ac36a521" providerId="LiveId" clId="{EA354719-4A8A-47E8-A6A4-79A949610386}" dt="2024-04-18T13:40:59.976" v="3508" actId="27803"/>
          <ac:spMkLst>
            <pc:docMk/>
            <pc:sldMk cId="767519772" sldId="268"/>
            <ac:spMk id="1959" creationId="{6ADAEA35-7F7F-E4C7-E2CB-560B57A8DB2D}"/>
          </ac:spMkLst>
        </pc:spChg>
        <pc:spChg chg="mod">
          <ac:chgData name="One Skill" userId="8d49c830ac36a521" providerId="LiveId" clId="{EA354719-4A8A-47E8-A6A4-79A949610386}" dt="2024-04-18T13:40:59.976" v="3508" actId="27803"/>
          <ac:spMkLst>
            <pc:docMk/>
            <pc:sldMk cId="767519772" sldId="268"/>
            <ac:spMk id="1960" creationId="{B661824A-A5D8-DBC0-13E6-08C98712FCB4}"/>
          </ac:spMkLst>
        </pc:spChg>
        <pc:spChg chg="mod">
          <ac:chgData name="One Skill" userId="8d49c830ac36a521" providerId="LiveId" clId="{EA354719-4A8A-47E8-A6A4-79A949610386}" dt="2024-04-18T13:40:59.976" v="3508" actId="27803"/>
          <ac:spMkLst>
            <pc:docMk/>
            <pc:sldMk cId="767519772" sldId="268"/>
            <ac:spMk id="1961" creationId="{48E56E17-7D63-B4D7-9288-98C501347C41}"/>
          </ac:spMkLst>
        </pc:spChg>
        <pc:spChg chg="mod">
          <ac:chgData name="One Skill" userId="8d49c830ac36a521" providerId="LiveId" clId="{EA354719-4A8A-47E8-A6A4-79A949610386}" dt="2024-04-18T13:40:59.976" v="3508" actId="27803"/>
          <ac:spMkLst>
            <pc:docMk/>
            <pc:sldMk cId="767519772" sldId="268"/>
            <ac:spMk id="1962" creationId="{AE722461-9DCA-C663-D268-628FB6D2972A}"/>
          </ac:spMkLst>
        </pc:spChg>
        <pc:spChg chg="mod">
          <ac:chgData name="One Skill" userId="8d49c830ac36a521" providerId="LiveId" clId="{EA354719-4A8A-47E8-A6A4-79A949610386}" dt="2024-04-18T13:40:59.976" v="3508" actId="27803"/>
          <ac:spMkLst>
            <pc:docMk/>
            <pc:sldMk cId="767519772" sldId="268"/>
            <ac:spMk id="1963" creationId="{91EFE24D-4DB5-CCF9-483D-AE22203AE08E}"/>
          </ac:spMkLst>
        </pc:spChg>
        <pc:spChg chg="mod">
          <ac:chgData name="One Skill" userId="8d49c830ac36a521" providerId="LiveId" clId="{EA354719-4A8A-47E8-A6A4-79A949610386}" dt="2024-04-18T13:40:59.976" v="3508" actId="27803"/>
          <ac:spMkLst>
            <pc:docMk/>
            <pc:sldMk cId="767519772" sldId="268"/>
            <ac:spMk id="1964" creationId="{905207DE-C557-B743-C6E9-7003EDCDE42A}"/>
          </ac:spMkLst>
        </pc:spChg>
        <pc:spChg chg="mod">
          <ac:chgData name="One Skill" userId="8d49c830ac36a521" providerId="LiveId" clId="{EA354719-4A8A-47E8-A6A4-79A949610386}" dt="2024-04-18T13:40:59.976" v="3508" actId="27803"/>
          <ac:spMkLst>
            <pc:docMk/>
            <pc:sldMk cId="767519772" sldId="268"/>
            <ac:spMk id="1965" creationId="{7B45DE93-CFEA-3975-DD1B-F20759A76C7B}"/>
          </ac:spMkLst>
        </pc:spChg>
        <pc:spChg chg="mod">
          <ac:chgData name="One Skill" userId="8d49c830ac36a521" providerId="LiveId" clId="{EA354719-4A8A-47E8-A6A4-79A949610386}" dt="2024-04-18T13:40:59.976" v="3508" actId="27803"/>
          <ac:spMkLst>
            <pc:docMk/>
            <pc:sldMk cId="767519772" sldId="268"/>
            <ac:spMk id="1966" creationId="{8358950C-BE27-51B8-0376-3D6524FD1F9F}"/>
          </ac:spMkLst>
        </pc:spChg>
        <pc:spChg chg="mod">
          <ac:chgData name="One Skill" userId="8d49c830ac36a521" providerId="LiveId" clId="{EA354719-4A8A-47E8-A6A4-79A949610386}" dt="2024-04-18T13:40:59.976" v="3508" actId="27803"/>
          <ac:spMkLst>
            <pc:docMk/>
            <pc:sldMk cId="767519772" sldId="268"/>
            <ac:spMk id="1967" creationId="{08E8D85B-38C5-36EE-271F-639A82277958}"/>
          </ac:spMkLst>
        </pc:spChg>
        <pc:spChg chg="mod">
          <ac:chgData name="One Skill" userId="8d49c830ac36a521" providerId="LiveId" clId="{EA354719-4A8A-47E8-A6A4-79A949610386}" dt="2024-04-18T13:40:59.976" v="3508" actId="27803"/>
          <ac:spMkLst>
            <pc:docMk/>
            <pc:sldMk cId="767519772" sldId="268"/>
            <ac:spMk id="1968" creationId="{4EFA549B-0E21-88C8-4F19-E32DCE623BD5}"/>
          </ac:spMkLst>
        </pc:spChg>
        <pc:spChg chg="mod">
          <ac:chgData name="One Skill" userId="8d49c830ac36a521" providerId="LiveId" clId="{EA354719-4A8A-47E8-A6A4-79A949610386}" dt="2024-04-18T13:40:59.976" v="3508" actId="27803"/>
          <ac:spMkLst>
            <pc:docMk/>
            <pc:sldMk cId="767519772" sldId="268"/>
            <ac:spMk id="1969" creationId="{3A2EFDA8-CB65-290D-18C2-BB50801EDDE6}"/>
          </ac:spMkLst>
        </pc:spChg>
        <pc:spChg chg="mod">
          <ac:chgData name="One Skill" userId="8d49c830ac36a521" providerId="LiveId" clId="{EA354719-4A8A-47E8-A6A4-79A949610386}" dt="2024-04-18T13:40:59.976" v="3508" actId="27803"/>
          <ac:spMkLst>
            <pc:docMk/>
            <pc:sldMk cId="767519772" sldId="268"/>
            <ac:spMk id="1970" creationId="{11F67D60-F4BA-B42F-785A-C3C9246B1B67}"/>
          </ac:spMkLst>
        </pc:spChg>
        <pc:spChg chg="mod">
          <ac:chgData name="One Skill" userId="8d49c830ac36a521" providerId="LiveId" clId="{EA354719-4A8A-47E8-A6A4-79A949610386}" dt="2024-04-18T13:40:59.976" v="3508" actId="27803"/>
          <ac:spMkLst>
            <pc:docMk/>
            <pc:sldMk cId="767519772" sldId="268"/>
            <ac:spMk id="1971" creationId="{54C8B005-4A5A-87EF-59D2-9D845B149E51}"/>
          </ac:spMkLst>
        </pc:spChg>
        <pc:spChg chg="mod">
          <ac:chgData name="One Skill" userId="8d49c830ac36a521" providerId="LiveId" clId="{EA354719-4A8A-47E8-A6A4-79A949610386}" dt="2024-04-18T13:40:59.976" v="3508" actId="27803"/>
          <ac:spMkLst>
            <pc:docMk/>
            <pc:sldMk cId="767519772" sldId="268"/>
            <ac:spMk id="1972" creationId="{888AD3ED-5B96-9AF2-43A7-FEA538F2A9BB}"/>
          </ac:spMkLst>
        </pc:spChg>
        <pc:spChg chg="mod">
          <ac:chgData name="One Skill" userId="8d49c830ac36a521" providerId="LiveId" clId="{EA354719-4A8A-47E8-A6A4-79A949610386}" dt="2024-04-18T13:40:59.976" v="3508" actId="27803"/>
          <ac:spMkLst>
            <pc:docMk/>
            <pc:sldMk cId="767519772" sldId="268"/>
            <ac:spMk id="1973" creationId="{BB836898-BB75-C5DC-3017-0BD394B33F53}"/>
          </ac:spMkLst>
        </pc:spChg>
        <pc:spChg chg="mod">
          <ac:chgData name="One Skill" userId="8d49c830ac36a521" providerId="LiveId" clId="{EA354719-4A8A-47E8-A6A4-79A949610386}" dt="2024-04-18T13:40:59.976" v="3508" actId="27803"/>
          <ac:spMkLst>
            <pc:docMk/>
            <pc:sldMk cId="767519772" sldId="268"/>
            <ac:spMk id="1974" creationId="{E910BCAC-B365-4610-BCD7-BF2493E5DEDF}"/>
          </ac:spMkLst>
        </pc:spChg>
        <pc:spChg chg="mod">
          <ac:chgData name="One Skill" userId="8d49c830ac36a521" providerId="LiveId" clId="{EA354719-4A8A-47E8-A6A4-79A949610386}" dt="2024-04-18T13:40:59.976" v="3508" actId="27803"/>
          <ac:spMkLst>
            <pc:docMk/>
            <pc:sldMk cId="767519772" sldId="268"/>
            <ac:spMk id="1975" creationId="{3188D0BD-D132-6E13-8F03-DD9635DD624D}"/>
          </ac:spMkLst>
        </pc:spChg>
        <pc:spChg chg="mod">
          <ac:chgData name="One Skill" userId="8d49c830ac36a521" providerId="LiveId" clId="{EA354719-4A8A-47E8-A6A4-79A949610386}" dt="2024-04-18T13:40:59.976" v="3508" actId="27803"/>
          <ac:spMkLst>
            <pc:docMk/>
            <pc:sldMk cId="767519772" sldId="268"/>
            <ac:spMk id="1976" creationId="{800F6E82-D553-55CE-14F6-3DE1FDDEC3EA}"/>
          </ac:spMkLst>
        </pc:spChg>
        <pc:spChg chg="mod">
          <ac:chgData name="One Skill" userId="8d49c830ac36a521" providerId="LiveId" clId="{EA354719-4A8A-47E8-A6A4-79A949610386}" dt="2024-04-18T13:40:59.976" v="3508" actId="27803"/>
          <ac:spMkLst>
            <pc:docMk/>
            <pc:sldMk cId="767519772" sldId="268"/>
            <ac:spMk id="1977" creationId="{121289F1-10E3-B2E4-6FDB-B1F5A12C1DDA}"/>
          </ac:spMkLst>
        </pc:spChg>
        <pc:spChg chg="mod">
          <ac:chgData name="One Skill" userId="8d49c830ac36a521" providerId="LiveId" clId="{EA354719-4A8A-47E8-A6A4-79A949610386}" dt="2024-04-18T13:40:59.976" v="3508" actId="27803"/>
          <ac:spMkLst>
            <pc:docMk/>
            <pc:sldMk cId="767519772" sldId="268"/>
            <ac:spMk id="1978" creationId="{1BAFDC5A-6854-645E-1A2D-DA35BB17AC1B}"/>
          </ac:spMkLst>
        </pc:spChg>
        <pc:spChg chg="mod">
          <ac:chgData name="One Skill" userId="8d49c830ac36a521" providerId="LiveId" clId="{EA354719-4A8A-47E8-A6A4-79A949610386}" dt="2024-04-18T13:40:59.976" v="3508" actId="27803"/>
          <ac:spMkLst>
            <pc:docMk/>
            <pc:sldMk cId="767519772" sldId="268"/>
            <ac:spMk id="1979" creationId="{8D7F41E8-0023-4141-934B-50D6BD953C4C}"/>
          </ac:spMkLst>
        </pc:spChg>
        <pc:spChg chg="mod">
          <ac:chgData name="One Skill" userId="8d49c830ac36a521" providerId="LiveId" clId="{EA354719-4A8A-47E8-A6A4-79A949610386}" dt="2024-04-18T13:40:59.976" v="3508" actId="27803"/>
          <ac:spMkLst>
            <pc:docMk/>
            <pc:sldMk cId="767519772" sldId="268"/>
            <ac:spMk id="1980" creationId="{95713180-0778-7D9D-FDC8-F466695FAB6D}"/>
          </ac:spMkLst>
        </pc:spChg>
        <pc:spChg chg="mod">
          <ac:chgData name="One Skill" userId="8d49c830ac36a521" providerId="LiveId" clId="{EA354719-4A8A-47E8-A6A4-79A949610386}" dt="2024-04-18T13:40:59.976" v="3508" actId="27803"/>
          <ac:spMkLst>
            <pc:docMk/>
            <pc:sldMk cId="767519772" sldId="268"/>
            <ac:spMk id="1981" creationId="{EF093E8B-2589-EBF1-F0F4-DBE0749ED6A3}"/>
          </ac:spMkLst>
        </pc:spChg>
        <pc:spChg chg="mod">
          <ac:chgData name="One Skill" userId="8d49c830ac36a521" providerId="LiveId" clId="{EA354719-4A8A-47E8-A6A4-79A949610386}" dt="2024-04-18T13:40:59.976" v="3508" actId="27803"/>
          <ac:spMkLst>
            <pc:docMk/>
            <pc:sldMk cId="767519772" sldId="268"/>
            <ac:spMk id="1982" creationId="{DDCBF68C-DED3-4762-3C3A-D451FC9E67BF}"/>
          </ac:spMkLst>
        </pc:spChg>
        <pc:spChg chg="mod">
          <ac:chgData name="One Skill" userId="8d49c830ac36a521" providerId="LiveId" clId="{EA354719-4A8A-47E8-A6A4-79A949610386}" dt="2024-04-18T13:40:59.976" v="3508" actId="27803"/>
          <ac:spMkLst>
            <pc:docMk/>
            <pc:sldMk cId="767519772" sldId="268"/>
            <ac:spMk id="1983" creationId="{F19DE361-B8A4-FE9A-F557-31155F22CB34}"/>
          </ac:spMkLst>
        </pc:spChg>
        <pc:spChg chg="mod">
          <ac:chgData name="One Skill" userId="8d49c830ac36a521" providerId="LiveId" clId="{EA354719-4A8A-47E8-A6A4-79A949610386}" dt="2024-04-18T13:40:59.976" v="3508" actId="27803"/>
          <ac:spMkLst>
            <pc:docMk/>
            <pc:sldMk cId="767519772" sldId="268"/>
            <ac:spMk id="1984" creationId="{D107A0FB-AB29-CEDE-C153-72A478FE9D8B}"/>
          </ac:spMkLst>
        </pc:spChg>
        <pc:spChg chg="mod">
          <ac:chgData name="One Skill" userId="8d49c830ac36a521" providerId="LiveId" clId="{EA354719-4A8A-47E8-A6A4-79A949610386}" dt="2024-04-18T13:40:59.976" v="3508" actId="27803"/>
          <ac:spMkLst>
            <pc:docMk/>
            <pc:sldMk cId="767519772" sldId="268"/>
            <ac:spMk id="1985" creationId="{951597EC-BFAB-4F59-5D39-7F9DDBD0743A}"/>
          </ac:spMkLst>
        </pc:spChg>
        <pc:spChg chg="mod">
          <ac:chgData name="One Skill" userId="8d49c830ac36a521" providerId="LiveId" clId="{EA354719-4A8A-47E8-A6A4-79A949610386}" dt="2024-04-18T13:40:59.976" v="3508" actId="27803"/>
          <ac:spMkLst>
            <pc:docMk/>
            <pc:sldMk cId="767519772" sldId="268"/>
            <ac:spMk id="1986" creationId="{20D3571E-BFCF-ECAF-0495-2363FF760380}"/>
          </ac:spMkLst>
        </pc:spChg>
        <pc:spChg chg="mod">
          <ac:chgData name="One Skill" userId="8d49c830ac36a521" providerId="LiveId" clId="{EA354719-4A8A-47E8-A6A4-79A949610386}" dt="2024-04-18T13:40:59.976" v="3508" actId="27803"/>
          <ac:spMkLst>
            <pc:docMk/>
            <pc:sldMk cId="767519772" sldId="268"/>
            <ac:spMk id="1987" creationId="{3E7F518B-9E75-5EC5-64D1-8BC5CDC5EE4C}"/>
          </ac:spMkLst>
        </pc:spChg>
        <pc:spChg chg="mod">
          <ac:chgData name="One Skill" userId="8d49c830ac36a521" providerId="LiveId" clId="{EA354719-4A8A-47E8-A6A4-79A949610386}" dt="2024-04-18T13:40:59.976" v="3508" actId="27803"/>
          <ac:spMkLst>
            <pc:docMk/>
            <pc:sldMk cId="767519772" sldId="268"/>
            <ac:spMk id="1988" creationId="{C9BA970E-A5FC-8E04-4927-7D2FB1B1A31F}"/>
          </ac:spMkLst>
        </pc:spChg>
        <pc:spChg chg="mod">
          <ac:chgData name="One Skill" userId="8d49c830ac36a521" providerId="LiveId" clId="{EA354719-4A8A-47E8-A6A4-79A949610386}" dt="2024-04-18T13:40:59.976" v="3508" actId="27803"/>
          <ac:spMkLst>
            <pc:docMk/>
            <pc:sldMk cId="767519772" sldId="268"/>
            <ac:spMk id="1989" creationId="{E306B7E6-1377-C637-5E4C-E58DEE564330}"/>
          </ac:spMkLst>
        </pc:spChg>
        <pc:spChg chg="mod">
          <ac:chgData name="One Skill" userId="8d49c830ac36a521" providerId="LiveId" clId="{EA354719-4A8A-47E8-A6A4-79A949610386}" dt="2024-04-18T13:40:59.976" v="3508" actId="27803"/>
          <ac:spMkLst>
            <pc:docMk/>
            <pc:sldMk cId="767519772" sldId="268"/>
            <ac:spMk id="1990" creationId="{60DDF864-F773-40E1-1C42-5A6A482AA0F6}"/>
          </ac:spMkLst>
        </pc:spChg>
        <pc:spChg chg="mod">
          <ac:chgData name="One Skill" userId="8d49c830ac36a521" providerId="LiveId" clId="{EA354719-4A8A-47E8-A6A4-79A949610386}" dt="2024-04-18T13:40:59.976" v="3508" actId="27803"/>
          <ac:spMkLst>
            <pc:docMk/>
            <pc:sldMk cId="767519772" sldId="268"/>
            <ac:spMk id="1991" creationId="{B6B273EF-F4C5-1223-B245-635FAA30F277}"/>
          </ac:spMkLst>
        </pc:spChg>
        <pc:spChg chg="mod">
          <ac:chgData name="One Skill" userId="8d49c830ac36a521" providerId="LiveId" clId="{EA354719-4A8A-47E8-A6A4-79A949610386}" dt="2024-04-18T13:40:59.976" v="3508" actId="27803"/>
          <ac:spMkLst>
            <pc:docMk/>
            <pc:sldMk cId="767519772" sldId="268"/>
            <ac:spMk id="1992" creationId="{3B0C76A9-9F81-D245-26E6-B50F052E0EA6}"/>
          </ac:spMkLst>
        </pc:spChg>
        <pc:spChg chg="mod">
          <ac:chgData name="One Skill" userId="8d49c830ac36a521" providerId="LiveId" clId="{EA354719-4A8A-47E8-A6A4-79A949610386}" dt="2024-04-18T13:40:59.976" v="3508" actId="27803"/>
          <ac:spMkLst>
            <pc:docMk/>
            <pc:sldMk cId="767519772" sldId="268"/>
            <ac:spMk id="1993" creationId="{207C9D71-9C91-718A-2B86-FA0B806D6B5C}"/>
          </ac:spMkLst>
        </pc:spChg>
        <pc:spChg chg="mod">
          <ac:chgData name="One Skill" userId="8d49c830ac36a521" providerId="LiveId" clId="{EA354719-4A8A-47E8-A6A4-79A949610386}" dt="2024-04-18T13:40:59.976" v="3508" actId="27803"/>
          <ac:spMkLst>
            <pc:docMk/>
            <pc:sldMk cId="767519772" sldId="268"/>
            <ac:spMk id="1994" creationId="{D9F14282-3AD6-E1C9-AB2D-B2E12266E347}"/>
          </ac:spMkLst>
        </pc:spChg>
        <pc:spChg chg="mod">
          <ac:chgData name="One Skill" userId="8d49c830ac36a521" providerId="LiveId" clId="{EA354719-4A8A-47E8-A6A4-79A949610386}" dt="2024-04-18T13:40:59.976" v="3508" actId="27803"/>
          <ac:spMkLst>
            <pc:docMk/>
            <pc:sldMk cId="767519772" sldId="268"/>
            <ac:spMk id="1995" creationId="{2A12487A-D0E5-75BB-C077-2D47F303C4A3}"/>
          </ac:spMkLst>
        </pc:spChg>
        <pc:spChg chg="mod">
          <ac:chgData name="One Skill" userId="8d49c830ac36a521" providerId="LiveId" clId="{EA354719-4A8A-47E8-A6A4-79A949610386}" dt="2024-04-18T13:40:59.976" v="3508" actId="27803"/>
          <ac:spMkLst>
            <pc:docMk/>
            <pc:sldMk cId="767519772" sldId="268"/>
            <ac:spMk id="1996" creationId="{1EFB476D-3B61-BA2E-AECA-5FAFEE826354}"/>
          </ac:spMkLst>
        </pc:spChg>
        <pc:spChg chg="mod">
          <ac:chgData name="One Skill" userId="8d49c830ac36a521" providerId="LiveId" clId="{EA354719-4A8A-47E8-A6A4-79A949610386}" dt="2024-04-18T13:40:59.976" v="3508" actId="27803"/>
          <ac:spMkLst>
            <pc:docMk/>
            <pc:sldMk cId="767519772" sldId="268"/>
            <ac:spMk id="1997" creationId="{A597EB15-1F54-BC4C-F1DC-6AED7A5CF30D}"/>
          </ac:spMkLst>
        </pc:spChg>
        <pc:spChg chg="mod">
          <ac:chgData name="One Skill" userId="8d49c830ac36a521" providerId="LiveId" clId="{EA354719-4A8A-47E8-A6A4-79A949610386}" dt="2024-04-18T13:40:59.976" v="3508" actId="27803"/>
          <ac:spMkLst>
            <pc:docMk/>
            <pc:sldMk cId="767519772" sldId="268"/>
            <ac:spMk id="1998" creationId="{577BA7B5-2DC9-B1DD-A028-51BB34D583B3}"/>
          </ac:spMkLst>
        </pc:spChg>
        <pc:spChg chg="mod">
          <ac:chgData name="One Skill" userId="8d49c830ac36a521" providerId="LiveId" clId="{EA354719-4A8A-47E8-A6A4-79A949610386}" dt="2024-04-18T13:40:59.976" v="3508" actId="27803"/>
          <ac:spMkLst>
            <pc:docMk/>
            <pc:sldMk cId="767519772" sldId="268"/>
            <ac:spMk id="1999" creationId="{F6C4D00F-587F-83CF-B426-8357B1128644}"/>
          </ac:spMkLst>
        </pc:spChg>
        <pc:spChg chg="mod">
          <ac:chgData name="One Skill" userId="8d49c830ac36a521" providerId="LiveId" clId="{EA354719-4A8A-47E8-A6A4-79A949610386}" dt="2024-04-18T13:40:59.976" v="3508" actId="27803"/>
          <ac:spMkLst>
            <pc:docMk/>
            <pc:sldMk cId="767519772" sldId="268"/>
            <ac:spMk id="2000" creationId="{A0C99AAB-A14A-6E18-DE7C-D4164B7BEB4C}"/>
          </ac:spMkLst>
        </pc:spChg>
        <pc:spChg chg="mod">
          <ac:chgData name="One Skill" userId="8d49c830ac36a521" providerId="LiveId" clId="{EA354719-4A8A-47E8-A6A4-79A949610386}" dt="2024-04-18T13:40:59.976" v="3508" actId="27803"/>
          <ac:spMkLst>
            <pc:docMk/>
            <pc:sldMk cId="767519772" sldId="268"/>
            <ac:spMk id="2001" creationId="{C7C564DE-723A-B0F1-8007-3B6732C3F561}"/>
          </ac:spMkLst>
        </pc:spChg>
        <pc:spChg chg="mod">
          <ac:chgData name="One Skill" userId="8d49c830ac36a521" providerId="LiveId" clId="{EA354719-4A8A-47E8-A6A4-79A949610386}" dt="2024-04-18T13:40:59.976" v="3508" actId="27803"/>
          <ac:spMkLst>
            <pc:docMk/>
            <pc:sldMk cId="767519772" sldId="268"/>
            <ac:spMk id="2002" creationId="{4468FDE8-D785-B8A3-9687-FE8721645B5D}"/>
          </ac:spMkLst>
        </pc:spChg>
        <pc:spChg chg="mod">
          <ac:chgData name="One Skill" userId="8d49c830ac36a521" providerId="LiveId" clId="{EA354719-4A8A-47E8-A6A4-79A949610386}" dt="2024-04-18T13:40:59.976" v="3508" actId="27803"/>
          <ac:spMkLst>
            <pc:docMk/>
            <pc:sldMk cId="767519772" sldId="268"/>
            <ac:spMk id="2003" creationId="{D79DD9E3-FBE5-B319-B07B-818F453D17ED}"/>
          </ac:spMkLst>
        </pc:spChg>
        <pc:spChg chg="mod">
          <ac:chgData name="One Skill" userId="8d49c830ac36a521" providerId="LiveId" clId="{EA354719-4A8A-47E8-A6A4-79A949610386}" dt="2024-04-18T13:40:59.976" v="3508" actId="27803"/>
          <ac:spMkLst>
            <pc:docMk/>
            <pc:sldMk cId="767519772" sldId="268"/>
            <ac:spMk id="2004" creationId="{EE683CA2-6F3F-B5A7-5D2E-C17AA0B3E6AA}"/>
          </ac:spMkLst>
        </pc:spChg>
        <pc:spChg chg="mod">
          <ac:chgData name="One Skill" userId="8d49c830ac36a521" providerId="LiveId" clId="{EA354719-4A8A-47E8-A6A4-79A949610386}" dt="2024-04-18T13:40:59.976" v="3508" actId="27803"/>
          <ac:spMkLst>
            <pc:docMk/>
            <pc:sldMk cId="767519772" sldId="268"/>
            <ac:spMk id="2005" creationId="{80A2EC02-E384-296E-1A85-F52FD95C1628}"/>
          </ac:spMkLst>
        </pc:spChg>
        <pc:spChg chg="mod">
          <ac:chgData name="One Skill" userId="8d49c830ac36a521" providerId="LiveId" clId="{EA354719-4A8A-47E8-A6A4-79A949610386}" dt="2024-04-18T13:40:59.976" v="3508" actId="27803"/>
          <ac:spMkLst>
            <pc:docMk/>
            <pc:sldMk cId="767519772" sldId="268"/>
            <ac:spMk id="2006" creationId="{BA8F8333-D7F4-FC40-FC54-FC3186902C96}"/>
          </ac:spMkLst>
        </pc:spChg>
        <pc:spChg chg="mod">
          <ac:chgData name="One Skill" userId="8d49c830ac36a521" providerId="LiveId" clId="{EA354719-4A8A-47E8-A6A4-79A949610386}" dt="2024-04-18T13:40:59.976" v="3508" actId="27803"/>
          <ac:spMkLst>
            <pc:docMk/>
            <pc:sldMk cId="767519772" sldId="268"/>
            <ac:spMk id="2007" creationId="{E4FA6CEB-64A3-BD70-F0C8-491FDEA077B1}"/>
          </ac:spMkLst>
        </pc:spChg>
        <pc:spChg chg="mod">
          <ac:chgData name="One Skill" userId="8d49c830ac36a521" providerId="LiveId" clId="{EA354719-4A8A-47E8-A6A4-79A949610386}" dt="2024-04-18T13:40:59.976" v="3508" actId="27803"/>
          <ac:spMkLst>
            <pc:docMk/>
            <pc:sldMk cId="767519772" sldId="268"/>
            <ac:spMk id="2008" creationId="{7792C3E3-FCFB-2E38-A470-BFB074FA851A}"/>
          </ac:spMkLst>
        </pc:spChg>
        <pc:spChg chg="mod">
          <ac:chgData name="One Skill" userId="8d49c830ac36a521" providerId="LiveId" clId="{EA354719-4A8A-47E8-A6A4-79A949610386}" dt="2024-04-18T13:40:59.976" v="3508" actId="27803"/>
          <ac:spMkLst>
            <pc:docMk/>
            <pc:sldMk cId="767519772" sldId="268"/>
            <ac:spMk id="2009" creationId="{781413E9-DB2A-BDA5-23E4-33F55EC2E08B}"/>
          </ac:spMkLst>
        </pc:spChg>
        <pc:spChg chg="mod">
          <ac:chgData name="One Skill" userId="8d49c830ac36a521" providerId="LiveId" clId="{EA354719-4A8A-47E8-A6A4-79A949610386}" dt="2024-04-18T13:40:59.976" v="3508" actId="27803"/>
          <ac:spMkLst>
            <pc:docMk/>
            <pc:sldMk cId="767519772" sldId="268"/>
            <ac:spMk id="2010" creationId="{5A5ABB06-9B95-D020-1F13-54C0D987FB49}"/>
          </ac:spMkLst>
        </pc:spChg>
        <pc:spChg chg="mod">
          <ac:chgData name="One Skill" userId="8d49c830ac36a521" providerId="LiveId" clId="{EA354719-4A8A-47E8-A6A4-79A949610386}" dt="2024-04-18T13:40:59.976" v="3508" actId="27803"/>
          <ac:spMkLst>
            <pc:docMk/>
            <pc:sldMk cId="767519772" sldId="268"/>
            <ac:spMk id="2011" creationId="{2CA99EE5-277E-03C0-632B-72DE1B3140D1}"/>
          </ac:spMkLst>
        </pc:spChg>
        <pc:spChg chg="mod">
          <ac:chgData name="One Skill" userId="8d49c830ac36a521" providerId="LiveId" clId="{EA354719-4A8A-47E8-A6A4-79A949610386}" dt="2024-04-18T13:40:59.976" v="3508" actId="27803"/>
          <ac:spMkLst>
            <pc:docMk/>
            <pc:sldMk cId="767519772" sldId="268"/>
            <ac:spMk id="2012" creationId="{BE6C87B4-9D49-B923-0316-7BBD384B3FC5}"/>
          </ac:spMkLst>
        </pc:spChg>
        <pc:spChg chg="mod">
          <ac:chgData name="One Skill" userId="8d49c830ac36a521" providerId="LiveId" clId="{EA354719-4A8A-47E8-A6A4-79A949610386}" dt="2024-04-18T13:40:59.976" v="3508" actId="27803"/>
          <ac:spMkLst>
            <pc:docMk/>
            <pc:sldMk cId="767519772" sldId="268"/>
            <ac:spMk id="2013" creationId="{A97908E4-1ABB-1514-D1B0-90A3F5250027}"/>
          </ac:spMkLst>
        </pc:spChg>
        <pc:spChg chg="mod">
          <ac:chgData name="One Skill" userId="8d49c830ac36a521" providerId="LiveId" clId="{EA354719-4A8A-47E8-A6A4-79A949610386}" dt="2024-04-18T13:40:59.976" v="3508" actId="27803"/>
          <ac:spMkLst>
            <pc:docMk/>
            <pc:sldMk cId="767519772" sldId="268"/>
            <ac:spMk id="2014" creationId="{83C96F8D-DB02-59AA-2C8D-57D773CDA2F4}"/>
          </ac:spMkLst>
        </pc:spChg>
        <pc:spChg chg="mod">
          <ac:chgData name="One Skill" userId="8d49c830ac36a521" providerId="LiveId" clId="{EA354719-4A8A-47E8-A6A4-79A949610386}" dt="2024-04-18T13:40:59.976" v="3508" actId="27803"/>
          <ac:spMkLst>
            <pc:docMk/>
            <pc:sldMk cId="767519772" sldId="268"/>
            <ac:spMk id="2015" creationId="{CEB0868B-1AA9-AE7A-E80C-E7AC63010C30}"/>
          </ac:spMkLst>
        </pc:spChg>
        <pc:spChg chg="mod">
          <ac:chgData name="One Skill" userId="8d49c830ac36a521" providerId="LiveId" clId="{EA354719-4A8A-47E8-A6A4-79A949610386}" dt="2024-04-18T13:40:59.976" v="3508" actId="27803"/>
          <ac:spMkLst>
            <pc:docMk/>
            <pc:sldMk cId="767519772" sldId="268"/>
            <ac:spMk id="2016" creationId="{8497B297-0ECD-8A42-4C60-70404356E7A8}"/>
          </ac:spMkLst>
        </pc:spChg>
        <pc:spChg chg="mod">
          <ac:chgData name="One Skill" userId="8d49c830ac36a521" providerId="LiveId" clId="{EA354719-4A8A-47E8-A6A4-79A949610386}" dt="2024-04-18T13:40:59.976" v="3508" actId="27803"/>
          <ac:spMkLst>
            <pc:docMk/>
            <pc:sldMk cId="767519772" sldId="268"/>
            <ac:spMk id="2017" creationId="{4790F674-A730-3C2D-3603-135283597497}"/>
          </ac:spMkLst>
        </pc:spChg>
        <pc:spChg chg="mod">
          <ac:chgData name="One Skill" userId="8d49c830ac36a521" providerId="LiveId" clId="{EA354719-4A8A-47E8-A6A4-79A949610386}" dt="2024-04-18T13:40:59.976" v="3508" actId="27803"/>
          <ac:spMkLst>
            <pc:docMk/>
            <pc:sldMk cId="767519772" sldId="268"/>
            <ac:spMk id="2018" creationId="{F8A79713-ECC9-B2E7-804A-8CA358BB7B50}"/>
          </ac:spMkLst>
        </pc:spChg>
        <pc:spChg chg="mod">
          <ac:chgData name="One Skill" userId="8d49c830ac36a521" providerId="LiveId" clId="{EA354719-4A8A-47E8-A6A4-79A949610386}" dt="2024-04-18T13:40:59.976" v="3508" actId="27803"/>
          <ac:spMkLst>
            <pc:docMk/>
            <pc:sldMk cId="767519772" sldId="268"/>
            <ac:spMk id="2019" creationId="{87D99C4B-AEF8-4D5F-DA28-64174110AA9D}"/>
          </ac:spMkLst>
        </pc:spChg>
        <pc:spChg chg="mod">
          <ac:chgData name="One Skill" userId="8d49c830ac36a521" providerId="LiveId" clId="{EA354719-4A8A-47E8-A6A4-79A949610386}" dt="2024-04-18T13:40:59.976" v="3508" actId="27803"/>
          <ac:spMkLst>
            <pc:docMk/>
            <pc:sldMk cId="767519772" sldId="268"/>
            <ac:spMk id="2020" creationId="{0BEE65F9-1E80-77C0-410F-EB7833D7FB1A}"/>
          </ac:spMkLst>
        </pc:spChg>
        <pc:spChg chg="mod">
          <ac:chgData name="One Skill" userId="8d49c830ac36a521" providerId="LiveId" clId="{EA354719-4A8A-47E8-A6A4-79A949610386}" dt="2024-04-18T13:40:59.976" v="3508" actId="27803"/>
          <ac:spMkLst>
            <pc:docMk/>
            <pc:sldMk cId="767519772" sldId="268"/>
            <ac:spMk id="2021" creationId="{31DB20F6-3A88-1D0C-6BD1-A40053A8AC9E}"/>
          </ac:spMkLst>
        </pc:spChg>
        <pc:spChg chg="mod">
          <ac:chgData name="One Skill" userId="8d49c830ac36a521" providerId="LiveId" clId="{EA354719-4A8A-47E8-A6A4-79A949610386}" dt="2024-04-18T13:40:59.976" v="3508" actId="27803"/>
          <ac:spMkLst>
            <pc:docMk/>
            <pc:sldMk cId="767519772" sldId="268"/>
            <ac:spMk id="2022" creationId="{989938E6-9AF4-502B-825A-BCD9954F016D}"/>
          </ac:spMkLst>
        </pc:spChg>
        <pc:spChg chg="mod">
          <ac:chgData name="One Skill" userId="8d49c830ac36a521" providerId="LiveId" clId="{EA354719-4A8A-47E8-A6A4-79A949610386}" dt="2024-04-18T13:40:59.976" v="3508" actId="27803"/>
          <ac:spMkLst>
            <pc:docMk/>
            <pc:sldMk cId="767519772" sldId="268"/>
            <ac:spMk id="2023" creationId="{020C7C9A-8D96-8A00-43F0-F12F7BB83EEB}"/>
          </ac:spMkLst>
        </pc:spChg>
        <pc:spChg chg="mod">
          <ac:chgData name="One Skill" userId="8d49c830ac36a521" providerId="LiveId" clId="{EA354719-4A8A-47E8-A6A4-79A949610386}" dt="2024-04-18T13:40:59.976" v="3508" actId="27803"/>
          <ac:spMkLst>
            <pc:docMk/>
            <pc:sldMk cId="767519772" sldId="268"/>
            <ac:spMk id="2024" creationId="{427954AF-7861-BEAF-B16B-AD673361A46B}"/>
          </ac:spMkLst>
        </pc:spChg>
        <pc:spChg chg="mod">
          <ac:chgData name="One Skill" userId="8d49c830ac36a521" providerId="LiveId" clId="{EA354719-4A8A-47E8-A6A4-79A949610386}" dt="2024-04-18T13:40:59.976" v="3508" actId="27803"/>
          <ac:spMkLst>
            <pc:docMk/>
            <pc:sldMk cId="767519772" sldId="268"/>
            <ac:spMk id="2025" creationId="{92C82325-CFF4-FC8E-8BB5-B09824EADCDD}"/>
          </ac:spMkLst>
        </pc:spChg>
        <pc:spChg chg="mod">
          <ac:chgData name="One Skill" userId="8d49c830ac36a521" providerId="LiveId" clId="{EA354719-4A8A-47E8-A6A4-79A949610386}" dt="2024-04-18T13:40:59.976" v="3508" actId="27803"/>
          <ac:spMkLst>
            <pc:docMk/>
            <pc:sldMk cId="767519772" sldId="268"/>
            <ac:spMk id="2026" creationId="{7EC7153B-8DF7-FF94-3D59-F10DE2BD1B53}"/>
          </ac:spMkLst>
        </pc:spChg>
        <pc:spChg chg="mod">
          <ac:chgData name="One Skill" userId="8d49c830ac36a521" providerId="LiveId" clId="{EA354719-4A8A-47E8-A6A4-79A949610386}" dt="2024-04-18T13:40:59.976" v="3508" actId="27803"/>
          <ac:spMkLst>
            <pc:docMk/>
            <pc:sldMk cId="767519772" sldId="268"/>
            <ac:spMk id="2027" creationId="{754F1BF1-58C9-7FD2-8387-B0519EF034F6}"/>
          </ac:spMkLst>
        </pc:spChg>
        <pc:spChg chg="mod">
          <ac:chgData name="One Skill" userId="8d49c830ac36a521" providerId="LiveId" clId="{EA354719-4A8A-47E8-A6A4-79A949610386}" dt="2024-04-18T13:40:59.976" v="3508" actId="27803"/>
          <ac:spMkLst>
            <pc:docMk/>
            <pc:sldMk cId="767519772" sldId="268"/>
            <ac:spMk id="2028" creationId="{4AEA7C49-31EB-46F5-D054-A4220EF5EA11}"/>
          </ac:spMkLst>
        </pc:spChg>
        <pc:spChg chg="mod">
          <ac:chgData name="One Skill" userId="8d49c830ac36a521" providerId="LiveId" clId="{EA354719-4A8A-47E8-A6A4-79A949610386}" dt="2024-04-18T13:40:59.976" v="3508" actId="27803"/>
          <ac:spMkLst>
            <pc:docMk/>
            <pc:sldMk cId="767519772" sldId="268"/>
            <ac:spMk id="2029" creationId="{18EA6F57-AA3E-9C75-6E23-C97D22C3B575}"/>
          </ac:spMkLst>
        </pc:spChg>
        <pc:spChg chg="mod">
          <ac:chgData name="One Skill" userId="8d49c830ac36a521" providerId="LiveId" clId="{EA354719-4A8A-47E8-A6A4-79A949610386}" dt="2024-04-18T13:40:59.976" v="3508" actId="27803"/>
          <ac:spMkLst>
            <pc:docMk/>
            <pc:sldMk cId="767519772" sldId="268"/>
            <ac:spMk id="2030" creationId="{4D038C39-48F4-63B3-5BC0-611FC6169383}"/>
          </ac:spMkLst>
        </pc:spChg>
        <pc:spChg chg="mod">
          <ac:chgData name="One Skill" userId="8d49c830ac36a521" providerId="LiveId" clId="{EA354719-4A8A-47E8-A6A4-79A949610386}" dt="2024-04-18T13:40:59.976" v="3508" actId="27803"/>
          <ac:spMkLst>
            <pc:docMk/>
            <pc:sldMk cId="767519772" sldId="268"/>
            <ac:spMk id="2031" creationId="{ED00434F-9446-BA34-6CA5-332CC7495573}"/>
          </ac:spMkLst>
        </pc:spChg>
        <pc:spChg chg="mod">
          <ac:chgData name="One Skill" userId="8d49c830ac36a521" providerId="LiveId" clId="{EA354719-4A8A-47E8-A6A4-79A949610386}" dt="2024-04-18T13:40:59.976" v="3508" actId="27803"/>
          <ac:spMkLst>
            <pc:docMk/>
            <pc:sldMk cId="767519772" sldId="268"/>
            <ac:spMk id="2032" creationId="{363B2659-15A3-1B8C-E3CC-EA0693E1D260}"/>
          </ac:spMkLst>
        </pc:spChg>
        <pc:spChg chg="mod">
          <ac:chgData name="One Skill" userId="8d49c830ac36a521" providerId="LiveId" clId="{EA354719-4A8A-47E8-A6A4-79A949610386}" dt="2024-04-18T13:40:59.976" v="3508" actId="27803"/>
          <ac:spMkLst>
            <pc:docMk/>
            <pc:sldMk cId="767519772" sldId="268"/>
            <ac:spMk id="2033" creationId="{3F1DC230-2E98-0F7A-327C-E9DBC5575658}"/>
          </ac:spMkLst>
        </pc:spChg>
        <pc:spChg chg="mod">
          <ac:chgData name="One Skill" userId="8d49c830ac36a521" providerId="LiveId" clId="{EA354719-4A8A-47E8-A6A4-79A949610386}" dt="2024-04-18T13:40:59.976" v="3508" actId="27803"/>
          <ac:spMkLst>
            <pc:docMk/>
            <pc:sldMk cId="767519772" sldId="268"/>
            <ac:spMk id="2034" creationId="{D96F5DCD-EED6-4993-5C66-887DCE828672}"/>
          </ac:spMkLst>
        </pc:spChg>
        <pc:spChg chg="mod">
          <ac:chgData name="One Skill" userId="8d49c830ac36a521" providerId="LiveId" clId="{EA354719-4A8A-47E8-A6A4-79A949610386}" dt="2024-04-18T13:40:59.976" v="3508" actId="27803"/>
          <ac:spMkLst>
            <pc:docMk/>
            <pc:sldMk cId="767519772" sldId="268"/>
            <ac:spMk id="2035" creationId="{1534A59A-8FF1-34F1-C863-D12C9323A5BC}"/>
          </ac:spMkLst>
        </pc:spChg>
        <pc:spChg chg="mod">
          <ac:chgData name="One Skill" userId="8d49c830ac36a521" providerId="LiveId" clId="{EA354719-4A8A-47E8-A6A4-79A949610386}" dt="2024-04-18T13:40:59.976" v="3508" actId="27803"/>
          <ac:spMkLst>
            <pc:docMk/>
            <pc:sldMk cId="767519772" sldId="268"/>
            <ac:spMk id="2036" creationId="{0E00673D-C100-EAE7-29F4-E715BED6EC03}"/>
          </ac:spMkLst>
        </pc:spChg>
        <pc:spChg chg="mod">
          <ac:chgData name="One Skill" userId="8d49c830ac36a521" providerId="LiveId" clId="{EA354719-4A8A-47E8-A6A4-79A949610386}" dt="2024-04-18T13:40:59.976" v="3508" actId="27803"/>
          <ac:spMkLst>
            <pc:docMk/>
            <pc:sldMk cId="767519772" sldId="268"/>
            <ac:spMk id="2037" creationId="{19E0AADB-093E-56EE-CD3B-FEDD3B1892B3}"/>
          </ac:spMkLst>
        </pc:spChg>
        <pc:spChg chg="mod">
          <ac:chgData name="One Skill" userId="8d49c830ac36a521" providerId="LiveId" clId="{EA354719-4A8A-47E8-A6A4-79A949610386}" dt="2024-04-18T13:40:59.976" v="3508" actId="27803"/>
          <ac:spMkLst>
            <pc:docMk/>
            <pc:sldMk cId="767519772" sldId="268"/>
            <ac:spMk id="2038" creationId="{ECECCAF7-A315-8823-C2B6-70EF303C00AC}"/>
          </ac:spMkLst>
        </pc:spChg>
        <pc:spChg chg="mod">
          <ac:chgData name="One Skill" userId="8d49c830ac36a521" providerId="LiveId" clId="{EA354719-4A8A-47E8-A6A4-79A949610386}" dt="2024-04-18T13:40:59.976" v="3508" actId="27803"/>
          <ac:spMkLst>
            <pc:docMk/>
            <pc:sldMk cId="767519772" sldId="268"/>
            <ac:spMk id="2039" creationId="{47AD67BD-40BB-2F8B-7716-71DF9E7940C1}"/>
          </ac:spMkLst>
        </pc:spChg>
        <pc:spChg chg="mod">
          <ac:chgData name="One Skill" userId="8d49c830ac36a521" providerId="LiveId" clId="{EA354719-4A8A-47E8-A6A4-79A949610386}" dt="2024-04-18T13:40:59.976" v="3508" actId="27803"/>
          <ac:spMkLst>
            <pc:docMk/>
            <pc:sldMk cId="767519772" sldId="268"/>
            <ac:spMk id="2040" creationId="{3A42E49C-83F5-E9C7-C1F9-4E5D336E218E}"/>
          </ac:spMkLst>
        </pc:spChg>
        <pc:spChg chg="mod">
          <ac:chgData name="One Skill" userId="8d49c830ac36a521" providerId="LiveId" clId="{EA354719-4A8A-47E8-A6A4-79A949610386}" dt="2024-04-18T13:40:59.976" v="3508" actId="27803"/>
          <ac:spMkLst>
            <pc:docMk/>
            <pc:sldMk cId="767519772" sldId="268"/>
            <ac:spMk id="2041" creationId="{432EB6E7-399B-A321-E369-6F6EB7859F53}"/>
          </ac:spMkLst>
        </pc:spChg>
        <pc:spChg chg="mod">
          <ac:chgData name="One Skill" userId="8d49c830ac36a521" providerId="LiveId" clId="{EA354719-4A8A-47E8-A6A4-79A949610386}" dt="2024-04-18T13:40:59.976" v="3508" actId="27803"/>
          <ac:spMkLst>
            <pc:docMk/>
            <pc:sldMk cId="767519772" sldId="268"/>
            <ac:spMk id="2042" creationId="{417B3A88-C213-8BB5-3960-2D1FB18C1F0A}"/>
          </ac:spMkLst>
        </pc:spChg>
        <pc:spChg chg="mod">
          <ac:chgData name="One Skill" userId="8d49c830ac36a521" providerId="LiveId" clId="{EA354719-4A8A-47E8-A6A4-79A949610386}" dt="2024-04-18T13:40:59.976" v="3508" actId="27803"/>
          <ac:spMkLst>
            <pc:docMk/>
            <pc:sldMk cId="767519772" sldId="268"/>
            <ac:spMk id="2043" creationId="{9D721B6B-F41C-0B87-955E-D3FC467AAEF2}"/>
          </ac:spMkLst>
        </pc:spChg>
        <pc:spChg chg="mod">
          <ac:chgData name="One Skill" userId="8d49c830ac36a521" providerId="LiveId" clId="{EA354719-4A8A-47E8-A6A4-79A949610386}" dt="2024-04-18T13:40:59.976" v="3508" actId="27803"/>
          <ac:spMkLst>
            <pc:docMk/>
            <pc:sldMk cId="767519772" sldId="268"/>
            <ac:spMk id="2044" creationId="{5FC5A94D-B3A5-FD73-6890-7CF1A4DFF934}"/>
          </ac:spMkLst>
        </pc:spChg>
        <pc:spChg chg="mod">
          <ac:chgData name="One Skill" userId="8d49c830ac36a521" providerId="LiveId" clId="{EA354719-4A8A-47E8-A6A4-79A949610386}" dt="2024-04-18T13:40:59.976" v="3508" actId="27803"/>
          <ac:spMkLst>
            <pc:docMk/>
            <pc:sldMk cId="767519772" sldId="268"/>
            <ac:spMk id="2045" creationId="{A36981C9-069E-47D9-CB09-FB8E4359A7B9}"/>
          </ac:spMkLst>
        </pc:spChg>
        <pc:spChg chg="mod">
          <ac:chgData name="One Skill" userId="8d49c830ac36a521" providerId="LiveId" clId="{EA354719-4A8A-47E8-A6A4-79A949610386}" dt="2024-04-18T13:40:59.976" v="3508" actId="27803"/>
          <ac:spMkLst>
            <pc:docMk/>
            <pc:sldMk cId="767519772" sldId="268"/>
            <ac:spMk id="2046" creationId="{E4D8690B-D9F7-179E-4F39-39B9554011BA}"/>
          </ac:spMkLst>
        </pc:spChg>
        <pc:spChg chg="mod">
          <ac:chgData name="One Skill" userId="8d49c830ac36a521" providerId="LiveId" clId="{EA354719-4A8A-47E8-A6A4-79A949610386}" dt="2024-04-18T13:40:59.976" v="3508" actId="27803"/>
          <ac:spMkLst>
            <pc:docMk/>
            <pc:sldMk cId="767519772" sldId="268"/>
            <ac:spMk id="2047" creationId="{3DB4DB97-F49A-2ACF-213A-03164B62DC75}"/>
          </ac:spMkLst>
        </pc:spChg>
        <pc:spChg chg="mod">
          <ac:chgData name="One Skill" userId="8d49c830ac36a521" providerId="LiveId" clId="{EA354719-4A8A-47E8-A6A4-79A949610386}" dt="2024-04-18T13:40:59.976" v="3508" actId="27803"/>
          <ac:spMkLst>
            <pc:docMk/>
            <pc:sldMk cId="767519772" sldId="268"/>
            <ac:spMk id="2048" creationId="{47EEB5C7-B5B7-42A5-9F71-0D9963B307D2}"/>
          </ac:spMkLst>
        </pc:spChg>
        <pc:spChg chg="mod">
          <ac:chgData name="One Skill" userId="8d49c830ac36a521" providerId="LiveId" clId="{EA354719-4A8A-47E8-A6A4-79A949610386}" dt="2024-04-18T13:40:59.976" v="3508" actId="27803"/>
          <ac:spMkLst>
            <pc:docMk/>
            <pc:sldMk cId="767519772" sldId="268"/>
            <ac:spMk id="2049" creationId="{56D178BD-6521-F47A-3E9E-A83889694A28}"/>
          </ac:spMkLst>
        </pc:spChg>
        <pc:spChg chg="mod">
          <ac:chgData name="One Skill" userId="8d49c830ac36a521" providerId="LiveId" clId="{EA354719-4A8A-47E8-A6A4-79A949610386}" dt="2024-04-18T13:40:59.976" v="3508" actId="27803"/>
          <ac:spMkLst>
            <pc:docMk/>
            <pc:sldMk cId="767519772" sldId="268"/>
            <ac:spMk id="2050" creationId="{E12F1089-98BF-ECF0-9F53-082B2733A75D}"/>
          </ac:spMkLst>
        </pc:spChg>
        <pc:spChg chg="mod">
          <ac:chgData name="One Skill" userId="8d49c830ac36a521" providerId="LiveId" clId="{EA354719-4A8A-47E8-A6A4-79A949610386}" dt="2024-04-18T13:40:59.976" v="3508" actId="27803"/>
          <ac:spMkLst>
            <pc:docMk/>
            <pc:sldMk cId="767519772" sldId="268"/>
            <ac:spMk id="2051" creationId="{0FE7DE87-AD72-5A59-2D5A-676B9A306EA8}"/>
          </ac:spMkLst>
        </pc:spChg>
        <pc:spChg chg="mod">
          <ac:chgData name="One Skill" userId="8d49c830ac36a521" providerId="LiveId" clId="{EA354719-4A8A-47E8-A6A4-79A949610386}" dt="2024-04-18T13:40:59.976" v="3508" actId="27803"/>
          <ac:spMkLst>
            <pc:docMk/>
            <pc:sldMk cId="767519772" sldId="268"/>
            <ac:spMk id="2052" creationId="{1B490BEF-303D-80A3-3D93-85C7C0E01BB6}"/>
          </ac:spMkLst>
        </pc:spChg>
        <pc:spChg chg="mod">
          <ac:chgData name="One Skill" userId="8d49c830ac36a521" providerId="LiveId" clId="{EA354719-4A8A-47E8-A6A4-79A949610386}" dt="2024-04-18T13:40:59.976" v="3508" actId="27803"/>
          <ac:spMkLst>
            <pc:docMk/>
            <pc:sldMk cId="767519772" sldId="268"/>
            <ac:spMk id="2053" creationId="{642EE208-40CF-C609-82C3-5A85D51B7F88}"/>
          </ac:spMkLst>
        </pc:spChg>
        <pc:spChg chg="mod">
          <ac:chgData name="One Skill" userId="8d49c830ac36a521" providerId="LiveId" clId="{EA354719-4A8A-47E8-A6A4-79A949610386}" dt="2024-04-18T13:40:59.976" v="3508" actId="27803"/>
          <ac:spMkLst>
            <pc:docMk/>
            <pc:sldMk cId="767519772" sldId="268"/>
            <ac:spMk id="2054" creationId="{538F58DF-1657-1D32-68DA-8D65AE4E6DE9}"/>
          </ac:spMkLst>
        </pc:spChg>
        <pc:spChg chg="mod">
          <ac:chgData name="One Skill" userId="8d49c830ac36a521" providerId="LiveId" clId="{EA354719-4A8A-47E8-A6A4-79A949610386}" dt="2024-04-18T13:40:59.976" v="3508" actId="27803"/>
          <ac:spMkLst>
            <pc:docMk/>
            <pc:sldMk cId="767519772" sldId="268"/>
            <ac:spMk id="2055" creationId="{A5606E92-C728-BF9C-0A05-A23854653FC1}"/>
          </ac:spMkLst>
        </pc:spChg>
        <pc:spChg chg="mod">
          <ac:chgData name="One Skill" userId="8d49c830ac36a521" providerId="LiveId" clId="{EA354719-4A8A-47E8-A6A4-79A949610386}" dt="2024-04-18T13:40:59.976" v="3508" actId="27803"/>
          <ac:spMkLst>
            <pc:docMk/>
            <pc:sldMk cId="767519772" sldId="268"/>
            <ac:spMk id="2056" creationId="{E6CE01EF-19B0-5C73-0D91-F7C081CA7BE1}"/>
          </ac:spMkLst>
        </pc:spChg>
        <pc:spChg chg="mod">
          <ac:chgData name="One Skill" userId="8d49c830ac36a521" providerId="LiveId" clId="{EA354719-4A8A-47E8-A6A4-79A949610386}" dt="2024-04-18T13:40:59.976" v="3508" actId="27803"/>
          <ac:spMkLst>
            <pc:docMk/>
            <pc:sldMk cId="767519772" sldId="268"/>
            <ac:spMk id="2057" creationId="{8DEADC80-D5A3-CD75-401E-5C9E93946AB5}"/>
          </ac:spMkLst>
        </pc:spChg>
        <pc:spChg chg="mod">
          <ac:chgData name="One Skill" userId="8d49c830ac36a521" providerId="LiveId" clId="{EA354719-4A8A-47E8-A6A4-79A949610386}" dt="2024-04-18T13:40:59.976" v="3508" actId="27803"/>
          <ac:spMkLst>
            <pc:docMk/>
            <pc:sldMk cId="767519772" sldId="268"/>
            <ac:spMk id="2058" creationId="{9F979370-4CE2-828E-65AF-96E905D6046F}"/>
          </ac:spMkLst>
        </pc:spChg>
        <pc:spChg chg="mod">
          <ac:chgData name="One Skill" userId="8d49c830ac36a521" providerId="LiveId" clId="{EA354719-4A8A-47E8-A6A4-79A949610386}" dt="2024-04-18T13:40:59.976" v="3508" actId="27803"/>
          <ac:spMkLst>
            <pc:docMk/>
            <pc:sldMk cId="767519772" sldId="268"/>
            <ac:spMk id="2059" creationId="{22EEBA0D-4DFD-6195-33F5-52307DC60DE3}"/>
          </ac:spMkLst>
        </pc:spChg>
        <pc:spChg chg="mod">
          <ac:chgData name="One Skill" userId="8d49c830ac36a521" providerId="LiveId" clId="{EA354719-4A8A-47E8-A6A4-79A949610386}" dt="2024-04-18T13:40:59.976" v="3508" actId="27803"/>
          <ac:spMkLst>
            <pc:docMk/>
            <pc:sldMk cId="767519772" sldId="268"/>
            <ac:spMk id="2060" creationId="{36FF819C-5EC9-5537-9CAD-C091311F931C}"/>
          </ac:spMkLst>
        </pc:spChg>
        <pc:spChg chg="mod">
          <ac:chgData name="One Skill" userId="8d49c830ac36a521" providerId="LiveId" clId="{EA354719-4A8A-47E8-A6A4-79A949610386}" dt="2024-04-18T13:40:59.976" v="3508" actId="27803"/>
          <ac:spMkLst>
            <pc:docMk/>
            <pc:sldMk cId="767519772" sldId="268"/>
            <ac:spMk id="2061" creationId="{73C8724B-8BA1-353E-CE1D-2E42B2CDB804}"/>
          </ac:spMkLst>
        </pc:spChg>
        <pc:spChg chg="mod">
          <ac:chgData name="One Skill" userId="8d49c830ac36a521" providerId="LiveId" clId="{EA354719-4A8A-47E8-A6A4-79A949610386}" dt="2024-04-18T13:40:59.976" v="3508" actId="27803"/>
          <ac:spMkLst>
            <pc:docMk/>
            <pc:sldMk cId="767519772" sldId="268"/>
            <ac:spMk id="2062" creationId="{CAF3193E-BA49-F839-56A1-95742FC6D0CE}"/>
          </ac:spMkLst>
        </pc:spChg>
        <pc:spChg chg="mod">
          <ac:chgData name="One Skill" userId="8d49c830ac36a521" providerId="LiveId" clId="{EA354719-4A8A-47E8-A6A4-79A949610386}" dt="2024-04-18T13:40:59.976" v="3508" actId="27803"/>
          <ac:spMkLst>
            <pc:docMk/>
            <pc:sldMk cId="767519772" sldId="268"/>
            <ac:spMk id="2063" creationId="{B7944585-62C2-816D-E238-A2EB4D41315B}"/>
          </ac:spMkLst>
        </pc:spChg>
        <pc:spChg chg="mod">
          <ac:chgData name="One Skill" userId="8d49c830ac36a521" providerId="LiveId" clId="{EA354719-4A8A-47E8-A6A4-79A949610386}" dt="2024-04-18T13:40:59.976" v="3508" actId="27803"/>
          <ac:spMkLst>
            <pc:docMk/>
            <pc:sldMk cId="767519772" sldId="268"/>
            <ac:spMk id="2064" creationId="{5808EDFC-2BE6-14B4-C571-50C4F2926FFB}"/>
          </ac:spMkLst>
        </pc:spChg>
        <pc:spChg chg="mod">
          <ac:chgData name="One Skill" userId="8d49c830ac36a521" providerId="LiveId" clId="{EA354719-4A8A-47E8-A6A4-79A949610386}" dt="2024-04-18T13:40:59.976" v="3508" actId="27803"/>
          <ac:spMkLst>
            <pc:docMk/>
            <pc:sldMk cId="767519772" sldId="268"/>
            <ac:spMk id="2065" creationId="{805018D0-A333-E610-EBA5-5B553C57B195}"/>
          </ac:spMkLst>
        </pc:spChg>
        <pc:spChg chg="mod">
          <ac:chgData name="One Skill" userId="8d49c830ac36a521" providerId="LiveId" clId="{EA354719-4A8A-47E8-A6A4-79A949610386}" dt="2024-04-18T13:40:59.976" v="3508" actId="27803"/>
          <ac:spMkLst>
            <pc:docMk/>
            <pc:sldMk cId="767519772" sldId="268"/>
            <ac:spMk id="2066" creationId="{CFB9E335-5B8D-B2F7-DD8C-0C85331F8A4F}"/>
          </ac:spMkLst>
        </pc:spChg>
        <pc:spChg chg="mod">
          <ac:chgData name="One Skill" userId="8d49c830ac36a521" providerId="LiveId" clId="{EA354719-4A8A-47E8-A6A4-79A949610386}" dt="2024-04-18T13:40:59.976" v="3508" actId="27803"/>
          <ac:spMkLst>
            <pc:docMk/>
            <pc:sldMk cId="767519772" sldId="268"/>
            <ac:spMk id="2067" creationId="{9E44CD9C-153A-8C24-62B2-39BAE7076CB8}"/>
          </ac:spMkLst>
        </pc:spChg>
        <pc:spChg chg="mod">
          <ac:chgData name="One Skill" userId="8d49c830ac36a521" providerId="LiveId" clId="{EA354719-4A8A-47E8-A6A4-79A949610386}" dt="2024-04-18T13:40:59.976" v="3508" actId="27803"/>
          <ac:spMkLst>
            <pc:docMk/>
            <pc:sldMk cId="767519772" sldId="268"/>
            <ac:spMk id="2068" creationId="{DBF279AD-B4D7-0924-69D4-6A5FC5266B33}"/>
          </ac:spMkLst>
        </pc:spChg>
        <pc:spChg chg="mod">
          <ac:chgData name="One Skill" userId="8d49c830ac36a521" providerId="LiveId" clId="{EA354719-4A8A-47E8-A6A4-79A949610386}" dt="2024-04-18T13:40:59.976" v="3508" actId="27803"/>
          <ac:spMkLst>
            <pc:docMk/>
            <pc:sldMk cId="767519772" sldId="268"/>
            <ac:spMk id="2069" creationId="{D01A6855-912C-D4DD-9563-E2E551BBFFCB}"/>
          </ac:spMkLst>
        </pc:spChg>
        <pc:spChg chg="mod">
          <ac:chgData name="One Skill" userId="8d49c830ac36a521" providerId="LiveId" clId="{EA354719-4A8A-47E8-A6A4-79A949610386}" dt="2024-04-18T13:40:59.976" v="3508" actId="27803"/>
          <ac:spMkLst>
            <pc:docMk/>
            <pc:sldMk cId="767519772" sldId="268"/>
            <ac:spMk id="2070" creationId="{45C44FD5-7B49-8433-7CA0-F80014FD2B20}"/>
          </ac:spMkLst>
        </pc:spChg>
        <pc:spChg chg="mod">
          <ac:chgData name="One Skill" userId="8d49c830ac36a521" providerId="LiveId" clId="{EA354719-4A8A-47E8-A6A4-79A949610386}" dt="2024-04-18T13:40:59.976" v="3508" actId="27803"/>
          <ac:spMkLst>
            <pc:docMk/>
            <pc:sldMk cId="767519772" sldId="268"/>
            <ac:spMk id="2071" creationId="{562BDF56-CD68-F3C8-988E-93057AC1C5D6}"/>
          </ac:spMkLst>
        </pc:spChg>
        <pc:spChg chg="mod">
          <ac:chgData name="One Skill" userId="8d49c830ac36a521" providerId="LiveId" clId="{EA354719-4A8A-47E8-A6A4-79A949610386}" dt="2024-04-18T13:40:59.976" v="3508" actId="27803"/>
          <ac:spMkLst>
            <pc:docMk/>
            <pc:sldMk cId="767519772" sldId="268"/>
            <ac:spMk id="2072" creationId="{40D5536D-D095-3BA4-EDFB-E7B1A87D2110}"/>
          </ac:spMkLst>
        </pc:spChg>
        <pc:spChg chg="mod">
          <ac:chgData name="One Skill" userId="8d49c830ac36a521" providerId="LiveId" clId="{EA354719-4A8A-47E8-A6A4-79A949610386}" dt="2024-04-18T13:40:59.976" v="3508" actId="27803"/>
          <ac:spMkLst>
            <pc:docMk/>
            <pc:sldMk cId="767519772" sldId="268"/>
            <ac:spMk id="2073" creationId="{5C888DC1-2AD8-6074-16A9-ABBC35BF4FDC}"/>
          </ac:spMkLst>
        </pc:spChg>
        <pc:spChg chg="mod">
          <ac:chgData name="One Skill" userId="8d49c830ac36a521" providerId="LiveId" clId="{EA354719-4A8A-47E8-A6A4-79A949610386}" dt="2024-04-18T13:40:59.976" v="3508" actId="27803"/>
          <ac:spMkLst>
            <pc:docMk/>
            <pc:sldMk cId="767519772" sldId="268"/>
            <ac:spMk id="2074" creationId="{75873EC6-2A91-110C-FC4B-42975DD3CF3F}"/>
          </ac:spMkLst>
        </pc:spChg>
        <pc:spChg chg="mod">
          <ac:chgData name="One Skill" userId="8d49c830ac36a521" providerId="LiveId" clId="{EA354719-4A8A-47E8-A6A4-79A949610386}" dt="2024-04-18T13:40:59.976" v="3508" actId="27803"/>
          <ac:spMkLst>
            <pc:docMk/>
            <pc:sldMk cId="767519772" sldId="268"/>
            <ac:spMk id="2075" creationId="{E753BC04-E825-BA58-3B02-784F36A33215}"/>
          </ac:spMkLst>
        </pc:spChg>
        <pc:spChg chg="mod">
          <ac:chgData name="One Skill" userId="8d49c830ac36a521" providerId="LiveId" clId="{EA354719-4A8A-47E8-A6A4-79A949610386}" dt="2024-04-18T13:40:59.976" v="3508" actId="27803"/>
          <ac:spMkLst>
            <pc:docMk/>
            <pc:sldMk cId="767519772" sldId="268"/>
            <ac:spMk id="2076" creationId="{6835B443-127D-1B79-4F6B-7EDD1D7287BB}"/>
          </ac:spMkLst>
        </pc:spChg>
        <pc:spChg chg="mod">
          <ac:chgData name="One Skill" userId="8d49c830ac36a521" providerId="LiveId" clId="{EA354719-4A8A-47E8-A6A4-79A949610386}" dt="2024-04-18T13:40:59.976" v="3508" actId="27803"/>
          <ac:spMkLst>
            <pc:docMk/>
            <pc:sldMk cId="767519772" sldId="268"/>
            <ac:spMk id="2077" creationId="{5AD51926-95BE-5E58-CA09-86066FC1C1A7}"/>
          </ac:spMkLst>
        </pc:spChg>
        <pc:spChg chg="mod">
          <ac:chgData name="One Skill" userId="8d49c830ac36a521" providerId="LiveId" clId="{EA354719-4A8A-47E8-A6A4-79A949610386}" dt="2024-04-18T13:40:59.976" v="3508" actId="27803"/>
          <ac:spMkLst>
            <pc:docMk/>
            <pc:sldMk cId="767519772" sldId="268"/>
            <ac:spMk id="2078" creationId="{90B4A90E-523C-C2AF-EC8B-116FF254CAA8}"/>
          </ac:spMkLst>
        </pc:spChg>
        <pc:spChg chg="mod">
          <ac:chgData name="One Skill" userId="8d49c830ac36a521" providerId="LiveId" clId="{EA354719-4A8A-47E8-A6A4-79A949610386}" dt="2024-04-18T13:40:59.976" v="3508" actId="27803"/>
          <ac:spMkLst>
            <pc:docMk/>
            <pc:sldMk cId="767519772" sldId="268"/>
            <ac:spMk id="2079" creationId="{DDCD33D6-6FEF-9443-0D0F-300E2424E457}"/>
          </ac:spMkLst>
        </pc:spChg>
        <pc:spChg chg="mod">
          <ac:chgData name="One Skill" userId="8d49c830ac36a521" providerId="LiveId" clId="{EA354719-4A8A-47E8-A6A4-79A949610386}" dt="2024-04-18T13:40:59.976" v="3508" actId="27803"/>
          <ac:spMkLst>
            <pc:docMk/>
            <pc:sldMk cId="767519772" sldId="268"/>
            <ac:spMk id="2080" creationId="{38C71440-6C9C-EB12-B7E9-99F21C1CEA7C}"/>
          </ac:spMkLst>
        </pc:spChg>
        <pc:spChg chg="mod">
          <ac:chgData name="One Skill" userId="8d49c830ac36a521" providerId="LiveId" clId="{EA354719-4A8A-47E8-A6A4-79A949610386}" dt="2024-04-18T13:40:59.976" v="3508" actId="27803"/>
          <ac:spMkLst>
            <pc:docMk/>
            <pc:sldMk cId="767519772" sldId="268"/>
            <ac:spMk id="2081" creationId="{6D61E58E-3F20-D15B-48E2-6592221D1516}"/>
          </ac:spMkLst>
        </pc:spChg>
        <pc:spChg chg="mod">
          <ac:chgData name="One Skill" userId="8d49c830ac36a521" providerId="LiveId" clId="{EA354719-4A8A-47E8-A6A4-79A949610386}" dt="2024-04-18T13:40:59.976" v="3508" actId="27803"/>
          <ac:spMkLst>
            <pc:docMk/>
            <pc:sldMk cId="767519772" sldId="268"/>
            <ac:spMk id="2082" creationId="{B0C62496-D0B9-E579-A5AE-6C81C83BB61B}"/>
          </ac:spMkLst>
        </pc:spChg>
        <pc:spChg chg="mod">
          <ac:chgData name="One Skill" userId="8d49c830ac36a521" providerId="LiveId" clId="{EA354719-4A8A-47E8-A6A4-79A949610386}" dt="2024-04-18T13:40:59.976" v="3508" actId="27803"/>
          <ac:spMkLst>
            <pc:docMk/>
            <pc:sldMk cId="767519772" sldId="268"/>
            <ac:spMk id="2083" creationId="{39ABED14-A7D9-E391-15CB-292C9E3F89C0}"/>
          </ac:spMkLst>
        </pc:spChg>
        <pc:spChg chg="mod">
          <ac:chgData name="One Skill" userId="8d49c830ac36a521" providerId="LiveId" clId="{EA354719-4A8A-47E8-A6A4-79A949610386}" dt="2024-04-18T13:40:59.976" v="3508" actId="27803"/>
          <ac:spMkLst>
            <pc:docMk/>
            <pc:sldMk cId="767519772" sldId="268"/>
            <ac:spMk id="2084" creationId="{FD922A6F-2505-5097-0359-7F05EB190635}"/>
          </ac:spMkLst>
        </pc:spChg>
        <pc:spChg chg="mod">
          <ac:chgData name="One Skill" userId="8d49c830ac36a521" providerId="LiveId" clId="{EA354719-4A8A-47E8-A6A4-79A949610386}" dt="2024-04-18T13:40:59.976" v="3508" actId="27803"/>
          <ac:spMkLst>
            <pc:docMk/>
            <pc:sldMk cId="767519772" sldId="268"/>
            <ac:spMk id="2085" creationId="{FAACE368-223F-01C8-0026-EBDCCA844A7B}"/>
          </ac:spMkLst>
        </pc:spChg>
        <pc:spChg chg="mod">
          <ac:chgData name="One Skill" userId="8d49c830ac36a521" providerId="LiveId" clId="{EA354719-4A8A-47E8-A6A4-79A949610386}" dt="2024-04-18T13:40:59.976" v="3508" actId="27803"/>
          <ac:spMkLst>
            <pc:docMk/>
            <pc:sldMk cId="767519772" sldId="268"/>
            <ac:spMk id="2086" creationId="{83E12D40-E3BE-9BD1-74EF-50F307BA32D9}"/>
          </ac:spMkLst>
        </pc:spChg>
        <pc:spChg chg="mod">
          <ac:chgData name="One Skill" userId="8d49c830ac36a521" providerId="LiveId" clId="{EA354719-4A8A-47E8-A6A4-79A949610386}" dt="2024-04-18T13:40:59.976" v="3508" actId="27803"/>
          <ac:spMkLst>
            <pc:docMk/>
            <pc:sldMk cId="767519772" sldId="268"/>
            <ac:spMk id="2087" creationId="{80993BF2-1740-6710-E1B6-66AF5B8B0189}"/>
          </ac:spMkLst>
        </pc:spChg>
        <pc:spChg chg="mod">
          <ac:chgData name="One Skill" userId="8d49c830ac36a521" providerId="LiveId" clId="{EA354719-4A8A-47E8-A6A4-79A949610386}" dt="2024-04-18T13:40:59.976" v="3508" actId="27803"/>
          <ac:spMkLst>
            <pc:docMk/>
            <pc:sldMk cId="767519772" sldId="268"/>
            <ac:spMk id="2088" creationId="{90167158-D37E-CD45-E4C7-DB37B437E2E6}"/>
          </ac:spMkLst>
        </pc:spChg>
        <pc:spChg chg="mod">
          <ac:chgData name="One Skill" userId="8d49c830ac36a521" providerId="LiveId" clId="{EA354719-4A8A-47E8-A6A4-79A949610386}" dt="2024-04-18T13:40:59.976" v="3508" actId="27803"/>
          <ac:spMkLst>
            <pc:docMk/>
            <pc:sldMk cId="767519772" sldId="268"/>
            <ac:spMk id="2089" creationId="{ABCA4C26-A36C-4C22-811F-38B882A98975}"/>
          </ac:spMkLst>
        </pc:spChg>
        <pc:spChg chg="mod">
          <ac:chgData name="One Skill" userId="8d49c830ac36a521" providerId="LiveId" clId="{EA354719-4A8A-47E8-A6A4-79A949610386}" dt="2024-04-18T13:40:59.976" v="3508" actId="27803"/>
          <ac:spMkLst>
            <pc:docMk/>
            <pc:sldMk cId="767519772" sldId="268"/>
            <ac:spMk id="2090" creationId="{3B7F92A0-CF9F-D0ED-0869-08D2E9ACAFC4}"/>
          </ac:spMkLst>
        </pc:spChg>
        <pc:spChg chg="mod">
          <ac:chgData name="One Skill" userId="8d49c830ac36a521" providerId="LiveId" clId="{EA354719-4A8A-47E8-A6A4-79A949610386}" dt="2024-04-18T13:40:59.976" v="3508" actId="27803"/>
          <ac:spMkLst>
            <pc:docMk/>
            <pc:sldMk cId="767519772" sldId="268"/>
            <ac:spMk id="2091" creationId="{5F341ADF-3ADE-D694-04A0-078AB8652954}"/>
          </ac:spMkLst>
        </pc:spChg>
        <pc:spChg chg="mod">
          <ac:chgData name="One Skill" userId="8d49c830ac36a521" providerId="LiveId" clId="{EA354719-4A8A-47E8-A6A4-79A949610386}" dt="2024-04-18T13:40:59.976" v="3508" actId="27803"/>
          <ac:spMkLst>
            <pc:docMk/>
            <pc:sldMk cId="767519772" sldId="268"/>
            <ac:spMk id="2092" creationId="{30F63E0D-9A6D-841F-79C4-6F423E735215}"/>
          </ac:spMkLst>
        </pc:spChg>
        <pc:spChg chg="mod">
          <ac:chgData name="One Skill" userId="8d49c830ac36a521" providerId="LiveId" clId="{EA354719-4A8A-47E8-A6A4-79A949610386}" dt="2024-04-18T13:40:59.976" v="3508" actId="27803"/>
          <ac:spMkLst>
            <pc:docMk/>
            <pc:sldMk cId="767519772" sldId="268"/>
            <ac:spMk id="2093" creationId="{D44BE928-C421-AB1C-2736-8536476CD21C}"/>
          </ac:spMkLst>
        </pc:spChg>
        <pc:spChg chg="mod">
          <ac:chgData name="One Skill" userId="8d49c830ac36a521" providerId="LiveId" clId="{EA354719-4A8A-47E8-A6A4-79A949610386}" dt="2024-04-18T13:40:59.976" v="3508" actId="27803"/>
          <ac:spMkLst>
            <pc:docMk/>
            <pc:sldMk cId="767519772" sldId="268"/>
            <ac:spMk id="2094" creationId="{5FD8CF6B-6F2D-4DD2-7ED7-AB96CEDCE752}"/>
          </ac:spMkLst>
        </pc:spChg>
        <pc:spChg chg="mod">
          <ac:chgData name="One Skill" userId="8d49c830ac36a521" providerId="LiveId" clId="{EA354719-4A8A-47E8-A6A4-79A949610386}" dt="2024-04-18T13:40:59.976" v="3508" actId="27803"/>
          <ac:spMkLst>
            <pc:docMk/>
            <pc:sldMk cId="767519772" sldId="268"/>
            <ac:spMk id="2095" creationId="{9BE0EF6A-7C6A-6257-24D3-8E65FAA3D0A2}"/>
          </ac:spMkLst>
        </pc:spChg>
        <pc:spChg chg="mod">
          <ac:chgData name="One Skill" userId="8d49c830ac36a521" providerId="LiveId" clId="{EA354719-4A8A-47E8-A6A4-79A949610386}" dt="2024-04-18T13:40:59.976" v="3508" actId="27803"/>
          <ac:spMkLst>
            <pc:docMk/>
            <pc:sldMk cId="767519772" sldId="268"/>
            <ac:spMk id="2096" creationId="{EFB80E59-ADFF-665D-FC8B-418751B27B2A}"/>
          </ac:spMkLst>
        </pc:spChg>
        <pc:spChg chg="mod">
          <ac:chgData name="One Skill" userId="8d49c830ac36a521" providerId="LiveId" clId="{EA354719-4A8A-47E8-A6A4-79A949610386}" dt="2024-04-18T13:40:59.976" v="3508" actId="27803"/>
          <ac:spMkLst>
            <pc:docMk/>
            <pc:sldMk cId="767519772" sldId="268"/>
            <ac:spMk id="2097" creationId="{0E4A7AA2-B4E5-25D0-36D3-01F268D51BFE}"/>
          </ac:spMkLst>
        </pc:spChg>
        <pc:spChg chg="mod">
          <ac:chgData name="One Skill" userId="8d49c830ac36a521" providerId="LiveId" clId="{EA354719-4A8A-47E8-A6A4-79A949610386}" dt="2024-04-18T13:40:59.976" v="3508" actId="27803"/>
          <ac:spMkLst>
            <pc:docMk/>
            <pc:sldMk cId="767519772" sldId="268"/>
            <ac:spMk id="2098" creationId="{E3980AA2-4392-3000-7101-D870620EA200}"/>
          </ac:spMkLst>
        </pc:spChg>
        <pc:spChg chg="mod">
          <ac:chgData name="One Skill" userId="8d49c830ac36a521" providerId="LiveId" clId="{EA354719-4A8A-47E8-A6A4-79A949610386}" dt="2024-04-18T13:40:59.976" v="3508" actId="27803"/>
          <ac:spMkLst>
            <pc:docMk/>
            <pc:sldMk cId="767519772" sldId="268"/>
            <ac:spMk id="2099" creationId="{8020FD9E-9258-9398-A010-55DFEE7AE581}"/>
          </ac:spMkLst>
        </pc:spChg>
        <pc:spChg chg="mod">
          <ac:chgData name="One Skill" userId="8d49c830ac36a521" providerId="LiveId" clId="{EA354719-4A8A-47E8-A6A4-79A949610386}" dt="2024-04-18T13:40:59.976" v="3508" actId="27803"/>
          <ac:spMkLst>
            <pc:docMk/>
            <pc:sldMk cId="767519772" sldId="268"/>
            <ac:spMk id="2100" creationId="{25FE5C36-2D6B-C49A-83DF-2C9D1E109786}"/>
          </ac:spMkLst>
        </pc:spChg>
        <pc:spChg chg="mod">
          <ac:chgData name="One Skill" userId="8d49c830ac36a521" providerId="LiveId" clId="{EA354719-4A8A-47E8-A6A4-79A949610386}" dt="2024-04-18T13:40:59.976" v="3508" actId="27803"/>
          <ac:spMkLst>
            <pc:docMk/>
            <pc:sldMk cId="767519772" sldId="268"/>
            <ac:spMk id="2101" creationId="{20921E66-59B2-6F22-D41E-1880D707999A}"/>
          </ac:spMkLst>
        </pc:spChg>
        <pc:spChg chg="mod">
          <ac:chgData name="One Skill" userId="8d49c830ac36a521" providerId="LiveId" clId="{EA354719-4A8A-47E8-A6A4-79A949610386}" dt="2024-04-18T13:40:59.976" v="3508" actId="27803"/>
          <ac:spMkLst>
            <pc:docMk/>
            <pc:sldMk cId="767519772" sldId="268"/>
            <ac:spMk id="2102" creationId="{52FBEC1C-EBE9-2C53-CCE3-CE9E2C0EB72C}"/>
          </ac:spMkLst>
        </pc:spChg>
        <pc:spChg chg="mod">
          <ac:chgData name="One Skill" userId="8d49c830ac36a521" providerId="LiveId" clId="{EA354719-4A8A-47E8-A6A4-79A949610386}" dt="2024-04-18T13:40:59.976" v="3508" actId="27803"/>
          <ac:spMkLst>
            <pc:docMk/>
            <pc:sldMk cId="767519772" sldId="268"/>
            <ac:spMk id="2103" creationId="{06CAE47D-2F21-43F6-9C3B-835097F7B342}"/>
          </ac:spMkLst>
        </pc:spChg>
        <pc:spChg chg="mod">
          <ac:chgData name="One Skill" userId="8d49c830ac36a521" providerId="LiveId" clId="{EA354719-4A8A-47E8-A6A4-79A949610386}" dt="2024-04-18T13:40:59.976" v="3508" actId="27803"/>
          <ac:spMkLst>
            <pc:docMk/>
            <pc:sldMk cId="767519772" sldId="268"/>
            <ac:spMk id="2104" creationId="{8248F744-2080-4719-B1F3-3E4B8F25780C}"/>
          </ac:spMkLst>
        </pc:spChg>
        <pc:spChg chg="mod">
          <ac:chgData name="One Skill" userId="8d49c830ac36a521" providerId="LiveId" clId="{EA354719-4A8A-47E8-A6A4-79A949610386}" dt="2024-04-18T13:40:59.976" v="3508" actId="27803"/>
          <ac:spMkLst>
            <pc:docMk/>
            <pc:sldMk cId="767519772" sldId="268"/>
            <ac:spMk id="2105" creationId="{83409900-2602-C9CB-C587-8E2DFA88C60E}"/>
          </ac:spMkLst>
        </pc:spChg>
        <pc:spChg chg="mod">
          <ac:chgData name="One Skill" userId="8d49c830ac36a521" providerId="LiveId" clId="{EA354719-4A8A-47E8-A6A4-79A949610386}" dt="2024-04-18T13:40:59.976" v="3508" actId="27803"/>
          <ac:spMkLst>
            <pc:docMk/>
            <pc:sldMk cId="767519772" sldId="268"/>
            <ac:spMk id="2106" creationId="{6E94898C-B569-6516-8553-D82FD7539F61}"/>
          </ac:spMkLst>
        </pc:spChg>
        <pc:spChg chg="mod">
          <ac:chgData name="One Skill" userId="8d49c830ac36a521" providerId="LiveId" clId="{EA354719-4A8A-47E8-A6A4-79A949610386}" dt="2024-04-18T13:40:59.976" v="3508" actId="27803"/>
          <ac:spMkLst>
            <pc:docMk/>
            <pc:sldMk cId="767519772" sldId="268"/>
            <ac:spMk id="2107" creationId="{6AE4BE24-3223-26AB-56E6-638B028427F0}"/>
          </ac:spMkLst>
        </pc:spChg>
        <pc:spChg chg="mod">
          <ac:chgData name="One Skill" userId="8d49c830ac36a521" providerId="LiveId" clId="{EA354719-4A8A-47E8-A6A4-79A949610386}" dt="2024-04-18T13:40:59.976" v="3508" actId="27803"/>
          <ac:spMkLst>
            <pc:docMk/>
            <pc:sldMk cId="767519772" sldId="268"/>
            <ac:spMk id="2108" creationId="{8402626D-A5D6-B702-10CB-5D4DA3B83B69}"/>
          </ac:spMkLst>
        </pc:spChg>
        <pc:spChg chg="mod">
          <ac:chgData name="One Skill" userId="8d49c830ac36a521" providerId="LiveId" clId="{EA354719-4A8A-47E8-A6A4-79A949610386}" dt="2024-04-18T13:40:59.976" v="3508" actId="27803"/>
          <ac:spMkLst>
            <pc:docMk/>
            <pc:sldMk cId="767519772" sldId="268"/>
            <ac:spMk id="2109" creationId="{7F275B0F-037E-73A4-972C-1B70648F7D7C}"/>
          </ac:spMkLst>
        </pc:spChg>
        <pc:spChg chg="mod">
          <ac:chgData name="One Skill" userId="8d49c830ac36a521" providerId="LiveId" clId="{EA354719-4A8A-47E8-A6A4-79A949610386}" dt="2024-04-18T13:40:59.976" v="3508" actId="27803"/>
          <ac:spMkLst>
            <pc:docMk/>
            <pc:sldMk cId="767519772" sldId="268"/>
            <ac:spMk id="2110" creationId="{1B4C9481-6ACC-3EF2-FE2D-DC2F0F48AC7B}"/>
          </ac:spMkLst>
        </pc:spChg>
        <pc:spChg chg="mod">
          <ac:chgData name="One Skill" userId="8d49c830ac36a521" providerId="LiveId" clId="{EA354719-4A8A-47E8-A6A4-79A949610386}" dt="2024-04-18T13:40:59.976" v="3508" actId="27803"/>
          <ac:spMkLst>
            <pc:docMk/>
            <pc:sldMk cId="767519772" sldId="268"/>
            <ac:spMk id="2111" creationId="{0AD0447A-E8A3-9DB7-FF05-ADCC1931E12F}"/>
          </ac:spMkLst>
        </pc:spChg>
        <pc:spChg chg="mod">
          <ac:chgData name="One Skill" userId="8d49c830ac36a521" providerId="LiveId" clId="{EA354719-4A8A-47E8-A6A4-79A949610386}" dt="2024-04-18T13:40:59.976" v="3508" actId="27803"/>
          <ac:spMkLst>
            <pc:docMk/>
            <pc:sldMk cId="767519772" sldId="268"/>
            <ac:spMk id="2112" creationId="{923FC655-CAE2-A756-497A-5E70FAC21FC4}"/>
          </ac:spMkLst>
        </pc:spChg>
        <pc:spChg chg="mod">
          <ac:chgData name="One Skill" userId="8d49c830ac36a521" providerId="LiveId" clId="{EA354719-4A8A-47E8-A6A4-79A949610386}" dt="2024-04-18T13:40:59.976" v="3508" actId="27803"/>
          <ac:spMkLst>
            <pc:docMk/>
            <pc:sldMk cId="767519772" sldId="268"/>
            <ac:spMk id="2113" creationId="{E7D08BD4-7149-B91E-8E0F-FE1CC9C88EB6}"/>
          </ac:spMkLst>
        </pc:spChg>
        <pc:spChg chg="mod">
          <ac:chgData name="One Skill" userId="8d49c830ac36a521" providerId="LiveId" clId="{EA354719-4A8A-47E8-A6A4-79A949610386}" dt="2024-04-18T13:40:59.976" v="3508" actId="27803"/>
          <ac:spMkLst>
            <pc:docMk/>
            <pc:sldMk cId="767519772" sldId="268"/>
            <ac:spMk id="2114" creationId="{9889A1D1-689A-1C09-BB60-783BB0F18F6C}"/>
          </ac:spMkLst>
        </pc:spChg>
        <pc:spChg chg="mod">
          <ac:chgData name="One Skill" userId="8d49c830ac36a521" providerId="LiveId" clId="{EA354719-4A8A-47E8-A6A4-79A949610386}" dt="2024-04-18T13:40:59.976" v="3508" actId="27803"/>
          <ac:spMkLst>
            <pc:docMk/>
            <pc:sldMk cId="767519772" sldId="268"/>
            <ac:spMk id="2115" creationId="{F496F2CE-29EF-BD83-8B62-1A543538BA35}"/>
          </ac:spMkLst>
        </pc:spChg>
        <pc:spChg chg="mod">
          <ac:chgData name="One Skill" userId="8d49c830ac36a521" providerId="LiveId" clId="{EA354719-4A8A-47E8-A6A4-79A949610386}" dt="2024-04-18T13:40:59.976" v="3508" actId="27803"/>
          <ac:spMkLst>
            <pc:docMk/>
            <pc:sldMk cId="767519772" sldId="268"/>
            <ac:spMk id="2116" creationId="{79815ABA-5DA4-BA13-3A64-4BAC35A1B302}"/>
          </ac:spMkLst>
        </pc:spChg>
        <pc:spChg chg="mod">
          <ac:chgData name="One Skill" userId="8d49c830ac36a521" providerId="LiveId" clId="{EA354719-4A8A-47E8-A6A4-79A949610386}" dt="2024-04-18T13:40:59.976" v="3508" actId="27803"/>
          <ac:spMkLst>
            <pc:docMk/>
            <pc:sldMk cId="767519772" sldId="268"/>
            <ac:spMk id="2117" creationId="{CFE786FA-7455-EF90-272D-C3F9E0EA7050}"/>
          </ac:spMkLst>
        </pc:spChg>
        <pc:spChg chg="mod">
          <ac:chgData name="One Skill" userId="8d49c830ac36a521" providerId="LiveId" clId="{EA354719-4A8A-47E8-A6A4-79A949610386}" dt="2024-04-18T13:40:59.976" v="3508" actId="27803"/>
          <ac:spMkLst>
            <pc:docMk/>
            <pc:sldMk cId="767519772" sldId="268"/>
            <ac:spMk id="2118" creationId="{8686255C-CD7B-6E0D-7CCC-5B8068F1333B}"/>
          </ac:spMkLst>
        </pc:spChg>
        <pc:spChg chg="mod">
          <ac:chgData name="One Skill" userId="8d49c830ac36a521" providerId="LiveId" clId="{EA354719-4A8A-47E8-A6A4-79A949610386}" dt="2024-04-18T13:40:59.976" v="3508" actId="27803"/>
          <ac:spMkLst>
            <pc:docMk/>
            <pc:sldMk cId="767519772" sldId="268"/>
            <ac:spMk id="2119" creationId="{BD4547DE-C57C-C8A6-0C86-7D6F76586781}"/>
          </ac:spMkLst>
        </pc:spChg>
        <pc:spChg chg="mod">
          <ac:chgData name="One Skill" userId="8d49c830ac36a521" providerId="LiveId" clId="{EA354719-4A8A-47E8-A6A4-79A949610386}" dt="2024-04-18T13:40:59.976" v="3508" actId="27803"/>
          <ac:spMkLst>
            <pc:docMk/>
            <pc:sldMk cId="767519772" sldId="268"/>
            <ac:spMk id="2120" creationId="{C6F46391-13FE-C814-4B33-65C342BEA84D}"/>
          </ac:spMkLst>
        </pc:spChg>
        <pc:spChg chg="mod">
          <ac:chgData name="One Skill" userId="8d49c830ac36a521" providerId="LiveId" clId="{EA354719-4A8A-47E8-A6A4-79A949610386}" dt="2024-04-18T13:40:59.976" v="3508" actId="27803"/>
          <ac:spMkLst>
            <pc:docMk/>
            <pc:sldMk cId="767519772" sldId="268"/>
            <ac:spMk id="2121" creationId="{2BF9DA38-195B-257C-CEEE-15FAFD393CFC}"/>
          </ac:spMkLst>
        </pc:spChg>
        <pc:spChg chg="mod">
          <ac:chgData name="One Skill" userId="8d49c830ac36a521" providerId="LiveId" clId="{EA354719-4A8A-47E8-A6A4-79A949610386}" dt="2024-04-18T13:40:59.976" v="3508" actId="27803"/>
          <ac:spMkLst>
            <pc:docMk/>
            <pc:sldMk cId="767519772" sldId="268"/>
            <ac:spMk id="2122" creationId="{1C5CDA9D-621C-B1E6-6306-FD770004E908}"/>
          </ac:spMkLst>
        </pc:spChg>
        <pc:spChg chg="mod">
          <ac:chgData name="One Skill" userId="8d49c830ac36a521" providerId="LiveId" clId="{EA354719-4A8A-47E8-A6A4-79A949610386}" dt="2024-04-18T13:40:59.976" v="3508" actId="27803"/>
          <ac:spMkLst>
            <pc:docMk/>
            <pc:sldMk cId="767519772" sldId="268"/>
            <ac:spMk id="2123" creationId="{16F55047-27CA-4393-918D-86CE19B46792}"/>
          </ac:spMkLst>
        </pc:spChg>
        <pc:spChg chg="mod">
          <ac:chgData name="One Skill" userId="8d49c830ac36a521" providerId="LiveId" clId="{EA354719-4A8A-47E8-A6A4-79A949610386}" dt="2024-04-18T13:40:59.976" v="3508" actId="27803"/>
          <ac:spMkLst>
            <pc:docMk/>
            <pc:sldMk cId="767519772" sldId="268"/>
            <ac:spMk id="2124" creationId="{FC2D5718-289C-2249-4FE7-C9629D1097E4}"/>
          </ac:spMkLst>
        </pc:spChg>
        <pc:spChg chg="mod">
          <ac:chgData name="One Skill" userId="8d49c830ac36a521" providerId="LiveId" clId="{EA354719-4A8A-47E8-A6A4-79A949610386}" dt="2024-04-18T13:40:59.976" v="3508" actId="27803"/>
          <ac:spMkLst>
            <pc:docMk/>
            <pc:sldMk cId="767519772" sldId="268"/>
            <ac:spMk id="2125" creationId="{89F3B50B-E0B7-5B0F-7C93-59222346D45F}"/>
          </ac:spMkLst>
        </pc:spChg>
        <pc:spChg chg="mod">
          <ac:chgData name="One Skill" userId="8d49c830ac36a521" providerId="LiveId" clId="{EA354719-4A8A-47E8-A6A4-79A949610386}" dt="2024-04-18T13:40:59.976" v="3508" actId="27803"/>
          <ac:spMkLst>
            <pc:docMk/>
            <pc:sldMk cId="767519772" sldId="268"/>
            <ac:spMk id="2126" creationId="{3BFE304E-A5FB-2DDF-4C8D-E5A97B857B56}"/>
          </ac:spMkLst>
        </pc:spChg>
        <pc:spChg chg="mod">
          <ac:chgData name="One Skill" userId="8d49c830ac36a521" providerId="LiveId" clId="{EA354719-4A8A-47E8-A6A4-79A949610386}" dt="2024-04-18T13:40:59.976" v="3508" actId="27803"/>
          <ac:spMkLst>
            <pc:docMk/>
            <pc:sldMk cId="767519772" sldId="268"/>
            <ac:spMk id="2127" creationId="{F4C32670-FFA3-1025-10E2-5243AE68ECFD}"/>
          </ac:spMkLst>
        </pc:spChg>
        <pc:spChg chg="mod">
          <ac:chgData name="One Skill" userId="8d49c830ac36a521" providerId="LiveId" clId="{EA354719-4A8A-47E8-A6A4-79A949610386}" dt="2024-04-18T13:40:59.976" v="3508" actId="27803"/>
          <ac:spMkLst>
            <pc:docMk/>
            <pc:sldMk cId="767519772" sldId="268"/>
            <ac:spMk id="2128" creationId="{77BB099F-D755-1AAE-20AF-952F41916865}"/>
          </ac:spMkLst>
        </pc:spChg>
        <pc:spChg chg="mod">
          <ac:chgData name="One Skill" userId="8d49c830ac36a521" providerId="LiveId" clId="{EA354719-4A8A-47E8-A6A4-79A949610386}" dt="2024-04-18T13:40:59.976" v="3508" actId="27803"/>
          <ac:spMkLst>
            <pc:docMk/>
            <pc:sldMk cId="767519772" sldId="268"/>
            <ac:spMk id="2129" creationId="{9B373734-C07B-2DF1-B71E-5DD06B5D5EBC}"/>
          </ac:spMkLst>
        </pc:spChg>
        <pc:spChg chg="mod">
          <ac:chgData name="One Skill" userId="8d49c830ac36a521" providerId="LiveId" clId="{EA354719-4A8A-47E8-A6A4-79A949610386}" dt="2024-04-18T13:40:59.976" v="3508" actId="27803"/>
          <ac:spMkLst>
            <pc:docMk/>
            <pc:sldMk cId="767519772" sldId="268"/>
            <ac:spMk id="2130" creationId="{85B26046-3BDE-2011-D4FE-04509FA68B41}"/>
          </ac:spMkLst>
        </pc:spChg>
        <pc:spChg chg="mod">
          <ac:chgData name="One Skill" userId="8d49c830ac36a521" providerId="LiveId" clId="{EA354719-4A8A-47E8-A6A4-79A949610386}" dt="2024-04-18T13:40:59.976" v="3508" actId="27803"/>
          <ac:spMkLst>
            <pc:docMk/>
            <pc:sldMk cId="767519772" sldId="268"/>
            <ac:spMk id="2131" creationId="{9B349506-DBED-38F6-C172-B5745400A9AB}"/>
          </ac:spMkLst>
        </pc:spChg>
        <pc:spChg chg="mod">
          <ac:chgData name="One Skill" userId="8d49c830ac36a521" providerId="LiveId" clId="{EA354719-4A8A-47E8-A6A4-79A949610386}" dt="2024-04-18T13:40:59.976" v="3508" actId="27803"/>
          <ac:spMkLst>
            <pc:docMk/>
            <pc:sldMk cId="767519772" sldId="268"/>
            <ac:spMk id="2132" creationId="{351011E1-941E-DE11-103E-C0BD87FF0062}"/>
          </ac:spMkLst>
        </pc:spChg>
        <pc:spChg chg="mod">
          <ac:chgData name="One Skill" userId="8d49c830ac36a521" providerId="LiveId" clId="{EA354719-4A8A-47E8-A6A4-79A949610386}" dt="2024-04-18T13:40:59.976" v="3508" actId="27803"/>
          <ac:spMkLst>
            <pc:docMk/>
            <pc:sldMk cId="767519772" sldId="268"/>
            <ac:spMk id="2133" creationId="{00621B58-7552-AA43-A819-53687EA6C85A}"/>
          </ac:spMkLst>
        </pc:spChg>
        <pc:spChg chg="mod">
          <ac:chgData name="One Skill" userId="8d49c830ac36a521" providerId="LiveId" clId="{EA354719-4A8A-47E8-A6A4-79A949610386}" dt="2024-04-18T13:40:59.976" v="3508" actId="27803"/>
          <ac:spMkLst>
            <pc:docMk/>
            <pc:sldMk cId="767519772" sldId="268"/>
            <ac:spMk id="2134" creationId="{73E05B9B-4B59-ACC1-B131-27CE7AB89524}"/>
          </ac:spMkLst>
        </pc:spChg>
        <pc:spChg chg="mod">
          <ac:chgData name="One Skill" userId="8d49c830ac36a521" providerId="LiveId" clId="{EA354719-4A8A-47E8-A6A4-79A949610386}" dt="2024-04-18T13:40:59.976" v="3508" actId="27803"/>
          <ac:spMkLst>
            <pc:docMk/>
            <pc:sldMk cId="767519772" sldId="268"/>
            <ac:spMk id="2135" creationId="{89BDF153-E1A3-4236-878F-AF1F4E8913B3}"/>
          </ac:spMkLst>
        </pc:spChg>
        <pc:spChg chg="mod">
          <ac:chgData name="One Skill" userId="8d49c830ac36a521" providerId="LiveId" clId="{EA354719-4A8A-47E8-A6A4-79A949610386}" dt="2024-04-18T13:40:59.976" v="3508" actId="27803"/>
          <ac:spMkLst>
            <pc:docMk/>
            <pc:sldMk cId="767519772" sldId="268"/>
            <ac:spMk id="2136" creationId="{2B22799F-EA74-9FCE-1D6F-0E727C635233}"/>
          </ac:spMkLst>
        </pc:spChg>
        <pc:spChg chg="mod">
          <ac:chgData name="One Skill" userId="8d49c830ac36a521" providerId="LiveId" clId="{EA354719-4A8A-47E8-A6A4-79A949610386}" dt="2024-04-18T13:40:59.976" v="3508" actId="27803"/>
          <ac:spMkLst>
            <pc:docMk/>
            <pc:sldMk cId="767519772" sldId="268"/>
            <ac:spMk id="2137" creationId="{5136AFCC-38AB-CA3C-797F-9FECE9A4B20A}"/>
          </ac:spMkLst>
        </pc:spChg>
        <pc:spChg chg="mod">
          <ac:chgData name="One Skill" userId="8d49c830ac36a521" providerId="LiveId" clId="{EA354719-4A8A-47E8-A6A4-79A949610386}" dt="2024-04-18T13:40:59.976" v="3508" actId="27803"/>
          <ac:spMkLst>
            <pc:docMk/>
            <pc:sldMk cId="767519772" sldId="268"/>
            <ac:spMk id="2138" creationId="{ABFB12D0-11BE-44CF-41E3-A27F59631F0C}"/>
          </ac:spMkLst>
        </pc:spChg>
        <pc:spChg chg="mod">
          <ac:chgData name="One Skill" userId="8d49c830ac36a521" providerId="LiveId" clId="{EA354719-4A8A-47E8-A6A4-79A949610386}" dt="2024-04-18T13:40:59.976" v="3508" actId="27803"/>
          <ac:spMkLst>
            <pc:docMk/>
            <pc:sldMk cId="767519772" sldId="268"/>
            <ac:spMk id="2139" creationId="{400F71DD-352E-E57D-52B3-2430DDD855FA}"/>
          </ac:spMkLst>
        </pc:spChg>
        <pc:spChg chg="mod">
          <ac:chgData name="One Skill" userId="8d49c830ac36a521" providerId="LiveId" clId="{EA354719-4A8A-47E8-A6A4-79A949610386}" dt="2024-04-18T13:40:59.976" v="3508" actId="27803"/>
          <ac:spMkLst>
            <pc:docMk/>
            <pc:sldMk cId="767519772" sldId="268"/>
            <ac:spMk id="2140" creationId="{699895A9-7E55-E4F0-C2A4-D73AA66E30C8}"/>
          </ac:spMkLst>
        </pc:spChg>
        <pc:spChg chg="mod">
          <ac:chgData name="One Skill" userId="8d49c830ac36a521" providerId="LiveId" clId="{EA354719-4A8A-47E8-A6A4-79A949610386}" dt="2024-04-18T13:40:59.976" v="3508" actId="27803"/>
          <ac:spMkLst>
            <pc:docMk/>
            <pc:sldMk cId="767519772" sldId="268"/>
            <ac:spMk id="2141" creationId="{25343CEE-7D59-21F4-A74C-F2AF3E07C471}"/>
          </ac:spMkLst>
        </pc:spChg>
        <pc:spChg chg="mod">
          <ac:chgData name="One Skill" userId="8d49c830ac36a521" providerId="LiveId" clId="{EA354719-4A8A-47E8-A6A4-79A949610386}" dt="2024-04-18T13:40:59.976" v="3508" actId="27803"/>
          <ac:spMkLst>
            <pc:docMk/>
            <pc:sldMk cId="767519772" sldId="268"/>
            <ac:spMk id="2142" creationId="{B35DE860-7FC5-9661-F01B-0EBE90B126C6}"/>
          </ac:spMkLst>
        </pc:spChg>
        <pc:spChg chg="mod">
          <ac:chgData name="One Skill" userId="8d49c830ac36a521" providerId="LiveId" clId="{EA354719-4A8A-47E8-A6A4-79A949610386}" dt="2024-04-18T13:40:59.976" v="3508" actId="27803"/>
          <ac:spMkLst>
            <pc:docMk/>
            <pc:sldMk cId="767519772" sldId="268"/>
            <ac:spMk id="2143" creationId="{1D708B9A-9BB7-3C4F-4BCF-FC7ECB7D5339}"/>
          </ac:spMkLst>
        </pc:spChg>
        <pc:spChg chg="mod">
          <ac:chgData name="One Skill" userId="8d49c830ac36a521" providerId="LiveId" clId="{EA354719-4A8A-47E8-A6A4-79A949610386}" dt="2024-04-18T13:40:59.976" v="3508" actId="27803"/>
          <ac:spMkLst>
            <pc:docMk/>
            <pc:sldMk cId="767519772" sldId="268"/>
            <ac:spMk id="2144" creationId="{2EC2EED0-B498-7458-C3C1-7F9BDB64FA1C}"/>
          </ac:spMkLst>
        </pc:spChg>
        <pc:spChg chg="mod">
          <ac:chgData name="One Skill" userId="8d49c830ac36a521" providerId="LiveId" clId="{EA354719-4A8A-47E8-A6A4-79A949610386}" dt="2024-04-18T13:40:59.976" v="3508" actId="27803"/>
          <ac:spMkLst>
            <pc:docMk/>
            <pc:sldMk cId="767519772" sldId="268"/>
            <ac:spMk id="2145" creationId="{FBCBB2B7-CFE8-68FF-2E99-427FAC815661}"/>
          </ac:spMkLst>
        </pc:spChg>
        <pc:spChg chg="mod">
          <ac:chgData name="One Skill" userId="8d49c830ac36a521" providerId="LiveId" clId="{EA354719-4A8A-47E8-A6A4-79A949610386}" dt="2024-04-18T13:40:59.976" v="3508" actId="27803"/>
          <ac:spMkLst>
            <pc:docMk/>
            <pc:sldMk cId="767519772" sldId="268"/>
            <ac:spMk id="2146" creationId="{E7369D76-F835-9F9A-9FE6-A73F6731ED54}"/>
          </ac:spMkLst>
        </pc:spChg>
        <pc:spChg chg="mod">
          <ac:chgData name="One Skill" userId="8d49c830ac36a521" providerId="LiveId" clId="{EA354719-4A8A-47E8-A6A4-79A949610386}" dt="2024-04-18T13:40:59.976" v="3508" actId="27803"/>
          <ac:spMkLst>
            <pc:docMk/>
            <pc:sldMk cId="767519772" sldId="268"/>
            <ac:spMk id="2147" creationId="{DB37D516-4054-FD8F-AC4C-F268CBE95BBA}"/>
          </ac:spMkLst>
        </pc:spChg>
        <pc:spChg chg="mod">
          <ac:chgData name="One Skill" userId="8d49c830ac36a521" providerId="LiveId" clId="{EA354719-4A8A-47E8-A6A4-79A949610386}" dt="2024-04-18T13:40:59.976" v="3508" actId="27803"/>
          <ac:spMkLst>
            <pc:docMk/>
            <pc:sldMk cId="767519772" sldId="268"/>
            <ac:spMk id="2148" creationId="{422E3327-BA53-A204-1E1C-42FBABD1D327}"/>
          </ac:spMkLst>
        </pc:spChg>
        <pc:spChg chg="mod">
          <ac:chgData name="One Skill" userId="8d49c830ac36a521" providerId="LiveId" clId="{EA354719-4A8A-47E8-A6A4-79A949610386}" dt="2024-04-18T13:40:59.976" v="3508" actId="27803"/>
          <ac:spMkLst>
            <pc:docMk/>
            <pc:sldMk cId="767519772" sldId="268"/>
            <ac:spMk id="2149" creationId="{5984D696-1205-55A8-8BCA-0F112F0F119A}"/>
          </ac:spMkLst>
        </pc:spChg>
        <pc:spChg chg="mod">
          <ac:chgData name="One Skill" userId="8d49c830ac36a521" providerId="LiveId" clId="{EA354719-4A8A-47E8-A6A4-79A949610386}" dt="2024-04-18T13:40:59.976" v="3508" actId="27803"/>
          <ac:spMkLst>
            <pc:docMk/>
            <pc:sldMk cId="767519772" sldId="268"/>
            <ac:spMk id="2150" creationId="{641FA034-7780-5B3A-3DE5-12E36B6D25FC}"/>
          </ac:spMkLst>
        </pc:spChg>
        <pc:spChg chg="mod">
          <ac:chgData name="One Skill" userId="8d49c830ac36a521" providerId="LiveId" clId="{EA354719-4A8A-47E8-A6A4-79A949610386}" dt="2024-04-18T13:40:59.976" v="3508" actId="27803"/>
          <ac:spMkLst>
            <pc:docMk/>
            <pc:sldMk cId="767519772" sldId="268"/>
            <ac:spMk id="2151" creationId="{6352FC85-A950-88C6-6B1B-246385CE38A6}"/>
          </ac:spMkLst>
        </pc:spChg>
        <pc:spChg chg="mod">
          <ac:chgData name="One Skill" userId="8d49c830ac36a521" providerId="LiveId" clId="{EA354719-4A8A-47E8-A6A4-79A949610386}" dt="2024-04-18T13:40:59.976" v="3508" actId="27803"/>
          <ac:spMkLst>
            <pc:docMk/>
            <pc:sldMk cId="767519772" sldId="268"/>
            <ac:spMk id="2152" creationId="{8752BDC4-EFAB-866F-CAD9-DCA212436A25}"/>
          </ac:spMkLst>
        </pc:spChg>
        <pc:spChg chg="mod">
          <ac:chgData name="One Skill" userId="8d49c830ac36a521" providerId="LiveId" clId="{EA354719-4A8A-47E8-A6A4-79A949610386}" dt="2024-04-18T13:40:59.976" v="3508" actId="27803"/>
          <ac:spMkLst>
            <pc:docMk/>
            <pc:sldMk cId="767519772" sldId="268"/>
            <ac:spMk id="2153" creationId="{D7C4F76B-7EFC-06F7-264B-D54B4E4D8A51}"/>
          </ac:spMkLst>
        </pc:spChg>
        <pc:spChg chg="mod">
          <ac:chgData name="One Skill" userId="8d49c830ac36a521" providerId="LiveId" clId="{EA354719-4A8A-47E8-A6A4-79A949610386}" dt="2024-04-18T13:40:59.976" v="3508" actId="27803"/>
          <ac:spMkLst>
            <pc:docMk/>
            <pc:sldMk cId="767519772" sldId="268"/>
            <ac:spMk id="2154" creationId="{8E346F39-C30C-9A44-8CDE-FF8B995CFEB3}"/>
          </ac:spMkLst>
        </pc:spChg>
        <pc:spChg chg="mod">
          <ac:chgData name="One Skill" userId="8d49c830ac36a521" providerId="LiveId" clId="{EA354719-4A8A-47E8-A6A4-79A949610386}" dt="2024-04-18T13:40:59.976" v="3508" actId="27803"/>
          <ac:spMkLst>
            <pc:docMk/>
            <pc:sldMk cId="767519772" sldId="268"/>
            <ac:spMk id="2155" creationId="{110D39BC-1D51-9495-985B-56413CE7DC22}"/>
          </ac:spMkLst>
        </pc:spChg>
        <pc:spChg chg="mod">
          <ac:chgData name="One Skill" userId="8d49c830ac36a521" providerId="LiveId" clId="{EA354719-4A8A-47E8-A6A4-79A949610386}" dt="2024-04-18T13:40:59.976" v="3508" actId="27803"/>
          <ac:spMkLst>
            <pc:docMk/>
            <pc:sldMk cId="767519772" sldId="268"/>
            <ac:spMk id="2156" creationId="{0A49710C-9EA6-5EF2-F816-B5438F74E9E7}"/>
          </ac:spMkLst>
        </pc:spChg>
        <pc:spChg chg="mod">
          <ac:chgData name="One Skill" userId="8d49c830ac36a521" providerId="LiveId" clId="{EA354719-4A8A-47E8-A6A4-79A949610386}" dt="2024-04-18T13:40:59.976" v="3508" actId="27803"/>
          <ac:spMkLst>
            <pc:docMk/>
            <pc:sldMk cId="767519772" sldId="268"/>
            <ac:spMk id="2157" creationId="{1F3F5FE8-8ED4-EFD0-5555-1E45B6F164A4}"/>
          </ac:spMkLst>
        </pc:spChg>
        <pc:spChg chg="mod">
          <ac:chgData name="One Skill" userId="8d49c830ac36a521" providerId="LiveId" clId="{EA354719-4A8A-47E8-A6A4-79A949610386}" dt="2024-04-18T13:40:59.976" v="3508" actId="27803"/>
          <ac:spMkLst>
            <pc:docMk/>
            <pc:sldMk cId="767519772" sldId="268"/>
            <ac:spMk id="2158" creationId="{A1E986F7-F195-D470-6791-0B597B3EDFB2}"/>
          </ac:spMkLst>
        </pc:spChg>
        <pc:spChg chg="mod">
          <ac:chgData name="One Skill" userId="8d49c830ac36a521" providerId="LiveId" clId="{EA354719-4A8A-47E8-A6A4-79A949610386}" dt="2024-04-18T13:40:59.976" v="3508" actId="27803"/>
          <ac:spMkLst>
            <pc:docMk/>
            <pc:sldMk cId="767519772" sldId="268"/>
            <ac:spMk id="2159" creationId="{6201EE20-8DDA-ABFB-ECAC-8EDA83204022}"/>
          </ac:spMkLst>
        </pc:spChg>
        <pc:spChg chg="mod">
          <ac:chgData name="One Skill" userId="8d49c830ac36a521" providerId="LiveId" clId="{EA354719-4A8A-47E8-A6A4-79A949610386}" dt="2024-04-18T13:40:59.976" v="3508" actId="27803"/>
          <ac:spMkLst>
            <pc:docMk/>
            <pc:sldMk cId="767519772" sldId="268"/>
            <ac:spMk id="2160" creationId="{A38A1812-42D0-A9C1-83F2-F95640BEF688}"/>
          </ac:spMkLst>
        </pc:spChg>
        <pc:spChg chg="mod">
          <ac:chgData name="One Skill" userId="8d49c830ac36a521" providerId="LiveId" clId="{EA354719-4A8A-47E8-A6A4-79A949610386}" dt="2024-04-18T13:40:59.976" v="3508" actId="27803"/>
          <ac:spMkLst>
            <pc:docMk/>
            <pc:sldMk cId="767519772" sldId="268"/>
            <ac:spMk id="2161" creationId="{191A4CA0-B414-E6B6-9745-4A6C6147394A}"/>
          </ac:spMkLst>
        </pc:spChg>
        <pc:spChg chg="mod">
          <ac:chgData name="One Skill" userId="8d49c830ac36a521" providerId="LiveId" clId="{EA354719-4A8A-47E8-A6A4-79A949610386}" dt="2024-04-18T13:40:59.976" v="3508" actId="27803"/>
          <ac:spMkLst>
            <pc:docMk/>
            <pc:sldMk cId="767519772" sldId="268"/>
            <ac:spMk id="2162" creationId="{555F2CA0-97F7-4BA8-1267-BBBAF324FA5D}"/>
          </ac:spMkLst>
        </pc:spChg>
        <pc:spChg chg="mod">
          <ac:chgData name="One Skill" userId="8d49c830ac36a521" providerId="LiveId" clId="{EA354719-4A8A-47E8-A6A4-79A949610386}" dt="2024-04-18T13:40:59.976" v="3508" actId="27803"/>
          <ac:spMkLst>
            <pc:docMk/>
            <pc:sldMk cId="767519772" sldId="268"/>
            <ac:spMk id="2163" creationId="{B23DB325-A7F2-69D8-BBDF-E2D984D0CD41}"/>
          </ac:spMkLst>
        </pc:spChg>
        <pc:spChg chg="mod">
          <ac:chgData name="One Skill" userId="8d49c830ac36a521" providerId="LiveId" clId="{EA354719-4A8A-47E8-A6A4-79A949610386}" dt="2024-04-18T13:40:59.976" v="3508" actId="27803"/>
          <ac:spMkLst>
            <pc:docMk/>
            <pc:sldMk cId="767519772" sldId="268"/>
            <ac:spMk id="2164" creationId="{1A9460AE-075A-8D5B-405E-582F547B8CC0}"/>
          </ac:spMkLst>
        </pc:spChg>
        <pc:spChg chg="mod">
          <ac:chgData name="One Skill" userId="8d49c830ac36a521" providerId="LiveId" clId="{EA354719-4A8A-47E8-A6A4-79A949610386}" dt="2024-04-18T13:40:59.976" v="3508" actId="27803"/>
          <ac:spMkLst>
            <pc:docMk/>
            <pc:sldMk cId="767519772" sldId="268"/>
            <ac:spMk id="2165" creationId="{456725CA-B06F-EF90-40B5-CA3B13D39AAB}"/>
          </ac:spMkLst>
        </pc:spChg>
        <pc:spChg chg="mod">
          <ac:chgData name="One Skill" userId="8d49c830ac36a521" providerId="LiveId" clId="{EA354719-4A8A-47E8-A6A4-79A949610386}" dt="2024-04-18T13:40:59.976" v="3508" actId="27803"/>
          <ac:spMkLst>
            <pc:docMk/>
            <pc:sldMk cId="767519772" sldId="268"/>
            <ac:spMk id="2166" creationId="{4A7A280B-EE0C-F75F-BD47-6A3F68E50B60}"/>
          </ac:spMkLst>
        </pc:spChg>
        <pc:spChg chg="mod">
          <ac:chgData name="One Skill" userId="8d49c830ac36a521" providerId="LiveId" clId="{EA354719-4A8A-47E8-A6A4-79A949610386}" dt="2024-04-18T13:40:59.976" v="3508" actId="27803"/>
          <ac:spMkLst>
            <pc:docMk/>
            <pc:sldMk cId="767519772" sldId="268"/>
            <ac:spMk id="2167" creationId="{A74A8D31-089F-45B9-3CF2-3BC424F349E4}"/>
          </ac:spMkLst>
        </pc:spChg>
        <pc:spChg chg="mod">
          <ac:chgData name="One Skill" userId="8d49c830ac36a521" providerId="LiveId" clId="{EA354719-4A8A-47E8-A6A4-79A949610386}" dt="2024-04-18T13:40:59.976" v="3508" actId="27803"/>
          <ac:spMkLst>
            <pc:docMk/>
            <pc:sldMk cId="767519772" sldId="268"/>
            <ac:spMk id="2168" creationId="{EE3DDC0F-B1CB-5A3E-BC0F-AB992A292ECC}"/>
          </ac:spMkLst>
        </pc:spChg>
        <pc:spChg chg="mod">
          <ac:chgData name="One Skill" userId="8d49c830ac36a521" providerId="LiveId" clId="{EA354719-4A8A-47E8-A6A4-79A949610386}" dt="2024-04-18T13:40:59.976" v="3508" actId="27803"/>
          <ac:spMkLst>
            <pc:docMk/>
            <pc:sldMk cId="767519772" sldId="268"/>
            <ac:spMk id="2169" creationId="{CF575880-6EEC-6254-C43E-2D4B34D4C0F1}"/>
          </ac:spMkLst>
        </pc:spChg>
        <pc:spChg chg="mod">
          <ac:chgData name="One Skill" userId="8d49c830ac36a521" providerId="LiveId" clId="{EA354719-4A8A-47E8-A6A4-79A949610386}" dt="2024-04-18T13:40:59.976" v="3508" actId="27803"/>
          <ac:spMkLst>
            <pc:docMk/>
            <pc:sldMk cId="767519772" sldId="268"/>
            <ac:spMk id="2170" creationId="{AE2BFDC8-376B-1B42-4558-1526D9870A1D}"/>
          </ac:spMkLst>
        </pc:spChg>
        <pc:spChg chg="mod">
          <ac:chgData name="One Skill" userId="8d49c830ac36a521" providerId="LiveId" clId="{EA354719-4A8A-47E8-A6A4-79A949610386}" dt="2024-04-18T13:40:59.976" v="3508" actId="27803"/>
          <ac:spMkLst>
            <pc:docMk/>
            <pc:sldMk cId="767519772" sldId="268"/>
            <ac:spMk id="2171" creationId="{50D01EF3-26AF-712E-E73E-0802CFB11B0B}"/>
          </ac:spMkLst>
        </pc:spChg>
        <pc:spChg chg="mod">
          <ac:chgData name="One Skill" userId="8d49c830ac36a521" providerId="LiveId" clId="{EA354719-4A8A-47E8-A6A4-79A949610386}" dt="2024-04-18T13:40:59.976" v="3508" actId="27803"/>
          <ac:spMkLst>
            <pc:docMk/>
            <pc:sldMk cId="767519772" sldId="268"/>
            <ac:spMk id="2172" creationId="{1ABE6F6E-5415-4BCA-0F80-4F694570C05B}"/>
          </ac:spMkLst>
        </pc:spChg>
        <pc:spChg chg="mod">
          <ac:chgData name="One Skill" userId="8d49c830ac36a521" providerId="LiveId" clId="{EA354719-4A8A-47E8-A6A4-79A949610386}" dt="2024-04-18T13:40:59.976" v="3508" actId="27803"/>
          <ac:spMkLst>
            <pc:docMk/>
            <pc:sldMk cId="767519772" sldId="268"/>
            <ac:spMk id="2173" creationId="{60EBB1BB-5BC9-70C5-EEBB-55D02719BFC1}"/>
          </ac:spMkLst>
        </pc:spChg>
        <pc:spChg chg="mod">
          <ac:chgData name="One Skill" userId="8d49c830ac36a521" providerId="LiveId" clId="{EA354719-4A8A-47E8-A6A4-79A949610386}" dt="2024-04-18T13:40:59.976" v="3508" actId="27803"/>
          <ac:spMkLst>
            <pc:docMk/>
            <pc:sldMk cId="767519772" sldId="268"/>
            <ac:spMk id="2174" creationId="{D6F4FAE1-E412-20B2-D29C-15E83059B868}"/>
          </ac:spMkLst>
        </pc:spChg>
        <pc:spChg chg="mod">
          <ac:chgData name="One Skill" userId="8d49c830ac36a521" providerId="LiveId" clId="{EA354719-4A8A-47E8-A6A4-79A949610386}" dt="2024-04-18T13:40:59.976" v="3508" actId="27803"/>
          <ac:spMkLst>
            <pc:docMk/>
            <pc:sldMk cId="767519772" sldId="268"/>
            <ac:spMk id="2175" creationId="{5185E29F-D198-9F89-ACC5-73A632038038}"/>
          </ac:spMkLst>
        </pc:spChg>
        <pc:spChg chg="mod">
          <ac:chgData name="One Skill" userId="8d49c830ac36a521" providerId="LiveId" clId="{EA354719-4A8A-47E8-A6A4-79A949610386}" dt="2024-04-18T13:40:59.976" v="3508" actId="27803"/>
          <ac:spMkLst>
            <pc:docMk/>
            <pc:sldMk cId="767519772" sldId="268"/>
            <ac:spMk id="2176" creationId="{089865AE-7F7C-44B2-F6FE-5102F7E332BC}"/>
          </ac:spMkLst>
        </pc:spChg>
        <pc:spChg chg="mod">
          <ac:chgData name="One Skill" userId="8d49c830ac36a521" providerId="LiveId" clId="{EA354719-4A8A-47E8-A6A4-79A949610386}" dt="2024-04-18T13:40:59.976" v="3508" actId="27803"/>
          <ac:spMkLst>
            <pc:docMk/>
            <pc:sldMk cId="767519772" sldId="268"/>
            <ac:spMk id="2177" creationId="{80CEB11D-4074-B36E-4235-6DBF54A2972A}"/>
          </ac:spMkLst>
        </pc:spChg>
        <pc:spChg chg="mod">
          <ac:chgData name="One Skill" userId="8d49c830ac36a521" providerId="LiveId" clId="{EA354719-4A8A-47E8-A6A4-79A949610386}" dt="2024-04-18T13:40:59.976" v="3508" actId="27803"/>
          <ac:spMkLst>
            <pc:docMk/>
            <pc:sldMk cId="767519772" sldId="268"/>
            <ac:spMk id="2178" creationId="{379D638F-552E-4C53-8D04-8A81EE614BA7}"/>
          </ac:spMkLst>
        </pc:spChg>
        <pc:spChg chg="mod">
          <ac:chgData name="One Skill" userId="8d49c830ac36a521" providerId="LiveId" clId="{EA354719-4A8A-47E8-A6A4-79A949610386}" dt="2024-04-18T13:40:59.976" v="3508" actId="27803"/>
          <ac:spMkLst>
            <pc:docMk/>
            <pc:sldMk cId="767519772" sldId="268"/>
            <ac:spMk id="2179" creationId="{A7909DEC-F2D8-80A4-4903-15FCA00F4075}"/>
          </ac:spMkLst>
        </pc:spChg>
        <pc:spChg chg="mod">
          <ac:chgData name="One Skill" userId="8d49c830ac36a521" providerId="LiveId" clId="{EA354719-4A8A-47E8-A6A4-79A949610386}" dt="2024-04-18T13:40:59.976" v="3508" actId="27803"/>
          <ac:spMkLst>
            <pc:docMk/>
            <pc:sldMk cId="767519772" sldId="268"/>
            <ac:spMk id="2180" creationId="{FA65D3CB-0C99-090C-C931-D18CB7E10D74}"/>
          </ac:spMkLst>
        </pc:spChg>
        <pc:spChg chg="mod">
          <ac:chgData name="One Skill" userId="8d49c830ac36a521" providerId="LiveId" clId="{EA354719-4A8A-47E8-A6A4-79A949610386}" dt="2024-04-18T13:40:59.976" v="3508" actId="27803"/>
          <ac:spMkLst>
            <pc:docMk/>
            <pc:sldMk cId="767519772" sldId="268"/>
            <ac:spMk id="2181" creationId="{921CF783-EA3A-9B9B-CE96-D8BD326E683E}"/>
          </ac:spMkLst>
        </pc:spChg>
        <pc:spChg chg="mod">
          <ac:chgData name="One Skill" userId="8d49c830ac36a521" providerId="LiveId" clId="{EA354719-4A8A-47E8-A6A4-79A949610386}" dt="2024-04-18T13:40:59.976" v="3508" actId="27803"/>
          <ac:spMkLst>
            <pc:docMk/>
            <pc:sldMk cId="767519772" sldId="268"/>
            <ac:spMk id="2182" creationId="{1F28A0CB-0E50-0264-F730-7B7BBA223107}"/>
          </ac:spMkLst>
        </pc:spChg>
        <pc:spChg chg="mod">
          <ac:chgData name="One Skill" userId="8d49c830ac36a521" providerId="LiveId" clId="{EA354719-4A8A-47E8-A6A4-79A949610386}" dt="2024-04-18T13:40:59.976" v="3508" actId="27803"/>
          <ac:spMkLst>
            <pc:docMk/>
            <pc:sldMk cId="767519772" sldId="268"/>
            <ac:spMk id="2183" creationId="{8813CB44-66C0-3471-5CE9-567DF36DBB91}"/>
          </ac:spMkLst>
        </pc:spChg>
        <pc:spChg chg="mod">
          <ac:chgData name="One Skill" userId="8d49c830ac36a521" providerId="LiveId" clId="{EA354719-4A8A-47E8-A6A4-79A949610386}" dt="2024-04-18T13:40:59.976" v="3508" actId="27803"/>
          <ac:spMkLst>
            <pc:docMk/>
            <pc:sldMk cId="767519772" sldId="268"/>
            <ac:spMk id="2184" creationId="{F097CAD9-2CC9-A421-A5AD-E8071F0ACA4D}"/>
          </ac:spMkLst>
        </pc:spChg>
        <pc:spChg chg="mod">
          <ac:chgData name="One Skill" userId="8d49c830ac36a521" providerId="LiveId" clId="{EA354719-4A8A-47E8-A6A4-79A949610386}" dt="2024-04-18T13:40:59.976" v="3508" actId="27803"/>
          <ac:spMkLst>
            <pc:docMk/>
            <pc:sldMk cId="767519772" sldId="268"/>
            <ac:spMk id="2185" creationId="{0DE48A91-F05D-E7AF-1530-A0278AFB0711}"/>
          </ac:spMkLst>
        </pc:spChg>
        <pc:spChg chg="mod">
          <ac:chgData name="One Skill" userId="8d49c830ac36a521" providerId="LiveId" clId="{EA354719-4A8A-47E8-A6A4-79A949610386}" dt="2024-04-18T13:40:59.976" v="3508" actId="27803"/>
          <ac:spMkLst>
            <pc:docMk/>
            <pc:sldMk cId="767519772" sldId="268"/>
            <ac:spMk id="2186" creationId="{300F7834-B9D6-7891-7F41-A95C3EA6CE5A}"/>
          </ac:spMkLst>
        </pc:spChg>
        <pc:spChg chg="mod">
          <ac:chgData name="One Skill" userId="8d49c830ac36a521" providerId="LiveId" clId="{EA354719-4A8A-47E8-A6A4-79A949610386}" dt="2024-04-18T13:40:59.976" v="3508" actId="27803"/>
          <ac:spMkLst>
            <pc:docMk/>
            <pc:sldMk cId="767519772" sldId="268"/>
            <ac:spMk id="2187" creationId="{6EAE57D1-3A74-4E62-9D8A-5DEAA3620F4D}"/>
          </ac:spMkLst>
        </pc:spChg>
        <pc:spChg chg="mod">
          <ac:chgData name="One Skill" userId="8d49c830ac36a521" providerId="LiveId" clId="{EA354719-4A8A-47E8-A6A4-79A949610386}" dt="2024-04-18T13:40:59.976" v="3508" actId="27803"/>
          <ac:spMkLst>
            <pc:docMk/>
            <pc:sldMk cId="767519772" sldId="268"/>
            <ac:spMk id="2188" creationId="{9DF072FF-5CAC-2477-DC42-C827E1671AD1}"/>
          </ac:spMkLst>
        </pc:spChg>
        <pc:spChg chg="mod">
          <ac:chgData name="One Skill" userId="8d49c830ac36a521" providerId="LiveId" clId="{EA354719-4A8A-47E8-A6A4-79A949610386}" dt="2024-04-18T13:40:59.976" v="3508" actId="27803"/>
          <ac:spMkLst>
            <pc:docMk/>
            <pc:sldMk cId="767519772" sldId="268"/>
            <ac:spMk id="2189" creationId="{4AB1475E-8534-F28C-51D1-FE2106012125}"/>
          </ac:spMkLst>
        </pc:spChg>
        <pc:spChg chg="mod">
          <ac:chgData name="One Skill" userId="8d49c830ac36a521" providerId="LiveId" clId="{EA354719-4A8A-47E8-A6A4-79A949610386}" dt="2024-04-18T13:40:59.976" v="3508" actId="27803"/>
          <ac:spMkLst>
            <pc:docMk/>
            <pc:sldMk cId="767519772" sldId="268"/>
            <ac:spMk id="2190" creationId="{257E1A6B-3FF8-0E60-9BF3-8CB3B399E363}"/>
          </ac:spMkLst>
        </pc:spChg>
        <pc:spChg chg="mod">
          <ac:chgData name="One Skill" userId="8d49c830ac36a521" providerId="LiveId" clId="{EA354719-4A8A-47E8-A6A4-79A949610386}" dt="2024-04-18T13:40:59.976" v="3508" actId="27803"/>
          <ac:spMkLst>
            <pc:docMk/>
            <pc:sldMk cId="767519772" sldId="268"/>
            <ac:spMk id="2191" creationId="{3F613997-ACB8-AD26-CBDB-550B38F89DA2}"/>
          </ac:spMkLst>
        </pc:spChg>
        <pc:spChg chg="mod">
          <ac:chgData name="One Skill" userId="8d49c830ac36a521" providerId="LiveId" clId="{EA354719-4A8A-47E8-A6A4-79A949610386}" dt="2024-04-18T13:40:59.976" v="3508" actId="27803"/>
          <ac:spMkLst>
            <pc:docMk/>
            <pc:sldMk cId="767519772" sldId="268"/>
            <ac:spMk id="2192" creationId="{D585C9F5-F986-0949-A2BE-56BD1E317258}"/>
          </ac:spMkLst>
        </pc:spChg>
        <pc:spChg chg="mod">
          <ac:chgData name="One Skill" userId="8d49c830ac36a521" providerId="LiveId" clId="{EA354719-4A8A-47E8-A6A4-79A949610386}" dt="2024-04-18T13:40:59.976" v="3508" actId="27803"/>
          <ac:spMkLst>
            <pc:docMk/>
            <pc:sldMk cId="767519772" sldId="268"/>
            <ac:spMk id="2193" creationId="{E4BA2FE6-B46C-F39E-DCDD-767BC9CA0603}"/>
          </ac:spMkLst>
        </pc:spChg>
        <pc:spChg chg="mod">
          <ac:chgData name="One Skill" userId="8d49c830ac36a521" providerId="LiveId" clId="{EA354719-4A8A-47E8-A6A4-79A949610386}" dt="2024-04-18T13:40:59.976" v="3508" actId="27803"/>
          <ac:spMkLst>
            <pc:docMk/>
            <pc:sldMk cId="767519772" sldId="268"/>
            <ac:spMk id="2194" creationId="{61D65B65-9925-30EE-1DDE-BC66C9629FDC}"/>
          </ac:spMkLst>
        </pc:spChg>
        <pc:spChg chg="mod">
          <ac:chgData name="One Skill" userId="8d49c830ac36a521" providerId="LiveId" clId="{EA354719-4A8A-47E8-A6A4-79A949610386}" dt="2024-04-18T13:40:59.976" v="3508" actId="27803"/>
          <ac:spMkLst>
            <pc:docMk/>
            <pc:sldMk cId="767519772" sldId="268"/>
            <ac:spMk id="2195" creationId="{3F404AD4-3916-C230-73D8-8A87338361C6}"/>
          </ac:spMkLst>
        </pc:spChg>
        <pc:spChg chg="mod">
          <ac:chgData name="One Skill" userId="8d49c830ac36a521" providerId="LiveId" clId="{EA354719-4A8A-47E8-A6A4-79A949610386}" dt="2024-04-18T13:40:59.976" v="3508" actId="27803"/>
          <ac:spMkLst>
            <pc:docMk/>
            <pc:sldMk cId="767519772" sldId="268"/>
            <ac:spMk id="2196" creationId="{F42E1DA8-371D-A206-99E2-AB3D4E7A0570}"/>
          </ac:spMkLst>
        </pc:spChg>
        <pc:spChg chg="mod">
          <ac:chgData name="One Skill" userId="8d49c830ac36a521" providerId="LiveId" clId="{EA354719-4A8A-47E8-A6A4-79A949610386}" dt="2024-04-18T13:40:59.976" v="3508" actId="27803"/>
          <ac:spMkLst>
            <pc:docMk/>
            <pc:sldMk cId="767519772" sldId="268"/>
            <ac:spMk id="2197" creationId="{2D7E4EC0-E200-4061-0031-52C5B88E8D50}"/>
          </ac:spMkLst>
        </pc:spChg>
        <pc:spChg chg="mod">
          <ac:chgData name="One Skill" userId="8d49c830ac36a521" providerId="LiveId" clId="{EA354719-4A8A-47E8-A6A4-79A949610386}" dt="2024-04-18T13:40:59.976" v="3508" actId="27803"/>
          <ac:spMkLst>
            <pc:docMk/>
            <pc:sldMk cId="767519772" sldId="268"/>
            <ac:spMk id="2198" creationId="{91D92EF6-C21D-A48B-4BED-1C57785B0ED9}"/>
          </ac:spMkLst>
        </pc:spChg>
        <pc:spChg chg="mod">
          <ac:chgData name="One Skill" userId="8d49c830ac36a521" providerId="LiveId" clId="{EA354719-4A8A-47E8-A6A4-79A949610386}" dt="2024-04-18T13:40:59.976" v="3508" actId="27803"/>
          <ac:spMkLst>
            <pc:docMk/>
            <pc:sldMk cId="767519772" sldId="268"/>
            <ac:spMk id="2199" creationId="{EF3668E1-305C-07D2-0D0F-F62FAA22DE85}"/>
          </ac:spMkLst>
        </pc:spChg>
        <pc:spChg chg="mod">
          <ac:chgData name="One Skill" userId="8d49c830ac36a521" providerId="LiveId" clId="{EA354719-4A8A-47E8-A6A4-79A949610386}" dt="2024-04-18T13:40:59.976" v="3508" actId="27803"/>
          <ac:spMkLst>
            <pc:docMk/>
            <pc:sldMk cId="767519772" sldId="268"/>
            <ac:spMk id="2200" creationId="{F1EBB84A-A8BF-2709-7B8D-7DB5DB6DB682}"/>
          </ac:spMkLst>
        </pc:spChg>
        <pc:spChg chg="mod">
          <ac:chgData name="One Skill" userId="8d49c830ac36a521" providerId="LiveId" clId="{EA354719-4A8A-47E8-A6A4-79A949610386}" dt="2024-04-18T13:40:59.976" v="3508" actId="27803"/>
          <ac:spMkLst>
            <pc:docMk/>
            <pc:sldMk cId="767519772" sldId="268"/>
            <ac:spMk id="2201" creationId="{31BD3564-F18F-8ECB-521A-6B16FB856B5B}"/>
          </ac:spMkLst>
        </pc:spChg>
        <pc:spChg chg="mod">
          <ac:chgData name="One Skill" userId="8d49c830ac36a521" providerId="LiveId" clId="{EA354719-4A8A-47E8-A6A4-79A949610386}" dt="2024-04-18T13:40:59.976" v="3508" actId="27803"/>
          <ac:spMkLst>
            <pc:docMk/>
            <pc:sldMk cId="767519772" sldId="268"/>
            <ac:spMk id="2202" creationId="{DB9B748C-58C2-6233-9017-1891102788D0}"/>
          </ac:spMkLst>
        </pc:spChg>
        <pc:spChg chg="mod">
          <ac:chgData name="One Skill" userId="8d49c830ac36a521" providerId="LiveId" clId="{EA354719-4A8A-47E8-A6A4-79A949610386}" dt="2024-04-18T13:40:59.976" v="3508" actId="27803"/>
          <ac:spMkLst>
            <pc:docMk/>
            <pc:sldMk cId="767519772" sldId="268"/>
            <ac:spMk id="2203" creationId="{8E2D176F-C8E1-6A18-5A67-E6D3FC39DC3B}"/>
          </ac:spMkLst>
        </pc:spChg>
        <pc:spChg chg="mod">
          <ac:chgData name="One Skill" userId="8d49c830ac36a521" providerId="LiveId" clId="{EA354719-4A8A-47E8-A6A4-79A949610386}" dt="2024-04-18T13:40:59.976" v="3508" actId="27803"/>
          <ac:spMkLst>
            <pc:docMk/>
            <pc:sldMk cId="767519772" sldId="268"/>
            <ac:spMk id="2204" creationId="{3B6FCCE8-0CF0-8AF4-0798-72374D2F2795}"/>
          </ac:spMkLst>
        </pc:spChg>
        <pc:spChg chg="mod">
          <ac:chgData name="One Skill" userId="8d49c830ac36a521" providerId="LiveId" clId="{EA354719-4A8A-47E8-A6A4-79A949610386}" dt="2024-04-18T13:40:59.976" v="3508" actId="27803"/>
          <ac:spMkLst>
            <pc:docMk/>
            <pc:sldMk cId="767519772" sldId="268"/>
            <ac:spMk id="2205" creationId="{1642C1F5-E678-7905-AA2D-CAA086088669}"/>
          </ac:spMkLst>
        </pc:spChg>
        <pc:spChg chg="mod">
          <ac:chgData name="One Skill" userId="8d49c830ac36a521" providerId="LiveId" clId="{EA354719-4A8A-47E8-A6A4-79A949610386}" dt="2024-04-18T13:40:59.976" v="3508" actId="27803"/>
          <ac:spMkLst>
            <pc:docMk/>
            <pc:sldMk cId="767519772" sldId="268"/>
            <ac:spMk id="2206" creationId="{C0A6487D-0C75-14F9-4800-BD7B52AC538B}"/>
          </ac:spMkLst>
        </pc:spChg>
        <pc:spChg chg="mod">
          <ac:chgData name="One Skill" userId="8d49c830ac36a521" providerId="LiveId" clId="{EA354719-4A8A-47E8-A6A4-79A949610386}" dt="2024-04-18T13:40:59.976" v="3508" actId="27803"/>
          <ac:spMkLst>
            <pc:docMk/>
            <pc:sldMk cId="767519772" sldId="268"/>
            <ac:spMk id="2207" creationId="{E80A18BD-0016-8D37-94EB-AEAD1FE4FD80}"/>
          </ac:spMkLst>
        </pc:spChg>
        <pc:spChg chg="mod">
          <ac:chgData name="One Skill" userId="8d49c830ac36a521" providerId="LiveId" clId="{EA354719-4A8A-47E8-A6A4-79A949610386}" dt="2024-04-18T13:40:59.976" v="3508" actId="27803"/>
          <ac:spMkLst>
            <pc:docMk/>
            <pc:sldMk cId="767519772" sldId="268"/>
            <ac:spMk id="2208" creationId="{A3E9AD3B-25F4-8001-E8C5-108710273D01}"/>
          </ac:spMkLst>
        </pc:spChg>
        <pc:spChg chg="mod">
          <ac:chgData name="One Skill" userId="8d49c830ac36a521" providerId="LiveId" clId="{EA354719-4A8A-47E8-A6A4-79A949610386}" dt="2024-04-18T13:40:59.976" v="3508" actId="27803"/>
          <ac:spMkLst>
            <pc:docMk/>
            <pc:sldMk cId="767519772" sldId="268"/>
            <ac:spMk id="2209" creationId="{A9210A38-8D3B-992F-B66E-018CF69249E6}"/>
          </ac:spMkLst>
        </pc:spChg>
        <pc:spChg chg="mod">
          <ac:chgData name="One Skill" userId="8d49c830ac36a521" providerId="LiveId" clId="{EA354719-4A8A-47E8-A6A4-79A949610386}" dt="2024-04-18T13:40:59.976" v="3508" actId="27803"/>
          <ac:spMkLst>
            <pc:docMk/>
            <pc:sldMk cId="767519772" sldId="268"/>
            <ac:spMk id="2210" creationId="{82CE3AF5-FFF3-9467-CEF2-7CCE466A85C8}"/>
          </ac:spMkLst>
        </pc:spChg>
        <pc:spChg chg="mod">
          <ac:chgData name="One Skill" userId="8d49c830ac36a521" providerId="LiveId" clId="{EA354719-4A8A-47E8-A6A4-79A949610386}" dt="2024-04-18T13:40:59.976" v="3508" actId="27803"/>
          <ac:spMkLst>
            <pc:docMk/>
            <pc:sldMk cId="767519772" sldId="268"/>
            <ac:spMk id="2211" creationId="{DA724469-D76E-FB93-F152-8B0559B8C4B7}"/>
          </ac:spMkLst>
        </pc:spChg>
        <pc:spChg chg="mod">
          <ac:chgData name="One Skill" userId="8d49c830ac36a521" providerId="LiveId" clId="{EA354719-4A8A-47E8-A6A4-79A949610386}" dt="2024-04-18T13:40:59.976" v="3508" actId="27803"/>
          <ac:spMkLst>
            <pc:docMk/>
            <pc:sldMk cId="767519772" sldId="268"/>
            <ac:spMk id="2212" creationId="{8E046C9F-6F2A-9753-4DE5-F7960C2DF17B}"/>
          </ac:spMkLst>
        </pc:spChg>
        <pc:spChg chg="mod">
          <ac:chgData name="One Skill" userId="8d49c830ac36a521" providerId="LiveId" clId="{EA354719-4A8A-47E8-A6A4-79A949610386}" dt="2024-04-18T13:40:59.976" v="3508" actId="27803"/>
          <ac:spMkLst>
            <pc:docMk/>
            <pc:sldMk cId="767519772" sldId="268"/>
            <ac:spMk id="2213" creationId="{DEEC81C0-C1EC-41DB-99C1-CEEDD83853C6}"/>
          </ac:spMkLst>
        </pc:spChg>
        <pc:spChg chg="mod">
          <ac:chgData name="One Skill" userId="8d49c830ac36a521" providerId="LiveId" clId="{EA354719-4A8A-47E8-A6A4-79A949610386}" dt="2024-04-18T13:40:59.976" v="3508" actId="27803"/>
          <ac:spMkLst>
            <pc:docMk/>
            <pc:sldMk cId="767519772" sldId="268"/>
            <ac:spMk id="2214" creationId="{5EA5AD96-CB1E-2FED-AA20-6A0C53A48E4E}"/>
          </ac:spMkLst>
        </pc:spChg>
        <pc:spChg chg="mod">
          <ac:chgData name="One Skill" userId="8d49c830ac36a521" providerId="LiveId" clId="{EA354719-4A8A-47E8-A6A4-79A949610386}" dt="2024-04-18T13:40:59.976" v="3508" actId="27803"/>
          <ac:spMkLst>
            <pc:docMk/>
            <pc:sldMk cId="767519772" sldId="268"/>
            <ac:spMk id="2215" creationId="{3A194E48-9C9F-E77D-6E35-C6872589E6E6}"/>
          </ac:spMkLst>
        </pc:spChg>
        <pc:spChg chg="mod">
          <ac:chgData name="One Skill" userId="8d49c830ac36a521" providerId="LiveId" clId="{EA354719-4A8A-47E8-A6A4-79A949610386}" dt="2024-04-18T13:40:59.976" v="3508" actId="27803"/>
          <ac:spMkLst>
            <pc:docMk/>
            <pc:sldMk cId="767519772" sldId="268"/>
            <ac:spMk id="2216" creationId="{144874D6-30A3-B509-1D46-86A76F26AD61}"/>
          </ac:spMkLst>
        </pc:spChg>
        <pc:spChg chg="mod">
          <ac:chgData name="One Skill" userId="8d49c830ac36a521" providerId="LiveId" clId="{EA354719-4A8A-47E8-A6A4-79A949610386}" dt="2024-04-18T13:40:59.976" v="3508" actId="27803"/>
          <ac:spMkLst>
            <pc:docMk/>
            <pc:sldMk cId="767519772" sldId="268"/>
            <ac:spMk id="2217" creationId="{162D7A2D-F6F6-EF18-CBA1-E006D13753E0}"/>
          </ac:spMkLst>
        </pc:spChg>
        <pc:spChg chg="mod">
          <ac:chgData name="One Skill" userId="8d49c830ac36a521" providerId="LiveId" clId="{EA354719-4A8A-47E8-A6A4-79A949610386}" dt="2024-04-18T13:40:59.976" v="3508" actId="27803"/>
          <ac:spMkLst>
            <pc:docMk/>
            <pc:sldMk cId="767519772" sldId="268"/>
            <ac:spMk id="2218" creationId="{79D373A2-A946-229D-D68F-370D2593C471}"/>
          </ac:spMkLst>
        </pc:spChg>
        <pc:spChg chg="mod">
          <ac:chgData name="One Skill" userId="8d49c830ac36a521" providerId="LiveId" clId="{EA354719-4A8A-47E8-A6A4-79A949610386}" dt="2024-04-18T13:40:59.976" v="3508" actId="27803"/>
          <ac:spMkLst>
            <pc:docMk/>
            <pc:sldMk cId="767519772" sldId="268"/>
            <ac:spMk id="2219" creationId="{8EC0B091-7781-8624-6623-81C0A10DC467}"/>
          </ac:spMkLst>
        </pc:spChg>
        <pc:spChg chg="mod">
          <ac:chgData name="One Skill" userId="8d49c830ac36a521" providerId="LiveId" clId="{EA354719-4A8A-47E8-A6A4-79A949610386}" dt="2024-04-18T13:40:59.976" v="3508" actId="27803"/>
          <ac:spMkLst>
            <pc:docMk/>
            <pc:sldMk cId="767519772" sldId="268"/>
            <ac:spMk id="2220" creationId="{0E36E23F-A77B-6A4B-9C82-8C367290B2E9}"/>
          </ac:spMkLst>
        </pc:spChg>
        <pc:spChg chg="mod">
          <ac:chgData name="One Skill" userId="8d49c830ac36a521" providerId="LiveId" clId="{EA354719-4A8A-47E8-A6A4-79A949610386}" dt="2024-04-18T13:40:59.976" v="3508" actId="27803"/>
          <ac:spMkLst>
            <pc:docMk/>
            <pc:sldMk cId="767519772" sldId="268"/>
            <ac:spMk id="2221" creationId="{622C0DCD-30E8-3328-B829-149913D37E8B}"/>
          </ac:spMkLst>
        </pc:spChg>
        <pc:spChg chg="mod">
          <ac:chgData name="One Skill" userId="8d49c830ac36a521" providerId="LiveId" clId="{EA354719-4A8A-47E8-A6A4-79A949610386}" dt="2024-04-18T13:40:59.976" v="3508" actId="27803"/>
          <ac:spMkLst>
            <pc:docMk/>
            <pc:sldMk cId="767519772" sldId="268"/>
            <ac:spMk id="2222" creationId="{38202021-4276-FA14-5007-A40777A260EA}"/>
          </ac:spMkLst>
        </pc:spChg>
        <pc:spChg chg="mod">
          <ac:chgData name="One Skill" userId="8d49c830ac36a521" providerId="LiveId" clId="{EA354719-4A8A-47E8-A6A4-79A949610386}" dt="2024-04-18T13:40:59.976" v="3508" actId="27803"/>
          <ac:spMkLst>
            <pc:docMk/>
            <pc:sldMk cId="767519772" sldId="268"/>
            <ac:spMk id="2223" creationId="{CB7DC75D-8B96-39DC-0A76-522D6126F3B2}"/>
          </ac:spMkLst>
        </pc:spChg>
        <pc:spChg chg="mod">
          <ac:chgData name="One Skill" userId="8d49c830ac36a521" providerId="LiveId" clId="{EA354719-4A8A-47E8-A6A4-79A949610386}" dt="2024-04-18T13:40:59.976" v="3508" actId="27803"/>
          <ac:spMkLst>
            <pc:docMk/>
            <pc:sldMk cId="767519772" sldId="268"/>
            <ac:spMk id="2224" creationId="{C8BD9B05-AEFA-487E-33A1-16AFB13668E0}"/>
          </ac:spMkLst>
        </pc:spChg>
        <pc:spChg chg="mod">
          <ac:chgData name="One Skill" userId="8d49c830ac36a521" providerId="LiveId" clId="{EA354719-4A8A-47E8-A6A4-79A949610386}" dt="2024-04-18T13:40:59.976" v="3508" actId="27803"/>
          <ac:spMkLst>
            <pc:docMk/>
            <pc:sldMk cId="767519772" sldId="268"/>
            <ac:spMk id="2225" creationId="{6C17BA10-6E06-C95E-5850-D00F338E965C}"/>
          </ac:spMkLst>
        </pc:spChg>
        <pc:spChg chg="mod">
          <ac:chgData name="One Skill" userId="8d49c830ac36a521" providerId="LiveId" clId="{EA354719-4A8A-47E8-A6A4-79A949610386}" dt="2024-04-18T13:40:59.976" v="3508" actId="27803"/>
          <ac:spMkLst>
            <pc:docMk/>
            <pc:sldMk cId="767519772" sldId="268"/>
            <ac:spMk id="2226" creationId="{9D07667E-5026-61D5-8440-C339DF74B64D}"/>
          </ac:spMkLst>
        </pc:spChg>
        <pc:spChg chg="mod">
          <ac:chgData name="One Skill" userId="8d49c830ac36a521" providerId="LiveId" clId="{EA354719-4A8A-47E8-A6A4-79A949610386}" dt="2024-04-18T13:40:59.976" v="3508" actId="27803"/>
          <ac:spMkLst>
            <pc:docMk/>
            <pc:sldMk cId="767519772" sldId="268"/>
            <ac:spMk id="2227" creationId="{C1B8CBED-F86D-50BD-C5CF-C3A92410FF61}"/>
          </ac:spMkLst>
        </pc:spChg>
        <pc:spChg chg="mod">
          <ac:chgData name="One Skill" userId="8d49c830ac36a521" providerId="LiveId" clId="{EA354719-4A8A-47E8-A6A4-79A949610386}" dt="2024-04-18T13:40:59.976" v="3508" actId="27803"/>
          <ac:spMkLst>
            <pc:docMk/>
            <pc:sldMk cId="767519772" sldId="268"/>
            <ac:spMk id="2228" creationId="{DCA4DAA5-F540-71A8-1441-013BB8A0A878}"/>
          </ac:spMkLst>
        </pc:spChg>
        <pc:spChg chg="mod">
          <ac:chgData name="One Skill" userId="8d49c830ac36a521" providerId="LiveId" clId="{EA354719-4A8A-47E8-A6A4-79A949610386}" dt="2024-04-18T13:40:59.976" v="3508" actId="27803"/>
          <ac:spMkLst>
            <pc:docMk/>
            <pc:sldMk cId="767519772" sldId="268"/>
            <ac:spMk id="2229" creationId="{80622558-0480-2E49-9392-4BBB830AD8F8}"/>
          </ac:spMkLst>
        </pc:spChg>
        <pc:spChg chg="mod">
          <ac:chgData name="One Skill" userId="8d49c830ac36a521" providerId="LiveId" clId="{EA354719-4A8A-47E8-A6A4-79A949610386}" dt="2024-04-18T13:40:59.976" v="3508" actId="27803"/>
          <ac:spMkLst>
            <pc:docMk/>
            <pc:sldMk cId="767519772" sldId="268"/>
            <ac:spMk id="2230" creationId="{8A63435D-B3C0-97FD-9F96-119914DA4A16}"/>
          </ac:spMkLst>
        </pc:spChg>
        <pc:spChg chg="mod">
          <ac:chgData name="One Skill" userId="8d49c830ac36a521" providerId="LiveId" clId="{EA354719-4A8A-47E8-A6A4-79A949610386}" dt="2024-04-18T13:40:59.976" v="3508" actId="27803"/>
          <ac:spMkLst>
            <pc:docMk/>
            <pc:sldMk cId="767519772" sldId="268"/>
            <ac:spMk id="2231" creationId="{58921D2D-F74A-63CD-7BFC-D660BA28031D}"/>
          </ac:spMkLst>
        </pc:spChg>
        <pc:spChg chg="mod">
          <ac:chgData name="One Skill" userId="8d49c830ac36a521" providerId="LiveId" clId="{EA354719-4A8A-47E8-A6A4-79A949610386}" dt="2024-04-18T13:40:59.976" v="3508" actId="27803"/>
          <ac:spMkLst>
            <pc:docMk/>
            <pc:sldMk cId="767519772" sldId="268"/>
            <ac:spMk id="2232" creationId="{956D8B99-C635-D0AB-23E1-DA3EC9C8EFA6}"/>
          </ac:spMkLst>
        </pc:spChg>
        <pc:spChg chg="mod">
          <ac:chgData name="One Skill" userId="8d49c830ac36a521" providerId="LiveId" clId="{EA354719-4A8A-47E8-A6A4-79A949610386}" dt="2024-04-18T13:40:59.976" v="3508" actId="27803"/>
          <ac:spMkLst>
            <pc:docMk/>
            <pc:sldMk cId="767519772" sldId="268"/>
            <ac:spMk id="2233" creationId="{26950EB7-B52B-7F99-DFF1-99BF90A4089D}"/>
          </ac:spMkLst>
        </pc:spChg>
        <pc:spChg chg="mod">
          <ac:chgData name="One Skill" userId="8d49c830ac36a521" providerId="LiveId" clId="{EA354719-4A8A-47E8-A6A4-79A949610386}" dt="2024-04-18T13:40:59.976" v="3508" actId="27803"/>
          <ac:spMkLst>
            <pc:docMk/>
            <pc:sldMk cId="767519772" sldId="268"/>
            <ac:spMk id="2234" creationId="{076DBC22-19C8-DF01-69EC-9C74D5EC56AF}"/>
          </ac:spMkLst>
        </pc:spChg>
        <pc:spChg chg="mod">
          <ac:chgData name="One Skill" userId="8d49c830ac36a521" providerId="LiveId" clId="{EA354719-4A8A-47E8-A6A4-79A949610386}" dt="2024-04-18T13:40:59.976" v="3508" actId="27803"/>
          <ac:spMkLst>
            <pc:docMk/>
            <pc:sldMk cId="767519772" sldId="268"/>
            <ac:spMk id="2235" creationId="{7EC76955-1A2B-C1D3-4FEE-9866C78F3EA5}"/>
          </ac:spMkLst>
        </pc:spChg>
        <pc:spChg chg="mod">
          <ac:chgData name="One Skill" userId="8d49c830ac36a521" providerId="LiveId" clId="{EA354719-4A8A-47E8-A6A4-79A949610386}" dt="2024-04-18T13:40:59.976" v="3508" actId="27803"/>
          <ac:spMkLst>
            <pc:docMk/>
            <pc:sldMk cId="767519772" sldId="268"/>
            <ac:spMk id="2236" creationId="{94A0716D-4124-02C3-DBB0-AFBADC9ADE5C}"/>
          </ac:spMkLst>
        </pc:spChg>
        <pc:spChg chg="mod">
          <ac:chgData name="One Skill" userId="8d49c830ac36a521" providerId="LiveId" clId="{EA354719-4A8A-47E8-A6A4-79A949610386}" dt="2024-04-18T13:40:59.976" v="3508" actId="27803"/>
          <ac:spMkLst>
            <pc:docMk/>
            <pc:sldMk cId="767519772" sldId="268"/>
            <ac:spMk id="2237" creationId="{9C6BB1AF-F5B0-1AA4-AE4F-D052B6276EDF}"/>
          </ac:spMkLst>
        </pc:spChg>
        <pc:spChg chg="mod">
          <ac:chgData name="One Skill" userId="8d49c830ac36a521" providerId="LiveId" clId="{EA354719-4A8A-47E8-A6A4-79A949610386}" dt="2024-04-18T13:40:59.976" v="3508" actId="27803"/>
          <ac:spMkLst>
            <pc:docMk/>
            <pc:sldMk cId="767519772" sldId="268"/>
            <ac:spMk id="2238" creationId="{01CDED38-9022-6039-1607-53F655F23EBC}"/>
          </ac:spMkLst>
        </pc:spChg>
        <pc:spChg chg="mod">
          <ac:chgData name="One Skill" userId="8d49c830ac36a521" providerId="LiveId" clId="{EA354719-4A8A-47E8-A6A4-79A949610386}" dt="2024-04-18T13:40:59.976" v="3508" actId="27803"/>
          <ac:spMkLst>
            <pc:docMk/>
            <pc:sldMk cId="767519772" sldId="268"/>
            <ac:spMk id="2239" creationId="{82F5D7DC-DB80-1288-7CC0-24A45F50DF70}"/>
          </ac:spMkLst>
        </pc:spChg>
        <pc:spChg chg="mod">
          <ac:chgData name="One Skill" userId="8d49c830ac36a521" providerId="LiveId" clId="{EA354719-4A8A-47E8-A6A4-79A949610386}" dt="2024-04-18T13:40:59.976" v="3508" actId="27803"/>
          <ac:spMkLst>
            <pc:docMk/>
            <pc:sldMk cId="767519772" sldId="268"/>
            <ac:spMk id="2240" creationId="{EA5F7EDF-F7AE-82C4-BE8A-75F55F3670A9}"/>
          </ac:spMkLst>
        </pc:spChg>
        <pc:spChg chg="mod">
          <ac:chgData name="One Skill" userId="8d49c830ac36a521" providerId="LiveId" clId="{EA354719-4A8A-47E8-A6A4-79A949610386}" dt="2024-04-18T13:40:59.976" v="3508" actId="27803"/>
          <ac:spMkLst>
            <pc:docMk/>
            <pc:sldMk cId="767519772" sldId="268"/>
            <ac:spMk id="2241" creationId="{49706146-E3CF-3C32-C342-5AA828FB5390}"/>
          </ac:spMkLst>
        </pc:spChg>
        <pc:spChg chg="mod">
          <ac:chgData name="One Skill" userId="8d49c830ac36a521" providerId="LiveId" clId="{EA354719-4A8A-47E8-A6A4-79A949610386}" dt="2024-04-18T13:40:59.976" v="3508" actId="27803"/>
          <ac:spMkLst>
            <pc:docMk/>
            <pc:sldMk cId="767519772" sldId="268"/>
            <ac:spMk id="2242" creationId="{3998115B-E67D-4068-EBB8-EABCF6BF53B4}"/>
          </ac:spMkLst>
        </pc:spChg>
        <pc:spChg chg="mod">
          <ac:chgData name="One Skill" userId="8d49c830ac36a521" providerId="LiveId" clId="{EA354719-4A8A-47E8-A6A4-79A949610386}" dt="2024-04-18T13:40:59.976" v="3508" actId="27803"/>
          <ac:spMkLst>
            <pc:docMk/>
            <pc:sldMk cId="767519772" sldId="268"/>
            <ac:spMk id="2243" creationId="{F3160570-58DD-DE28-96D2-B21343318BD0}"/>
          </ac:spMkLst>
        </pc:spChg>
        <pc:spChg chg="mod">
          <ac:chgData name="One Skill" userId="8d49c830ac36a521" providerId="LiveId" clId="{EA354719-4A8A-47E8-A6A4-79A949610386}" dt="2024-04-18T13:40:59.976" v="3508" actId="27803"/>
          <ac:spMkLst>
            <pc:docMk/>
            <pc:sldMk cId="767519772" sldId="268"/>
            <ac:spMk id="2244" creationId="{ED18F7AB-DFC0-B65C-0348-1723C86EB5C4}"/>
          </ac:spMkLst>
        </pc:spChg>
        <pc:spChg chg="mod">
          <ac:chgData name="One Skill" userId="8d49c830ac36a521" providerId="LiveId" clId="{EA354719-4A8A-47E8-A6A4-79A949610386}" dt="2024-04-18T13:40:59.976" v="3508" actId="27803"/>
          <ac:spMkLst>
            <pc:docMk/>
            <pc:sldMk cId="767519772" sldId="268"/>
            <ac:spMk id="2245" creationId="{3B3FB6D5-5467-A664-0197-1FCEC51B0EC9}"/>
          </ac:spMkLst>
        </pc:spChg>
        <pc:spChg chg="mod">
          <ac:chgData name="One Skill" userId="8d49c830ac36a521" providerId="LiveId" clId="{EA354719-4A8A-47E8-A6A4-79A949610386}" dt="2024-04-18T13:40:59.976" v="3508" actId="27803"/>
          <ac:spMkLst>
            <pc:docMk/>
            <pc:sldMk cId="767519772" sldId="268"/>
            <ac:spMk id="2246" creationId="{8C66638E-D557-36C8-A871-563B3B905F97}"/>
          </ac:spMkLst>
        </pc:spChg>
        <pc:spChg chg="mod">
          <ac:chgData name="One Skill" userId="8d49c830ac36a521" providerId="LiveId" clId="{EA354719-4A8A-47E8-A6A4-79A949610386}" dt="2024-04-18T13:40:59.976" v="3508" actId="27803"/>
          <ac:spMkLst>
            <pc:docMk/>
            <pc:sldMk cId="767519772" sldId="268"/>
            <ac:spMk id="2247" creationId="{917A2D14-23A2-C4F9-6C34-8D82E9D7F1E7}"/>
          </ac:spMkLst>
        </pc:spChg>
        <pc:spChg chg="mod">
          <ac:chgData name="One Skill" userId="8d49c830ac36a521" providerId="LiveId" clId="{EA354719-4A8A-47E8-A6A4-79A949610386}" dt="2024-04-18T13:40:59.976" v="3508" actId="27803"/>
          <ac:spMkLst>
            <pc:docMk/>
            <pc:sldMk cId="767519772" sldId="268"/>
            <ac:spMk id="2248" creationId="{2421E42F-7021-0A54-D524-E493C9F3ABE4}"/>
          </ac:spMkLst>
        </pc:spChg>
        <pc:spChg chg="mod">
          <ac:chgData name="One Skill" userId="8d49c830ac36a521" providerId="LiveId" clId="{EA354719-4A8A-47E8-A6A4-79A949610386}" dt="2024-04-18T13:40:59.976" v="3508" actId="27803"/>
          <ac:spMkLst>
            <pc:docMk/>
            <pc:sldMk cId="767519772" sldId="268"/>
            <ac:spMk id="2249" creationId="{6848C2EB-B6DC-AA44-28DA-797AA40129AE}"/>
          </ac:spMkLst>
        </pc:spChg>
        <pc:spChg chg="mod">
          <ac:chgData name="One Skill" userId="8d49c830ac36a521" providerId="LiveId" clId="{EA354719-4A8A-47E8-A6A4-79A949610386}" dt="2024-04-18T13:40:59.976" v="3508" actId="27803"/>
          <ac:spMkLst>
            <pc:docMk/>
            <pc:sldMk cId="767519772" sldId="268"/>
            <ac:spMk id="2250" creationId="{4AC26EEE-06C4-41E1-0F59-AFFF56994C9C}"/>
          </ac:spMkLst>
        </pc:spChg>
        <pc:spChg chg="mod">
          <ac:chgData name="One Skill" userId="8d49c830ac36a521" providerId="LiveId" clId="{EA354719-4A8A-47E8-A6A4-79A949610386}" dt="2024-04-18T13:40:59.976" v="3508" actId="27803"/>
          <ac:spMkLst>
            <pc:docMk/>
            <pc:sldMk cId="767519772" sldId="268"/>
            <ac:spMk id="2251" creationId="{90BD5ECF-D783-FD38-7906-0E918BB1F399}"/>
          </ac:spMkLst>
        </pc:spChg>
        <pc:spChg chg="mod">
          <ac:chgData name="One Skill" userId="8d49c830ac36a521" providerId="LiveId" clId="{EA354719-4A8A-47E8-A6A4-79A949610386}" dt="2024-04-18T13:40:59.976" v="3508" actId="27803"/>
          <ac:spMkLst>
            <pc:docMk/>
            <pc:sldMk cId="767519772" sldId="268"/>
            <ac:spMk id="2252" creationId="{6F0AA16A-4484-9F39-BC62-62A52D01701C}"/>
          </ac:spMkLst>
        </pc:spChg>
        <pc:spChg chg="mod">
          <ac:chgData name="One Skill" userId="8d49c830ac36a521" providerId="LiveId" clId="{EA354719-4A8A-47E8-A6A4-79A949610386}" dt="2024-04-18T13:40:59.976" v="3508" actId="27803"/>
          <ac:spMkLst>
            <pc:docMk/>
            <pc:sldMk cId="767519772" sldId="268"/>
            <ac:spMk id="2253" creationId="{29CBB91A-CDD9-50A5-5163-C1A2A2695CD9}"/>
          </ac:spMkLst>
        </pc:spChg>
        <pc:spChg chg="mod">
          <ac:chgData name="One Skill" userId="8d49c830ac36a521" providerId="LiveId" clId="{EA354719-4A8A-47E8-A6A4-79A949610386}" dt="2024-04-18T13:40:59.976" v="3508" actId="27803"/>
          <ac:spMkLst>
            <pc:docMk/>
            <pc:sldMk cId="767519772" sldId="268"/>
            <ac:spMk id="2254" creationId="{17E77FDD-A609-F69C-6C20-D1C3133F3F16}"/>
          </ac:spMkLst>
        </pc:spChg>
        <pc:spChg chg="mod">
          <ac:chgData name="One Skill" userId="8d49c830ac36a521" providerId="LiveId" clId="{EA354719-4A8A-47E8-A6A4-79A949610386}" dt="2024-04-18T13:40:59.976" v="3508" actId="27803"/>
          <ac:spMkLst>
            <pc:docMk/>
            <pc:sldMk cId="767519772" sldId="268"/>
            <ac:spMk id="2255" creationId="{51C20BF2-8161-18CA-5E17-5B38B815090C}"/>
          </ac:spMkLst>
        </pc:spChg>
        <pc:spChg chg="mod">
          <ac:chgData name="One Skill" userId="8d49c830ac36a521" providerId="LiveId" clId="{EA354719-4A8A-47E8-A6A4-79A949610386}" dt="2024-04-18T13:40:59.976" v="3508" actId="27803"/>
          <ac:spMkLst>
            <pc:docMk/>
            <pc:sldMk cId="767519772" sldId="268"/>
            <ac:spMk id="2256" creationId="{756C2EB2-AD5B-0C07-94EC-2F26978D226C}"/>
          </ac:spMkLst>
        </pc:spChg>
        <pc:spChg chg="mod">
          <ac:chgData name="One Skill" userId="8d49c830ac36a521" providerId="LiveId" clId="{EA354719-4A8A-47E8-A6A4-79A949610386}" dt="2024-04-18T13:40:59.976" v="3508" actId="27803"/>
          <ac:spMkLst>
            <pc:docMk/>
            <pc:sldMk cId="767519772" sldId="268"/>
            <ac:spMk id="2257" creationId="{0D0B51C4-C059-BCB7-79A7-145ED5A89416}"/>
          </ac:spMkLst>
        </pc:spChg>
        <pc:spChg chg="mod">
          <ac:chgData name="One Skill" userId="8d49c830ac36a521" providerId="LiveId" clId="{EA354719-4A8A-47E8-A6A4-79A949610386}" dt="2024-04-18T13:40:59.976" v="3508" actId="27803"/>
          <ac:spMkLst>
            <pc:docMk/>
            <pc:sldMk cId="767519772" sldId="268"/>
            <ac:spMk id="2258" creationId="{92688D3A-4DA5-3312-6600-13B296708498}"/>
          </ac:spMkLst>
        </pc:spChg>
        <pc:spChg chg="mod">
          <ac:chgData name="One Skill" userId="8d49c830ac36a521" providerId="LiveId" clId="{EA354719-4A8A-47E8-A6A4-79A949610386}" dt="2024-04-18T13:40:59.976" v="3508" actId="27803"/>
          <ac:spMkLst>
            <pc:docMk/>
            <pc:sldMk cId="767519772" sldId="268"/>
            <ac:spMk id="2259" creationId="{46C1DBFB-640D-557A-78EC-B06BBC27E22A}"/>
          </ac:spMkLst>
        </pc:spChg>
        <pc:spChg chg="mod">
          <ac:chgData name="One Skill" userId="8d49c830ac36a521" providerId="LiveId" clId="{EA354719-4A8A-47E8-A6A4-79A949610386}" dt="2024-04-18T13:40:59.976" v="3508" actId="27803"/>
          <ac:spMkLst>
            <pc:docMk/>
            <pc:sldMk cId="767519772" sldId="268"/>
            <ac:spMk id="2260" creationId="{1875FECF-600B-8809-A005-C9043C86652C}"/>
          </ac:spMkLst>
        </pc:spChg>
        <pc:spChg chg="mod">
          <ac:chgData name="One Skill" userId="8d49c830ac36a521" providerId="LiveId" clId="{EA354719-4A8A-47E8-A6A4-79A949610386}" dt="2024-04-18T13:40:59.976" v="3508" actId="27803"/>
          <ac:spMkLst>
            <pc:docMk/>
            <pc:sldMk cId="767519772" sldId="268"/>
            <ac:spMk id="2261" creationId="{E11A3A23-CE25-5831-2397-7324062AB2A6}"/>
          </ac:spMkLst>
        </pc:spChg>
        <pc:spChg chg="mod">
          <ac:chgData name="One Skill" userId="8d49c830ac36a521" providerId="LiveId" clId="{EA354719-4A8A-47E8-A6A4-79A949610386}" dt="2024-04-18T13:40:59.976" v="3508" actId="27803"/>
          <ac:spMkLst>
            <pc:docMk/>
            <pc:sldMk cId="767519772" sldId="268"/>
            <ac:spMk id="2262" creationId="{2337D856-BA31-4825-0D6A-209651B0E8E2}"/>
          </ac:spMkLst>
        </pc:spChg>
        <pc:spChg chg="mod">
          <ac:chgData name="One Skill" userId="8d49c830ac36a521" providerId="LiveId" clId="{EA354719-4A8A-47E8-A6A4-79A949610386}" dt="2024-04-18T13:40:59.976" v="3508" actId="27803"/>
          <ac:spMkLst>
            <pc:docMk/>
            <pc:sldMk cId="767519772" sldId="268"/>
            <ac:spMk id="2263" creationId="{BD305732-588B-8CEA-6CF0-460E4C74D573}"/>
          </ac:spMkLst>
        </pc:spChg>
        <pc:spChg chg="mod">
          <ac:chgData name="One Skill" userId="8d49c830ac36a521" providerId="LiveId" clId="{EA354719-4A8A-47E8-A6A4-79A949610386}" dt="2024-04-18T13:40:59.976" v="3508" actId="27803"/>
          <ac:spMkLst>
            <pc:docMk/>
            <pc:sldMk cId="767519772" sldId="268"/>
            <ac:spMk id="2264" creationId="{E9391734-4171-068D-5514-E122F4D464E9}"/>
          </ac:spMkLst>
        </pc:spChg>
        <pc:spChg chg="mod">
          <ac:chgData name="One Skill" userId="8d49c830ac36a521" providerId="LiveId" clId="{EA354719-4A8A-47E8-A6A4-79A949610386}" dt="2024-04-18T13:40:59.976" v="3508" actId="27803"/>
          <ac:spMkLst>
            <pc:docMk/>
            <pc:sldMk cId="767519772" sldId="268"/>
            <ac:spMk id="2265" creationId="{B317DFC7-F9B8-C13A-A143-1AED8C07699E}"/>
          </ac:spMkLst>
        </pc:spChg>
        <pc:spChg chg="mod">
          <ac:chgData name="One Skill" userId="8d49c830ac36a521" providerId="LiveId" clId="{EA354719-4A8A-47E8-A6A4-79A949610386}" dt="2024-04-18T13:40:59.976" v="3508" actId="27803"/>
          <ac:spMkLst>
            <pc:docMk/>
            <pc:sldMk cId="767519772" sldId="268"/>
            <ac:spMk id="2266" creationId="{52EB9861-1CB4-7F34-1EF7-31875C2ACCF6}"/>
          </ac:spMkLst>
        </pc:spChg>
        <pc:spChg chg="mod">
          <ac:chgData name="One Skill" userId="8d49c830ac36a521" providerId="LiveId" clId="{EA354719-4A8A-47E8-A6A4-79A949610386}" dt="2024-04-18T13:40:59.976" v="3508" actId="27803"/>
          <ac:spMkLst>
            <pc:docMk/>
            <pc:sldMk cId="767519772" sldId="268"/>
            <ac:spMk id="2267" creationId="{F742EBC9-E3E4-2C9D-D14D-462287DBBEAB}"/>
          </ac:spMkLst>
        </pc:spChg>
        <pc:spChg chg="mod">
          <ac:chgData name="One Skill" userId="8d49c830ac36a521" providerId="LiveId" clId="{EA354719-4A8A-47E8-A6A4-79A949610386}" dt="2024-04-18T13:40:59.976" v="3508" actId="27803"/>
          <ac:spMkLst>
            <pc:docMk/>
            <pc:sldMk cId="767519772" sldId="268"/>
            <ac:spMk id="2268" creationId="{376C3A36-1CAF-8203-72C9-919DD0344BA8}"/>
          </ac:spMkLst>
        </pc:spChg>
        <pc:spChg chg="mod">
          <ac:chgData name="One Skill" userId="8d49c830ac36a521" providerId="LiveId" clId="{EA354719-4A8A-47E8-A6A4-79A949610386}" dt="2024-04-18T13:40:59.976" v="3508" actId="27803"/>
          <ac:spMkLst>
            <pc:docMk/>
            <pc:sldMk cId="767519772" sldId="268"/>
            <ac:spMk id="2269" creationId="{D6F95F24-74CA-EE46-DC19-04670A0F4C64}"/>
          </ac:spMkLst>
        </pc:spChg>
        <pc:spChg chg="mod">
          <ac:chgData name="One Skill" userId="8d49c830ac36a521" providerId="LiveId" clId="{EA354719-4A8A-47E8-A6A4-79A949610386}" dt="2024-04-18T13:40:59.976" v="3508" actId="27803"/>
          <ac:spMkLst>
            <pc:docMk/>
            <pc:sldMk cId="767519772" sldId="268"/>
            <ac:spMk id="2270" creationId="{746F2D49-2B02-7D6D-BED4-0D9480D6182D}"/>
          </ac:spMkLst>
        </pc:spChg>
        <pc:spChg chg="mod">
          <ac:chgData name="One Skill" userId="8d49c830ac36a521" providerId="LiveId" clId="{EA354719-4A8A-47E8-A6A4-79A949610386}" dt="2024-04-18T13:40:59.976" v="3508" actId="27803"/>
          <ac:spMkLst>
            <pc:docMk/>
            <pc:sldMk cId="767519772" sldId="268"/>
            <ac:spMk id="2271" creationId="{0E615198-A9C4-3C72-CD3B-D30065787AC6}"/>
          </ac:spMkLst>
        </pc:spChg>
        <pc:spChg chg="mod">
          <ac:chgData name="One Skill" userId="8d49c830ac36a521" providerId="LiveId" clId="{EA354719-4A8A-47E8-A6A4-79A949610386}" dt="2024-04-18T13:40:59.976" v="3508" actId="27803"/>
          <ac:spMkLst>
            <pc:docMk/>
            <pc:sldMk cId="767519772" sldId="268"/>
            <ac:spMk id="2272" creationId="{B3E6F8CB-7EAA-E445-3C85-C76E8B2F0800}"/>
          </ac:spMkLst>
        </pc:spChg>
        <pc:spChg chg="mod">
          <ac:chgData name="One Skill" userId="8d49c830ac36a521" providerId="LiveId" clId="{EA354719-4A8A-47E8-A6A4-79A949610386}" dt="2024-04-18T13:40:59.976" v="3508" actId="27803"/>
          <ac:spMkLst>
            <pc:docMk/>
            <pc:sldMk cId="767519772" sldId="268"/>
            <ac:spMk id="2273" creationId="{BC606FC8-2E13-22EA-CFE7-4D9A54F484F8}"/>
          </ac:spMkLst>
        </pc:spChg>
        <pc:spChg chg="mod">
          <ac:chgData name="One Skill" userId="8d49c830ac36a521" providerId="LiveId" clId="{EA354719-4A8A-47E8-A6A4-79A949610386}" dt="2024-04-18T13:40:59.976" v="3508" actId="27803"/>
          <ac:spMkLst>
            <pc:docMk/>
            <pc:sldMk cId="767519772" sldId="268"/>
            <ac:spMk id="2274" creationId="{6275F4F5-A760-A26B-03DC-9A0C199A413A}"/>
          </ac:spMkLst>
        </pc:spChg>
        <pc:spChg chg="mod">
          <ac:chgData name="One Skill" userId="8d49c830ac36a521" providerId="LiveId" clId="{EA354719-4A8A-47E8-A6A4-79A949610386}" dt="2024-04-18T13:40:59.976" v="3508" actId="27803"/>
          <ac:spMkLst>
            <pc:docMk/>
            <pc:sldMk cId="767519772" sldId="268"/>
            <ac:spMk id="2275" creationId="{9D97B914-FB06-FF7F-053E-EAE3E24C1760}"/>
          </ac:spMkLst>
        </pc:spChg>
        <pc:spChg chg="mod">
          <ac:chgData name="One Skill" userId="8d49c830ac36a521" providerId="LiveId" clId="{EA354719-4A8A-47E8-A6A4-79A949610386}" dt="2024-04-18T13:40:59.976" v="3508" actId="27803"/>
          <ac:spMkLst>
            <pc:docMk/>
            <pc:sldMk cId="767519772" sldId="268"/>
            <ac:spMk id="2276" creationId="{1324AC19-46BB-7CFB-151A-E8BA30967871}"/>
          </ac:spMkLst>
        </pc:spChg>
        <pc:spChg chg="mod">
          <ac:chgData name="One Skill" userId="8d49c830ac36a521" providerId="LiveId" clId="{EA354719-4A8A-47E8-A6A4-79A949610386}" dt="2024-04-18T13:40:59.976" v="3508" actId="27803"/>
          <ac:spMkLst>
            <pc:docMk/>
            <pc:sldMk cId="767519772" sldId="268"/>
            <ac:spMk id="2277" creationId="{02852DDA-4F91-2632-0187-B43D7D4A7161}"/>
          </ac:spMkLst>
        </pc:spChg>
        <pc:spChg chg="mod">
          <ac:chgData name="One Skill" userId="8d49c830ac36a521" providerId="LiveId" clId="{EA354719-4A8A-47E8-A6A4-79A949610386}" dt="2024-04-18T13:40:59.976" v="3508" actId="27803"/>
          <ac:spMkLst>
            <pc:docMk/>
            <pc:sldMk cId="767519772" sldId="268"/>
            <ac:spMk id="2278" creationId="{D8AF4952-880C-F2FE-6F14-8BE3508FE1AA}"/>
          </ac:spMkLst>
        </pc:spChg>
        <pc:spChg chg="mod">
          <ac:chgData name="One Skill" userId="8d49c830ac36a521" providerId="LiveId" clId="{EA354719-4A8A-47E8-A6A4-79A949610386}" dt="2024-04-18T13:40:59.976" v="3508" actId="27803"/>
          <ac:spMkLst>
            <pc:docMk/>
            <pc:sldMk cId="767519772" sldId="268"/>
            <ac:spMk id="2279" creationId="{9C07E92D-1599-ADC6-1D76-AF6FF16BE7E2}"/>
          </ac:spMkLst>
        </pc:spChg>
        <pc:spChg chg="mod">
          <ac:chgData name="One Skill" userId="8d49c830ac36a521" providerId="LiveId" clId="{EA354719-4A8A-47E8-A6A4-79A949610386}" dt="2024-04-18T13:40:59.976" v="3508" actId="27803"/>
          <ac:spMkLst>
            <pc:docMk/>
            <pc:sldMk cId="767519772" sldId="268"/>
            <ac:spMk id="2280" creationId="{A859C0BF-DC78-B2B2-1936-AAE827CCCC24}"/>
          </ac:spMkLst>
        </pc:spChg>
        <pc:spChg chg="mod">
          <ac:chgData name="One Skill" userId="8d49c830ac36a521" providerId="LiveId" clId="{EA354719-4A8A-47E8-A6A4-79A949610386}" dt="2024-04-18T13:40:59.976" v="3508" actId="27803"/>
          <ac:spMkLst>
            <pc:docMk/>
            <pc:sldMk cId="767519772" sldId="268"/>
            <ac:spMk id="2281" creationId="{A981A425-08D6-4E09-5D31-096923EEB521}"/>
          </ac:spMkLst>
        </pc:spChg>
        <pc:spChg chg="mod">
          <ac:chgData name="One Skill" userId="8d49c830ac36a521" providerId="LiveId" clId="{EA354719-4A8A-47E8-A6A4-79A949610386}" dt="2024-04-18T13:40:59.976" v="3508" actId="27803"/>
          <ac:spMkLst>
            <pc:docMk/>
            <pc:sldMk cId="767519772" sldId="268"/>
            <ac:spMk id="2282" creationId="{D4B622EA-FB0C-FE00-AEEC-4219A7E87E4E}"/>
          </ac:spMkLst>
        </pc:spChg>
        <pc:spChg chg="mod">
          <ac:chgData name="One Skill" userId="8d49c830ac36a521" providerId="LiveId" clId="{EA354719-4A8A-47E8-A6A4-79A949610386}" dt="2024-04-18T13:40:59.976" v="3508" actId="27803"/>
          <ac:spMkLst>
            <pc:docMk/>
            <pc:sldMk cId="767519772" sldId="268"/>
            <ac:spMk id="2283" creationId="{C68CB31E-C2F1-23CF-C44F-41DA52551AA8}"/>
          </ac:spMkLst>
        </pc:spChg>
        <pc:spChg chg="mod">
          <ac:chgData name="One Skill" userId="8d49c830ac36a521" providerId="LiveId" clId="{EA354719-4A8A-47E8-A6A4-79A949610386}" dt="2024-04-18T13:40:59.976" v="3508" actId="27803"/>
          <ac:spMkLst>
            <pc:docMk/>
            <pc:sldMk cId="767519772" sldId="268"/>
            <ac:spMk id="2284" creationId="{4345BD35-FE21-EDDD-201B-66A6A39A106A}"/>
          </ac:spMkLst>
        </pc:spChg>
        <pc:spChg chg="mod">
          <ac:chgData name="One Skill" userId="8d49c830ac36a521" providerId="LiveId" clId="{EA354719-4A8A-47E8-A6A4-79A949610386}" dt="2024-04-18T13:40:59.976" v="3508" actId="27803"/>
          <ac:spMkLst>
            <pc:docMk/>
            <pc:sldMk cId="767519772" sldId="268"/>
            <ac:spMk id="2285" creationId="{C5955058-017D-34E0-57BA-04D66BB7CE17}"/>
          </ac:spMkLst>
        </pc:spChg>
        <pc:spChg chg="mod">
          <ac:chgData name="One Skill" userId="8d49c830ac36a521" providerId="LiveId" clId="{EA354719-4A8A-47E8-A6A4-79A949610386}" dt="2024-04-18T13:40:59.976" v="3508" actId="27803"/>
          <ac:spMkLst>
            <pc:docMk/>
            <pc:sldMk cId="767519772" sldId="268"/>
            <ac:spMk id="2286" creationId="{699862E8-000A-7978-DA12-4C745FEE19EE}"/>
          </ac:spMkLst>
        </pc:spChg>
        <pc:spChg chg="mod">
          <ac:chgData name="One Skill" userId="8d49c830ac36a521" providerId="LiveId" clId="{EA354719-4A8A-47E8-A6A4-79A949610386}" dt="2024-04-18T13:40:59.976" v="3508" actId="27803"/>
          <ac:spMkLst>
            <pc:docMk/>
            <pc:sldMk cId="767519772" sldId="268"/>
            <ac:spMk id="2287" creationId="{769D358C-9143-7224-97A4-436989C8D559}"/>
          </ac:spMkLst>
        </pc:spChg>
        <pc:spChg chg="mod">
          <ac:chgData name="One Skill" userId="8d49c830ac36a521" providerId="LiveId" clId="{EA354719-4A8A-47E8-A6A4-79A949610386}" dt="2024-04-18T13:40:59.976" v="3508" actId="27803"/>
          <ac:spMkLst>
            <pc:docMk/>
            <pc:sldMk cId="767519772" sldId="268"/>
            <ac:spMk id="2288" creationId="{B409F417-379A-094E-446A-8F242C5DB537}"/>
          </ac:spMkLst>
        </pc:spChg>
        <pc:spChg chg="mod">
          <ac:chgData name="One Skill" userId="8d49c830ac36a521" providerId="LiveId" clId="{EA354719-4A8A-47E8-A6A4-79A949610386}" dt="2024-04-18T13:40:59.976" v="3508" actId="27803"/>
          <ac:spMkLst>
            <pc:docMk/>
            <pc:sldMk cId="767519772" sldId="268"/>
            <ac:spMk id="2289" creationId="{C41809CD-9B1C-D338-00AB-E472AB94D355}"/>
          </ac:spMkLst>
        </pc:spChg>
        <pc:spChg chg="mod">
          <ac:chgData name="One Skill" userId="8d49c830ac36a521" providerId="LiveId" clId="{EA354719-4A8A-47E8-A6A4-79A949610386}" dt="2024-04-18T13:40:59.976" v="3508" actId="27803"/>
          <ac:spMkLst>
            <pc:docMk/>
            <pc:sldMk cId="767519772" sldId="268"/>
            <ac:spMk id="2290" creationId="{CA09FDF2-F86A-E3F3-736E-3997F493E3A4}"/>
          </ac:spMkLst>
        </pc:spChg>
        <pc:spChg chg="mod">
          <ac:chgData name="One Skill" userId="8d49c830ac36a521" providerId="LiveId" clId="{EA354719-4A8A-47E8-A6A4-79A949610386}" dt="2024-04-18T13:40:59.976" v="3508" actId="27803"/>
          <ac:spMkLst>
            <pc:docMk/>
            <pc:sldMk cId="767519772" sldId="268"/>
            <ac:spMk id="2291" creationId="{9128CD1A-F008-C7AA-F854-1934832F02C1}"/>
          </ac:spMkLst>
        </pc:spChg>
        <pc:spChg chg="mod">
          <ac:chgData name="One Skill" userId="8d49c830ac36a521" providerId="LiveId" clId="{EA354719-4A8A-47E8-A6A4-79A949610386}" dt="2024-04-18T13:40:59.976" v="3508" actId="27803"/>
          <ac:spMkLst>
            <pc:docMk/>
            <pc:sldMk cId="767519772" sldId="268"/>
            <ac:spMk id="2292" creationId="{E19372F0-E9C1-1D25-3DA9-54A6B707B8A8}"/>
          </ac:spMkLst>
        </pc:spChg>
        <pc:spChg chg="mod">
          <ac:chgData name="One Skill" userId="8d49c830ac36a521" providerId="LiveId" clId="{EA354719-4A8A-47E8-A6A4-79A949610386}" dt="2024-04-18T13:40:59.976" v="3508" actId="27803"/>
          <ac:spMkLst>
            <pc:docMk/>
            <pc:sldMk cId="767519772" sldId="268"/>
            <ac:spMk id="2293" creationId="{7054A361-D826-C650-8E2E-E2BAF711AC6F}"/>
          </ac:spMkLst>
        </pc:spChg>
        <pc:spChg chg="mod">
          <ac:chgData name="One Skill" userId="8d49c830ac36a521" providerId="LiveId" clId="{EA354719-4A8A-47E8-A6A4-79A949610386}" dt="2024-04-18T13:40:59.976" v="3508" actId="27803"/>
          <ac:spMkLst>
            <pc:docMk/>
            <pc:sldMk cId="767519772" sldId="268"/>
            <ac:spMk id="2294" creationId="{875B970B-C0AC-AAC9-B068-2C6400DC452E}"/>
          </ac:spMkLst>
        </pc:spChg>
        <pc:spChg chg="mod">
          <ac:chgData name="One Skill" userId="8d49c830ac36a521" providerId="LiveId" clId="{EA354719-4A8A-47E8-A6A4-79A949610386}" dt="2024-04-18T13:40:59.976" v="3508" actId="27803"/>
          <ac:spMkLst>
            <pc:docMk/>
            <pc:sldMk cId="767519772" sldId="268"/>
            <ac:spMk id="2295" creationId="{1EA9D059-AD91-1832-23FA-0DC035671641}"/>
          </ac:spMkLst>
        </pc:spChg>
        <pc:spChg chg="mod">
          <ac:chgData name="One Skill" userId="8d49c830ac36a521" providerId="LiveId" clId="{EA354719-4A8A-47E8-A6A4-79A949610386}" dt="2024-04-18T13:40:59.976" v="3508" actId="27803"/>
          <ac:spMkLst>
            <pc:docMk/>
            <pc:sldMk cId="767519772" sldId="268"/>
            <ac:spMk id="2296" creationId="{5406D19B-4F65-B46D-7BF3-886950C3B87A}"/>
          </ac:spMkLst>
        </pc:spChg>
        <pc:spChg chg="mod">
          <ac:chgData name="One Skill" userId="8d49c830ac36a521" providerId="LiveId" clId="{EA354719-4A8A-47E8-A6A4-79A949610386}" dt="2024-04-18T13:40:59.976" v="3508" actId="27803"/>
          <ac:spMkLst>
            <pc:docMk/>
            <pc:sldMk cId="767519772" sldId="268"/>
            <ac:spMk id="2297" creationId="{82F710C1-BC2E-F81D-C479-39593B403400}"/>
          </ac:spMkLst>
        </pc:spChg>
        <pc:spChg chg="mod">
          <ac:chgData name="One Skill" userId="8d49c830ac36a521" providerId="LiveId" clId="{EA354719-4A8A-47E8-A6A4-79A949610386}" dt="2024-04-18T13:40:59.976" v="3508" actId="27803"/>
          <ac:spMkLst>
            <pc:docMk/>
            <pc:sldMk cId="767519772" sldId="268"/>
            <ac:spMk id="2298" creationId="{C0A6CF2A-7116-3013-C21C-F482FEFC7DF1}"/>
          </ac:spMkLst>
        </pc:spChg>
        <pc:spChg chg="mod">
          <ac:chgData name="One Skill" userId="8d49c830ac36a521" providerId="LiveId" clId="{EA354719-4A8A-47E8-A6A4-79A949610386}" dt="2024-04-18T13:40:59.976" v="3508" actId="27803"/>
          <ac:spMkLst>
            <pc:docMk/>
            <pc:sldMk cId="767519772" sldId="268"/>
            <ac:spMk id="2299" creationId="{5EE98D3C-8133-3050-D62B-91D7963EB0AD}"/>
          </ac:spMkLst>
        </pc:spChg>
        <pc:spChg chg="mod">
          <ac:chgData name="One Skill" userId="8d49c830ac36a521" providerId="LiveId" clId="{EA354719-4A8A-47E8-A6A4-79A949610386}" dt="2024-04-18T13:40:59.976" v="3508" actId="27803"/>
          <ac:spMkLst>
            <pc:docMk/>
            <pc:sldMk cId="767519772" sldId="268"/>
            <ac:spMk id="2300" creationId="{F1C0141B-3D2B-5528-2B2C-7D498175277F}"/>
          </ac:spMkLst>
        </pc:spChg>
        <pc:spChg chg="mod">
          <ac:chgData name="One Skill" userId="8d49c830ac36a521" providerId="LiveId" clId="{EA354719-4A8A-47E8-A6A4-79A949610386}" dt="2024-04-18T13:40:59.976" v="3508" actId="27803"/>
          <ac:spMkLst>
            <pc:docMk/>
            <pc:sldMk cId="767519772" sldId="268"/>
            <ac:spMk id="2301" creationId="{5EA333D0-D5BF-9DAD-026F-E5560227EE47}"/>
          </ac:spMkLst>
        </pc:spChg>
        <pc:spChg chg="mod">
          <ac:chgData name="One Skill" userId="8d49c830ac36a521" providerId="LiveId" clId="{EA354719-4A8A-47E8-A6A4-79A949610386}" dt="2024-04-18T13:40:59.976" v="3508" actId="27803"/>
          <ac:spMkLst>
            <pc:docMk/>
            <pc:sldMk cId="767519772" sldId="268"/>
            <ac:spMk id="2302" creationId="{2898ED2F-F34C-A48A-5883-E82134943A2D}"/>
          </ac:spMkLst>
        </pc:spChg>
        <pc:spChg chg="mod">
          <ac:chgData name="One Skill" userId="8d49c830ac36a521" providerId="LiveId" clId="{EA354719-4A8A-47E8-A6A4-79A949610386}" dt="2024-04-18T13:40:59.976" v="3508" actId="27803"/>
          <ac:spMkLst>
            <pc:docMk/>
            <pc:sldMk cId="767519772" sldId="268"/>
            <ac:spMk id="2303" creationId="{8D10B05B-5C8B-14A1-AC19-EAF53A62B086}"/>
          </ac:spMkLst>
        </pc:spChg>
        <pc:spChg chg="mod">
          <ac:chgData name="One Skill" userId="8d49c830ac36a521" providerId="LiveId" clId="{EA354719-4A8A-47E8-A6A4-79A949610386}" dt="2024-04-18T13:40:59.976" v="3508" actId="27803"/>
          <ac:spMkLst>
            <pc:docMk/>
            <pc:sldMk cId="767519772" sldId="268"/>
            <ac:spMk id="2304" creationId="{622D8ABD-C7F7-68D6-4AA8-221E9067F154}"/>
          </ac:spMkLst>
        </pc:spChg>
        <pc:spChg chg="mod">
          <ac:chgData name="One Skill" userId="8d49c830ac36a521" providerId="LiveId" clId="{EA354719-4A8A-47E8-A6A4-79A949610386}" dt="2024-04-18T13:40:59.976" v="3508" actId="27803"/>
          <ac:spMkLst>
            <pc:docMk/>
            <pc:sldMk cId="767519772" sldId="268"/>
            <ac:spMk id="2305" creationId="{AFC5920F-3A6D-2DE5-1C7D-2017AC97504F}"/>
          </ac:spMkLst>
        </pc:spChg>
        <pc:spChg chg="mod">
          <ac:chgData name="One Skill" userId="8d49c830ac36a521" providerId="LiveId" clId="{EA354719-4A8A-47E8-A6A4-79A949610386}" dt="2024-04-18T13:40:59.976" v="3508" actId="27803"/>
          <ac:spMkLst>
            <pc:docMk/>
            <pc:sldMk cId="767519772" sldId="268"/>
            <ac:spMk id="2306" creationId="{338158C4-57E7-5525-7E80-B1E153B03488}"/>
          </ac:spMkLst>
        </pc:spChg>
        <pc:spChg chg="mod">
          <ac:chgData name="One Skill" userId="8d49c830ac36a521" providerId="LiveId" clId="{EA354719-4A8A-47E8-A6A4-79A949610386}" dt="2024-04-18T13:40:59.976" v="3508" actId="27803"/>
          <ac:spMkLst>
            <pc:docMk/>
            <pc:sldMk cId="767519772" sldId="268"/>
            <ac:spMk id="2307" creationId="{54572D0B-47C3-EF92-A81B-8CF17FB6979E}"/>
          </ac:spMkLst>
        </pc:spChg>
        <pc:spChg chg="mod">
          <ac:chgData name="One Skill" userId="8d49c830ac36a521" providerId="LiveId" clId="{EA354719-4A8A-47E8-A6A4-79A949610386}" dt="2024-04-18T13:40:59.976" v="3508" actId="27803"/>
          <ac:spMkLst>
            <pc:docMk/>
            <pc:sldMk cId="767519772" sldId="268"/>
            <ac:spMk id="2308" creationId="{F8ED3EEA-2BC0-63BE-AF30-DEAA5984CD65}"/>
          </ac:spMkLst>
        </pc:spChg>
        <pc:spChg chg="mod">
          <ac:chgData name="One Skill" userId="8d49c830ac36a521" providerId="LiveId" clId="{EA354719-4A8A-47E8-A6A4-79A949610386}" dt="2024-04-18T13:40:59.976" v="3508" actId="27803"/>
          <ac:spMkLst>
            <pc:docMk/>
            <pc:sldMk cId="767519772" sldId="268"/>
            <ac:spMk id="2309" creationId="{FE6840CA-B030-0CB3-F746-B81CD57A0ACC}"/>
          </ac:spMkLst>
        </pc:spChg>
        <pc:spChg chg="mod">
          <ac:chgData name="One Skill" userId="8d49c830ac36a521" providerId="LiveId" clId="{EA354719-4A8A-47E8-A6A4-79A949610386}" dt="2024-04-18T13:40:59.976" v="3508" actId="27803"/>
          <ac:spMkLst>
            <pc:docMk/>
            <pc:sldMk cId="767519772" sldId="268"/>
            <ac:spMk id="2310" creationId="{5F05CAA5-85CD-12C8-5D66-B63750334744}"/>
          </ac:spMkLst>
        </pc:spChg>
        <pc:spChg chg="mod">
          <ac:chgData name="One Skill" userId="8d49c830ac36a521" providerId="LiveId" clId="{EA354719-4A8A-47E8-A6A4-79A949610386}" dt="2024-04-18T13:40:59.976" v="3508" actId="27803"/>
          <ac:spMkLst>
            <pc:docMk/>
            <pc:sldMk cId="767519772" sldId="268"/>
            <ac:spMk id="2311" creationId="{D8779C87-F489-B4B4-5009-E509A16A89E5}"/>
          </ac:spMkLst>
        </pc:spChg>
        <pc:spChg chg="mod">
          <ac:chgData name="One Skill" userId="8d49c830ac36a521" providerId="LiveId" clId="{EA354719-4A8A-47E8-A6A4-79A949610386}" dt="2024-04-18T13:40:59.976" v="3508" actId="27803"/>
          <ac:spMkLst>
            <pc:docMk/>
            <pc:sldMk cId="767519772" sldId="268"/>
            <ac:spMk id="2312" creationId="{1A5A32BF-AD5D-6E8D-62E7-8FE0A548D42F}"/>
          </ac:spMkLst>
        </pc:spChg>
        <pc:spChg chg="mod">
          <ac:chgData name="One Skill" userId="8d49c830ac36a521" providerId="LiveId" clId="{EA354719-4A8A-47E8-A6A4-79A949610386}" dt="2024-04-18T13:40:59.976" v="3508" actId="27803"/>
          <ac:spMkLst>
            <pc:docMk/>
            <pc:sldMk cId="767519772" sldId="268"/>
            <ac:spMk id="2313" creationId="{EF5BEF0F-0BBB-0702-F04B-8C7473921936}"/>
          </ac:spMkLst>
        </pc:spChg>
        <pc:spChg chg="mod">
          <ac:chgData name="One Skill" userId="8d49c830ac36a521" providerId="LiveId" clId="{EA354719-4A8A-47E8-A6A4-79A949610386}" dt="2024-04-18T13:40:59.976" v="3508" actId="27803"/>
          <ac:spMkLst>
            <pc:docMk/>
            <pc:sldMk cId="767519772" sldId="268"/>
            <ac:spMk id="2314" creationId="{7C13FA8F-E1E0-0DA6-8F1F-EA31FD3500E1}"/>
          </ac:spMkLst>
        </pc:spChg>
        <pc:spChg chg="mod">
          <ac:chgData name="One Skill" userId="8d49c830ac36a521" providerId="LiveId" clId="{EA354719-4A8A-47E8-A6A4-79A949610386}" dt="2024-04-18T13:40:59.976" v="3508" actId="27803"/>
          <ac:spMkLst>
            <pc:docMk/>
            <pc:sldMk cId="767519772" sldId="268"/>
            <ac:spMk id="2315" creationId="{E6DF0A96-224D-2824-8AB5-8A01D60D5A5E}"/>
          </ac:spMkLst>
        </pc:spChg>
        <pc:spChg chg="mod">
          <ac:chgData name="One Skill" userId="8d49c830ac36a521" providerId="LiveId" clId="{EA354719-4A8A-47E8-A6A4-79A949610386}" dt="2024-04-18T13:40:59.976" v="3508" actId="27803"/>
          <ac:spMkLst>
            <pc:docMk/>
            <pc:sldMk cId="767519772" sldId="268"/>
            <ac:spMk id="2316" creationId="{FE4925B7-3C26-3E78-1F09-2CE4B40ED963}"/>
          </ac:spMkLst>
        </pc:spChg>
        <pc:spChg chg="mod">
          <ac:chgData name="One Skill" userId="8d49c830ac36a521" providerId="LiveId" clId="{EA354719-4A8A-47E8-A6A4-79A949610386}" dt="2024-04-18T13:40:59.976" v="3508" actId="27803"/>
          <ac:spMkLst>
            <pc:docMk/>
            <pc:sldMk cId="767519772" sldId="268"/>
            <ac:spMk id="2317" creationId="{17A0B47C-F8F7-5925-5F06-DC99E4DDB51E}"/>
          </ac:spMkLst>
        </pc:spChg>
        <pc:spChg chg="mod">
          <ac:chgData name="One Skill" userId="8d49c830ac36a521" providerId="LiveId" clId="{EA354719-4A8A-47E8-A6A4-79A949610386}" dt="2024-04-18T13:40:59.976" v="3508" actId="27803"/>
          <ac:spMkLst>
            <pc:docMk/>
            <pc:sldMk cId="767519772" sldId="268"/>
            <ac:spMk id="2318" creationId="{60691C65-CB67-8194-237B-0E032118F0C0}"/>
          </ac:spMkLst>
        </pc:spChg>
        <pc:spChg chg="mod">
          <ac:chgData name="One Skill" userId="8d49c830ac36a521" providerId="LiveId" clId="{EA354719-4A8A-47E8-A6A4-79A949610386}" dt="2024-04-18T13:40:59.976" v="3508" actId="27803"/>
          <ac:spMkLst>
            <pc:docMk/>
            <pc:sldMk cId="767519772" sldId="268"/>
            <ac:spMk id="2319" creationId="{27382725-53E3-166F-9567-A92A446D8474}"/>
          </ac:spMkLst>
        </pc:spChg>
        <pc:spChg chg="mod">
          <ac:chgData name="One Skill" userId="8d49c830ac36a521" providerId="LiveId" clId="{EA354719-4A8A-47E8-A6A4-79A949610386}" dt="2024-04-18T13:40:59.976" v="3508" actId="27803"/>
          <ac:spMkLst>
            <pc:docMk/>
            <pc:sldMk cId="767519772" sldId="268"/>
            <ac:spMk id="2320" creationId="{225F774C-20D6-D58B-1539-3A8FF9B81FC5}"/>
          </ac:spMkLst>
        </pc:spChg>
        <pc:spChg chg="mod">
          <ac:chgData name="One Skill" userId="8d49c830ac36a521" providerId="LiveId" clId="{EA354719-4A8A-47E8-A6A4-79A949610386}" dt="2024-04-18T13:40:59.976" v="3508" actId="27803"/>
          <ac:spMkLst>
            <pc:docMk/>
            <pc:sldMk cId="767519772" sldId="268"/>
            <ac:spMk id="2321" creationId="{F87A0D17-55DD-9EFC-B5BD-43B8E9A08D59}"/>
          </ac:spMkLst>
        </pc:spChg>
        <pc:spChg chg="mod">
          <ac:chgData name="One Skill" userId="8d49c830ac36a521" providerId="LiveId" clId="{EA354719-4A8A-47E8-A6A4-79A949610386}" dt="2024-04-18T13:40:59.976" v="3508" actId="27803"/>
          <ac:spMkLst>
            <pc:docMk/>
            <pc:sldMk cId="767519772" sldId="268"/>
            <ac:spMk id="2322" creationId="{D6D9F930-9866-F8F7-1E3B-FBF3BE31A70C}"/>
          </ac:spMkLst>
        </pc:spChg>
        <pc:spChg chg="mod">
          <ac:chgData name="One Skill" userId="8d49c830ac36a521" providerId="LiveId" clId="{EA354719-4A8A-47E8-A6A4-79A949610386}" dt="2024-04-18T13:40:59.976" v="3508" actId="27803"/>
          <ac:spMkLst>
            <pc:docMk/>
            <pc:sldMk cId="767519772" sldId="268"/>
            <ac:spMk id="2323" creationId="{D5A7CE13-3798-4AB7-53E8-B858FF75C631}"/>
          </ac:spMkLst>
        </pc:spChg>
        <pc:spChg chg="mod">
          <ac:chgData name="One Skill" userId="8d49c830ac36a521" providerId="LiveId" clId="{EA354719-4A8A-47E8-A6A4-79A949610386}" dt="2024-04-18T13:40:59.976" v="3508" actId="27803"/>
          <ac:spMkLst>
            <pc:docMk/>
            <pc:sldMk cId="767519772" sldId="268"/>
            <ac:spMk id="2324" creationId="{0BDB6481-98E0-D09B-6699-292772D85977}"/>
          </ac:spMkLst>
        </pc:spChg>
        <pc:spChg chg="mod">
          <ac:chgData name="One Skill" userId="8d49c830ac36a521" providerId="LiveId" clId="{EA354719-4A8A-47E8-A6A4-79A949610386}" dt="2024-04-18T13:40:59.976" v="3508" actId="27803"/>
          <ac:spMkLst>
            <pc:docMk/>
            <pc:sldMk cId="767519772" sldId="268"/>
            <ac:spMk id="2325" creationId="{AAD843C4-86B1-B0DC-C5DA-A158DE57321E}"/>
          </ac:spMkLst>
        </pc:spChg>
        <pc:spChg chg="mod">
          <ac:chgData name="One Skill" userId="8d49c830ac36a521" providerId="LiveId" clId="{EA354719-4A8A-47E8-A6A4-79A949610386}" dt="2024-04-18T13:40:59.976" v="3508" actId="27803"/>
          <ac:spMkLst>
            <pc:docMk/>
            <pc:sldMk cId="767519772" sldId="268"/>
            <ac:spMk id="2326" creationId="{AE2C9975-2648-3A20-10A6-40AAD84B04BE}"/>
          </ac:spMkLst>
        </pc:spChg>
        <pc:spChg chg="mod">
          <ac:chgData name="One Skill" userId="8d49c830ac36a521" providerId="LiveId" clId="{EA354719-4A8A-47E8-A6A4-79A949610386}" dt="2024-04-18T13:40:59.976" v="3508" actId="27803"/>
          <ac:spMkLst>
            <pc:docMk/>
            <pc:sldMk cId="767519772" sldId="268"/>
            <ac:spMk id="2327" creationId="{CC98BF0C-D3BB-788C-BA46-6009D76A8CED}"/>
          </ac:spMkLst>
        </pc:spChg>
        <pc:spChg chg="mod">
          <ac:chgData name="One Skill" userId="8d49c830ac36a521" providerId="LiveId" clId="{EA354719-4A8A-47E8-A6A4-79A949610386}" dt="2024-04-18T13:40:59.976" v="3508" actId="27803"/>
          <ac:spMkLst>
            <pc:docMk/>
            <pc:sldMk cId="767519772" sldId="268"/>
            <ac:spMk id="2328" creationId="{7401A2E4-ADF0-365C-4C5A-73A84CD304B0}"/>
          </ac:spMkLst>
        </pc:spChg>
        <pc:spChg chg="mod">
          <ac:chgData name="One Skill" userId="8d49c830ac36a521" providerId="LiveId" clId="{EA354719-4A8A-47E8-A6A4-79A949610386}" dt="2024-04-18T13:40:59.976" v="3508" actId="27803"/>
          <ac:spMkLst>
            <pc:docMk/>
            <pc:sldMk cId="767519772" sldId="268"/>
            <ac:spMk id="2329" creationId="{7A320A8E-A90C-DA2A-F6F8-D6FC8D82C2BF}"/>
          </ac:spMkLst>
        </pc:spChg>
        <pc:spChg chg="mod">
          <ac:chgData name="One Skill" userId="8d49c830ac36a521" providerId="LiveId" clId="{EA354719-4A8A-47E8-A6A4-79A949610386}" dt="2024-04-18T13:40:59.976" v="3508" actId="27803"/>
          <ac:spMkLst>
            <pc:docMk/>
            <pc:sldMk cId="767519772" sldId="268"/>
            <ac:spMk id="2330" creationId="{5A3D4426-EBDF-AF94-F990-89BD65FADC1F}"/>
          </ac:spMkLst>
        </pc:spChg>
        <pc:spChg chg="mod">
          <ac:chgData name="One Skill" userId="8d49c830ac36a521" providerId="LiveId" clId="{EA354719-4A8A-47E8-A6A4-79A949610386}" dt="2024-04-18T13:40:59.976" v="3508" actId="27803"/>
          <ac:spMkLst>
            <pc:docMk/>
            <pc:sldMk cId="767519772" sldId="268"/>
            <ac:spMk id="2331" creationId="{FBE85BA9-6977-C330-744B-9DAC5CFC2188}"/>
          </ac:spMkLst>
        </pc:spChg>
        <pc:spChg chg="mod">
          <ac:chgData name="One Skill" userId="8d49c830ac36a521" providerId="LiveId" clId="{EA354719-4A8A-47E8-A6A4-79A949610386}" dt="2024-04-18T13:40:59.976" v="3508" actId="27803"/>
          <ac:spMkLst>
            <pc:docMk/>
            <pc:sldMk cId="767519772" sldId="268"/>
            <ac:spMk id="2332" creationId="{B79971AB-64D0-CB62-74CD-B527C253BF06}"/>
          </ac:spMkLst>
        </pc:spChg>
        <pc:spChg chg="mod">
          <ac:chgData name="One Skill" userId="8d49c830ac36a521" providerId="LiveId" clId="{EA354719-4A8A-47E8-A6A4-79A949610386}" dt="2024-04-18T13:40:59.976" v="3508" actId="27803"/>
          <ac:spMkLst>
            <pc:docMk/>
            <pc:sldMk cId="767519772" sldId="268"/>
            <ac:spMk id="2333" creationId="{47088DB1-D106-A49A-D7D7-5BCAC5A515C4}"/>
          </ac:spMkLst>
        </pc:spChg>
        <pc:spChg chg="mod">
          <ac:chgData name="One Skill" userId="8d49c830ac36a521" providerId="LiveId" clId="{EA354719-4A8A-47E8-A6A4-79A949610386}" dt="2024-04-18T13:40:59.976" v="3508" actId="27803"/>
          <ac:spMkLst>
            <pc:docMk/>
            <pc:sldMk cId="767519772" sldId="268"/>
            <ac:spMk id="2334" creationId="{B035AC82-29E4-7937-C1CB-D487D7E75B6B}"/>
          </ac:spMkLst>
        </pc:spChg>
        <pc:spChg chg="mod">
          <ac:chgData name="One Skill" userId="8d49c830ac36a521" providerId="LiveId" clId="{EA354719-4A8A-47E8-A6A4-79A949610386}" dt="2024-04-18T13:40:59.976" v="3508" actId="27803"/>
          <ac:spMkLst>
            <pc:docMk/>
            <pc:sldMk cId="767519772" sldId="268"/>
            <ac:spMk id="2335" creationId="{C3A2A417-5F94-A6AC-7A1B-248A6EFADD1E}"/>
          </ac:spMkLst>
        </pc:spChg>
        <pc:spChg chg="mod">
          <ac:chgData name="One Skill" userId="8d49c830ac36a521" providerId="LiveId" clId="{EA354719-4A8A-47E8-A6A4-79A949610386}" dt="2024-04-18T13:40:59.976" v="3508" actId="27803"/>
          <ac:spMkLst>
            <pc:docMk/>
            <pc:sldMk cId="767519772" sldId="268"/>
            <ac:spMk id="2336" creationId="{E8C4151D-7788-7AFC-DFE4-56C516A93C6E}"/>
          </ac:spMkLst>
        </pc:spChg>
        <pc:spChg chg="mod">
          <ac:chgData name="One Skill" userId="8d49c830ac36a521" providerId="LiveId" clId="{EA354719-4A8A-47E8-A6A4-79A949610386}" dt="2024-04-18T13:40:59.976" v="3508" actId="27803"/>
          <ac:spMkLst>
            <pc:docMk/>
            <pc:sldMk cId="767519772" sldId="268"/>
            <ac:spMk id="2337" creationId="{35B58A45-8CB2-323E-D312-9BD8628336A1}"/>
          </ac:spMkLst>
        </pc:spChg>
        <pc:spChg chg="mod">
          <ac:chgData name="One Skill" userId="8d49c830ac36a521" providerId="LiveId" clId="{EA354719-4A8A-47E8-A6A4-79A949610386}" dt="2024-04-18T13:40:59.976" v="3508" actId="27803"/>
          <ac:spMkLst>
            <pc:docMk/>
            <pc:sldMk cId="767519772" sldId="268"/>
            <ac:spMk id="2338" creationId="{771E9A74-04C3-06A2-45BE-F701DF221012}"/>
          </ac:spMkLst>
        </pc:spChg>
        <pc:spChg chg="mod">
          <ac:chgData name="One Skill" userId="8d49c830ac36a521" providerId="LiveId" clId="{EA354719-4A8A-47E8-A6A4-79A949610386}" dt="2024-04-18T13:40:59.976" v="3508" actId="27803"/>
          <ac:spMkLst>
            <pc:docMk/>
            <pc:sldMk cId="767519772" sldId="268"/>
            <ac:spMk id="2339" creationId="{4E96EC70-1664-0D66-360A-3A7FD940AAC7}"/>
          </ac:spMkLst>
        </pc:spChg>
        <pc:spChg chg="mod">
          <ac:chgData name="One Skill" userId="8d49c830ac36a521" providerId="LiveId" clId="{EA354719-4A8A-47E8-A6A4-79A949610386}" dt="2024-04-18T13:40:59.976" v="3508" actId="27803"/>
          <ac:spMkLst>
            <pc:docMk/>
            <pc:sldMk cId="767519772" sldId="268"/>
            <ac:spMk id="2340" creationId="{E26B813B-8198-3981-5C26-9CECCBB7E2B3}"/>
          </ac:spMkLst>
        </pc:spChg>
        <pc:spChg chg="mod">
          <ac:chgData name="One Skill" userId="8d49c830ac36a521" providerId="LiveId" clId="{EA354719-4A8A-47E8-A6A4-79A949610386}" dt="2024-04-18T13:40:59.976" v="3508" actId="27803"/>
          <ac:spMkLst>
            <pc:docMk/>
            <pc:sldMk cId="767519772" sldId="268"/>
            <ac:spMk id="2341" creationId="{95983A73-9EDE-9B3F-D819-A95CD99D7C35}"/>
          </ac:spMkLst>
        </pc:spChg>
        <pc:spChg chg="mod">
          <ac:chgData name="One Skill" userId="8d49c830ac36a521" providerId="LiveId" clId="{EA354719-4A8A-47E8-A6A4-79A949610386}" dt="2024-04-18T13:40:59.976" v="3508" actId="27803"/>
          <ac:spMkLst>
            <pc:docMk/>
            <pc:sldMk cId="767519772" sldId="268"/>
            <ac:spMk id="2342" creationId="{CE49A37A-F923-0C8C-B542-5F583772982F}"/>
          </ac:spMkLst>
        </pc:spChg>
        <pc:spChg chg="mod">
          <ac:chgData name="One Skill" userId="8d49c830ac36a521" providerId="LiveId" clId="{EA354719-4A8A-47E8-A6A4-79A949610386}" dt="2024-04-18T13:40:59.976" v="3508" actId="27803"/>
          <ac:spMkLst>
            <pc:docMk/>
            <pc:sldMk cId="767519772" sldId="268"/>
            <ac:spMk id="2343" creationId="{0F2DFD59-FB1E-EFBF-9320-6B616F85967D}"/>
          </ac:spMkLst>
        </pc:spChg>
        <pc:spChg chg="mod">
          <ac:chgData name="One Skill" userId="8d49c830ac36a521" providerId="LiveId" clId="{EA354719-4A8A-47E8-A6A4-79A949610386}" dt="2024-04-18T13:40:59.976" v="3508" actId="27803"/>
          <ac:spMkLst>
            <pc:docMk/>
            <pc:sldMk cId="767519772" sldId="268"/>
            <ac:spMk id="2344" creationId="{04ADD5E5-079C-9069-8C57-477E200953AA}"/>
          </ac:spMkLst>
        </pc:spChg>
        <pc:spChg chg="mod">
          <ac:chgData name="One Skill" userId="8d49c830ac36a521" providerId="LiveId" clId="{EA354719-4A8A-47E8-A6A4-79A949610386}" dt="2024-04-18T13:40:59.976" v="3508" actId="27803"/>
          <ac:spMkLst>
            <pc:docMk/>
            <pc:sldMk cId="767519772" sldId="268"/>
            <ac:spMk id="2345" creationId="{12609A5B-9E4D-B46E-1A48-558366A40240}"/>
          </ac:spMkLst>
        </pc:spChg>
        <pc:spChg chg="mod">
          <ac:chgData name="One Skill" userId="8d49c830ac36a521" providerId="LiveId" clId="{EA354719-4A8A-47E8-A6A4-79A949610386}" dt="2024-04-18T13:40:59.976" v="3508" actId="27803"/>
          <ac:spMkLst>
            <pc:docMk/>
            <pc:sldMk cId="767519772" sldId="268"/>
            <ac:spMk id="2346" creationId="{473216BE-3511-6594-83B0-52ED46338774}"/>
          </ac:spMkLst>
        </pc:spChg>
        <pc:spChg chg="mod">
          <ac:chgData name="One Skill" userId="8d49c830ac36a521" providerId="LiveId" clId="{EA354719-4A8A-47E8-A6A4-79A949610386}" dt="2024-04-18T13:40:59.976" v="3508" actId="27803"/>
          <ac:spMkLst>
            <pc:docMk/>
            <pc:sldMk cId="767519772" sldId="268"/>
            <ac:spMk id="2347" creationId="{ABDBF5AE-9748-535F-7CC4-DEED2924F5D3}"/>
          </ac:spMkLst>
        </pc:spChg>
        <pc:spChg chg="mod">
          <ac:chgData name="One Skill" userId="8d49c830ac36a521" providerId="LiveId" clId="{EA354719-4A8A-47E8-A6A4-79A949610386}" dt="2024-04-18T13:40:59.976" v="3508" actId="27803"/>
          <ac:spMkLst>
            <pc:docMk/>
            <pc:sldMk cId="767519772" sldId="268"/>
            <ac:spMk id="2348" creationId="{8F7A9954-D74C-1026-F59D-DA54F8878A1C}"/>
          </ac:spMkLst>
        </pc:spChg>
        <pc:spChg chg="mod">
          <ac:chgData name="One Skill" userId="8d49c830ac36a521" providerId="LiveId" clId="{EA354719-4A8A-47E8-A6A4-79A949610386}" dt="2024-04-18T13:40:59.976" v="3508" actId="27803"/>
          <ac:spMkLst>
            <pc:docMk/>
            <pc:sldMk cId="767519772" sldId="268"/>
            <ac:spMk id="2349" creationId="{109C5972-EB42-7A7F-A70D-A14AA8A3C0DB}"/>
          </ac:spMkLst>
        </pc:spChg>
        <pc:spChg chg="mod">
          <ac:chgData name="One Skill" userId="8d49c830ac36a521" providerId="LiveId" clId="{EA354719-4A8A-47E8-A6A4-79A949610386}" dt="2024-04-18T13:40:59.976" v="3508" actId="27803"/>
          <ac:spMkLst>
            <pc:docMk/>
            <pc:sldMk cId="767519772" sldId="268"/>
            <ac:spMk id="2350" creationId="{5CD36422-22D3-9192-0F54-B71CF4C7D5B7}"/>
          </ac:spMkLst>
        </pc:spChg>
        <pc:spChg chg="mod">
          <ac:chgData name="One Skill" userId="8d49c830ac36a521" providerId="LiveId" clId="{EA354719-4A8A-47E8-A6A4-79A949610386}" dt="2024-04-18T13:40:59.976" v="3508" actId="27803"/>
          <ac:spMkLst>
            <pc:docMk/>
            <pc:sldMk cId="767519772" sldId="268"/>
            <ac:spMk id="2351" creationId="{88C7E7D3-9BEE-9554-B536-5D5C10DCA16D}"/>
          </ac:spMkLst>
        </pc:spChg>
        <pc:spChg chg="mod">
          <ac:chgData name="One Skill" userId="8d49c830ac36a521" providerId="LiveId" clId="{EA354719-4A8A-47E8-A6A4-79A949610386}" dt="2024-04-18T13:40:59.976" v="3508" actId="27803"/>
          <ac:spMkLst>
            <pc:docMk/>
            <pc:sldMk cId="767519772" sldId="268"/>
            <ac:spMk id="2352" creationId="{E72BDF94-2BAF-8161-8BB8-3E853D3B6056}"/>
          </ac:spMkLst>
        </pc:spChg>
        <pc:spChg chg="mod">
          <ac:chgData name="One Skill" userId="8d49c830ac36a521" providerId="LiveId" clId="{EA354719-4A8A-47E8-A6A4-79A949610386}" dt="2024-04-18T13:40:59.976" v="3508" actId="27803"/>
          <ac:spMkLst>
            <pc:docMk/>
            <pc:sldMk cId="767519772" sldId="268"/>
            <ac:spMk id="2353" creationId="{6C02E82C-DD73-4E9B-9158-92E93ADB7353}"/>
          </ac:spMkLst>
        </pc:spChg>
        <pc:spChg chg="mod">
          <ac:chgData name="One Skill" userId="8d49c830ac36a521" providerId="LiveId" clId="{EA354719-4A8A-47E8-A6A4-79A949610386}" dt="2024-04-18T13:40:59.976" v="3508" actId="27803"/>
          <ac:spMkLst>
            <pc:docMk/>
            <pc:sldMk cId="767519772" sldId="268"/>
            <ac:spMk id="2354" creationId="{26F4FC5D-479A-119B-1E30-AC598DBFC45C}"/>
          </ac:spMkLst>
        </pc:spChg>
        <pc:spChg chg="mod">
          <ac:chgData name="One Skill" userId="8d49c830ac36a521" providerId="LiveId" clId="{EA354719-4A8A-47E8-A6A4-79A949610386}" dt="2024-04-18T13:40:59.976" v="3508" actId="27803"/>
          <ac:spMkLst>
            <pc:docMk/>
            <pc:sldMk cId="767519772" sldId="268"/>
            <ac:spMk id="2355" creationId="{8E77EF4F-42B2-3AF8-B4D1-574DD1F79A9A}"/>
          </ac:spMkLst>
        </pc:spChg>
        <pc:spChg chg="mod">
          <ac:chgData name="One Skill" userId="8d49c830ac36a521" providerId="LiveId" clId="{EA354719-4A8A-47E8-A6A4-79A949610386}" dt="2024-04-18T13:40:59.976" v="3508" actId="27803"/>
          <ac:spMkLst>
            <pc:docMk/>
            <pc:sldMk cId="767519772" sldId="268"/>
            <ac:spMk id="2356" creationId="{B8693337-7C69-50BF-BB62-BF26A1806E5F}"/>
          </ac:spMkLst>
        </pc:spChg>
        <pc:spChg chg="mod">
          <ac:chgData name="One Skill" userId="8d49c830ac36a521" providerId="LiveId" clId="{EA354719-4A8A-47E8-A6A4-79A949610386}" dt="2024-04-18T13:40:59.976" v="3508" actId="27803"/>
          <ac:spMkLst>
            <pc:docMk/>
            <pc:sldMk cId="767519772" sldId="268"/>
            <ac:spMk id="2357" creationId="{80A26101-9764-5152-5BCB-CC86B271128C}"/>
          </ac:spMkLst>
        </pc:spChg>
        <pc:spChg chg="mod">
          <ac:chgData name="One Skill" userId="8d49c830ac36a521" providerId="LiveId" clId="{EA354719-4A8A-47E8-A6A4-79A949610386}" dt="2024-04-18T13:40:59.976" v="3508" actId="27803"/>
          <ac:spMkLst>
            <pc:docMk/>
            <pc:sldMk cId="767519772" sldId="268"/>
            <ac:spMk id="2358" creationId="{9C9050BF-7271-EB20-4D57-7F86262DF174}"/>
          </ac:spMkLst>
        </pc:spChg>
        <pc:spChg chg="mod">
          <ac:chgData name="One Skill" userId="8d49c830ac36a521" providerId="LiveId" clId="{EA354719-4A8A-47E8-A6A4-79A949610386}" dt="2024-04-18T13:40:59.976" v="3508" actId="27803"/>
          <ac:spMkLst>
            <pc:docMk/>
            <pc:sldMk cId="767519772" sldId="268"/>
            <ac:spMk id="2359" creationId="{1C935F71-A503-A03F-6515-5CBA49B08ED8}"/>
          </ac:spMkLst>
        </pc:spChg>
        <pc:spChg chg="mod">
          <ac:chgData name="One Skill" userId="8d49c830ac36a521" providerId="LiveId" clId="{EA354719-4A8A-47E8-A6A4-79A949610386}" dt="2024-04-18T13:40:59.976" v="3508" actId="27803"/>
          <ac:spMkLst>
            <pc:docMk/>
            <pc:sldMk cId="767519772" sldId="268"/>
            <ac:spMk id="2360" creationId="{8652046C-BC09-CFEB-BF8D-6EF597C13773}"/>
          </ac:spMkLst>
        </pc:spChg>
        <pc:spChg chg="mod">
          <ac:chgData name="One Skill" userId="8d49c830ac36a521" providerId="LiveId" clId="{EA354719-4A8A-47E8-A6A4-79A949610386}" dt="2024-04-18T13:40:59.976" v="3508" actId="27803"/>
          <ac:spMkLst>
            <pc:docMk/>
            <pc:sldMk cId="767519772" sldId="268"/>
            <ac:spMk id="2361" creationId="{54C53404-3885-E4AE-884D-971E4111DD82}"/>
          </ac:spMkLst>
        </pc:spChg>
        <pc:spChg chg="mod">
          <ac:chgData name="One Skill" userId="8d49c830ac36a521" providerId="LiveId" clId="{EA354719-4A8A-47E8-A6A4-79A949610386}" dt="2024-04-18T13:40:59.976" v="3508" actId="27803"/>
          <ac:spMkLst>
            <pc:docMk/>
            <pc:sldMk cId="767519772" sldId="268"/>
            <ac:spMk id="2362" creationId="{8DE4DD38-132A-9525-6F8D-B79E88D91F01}"/>
          </ac:spMkLst>
        </pc:spChg>
        <pc:spChg chg="mod">
          <ac:chgData name="One Skill" userId="8d49c830ac36a521" providerId="LiveId" clId="{EA354719-4A8A-47E8-A6A4-79A949610386}" dt="2024-04-18T13:40:59.976" v="3508" actId="27803"/>
          <ac:spMkLst>
            <pc:docMk/>
            <pc:sldMk cId="767519772" sldId="268"/>
            <ac:spMk id="2363" creationId="{D1F3DBC9-F445-5DA2-EAAE-D5CA2435204D}"/>
          </ac:spMkLst>
        </pc:spChg>
        <pc:spChg chg="mod">
          <ac:chgData name="One Skill" userId="8d49c830ac36a521" providerId="LiveId" clId="{EA354719-4A8A-47E8-A6A4-79A949610386}" dt="2024-04-18T13:40:59.976" v="3508" actId="27803"/>
          <ac:spMkLst>
            <pc:docMk/>
            <pc:sldMk cId="767519772" sldId="268"/>
            <ac:spMk id="2364" creationId="{3596E8CA-F5D2-ECCB-C9B2-9C661BE8FA4A}"/>
          </ac:spMkLst>
        </pc:spChg>
        <pc:spChg chg="mod">
          <ac:chgData name="One Skill" userId="8d49c830ac36a521" providerId="LiveId" clId="{EA354719-4A8A-47E8-A6A4-79A949610386}" dt="2024-04-18T13:40:59.976" v="3508" actId="27803"/>
          <ac:spMkLst>
            <pc:docMk/>
            <pc:sldMk cId="767519772" sldId="268"/>
            <ac:spMk id="2365" creationId="{D858BFC8-6DD1-0400-0798-1957CB8FE4D5}"/>
          </ac:spMkLst>
        </pc:spChg>
        <pc:spChg chg="mod">
          <ac:chgData name="One Skill" userId="8d49c830ac36a521" providerId="LiveId" clId="{EA354719-4A8A-47E8-A6A4-79A949610386}" dt="2024-04-18T13:40:59.976" v="3508" actId="27803"/>
          <ac:spMkLst>
            <pc:docMk/>
            <pc:sldMk cId="767519772" sldId="268"/>
            <ac:spMk id="2366" creationId="{75DF429F-BDC2-669E-0DDE-30BEBCDAD3AF}"/>
          </ac:spMkLst>
        </pc:spChg>
        <pc:spChg chg="mod">
          <ac:chgData name="One Skill" userId="8d49c830ac36a521" providerId="LiveId" clId="{EA354719-4A8A-47E8-A6A4-79A949610386}" dt="2024-04-18T13:40:59.976" v="3508" actId="27803"/>
          <ac:spMkLst>
            <pc:docMk/>
            <pc:sldMk cId="767519772" sldId="268"/>
            <ac:spMk id="2367" creationId="{B6882BC7-5F44-899D-2CC0-9FDD1A6145A8}"/>
          </ac:spMkLst>
        </pc:spChg>
        <pc:spChg chg="mod">
          <ac:chgData name="One Skill" userId="8d49c830ac36a521" providerId="LiveId" clId="{EA354719-4A8A-47E8-A6A4-79A949610386}" dt="2024-04-18T13:40:59.976" v="3508" actId="27803"/>
          <ac:spMkLst>
            <pc:docMk/>
            <pc:sldMk cId="767519772" sldId="268"/>
            <ac:spMk id="2368" creationId="{3E35BEEB-2610-5ACF-B6FA-38DED8AB5713}"/>
          </ac:spMkLst>
        </pc:spChg>
        <pc:spChg chg="mod">
          <ac:chgData name="One Skill" userId="8d49c830ac36a521" providerId="LiveId" clId="{EA354719-4A8A-47E8-A6A4-79A949610386}" dt="2024-04-18T13:40:59.976" v="3508" actId="27803"/>
          <ac:spMkLst>
            <pc:docMk/>
            <pc:sldMk cId="767519772" sldId="268"/>
            <ac:spMk id="2369" creationId="{03D8627E-4E38-E103-A841-8ECCF0DAC9BE}"/>
          </ac:spMkLst>
        </pc:spChg>
        <pc:spChg chg="mod">
          <ac:chgData name="One Skill" userId="8d49c830ac36a521" providerId="LiveId" clId="{EA354719-4A8A-47E8-A6A4-79A949610386}" dt="2024-04-18T13:40:59.976" v="3508" actId="27803"/>
          <ac:spMkLst>
            <pc:docMk/>
            <pc:sldMk cId="767519772" sldId="268"/>
            <ac:spMk id="2370" creationId="{0C2F11CD-55DA-3344-9A86-8515D8BE756B}"/>
          </ac:spMkLst>
        </pc:spChg>
        <pc:spChg chg="mod">
          <ac:chgData name="One Skill" userId="8d49c830ac36a521" providerId="LiveId" clId="{EA354719-4A8A-47E8-A6A4-79A949610386}" dt="2024-04-18T13:40:59.976" v="3508" actId="27803"/>
          <ac:spMkLst>
            <pc:docMk/>
            <pc:sldMk cId="767519772" sldId="268"/>
            <ac:spMk id="2371" creationId="{0AAB9CC4-0555-BD4A-4D26-394CAAB5D785}"/>
          </ac:spMkLst>
        </pc:spChg>
        <pc:spChg chg="mod">
          <ac:chgData name="One Skill" userId="8d49c830ac36a521" providerId="LiveId" clId="{EA354719-4A8A-47E8-A6A4-79A949610386}" dt="2024-04-18T13:40:59.976" v="3508" actId="27803"/>
          <ac:spMkLst>
            <pc:docMk/>
            <pc:sldMk cId="767519772" sldId="268"/>
            <ac:spMk id="2372" creationId="{42FC6AD4-5D3C-528E-708C-86E009390525}"/>
          </ac:spMkLst>
        </pc:spChg>
        <pc:spChg chg="mod">
          <ac:chgData name="One Skill" userId="8d49c830ac36a521" providerId="LiveId" clId="{EA354719-4A8A-47E8-A6A4-79A949610386}" dt="2024-04-18T13:40:59.976" v="3508" actId="27803"/>
          <ac:spMkLst>
            <pc:docMk/>
            <pc:sldMk cId="767519772" sldId="268"/>
            <ac:spMk id="2373" creationId="{47AE6FE0-BD4E-0C00-2479-5164445F700A}"/>
          </ac:spMkLst>
        </pc:spChg>
        <pc:spChg chg="mod">
          <ac:chgData name="One Skill" userId="8d49c830ac36a521" providerId="LiveId" clId="{EA354719-4A8A-47E8-A6A4-79A949610386}" dt="2024-04-18T13:40:59.976" v="3508" actId="27803"/>
          <ac:spMkLst>
            <pc:docMk/>
            <pc:sldMk cId="767519772" sldId="268"/>
            <ac:spMk id="2374" creationId="{4FEF9A6D-BE36-31BB-BEF9-77E3FF988E7A}"/>
          </ac:spMkLst>
        </pc:spChg>
        <pc:spChg chg="mod">
          <ac:chgData name="One Skill" userId="8d49c830ac36a521" providerId="LiveId" clId="{EA354719-4A8A-47E8-A6A4-79A949610386}" dt="2024-04-18T13:40:59.976" v="3508" actId="27803"/>
          <ac:spMkLst>
            <pc:docMk/>
            <pc:sldMk cId="767519772" sldId="268"/>
            <ac:spMk id="2375" creationId="{86468FEE-B0E0-B407-F35A-7831645E1254}"/>
          </ac:spMkLst>
        </pc:spChg>
        <pc:spChg chg="mod">
          <ac:chgData name="One Skill" userId="8d49c830ac36a521" providerId="LiveId" clId="{EA354719-4A8A-47E8-A6A4-79A949610386}" dt="2024-04-18T13:40:59.976" v="3508" actId="27803"/>
          <ac:spMkLst>
            <pc:docMk/>
            <pc:sldMk cId="767519772" sldId="268"/>
            <ac:spMk id="2376" creationId="{FB209720-FF4C-6036-6D99-8E84521A5E8B}"/>
          </ac:spMkLst>
        </pc:spChg>
        <pc:spChg chg="mod">
          <ac:chgData name="One Skill" userId="8d49c830ac36a521" providerId="LiveId" clId="{EA354719-4A8A-47E8-A6A4-79A949610386}" dt="2024-04-18T13:40:59.976" v="3508" actId="27803"/>
          <ac:spMkLst>
            <pc:docMk/>
            <pc:sldMk cId="767519772" sldId="268"/>
            <ac:spMk id="2377" creationId="{E649FDDF-52A1-91A6-721F-FA1EB6294A50}"/>
          </ac:spMkLst>
        </pc:spChg>
        <pc:spChg chg="mod">
          <ac:chgData name="One Skill" userId="8d49c830ac36a521" providerId="LiveId" clId="{EA354719-4A8A-47E8-A6A4-79A949610386}" dt="2024-04-18T13:40:59.976" v="3508" actId="27803"/>
          <ac:spMkLst>
            <pc:docMk/>
            <pc:sldMk cId="767519772" sldId="268"/>
            <ac:spMk id="2378" creationId="{C2770A54-6CCC-3605-218A-88C8E1767993}"/>
          </ac:spMkLst>
        </pc:spChg>
        <pc:spChg chg="mod">
          <ac:chgData name="One Skill" userId="8d49c830ac36a521" providerId="LiveId" clId="{EA354719-4A8A-47E8-A6A4-79A949610386}" dt="2024-04-18T13:40:59.976" v="3508" actId="27803"/>
          <ac:spMkLst>
            <pc:docMk/>
            <pc:sldMk cId="767519772" sldId="268"/>
            <ac:spMk id="2379" creationId="{75D57F29-CC67-44F3-3C90-57CE1E0BD5BD}"/>
          </ac:spMkLst>
        </pc:spChg>
        <pc:spChg chg="mod">
          <ac:chgData name="One Skill" userId="8d49c830ac36a521" providerId="LiveId" clId="{EA354719-4A8A-47E8-A6A4-79A949610386}" dt="2024-04-18T13:40:59.976" v="3508" actId="27803"/>
          <ac:spMkLst>
            <pc:docMk/>
            <pc:sldMk cId="767519772" sldId="268"/>
            <ac:spMk id="2380" creationId="{8D6AF445-01CD-BD59-086E-DAADC07F0624}"/>
          </ac:spMkLst>
        </pc:spChg>
        <pc:spChg chg="mod">
          <ac:chgData name="One Skill" userId="8d49c830ac36a521" providerId="LiveId" clId="{EA354719-4A8A-47E8-A6A4-79A949610386}" dt="2024-04-18T13:40:59.976" v="3508" actId="27803"/>
          <ac:spMkLst>
            <pc:docMk/>
            <pc:sldMk cId="767519772" sldId="268"/>
            <ac:spMk id="2381" creationId="{77AD9F30-9D67-9B3E-F0C8-88C094096A22}"/>
          </ac:spMkLst>
        </pc:spChg>
        <pc:spChg chg="mod">
          <ac:chgData name="One Skill" userId="8d49c830ac36a521" providerId="LiveId" clId="{EA354719-4A8A-47E8-A6A4-79A949610386}" dt="2024-04-18T13:40:59.976" v="3508" actId="27803"/>
          <ac:spMkLst>
            <pc:docMk/>
            <pc:sldMk cId="767519772" sldId="268"/>
            <ac:spMk id="2382" creationId="{529D45B8-7C0A-08F8-89C1-472A1043138B}"/>
          </ac:spMkLst>
        </pc:spChg>
        <pc:spChg chg="mod">
          <ac:chgData name="One Skill" userId="8d49c830ac36a521" providerId="LiveId" clId="{EA354719-4A8A-47E8-A6A4-79A949610386}" dt="2024-04-18T13:40:59.976" v="3508" actId="27803"/>
          <ac:spMkLst>
            <pc:docMk/>
            <pc:sldMk cId="767519772" sldId="268"/>
            <ac:spMk id="2383" creationId="{6709FBE3-A4AE-E67D-8557-37B64E066AF9}"/>
          </ac:spMkLst>
        </pc:spChg>
        <pc:spChg chg="mod">
          <ac:chgData name="One Skill" userId="8d49c830ac36a521" providerId="LiveId" clId="{EA354719-4A8A-47E8-A6A4-79A949610386}" dt="2024-04-18T13:40:59.976" v="3508" actId="27803"/>
          <ac:spMkLst>
            <pc:docMk/>
            <pc:sldMk cId="767519772" sldId="268"/>
            <ac:spMk id="2384" creationId="{31CD7522-089C-E8F4-2428-7A4314C24D22}"/>
          </ac:spMkLst>
        </pc:spChg>
        <pc:spChg chg="mod">
          <ac:chgData name="One Skill" userId="8d49c830ac36a521" providerId="LiveId" clId="{EA354719-4A8A-47E8-A6A4-79A949610386}" dt="2024-04-18T13:40:59.976" v="3508" actId="27803"/>
          <ac:spMkLst>
            <pc:docMk/>
            <pc:sldMk cId="767519772" sldId="268"/>
            <ac:spMk id="2385" creationId="{A61B3CE9-9D13-925A-6E68-4BF9DC9B4985}"/>
          </ac:spMkLst>
        </pc:spChg>
        <pc:spChg chg="mod">
          <ac:chgData name="One Skill" userId="8d49c830ac36a521" providerId="LiveId" clId="{EA354719-4A8A-47E8-A6A4-79A949610386}" dt="2024-04-18T13:40:59.976" v="3508" actId="27803"/>
          <ac:spMkLst>
            <pc:docMk/>
            <pc:sldMk cId="767519772" sldId="268"/>
            <ac:spMk id="2386" creationId="{73C023D0-DB31-26CB-9749-DFA886F9B5C1}"/>
          </ac:spMkLst>
        </pc:spChg>
        <pc:spChg chg="mod">
          <ac:chgData name="One Skill" userId="8d49c830ac36a521" providerId="LiveId" clId="{EA354719-4A8A-47E8-A6A4-79A949610386}" dt="2024-04-18T13:40:59.976" v="3508" actId="27803"/>
          <ac:spMkLst>
            <pc:docMk/>
            <pc:sldMk cId="767519772" sldId="268"/>
            <ac:spMk id="2387" creationId="{B5BB9E92-9373-43DD-486C-32440B57DA41}"/>
          </ac:spMkLst>
        </pc:spChg>
        <pc:spChg chg="mod">
          <ac:chgData name="One Skill" userId="8d49c830ac36a521" providerId="LiveId" clId="{EA354719-4A8A-47E8-A6A4-79A949610386}" dt="2024-04-18T13:40:59.976" v="3508" actId="27803"/>
          <ac:spMkLst>
            <pc:docMk/>
            <pc:sldMk cId="767519772" sldId="268"/>
            <ac:spMk id="2388" creationId="{ED1CD7EA-C87D-B22C-AFB1-E95BB1FACBD2}"/>
          </ac:spMkLst>
        </pc:spChg>
        <pc:spChg chg="mod">
          <ac:chgData name="One Skill" userId="8d49c830ac36a521" providerId="LiveId" clId="{EA354719-4A8A-47E8-A6A4-79A949610386}" dt="2024-04-18T13:40:59.976" v="3508" actId="27803"/>
          <ac:spMkLst>
            <pc:docMk/>
            <pc:sldMk cId="767519772" sldId="268"/>
            <ac:spMk id="2389" creationId="{A794E2CD-6350-C2CD-05B8-6189D8873F02}"/>
          </ac:spMkLst>
        </pc:spChg>
        <pc:spChg chg="mod">
          <ac:chgData name="One Skill" userId="8d49c830ac36a521" providerId="LiveId" clId="{EA354719-4A8A-47E8-A6A4-79A949610386}" dt="2024-04-18T13:40:59.976" v="3508" actId="27803"/>
          <ac:spMkLst>
            <pc:docMk/>
            <pc:sldMk cId="767519772" sldId="268"/>
            <ac:spMk id="2390" creationId="{2E3E7308-40E6-CAD0-75BF-46E94C0805A5}"/>
          </ac:spMkLst>
        </pc:spChg>
        <pc:spChg chg="mod">
          <ac:chgData name="One Skill" userId="8d49c830ac36a521" providerId="LiveId" clId="{EA354719-4A8A-47E8-A6A4-79A949610386}" dt="2024-04-18T13:40:59.976" v="3508" actId="27803"/>
          <ac:spMkLst>
            <pc:docMk/>
            <pc:sldMk cId="767519772" sldId="268"/>
            <ac:spMk id="2391" creationId="{BA8F97FB-FC84-5197-929C-632E6A6EE64F}"/>
          </ac:spMkLst>
        </pc:spChg>
        <pc:spChg chg="mod">
          <ac:chgData name="One Skill" userId="8d49c830ac36a521" providerId="LiveId" clId="{EA354719-4A8A-47E8-A6A4-79A949610386}" dt="2024-04-18T13:40:59.976" v="3508" actId="27803"/>
          <ac:spMkLst>
            <pc:docMk/>
            <pc:sldMk cId="767519772" sldId="268"/>
            <ac:spMk id="2392" creationId="{84B9A6B2-5E76-4C68-0D02-046F23FB5ADD}"/>
          </ac:spMkLst>
        </pc:spChg>
        <pc:spChg chg="mod">
          <ac:chgData name="One Skill" userId="8d49c830ac36a521" providerId="LiveId" clId="{EA354719-4A8A-47E8-A6A4-79A949610386}" dt="2024-04-18T13:40:59.976" v="3508" actId="27803"/>
          <ac:spMkLst>
            <pc:docMk/>
            <pc:sldMk cId="767519772" sldId="268"/>
            <ac:spMk id="2393" creationId="{D9FC34CD-2A0E-16FF-F307-9622DFDE0070}"/>
          </ac:spMkLst>
        </pc:spChg>
        <pc:spChg chg="mod">
          <ac:chgData name="One Skill" userId="8d49c830ac36a521" providerId="LiveId" clId="{EA354719-4A8A-47E8-A6A4-79A949610386}" dt="2024-04-18T13:40:59.976" v="3508" actId="27803"/>
          <ac:spMkLst>
            <pc:docMk/>
            <pc:sldMk cId="767519772" sldId="268"/>
            <ac:spMk id="2394" creationId="{B877038E-C9F8-0709-8DAE-2610ACB1559D}"/>
          </ac:spMkLst>
        </pc:spChg>
        <pc:spChg chg="mod">
          <ac:chgData name="One Skill" userId="8d49c830ac36a521" providerId="LiveId" clId="{EA354719-4A8A-47E8-A6A4-79A949610386}" dt="2024-04-18T13:40:59.976" v="3508" actId="27803"/>
          <ac:spMkLst>
            <pc:docMk/>
            <pc:sldMk cId="767519772" sldId="268"/>
            <ac:spMk id="2395" creationId="{0C0A3BC3-055C-8C36-F192-B417A7A6D651}"/>
          </ac:spMkLst>
        </pc:spChg>
        <pc:spChg chg="mod">
          <ac:chgData name="One Skill" userId="8d49c830ac36a521" providerId="LiveId" clId="{EA354719-4A8A-47E8-A6A4-79A949610386}" dt="2024-04-18T13:40:59.976" v="3508" actId="27803"/>
          <ac:spMkLst>
            <pc:docMk/>
            <pc:sldMk cId="767519772" sldId="268"/>
            <ac:spMk id="2396" creationId="{9F2189DF-73F8-9DA8-EE22-62B4D55189A6}"/>
          </ac:spMkLst>
        </pc:spChg>
        <pc:spChg chg="mod">
          <ac:chgData name="One Skill" userId="8d49c830ac36a521" providerId="LiveId" clId="{EA354719-4A8A-47E8-A6A4-79A949610386}" dt="2024-04-18T13:40:59.976" v="3508" actId="27803"/>
          <ac:spMkLst>
            <pc:docMk/>
            <pc:sldMk cId="767519772" sldId="268"/>
            <ac:spMk id="2397" creationId="{6DAFF144-CEA2-363D-94FD-6F5442AFB9CC}"/>
          </ac:spMkLst>
        </pc:spChg>
        <pc:spChg chg="mod">
          <ac:chgData name="One Skill" userId="8d49c830ac36a521" providerId="LiveId" clId="{EA354719-4A8A-47E8-A6A4-79A949610386}" dt="2024-04-18T13:40:59.976" v="3508" actId="27803"/>
          <ac:spMkLst>
            <pc:docMk/>
            <pc:sldMk cId="767519772" sldId="268"/>
            <ac:spMk id="2398" creationId="{C9AC575A-DFCA-EA34-4A5C-3065B14D6526}"/>
          </ac:spMkLst>
        </pc:spChg>
        <pc:spChg chg="mod">
          <ac:chgData name="One Skill" userId="8d49c830ac36a521" providerId="LiveId" clId="{EA354719-4A8A-47E8-A6A4-79A949610386}" dt="2024-04-18T13:40:59.976" v="3508" actId="27803"/>
          <ac:spMkLst>
            <pc:docMk/>
            <pc:sldMk cId="767519772" sldId="268"/>
            <ac:spMk id="2399" creationId="{9DF84F2C-E235-647F-6A7D-8570F82EAF75}"/>
          </ac:spMkLst>
        </pc:spChg>
        <pc:spChg chg="mod">
          <ac:chgData name="One Skill" userId="8d49c830ac36a521" providerId="LiveId" clId="{EA354719-4A8A-47E8-A6A4-79A949610386}" dt="2024-04-18T13:40:59.976" v="3508" actId="27803"/>
          <ac:spMkLst>
            <pc:docMk/>
            <pc:sldMk cId="767519772" sldId="268"/>
            <ac:spMk id="2400" creationId="{D359AD3F-F5AE-7942-6D83-F8C682ED39BD}"/>
          </ac:spMkLst>
        </pc:spChg>
        <pc:spChg chg="mod">
          <ac:chgData name="One Skill" userId="8d49c830ac36a521" providerId="LiveId" clId="{EA354719-4A8A-47E8-A6A4-79A949610386}" dt="2024-04-18T13:40:59.976" v="3508" actId="27803"/>
          <ac:spMkLst>
            <pc:docMk/>
            <pc:sldMk cId="767519772" sldId="268"/>
            <ac:spMk id="2401" creationId="{54B3C10A-03D7-4D21-3615-3651EA5F17E0}"/>
          </ac:spMkLst>
        </pc:spChg>
        <pc:spChg chg="mod">
          <ac:chgData name="One Skill" userId="8d49c830ac36a521" providerId="LiveId" clId="{EA354719-4A8A-47E8-A6A4-79A949610386}" dt="2024-04-18T13:40:59.976" v="3508" actId="27803"/>
          <ac:spMkLst>
            <pc:docMk/>
            <pc:sldMk cId="767519772" sldId="268"/>
            <ac:spMk id="2402" creationId="{F85207ED-0198-0108-2D37-82F4B2A3F6CC}"/>
          </ac:spMkLst>
        </pc:spChg>
        <pc:spChg chg="mod">
          <ac:chgData name="One Skill" userId="8d49c830ac36a521" providerId="LiveId" clId="{EA354719-4A8A-47E8-A6A4-79A949610386}" dt="2024-04-18T13:40:59.976" v="3508" actId="27803"/>
          <ac:spMkLst>
            <pc:docMk/>
            <pc:sldMk cId="767519772" sldId="268"/>
            <ac:spMk id="2403" creationId="{6A7D8378-BD55-C857-F330-7AD4F0087482}"/>
          </ac:spMkLst>
        </pc:spChg>
        <pc:spChg chg="mod">
          <ac:chgData name="One Skill" userId="8d49c830ac36a521" providerId="LiveId" clId="{EA354719-4A8A-47E8-A6A4-79A949610386}" dt="2024-04-18T13:40:59.976" v="3508" actId="27803"/>
          <ac:spMkLst>
            <pc:docMk/>
            <pc:sldMk cId="767519772" sldId="268"/>
            <ac:spMk id="2404" creationId="{38706B16-61F5-BBA0-9A87-DF203FD28129}"/>
          </ac:spMkLst>
        </pc:spChg>
        <pc:spChg chg="mod">
          <ac:chgData name="One Skill" userId="8d49c830ac36a521" providerId="LiveId" clId="{EA354719-4A8A-47E8-A6A4-79A949610386}" dt="2024-04-18T13:40:59.976" v="3508" actId="27803"/>
          <ac:spMkLst>
            <pc:docMk/>
            <pc:sldMk cId="767519772" sldId="268"/>
            <ac:spMk id="2405" creationId="{3238A060-058E-9417-86CA-BC9DEAD7943D}"/>
          </ac:spMkLst>
        </pc:spChg>
        <pc:spChg chg="mod">
          <ac:chgData name="One Skill" userId="8d49c830ac36a521" providerId="LiveId" clId="{EA354719-4A8A-47E8-A6A4-79A949610386}" dt="2024-04-18T13:40:59.976" v="3508" actId="27803"/>
          <ac:spMkLst>
            <pc:docMk/>
            <pc:sldMk cId="767519772" sldId="268"/>
            <ac:spMk id="2406" creationId="{4B6E0293-0A30-5801-846D-D5FE902E8112}"/>
          </ac:spMkLst>
        </pc:spChg>
        <pc:spChg chg="mod">
          <ac:chgData name="One Skill" userId="8d49c830ac36a521" providerId="LiveId" clId="{EA354719-4A8A-47E8-A6A4-79A949610386}" dt="2024-04-18T13:40:59.976" v="3508" actId="27803"/>
          <ac:spMkLst>
            <pc:docMk/>
            <pc:sldMk cId="767519772" sldId="268"/>
            <ac:spMk id="2407" creationId="{2803E96E-F0F0-F876-5EAF-A4FFE4B6F90D}"/>
          </ac:spMkLst>
        </pc:spChg>
        <pc:spChg chg="mod">
          <ac:chgData name="One Skill" userId="8d49c830ac36a521" providerId="LiveId" clId="{EA354719-4A8A-47E8-A6A4-79A949610386}" dt="2024-04-18T13:40:59.976" v="3508" actId="27803"/>
          <ac:spMkLst>
            <pc:docMk/>
            <pc:sldMk cId="767519772" sldId="268"/>
            <ac:spMk id="2408" creationId="{C6344A15-3A07-ED6C-1D76-8FD3F5B6D616}"/>
          </ac:spMkLst>
        </pc:spChg>
        <pc:spChg chg="mod">
          <ac:chgData name="One Skill" userId="8d49c830ac36a521" providerId="LiveId" clId="{EA354719-4A8A-47E8-A6A4-79A949610386}" dt="2024-04-18T13:40:59.976" v="3508" actId="27803"/>
          <ac:spMkLst>
            <pc:docMk/>
            <pc:sldMk cId="767519772" sldId="268"/>
            <ac:spMk id="2409" creationId="{C793CE2D-CE90-CEF6-3E2D-F40AD4EDAD59}"/>
          </ac:spMkLst>
        </pc:spChg>
        <pc:spChg chg="mod">
          <ac:chgData name="One Skill" userId="8d49c830ac36a521" providerId="LiveId" clId="{EA354719-4A8A-47E8-A6A4-79A949610386}" dt="2024-04-18T13:40:59.976" v="3508" actId="27803"/>
          <ac:spMkLst>
            <pc:docMk/>
            <pc:sldMk cId="767519772" sldId="268"/>
            <ac:spMk id="2410" creationId="{B1FCA113-9F09-ABF7-D1F8-CBBA574C3900}"/>
          </ac:spMkLst>
        </pc:spChg>
        <pc:spChg chg="mod">
          <ac:chgData name="One Skill" userId="8d49c830ac36a521" providerId="LiveId" clId="{EA354719-4A8A-47E8-A6A4-79A949610386}" dt="2024-04-18T13:40:59.976" v="3508" actId="27803"/>
          <ac:spMkLst>
            <pc:docMk/>
            <pc:sldMk cId="767519772" sldId="268"/>
            <ac:spMk id="2411" creationId="{A8BBFD4A-210B-9857-9A06-042C74693882}"/>
          </ac:spMkLst>
        </pc:spChg>
        <pc:spChg chg="mod">
          <ac:chgData name="One Skill" userId="8d49c830ac36a521" providerId="LiveId" clId="{EA354719-4A8A-47E8-A6A4-79A949610386}" dt="2024-04-18T13:40:59.976" v="3508" actId="27803"/>
          <ac:spMkLst>
            <pc:docMk/>
            <pc:sldMk cId="767519772" sldId="268"/>
            <ac:spMk id="2412" creationId="{C5F250C5-3E8A-9F76-B9AC-D67E83DE8E4F}"/>
          </ac:spMkLst>
        </pc:spChg>
        <pc:spChg chg="mod">
          <ac:chgData name="One Skill" userId="8d49c830ac36a521" providerId="LiveId" clId="{EA354719-4A8A-47E8-A6A4-79A949610386}" dt="2024-04-18T13:40:59.976" v="3508" actId="27803"/>
          <ac:spMkLst>
            <pc:docMk/>
            <pc:sldMk cId="767519772" sldId="268"/>
            <ac:spMk id="2413" creationId="{3BA06A8C-560B-AD1E-05B8-A6731EF0A57C}"/>
          </ac:spMkLst>
        </pc:spChg>
        <pc:spChg chg="mod">
          <ac:chgData name="One Skill" userId="8d49c830ac36a521" providerId="LiveId" clId="{EA354719-4A8A-47E8-A6A4-79A949610386}" dt="2024-04-18T13:40:59.976" v="3508" actId="27803"/>
          <ac:spMkLst>
            <pc:docMk/>
            <pc:sldMk cId="767519772" sldId="268"/>
            <ac:spMk id="2414" creationId="{820C8C1D-29B3-3B04-8042-2AD72A8E4078}"/>
          </ac:spMkLst>
        </pc:spChg>
        <pc:spChg chg="mod">
          <ac:chgData name="One Skill" userId="8d49c830ac36a521" providerId="LiveId" clId="{EA354719-4A8A-47E8-A6A4-79A949610386}" dt="2024-04-18T13:40:59.976" v="3508" actId="27803"/>
          <ac:spMkLst>
            <pc:docMk/>
            <pc:sldMk cId="767519772" sldId="268"/>
            <ac:spMk id="2415" creationId="{53129ECB-F1F8-4C34-9820-2CB8CC9C1052}"/>
          </ac:spMkLst>
        </pc:spChg>
        <pc:spChg chg="mod">
          <ac:chgData name="One Skill" userId="8d49c830ac36a521" providerId="LiveId" clId="{EA354719-4A8A-47E8-A6A4-79A949610386}" dt="2024-04-18T13:40:59.976" v="3508" actId="27803"/>
          <ac:spMkLst>
            <pc:docMk/>
            <pc:sldMk cId="767519772" sldId="268"/>
            <ac:spMk id="2416" creationId="{30998201-321D-FD6B-EBA6-22F7DA0DA8FE}"/>
          </ac:spMkLst>
        </pc:spChg>
        <pc:spChg chg="mod">
          <ac:chgData name="One Skill" userId="8d49c830ac36a521" providerId="LiveId" clId="{EA354719-4A8A-47E8-A6A4-79A949610386}" dt="2024-04-18T13:40:59.976" v="3508" actId="27803"/>
          <ac:spMkLst>
            <pc:docMk/>
            <pc:sldMk cId="767519772" sldId="268"/>
            <ac:spMk id="2417" creationId="{3435651B-FB8D-DBC2-B98A-9863D673B475}"/>
          </ac:spMkLst>
        </pc:spChg>
        <pc:spChg chg="mod">
          <ac:chgData name="One Skill" userId="8d49c830ac36a521" providerId="LiveId" clId="{EA354719-4A8A-47E8-A6A4-79A949610386}" dt="2024-04-18T13:40:59.976" v="3508" actId="27803"/>
          <ac:spMkLst>
            <pc:docMk/>
            <pc:sldMk cId="767519772" sldId="268"/>
            <ac:spMk id="2418" creationId="{98DF9BF9-D947-868C-D70B-7A83C0CFB9F4}"/>
          </ac:spMkLst>
        </pc:spChg>
        <pc:spChg chg="mod">
          <ac:chgData name="One Skill" userId="8d49c830ac36a521" providerId="LiveId" clId="{EA354719-4A8A-47E8-A6A4-79A949610386}" dt="2024-04-18T13:40:59.976" v="3508" actId="27803"/>
          <ac:spMkLst>
            <pc:docMk/>
            <pc:sldMk cId="767519772" sldId="268"/>
            <ac:spMk id="2419" creationId="{70DFAFC0-7698-4DD9-9CC9-A24F5316EB06}"/>
          </ac:spMkLst>
        </pc:spChg>
        <pc:spChg chg="mod">
          <ac:chgData name="One Skill" userId="8d49c830ac36a521" providerId="LiveId" clId="{EA354719-4A8A-47E8-A6A4-79A949610386}" dt="2024-04-18T13:40:59.976" v="3508" actId="27803"/>
          <ac:spMkLst>
            <pc:docMk/>
            <pc:sldMk cId="767519772" sldId="268"/>
            <ac:spMk id="2420" creationId="{FA0DBD38-8A56-61F2-A734-CB1CD1373DC6}"/>
          </ac:spMkLst>
        </pc:spChg>
        <pc:spChg chg="mod">
          <ac:chgData name="One Skill" userId="8d49c830ac36a521" providerId="LiveId" clId="{EA354719-4A8A-47E8-A6A4-79A949610386}" dt="2024-04-18T13:40:59.976" v="3508" actId="27803"/>
          <ac:spMkLst>
            <pc:docMk/>
            <pc:sldMk cId="767519772" sldId="268"/>
            <ac:spMk id="2421" creationId="{FA7822FB-36CF-A95A-148E-7992946ABEF7}"/>
          </ac:spMkLst>
        </pc:spChg>
        <pc:spChg chg="mod">
          <ac:chgData name="One Skill" userId="8d49c830ac36a521" providerId="LiveId" clId="{EA354719-4A8A-47E8-A6A4-79A949610386}" dt="2024-04-18T13:40:59.976" v="3508" actId="27803"/>
          <ac:spMkLst>
            <pc:docMk/>
            <pc:sldMk cId="767519772" sldId="268"/>
            <ac:spMk id="2422" creationId="{93A2865A-40DC-F2D1-F166-4C080E74326D}"/>
          </ac:spMkLst>
        </pc:spChg>
        <pc:spChg chg="mod">
          <ac:chgData name="One Skill" userId="8d49c830ac36a521" providerId="LiveId" clId="{EA354719-4A8A-47E8-A6A4-79A949610386}" dt="2024-04-18T13:40:59.976" v="3508" actId="27803"/>
          <ac:spMkLst>
            <pc:docMk/>
            <pc:sldMk cId="767519772" sldId="268"/>
            <ac:spMk id="2423" creationId="{DCABECE1-3B2F-1CA2-ADA3-DE1288C7557E}"/>
          </ac:spMkLst>
        </pc:spChg>
        <pc:spChg chg="mod">
          <ac:chgData name="One Skill" userId="8d49c830ac36a521" providerId="LiveId" clId="{EA354719-4A8A-47E8-A6A4-79A949610386}" dt="2024-04-18T13:40:59.976" v="3508" actId="27803"/>
          <ac:spMkLst>
            <pc:docMk/>
            <pc:sldMk cId="767519772" sldId="268"/>
            <ac:spMk id="2424" creationId="{2D09521A-51E1-6AEA-2AB4-D454A9A3BF95}"/>
          </ac:spMkLst>
        </pc:spChg>
        <pc:spChg chg="mod">
          <ac:chgData name="One Skill" userId="8d49c830ac36a521" providerId="LiveId" clId="{EA354719-4A8A-47E8-A6A4-79A949610386}" dt="2024-04-18T13:40:59.976" v="3508" actId="27803"/>
          <ac:spMkLst>
            <pc:docMk/>
            <pc:sldMk cId="767519772" sldId="268"/>
            <ac:spMk id="2425" creationId="{2DE50222-34AD-2F54-BEFA-D243FCBD8338}"/>
          </ac:spMkLst>
        </pc:spChg>
        <pc:spChg chg="mod">
          <ac:chgData name="One Skill" userId="8d49c830ac36a521" providerId="LiveId" clId="{EA354719-4A8A-47E8-A6A4-79A949610386}" dt="2024-04-18T13:40:59.976" v="3508" actId="27803"/>
          <ac:spMkLst>
            <pc:docMk/>
            <pc:sldMk cId="767519772" sldId="268"/>
            <ac:spMk id="2426" creationId="{686880E7-0A23-5A59-1351-ED4EEB1BD3BB}"/>
          </ac:spMkLst>
        </pc:spChg>
        <pc:spChg chg="mod">
          <ac:chgData name="One Skill" userId="8d49c830ac36a521" providerId="LiveId" clId="{EA354719-4A8A-47E8-A6A4-79A949610386}" dt="2024-04-18T13:40:59.976" v="3508" actId="27803"/>
          <ac:spMkLst>
            <pc:docMk/>
            <pc:sldMk cId="767519772" sldId="268"/>
            <ac:spMk id="2427" creationId="{190221D4-DBA6-765C-EC77-7F320F103AF3}"/>
          </ac:spMkLst>
        </pc:spChg>
        <pc:spChg chg="mod">
          <ac:chgData name="One Skill" userId="8d49c830ac36a521" providerId="LiveId" clId="{EA354719-4A8A-47E8-A6A4-79A949610386}" dt="2024-04-18T13:40:59.976" v="3508" actId="27803"/>
          <ac:spMkLst>
            <pc:docMk/>
            <pc:sldMk cId="767519772" sldId="268"/>
            <ac:spMk id="2428" creationId="{96A51079-0B53-5119-6E16-815CD591AE9B}"/>
          </ac:spMkLst>
        </pc:spChg>
        <pc:spChg chg="mod">
          <ac:chgData name="One Skill" userId="8d49c830ac36a521" providerId="LiveId" clId="{EA354719-4A8A-47E8-A6A4-79A949610386}" dt="2024-04-18T13:40:59.976" v="3508" actId="27803"/>
          <ac:spMkLst>
            <pc:docMk/>
            <pc:sldMk cId="767519772" sldId="268"/>
            <ac:spMk id="2429" creationId="{78269B88-B2E6-75D7-E679-8B4B87F4357E}"/>
          </ac:spMkLst>
        </pc:spChg>
        <pc:spChg chg="mod">
          <ac:chgData name="One Skill" userId="8d49c830ac36a521" providerId="LiveId" clId="{EA354719-4A8A-47E8-A6A4-79A949610386}" dt="2024-04-18T13:40:59.976" v="3508" actId="27803"/>
          <ac:spMkLst>
            <pc:docMk/>
            <pc:sldMk cId="767519772" sldId="268"/>
            <ac:spMk id="2430" creationId="{CF0A8697-EFE3-E7FF-36F1-3C8429C0894C}"/>
          </ac:spMkLst>
        </pc:spChg>
        <pc:spChg chg="mod">
          <ac:chgData name="One Skill" userId="8d49c830ac36a521" providerId="LiveId" clId="{EA354719-4A8A-47E8-A6A4-79A949610386}" dt="2024-04-18T13:40:59.976" v="3508" actId="27803"/>
          <ac:spMkLst>
            <pc:docMk/>
            <pc:sldMk cId="767519772" sldId="268"/>
            <ac:spMk id="2431" creationId="{AE0A2DD2-6A4C-E9B5-9525-DDCA8F51FC45}"/>
          </ac:spMkLst>
        </pc:spChg>
        <pc:spChg chg="mod">
          <ac:chgData name="One Skill" userId="8d49c830ac36a521" providerId="LiveId" clId="{EA354719-4A8A-47E8-A6A4-79A949610386}" dt="2024-04-18T13:40:59.976" v="3508" actId="27803"/>
          <ac:spMkLst>
            <pc:docMk/>
            <pc:sldMk cId="767519772" sldId="268"/>
            <ac:spMk id="2432" creationId="{D8DE0A77-BA33-6CC9-38A9-256437C02FFC}"/>
          </ac:spMkLst>
        </pc:spChg>
        <pc:spChg chg="mod">
          <ac:chgData name="One Skill" userId="8d49c830ac36a521" providerId="LiveId" clId="{EA354719-4A8A-47E8-A6A4-79A949610386}" dt="2024-04-18T13:40:59.976" v="3508" actId="27803"/>
          <ac:spMkLst>
            <pc:docMk/>
            <pc:sldMk cId="767519772" sldId="268"/>
            <ac:spMk id="2433" creationId="{493A9CD9-FED5-01C0-F22A-5A198E444FD3}"/>
          </ac:spMkLst>
        </pc:spChg>
        <pc:spChg chg="mod">
          <ac:chgData name="One Skill" userId="8d49c830ac36a521" providerId="LiveId" clId="{EA354719-4A8A-47E8-A6A4-79A949610386}" dt="2024-04-18T13:40:59.976" v="3508" actId="27803"/>
          <ac:spMkLst>
            <pc:docMk/>
            <pc:sldMk cId="767519772" sldId="268"/>
            <ac:spMk id="2434" creationId="{08D2F41D-1900-CCD1-D11B-9AF1F87DEAE1}"/>
          </ac:spMkLst>
        </pc:spChg>
        <pc:spChg chg="mod">
          <ac:chgData name="One Skill" userId="8d49c830ac36a521" providerId="LiveId" clId="{EA354719-4A8A-47E8-A6A4-79A949610386}" dt="2024-04-18T13:40:59.976" v="3508" actId="27803"/>
          <ac:spMkLst>
            <pc:docMk/>
            <pc:sldMk cId="767519772" sldId="268"/>
            <ac:spMk id="2435" creationId="{DA4F61F4-0FDD-781D-7641-F20E730A930D}"/>
          </ac:spMkLst>
        </pc:spChg>
        <pc:spChg chg="mod">
          <ac:chgData name="One Skill" userId="8d49c830ac36a521" providerId="LiveId" clId="{EA354719-4A8A-47E8-A6A4-79A949610386}" dt="2024-04-18T13:40:59.976" v="3508" actId="27803"/>
          <ac:spMkLst>
            <pc:docMk/>
            <pc:sldMk cId="767519772" sldId="268"/>
            <ac:spMk id="2436" creationId="{E4D52B78-2C03-8399-5448-E3DF3EE030CA}"/>
          </ac:spMkLst>
        </pc:spChg>
        <pc:spChg chg="mod">
          <ac:chgData name="One Skill" userId="8d49c830ac36a521" providerId="LiveId" clId="{EA354719-4A8A-47E8-A6A4-79A949610386}" dt="2024-04-18T13:40:59.976" v="3508" actId="27803"/>
          <ac:spMkLst>
            <pc:docMk/>
            <pc:sldMk cId="767519772" sldId="268"/>
            <ac:spMk id="2437" creationId="{BE764BC2-0C13-CC6A-CFBB-882877B218DC}"/>
          </ac:spMkLst>
        </pc:spChg>
        <pc:spChg chg="mod">
          <ac:chgData name="One Skill" userId="8d49c830ac36a521" providerId="LiveId" clId="{EA354719-4A8A-47E8-A6A4-79A949610386}" dt="2024-04-18T13:40:59.976" v="3508" actId="27803"/>
          <ac:spMkLst>
            <pc:docMk/>
            <pc:sldMk cId="767519772" sldId="268"/>
            <ac:spMk id="2438" creationId="{23EE9640-31C2-C026-84DE-0BCDCFD6E3AF}"/>
          </ac:spMkLst>
        </pc:spChg>
        <pc:spChg chg="mod">
          <ac:chgData name="One Skill" userId="8d49c830ac36a521" providerId="LiveId" clId="{EA354719-4A8A-47E8-A6A4-79A949610386}" dt="2024-04-18T13:40:59.976" v="3508" actId="27803"/>
          <ac:spMkLst>
            <pc:docMk/>
            <pc:sldMk cId="767519772" sldId="268"/>
            <ac:spMk id="2439" creationId="{498DCE20-23ED-9102-A490-B7AB5FA8BE06}"/>
          </ac:spMkLst>
        </pc:spChg>
        <pc:spChg chg="mod">
          <ac:chgData name="One Skill" userId="8d49c830ac36a521" providerId="LiveId" clId="{EA354719-4A8A-47E8-A6A4-79A949610386}" dt="2024-04-18T13:40:59.976" v="3508" actId="27803"/>
          <ac:spMkLst>
            <pc:docMk/>
            <pc:sldMk cId="767519772" sldId="268"/>
            <ac:spMk id="2440" creationId="{8A162C7D-6CC8-A2ED-15C8-8AFAC21BDE0D}"/>
          </ac:spMkLst>
        </pc:spChg>
        <pc:spChg chg="mod">
          <ac:chgData name="One Skill" userId="8d49c830ac36a521" providerId="LiveId" clId="{EA354719-4A8A-47E8-A6A4-79A949610386}" dt="2024-04-18T13:40:59.976" v="3508" actId="27803"/>
          <ac:spMkLst>
            <pc:docMk/>
            <pc:sldMk cId="767519772" sldId="268"/>
            <ac:spMk id="2441" creationId="{4639C220-5782-CAD0-AC9D-387D9109B987}"/>
          </ac:spMkLst>
        </pc:spChg>
        <pc:spChg chg="mod">
          <ac:chgData name="One Skill" userId="8d49c830ac36a521" providerId="LiveId" clId="{EA354719-4A8A-47E8-A6A4-79A949610386}" dt="2024-04-18T13:40:59.976" v="3508" actId="27803"/>
          <ac:spMkLst>
            <pc:docMk/>
            <pc:sldMk cId="767519772" sldId="268"/>
            <ac:spMk id="2442" creationId="{8356D9A2-E71A-33FC-44AE-E033AB7B13D2}"/>
          </ac:spMkLst>
        </pc:spChg>
        <pc:spChg chg="mod">
          <ac:chgData name="One Skill" userId="8d49c830ac36a521" providerId="LiveId" clId="{EA354719-4A8A-47E8-A6A4-79A949610386}" dt="2024-04-18T13:40:59.976" v="3508" actId="27803"/>
          <ac:spMkLst>
            <pc:docMk/>
            <pc:sldMk cId="767519772" sldId="268"/>
            <ac:spMk id="2443" creationId="{B21B5462-16E9-B1BD-D49A-735FE1ADD12D}"/>
          </ac:spMkLst>
        </pc:spChg>
        <pc:spChg chg="mod">
          <ac:chgData name="One Skill" userId="8d49c830ac36a521" providerId="LiveId" clId="{EA354719-4A8A-47E8-A6A4-79A949610386}" dt="2024-04-18T13:40:59.976" v="3508" actId="27803"/>
          <ac:spMkLst>
            <pc:docMk/>
            <pc:sldMk cId="767519772" sldId="268"/>
            <ac:spMk id="2444" creationId="{D1B9A4C8-B265-C213-E42E-F97FB0BDA31F}"/>
          </ac:spMkLst>
        </pc:spChg>
        <pc:spChg chg="mod">
          <ac:chgData name="One Skill" userId="8d49c830ac36a521" providerId="LiveId" clId="{EA354719-4A8A-47E8-A6A4-79A949610386}" dt="2024-04-18T13:40:59.976" v="3508" actId="27803"/>
          <ac:spMkLst>
            <pc:docMk/>
            <pc:sldMk cId="767519772" sldId="268"/>
            <ac:spMk id="2445" creationId="{7DB8C66D-0741-A57B-F37A-EE05301CEE9C}"/>
          </ac:spMkLst>
        </pc:spChg>
        <pc:spChg chg="mod">
          <ac:chgData name="One Skill" userId="8d49c830ac36a521" providerId="LiveId" clId="{EA354719-4A8A-47E8-A6A4-79A949610386}" dt="2024-04-18T13:40:59.976" v="3508" actId="27803"/>
          <ac:spMkLst>
            <pc:docMk/>
            <pc:sldMk cId="767519772" sldId="268"/>
            <ac:spMk id="2446" creationId="{9DB4AA5E-753E-A211-6A5F-67ED5BA5C436}"/>
          </ac:spMkLst>
        </pc:spChg>
        <pc:spChg chg="mod">
          <ac:chgData name="One Skill" userId="8d49c830ac36a521" providerId="LiveId" clId="{EA354719-4A8A-47E8-A6A4-79A949610386}" dt="2024-04-18T13:40:59.976" v="3508" actId="27803"/>
          <ac:spMkLst>
            <pc:docMk/>
            <pc:sldMk cId="767519772" sldId="268"/>
            <ac:spMk id="2447" creationId="{BC8543A7-A55C-737B-B2B9-1562DC28437A}"/>
          </ac:spMkLst>
        </pc:spChg>
        <pc:spChg chg="mod">
          <ac:chgData name="One Skill" userId="8d49c830ac36a521" providerId="LiveId" clId="{EA354719-4A8A-47E8-A6A4-79A949610386}" dt="2024-04-18T13:40:59.976" v="3508" actId="27803"/>
          <ac:spMkLst>
            <pc:docMk/>
            <pc:sldMk cId="767519772" sldId="268"/>
            <ac:spMk id="2448" creationId="{3570D3C5-9AB3-180A-F783-7B7F0FA2F708}"/>
          </ac:spMkLst>
        </pc:spChg>
        <pc:spChg chg="mod">
          <ac:chgData name="One Skill" userId="8d49c830ac36a521" providerId="LiveId" clId="{EA354719-4A8A-47E8-A6A4-79A949610386}" dt="2024-04-18T13:40:59.976" v="3508" actId="27803"/>
          <ac:spMkLst>
            <pc:docMk/>
            <pc:sldMk cId="767519772" sldId="268"/>
            <ac:spMk id="2449" creationId="{8A815577-3FD1-0ED8-7ECB-FD4F355E77FF}"/>
          </ac:spMkLst>
        </pc:spChg>
        <pc:spChg chg="mod">
          <ac:chgData name="One Skill" userId="8d49c830ac36a521" providerId="LiveId" clId="{EA354719-4A8A-47E8-A6A4-79A949610386}" dt="2024-04-18T13:40:59.976" v="3508" actId="27803"/>
          <ac:spMkLst>
            <pc:docMk/>
            <pc:sldMk cId="767519772" sldId="268"/>
            <ac:spMk id="2450" creationId="{FEEAB7ED-46F7-EEA2-80EB-C7D9C713A235}"/>
          </ac:spMkLst>
        </pc:spChg>
        <pc:spChg chg="mod">
          <ac:chgData name="One Skill" userId="8d49c830ac36a521" providerId="LiveId" clId="{EA354719-4A8A-47E8-A6A4-79A949610386}" dt="2024-04-18T13:40:59.976" v="3508" actId="27803"/>
          <ac:spMkLst>
            <pc:docMk/>
            <pc:sldMk cId="767519772" sldId="268"/>
            <ac:spMk id="2451" creationId="{6C59972C-480A-8BD0-E291-85613B129215}"/>
          </ac:spMkLst>
        </pc:spChg>
        <pc:spChg chg="mod">
          <ac:chgData name="One Skill" userId="8d49c830ac36a521" providerId="LiveId" clId="{EA354719-4A8A-47E8-A6A4-79A949610386}" dt="2024-04-18T13:40:59.976" v="3508" actId="27803"/>
          <ac:spMkLst>
            <pc:docMk/>
            <pc:sldMk cId="767519772" sldId="268"/>
            <ac:spMk id="2452" creationId="{69730322-75DD-6C23-E258-97559051BE9C}"/>
          </ac:spMkLst>
        </pc:spChg>
        <pc:spChg chg="mod">
          <ac:chgData name="One Skill" userId="8d49c830ac36a521" providerId="LiveId" clId="{EA354719-4A8A-47E8-A6A4-79A949610386}" dt="2024-04-18T13:40:59.976" v="3508" actId="27803"/>
          <ac:spMkLst>
            <pc:docMk/>
            <pc:sldMk cId="767519772" sldId="268"/>
            <ac:spMk id="2453" creationId="{111A8556-9CA8-E733-624B-4A923F639978}"/>
          </ac:spMkLst>
        </pc:spChg>
        <pc:spChg chg="mod">
          <ac:chgData name="One Skill" userId="8d49c830ac36a521" providerId="LiveId" clId="{EA354719-4A8A-47E8-A6A4-79A949610386}" dt="2024-04-18T13:40:59.976" v="3508" actId="27803"/>
          <ac:spMkLst>
            <pc:docMk/>
            <pc:sldMk cId="767519772" sldId="268"/>
            <ac:spMk id="2454" creationId="{480279F8-86FE-11C1-C83A-E3F22180574E}"/>
          </ac:spMkLst>
        </pc:spChg>
        <pc:spChg chg="mod">
          <ac:chgData name="One Skill" userId="8d49c830ac36a521" providerId="LiveId" clId="{EA354719-4A8A-47E8-A6A4-79A949610386}" dt="2024-04-18T13:40:59.976" v="3508" actId="27803"/>
          <ac:spMkLst>
            <pc:docMk/>
            <pc:sldMk cId="767519772" sldId="268"/>
            <ac:spMk id="2455" creationId="{8D581511-87DF-A05A-F28C-D7C9FFD1716D}"/>
          </ac:spMkLst>
        </pc:spChg>
        <pc:spChg chg="mod">
          <ac:chgData name="One Skill" userId="8d49c830ac36a521" providerId="LiveId" clId="{EA354719-4A8A-47E8-A6A4-79A949610386}" dt="2024-04-18T13:40:59.976" v="3508" actId="27803"/>
          <ac:spMkLst>
            <pc:docMk/>
            <pc:sldMk cId="767519772" sldId="268"/>
            <ac:spMk id="2456" creationId="{8CB4C871-E455-DEA6-2C15-41BE18BD1684}"/>
          </ac:spMkLst>
        </pc:spChg>
        <pc:spChg chg="mod">
          <ac:chgData name="One Skill" userId="8d49c830ac36a521" providerId="LiveId" clId="{EA354719-4A8A-47E8-A6A4-79A949610386}" dt="2024-04-18T13:40:59.976" v="3508" actId="27803"/>
          <ac:spMkLst>
            <pc:docMk/>
            <pc:sldMk cId="767519772" sldId="268"/>
            <ac:spMk id="2457" creationId="{869AB0AF-1DD8-0927-DD9D-6F0DB5921761}"/>
          </ac:spMkLst>
        </pc:spChg>
        <pc:spChg chg="mod">
          <ac:chgData name="One Skill" userId="8d49c830ac36a521" providerId="LiveId" clId="{EA354719-4A8A-47E8-A6A4-79A949610386}" dt="2024-04-18T13:40:59.976" v="3508" actId="27803"/>
          <ac:spMkLst>
            <pc:docMk/>
            <pc:sldMk cId="767519772" sldId="268"/>
            <ac:spMk id="2458" creationId="{33BB5A1A-02E9-B6AD-5DC5-7700585B7EA9}"/>
          </ac:spMkLst>
        </pc:spChg>
        <pc:spChg chg="mod">
          <ac:chgData name="One Skill" userId="8d49c830ac36a521" providerId="LiveId" clId="{EA354719-4A8A-47E8-A6A4-79A949610386}" dt="2024-04-18T13:40:59.976" v="3508" actId="27803"/>
          <ac:spMkLst>
            <pc:docMk/>
            <pc:sldMk cId="767519772" sldId="268"/>
            <ac:spMk id="2459" creationId="{F1CCF99F-35E8-BB79-F933-ED9C41E317C3}"/>
          </ac:spMkLst>
        </pc:spChg>
        <pc:spChg chg="mod">
          <ac:chgData name="One Skill" userId="8d49c830ac36a521" providerId="LiveId" clId="{EA354719-4A8A-47E8-A6A4-79A949610386}" dt="2024-04-18T13:40:59.976" v="3508" actId="27803"/>
          <ac:spMkLst>
            <pc:docMk/>
            <pc:sldMk cId="767519772" sldId="268"/>
            <ac:spMk id="2460" creationId="{CD3EFB1F-7824-31D2-1D90-523128938610}"/>
          </ac:spMkLst>
        </pc:spChg>
        <pc:spChg chg="mod">
          <ac:chgData name="One Skill" userId="8d49c830ac36a521" providerId="LiveId" clId="{EA354719-4A8A-47E8-A6A4-79A949610386}" dt="2024-04-18T13:40:59.976" v="3508" actId="27803"/>
          <ac:spMkLst>
            <pc:docMk/>
            <pc:sldMk cId="767519772" sldId="268"/>
            <ac:spMk id="2461" creationId="{43AB05B5-DBFC-D23A-B85F-62B1D69F51F3}"/>
          </ac:spMkLst>
        </pc:spChg>
        <pc:spChg chg="mod">
          <ac:chgData name="One Skill" userId="8d49c830ac36a521" providerId="LiveId" clId="{EA354719-4A8A-47E8-A6A4-79A949610386}" dt="2024-04-18T13:40:59.976" v="3508" actId="27803"/>
          <ac:spMkLst>
            <pc:docMk/>
            <pc:sldMk cId="767519772" sldId="268"/>
            <ac:spMk id="2462" creationId="{7D9AF299-A1A4-A993-81B8-F617BFDAC3C9}"/>
          </ac:spMkLst>
        </pc:spChg>
        <pc:spChg chg="mod">
          <ac:chgData name="One Skill" userId="8d49c830ac36a521" providerId="LiveId" clId="{EA354719-4A8A-47E8-A6A4-79A949610386}" dt="2024-04-18T13:40:59.976" v="3508" actId="27803"/>
          <ac:spMkLst>
            <pc:docMk/>
            <pc:sldMk cId="767519772" sldId="268"/>
            <ac:spMk id="2463" creationId="{554571C4-649D-E760-354F-651C38A295AD}"/>
          </ac:spMkLst>
        </pc:spChg>
        <pc:spChg chg="mod">
          <ac:chgData name="One Skill" userId="8d49c830ac36a521" providerId="LiveId" clId="{EA354719-4A8A-47E8-A6A4-79A949610386}" dt="2024-04-18T13:40:59.976" v="3508" actId="27803"/>
          <ac:spMkLst>
            <pc:docMk/>
            <pc:sldMk cId="767519772" sldId="268"/>
            <ac:spMk id="2464" creationId="{CD5DA630-113B-DFB3-DE3A-0460C6A00A13}"/>
          </ac:spMkLst>
        </pc:spChg>
        <pc:spChg chg="mod">
          <ac:chgData name="One Skill" userId="8d49c830ac36a521" providerId="LiveId" clId="{EA354719-4A8A-47E8-A6A4-79A949610386}" dt="2024-04-18T13:40:59.976" v="3508" actId="27803"/>
          <ac:spMkLst>
            <pc:docMk/>
            <pc:sldMk cId="767519772" sldId="268"/>
            <ac:spMk id="2465" creationId="{E51B391F-1644-3B66-061D-AE2ACD675BA1}"/>
          </ac:spMkLst>
        </pc:spChg>
        <pc:spChg chg="mod">
          <ac:chgData name="One Skill" userId="8d49c830ac36a521" providerId="LiveId" clId="{EA354719-4A8A-47E8-A6A4-79A949610386}" dt="2024-04-18T13:40:59.976" v="3508" actId="27803"/>
          <ac:spMkLst>
            <pc:docMk/>
            <pc:sldMk cId="767519772" sldId="268"/>
            <ac:spMk id="2466" creationId="{982220A8-88E3-75D7-D611-C9A90B0DAB2D}"/>
          </ac:spMkLst>
        </pc:spChg>
        <pc:spChg chg="mod">
          <ac:chgData name="One Skill" userId="8d49c830ac36a521" providerId="LiveId" clId="{EA354719-4A8A-47E8-A6A4-79A949610386}" dt="2024-04-18T13:40:59.976" v="3508" actId="27803"/>
          <ac:spMkLst>
            <pc:docMk/>
            <pc:sldMk cId="767519772" sldId="268"/>
            <ac:spMk id="2467" creationId="{F3F4545F-87B9-DEB1-94A3-16B780ADE804}"/>
          </ac:spMkLst>
        </pc:spChg>
        <pc:spChg chg="mod">
          <ac:chgData name="One Skill" userId="8d49c830ac36a521" providerId="LiveId" clId="{EA354719-4A8A-47E8-A6A4-79A949610386}" dt="2024-04-18T13:40:59.976" v="3508" actId="27803"/>
          <ac:spMkLst>
            <pc:docMk/>
            <pc:sldMk cId="767519772" sldId="268"/>
            <ac:spMk id="2468" creationId="{481F8504-F010-EEAC-88B3-22A2F4E6FA50}"/>
          </ac:spMkLst>
        </pc:spChg>
        <pc:spChg chg="mod">
          <ac:chgData name="One Skill" userId="8d49c830ac36a521" providerId="LiveId" clId="{EA354719-4A8A-47E8-A6A4-79A949610386}" dt="2024-04-18T13:40:59.976" v="3508" actId="27803"/>
          <ac:spMkLst>
            <pc:docMk/>
            <pc:sldMk cId="767519772" sldId="268"/>
            <ac:spMk id="2469" creationId="{E3CB5296-CBEE-EAB3-31E4-05D79499CC80}"/>
          </ac:spMkLst>
        </pc:spChg>
        <pc:spChg chg="mod">
          <ac:chgData name="One Skill" userId="8d49c830ac36a521" providerId="LiveId" clId="{EA354719-4A8A-47E8-A6A4-79A949610386}" dt="2024-04-18T13:40:59.976" v="3508" actId="27803"/>
          <ac:spMkLst>
            <pc:docMk/>
            <pc:sldMk cId="767519772" sldId="268"/>
            <ac:spMk id="2470" creationId="{F64B00D7-33EB-4B81-F331-77E1ED00309A}"/>
          </ac:spMkLst>
        </pc:spChg>
        <pc:spChg chg="mod">
          <ac:chgData name="One Skill" userId="8d49c830ac36a521" providerId="LiveId" clId="{EA354719-4A8A-47E8-A6A4-79A949610386}" dt="2024-04-18T13:40:59.976" v="3508" actId="27803"/>
          <ac:spMkLst>
            <pc:docMk/>
            <pc:sldMk cId="767519772" sldId="268"/>
            <ac:spMk id="2471" creationId="{96DF7742-C759-06F2-F4DD-1397A5FCA8F3}"/>
          </ac:spMkLst>
        </pc:spChg>
        <pc:spChg chg="mod">
          <ac:chgData name="One Skill" userId="8d49c830ac36a521" providerId="LiveId" clId="{EA354719-4A8A-47E8-A6A4-79A949610386}" dt="2024-04-18T13:40:59.976" v="3508" actId="27803"/>
          <ac:spMkLst>
            <pc:docMk/>
            <pc:sldMk cId="767519772" sldId="268"/>
            <ac:spMk id="2472" creationId="{8F24C2AF-3321-6099-F7E4-9AA872DA514F}"/>
          </ac:spMkLst>
        </pc:spChg>
        <pc:spChg chg="mod">
          <ac:chgData name="One Skill" userId="8d49c830ac36a521" providerId="LiveId" clId="{EA354719-4A8A-47E8-A6A4-79A949610386}" dt="2024-04-18T13:40:59.976" v="3508" actId="27803"/>
          <ac:spMkLst>
            <pc:docMk/>
            <pc:sldMk cId="767519772" sldId="268"/>
            <ac:spMk id="2473" creationId="{F4E3CBD8-A27E-3477-1B48-F2845795DE07}"/>
          </ac:spMkLst>
        </pc:spChg>
        <pc:spChg chg="mod">
          <ac:chgData name="One Skill" userId="8d49c830ac36a521" providerId="LiveId" clId="{EA354719-4A8A-47E8-A6A4-79A949610386}" dt="2024-04-18T13:40:59.976" v="3508" actId="27803"/>
          <ac:spMkLst>
            <pc:docMk/>
            <pc:sldMk cId="767519772" sldId="268"/>
            <ac:spMk id="2474" creationId="{1F8CE63D-ADC7-CAAF-9524-4D46654A85F3}"/>
          </ac:spMkLst>
        </pc:spChg>
        <pc:spChg chg="mod">
          <ac:chgData name="One Skill" userId="8d49c830ac36a521" providerId="LiveId" clId="{EA354719-4A8A-47E8-A6A4-79A949610386}" dt="2024-04-18T13:40:59.976" v="3508" actId="27803"/>
          <ac:spMkLst>
            <pc:docMk/>
            <pc:sldMk cId="767519772" sldId="268"/>
            <ac:spMk id="2475" creationId="{02E1D0FA-F7ED-9CC0-0069-D4D64B9225B5}"/>
          </ac:spMkLst>
        </pc:spChg>
        <pc:spChg chg="mod">
          <ac:chgData name="One Skill" userId="8d49c830ac36a521" providerId="LiveId" clId="{EA354719-4A8A-47E8-A6A4-79A949610386}" dt="2024-04-18T13:40:59.976" v="3508" actId="27803"/>
          <ac:spMkLst>
            <pc:docMk/>
            <pc:sldMk cId="767519772" sldId="268"/>
            <ac:spMk id="2476" creationId="{30484602-A291-4137-1AEB-3ABE701E3C80}"/>
          </ac:spMkLst>
        </pc:spChg>
        <pc:spChg chg="mod">
          <ac:chgData name="One Skill" userId="8d49c830ac36a521" providerId="LiveId" clId="{EA354719-4A8A-47E8-A6A4-79A949610386}" dt="2024-04-18T13:40:59.976" v="3508" actId="27803"/>
          <ac:spMkLst>
            <pc:docMk/>
            <pc:sldMk cId="767519772" sldId="268"/>
            <ac:spMk id="2477" creationId="{C588EC55-844C-EE4E-772D-225170EEC219}"/>
          </ac:spMkLst>
        </pc:spChg>
        <pc:spChg chg="mod">
          <ac:chgData name="One Skill" userId="8d49c830ac36a521" providerId="LiveId" clId="{EA354719-4A8A-47E8-A6A4-79A949610386}" dt="2024-04-18T13:40:59.976" v="3508" actId="27803"/>
          <ac:spMkLst>
            <pc:docMk/>
            <pc:sldMk cId="767519772" sldId="268"/>
            <ac:spMk id="2478" creationId="{51ACF8C2-0045-6FD8-EAA0-E50C394EA587}"/>
          </ac:spMkLst>
        </pc:spChg>
        <pc:spChg chg="mod">
          <ac:chgData name="One Skill" userId="8d49c830ac36a521" providerId="LiveId" clId="{EA354719-4A8A-47E8-A6A4-79A949610386}" dt="2024-04-18T13:40:59.976" v="3508" actId="27803"/>
          <ac:spMkLst>
            <pc:docMk/>
            <pc:sldMk cId="767519772" sldId="268"/>
            <ac:spMk id="2479" creationId="{43A18F03-682C-94A7-3A32-10A96D4ECE32}"/>
          </ac:spMkLst>
        </pc:spChg>
        <pc:spChg chg="mod">
          <ac:chgData name="One Skill" userId="8d49c830ac36a521" providerId="LiveId" clId="{EA354719-4A8A-47E8-A6A4-79A949610386}" dt="2024-04-18T13:40:59.976" v="3508" actId="27803"/>
          <ac:spMkLst>
            <pc:docMk/>
            <pc:sldMk cId="767519772" sldId="268"/>
            <ac:spMk id="2480" creationId="{F3ADF9F5-4025-5EBB-C50E-47FF006F6186}"/>
          </ac:spMkLst>
        </pc:spChg>
        <pc:spChg chg="mod">
          <ac:chgData name="One Skill" userId="8d49c830ac36a521" providerId="LiveId" clId="{EA354719-4A8A-47E8-A6A4-79A949610386}" dt="2024-04-18T13:40:59.976" v="3508" actId="27803"/>
          <ac:spMkLst>
            <pc:docMk/>
            <pc:sldMk cId="767519772" sldId="268"/>
            <ac:spMk id="2481" creationId="{3BF7C940-BA03-1D57-B8F0-1FB60AED7E68}"/>
          </ac:spMkLst>
        </pc:spChg>
        <pc:spChg chg="mod">
          <ac:chgData name="One Skill" userId="8d49c830ac36a521" providerId="LiveId" clId="{EA354719-4A8A-47E8-A6A4-79A949610386}" dt="2024-04-18T13:40:59.976" v="3508" actId="27803"/>
          <ac:spMkLst>
            <pc:docMk/>
            <pc:sldMk cId="767519772" sldId="268"/>
            <ac:spMk id="2482" creationId="{8B78E2FA-8007-7BDD-D189-89510499CBFC}"/>
          </ac:spMkLst>
        </pc:spChg>
        <pc:spChg chg="mod">
          <ac:chgData name="One Skill" userId="8d49c830ac36a521" providerId="LiveId" clId="{EA354719-4A8A-47E8-A6A4-79A949610386}" dt="2024-04-18T13:40:59.976" v="3508" actId="27803"/>
          <ac:spMkLst>
            <pc:docMk/>
            <pc:sldMk cId="767519772" sldId="268"/>
            <ac:spMk id="2483" creationId="{412F6E32-5BC5-B151-3934-E86EF4CF904A}"/>
          </ac:spMkLst>
        </pc:spChg>
        <pc:spChg chg="mod">
          <ac:chgData name="One Skill" userId="8d49c830ac36a521" providerId="LiveId" clId="{EA354719-4A8A-47E8-A6A4-79A949610386}" dt="2024-04-18T13:40:59.976" v="3508" actId="27803"/>
          <ac:spMkLst>
            <pc:docMk/>
            <pc:sldMk cId="767519772" sldId="268"/>
            <ac:spMk id="2484" creationId="{3F11F397-8D50-9147-40D5-3BBAA0440EF4}"/>
          </ac:spMkLst>
        </pc:spChg>
        <pc:spChg chg="mod">
          <ac:chgData name="One Skill" userId="8d49c830ac36a521" providerId="LiveId" clId="{EA354719-4A8A-47E8-A6A4-79A949610386}" dt="2024-04-18T13:40:59.976" v="3508" actId="27803"/>
          <ac:spMkLst>
            <pc:docMk/>
            <pc:sldMk cId="767519772" sldId="268"/>
            <ac:spMk id="2485" creationId="{D338E681-01FF-EEE7-C306-3A9BA232BCA2}"/>
          </ac:spMkLst>
        </pc:spChg>
        <pc:spChg chg="mod">
          <ac:chgData name="One Skill" userId="8d49c830ac36a521" providerId="LiveId" clId="{EA354719-4A8A-47E8-A6A4-79A949610386}" dt="2024-04-18T13:40:59.976" v="3508" actId="27803"/>
          <ac:spMkLst>
            <pc:docMk/>
            <pc:sldMk cId="767519772" sldId="268"/>
            <ac:spMk id="2486" creationId="{96BF8712-48FD-4425-1790-495E1AA36821}"/>
          </ac:spMkLst>
        </pc:spChg>
        <pc:spChg chg="mod">
          <ac:chgData name="One Skill" userId="8d49c830ac36a521" providerId="LiveId" clId="{EA354719-4A8A-47E8-A6A4-79A949610386}" dt="2024-04-18T13:40:59.976" v="3508" actId="27803"/>
          <ac:spMkLst>
            <pc:docMk/>
            <pc:sldMk cId="767519772" sldId="268"/>
            <ac:spMk id="2487" creationId="{BF986366-59EF-769D-F6E5-72B23B4016FA}"/>
          </ac:spMkLst>
        </pc:spChg>
        <pc:spChg chg="mod">
          <ac:chgData name="One Skill" userId="8d49c830ac36a521" providerId="LiveId" clId="{EA354719-4A8A-47E8-A6A4-79A949610386}" dt="2024-04-18T13:40:59.976" v="3508" actId="27803"/>
          <ac:spMkLst>
            <pc:docMk/>
            <pc:sldMk cId="767519772" sldId="268"/>
            <ac:spMk id="2488" creationId="{6FD10510-71E6-8B8A-094C-D3BFB9C534BB}"/>
          </ac:spMkLst>
        </pc:spChg>
        <pc:spChg chg="mod">
          <ac:chgData name="One Skill" userId="8d49c830ac36a521" providerId="LiveId" clId="{EA354719-4A8A-47E8-A6A4-79A949610386}" dt="2024-04-18T13:40:59.976" v="3508" actId="27803"/>
          <ac:spMkLst>
            <pc:docMk/>
            <pc:sldMk cId="767519772" sldId="268"/>
            <ac:spMk id="2489" creationId="{7039D915-9DAC-5641-7071-C2C811DF6AA0}"/>
          </ac:spMkLst>
        </pc:spChg>
        <pc:spChg chg="mod">
          <ac:chgData name="One Skill" userId="8d49c830ac36a521" providerId="LiveId" clId="{EA354719-4A8A-47E8-A6A4-79A949610386}" dt="2024-04-18T13:40:59.976" v="3508" actId="27803"/>
          <ac:spMkLst>
            <pc:docMk/>
            <pc:sldMk cId="767519772" sldId="268"/>
            <ac:spMk id="2490" creationId="{9534BEDE-AD75-0A71-9DF2-EF8357D72BCF}"/>
          </ac:spMkLst>
        </pc:spChg>
        <pc:spChg chg="mod">
          <ac:chgData name="One Skill" userId="8d49c830ac36a521" providerId="LiveId" clId="{EA354719-4A8A-47E8-A6A4-79A949610386}" dt="2024-04-18T13:40:59.976" v="3508" actId="27803"/>
          <ac:spMkLst>
            <pc:docMk/>
            <pc:sldMk cId="767519772" sldId="268"/>
            <ac:spMk id="2491" creationId="{26D2DE90-0E7A-0B76-18D8-3C5676877A8B}"/>
          </ac:spMkLst>
        </pc:spChg>
        <pc:spChg chg="mod">
          <ac:chgData name="One Skill" userId="8d49c830ac36a521" providerId="LiveId" clId="{EA354719-4A8A-47E8-A6A4-79A949610386}" dt="2024-04-18T13:40:59.976" v="3508" actId="27803"/>
          <ac:spMkLst>
            <pc:docMk/>
            <pc:sldMk cId="767519772" sldId="268"/>
            <ac:spMk id="2492" creationId="{DABAB8DF-BDC1-CAAD-11B1-AE482E4921FE}"/>
          </ac:spMkLst>
        </pc:spChg>
        <pc:spChg chg="mod">
          <ac:chgData name="One Skill" userId="8d49c830ac36a521" providerId="LiveId" clId="{EA354719-4A8A-47E8-A6A4-79A949610386}" dt="2024-04-18T13:40:59.976" v="3508" actId="27803"/>
          <ac:spMkLst>
            <pc:docMk/>
            <pc:sldMk cId="767519772" sldId="268"/>
            <ac:spMk id="2493" creationId="{615DC82C-579D-3232-9300-B213A9F97595}"/>
          </ac:spMkLst>
        </pc:spChg>
        <pc:spChg chg="mod">
          <ac:chgData name="One Skill" userId="8d49c830ac36a521" providerId="LiveId" clId="{EA354719-4A8A-47E8-A6A4-79A949610386}" dt="2024-04-18T13:40:59.976" v="3508" actId="27803"/>
          <ac:spMkLst>
            <pc:docMk/>
            <pc:sldMk cId="767519772" sldId="268"/>
            <ac:spMk id="2494" creationId="{81DE11D2-DC8A-5B51-FCBA-45C22AFBA978}"/>
          </ac:spMkLst>
        </pc:spChg>
        <pc:spChg chg="mod">
          <ac:chgData name="One Skill" userId="8d49c830ac36a521" providerId="LiveId" clId="{EA354719-4A8A-47E8-A6A4-79A949610386}" dt="2024-04-18T13:40:59.976" v="3508" actId="27803"/>
          <ac:spMkLst>
            <pc:docMk/>
            <pc:sldMk cId="767519772" sldId="268"/>
            <ac:spMk id="2495" creationId="{E97A69DC-BFD5-EC2A-A59A-AA5B41E0278C}"/>
          </ac:spMkLst>
        </pc:spChg>
        <pc:spChg chg="mod">
          <ac:chgData name="One Skill" userId="8d49c830ac36a521" providerId="LiveId" clId="{EA354719-4A8A-47E8-A6A4-79A949610386}" dt="2024-04-18T13:40:59.976" v="3508" actId="27803"/>
          <ac:spMkLst>
            <pc:docMk/>
            <pc:sldMk cId="767519772" sldId="268"/>
            <ac:spMk id="2496" creationId="{4295B298-0A7A-78D9-A1B4-0D5C96FA52FB}"/>
          </ac:spMkLst>
        </pc:spChg>
        <pc:spChg chg="mod">
          <ac:chgData name="One Skill" userId="8d49c830ac36a521" providerId="LiveId" clId="{EA354719-4A8A-47E8-A6A4-79A949610386}" dt="2024-04-18T13:40:59.976" v="3508" actId="27803"/>
          <ac:spMkLst>
            <pc:docMk/>
            <pc:sldMk cId="767519772" sldId="268"/>
            <ac:spMk id="2497" creationId="{58544E25-7604-F751-70A7-CE38B457EC0F}"/>
          </ac:spMkLst>
        </pc:spChg>
        <pc:spChg chg="mod">
          <ac:chgData name="One Skill" userId="8d49c830ac36a521" providerId="LiveId" clId="{EA354719-4A8A-47E8-A6A4-79A949610386}" dt="2024-04-18T13:40:59.976" v="3508" actId="27803"/>
          <ac:spMkLst>
            <pc:docMk/>
            <pc:sldMk cId="767519772" sldId="268"/>
            <ac:spMk id="2498" creationId="{23FF8158-7352-4FD4-F2B5-C579F000D2C6}"/>
          </ac:spMkLst>
        </pc:spChg>
        <pc:spChg chg="mod">
          <ac:chgData name="One Skill" userId="8d49c830ac36a521" providerId="LiveId" clId="{EA354719-4A8A-47E8-A6A4-79A949610386}" dt="2024-04-18T13:40:59.976" v="3508" actId="27803"/>
          <ac:spMkLst>
            <pc:docMk/>
            <pc:sldMk cId="767519772" sldId="268"/>
            <ac:spMk id="2499" creationId="{2D4DF9C3-656F-2483-E89C-ADEE980BCD44}"/>
          </ac:spMkLst>
        </pc:spChg>
        <pc:spChg chg="mod">
          <ac:chgData name="One Skill" userId="8d49c830ac36a521" providerId="LiveId" clId="{EA354719-4A8A-47E8-A6A4-79A949610386}" dt="2024-04-18T13:40:59.976" v="3508" actId="27803"/>
          <ac:spMkLst>
            <pc:docMk/>
            <pc:sldMk cId="767519772" sldId="268"/>
            <ac:spMk id="2500" creationId="{DA9C3354-F252-B284-6E04-1873559AA9EA}"/>
          </ac:spMkLst>
        </pc:spChg>
        <pc:spChg chg="mod">
          <ac:chgData name="One Skill" userId="8d49c830ac36a521" providerId="LiveId" clId="{EA354719-4A8A-47E8-A6A4-79A949610386}" dt="2024-04-18T13:40:59.976" v="3508" actId="27803"/>
          <ac:spMkLst>
            <pc:docMk/>
            <pc:sldMk cId="767519772" sldId="268"/>
            <ac:spMk id="2501" creationId="{BD258557-F9CF-2524-849A-FD3666F7E5A9}"/>
          </ac:spMkLst>
        </pc:spChg>
        <pc:spChg chg="mod">
          <ac:chgData name="One Skill" userId="8d49c830ac36a521" providerId="LiveId" clId="{EA354719-4A8A-47E8-A6A4-79A949610386}" dt="2024-04-18T13:40:59.976" v="3508" actId="27803"/>
          <ac:spMkLst>
            <pc:docMk/>
            <pc:sldMk cId="767519772" sldId="268"/>
            <ac:spMk id="2502" creationId="{3592AB54-C1E0-6CBA-91D6-6E7A34BB3F65}"/>
          </ac:spMkLst>
        </pc:spChg>
        <pc:spChg chg="mod">
          <ac:chgData name="One Skill" userId="8d49c830ac36a521" providerId="LiveId" clId="{EA354719-4A8A-47E8-A6A4-79A949610386}" dt="2024-04-18T13:40:59.976" v="3508" actId="27803"/>
          <ac:spMkLst>
            <pc:docMk/>
            <pc:sldMk cId="767519772" sldId="268"/>
            <ac:spMk id="2503" creationId="{B59623F9-EC18-B361-B21C-4CBCB1B8D115}"/>
          </ac:spMkLst>
        </pc:spChg>
        <pc:spChg chg="mod">
          <ac:chgData name="One Skill" userId="8d49c830ac36a521" providerId="LiveId" clId="{EA354719-4A8A-47E8-A6A4-79A949610386}" dt="2024-04-18T13:40:59.976" v="3508" actId="27803"/>
          <ac:spMkLst>
            <pc:docMk/>
            <pc:sldMk cId="767519772" sldId="268"/>
            <ac:spMk id="2504" creationId="{4E4256C9-A7B9-A123-6C6F-589CE989911C}"/>
          </ac:spMkLst>
        </pc:spChg>
        <pc:spChg chg="mod">
          <ac:chgData name="One Skill" userId="8d49c830ac36a521" providerId="LiveId" clId="{EA354719-4A8A-47E8-A6A4-79A949610386}" dt="2024-04-18T13:40:59.976" v="3508" actId="27803"/>
          <ac:spMkLst>
            <pc:docMk/>
            <pc:sldMk cId="767519772" sldId="268"/>
            <ac:spMk id="2505" creationId="{10811C49-3D08-2329-8439-B40E2432B389}"/>
          </ac:spMkLst>
        </pc:spChg>
        <pc:spChg chg="mod">
          <ac:chgData name="One Skill" userId="8d49c830ac36a521" providerId="LiveId" clId="{EA354719-4A8A-47E8-A6A4-79A949610386}" dt="2024-04-18T13:40:59.976" v="3508" actId="27803"/>
          <ac:spMkLst>
            <pc:docMk/>
            <pc:sldMk cId="767519772" sldId="268"/>
            <ac:spMk id="2506" creationId="{CF69C1ED-0747-FAE7-DD3E-72572C2EE769}"/>
          </ac:spMkLst>
        </pc:spChg>
        <pc:spChg chg="mod">
          <ac:chgData name="One Skill" userId="8d49c830ac36a521" providerId="LiveId" clId="{EA354719-4A8A-47E8-A6A4-79A949610386}" dt="2024-04-18T13:40:59.976" v="3508" actId="27803"/>
          <ac:spMkLst>
            <pc:docMk/>
            <pc:sldMk cId="767519772" sldId="268"/>
            <ac:spMk id="2507" creationId="{2C8F613D-2E0B-20F4-8186-10CC7666147D}"/>
          </ac:spMkLst>
        </pc:spChg>
        <pc:spChg chg="mod">
          <ac:chgData name="One Skill" userId="8d49c830ac36a521" providerId="LiveId" clId="{EA354719-4A8A-47E8-A6A4-79A949610386}" dt="2024-04-18T13:40:59.976" v="3508" actId="27803"/>
          <ac:spMkLst>
            <pc:docMk/>
            <pc:sldMk cId="767519772" sldId="268"/>
            <ac:spMk id="2508" creationId="{EED5130B-F2CB-1957-6134-9CCAF9201E34}"/>
          </ac:spMkLst>
        </pc:spChg>
        <pc:spChg chg="mod">
          <ac:chgData name="One Skill" userId="8d49c830ac36a521" providerId="LiveId" clId="{EA354719-4A8A-47E8-A6A4-79A949610386}" dt="2024-04-18T13:40:59.976" v="3508" actId="27803"/>
          <ac:spMkLst>
            <pc:docMk/>
            <pc:sldMk cId="767519772" sldId="268"/>
            <ac:spMk id="2509" creationId="{7655BC34-9F3D-3F17-C5AE-2A3316739CE9}"/>
          </ac:spMkLst>
        </pc:spChg>
        <pc:spChg chg="mod">
          <ac:chgData name="One Skill" userId="8d49c830ac36a521" providerId="LiveId" clId="{EA354719-4A8A-47E8-A6A4-79A949610386}" dt="2024-04-18T13:40:59.976" v="3508" actId="27803"/>
          <ac:spMkLst>
            <pc:docMk/>
            <pc:sldMk cId="767519772" sldId="268"/>
            <ac:spMk id="2510" creationId="{027CD96A-6DA1-84C0-D479-CCE91B80727A}"/>
          </ac:spMkLst>
        </pc:spChg>
        <pc:spChg chg="mod">
          <ac:chgData name="One Skill" userId="8d49c830ac36a521" providerId="LiveId" clId="{EA354719-4A8A-47E8-A6A4-79A949610386}" dt="2024-04-18T13:40:59.976" v="3508" actId="27803"/>
          <ac:spMkLst>
            <pc:docMk/>
            <pc:sldMk cId="767519772" sldId="268"/>
            <ac:spMk id="2511" creationId="{739EA70D-C385-8FA2-D884-C001920E85DB}"/>
          </ac:spMkLst>
        </pc:spChg>
        <pc:spChg chg="mod">
          <ac:chgData name="One Skill" userId="8d49c830ac36a521" providerId="LiveId" clId="{EA354719-4A8A-47E8-A6A4-79A949610386}" dt="2024-04-18T13:40:59.976" v="3508" actId="27803"/>
          <ac:spMkLst>
            <pc:docMk/>
            <pc:sldMk cId="767519772" sldId="268"/>
            <ac:spMk id="2512" creationId="{778A3D29-379D-94FF-BC7B-91F6634CABE9}"/>
          </ac:spMkLst>
        </pc:spChg>
        <pc:spChg chg="mod">
          <ac:chgData name="One Skill" userId="8d49c830ac36a521" providerId="LiveId" clId="{EA354719-4A8A-47E8-A6A4-79A949610386}" dt="2024-04-18T13:40:59.976" v="3508" actId="27803"/>
          <ac:spMkLst>
            <pc:docMk/>
            <pc:sldMk cId="767519772" sldId="268"/>
            <ac:spMk id="2513" creationId="{2C571020-67B1-BAC1-377C-7E83019D05D4}"/>
          </ac:spMkLst>
        </pc:spChg>
        <pc:spChg chg="mod">
          <ac:chgData name="One Skill" userId="8d49c830ac36a521" providerId="LiveId" clId="{EA354719-4A8A-47E8-A6A4-79A949610386}" dt="2024-04-18T13:40:59.976" v="3508" actId="27803"/>
          <ac:spMkLst>
            <pc:docMk/>
            <pc:sldMk cId="767519772" sldId="268"/>
            <ac:spMk id="2514" creationId="{6F5EC52A-3971-4C86-6E92-8C2A0360EAF6}"/>
          </ac:spMkLst>
        </pc:spChg>
        <pc:spChg chg="mod">
          <ac:chgData name="One Skill" userId="8d49c830ac36a521" providerId="LiveId" clId="{EA354719-4A8A-47E8-A6A4-79A949610386}" dt="2024-04-18T13:40:59.976" v="3508" actId="27803"/>
          <ac:spMkLst>
            <pc:docMk/>
            <pc:sldMk cId="767519772" sldId="268"/>
            <ac:spMk id="2515" creationId="{C71B8455-57E9-10BE-3656-FC19A2D13D31}"/>
          </ac:spMkLst>
        </pc:spChg>
        <pc:spChg chg="mod">
          <ac:chgData name="One Skill" userId="8d49c830ac36a521" providerId="LiveId" clId="{EA354719-4A8A-47E8-A6A4-79A949610386}" dt="2024-04-18T13:40:59.976" v="3508" actId="27803"/>
          <ac:spMkLst>
            <pc:docMk/>
            <pc:sldMk cId="767519772" sldId="268"/>
            <ac:spMk id="2516" creationId="{C74FE93F-A2D8-381F-D152-49AE0B09D362}"/>
          </ac:spMkLst>
        </pc:spChg>
        <pc:spChg chg="mod">
          <ac:chgData name="One Skill" userId="8d49c830ac36a521" providerId="LiveId" clId="{EA354719-4A8A-47E8-A6A4-79A949610386}" dt="2024-04-18T13:40:59.976" v="3508" actId="27803"/>
          <ac:spMkLst>
            <pc:docMk/>
            <pc:sldMk cId="767519772" sldId="268"/>
            <ac:spMk id="2517" creationId="{B5063383-0F85-9C4E-08D1-240260245E4C}"/>
          </ac:spMkLst>
        </pc:spChg>
        <pc:spChg chg="mod">
          <ac:chgData name="One Skill" userId="8d49c830ac36a521" providerId="LiveId" clId="{EA354719-4A8A-47E8-A6A4-79A949610386}" dt="2024-04-18T13:40:59.976" v="3508" actId="27803"/>
          <ac:spMkLst>
            <pc:docMk/>
            <pc:sldMk cId="767519772" sldId="268"/>
            <ac:spMk id="2518" creationId="{AB9861D5-205E-29EF-5E9A-16C81A5A69EF}"/>
          </ac:spMkLst>
        </pc:spChg>
        <pc:spChg chg="mod">
          <ac:chgData name="One Skill" userId="8d49c830ac36a521" providerId="LiveId" clId="{EA354719-4A8A-47E8-A6A4-79A949610386}" dt="2024-04-18T13:40:59.976" v="3508" actId="27803"/>
          <ac:spMkLst>
            <pc:docMk/>
            <pc:sldMk cId="767519772" sldId="268"/>
            <ac:spMk id="2519" creationId="{97F00C5C-6F9B-2CE0-0448-69B164CF957C}"/>
          </ac:spMkLst>
        </pc:spChg>
        <pc:spChg chg="mod">
          <ac:chgData name="One Skill" userId="8d49c830ac36a521" providerId="LiveId" clId="{EA354719-4A8A-47E8-A6A4-79A949610386}" dt="2024-04-18T13:40:59.976" v="3508" actId="27803"/>
          <ac:spMkLst>
            <pc:docMk/>
            <pc:sldMk cId="767519772" sldId="268"/>
            <ac:spMk id="2520" creationId="{F432851E-78B5-5E8D-F457-61783835B127}"/>
          </ac:spMkLst>
        </pc:spChg>
        <pc:spChg chg="mod">
          <ac:chgData name="One Skill" userId="8d49c830ac36a521" providerId="LiveId" clId="{EA354719-4A8A-47E8-A6A4-79A949610386}" dt="2024-04-18T13:40:59.976" v="3508" actId="27803"/>
          <ac:spMkLst>
            <pc:docMk/>
            <pc:sldMk cId="767519772" sldId="268"/>
            <ac:spMk id="2521" creationId="{4097C1AD-4B3A-37C6-C185-C3BC2E85867E}"/>
          </ac:spMkLst>
        </pc:spChg>
        <pc:spChg chg="mod">
          <ac:chgData name="One Skill" userId="8d49c830ac36a521" providerId="LiveId" clId="{EA354719-4A8A-47E8-A6A4-79A949610386}" dt="2024-04-18T13:40:59.976" v="3508" actId="27803"/>
          <ac:spMkLst>
            <pc:docMk/>
            <pc:sldMk cId="767519772" sldId="268"/>
            <ac:spMk id="2522" creationId="{7C538728-E9D3-F23D-D416-F52FB6352540}"/>
          </ac:spMkLst>
        </pc:spChg>
        <pc:spChg chg="mod">
          <ac:chgData name="One Skill" userId="8d49c830ac36a521" providerId="LiveId" clId="{EA354719-4A8A-47E8-A6A4-79A949610386}" dt="2024-04-18T13:40:59.976" v="3508" actId="27803"/>
          <ac:spMkLst>
            <pc:docMk/>
            <pc:sldMk cId="767519772" sldId="268"/>
            <ac:spMk id="2523" creationId="{7A1C7498-6EB6-5B82-AC18-B1DFFB65DC75}"/>
          </ac:spMkLst>
        </pc:spChg>
        <pc:spChg chg="mod">
          <ac:chgData name="One Skill" userId="8d49c830ac36a521" providerId="LiveId" clId="{EA354719-4A8A-47E8-A6A4-79A949610386}" dt="2024-04-18T13:40:59.976" v="3508" actId="27803"/>
          <ac:spMkLst>
            <pc:docMk/>
            <pc:sldMk cId="767519772" sldId="268"/>
            <ac:spMk id="2524" creationId="{295A2258-2D62-B140-BF00-D7370142E6CE}"/>
          </ac:spMkLst>
        </pc:spChg>
        <pc:spChg chg="mod">
          <ac:chgData name="One Skill" userId="8d49c830ac36a521" providerId="LiveId" clId="{EA354719-4A8A-47E8-A6A4-79A949610386}" dt="2024-04-18T13:40:59.976" v="3508" actId="27803"/>
          <ac:spMkLst>
            <pc:docMk/>
            <pc:sldMk cId="767519772" sldId="268"/>
            <ac:spMk id="2525" creationId="{8F46EA7C-406C-16A5-13B4-5F31F170B257}"/>
          </ac:spMkLst>
        </pc:spChg>
        <pc:spChg chg="mod">
          <ac:chgData name="One Skill" userId="8d49c830ac36a521" providerId="LiveId" clId="{EA354719-4A8A-47E8-A6A4-79A949610386}" dt="2024-04-18T13:40:59.976" v="3508" actId="27803"/>
          <ac:spMkLst>
            <pc:docMk/>
            <pc:sldMk cId="767519772" sldId="268"/>
            <ac:spMk id="2526" creationId="{CE5B5617-B9E7-F02E-A5A1-36C74BF3F40F}"/>
          </ac:spMkLst>
        </pc:spChg>
        <pc:spChg chg="mod">
          <ac:chgData name="One Skill" userId="8d49c830ac36a521" providerId="LiveId" clId="{EA354719-4A8A-47E8-A6A4-79A949610386}" dt="2024-04-18T13:40:59.976" v="3508" actId="27803"/>
          <ac:spMkLst>
            <pc:docMk/>
            <pc:sldMk cId="767519772" sldId="268"/>
            <ac:spMk id="2527" creationId="{7DDCDA4F-CA85-DFBD-C12A-183D55F60660}"/>
          </ac:spMkLst>
        </pc:spChg>
        <pc:spChg chg="mod">
          <ac:chgData name="One Skill" userId="8d49c830ac36a521" providerId="LiveId" clId="{EA354719-4A8A-47E8-A6A4-79A949610386}" dt="2024-04-18T13:40:59.976" v="3508" actId="27803"/>
          <ac:spMkLst>
            <pc:docMk/>
            <pc:sldMk cId="767519772" sldId="268"/>
            <ac:spMk id="2528" creationId="{0F919C9E-8103-D23D-A8C7-5B863B252B81}"/>
          </ac:spMkLst>
        </pc:spChg>
        <pc:spChg chg="mod">
          <ac:chgData name="One Skill" userId="8d49c830ac36a521" providerId="LiveId" clId="{EA354719-4A8A-47E8-A6A4-79A949610386}" dt="2024-04-18T13:40:59.976" v="3508" actId="27803"/>
          <ac:spMkLst>
            <pc:docMk/>
            <pc:sldMk cId="767519772" sldId="268"/>
            <ac:spMk id="2529" creationId="{8A3B041C-1D62-DC93-3CE5-E8E74353D918}"/>
          </ac:spMkLst>
        </pc:spChg>
        <pc:spChg chg="mod">
          <ac:chgData name="One Skill" userId="8d49c830ac36a521" providerId="LiveId" clId="{EA354719-4A8A-47E8-A6A4-79A949610386}" dt="2024-04-18T13:40:59.976" v="3508" actId="27803"/>
          <ac:spMkLst>
            <pc:docMk/>
            <pc:sldMk cId="767519772" sldId="268"/>
            <ac:spMk id="2530" creationId="{A793A980-6110-5C8C-74E7-5E8D8C3DC7B3}"/>
          </ac:spMkLst>
        </pc:spChg>
        <pc:spChg chg="mod">
          <ac:chgData name="One Skill" userId="8d49c830ac36a521" providerId="LiveId" clId="{EA354719-4A8A-47E8-A6A4-79A949610386}" dt="2024-04-18T13:40:59.976" v="3508" actId="27803"/>
          <ac:spMkLst>
            <pc:docMk/>
            <pc:sldMk cId="767519772" sldId="268"/>
            <ac:spMk id="2531" creationId="{25D7E0CC-06CC-DE5D-6D95-E8C1EAA383FA}"/>
          </ac:spMkLst>
        </pc:spChg>
        <pc:spChg chg="mod">
          <ac:chgData name="One Skill" userId="8d49c830ac36a521" providerId="LiveId" clId="{EA354719-4A8A-47E8-A6A4-79A949610386}" dt="2024-04-18T13:40:59.976" v="3508" actId="27803"/>
          <ac:spMkLst>
            <pc:docMk/>
            <pc:sldMk cId="767519772" sldId="268"/>
            <ac:spMk id="2532" creationId="{52EC6A80-A9BD-8BC5-DF8F-95738DCECCE4}"/>
          </ac:spMkLst>
        </pc:spChg>
        <pc:spChg chg="mod">
          <ac:chgData name="One Skill" userId="8d49c830ac36a521" providerId="LiveId" clId="{EA354719-4A8A-47E8-A6A4-79A949610386}" dt="2024-04-18T13:40:59.976" v="3508" actId="27803"/>
          <ac:spMkLst>
            <pc:docMk/>
            <pc:sldMk cId="767519772" sldId="268"/>
            <ac:spMk id="2533" creationId="{E19DA8A6-3BE0-4543-A91D-FC4926EEF971}"/>
          </ac:spMkLst>
        </pc:spChg>
        <pc:spChg chg="mod">
          <ac:chgData name="One Skill" userId="8d49c830ac36a521" providerId="LiveId" clId="{EA354719-4A8A-47E8-A6A4-79A949610386}" dt="2024-04-18T13:40:59.976" v="3508" actId="27803"/>
          <ac:spMkLst>
            <pc:docMk/>
            <pc:sldMk cId="767519772" sldId="268"/>
            <ac:spMk id="2534" creationId="{95E7A624-F578-2FE4-E060-595586CDD64F}"/>
          </ac:spMkLst>
        </pc:spChg>
        <pc:spChg chg="mod">
          <ac:chgData name="One Skill" userId="8d49c830ac36a521" providerId="LiveId" clId="{EA354719-4A8A-47E8-A6A4-79A949610386}" dt="2024-04-18T13:40:59.976" v="3508" actId="27803"/>
          <ac:spMkLst>
            <pc:docMk/>
            <pc:sldMk cId="767519772" sldId="268"/>
            <ac:spMk id="2535" creationId="{230ED490-9633-738A-D47F-FDB7E33E24AF}"/>
          </ac:spMkLst>
        </pc:spChg>
        <pc:spChg chg="mod">
          <ac:chgData name="One Skill" userId="8d49c830ac36a521" providerId="LiveId" clId="{EA354719-4A8A-47E8-A6A4-79A949610386}" dt="2024-04-18T13:40:59.976" v="3508" actId="27803"/>
          <ac:spMkLst>
            <pc:docMk/>
            <pc:sldMk cId="767519772" sldId="268"/>
            <ac:spMk id="2536" creationId="{DC2C8F1E-FBA3-8071-FB0D-FA0EBD2DF5CC}"/>
          </ac:spMkLst>
        </pc:spChg>
        <pc:spChg chg="mod">
          <ac:chgData name="One Skill" userId="8d49c830ac36a521" providerId="LiveId" clId="{EA354719-4A8A-47E8-A6A4-79A949610386}" dt="2024-04-18T13:40:59.976" v="3508" actId="27803"/>
          <ac:spMkLst>
            <pc:docMk/>
            <pc:sldMk cId="767519772" sldId="268"/>
            <ac:spMk id="2537" creationId="{44D1E7DB-12C5-D830-3A27-5F60FAA7DD8B}"/>
          </ac:spMkLst>
        </pc:spChg>
        <pc:spChg chg="mod">
          <ac:chgData name="One Skill" userId="8d49c830ac36a521" providerId="LiveId" clId="{EA354719-4A8A-47E8-A6A4-79A949610386}" dt="2024-04-18T13:40:59.976" v="3508" actId="27803"/>
          <ac:spMkLst>
            <pc:docMk/>
            <pc:sldMk cId="767519772" sldId="268"/>
            <ac:spMk id="2538" creationId="{15C53911-FDF7-3F84-F9F0-F86E62A32B42}"/>
          </ac:spMkLst>
        </pc:spChg>
        <pc:spChg chg="mod">
          <ac:chgData name="One Skill" userId="8d49c830ac36a521" providerId="LiveId" clId="{EA354719-4A8A-47E8-A6A4-79A949610386}" dt="2024-04-18T13:40:59.976" v="3508" actId="27803"/>
          <ac:spMkLst>
            <pc:docMk/>
            <pc:sldMk cId="767519772" sldId="268"/>
            <ac:spMk id="2539" creationId="{78AEFAFE-9D22-5B0B-F04F-ABAF71447B05}"/>
          </ac:spMkLst>
        </pc:spChg>
        <pc:spChg chg="mod">
          <ac:chgData name="One Skill" userId="8d49c830ac36a521" providerId="LiveId" clId="{EA354719-4A8A-47E8-A6A4-79A949610386}" dt="2024-04-18T13:40:59.976" v="3508" actId="27803"/>
          <ac:spMkLst>
            <pc:docMk/>
            <pc:sldMk cId="767519772" sldId="268"/>
            <ac:spMk id="2540" creationId="{844735B9-8576-5CB0-F415-3401BE9334C0}"/>
          </ac:spMkLst>
        </pc:spChg>
        <pc:spChg chg="mod">
          <ac:chgData name="One Skill" userId="8d49c830ac36a521" providerId="LiveId" clId="{EA354719-4A8A-47E8-A6A4-79A949610386}" dt="2024-04-18T13:40:59.976" v="3508" actId="27803"/>
          <ac:spMkLst>
            <pc:docMk/>
            <pc:sldMk cId="767519772" sldId="268"/>
            <ac:spMk id="2541" creationId="{1A60FFFF-E742-0AF0-F74B-5B736E14FC80}"/>
          </ac:spMkLst>
        </pc:spChg>
        <pc:spChg chg="mod">
          <ac:chgData name="One Skill" userId="8d49c830ac36a521" providerId="LiveId" clId="{EA354719-4A8A-47E8-A6A4-79A949610386}" dt="2024-04-18T13:40:59.976" v="3508" actId="27803"/>
          <ac:spMkLst>
            <pc:docMk/>
            <pc:sldMk cId="767519772" sldId="268"/>
            <ac:spMk id="2542" creationId="{74913F76-2536-C6A9-3BA3-3E75341C74C9}"/>
          </ac:spMkLst>
        </pc:spChg>
        <pc:spChg chg="mod">
          <ac:chgData name="One Skill" userId="8d49c830ac36a521" providerId="LiveId" clId="{EA354719-4A8A-47E8-A6A4-79A949610386}" dt="2024-04-18T13:40:59.976" v="3508" actId="27803"/>
          <ac:spMkLst>
            <pc:docMk/>
            <pc:sldMk cId="767519772" sldId="268"/>
            <ac:spMk id="2543" creationId="{24354DD7-5060-F0FD-6ACA-EF36F13F52D6}"/>
          </ac:spMkLst>
        </pc:spChg>
        <pc:spChg chg="mod">
          <ac:chgData name="One Skill" userId="8d49c830ac36a521" providerId="LiveId" clId="{EA354719-4A8A-47E8-A6A4-79A949610386}" dt="2024-04-18T13:40:59.976" v="3508" actId="27803"/>
          <ac:spMkLst>
            <pc:docMk/>
            <pc:sldMk cId="767519772" sldId="268"/>
            <ac:spMk id="2544" creationId="{89766F94-BC6F-D3EC-B8E2-47979F530BF6}"/>
          </ac:spMkLst>
        </pc:spChg>
        <pc:spChg chg="mod">
          <ac:chgData name="One Skill" userId="8d49c830ac36a521" providerId="LiveId" clId="{EA354719-4A8A-47E8-A6A4-79A949610386}" dt="2024-04-18T13:40:59.976" v="3508" actId="27803"/>
          <ac:spMkLst>
            <pc:docMk/>
            <pc:sldMk cId="767519772" sldId="268"/>
            <ac:spMk id="2545" creationId="{3CF068F0-77B7-A0AA-C4EF-1406E9F26675}"/>
          </ac:spMkLst>
        </pc:spChg>
        <pc:spChg chg="mod">
          <ac:chgData name="One Skill" userId="8d49c830ac36a521" providerId="LiveId" clId="{EA354719-4A8A-47E8-A6A4-79A949610386}" dt="2024-04-18T13:40:59.976" v="3508" actId="27803"/>
          <ac:spMkLst>
            <pc:docMk/>
            <pc:sldMk cId="767519772" sldId="268"/>
            <ac:spMk id="2546" creationId="{69CD0F28-3D10-BB6D-F850-FE6814B28DE0}"/>
          </ac:spMkLst>
        </pc:spChg>
        <pc:spChg chg="mod">
          <ac:chgData name="One Skill" userId="8d49c830ac36a521" providerId="LiveId" clId="{EA354719-4A8A-47E8-A6A4-79A949610386}" dt="2024-04-18T13:40:59.976" v="3508" actId="27803"/>
          <ac:spMkLst>
            <pc:docMk/>
            <pc:sldMk cId="767519772" sldId="268"/>
            <ac:spMk id="2547" creationId="{EBA6AF02-661C-B72B-97E8-BF8D9DFD933F}"/>
          </ac:spMkLst>
        </pc:spChg>
        <pc:spChg chg="mod">
          <ac:chgData name="One Skill" userId="8d49c830ac36a521" providerId="LiveId" clId="{EA354719-4A8A-47E8-A6A4-79A949610386}" dt="2024-04-18T13:40:59.976" v="3508" actId="27803"/>
          <ac:spMkLst>
            <pc:docMk/>
            <pc:sldMk cId="767519772" sldId="268"/>
            <ac:spMk id="2548" creationId="{DBE20B47-AD21-AB58-D9FB-938A8E5DA472}"/>
          </ac:spMkLst>
        </pc:spChg>
        <pc:spChg chg="mod">
          <ac:chgData name="One Skill" userId="8d49c830ac36a521" providerId="LiveId" clId="{EA354719-4A8A-47E8-A6A4-79A949610386}" dt="2024-04-18T13:40:59.976" v="3508" actId="27803"/>
          <ac:spMkLst>
            <pc:docMk/>
            <pc:sldMk cId="767519772" sldId="268"/>
            <ac:spMk id="2549" creationId="{598BE269-B51A-A8FA-F015-9352ED64A58B}"/>
          </ac:spMkLst>
        </pc:spChg>
        <pc:spChg chg="mod">
          <ac:chgData name="One Skill" userId="8d49c830ac36a521" providerId="LiveId" clId="{EA354719-4A8A-47E8-A6A4-79A949610386}" dt="2024-04-18T13:40:59.976" v="3508" actId="27803"/>
          <ac:spMkLst>
            <pc:docMk/>
            <pc:sldMk cId="767519772" sldId="268"/>
            <ac:spMk id="2550" creationId="{B6CD0FCB-EA32-5937-3A62-9DAB0E6ECADC}"/>
          </ac:spMkLst>
        </pc:spChg>
        <pc:spChg chg="mod">
          <ac:chgData name="One Skill" userId="8d49c830ac36a521" providerId="LiveId" clId="{EA354719-4A8A-47E8-A6A4-79A949610386}" dt="2024-04-18T13:40:59.976" v="3508" actId="27803"/>
          <ac:spMkLst>
            <pc:docMk/>
            <pc:sldMk cId="767519772" sldId="268"/>
            <ac:spMk id="2551" creationId="{73FEEE99-7FCE-5CC6-A807-19759A983A1C}"/>
          </ac:spMkLst>
        </pc:spChg>
        <pc:spChg chg="mod">
          <ac:chgData name="One Skill" userId="8d49c830ac36a521" providerId="LiveId" clId="{EA354719-4A8A-47E8-A6A4-79A949610386}" dt="2024-04-18T13:40:59.976" v="3508" actId="27803"/>
          <ac:spMkLst>
            <pc:docMk/>
            <pc:sldMk cId="767519772" sldId="268"/>
            <ac:spMk id="2552" creationId="{E815407A-236D-B7A4-7DB4-035F2C4F490A}"/>
          </ac:spMkLst>
        </pc:spChg>
        <pc:spChg chg="mod">
          <ac:chgData name="One Skill" userId="8d49c830ac36a521" providerId="LiveId" clId="{EA354719-4A8A-47E8-A6A4-79A949610386}" dt="2024-04-18T13:40:59.976" v="3508" actId="27803"/>
          <ac:spMkLst>
            <pc:docMk/>
            <pc:sldMk cId="767519772" sldId="268"/>
            <ac:spMk id="2553" creationId="{51A7E56F-94E3-A4C6-AB6D-4B6A61B4002E}"/>
          </ac:spMkLst>
        </pc:spChg>
        <pc:spChg chg="mod">
          <ac:chgData name="One Skill" userId="8d49c830ac36a521" providerId="LiveId" clId="{EA354719-4A8A-47E8-A6A4-79A949610386}" dt="2024-04-18T13:40:59.976" v="3508" actId="27803"/>
          <ac:spMkLst>
            <pc:docMk/>
            <pc:sldMk cId="767519772" sldId="268"/>
            <ac:spMk id="2554" creationId="{FBBDF371-BBBB-4261-71C4-2DD8CA93B80D}"/>
          </ac:spMkLst>
        </pc:spChg>
        <pc:spChg chg="mod">
          <ac:chgData name="One Skill" userId="8d49c830ac36a521" providerId="LiveId" clId="{EA354719-4A8A-47E8-A6A4-79A949610386}" dt="2024-04-18T13:40:59.976" v="3508" actId="27803"/>
          <ac:spMkLst>
            <pc:docMk/>
            <pc:sldMk cId="767519772" sldId="268"/>
            <ac:spMk id="2555" creationId="{822AD2C6-D44D-CC49-97FD-224698FDFB1F}"/>
          </ac:spMkLst>
        </pc:spChg>
        <pc:spChg chg="mod">
          <ac:chgData name="One Skill" userId="8d49c830ac36a521" providerId="LiveId" clId="{EA354719-4A8A-47E8-A6A4-79A949610386}" dt="2024-04-18T13:40:59.976" v="3508" actId="27803"/>
          <ac:spMkLst>
            <pc:docMk/>
            <pc:sldMk cId="767519772" sldId="268"/>
            <ac:spMk id="2556" creationId="{80673176-AD3F-86F8-8041-283A8B4F6A1E}"/>
          </ac:spMkLst>
        </pc:spChg>
        <pc:spChg chg="mod">
          <ac:chgData name="One Skill" userId="8d49c830ac36a521" providerId="LiveId" clId="{EA354719-4A8A-47E8-A6A4-79A949610386}" dt="2024-04-18T13:40:59.976" v="3508" actId="27803"/>
          <ac:spMkLst>
            <pc:docMk/>
            <pc:sldMk cId="767519772" sldId="268"/>
            <ac:spMk id="2557" creationId="{9F1B16BF-2BB9-BC8A-B90E-069BC872CED6}"/>
          </ac:spMkLst>
        </pc:spChg>
        <pc:spChg chg="mod">
          <ac:chgData name="One Skill" userId="8d49c830ac36a521" providerId="LiveId" clId="{EA354719-4A8A-47E8-A6A4-79A949610386}" dt="2024-04-18T13:40:59.976" v="3508" actId="27803"/>
          <ac:spMkLst>
            <pc:docMk/>
            <pc:sldMk cId="767519772" sldId="268"/>
            <ac:spMk id="2558" creationId="{EC1DE4C7-AD42-B27C-4009-4252CDA7BACB}"/>
          </ac:spMkLst>
        </pc:spChg>
        <pc:spChg chg="mod">
          <ac:chgData name="One Skill" userId="8d49c830ac36a521" providerId="LiveId" clId="{EA354719-4A8A-47E8-A6A4-79A949610386}" dt="2024-04-18T13:40:59.976" v="3508" actId="27803"/>
          <ac:spMkLst>
            <pc:docMk/>
            <pc:sldMk cId="767519772" sldId="268"/>
            <ac:spMk id="2559" creationId="{FD32D633-4C8C-E0F1-89FC-BBFC856451FF}"/>
          </ac:spMkLst>
        </pc:spChg>
        <pc:spChg chg="mod">
          <ac:chgData name="One Skill" userId="8d49c830ac36a521" providerId="LiveId" clId="{EA354719-4A8A-47E8-A6A4-79A949610386}" dt="2024-04-18T13:40:59.976" v="3508" actId="27803"/>
          <ac:spMkLst>
            <pc:docMk/>
            <pc:sldMk cId="767519772" sldId="268"/>
            <ac:spMk id="2560" creationId="{47F5150B-6B7C-3137-BAFF-36160BA19256}"/>
          </ac:spMkLst>
        </pc:spChg>
        <pc:spChg chg="mod">
          <ac:chgData name="One Skill" userId="8d49c830ac36a521" providerId="LiveId" clId="{EA354719-4A8A-47E8-A6A4-79A949610386}" dt="2024-04-18T13:40:59.976" v="3508" actId="27803"/>
          <ac:spMkLst>
            <pc:docMk/>
            <pc:sldMk cId="767519772" sldId="268"/>
            <ac:spMk id="2561" creationId="{6F97790E-F1DA-F729-2C5D-E4CB4CBCBF8B}"/>
          </ac:spMkLst>
        </pc:spChg>
        <pc:spChg chg="mod">
          <ac:chgData name="One Skill" userId="8d49c830ac36a521" providerId="LiveId" clId="{EA354719-4A8A-47E8-A6A4-79A949610386}" dt="2024-04-18T13:40:59.976" v="3508" actId="27803"/>
          <ac:spMkLst>
            <pc:docMk/>
            <pc:sldMk cId="767519772" sldId="268"/>
            <ac:spMk id="2562" creationId="{71715108-E848-9CF6-0F4C-3C5E9D457038}"/>
          </ac:spMkLst>
        </pc:spChg>
        <pc:spChg chg="mod">
          <ac:chgData name="One Skill" userId="8d49c830ac36a521" providerId="LiveId" clId="{EA354719-4A8A-47E8-A6A4-79A949610386}" dt="2024-04-18T13:40:59.976" v="3508" actId="27803"/>
          <ac:spMkLst>
            <pc:docMk/>
            <pc:sldMk cId="767519772" sldId="268"/>
            <ac:spMk id="2563" creationId="{794DAFB4-86D4-8916-BE75-8B8B8AD71BEF}"/>
          </ac:spMkLst>
        </pc:spChg>
        <pc:spChg chg="mod">
          <ac:chgData name="One Skill" userId="8d49c830ac36a521" providerId="LiveId" clId="{EA354719-4A8A-47E8-A6A4-79A949610386}" dt="2024-04-18T13:40:59.976" v="3508" actId="27803"/>
          <ac:spMkLst>
            <pc:docMk/>
            <pc:sldMk cId="767519772" sldId="268"/>
            <ac:spMk id="2564" creationId="{43D40EA4-9B0C-F94F-F4E4-B01DCA6BB735}"/>
          </ac:spMkLst>
        </pc:spChg>
        <pc:spChg chg="mod">
          <ac:chgData name="One Skill" userId="8d49c830ac36a521" providerId="LiveId" clId="{EA354719-4A8A-47E8-A6A4-79A949610386}" dt="2024-04-18T13:40:59.976" v="3508" actId="27803"/>
          <ac:spMkLst>
            <pc:docMk/>
            <pc:sldMk cId="767519772" sldId="268"/>
            <ac:spMk id="2565" creationId="{135765CA-3710-590C-D6C1-5FD272523764}"/>
          </ac:spMkLst>
        </pc:spChg>
        <pc:spChg chg="mod">
          <ac:chgData name="One Skill" userId="8d49c830ac36a521" providerId="LiveId" clId="{EA354719-4A8A-47E8-A6A4-79A949610386}" dt="2024-04-18T13:40:59.976" v="3508" actId="27803"/>
          <ac:spMkLst>
            <pc:docMk/>
            <pc:sldMk cId="767519772" sldId="268"/>
            <ac:spMk id="2566" creationId="{70ACDE26-6E5B-243A-3720-7E24E7C5E485}"/>
          </ac:spMkLst>
        </pc:spChg>
        <pc:spChg chg="mod">
          <ac:chgData name="One Skill" userId="8d49c830ac36a521" providerId="LiveId" clId="{EA354719-4A8A-47E8-A6A4-79A949610386}" dt="2024-04-18T13:40:59.976" v="3508" actId="27803"/>
          <ac:spMkLst>
            <pc:docMk/>
            <pc:sldMk cId="767519772" sldId="268"/>
            <ac:spMk id="2567" creationId="{E78D4A7A-0890-7553-E1DC-9F50A7B2B81F}"/>
          </ac:spMkLst>
        </pc:spChg>
        <pc:spChg chg="mod">
          <ac:chgData name="One Skill" userId="8d49c830ac36a521" providerId="LiveId" clId="{EA354719-4A8A-47E8-A6A4-79A949610386}" dt="2024-04-18T13:40:59.976" v="3508" actId="27803"/>
          <ac:spMkLst>
            <pc:docMk/>
            <pc:sldMk cId="767519772" sldId="268"/>
            <ac:spMk id="2568" creationId="{CD389355-5C9E-1761-FF11-D9DB2C87D77A}"/>
          </ac:spMkLst>
        </pc:spChg>
        <pc:spChg chg="mod">
          <ac:chgData name="One Skill" userId="8d49c830ac36a521" providerId="LiveId" clId="{EA354719-4A8A-47E8-A6A4-79A949610386}" dt="2024-04-18T13:40:59.976" v="3508" actId="27803"/>
          <ac:spMkLst>
            <pc:docMk/>
            <pc:sldMk cId="767519772" sldId="268"/>
            <ac:spMk id="2569" creationId="{3233B2CB-18AF-663C-E499-F318853CF03E}"/>
          </ac:spMkLst>
        </pc:spChg>
        <pc:spChg chg="mod">
          <ac:chgData name="One Skill" userId="8d49c830ac36a521" providerId="LiveId" clId="{EA354719-4A8A-47E8-A6A4-79A949610386}" dt="2024-04-18T13:40:59.976" v="3508" actId="27803"/>
          <ac:spMkLst>
            <pc:docMk/>
            <pc:sldMk cId="767519772" sldId="268"/>
            <ac:spMk id="2570" creationId="{2A899916-CC9D-F791-F772-6ECC82D790A7}"/>
          </ac:spMkLst>
        </pc:spChg>
        <pc:spChg chg="mod">
          <ac:chgData name="One Skill" userId="8d49c830ac36a521" providerId="LiveId" clId="{EA354719-4A8A-47E8-A6A4-79A949610386}" dt="2024-04-18T13:40:59.976" v="3508" actId="27803"/>
          <ac:spMkLst>
            <pc:docMk/>
            <pc:sldMk cId="767519772" sldId="268"/>
            <ac:spMk id="2571" creationId="{4805EA62-6BBF-1F11-B1CA-8853A4D53E7E}"/>
          </ac:spMkLst>
        </pc:spChg>
        <pc:spChg chg="mod">
          <ac:chgData name="One Skill" userId="8d49c830ac36a521" providerId="LiveId" clId="{EA354719-4A8A-47E8-A6A4-79A949610386}" dt="2024-04-18T13:40:59.976" v="3508" actId="27803"/>
          <ac:spMkLst>
            <pc:docMk/>
            <pc:sldMk cId="767519772" sldId="268"/>
            <ac:spMk id="2572" creationId="{6CB58034-EDB1-81A8-C212-FE3CC55C217C}"/>
          </ac:spMkLst>
        </pc:spChg>
        <pc:spChg chg="mod">
          <ac:chgData name="One Skill" userId="8d49c830ac36a521" providerId="LiveId" clId="{EA354719-4A8A-47E8-A6A4-79A949610386}" dt="2024-04-18T13:40:59.976" v="3508" actId="27803"/>
          <ac:spMkLst>
            <pc:docMk/>
            <pc:sldMk cId="767519772" sldId="268"/>
            <ac:spMk id="2573" creationId="{B0285E1E-F400-8E5A-2737-4C0451C5281B}"/>
          </ac:spMkLst>
        </pc:spChg>
        <pc:spChg chg="mod">
          <ac:chgData name="One Skill" userId="8d49c830ac36a521" providerId="LiveId" clId="{EA354719-4A8A-47E8-A6A4-79A949610386}" dt="2024-04-18T13:40:59.976" v="3508" actId="27803"/>
          <ac:spMkLst>
            <pc:docMk/>
            <pc:sldMk cId="767519772" sldId="268"/>
            <ac:spMk id="2574" creationId="{AE6B56B6-762C-1B0C-A4BE-D2A1486C6240}"/>
          </ac:spMkLst>
        </pc:spChg>
        <pc:spChg chg="mod">
          <ac:chgData name="One Skill" userId="8d49c830ac36a521" providerId="LiveId" clId="{EA354719-4A8A-47E8-A6A4-79A949610386}" dt="2024-04-18T13:40:59.976" v="3508" actId="27803"/>
          <ac:spMkLst>
            <pc:docMk/>
            <pc:sldMk cId="767519772" sldId="268"/>
            <ac:spMk id="2575" creationId="{7F21A8F2-487A-CE03-B93B-3C7250E6D2C7}"/>
          </ac:spMkLst>
        </pc:spChg>
        <pc:spChg chg="mod">
          <ac:chgData name="One Skill" userId="8d49c830ac36a521" providerId="LiveId" clId="{EA354719-4A8A-47E8-A6A4-79A949610386}" dt="2024-04-18T13:40:59.976" v="3508" actId="27803"/>
          <ac:spMkLst>
            <pc:docMk/>
            <pc:sldMk cId="767519772" sldId="268"/>
            <ac:spMk id="2576" creationId="{9348E409-6930-6A3D-B019-A12F7DBC4F29}"/>
          </ac:spMkLst>
        </pc:spChg>
        <pc:spChg chg="mod">
          <ac:chgData name="One Skill" userId="8d49c830ac36a521" providerId="LiveId" clId="{EA354719-4A8A-47E8-A6A4-79A949610386}" dt="2024-04-18T13:40:59.976" v="3508" actId="27803"/>
          <ac:spMkLst>
            <pc:docMk/>
            <pc:sldMk cId="767519772" sldId="268"/>
            <ac:spMk id="2577" creationId="{C7CBE748-4450-D35E-4473-C99D90E208B2}"/>
          </ac:spMkLst>
        </pc:spChg>
        <pc:spChg chg="mod">
          <ac:chgData name="One Skill" userId="8d49c830ac36a521" providerId="LiveId" clId="{EA354719-4A8A-47E8-A6A4-79A949610386}" dt="2024-04-18T13:40:59.976" v="3508" actId="27803"/>
          <ac:spMkLst>
            <pc:docMk/>
            <pc:sldMk cId="767519772" sldId="268"/>
            <ac:spMk id="2578" creationId="{2764B2C8-4818-CAE2-CBFA-47EE240AB1EF}"/>
          </ac:spMkLst>
        </pc:spChg>
        <pc:spChg chg="mod">
          <ac:chgData name="One Skill" userId="8d49c830ac36a521" providerId="LiveId" clId="{EA354719-4A8A-47E8-A6A4-79A949610386}" dt="2024-04-18T13:40:59.976" v="3508" actId="27803"/>
          <ac:spMkLst>
            <pc:docMk/>
            <pc:sldMk cId="767519772" sldId="268"/>
            <ac:spMk id="2579" creationId="{3B1C917D-2979-9641-F0EE-EAE4ED5E6276}"/>
          </ac:spMkLst>
        </pc:spChg>
        <pc:spChg chg="mod">
          <ac:chgData name="One Skill" userId="8d49c830ac36a521" providerId="LiveId" clId="{EA354719-4A8A-47E8-A6A4-79A949610386}" dt="2024-04-18T13:40:59.976" v="3508" actId="27803"/>
          <ac:spMkLst>
            <pc:docMk/>
            <pc:sldMk cId="767519772" sldId="268"/>
            <ac:spMk id="2580" creationId="{99BE8944-CDF4-F889-8149-13BCA5D31739}"/>
          </ac:spMkLst>
        </pc:spChg>
        <pc:spChg chg="mod">
          <ac:chgData name="One Skill" userId="8d49c830ac36a521" providerId="LiveId" clId="{EA354719-4A8A-47E8-A6A4-79A949610386}" dt="2024-04-18T13:40:59.976" v="3508" actId="27803"/>
          <ac:spMkLst>
            <pc:docMk/>
            <pc:sldMk cId="767519772" sldId="268"/>
            <ac:spMk id="2581" creationId="{5CFB934F-D4D3-5123-4EC2-22282D9463CC}"/>
          </ac:spMkLst>
        </pc:spChg>
        <pc:spChg chg="mod">
          <ac:chgData name="One Skill" userId="8d49c830ac36a521" providerId="LiveId" clId="{EA354719-4A8A-47E8-A6A4-79A949610386}" dt="2024-04-18T13:40:59.976" v="3508" actId="27803"/>
          <ac:spMkLst>
            <pc:docMk/>
            <pc:sldMk cId="767519772" sldId="268"/>
            <ac:spMk id="2582" creationId="{658F5946-91F3-6197-6608-79535E039E25}"/>
          </ac:spMkLst>
        </pc:spChg>
        <pc:spChg chg="mod">
          <ac:chgData name="One Skill" userId="8d49c830ac36a521" providerId="LiveId" clId="{EA354719-4A8A-47E8-A6A4-79A949610386}" dt="2024-04-18T13:40:59.976" v="3508" actId="27803"/>
          <ac:spMkLst>
            <pc:docMk/>
            <pc:sldMk cId="767519772" sldId="268"/>
            <ac:spMk id="2583" creationId="{EDAAE2BC-94D3-D222-9FDD-7D2AA6E3EA8B}"/>
          </ac:spMkLst>
        </pc:spChg>
        <pc:spChg chg="mod">
          <ac:chgData name="One Skill" userId="8d49c830ac36a521" providerId="LiveId" clId="{EA354719-4A8A-47E8-A6A4-79A949610386}" dt="2024-04-18T13:40:59.976" v="3508" actId="27803"/>
          <ac:spMkLst>
            <pc:docMk/>
            <pc:sldMk cId="767519772" sldId="268"/>
            <ac:spMk id="2584" creationId="{B161E9FA-C15F-2890-4E69-A54B1A8791F2}"/>
          </ac:spMkLst>
        </pc:spChg>
        <pc:spChg chg="mod">
          <ac:chgData name="One Skill" userId="8d49c830ac36a521" providerId="LiveId" clId="{EA354719-4A8A-47E8-A6A4-79A949610386}" dt="2024-04-18T13:40:59.976" v="3508" actId="27803"/>
          <ac:spMkLst>
            <pc:docMk/>
            <pc:sldMk cId="767519772" sldId="268"/>
            <ac:spMk id="2585" creationId="{62650BBA-91E5-1FA5-1461-8CE0100F3218}"/>
          </ac:spMkLst>
        </pc:spChg>
        <pc:spChg chg="mod">
          <ac:chgData name="One Skill" userId="8d49c830ac36a521" providerId="LiveId" clId="{EA354719-4A8A-47E8-A6A4-79A949610386}" dt="2024-04-18T13:40:59.976" v="3508" actId="27803"/>
          <ac:spMkLst>
            <pc:docMk/>
            <pc:sldMk cId="767519772" sldId="268"/>
            <ac:spMk id="2586" creationId="{D1EF75CB-EC52-BCF5-617C-9549E92003EF}"/>
          </ac:spMkLst>
        </pc:spChg>
        <pc:spChg chg="mod">
          <ac:chgData name="One Skill" userId="8d49c830ac36a521" providerId="LiveId" clId="{EA354719-4A8A-47E8-A6A4-79A949610386}" dt="2024-04-18T13:40:59.976" v="3508" actId="27803"/>
          <ac:spMkLst>
            <pc:docMk/>
            <pc:sldMk cId="767519772" sldId="268"/>
            <ac:spMk id="2587" creationId="{22BB191C-BF1B-2C2A-2C4B-BA278EB37412}"/>
          </ac:spMkLst>
        </pc:spChg>
        <pc:spChg chg="mod">
          <ac:chgData name="One Skill" userId="8d49c830ac36a521" providerId="LiveId" clId="{EA354719-4A8A-47E8-A6A4-79A949610386}" dt="2024-04-18T13:40:59.976" v="3508" actId="27803"/>
          <ac:spMkLst>
            <pc:docMk/>
            <pc:sldMk cId="767519772" sldId="268"/>
            <ac:spMk id="2588" creationId="{C250C268-9B81-9999-E2BC-995F307151C9}"/>
          </ac:spMkLst>
        </pc:spChg>
        <pc:spChg chg="mod">
          <ac:chgData name="One Skill" userId="8d49c830ac36a521" providerId="LiveId" clId="{EA354719-4A8A-47E8-A6A4-79A949610386}" dt="2024-04-18T13:40:59.976" v="3508" actId="27803"/>
          <ac:spMkLst>
            <pc:docMk/>
            <pc:sldMk cId="767519772" sldId="268"/>
            <ac:spMk id="2589" creationId="{593E921E-0359-0D13-8E6F-70D650EF66C9}"/>
          </ac:spMkLst>
        </pc:spChg>
        <pc:spChg chg="mod">
          <ac:chgData name="One Skill" userId="8d49c830ac36a521" providerId="LiveId" clId="{EA354719-4A8A-47E8-A6A4-79A949610386}" dt="2024-04-18T13:40:59.976" v="3508" actId="27803"/>
          <ac:spMkLst>
            <pc:docMk/>
            <pc:sldMk cId="767519772" sldId="268"/>
            <ac:spMk id="2590" creationId="{22F867AB-A8DE-42CC-FB6B-63FB6A63ED42}"/>
          </ac:spMkLst>
        </pc:spChg>
        <pc:spChg chg="mod">
          <ac:chgData name="One Skill" userId="8d49c830ac36a521" providerId="LiveId" clId="{EA354719-4A8A-47E8-A6A4-79A949610386}" dt="2024-04-18T13:40:59.976" v="3508" actId="27803"/>
          <ac:spMkLst>
            <pc:docMk/>
            <pc:sldMk cId="767519772" sldId="268"/>
            <ac:spMk id="2591" creationId="{7E37725E-28E9-0356-23AD-05EED23FC031}"/>
          </ac:spMkLst>
        </pc:spChg>
        <pc:spChg chg="mod">
          <ac:chgData name="One Skill" userId="8d49c830ac36a521" providerId="LiveId" clId="{EA354719-4A8A-47E8-A6A4-79A949610386}" dt="2024-04-18T13:40:59.976" v="3508" actId="27803"/>
          <ac:spMkLst>
            <pc:docMk/>
            <pc:sldMk cId="767519772" sldId="268"/>
            <ac:spMk id="2592" creationId="{3C6673F7-1398-C7B8-46C3-7F343C10F5B8}"/>
          </ac:spMkLst>
        </pc:spChg>
        <pc:spChg chg="mod">
          <ac:chgData name="One Skill" userId="8d49c830ac36a521" providerId="LiveId" clId="{EA354719-4A8A-47E8-A6A4-79A949610386}" dt="2024-04-18T13:40:59.976" v="3508" actId="27803"/>
          <ac:spMkLst>
            <pc:docMk/>
            <pc:sldMk cId="767519772" sldId="268"/>
            <ac:spMk id="2593" creationId="{9D1386B3-6A30-BE62-2F9C-CFFC0F6DF40F}"/>
          </ac:spMkLst>
        </pc:spChg>
        <pc:spChg chg="mod">
          <ac:chgData name="One Skill" userId="8d49c830ac36a521" providerId="LiveId" clId="{EA354719-4A8A-47E8-A6A4-79A949610386}" dt="2024-04-18T13:40:59.976" v="3508" actId="27803"/>
          <ac:spMkLst>
            <pc:docMk/>
            <pc:sldMk cId="767519772" sldId="268"/>
            <ac:spMk id="2594" creationId="{B3D9D769-3979-0AF0-0076-F643B8689135}"/>
          </ac:spMkLst>
        </pc:spChg>
        <pc:spChg chg="mod">
          <ac:chgData name="One Skill" userId="8d49c830ac36a521" providerId="LiveId" clId="{EA354719-4A8A-47E8-A6A4-79A949610386}" dt="2024-04-18T13:40:59.976" v="3508" actId="27803"/>
          <ac:spMkLst>
            <pc:docMk/>
            <pc:sldMk cId="767519772" sldId="268"/>
            <ac:spMk id="2595" creationId="{73C80FD6-E85C-1047-6291-EF352E9A2C1F}"/>
          </ac:spMkLst>
        </pc:spChg>
        <pc:spChg chg="mod">
          <ac:chgData name="One Skill" userId="8d49c830ac36a521" providerId="LiveId" clId="{EA354719-4A8A-47E8-A6A4-79A949610386}" dt="2024-04-18T13:40:59.976" v="3508" actId="27803"/>
          <ac:spMkLst>
            <pc:docMk/>
            <pc:sldMk cId="767519772" sldId="268"/>
            <ac:spMk id="2596" creationId="{54ECACAE-1135-0FCE-50B2-CCE227B81EAA}"/>
          </ac:spMkLst>
        </pc:spChg>
        <pc:spChg chg="mod">
          <ac:chgData name="One Skill" userId="8d49c830ac36a521" providerId="LiveId" clId="{EA354719-4A8A-47E8-A6A4-79A949610386}" dt="2024-04-18T13:40:59.976" v="3508" actId="27803"/>
          <ac:spMkLst>
            <pc:docMk/>
            <pc:sldMk cId="767519772" sldId="268"/>
            <ac:spMk id="2597" creationId="{5CF49486-523F-3255-BFA0-A8214142890D}"/>
          </ac:spMkLst>
        </pc:spChg>
        <pc:spChg chg="mod">
          <ac:chgData name="One Skill" userId="8d49c830ac36a521" providerId="LiveId" clId="{EA354719-4A8A-47E8-A6A4-79A949610386}" dt="2024-04-18T13:40:59.976" v="3508" actId="27803"/>
          <ac:spMkLst>
            <pc:docMk/>
            <pc:sldMk cId="767519772" sldId="268"/>
            <ac:spMk id="2598" creationId="{5227D97B-B5B2-65FD-67B9-4F6AF0EE1192}"/>
          </ac:spMkLst>
        </pc:spChg>
        <pc:spChg chg="mod">
          <ac:chgData name="One Skill" userId="8d49c830ac36a521" providerId="LiveId" clId="{EA354719-4A8A-47E8-A6A4-79A949610386}" dt="2024-04-18T13:40:59.976" v="3508" actId="27803"/>
          <ac:spMkLst>
            <pc:docMk/>
            <pc:sldMk cId="767519772" sldId="268"/>
            <ac:spMk id="2599" creationId="{962590D2-7C1D-8E2F-1A54-681D278BF369}"/>
          </ac:spMkLst>
        </pc:spChg>
        <pc:spChg chg="mod">
          <ac:chgData name="One Skill" userId="8d49c830ac36a521" providerId="LiveId" clId="{EA354719-4A8A-47E8-A6A4-79A949610386}" dt="2024-04-18T13:40:59.976" v="3508" actId="27803"/>
          <ac:spMkLst>
            <pc:docMk/>
            <pc:sldMk cId="767519772" sldId="268"/>
            <ac:spMk id="2600" creationId="{C9DED496-98AC-20F1-A503-ECF051429282}"/>
          </ac:spMkLst>
        </pc:spChg>
        <pc:spChg chg="mod">
          <ac:chgData name="One Skill" userId="8d49c830ac36a521" providerId="LiveId" clId="{EA354719-4A8A-47E8-A6A4-79A949610386}" dt="2024-04-18T13:40:59.976" v="3508" actId="27803"/>
          <ac:spMkLst>
            <pc:docMk/>
            <pc:sldMk cId="767519772" sldId="268"/>
            <ac:spMk id="2601" creationId="{3429A438-6949-8120-909C-F03197A66A9E}"/>
          </ac:spMkLst>
        </pc:spChg>
        <pc:spChg chg="mod">
          <ac:chgData name="One Skill" userId="8d49c830ac36a521" providerId="LiveId" clId="{EA354719-4A8A-47E8-A6A4-79A949610386}" dt="2024-04-18T13:40:59.976" v="3508" actId="27803"/>
          <ac:spMkLst>
            <pc:docMk/>
            <pc:sldMk cId="767519772" sldId="268"/>
            <ac:spMk id="2602" creationId="{4C3072DC-8D0D-01F0-C37D-85BE2BDEC100}"/>
          </ac:spMkLst>
        </pc:spChg>
        <pc:spChg chg="mod">
          <ac:chgData name="One Skill" userId="8d49c830ac36a521" providerId="LiveId" clId="{EA354719-4A8A-47E8-A6A4-79A949610386}" dt="2024-04-18T13:40:59.976" v="3508" actId="27803"/>
          <ac:spMkLst>
            <pc:docMk/>
            <pc:sldMk cId="767519772" sldId="268"/>
            <ac:spMk id="2603" creationId="{CC7E9771-06DF-DF34-3263-67CE51DB0005}"/>
          </ac:spMkLst>
        </pc:spChg>
        <pc:spChg chg="mod">
          <ac:chgData name="One Skill" userId="8d49c830ac36a521" providerId="LiveId" clId="{EA354719-4A8A-47E8-A6A4-79A949610386}" dt="2024-04-18T13:40:59.976" v="3508" actId="27803"/>
          <ac:spMkLst>
            <pc:docMk/>
            <pc:sldMk cId="767519772" sldId="268"/>
            <ac:spMk id="2604" creationId="{22386C92-840F-56F1-42C0-B83C3C568A0B}"/>
          </ac:spMkLst>
        </pc:spChg>
        <pc:spChg chg="mod">
          <ac:chgData name="One Skill" userId="8d49c830ac36a521" providerId="LiveId" clId="{EA354719-4A8A-47E8-A6A4-79A949610386}" dt="2024-04-18T13:40:59.976" v="3508" actId="27803"/>
          <ac:spMkLst>
            <pc:docMk/>
            <pc:sldMk cId="767519772" sldId="268"/>
            <ac:spMk id="2605" creationId="{545E2B8B-7A47-CACC-3F70-F3EDDCD7DDCF}"/>
          </ac:spMkLst>
        </pc:spChg>
        <pc:spChg chg="mod">
          <ac:chgData name="One Skill" userId="8d49c830ac36a521" providerId="LiveId" clId="{EA354719-4A8A-47E8-A6A4-79A949610386}" dt="2024-04-18T13:40:59.976" v="3508" actId="27803"/>
          <ac:spMkLst>
            <pc:docMk/>
            <pc:sldMk cId="767519772" sldId="268"/>
            <ac:spMk id="2606" creationId="{46312D4E-3B18-4E64-ED59-56F8B6E8DD72}"/>
          </ac:spMkLst>
        </pc:spChg>
        <pc:spChg chg="mod">
          <ac:chgData name="One Skill" userId="8d49c830ac36a521" providerId="LiveId" clId="{EA354719-4A8A-47E8-A6A4-79A949610386}" dt="2024-04-18T13:40:59.976" v="3508" actId="27803"/>
          <ac:spMkLst>
            <pc:docMk/>
            <pc:sldMk cId="767519772" sldId="268"/>
            <ac:spMk id="2607" creationId="{C1EBFBBF-FB4C-A190-56E3-9DBD4EFCD1E9}"/>
          </ac:spMkLst>
        </pc:spChg>
        <pc:spChg chg="mod">
          <ac:chgData name="One Skill" userId="8d49c830ac36a521" providerId="LiveId" clId="{EA354719-4A8A-47E8-A6A4-79A949610386}" dt="2024-04-18T13:40:59.976" v="3508" actId="27803"/>
          <ac:spMkLst>
            <pc:docMk/>
            <pc:sldMk cId="767519772" sldId="268"/>
            <ac:spMk id="2608" creationId="{064F20F3-5264-E58D-524F-F4982AF2FB4B}"/>
          </ac:spMkLst>
        </pc:spChg>
        <pc:spChg chg="mod">
          <ac:chgData name="One Skill" userId="8d49c830ac36a521" providerId="LiveId" clId="{EA354719-4A8A-47E8-A6A4-79A949610386}" dt="2024-04-18T13:40:59.976" v="3508" actId="27803"/>
          <ac:spMkLst>
            <pc:docMk/>
            <pc:sldMk cId="767519772" sldId="268"/>
            <ac:spMk id="2609" creationId="{E9E497BE-50DD-9F0A-E269-45E36DA3A11F}"/>
          </ac:spMkLst>
        </pc:spChg>
        <pc:spChg chg="mod">
          <ac:chgData name="One Skill" userId="8d49c830ac36a521" providerId="LiveId" clId="{EA354719-4A8A-47E8-A6A4-79A949610386}" dt="2024-04-18T13:40:59.976" v="3508" actId="27803"/>
          <ac:spMkLst>
            <pc:docMk/>
            <pc:sldMk cId="767519772" sldId="268"/>
            <ac:spMk id="2610" creationId="{4484B654-2829-B09C-15F7-C2AF7F52A348}"/>
          </ac:spMkLst>
        </pc:spChg>
        <pc:spChg chg="mod">
          <ac:chgData name="One Skill" userId="8d49c830ac36a521" providerId="LiveId" clId="{EA354719-4A8A-47E8-A6A4-79A949610386}" dt="2024-04-18T13:40:59.976" v="3508" actId="27803"/>
          <ac:spMkLst>
            <pc:docMk/>
            <pc:sldMk cId="767519772" sldId="268"/>
            <ac:spMk id="2611" creationId="{65F76999-41F7-4D89-6334-584B1A2BDFFE}"/>
          </ac:spMkLst>
        </pc:spChg>
        <pc:spChg chg="mod">
          <ac:chgData name="One Skill" userId="8d49c830ac36a521" providerId="LiveId" clId="{EA354719-4A8A-47E8-A6A4-79A949610386}" dt="2024-04-18T13:40:59.976" v="3508" actId="27803"/>
          <ac:spMkLst>
            <pc:docMk/>
            <pc:sldMk cId="767519772" sldId="268"/>
            <ac:spMk id="2612" creationId="{F55A9053-7CD1-A897-BBEA-9212EF504A1A}"/>
          </ac:spMkLst>
        </pc:spChg>
        <pc:spChg chg="mod">
          <ac:chgData name="One Skill" userId="8d49c830ac36a521" providerId="LiveId" clId="{EA354719-4A8A-47E8-A6A4-79A949610386}" dt="2024-04-18T13:40:59.976" v="3508" actId="27803"/>
          <ac:spMkLst>
            <pc:docMk/>
            <pc:sldMk cId="767519772" sldId="268"/>
            <ac:spMk id="2613" creationId="{9AEE9FFD-E1F9-FD50-DE03-8E8E73C6FFA4}"/>
          </ac:spMkLst>
        </pc:spChg>
        <pc:spChg chg="mod">
          <ac:chgData name="One Skill" userId="8d49c830ac36a521" providerId="LiveId" clId="{EA354719-4A8A-47E8-A6A4-79A949610386}" dt="2024-04-18T13:40:59.976" v="3508" actId="27803"/>
          <ac:spMkLst>
            <pc:docMk/>
            <pc:sldMk cId="767519772" sldId="268"/>
            <ac:spMk id="2614" creationId="{233A972D-9A43-409D-3077-03C7F811C7AB}"/>
          </ac:spMkLst>
        </pc:spChg>
        <pc:spChg chg="mod">
          <ac:chgData name="One Skill" userId="8d49c830ac36a521" providerId="LiveId" clId="{EA354719-4A8A-47E8-A6A4-79A949610386}" dt="2024-04-18T13:40:59.976" v="3508" actId="27803"/>
          <ac:spMkLst>
            <pc:docMk/>
            <pc:sldMk cId="767519772" sldId="268"/>
            <ac:spMk id="2615" creationId="{49E5DD98-F543-8284-1989-47DF10941F6C}"/>
          </ac:spMkLst>
        </pc:spChg>
        <pc:spChg chg="mod">
          <ac:chgData name="One Skill" userId="8d49c830ac36a521" providerId="LiveId" clId="{EA354719-4A8A-47E8-A6A4-79A949610386}" dt="2024-04-18T13:40:59.976" v="3508" actId="27803"/>
          <ac:spMkLst>
            <pc:docMk/>
            <pc:sldMk cId="767519772" sldId="268"/>
            <ac:spMk id="2616" creationId="{F9BED753-FB1A-0300-1462-C2EE6B6EBFEE}"/>
          </ac:spMkLst>
        </pc:spChg>
        <pc:spChg chg="mod">
          <ac:chgData name="One Skill" userId="8d49c830ac36a521" providerId="LiveId" clId="{EA354719-4A8A-47E8-A6A4-79A949610386}" dt="2024-04-18T13:40:59.976" v="3508" actId="27803"/>
          <ac:spMkLst>
            <pc:docMk/>
            <pc:sldMk cId="767519772" sldId="268"/>
            <ac:spMk id="2617" creationId="{6C0C7142-6486-66AE-C365-4FE2799A6DD0}"/>
          </ac:spMkLst>
        </pc:spChg>
        <pc:spChg chg="mod">
          <ac:chgData name="One Skill" userId="8d49c830ac36a521" providerId="LiveId" clId="{EA354719-4A8A-47E8-A6A4-79A949610386}" dt="2024-04-18T13:40:59.976" v="3508" actId="27803"/>
          <ac:spMkLst>
            <pc:docMk/>
            <pc:sldMk cId="767519772" sldId="268"/>
            <ac:spMk id="2618" creationId="{9EACDEB9-353C-E9D9-06C1-E0FC5EF80054}"/>
          </ac:spMkLst>
        </pc:spChg>
        <pc:spChg chg="mod">
          <ac:chgData name="One Skill" userId="8d49c830ac36a521" providerId="LiveId" clId="{EA354719-4A8A-47E8-A6A4-79A949610386}" dt="2024-04-18T13:40:59.976" v="3508" actId="27803"/>
          <ac:spMkLst>
            <pc:docMk/>
            <pc:sldMk cId="767519772" sldId="268"/>
            <ac:spMk id="2619" creationId="{59BC9285-4B82-9437-2675-5E553F892993}"/>
          </ac:spMkLst>
        </pc:spChg>
        <pc:spChg chg="mod">
          <ac:chgData name="One Skill" userId="8d49c830ac36a521" providerId="LiveId" clId="{EA354719-4A8A-47E8-A6A4-79A949610386}" dt="2024-04-18T13:40:59.976" v="3508" actId="27803"/>
          <ac:spMkLst>
            <pc:docMk/>
            <pc:sldMk cId="767519772" sldId="268"/>
            <ac:spMk id="2620" creationId="{460F81E4-B73A-B9E3-0AA3-065A5AD356E5}"/>
          </ac:spMkLst>
        </pc:spChg>
        <pc:spChg chg="mod">
          <ac:chgData name="One Skill" userId="8d49c830ac36a521" providerId="LiveId" clId="{EA354719-4A8A-47E8-A6A4-79A949610386}" dt="2024-04-18T13:40:59.976" v="3508" actId="27803"/>
          <ac:spMkLst>
            <pc:docMk/>
            <pc:sldMk cId="767519772" sldId="268"/>
            <ac:spMk id="2621" creationId="{1594A3D6-5B1D-3915-66FA-58E9ABF86E52}"/>
          </ac:spMkLst>
        </pc:spChg>
        <pc:spChg chg="mod">
          <ac:chgData name="One Skill" userId="8d49c830ac36a521" providerId="LiveId" clId="{EA354719-4A8A-47E8-A6A4-79A949610386}" dt="2024-04-18T13:40:59.976" v="3508" actId="27803"/>
          <ac:spMkLst>
            <pc:docMk/>
            <pc:sldMk cId="767519772" sldId="268"/>
            <ac:spMk id="2622" creationId="{90139A3F-2C3A-8395-D5C0-E1A93A39076F}"/>
          </ac:spMkLst>
        </pc:spChg>
        <pc:spChg chg="mod">
          <ac:chgData name="One Skill" userId="8d49c830ac36a521" providerId="LiveId" clId="{EA354719-4A8A-47E8-A6A4-79A949610386}" dt="2024-04-18T13:40:59.976" v="3508" actId="27803"/>
          <ac:spMkLst>
            <pc:docMk/>
            <pc:sldMk cId="767519772" sldId="268"/>
            <ac:spMk id="2623" creationId="{CF98A285-5B11-9C9B-14F4-130AD9BC8E89}"/>
          </ac:spMkLst>
        </pc:spChg>
        <pc:spChg chg="mod">
          <ac:chgData name="One Skill" userId="8d49c830ac36a521" providerId="LiveId" clId="{EA354719-4A8A-47E8-A6A4-79A949610386}" dt="2024-04-18T13:40:59.976" v="3508" actId="27803"/>
          <ac:spMkLst>
            <pc:docMk/>
            <pc:sldMk cId="767519772" sldId="268"/>
            <ac:spMk id="2624" creationId="{FC6440F6-99F2-5E5B-5231-ECF7A881DBD8}"/>
          </ac:spMkLst>
        </pc:spChg>
        <pc:spChg chg="mod">
          <ac:chgData name="One Skill" userId="8d49c830ac36a521" providerId="LiveId" clId="{EA354719-4A8A-47E8-A6A4-79A949610386}" dt="2024-04-18T13:40:59.976" v="3508" actId="27803"/>
          <ac:spMkLst>
            <pc:docMk/>
            <pc:sldMk cId="767519772" sldId="268"/>
            <ac:spMk id="2625" creationId="{C3E15D9A-FFD8-AD9B-2E15-9FEF1DD98450}"/>
          </ac:spMkLst>
        </pc:spChg>
        <pc:spChg chg="mod">
          <ac:chgData name="One Skill" userId="8d49c830ac36a521" providerId="LiveId" clId="{EA354719-4A8A-47E8-A6A4-79A949610386}" dt="2024-04-18T13:40:59.976" v="3508" actId="27803"/>
          <ac:spMkLst>
            <pc:docMk/>
            <pc:sldMk cId="767519772" sldId="268"/>
            <ac:spMk id="2626" creationId="{DB7AFF39-769B-2B34-EE02-8B6CB94B8A86}"/>
          </ac:spMkLst>
        </pc:spChg>
        <pc:spChg chg="mod">
          <ac:chgData name="One Skill" userId="8d49c830ac36a521" providerId="LiveId" clId="{EA354719-4A8A-47E8-A6A4-79A949610386}" dt="2024-04-18T13:40:59.976" v="3508" actId="27803"/>
          <ac:spMkLst>
            <pc:docMk/>
            <pc:sldMk cId="767519772" sldId="268"/>
            <ac:spMk id="2627" creationId="{ABEB8643-62D6-7160-A684-51B30BA3A019}"/>
          </ac:spMkLst>
        </pc:spChg>
        <pc:spChg chg="mod">
          <ac:chgData name="One Skill" userId="8d49c830ac36a521" providerId="LiveId" clId="{EA354719-4A8A-47E8-A6A4-79A949610386}" dt="2024-04-18T13:40:59.976" v="3508" actId="27803"/>
          <ac:spMkLst>
            <pc:docMk/>
            <pc:sldMk cId="767519772" sldId="268"/>
            <ac:spMk id="2628" creationId="{2BCD334A-F21E-859B-CEFB-0D796E5CF737}"/>
          </ac:spMkLst>
        </pc:spChg>
        <pc:spChg chg="mod">
          <ac:chgData name="One Skill" userId="8d49c830ac36a521" providerId="LiveId" clId="{EA354719-4A8A-47E8-A6A4-79A949610386}" dt="2024-04-18T13:40:59.976" v="3508" actId="27803"/>
          <ac:spMkLst>
            <pc:docMk/>
            <pc:sldMk cId="767519772" sldId="268"/>
            <ac:spMk id="2629" creationId="{5C51E063-3D04-A581-C54A-83AC8B256A80}"/>
          </ac:spMkLst>
        </pc:spChg>
        <pc:spChg chg="mod">
          <ac:chgData name="One Skill" userId="8d49c830ac36a521" providerId="LiveId" clId="{EA354719-4A8A-47E8-A6A4-79A949610386}" dt="2024-04-18T13:40:59.976" v="3508" actId="27803"/>
          <ac:spMkLst>
            <pc:docMk/>
            <pc:sldMk cId="767519772" sldId="268"/>
            <ac:spMk id="2630" creationId="{A3D3EFA2-440A-98B8-F212-7716F105F561}"/>
          </ac:spMkLst>
        </pc:spChg>
        <pc:spChg chg="mod">
          <ac:chgData name="One Skill" userId="8d49c830ac36a521" providerId="LiveId" clId="{EA354719-4A8A-47E8-A6A4-79A949610386}" dt="2024-04-18T13:40:59.976" v="3508" actId="27803"/>
          <ac:spMkLst>
            <pc:docMk/>
            <pc:sldMk cId="767519772" sldId="268"/>
            <ac:spMk id="2631" creationId="{F82BAE9E-3A30-09DF-CF14-1F4B600A37C1}"/>
          </ac:spMkLst>
        </pc:spChg>
        <pc:spChg chg="mod">
          <ac:chgData name="One Skill" userId="8d49c830ac36a521" providerId="LiveId" clId="{EA354719-4A8A-47E8-A6A4-79A949610386}" dt="2024-04-18T13:40:59.976" v="3508" actId="27803"/>
          <ac:spMkLst>
            <pc:docMk/>
            <pc:sldMk cId="767519772" sldId="268"/>
            <ac:spMk id="2632" creationId="{E2604F4E-AAB1-C38B-4426-37D30E701337}"/>
          </ac:spMkLst>
        </pc:spChg>
        <pc:spChg chg="mod">
          <ac:chgData name="One Skill" userId="8d49c830ac36a521" providerId="LiveId" clId="{EA354719-4A8A-47E8-A6A4-79A949610386}" dt="2024-04-18T13:40:59.976" v="3508" actId="27803"/>
          <ac:spMkLst>
            <pc:docMk/>
            <pc:sldMk cId="767519772" sldId="268"/>
            <ac:spMk id="2633" creationId="{27118B07-D391-8A4C-BA63-C549B5CC8CB2}"/>
          </ac:spMkLst>
        </pc:spChg>
        <pc:spChg chg="mod">
          <ac:chgData name="One Skill" userId="8d49c830ac36a521" providerId="LiveId" clId="{EA354719-4A8A-47E8-A6A4-79A949610386}" dt="2024-04-18T13:40:59.976" v="3508" actId="27803"/>
          <ac:spMkLst>
            <pc:docMk/>
            <pc:sldMk cId="767519772" sldId="268"/>
            <ac:spMk id="2634" creationId="{41F6B65F-E9C4-B28D-D924-1C4D0781A73D}"/>
          </ac:spMkLst>
        </pc:spChg>
        <pc:spChg chg="mod">
          <ac:chgData name="One Skill" userId="8d49c830ac36a521" providerId="LiveId" clId="{EA354719-4A8A-47E8-A6A4-79A949610386}" dt="2024-04-18T13:40:59.976" v="3508" actId="27803"/>
          <ac:spMkLst>
            <pc:docMk/>
            <pc:sldMk cId="767519772" sldId="268"/>
            <ac:spMk id="2635" creationId="{62051A29-00AD-E788-88AC-FDB238C92607}"/>
          </ac:spMkLst>
        </pc:spChg>
        <pc:spChg chg="mod">
          <ac:chgData name="One Skill" userId="8d49c830ac36a521" providerId="LiveId" clId="{EA354719-4A8A-47E8-A6A4-79A949610386}" dt="2024-04-18T13:40:59.976" v="3508" actId="27803"/>
          <ac:spMkLst>
            <pc:docMk/>
            <pc:sldMk cId="767519772" sldId="268"/>
            <ac:spMk id="2636" creationId="{B74213D9-E3D6-11AE-6DF9-CBE17A2B50EE}"/>
          </ac:spMkLst>
        </pc:spChg>
        <pc:spChg chg="mod">
          <ac:chgData name="One Skill" userId="8d49c830ac36a521" providerId="LiveId" clId="{EA354719-4A8A-47E8-A6A4-79A949610386}" dt="2024-04-18T13:40:59.976" v="3508" actId="27803"/>
          <ac:spMkLst>
            <pc:docMk/>
            <pc:sldMk cId="767519772" sldId="268"/>
            <ac:spMk id="2637" creationId="{B827924E-A85F-BDC9-9112-A8E9927C5F3B}"/>
          </ac:spMkLst>
        </pc:spChg>
        <pc:spChg chg="mod">
          <ac:chgData name="One Skill" userId="8d49c830ac36a521" providerId="LiveId" clId="{EA354719-4A8A-47E8-A6A4-79A949610386}" dt="2024-04-18T13:40:59.976" v="3508" actId="27803"/>
          <ac:spMkLst>
            <pc:docMk/>
            <pc:sldMk cId="767519772" sldId="268"/>
            <ac:spMk id="2638" creationId="{45806FAE-F008-B570-3965-9668D87DB4F8}"/>
          </ac:spMkLst>
        </pc:spChg>
        <pc:spChg chg="mod">
          <ac:chgData name="One Skill" userId="8d49c830ac36a521" providerId="LiveId" clId="{EA354719-4A8A-47E8-A6A4-79A949610386}" dt="2024-04-18T13:40:59.976" v="3508" actId="27803"/>
          <ac:spMkLst>
            <pc:docMk/>
            <pc:sldMk cId="767519772" sldId="268"/>
            <ac:spMk id="2639" creationId="{91C2F541-C009-8900-E3DB-0C418CE6473C}"/>
          </ac:spMkLst>
        </pc:spChg>
        <pc:spChg chg="mod">
          <ac:chgData name="One Skill" userId="8d49c830ac36a521" providerId="LiveId" clId="{EA354719-4A8A-47E8-A6A4-79A949610386}" dt="2024-04-18T13:40:59.976" v="3508" actId="27803"/>
          <ac:spMkLst>
            <pc:docMk/>
            <pc:sldMk cId="767519772" sldId="268"/>
            <ac:spMk id="2640" creationId="{3DFEED04-CF9F-D354-5048-C327ABEA65C0}"/>
          </ac:spMkLst>
        </pc:spChg>
        <pc:spChg chg="mod">
          <ac:chgData name="One Skill" userId="8d49c830ac36a521" providerId="LiveId" clId="{EA354719-4A8A-47E8-A6A4-79A949610386}" dt="2024-04-18T13:40:59.976" v="3508" actId="27803"/>
          <ac:spMkLst>
            <pc:docMk/>
            <pc:sldMk cId="767519772" sldId="268"/>
            <ac:spMk id="2641" creationId="{7DA50308-EF62-0230-EE6B-1DC670871F20}"/>
          </ac:spMkLst>
        </pc:spChg>
        <pc:spChg chg="mod">
          <ac:chgData name="One Skill" userId="8d49c830ac36a521" providerId="LiveId" clId="{EA354719-4A8A-47E8-A6A4-79A949610386}" dt="2024-04-18T13:40:59.976" v="3508" actId="27803"/>
          <ac:spMkLst>
            <pc:docMk/>
            <pc:sldMk cId="767519772" sldId="268"/>
            <ac:spMk id="2642" creationId="{C6267F11-2928-FE50-0012-7AA765753C0B}"/>
          </ac:spMkLst>
        </pc:spChg>
        <pc:spChg chg="mod">
          <ac:chgData name="One Skill" userId="8d49c830ac36a521" providerId="LiveId" clId="{EA354719-4A8A-47E8-A6A4-79A949610386}" dt="2024-04-18T13:40:59.976" v="3508" actId="27803"/>
          <ac:spMkLst>
            <pc:docMk/>
            <pc:sldMk cId="767519772" sldId="268"/>
            <ac:spMk id="2643" creationId="{630A656B-9A3B-C2AD-6EC6-C3B7B170CA32}"/>
          </ac:spMkLst>
        </pc:spChg>
        <pc:spChg chg="mod">
          <ac:chgData name="One Skill" userId="8d49c830ac36a521" providerId="LiveId" clId="{EA354719-4A8A-47E8-A6A4-79A949610386}" dt="2024-04-18T13:40:59.976" v="3508" actId="27803"/>
          <ac:spMkLst>
            <pc:docMk/>
            <pc:sldMk cId="767519772" sldId="268"/>
            <ac:spMk id="2644" creationId="{260CB16E-CD7B-5213-27F5-74FBE0277278}"/>
          </ac:spMkLst>
        </pc:spChg>
        <pc:spChg chg="mod">
          <ac:chgData name="One Skill" userId="8d49c830ac36a521" providerId="LiveId" clId="{EA354719-4A8A-47E8-A6A4-79A949610386}" dt="2024-04-18T13:40:59.976" v="3508" actId="27803"/>
          <ac:spMkLst>
            <pc:docMk/>
            <pc:sldMk cId="767519772" sldId="268"/>
            <ac:spMk id="2645" creationId="{93FB4EE8-4F67-0F65-1B14-B07CEBBA0341}"/>
          </ac:spMkLst>
        </pc:spChg>
        <pc:spChg chg="mod">
          <ac:chgData name="One Skill" userId="8d49c830ac36a521" providerId="LiveId" clId="{EA354719-4A8A-47E8-A6A4-79A949610386}" dt="2024-04-18T13:40:59.976" v="3508" actId="27803"/>
          <ac:spMkLst>
            <pc:docMk/>
            <pc:sldMk cId="767519772" sldId="268"/>
            <ac:spMk id="2646" creationId="{D99733C5-1BB2-0C06-2ECA-817E3D649A86}"/>
          </ac:spMkLst>
        </pc:spChg>
        <pc:spChg chg="mod">
          <ac:chgData name="One Skill" userId="8d49c830ac36a521" providerId="LiveId" clId="{EA354719-4A8A-47E8-A6A4-79A949610386}" dt="2024-04-18T13:40:59.976" v="3508" actId="27803"/>
          <ac:spMkLst>
            <pc:docMk/>
            <pc:sldMk cId="767519772" sldId="268"/>
            <ac:spMk id="2647" creationId="{3DA1B190-EBFC-E8F5-C207-138D5717072B}"/>
          </ac:spMkLst>
        </pc:spChg>
        <pc:spChg chg="mod">
          <ac:chgData name="One Skill" userId="8d49c830ac36a521" providerId="LiveId" clId="{EA354719-4A8A-47E8-A6A4-79A949610386}" dt="2024-04-18T13:40:59.976" v="3508" actId="27803"/>
          <ac:spMkLst>
            <pc:docMk/>
            <pc:sldMk cId="767519772" sldId="268"/>
            <ac:spMk id="2648" creationId="{1EC2E885-F650-9E7D-02FB-BEE21685E0A2}"/>
          </ac:spMkLst>
        </pc:spChg>
        <pc:spChg chg="mod">
          <ac:chgData name="One Skill" userId="8d49c830ac36a521" providerId="LiveId" clId="{EA354719-4A8A-47E8-A6A4-79A949610386}" dt="2024-04-18T13:40:59.976" v="3508" actId="27803"/>
          <ac:spMkLst>
            <pc:docMk/>
            <pc:sldMk cId="767519772" sldId="268"/>
            <ac:spMk id="2649" creationId="{8907243D-B57F-C139-026E-C10FDA88BF3C}"/>
          </ac:spMkLst>
        </pc:spChg>
        <pc:spChg chg="mod">
          <ac:chgData name="One Skill" userId="8d49c830ac36a521" providerId="LiveId" clId="{EA354719-4A8A-47E8-A6A4-79A949610386}" dt="2024-04-18T13:40:59.976" v="3508" actId="27803"/>
          <ac:spMkLst>
            <pc:docMk/>
            <pc:sldMk cId="767519772" sldId="268"/>
            <ac:spMk id="2650" creationId="{E34C025E-A726-C027-17A4-C81F6E4993BA}"/>
          </ac:spMkLst>
        </pc:spChg>
        <pc:spChg chg="mod">
          <ac:chgData name="One Skill" userId="8d49c830ac36a521" providerId="LiveId" clId="{EA354719-4A8A-47E8-A6A4-79A949610386}" dt="2024-04-18T13:40:59.976" v="3508" actId="27803"/>
          <ac:spMkLst>
            <pc:docMk/>
            <pc:sldMk cId="767519772" sldId="268"/>
            <ac:spMk id="2651" creationId="{2D9BD41B-6595-36B7-3B89-743995A770DD}"/>
          </ac:spMkLst>
        </pc:spChg>
        <pc:spChg chg="mod">
          <ac:chgData name="One Skill" userId="8d49c830ac36a521" providerId="LiveId" clId="{EA354719-4A8A-47E8-A6A4-79A949610386}" dt="2024-04-18T13:40:59.976" v="3508" actId="27803"/>
          <ac:spMkLst>
            <pc:docMk/>
            <pc:sldMk cId="767519772" sldId="268"/>
            <ac:spMk id="2652" creationId="{43DFD3AB-7A77-9120-EAB3-4E008C346310}"/>
          </ac:spMkLst>
        </pc:spChg>
        <pc:spChg chg="mod">
          <ac:chgData name="One Skill" userId="8d49c830ac36a521" providerId="LiveId" clId="{EA354719-4A8A-47E8-A6A4-79A949610386}" dt="2024-04-18T13:40:59.976" v="3508" actId="27803"/>
          <ac:spMkLst>
            <pc:docMk/>
            <pc:sldMk cId="767519772" sldId="268"/>
            <ac:spMk id="2653" creationId="{8DD70486-4C07-C5CD-FA26-77604067A47C}"/>
          </ac:spMkLst>
        </pc:spChg>
        <pc:spChg chg="mod">
          <ac:chgData name="One Skill" userId="8d49c830ac36a521" providerId="LiveId" clId="{EA354719-4A8A-47E8-A6A4-79A949610386}" dt="2024-04-18T13:40:59.976" v="3508" actId="27803"/>
          <ac:spMkLst>
            <pc:docMk/>
            <pc:sldMk cId="767519772" sldId="268"/>
            <ac:spMk id="2654" creationId="{F46F701E-5EBA-1582-F8C1-6BEF80954F26}"/>
          </ac:spMkLst>
        </pc:spChg>
        <pc:spChg chg="mod">
          <ac:chgData name="One Skill" userId="8d49c830ac36a521" providerId="LiveId" clId="{EA354719-4A8A-47E8-A6A4-79A949610386}" dt="2024-04-18T13:40:59.976" v="3508" actId="27803"/>
          <ac:spMkLst>
            <pc:docMk/>
            <pc:sldMk cId="767519772" sldId="268"/>
            <ac:spMk id="2655" creationId="{E383A11D-F699-4FE1-D7CD-55A98910AA44}"/>
          </ac:spMkLst>
        </pc:spChg>
        <pc:spChg chg="mod">
          <ac:chgData name="One Skill" userId="8d49c830ac36a521" providerId="LiveId" clId="{EA354719-4A8A-47E8-A6A4-79A949610386}" dt="2024-04-18T13:40:59.976" v="3508" actId="27803"/>
          <ac:spMkLst>
            <pc:docMk/>
            <pc:sldMk cId="767519772" sldId="268"/>
            <ac:spMk id="2656" creationId="{06A017DF-9BCC-8328-8DAE-BB1D61748B3D}"/>
          </ac:spMkLst>
        </pc:spChg>
        <pc:spChg chg="mod">
          <ac:chgData name="One Skill" userId="8d49c830ac36a521" providerId="LiveId" clId="{EA354719-4A8A-47E8-A6A4-79A949610386}" dt="2024-04-18T13:40:59.976" v="3508" actId="27803"/>
          <ac:spMkLst>
            <pc:docMk/>
            <pc:sldMk cId="767519772" sldId="268"/>
            <ac:spMk id="2657" creationId="{DC4342AD-48AD-BAE7-45C9-DB4A530E727C}"/>
          </ac:spMkLst>
        </pc:spChg>
        <pc:spChg chg="mod">
          <ac:chgData name="One Skill" userId="8d49c830ac36a521" providerId="LiveId" clId="{EA354719-4A8A-47E8-A6A4-79A949610386}" dt="2024-04-18T13:40:59.976" v="3508" actId="27803"/>
          <ac:spMkLst>
            <pc:docMk/>
            <pc:sldMk cId="767519772" sldId="268"/>
            <ac:spMk id="2658" creationId="{EE4BD636-EB3E-682F-A4B8-3BF8188F28A3}"/>
          </ac:spMkLst>
        </pc:spChg>
        <pc:spChg chg="mod">
          <ac:chgData name="One Skill" userId="8d49c830ac36a521" providerId="LiveId" clId="{EA354719-4A8A-47E8-A6A4-79A949610386}" dt="2024-04-18T13:40:59.976" v="3508" actId="27803"/>
          <ac:spMkLst>
            <pc:docMk/>
            <pc:sldMk cId="767519772" sldId="268"/>
            <ac:spMk id="2659" creationId="{9DDCBAAA-E07E-714C-742B-4ABCB0AFA092}"/>
          </ac:spMkLst>
        </pc:spChg>
        <pc:spChg chg="mod">
          <ac:chgData name="One Skill" userId="8d49c830ac36a521" providerId="LiveId" clId="{EA354719-4A8A-47E8-A6A4-79A949610386}" dt="2024-04-18T13:40:59.976" v="3508" actId="27803"/>
          <ac:spMkLst>
            <pc:docMk/>
            <pc:sldMk cId="767519772" sldId="268"/>
            <ac:spMk id="2660" creationId="{9F885203-64F5-747A-9F4E-85CFADDC0262}"/>
          </ac:spMkLst>
        </pc:spChg>
        <pc:spChg chg="mod">
          <ac:chgData name="One Skill" userId="8d49c830ac36a521" providerId="LiveId" clId="{EA354719-4A8A-47E8-A6A4-79A949610386}" dt="2024-04-18T13:40:59.976" v="3508" actId="27803"/>
          <ac:spMkLst>
            <pc:docMk/>
            <pc:sldMk cId="767519772" sldId="268"/>
            <ac:spMk id="2661" creationId="{5B23AD9B-A4B6-736D-4A4A-4B0491F1D62A}"/>
          </ac:spMkLst>
        </pc:spChg>
        <pc:spChg chg="mod">
          <ac:chgData name="One Skill" userId="8d49c830ac36a521" providerId="LiveId" clId="{EA354719-4A8A-47E8-A6A4-79A949610386}" dt="2024-04-18T13:40:59.976" v="3508" actId="27803"/>
          <ac:spMkLst>
            <pc:docMk/>
            <pc:sldMk cId="767519772" sldId="268"/>
            <ac:spMk id="2662" creationId="{98137A30-708E-B69D-A6E8-D343B92AAAD5}"/>
          </ac:spMkLst>
        </pc:spChg>
        <pc:spChg chg="mod">
          <ac:chgData name="One Skill" userId="8d49c830ac36a521" providerId="LiveId" clId="{EA354719-4A8A-47E8-A6A4-79A949610386}" dt="2024-04-18T13:40:59.976" v="3508" actId="27803"/>
          <ac:spMkLst>
            <pc:docMk/>
            <pc:sldMk cId="767519772" sldId="268"/>
            <ac:spMk id="2663" creationId="{9FC423A5-292C-481B-04AE-14F6F92648F3}"/>
          </ac:spMkLst>
        </pc:spChg>
        <pc:spChg chg="mod">
          <ac:chgData name="One Skill" userId="8d49c830ac36a521" providerId="LiveId" clId="{EA354719-4A8A-47E8-A6A4-79A949610386}" dt="2024-04-18T13:40:59.976" v="3508" actId="27803"/>
          <ac:spMkLst>
            <pc:docMk/>
            <pc:sldMk cId="767519772" sldId="268"/>
            <ac:spMk id="2664" creationId="{54BCD76E-4981-2F3F-D478-BF644EC42B5D}"/>
          </ac:spMkLst>
        </pc:spChg>
        <pc:spChg chg="mod">
          <ac:chgData name="One Skill" userId="8d49c830ac36a521" providerId="LiveId" clId="{EA354719-4A8A-47E8-A6A4-79A949610386}" dt="2024-04-18T13:40:59.976" v="3508" actId="27803"/>
          <ac:spMkLst>
            <pc:docMk/>
            <pc:sldMk cId="767519772" sldId="268"/>
            <ac:spMk id="2665" creationId="{8C8EC576-9808-5871-4A9E-5EA7076702A5}"/>
          </ac:spMkLst>
        </pc:spChg>
        <pc:spChg chg="mod">
          <ac:chgData name="One Skill" userId="8d49c830ac36a521" providerId="LiveId" clId="{EA354719-4A8A-47E8-A6A4-79A949610386}" dt="2024-04-18T13:40:59.976" v="3508" actId="27803"/>
          <ac:spMkLst>
            <pc:docMk/>
            <pc:sldMk cId="767519772" sldId="268"/>
            <ac:spMk id="2666" creationId="{F5D74B67-8C3F-E719-C2C9-9D7493D04B34}"/>
          </ac:spMkLst>
        </pc:spChg>
        <pc:spChg chg="mod">
          <ac:chgData name="One Skill" userId="8d49c830ac36a521" providerId="LiveId" clId="{EA354719-4A8A-47E8-A6A4-79A949610386}" dt="2024-04-18T13:40:59.976" v="3508" actId="27803"/>
          <ac:spMkLst>
            <pc:docMk/>
            <pc:sldMk cId="767519772" sldId="268"/>
            <ac:spMk id="2667" creationId="{EBD0BEC5-B20F-E08F-D7BA-AB4F883B19E4}"/>
          </ac:spMkLst>
        </pc:spChg>
        <pc:spChg chg="mod">
          <ac:chgData name="One Skill" userId="8d49c830ac36a521" providerId="LiveId" clId="{EA354719-4A8A-47E8-A6A4-79A949610386}" dt="2024-04-18T13:40:59.976" v="3508" actId="27803"/>
          <ac:spMkLst>
            <pc:docMk/>
            <pc:sldMk cId="767519772" sldId="268"/>
            <ac:spMk id="2668" creationId="{C39FCB82-7469-14C0-9331-C379133FD6AC}"/>
          </ac:spMkLst>
        </pc:spChg>
        <pc:spChg chg="mod">
          <ac:chgData name="One Skill" userId="8d49c830ac36a521" providerId="LiveId" clId="{EA354719-4A8A-47E8-A6A4-79A949610386}" dt="2024-04-18T13:40:59.976" v="3508" actId="27803"/>
          <ac:spMkLst>
            <pc:docMk/>
            <pc:sldMk cId="767519772" sldId="268"/>
            <ac:spMk id="2669" creationId="{24416328-A3C9-7B2F-DA21-CED3088BBDE3}"/>
          </ac:spMkLst>
        </pc:spChg>
        <pc:spChg chg="mod">
          <ac:chgData name="One Skill" userId="8d49c830ac36a521" providerId="LiveId" clId="{EA354719-4A8A-47E8-A6A4-79A949610386}" dt="2024-04-18T13:40:59.976" v="3508" actId="27803"/>
          <ac:spMkLst>
            <pc:docMk/>
            <pc:sldMk cId="767519772" sldId="268"/>
            <ac:spMk id="2670" creationId="{BB3F4029-092D-9A02-D5B1-8F2155046EFB}"/>
          </ac:spMkLst>
        </pc:spChg>
        <pc:spChg chg="mod">
          <ac:chgData name="One Skill" userId="8d49c830ac36a521" providerId="LiveId" clId="{EA354719-4A8A-47E8-A6A4-79A949610386}" dt="2024-04-18T13:40:59.976" v="3508" actId="27803"/>
          <ac:spMkLst>
            <pc:docMk/>
            <pc:sldMk cId="767519772" sldId="268"/>
            <ac:spMk id="2671" creationId="{72BAA044-46F7-C200-AD67-8CB21A45C464}"/>
          </ac:spMkLst>
        </pc:spChg>
        <pc:spChg chg="mod">
          <ac:chgData name="One Skill" userId="8d49c830ac36a521" providerId="LiveId" clId="{EA354719-4A8A-47E8-A6A4-79A949610386}" dt="2024-04-18T13:40:59.976" v="3508" actId="27803"/>
          <ac:spMkLst>
            <pc:docMk/>
            <pc:sldMk cId="767519772" sldId="268"/>
            <ac:spMk id="2672" creationId="{FD4A0270-830B-3481-62CB-709CE23AEBF9}"/>
          </ac:spMkLst>
        </pc:spChg>
        <pc:spChg chg="mod">
          <ac:chgData name="One Skill" userId="8d49c830ac36a521" providerId="LiveId" clId="{EA354719-4A8A-47E8-A6A4-79A949610386}" dt="2024-04-18T13:40:59.976" v="3508" actId="27803"/>
          <ac:spMkLst>
            <pc:docMk/>
            <pc:sldMk cId="767519772" sldId="268"/>
            <ac:spMk id="2673" creationId="{A569A40B-4349-6F9E-DCD6-39012A4F61F8}"/>
          </ac:spMkLst>
        </pc:spChg>
        <pc:spChg chg="mod">
          <ac:chgData name="One Skill" userId="8d49c830ac36a521" providerId="LiveId" clId="{EA354719-4A8A-47E8-A6A4-79A949610386}" dt="2024-04-18T13:40:59.976" v="3508" actId="27803"/>
          <ac:spMkLst>
            <pc:docMk/>
            <pc:sldMk cId="767519772" sldId="268"/>
            <ac:spMk id="2674" creationId="{62E54FED-3ED3-CE55-923A-CD1825DD3344}"/>
          </ac:spMkLst>
        </pc:spChg>
        <pc:spChg chg="mod">
          <ac:chgData name="One Skill" userId="8d49c830ac36a521" providerId="LiveId" clId="{EA354719-4A8A-47E8-A6A4-79A949610386}" dt="2024-04-18T13:40:59.976" v="3508" actId="27803"/>
          <ac:spMkLst>
            <pc:docMk/>
            <pc:sldMk cId="767519772" sldId="268"/>
            <ac:spMk id="2675" creationId="{0337D089-F112-3573-C094-D332279E1231}"/>
          </ac:spMkLst>
        </pc:spChg>
        <pc:spChg chg="mod">
          <ac:chgData name="One Skill" userId="8d49c830ac36a521" providerId="LiveId" clId="{EA354719-4A8A-47E8-A6A4-79A949610386}" dt="2024-04-18T13:40:59.976" v="3508" actId="27803"/>
          <ac:spMkLst>
            <pc:docMk/>
            <pc:sldMk cId="767519772" sldId="268"/>
            <ac:spMk id="2676" creationId="{CF23E65C-D180-3056-880B-43787F861125}"/>
          </ac:spMkLst>
        </pc:spChg>
        <pc:spChg chg="mod">
          <ac:chgData name="One Skill" userId="8d49c830ac36a521" providerId="LiveId" clId="{EA354719-4A8A-47E8-A6A4-79A949610386}" dt="2024-04-18T13:40:59.976" v="3508" actId="27803"/>
          <ac:spMkLst>
            <pc:docMk/>
            <pc:sldMk cId="767519772" sldId="268"/>
            <ac:spMk id="2677" creationId="{C17DC594-71B5-48BE-87DB-323A01603A51}"/>
          </ac:spMkLst>
        </pc:spChg>
        <pc:spChg chg="mod">
          <ac:chgData name="One Skill" userId="8d49c830ac36a521" providerId="LiveId" clId="{EA354719-4A8A-47E8-A6A4-79A949610386}" dt="2024-04-18T13:40:59.976" v="3508" actId="27803"/>
          <ac:spMkLst>
            <pc:docMk/>
            <pc:sldMk cId="767519772" sldId="268"/>
            <ac:spMk id="2678" creationId="{9910F631-EE16-8A0A-210B-B0366C1911D8}"/>
          </ac:spMkLst>
        </pc:spChg>
        <pc:spChg chg="mod">
          <ac:chgData name="One Skill" userId="8d49c830ac36a521" providerId="LiveId" clId="{EA354719-4A8A-47E8-A6A4-79A949610386}" dt="2024-04-18T13:40:59.976" v="3508" actId="27803"/>
          <ac:spMkLst>
            <pc:docMk/>
            <pc:sldMk cId="767519772" sldId="268"/>
            <ac:spMk id="2679" creationId="{4551C220-B158-EE21-BFB7-24C8562B6A51}"/>
          </ac:spMkLst>
        </pc:spChg>
        <pc:spChg chg="mod">
          <ac:chgData name="One Skill" userId="8d49c830ac36a521" providerId="LiveId" clId="{EA354719-4A8A-47E8-A6A4-79A949610386}" dt="2024-04-18T13:40:59.976" v="3508" actId="27803"/>
          <ac:spMkLst>
            <pc:docMk/>
            <pc:sldMk cId="767519772" sldId="268"/>
            <ac:spMk id="2680" creationId="{D8AC64E0-3F04-7C09-02E8-0FD9C81991ED}"/>
          </ac:spMkLst>
        </pc:spChg>
        <pc:spChg chg="mod">
          <ac:chgData name="One Skill" userId="8d49c830ac36a521" providerId="LiveId" clId="{EA354719-4A8A-47E8-A6A4-79A949610386}" dt="2024-04-18T13:40:59.976" v="3508" actId="27803"/>
          <ac:spMkLst>
            <pc:docMk/>
            <pc:sldMk cId="767519772" sldId="268"/>
            <ac:spMk id="2681" creationId="{08E7D8CD-E536-7D50-47BC-43F312AAE29F}"/>
          </ac:spMkLst>
        </pc:spChg>
        <pc:spChg chg="mod">
          <ac:chgData name="One Skill" userId="8d49c830ac36a521" providerId="LiveId" clId="{EA354719-4A8A-47E8-A6A4-79A949610386}" dt="2024-04-18T13:40:59.976" v="3508" actId="27803"/>
          <ac:spMkLst>
            <pc:docMk/>
            <pc:sldMk cId="767519772" sldId="268"/>
            <ac:spMk id="2682" creationId="{D024375F-022A-D6AD-F98E-5445218C2344}"/>
          </ac:spMkLst>
        </pc:spChg>
        <pc:spChg chg="mod">
          <ac:chgData name="One Skill" userId="8d49c830ac36a521" providerId="LiveId" clId="{EA354719-4A8A-47E8-A6A4-79A949610386}" dt="2024-04-18T13:40:59.976" v="3508" actId="27803"/>
          <ac:spMkLst>
            <pc:docMk/>
            <pc:sldMk cId="767519772" sldId="268"/>
            <ac:spMk id="2683" creationId="{CA99E0BD-D1B8-C57F-BFF7-25B183EA2D57}"/>
          </ac:spMkLst>
        </pc:spChg>
        <pc:spChg chg="mod">
          <ac:chgData name="One Skill" userId="8d49c830ac36a521" providerId="LiveId" clId="{EA354719-4A8A-47E8-A6A4-79A949610386}" dt="2024-04-18T13:40:59.976" v="3508" actId="27803"/>
          <ac:spMkLst>
            <pc:docMk/>
            <pc:sldMk cId="767519772" sldId="268"/>
            <ac:spMk id="2684" creationId="{917CCB93-735C-9A75-B826-E1C2377F6589}"/>
          </ac:spMkLst>
        </pc:spChg>
        <pc:spChg chg="mod">
          <ac:chgData name="One Skill" userId="8d49c830ac36a521" providerId="LiveId" clId="{EA354719-4A8A-47E8-A6A4-79A949610386}" dt="2024-04-18T13:40:59.976" v="3508" actId="27803"/>
          <ac:spMkLst>
            <pc:docMk/>
            <pc:sldMk cId="767519772" sldId="268"/>
            <ac:spMk id="2685" creationId="{FA57479A-03C4-B71D-5A7B-5596E39F03D7}"/>
          </ac:spMkLst>
        </pc:spChg>
        <pc:spChg chg="mod">
          <ac:chgData name="One Skill" userId="8d49c830ac36a521" providerId="LiveId" clId="{EA354719-4A8A-47E8-A6A4-79A949610386}" dt="2024-04-18T13:40:59.976" v="3508" actId="27803"/>
          <ac:spMkLst>
            <pc:docMk/>
            <pc:sldMk cId="767519772" sldId="268"/>
            <ac:spMk id="2686" creationId="{58F44629-29DD-FE23-838B-33DBCD0FD4AF}"/>
          </ac:spMkLst>
        </pc:spChg>
        <pc:spChg chg="mod">
          <ac:chgData name="One Skill" userId="8d49c830ac36a521" providerId="LiveId" clId="{EA354719-4A8A-47E8-A6A4-79A949610386}" dt="2024-04-18T13:40:59.976" v="3508" actId="27803"/>
          <ac:spMkLst>
            <pc:docMk/>
            <pc:sldMk cId="767519772" sldId="268"/>
            <ac:spMk id="2687" creationId="{2925B0D8-37BD-C869-D9D0-0EC1A7B21116}"/>
          </ac:spMkLst>
        </pc:spChg>
        <pc:spChg chg="mod">
          <ac:chgData name="One Skill" userId="8d49c830ac36a521" providerId="LiveId" clId="{EA354719-4A8A-47E8-A6A4-79A949610386}" dt="2024-04-18T13:40:59.976" v="3508" actId="27803"/>
          <ac:spMkLst>
            <pc:docMk/>
            <pc:sldMk cId="767519772" sldId="268"/>
            <ac:spMk id="2688" creationId="{5F581DC7-48A7-1015-FE08-4BB0117E2E93}"/>
          </ac:spMkLst>
        </pc:spChg>
        <pc:spChg chg="mod">
          <ac:chgData name="One Skill" userId="8d49c830ac36a521" providerId="LiveId" clId="{EA354719-4A8A-47E8-A6A4-79A949610386}" dt="2024-04-18T13:40:59.976" v="3508" actId="27803"/>
          <ac:spMkLst>
            <pc:docMk/>
            <pc:sldMk cId="767519772" sldId="268"/>
            <ac:spMk id="2689" creationId="{E6CA7129-4C1D-4BCA-4E0E-095F4E15E945}"/>
          </ac:spMkLst>
        </pc:spChg>
        <pc:spChg chg="mod">
          <ac:chgData name="One Skill" userId="8d49c830ac36a521" providerId="LiveId" clId="{EA354719-4A8A-47E8-A6A4-79A949610386}" dt="2024-04-18T13:40:59.976" v="3508" actId="27803"/>
          <ac:spMkLst>
            <pc:docMk/>
            <pc:sldMk cId="767519772" sldId="268"/>
            <ac:spMk id="2690" creationId="{70A31C37-E51B-6C01-E65C-E8190B7F7229}"/>
          </ac:spMkLst>
        </pc:spChg>
        <pc:spChg chg="mod">
          <ac:chgData name="One Skill" userId="8d49c830ac36a521" providerId="LiveId" clId="{EA354719-4A8A-47E8-A6A4-79A949610386}" dt="2024-04-18T13:40:59.976" v="3508" actId="27803"/>
          <ac:spMkLst>
            <pc:docMk/>
            <pc:sldMk cId="767519772" sldId="268"/>
            <ac:spMk id="2691" creationId="{188EB550-97CA-1A90-4895-BE785FE05027}"/>
          </ac:spMkLst>
        </pc:spChg>
        <pc:spChg chg="mod">
          <ac:chgData name="One Skill" userId="8d49c830ac36a521" providerId="LiveId" clId="{EA354719-4A8A-47E8-A6A4-79A949610386}" dt="2024-04-18T13:40:59.976" v="3508" actId="27803"/>
          <ac:spMkLst>
            <pc:docMk/>
            <pc:sldMk cId="767519772" sldId="268"/>
            <ac:spMk id="2692" creationId="{F157CDB5-3601-7853-DE89-8D6084A34215}"/>
          </ac:spMkLst>
        </pc:spChg>
        <pc:spChg chg="mod">
          <ac:chgData name="One Skill" userId="8d49c830ac36a521" providerId="LiveId" clId="{EA354719-4A8A-47E8-A6A4-79A949610386}" dt="2024-04-18T13:40:59.976" v="3508" actId="27803"/>
          <ac:spMkLst>
            <pc:docMk/>
            <pc:sldMk cId="767519772" sldId="268"/>
            <ac:spMk id="2693" creationId="{C5041164-FB23-6A14-FCD3-F40BC07AC439}"/>
          </ac:spMkLst>
        </pc:spChg>
        <pc:spChg chg="mod">
          <ac:chgData name="One Skill" userId="8d49c830ac36a521" providerId="LiveId" clId="{EA354719-4A8A-47E8-A6A4-79A949610386}" dt="2024-04-18T13:40:59.976" v="3508" actId="27803"/>
          <ac:spMkLst>
            <pc:docMk/>
            <pc:sldMk cId="767519772" sldId="268"/>
            <ac:spMk id="2694" creationId="{1E09D925-3455-6A55-CABA-8412FFC69B73}"/>
          </ac:spMkLst>
        </pc:spChg>
        <pc:spChg chg="mod">
          <ac:chgData name="One Skill" userId="8d49c830ac36a521" providerId="LiveId" clId="{EA354719-4A8A-47E8-A6A4-79A949610386}" dt="2024-04-18T13:40:59.976" v="3508" actId="27803"/>
          <ac:spMkLst>
            <pc:docMk/>
            <pc:sldMk cId="767519772" sldId="268"/>
            <ac:spMk id="2695" creationId="{8B231A18-3A14-5B92-CD47-09FA288B87EF}"/>
          </ac:spMkLst>
        </pc:spChg>
        <pc:spChg chg="mod">
          <ac:chgData name="One Skill" userId="8d49c830ac36a521" providerId="LiveId" clId="{EA354719-4A8A-47E8-A6A4-79A949610386}" dt="2024-04-18T13:40:59.976" v="3508" actId="27803"/>
          <ac:spMkLst>
            <pc:docMk/>
            <pc:sldMk cId="767519772" sldId="268"/>
            <ac:spMk id="2696" creationId="{D4C89736-1AAB-A07D-CED9-9B5CF410A2A7}"/>
          </ac:spMkLst>
        </pc:spChg>
        <pc:spChg chg="mod">
          <ac:chgData name="One Skill" userId="8d49c830ac36a521" providerId="LiveId" clId="{EA354719-4A8A-47E8-A6A4-79A949610386}" dt="2024-04-18T13:40:59.976" v="3508" actId="27803"/>
          <ac:spMkLst>
            <pc:docMk/>
            <pc:sldMk cId="767519772" sldId="268"/>
            <ac:spMk id="2697" creationId="{F10ADF69-E4D4-B45F-BAF5-1587D3061247}"/>
          </ac:spMkLst>
        </pc:spChg>
        <pc:spChg chg="mod">
          <ac:chgData name="One Skill" userId="8d49c830ac36a521" providerId="LiveId" clId="{EA354719-4A8A-47E8-A6A4-79A949610386}" dt="2024-04-18T13:40:59.976" v="3508" actId="27803"/>
          <ac:spMkLst>
            <pc:docMk/>
            <pc:sldMk cId="767519772" sldId="268"/>
            <ac:spMk id="2698" creationId="{4CAC33B4-5DB4-7530-4782-09DEEAC50A78}"/>
          </ac:spMkLst>
        </pc:spChg>
        <pc:spChg chg="mod">
          <ac:chgData name="One Skill" userId="8d49c830ac36a521" providerId="LiveId" clId="{EA354719-4A8A-47E8-A6A4-79A949610386}" dt="2024-04-18T13:40:59.976" v="3508" actId="27803"/>
          <ac:spMkLst>
            <pc:docMk/>
            <pc:sldMk cId="767519772" sldId="268"/>
            <ac:spMk id="2699" creationId="{87382457-6349-84F3-5B78-7514F8172B4E}"/>
          </ac:spMkLst>
        </pc:spChg>
        <pc:spChg chg="mod">
          <ac:chgData name="One Skill" userId="8d49c830ac36a521" providerId="LiveId" clId="{EA354719-4A8A-47E8-A6A4-79A949610386}" dt="2024-04-18T13:40:59.976" v="3508" actId="27803"/>
          <ac:spMkLst>
            <pc:docMk/>
            <pc:sldMk cId="767519772" sldId="268"/>
            <ac:spMk id="2700" creationId="{3DD00D42-2A4B-DA04-44A8-90F691821903}"/>
          </ac:spMkLst>
        </pc:spChg>
        <pc:spChg chg="mod">
          <ac:chgData name="One Skill" userId="8d49c830ac36a521" providerId="LiveId" clId="{EA354719-4A8A-47E8-A6A4-79A949610386}" dt="2024-04-18T13:40:59.976" v="3508" actId="27803"/>
          <ac:spMkLst>
            <pc:docMk/>
            <pc:sldMk cId="767519772" sldId="268"/>
            <ac:spMk id="2701" creationId="{BD2BBE10-AF41-3D2C-EE80-D8AB3157C358}"/>
          </ac:spMkLst>
        </pc:spChg>
        <pc:spChg chg="mod">
          <ac:chgData name="One Skill" userId="8d49c830ac36a521" providerId="LiveId" clId="{EA354719-4A8A-47E8-A6A4-79A949610386}" dt="2024-04-18T13:40:59.976" v="3508" actId="27803"/>
          <ac:spMkLst>
            <pc:docMk/>
            <pc:sldMk cId="767519772" sldId="268"/>
            <ac:spMk id="2702" creationId="{3C5B3649-9115-E907-063D-D094C09C5CA2}"/>
          </ac:spMkLst>
        </pc:spChg>
        <pc:spChg chg="mod">
          <ac:chgData name="One Skill" userId="8d49c830ac36a521" providerId="LiveId" clId="{EA354719-4A8A-47E8-A6A4-79A949610386}" dt="2024-04-18T13:40:59.976" v="3508" actId="27803"/>
          <ac:spMkLst>
            <pc:docMk/>
            <pc:sldMk cId="767519772" sldId="268"/>
            <ac:spMk id="2703" creationId="{62795B2A-C92E-BF2A-6F67-48A919BD23F9}"/>
          </ac:spMkLst>
        </pc:spChg>
        <pc:spChg chg="mod">
          <ac:chgData name="One Skill" userId="8d49c830ac36a521" providerId="LiveId" clId="{EA354719-4A8A-47E8-A6A4-79A949610386}" dt="2024-04-18T13:40:59.976" v="3508" actId="27803"/>
          <ac:spMkLst>
            <pc:docMk/>
            <pc:sldMk cId="767519772" sldId="268"/>
            <ac:spMk id="2704" creationId="{76B1894E-29BC-F742-4D52-8E044E7294B7}"/>
          </ac:spMkLst>
        </pc:spChg>
        <pc:spChg chg="mod">
          <ac:chgData name="One Skill" userId="8d49c830ac36a521" providerId="LiveId" clId="{EA354719-4A8A-47E8-A6A4-79A949610386}" dt="2024-04-18T13:40:59.976" v="3508" actId="27803"/>
          <ac:spMkLst>
            <pc:docMk/>
            <pc:sldMk cId="767519772" sldId="268"/>
            <ac:spMk id="2705" creationId="{B6A41172-83B2-9FE9-19BD-1AAEDBBF1F82}"/>
          </ac:spMkLst>
        </pc:spChg>
        <pc:spChg chg="mod">
          <ac:chgData name="One Skill" userId="8d49c830ac36a521" providerId="LiveId" clId="{EA354719-4A8A-47E8-A6A4-79A949610386}" dt="2024-04-18T13:40:59.976" v="3508" actId="27803"/>
          <ac:spMkLst>
            <pc:docMk/>
            <pc:sldMk cId="767519772" sldId="268"/>
            <ac:spMk id="2706" creationId="{660F4A2D-12F1-CC00-B317-F3EA3A543EEE}"/>
          </ac:spMkLst>
        </pc:spChg>
        <pc:spChg chg="mod">
          <ac:chgData name="One Skill" userId="8d49c830ac36a521" providerId="LiveId" clId="{EA354719-4A8A-47E8-A6A4-79A949610386}" dt="2024-04-18T13:40:59.976" v="3508" actId="27803"/>
          <ac:spMkLst>
            <pc:docMk/>
            <pc:sldMk cId="767519772" sldId="268"/>
            <ac:spMk id="2707" creationId="{441FCA35-D9EA-CA36-48A2-CB4C55222E8A}"/>
          </ac:spMkLst>
        </pc:spChg>
        <pc:spChg chg="mod">
          <ac:chgData name="One Skill" userId="8d49c830ac36a521" providerId="LiveId" clId="{EA354719-4A8A-47E8-A6A4-79A949610386}" dt="2024-04-18T13:40:59.976" v="3508" actId="27803"/>
          <ac:spMkLst>
            <pc:docMk/>
            <pc:sldMk cId="767519772" sldId="268"/>
            <ac:spMk id="2708" creationId="{5606BBDF-16C4-D855-97E1-3842DF4D795A}"/>
          </ac:spMkLst>
        </pc:spChg>
        <pc:spChg chg="mod">
          <ac:chgData name="One Skill" userId="8d49c830ac36a521" providerId="LiveId" clId="{EA354719-4A8A-47E8-A6A4-79A949610386}" dt="2024-04-18T13:40:59.976" v="3508" actId="27803"/>
          <ac:spMkLst>
            <pc:docMk/>
            <pc:sldMk cId="767519772" sldId="268"/>
            <ac:spMk id="2709" creationId="{F786C61B-7ADB-670D-43B7-9A453AC546FA}"/>
          </ac:spMkLst>
        </pc:spChg>
        <pc:spChg chg="mod">
          <ac:chgData name="One Skill" userId="8d49c830ac36a521" providerId="LiveId" clId="{EA354719-4A8A-47E8-A6A4-79A949610386}" dt="2024-04-18T13:40:59.976" v="3508" actId="27803"/>
          <ac:spMkLst>
            <pc:docMk/>
            <pc:sldMk cId="767519772" sldId="268"/>
            <ac:spMk id="2710" creationId="{E67C9BD4-7F73-91E0-F99C-AF86F865297D}"/>
          </ac:spMkLst>
        </pc:spChg>
        <pc:spChg chg="mod">
          <ac:chgData name="One Skill" userId="8d49c830ac36a521" providerId="LiveId" clId="{EA354719-4A8A-47E8-A6A4-79A949610386}" dt="2024-04-18T13:40:59.976" v="3508" actId="27803"/>
          <ac:spMkLst>
            <pc:docMk/>
            <pc:sldMk cId="767519772" sldId="268"/>
            <ac:spMk id="2711" creationId="{77F6BC99-196D-80A8-A1F4-17606A552A42}"/>
          </ac:spMkLst>
        </pc:spChg>
        <pc:spChg chg="mod">
          <ac:chgData name="One Skill" userId="8d49c830ac36a521" providerId="LiveId" clId="{EA354719-4A8A-47E8-A6A4-79A949610386}" dt="2024-04-18T13:40:59.976" v="3508" actId="27803"/>
          <ac:spMkLst>
            <pc:docMk/>
            <pc:sldMk cId="767519772" sldId="268"/>
            <ac:spMk id="2712" creationId="{6CCCBC58-E5D9-A2E1-4202-8B5B12E316BD}"/>
          </ac:spMkLst>
        </pc:spChg>
        <pc:spChg chg="mod">
          <ac:chgData name="One Skill" userId="8d49c830ac36a521" providerId="LiveId" clId="{EA354719-4A8A-47E8-A6A4-79A949610386}" dt="2024-04-18T13:40:59.976" v="3508" actId="27803"/>
          <ac:spMkLst>
            <pc:docMk/>
            <pc:sldMk cId="767519772" sldId="268"/>
            <ac:spMk id="2713" creationId="{655742DE-6A24-40DF-CD45-1216429AB88A}"/>
          </ac:spMkLst>
        </pc:spChg>
        <pc:spChg chg="mod">
          <ac:chgData name="One Skill" userId="8d49c830ac36a521" providerId="LiveId" clId="{EA354719-4A8A-47E8-A6A4-79A949610386}" dt="2024-04-18T13:40:59.976" v="3508" actId="27803"/>
          <ac:spMkLst>
            <pc:docMk/>
            <pc:sldMk cId="767519772" sldId="268"/>
            <ac:spMk id="2714" creationId="{13207BC0-74D1-A3E7-06D0-C6868F14612F}"/>
          </ac:spMkLst>
        </pc:spChg>
        <pc:spChg chg="mod">
          <ac:chgData name="One Skill" userId="8d49c830ac36a521" providerId="LiveId" clId="{EA354719-4A8A-47E8-A6A4-79A949610386}" dt="2024-04-18T13:40:59.976" v="3508" actId="27803"/>
          <ac:spMkLst>
            <pc:docMk/>
            <pc:sldMk cId="767519772" sldId="268"/>
            <ac:spMk id="2715" creationId="{AE13CAB0-739F-1A78-14D4-5B146BEC027C}"/>
          </ac:spMkLst>
        </pc:spChg>
        <pc:spChg chg="mod">
          <ac:chgData name="One Skill" userId="8d49c830ac36a521" providerId="LiveId" clId="{EA354719-4A8A-47E8-A6A4-79A949610386}" dt="2024-04-18T13:40:59.976" v="3508" actId="27803"/>
          <ac:spMkLst>
            <pc:docMk/>
            <pc:sldMk cId="767519772" sldId="268"/>
            <ac:spMk id="2716" creationId="{ED51D5FF-10BD-34B4-D512-A87700A42BAC}"/>
          </ac:spMkLst>
        </pc:spChg>
        <pc:spChg chg="mod">
          <ac:chgData name="One Skill" userId="8d49c830ac36a521" providerId="LiveId" clId="{EA354719-4A8A-47E8-A6A4-79A949610386}" dt="2024-04-18T13:40:59.976" v="3508" actId="27803"/>
          <ac:spMkLst>
            <pc:docMk/>
            <pc:sldMk cId="767519772" sldId="268"/>
            <ac:spMk id="2717" creationId="{D6CEAFC5-E2CB-F547-84F6-97E2A2551707}"/>
          </ac:spMkLst>
        </pc:spChg>
        <pc:spChg chg="mod">
          <ac:chgData name="One Skill" userId="8d49c830ac36a521" providerId="LiveId" clId="{EA354719-4A8A-47E8-A6A4-79A949610386}" dt="2024-04-18T13:40:59.976" v="3508" actId="27803"/>
          <ac:spMkLst>
            <pc:docMk/>
            <pc:sldMk cId="767519772" sldId="268"/>
            <ac:spMk id="2718" creationId="{357931F5-9894-2FE9-031A-B2212959F921}"/>
          </ac:spMkLst>
        </pc:spChg>
        <pc:spChg chg="mod">
          <ac:chgData name="One Skill" userId="8d49c830ac36a521" providerId="LiveId" clId="{EA354719-4A8A-47E8-A6A4-79A949610386}" dt="2024-04-18T13:40:59.976" v="3508" actId="27803"/>
          <ac:spMkLst>
            <pc:docMk/>
            <pc:sldMk cId="767519772" sldId="268"/>
            <ac:spMk id="2719" creationId="{81878B9E-ED9F-C288-D71D-C2F31B6D9012}"/>
          </ac:spMkLst>
        </pc:spChg>
        <pc:spChg chg="mod">
          <ac:chgData name="One Skill" userId="8d49c830ac36a521" providerId="LiveId" clId="{EA354719-4A8A-47E8-A6A4-79A949610386}" dt="2024-04-18T13:40:59.976" v="3508" actId="27803"/>
          <ac:spMkLst>
            <pc:docMk/>
            <pc:sldMk cId="767519772" sldId="268"/>
            <ac:spMk id="2720" creationId="{11D9F6C4-298A-EA68-831A-20C27BE99C27}"/>
          </ac:spMkLst>
        </pc:spChg>
        <pc:spChg chg="mod">
          <ac:chgData name="One Skill" userId="8d49c830ac36a521" providerId="LiveId" clId="{EA354719-4A8A-47E8-A6A4-79A949610386}" dt="2024-04-18T13:40:59.976" v="3508" actId="27803"/>
          <ac:spMkLst>
            <pc:docMk/>
            <pc:sldMk cId="767519772" sldId="268"/>
            <ac:spMk id="2721" creationId="{794A952E-1D72-825C-13CB-C30680042566}"/>
          </ac:spMkLst>
        </pc:spChg>
        <pc:spChg chg="mod">
          <ac:chgData name="One Skill" userId="8d49c830ac36a521" providerId="LiveId" clId="{EA354719-4A8A-47E8-A6A4-79A949610386}" dt="2024-04-18T13:40:59.976" v="3508" actId="27803"/>
          <ac:spMkLst>
            <pc:docMk/>
            <pc:sldMk cId="767519772" sldId="268"/>
            <ac:spMk id="2722" creationId="{446E6868-79B1-F57F-520B-E691E7F40D8F}"/>
          </ac:spMkLst>
        </pc:spChg>
        <pc:spChg chg="mod">
          <ac:chgData name="One Skill" userId="8d49c830ac36a521" providerId="LiveId" clId="{EA354719-4A8A-47E8-A6A4-79A949610386}" dt="2024-04-18T13:40:59.976" v="3508" actId="27803"/>
          <ac:spMkLst>
            <pc:docMk/>
            <pc:sldMk cId="767519772" sldId="268"/>
            <ac:spMk id="2723" creationId="{10B48200-0C61-9824-9E65-F345AB0FE467}"/>
          </ac:spMkLst>
        </pc:spChg>
        <pc:spChg chg="mod">
          <ac:chgData name="One Skill" userId="8d49c830ac36a521" providerId="LiveId" clId="{EA354719-4A8A-47E8-A6A4-79A949610386}" dt="2024-04-18T13:40:59.976" v="3508" actId="27803"/>
          <ac:spMkLst>
            <pc:docMk/>
            <pc:sldMk cId="767519772" sldId="268"/>
            <ac:spMk id="2724" creationId="{9C3198A8-A80C-18CE-732C-1E3B0920C5F5}"/>
          </ac:spMkLst>
        </pc:spChg>
        <pc:spChg chg="mod">
          <ac:chgData name="One Skill" userId="8d49c830ac36a521" providerId="LiveId" clId="{EA354719-4A8A-47E8-A6A4-79A949610386}" dt="2024-04-18T13:40:59.976" v="3508" actId="27803"/>
          <ac:spMkLst>
            <pc:docMk/>
            <pc:sldMk cId="767519772" sldId="268"/>
            <ac:spMk id="2725" creationId="{709C5BB8-E42E-A0B2-FF60-408177DB9863}"/>
          </ac:spMkLst>
        </pc:spChg>
        <pc:spChg chg="mod">
          <ac:chgData name="One Skill" userId="8d49c830ac36a521" providerId="LiveId" clId="{EA354719-4A8A-47E8-A6A4-79A949610386}" dt="2024-04-18T13:40:59.976" v="3508" actId="27803"/>
          <ac:spMkLst>
            <pc:docMk/>
            <pc:sldMk cId="767519772" sldId="268"/>
            <ac:spMk id="2726" creationId="{0DE4D8BC-744B-8BDF-AA6E-E24458FD14B3}"/>
          </ac:spMkLst>
        </pc:spChg>
        <pc:spChg chg="mod">
          <ac:chgData name="One Skill" userId="8d49c830ac36a521" providerId="LiveId" clId="{EA354719-4A8A-47E8-A6A4-79A949610386}" dt="2024-04-18T13:40:59.976" v="3508" actId="27803"/>
          <ac:spMkLst>
            <pc:docMk/>
            <pc:sldMk cId="767519772" sldId="268"/>
            <ac:spMk id="2727" creationId="{A632B519-A2E7-78F3-12CE-F62E15207755}"/>
          </ac:spMkLst>
        </pc:spChg>
        <pc:spChg chg="mod">
          <ac:chgData name="One Skill" userId="8d49c830ac36a521" providerId="LiveId" clId="{EA354719-4A8A-47E8-A6A4-79A949610386}" dt="2024-04-18T13:40:59.976" v="3508" actId="27803"/>
          <ac:spMkLst>
            <pc:docMk/>
            <pc:sldMk cId="767519772" sldId="268"/>
            <ac:spMk id="2728" creationId="{66A73C41-FBA5-D441-8956-9C783F388C27}"/>
          </ac:spMkLst>
        </pc:spChg>
        <pc:spChg chg="mod">
          <ac:chgData name="One Skill" userId="8d49c830ac36a521" providerId="LiveId" clId="{EA354719-4A8A-47E8-A6A4-79A949610386}" dt="2024-04-18T13:40:59.976" v="3508" actId="27803"/>
          <ac:spMkLst>
            <pc:docMk/>
            <pc:sldMk cId="767519772" sldId="268"/>
            <ac:spMk id="2729" creationId="{2D2FCC82-3715-9D5B-A3BF-3C9DC2B73E87}"/>
          </ac:spMkLst>
        </pc:spChg>
        <pc:spChg chg="mod">
          <ac:chgData name="One Skill" userId="8d49c830ac36a521" providerId="LiveId" clId="{EA354719-4A8A-47E8-A6A4-79A949610386}" dt="2024-04-18T13:40:59.976" v="3508" actId="27803"/>
          <ac:spMkLst>
            <pc:docMk/>
            <pc:sldMk cId="767519772" sldId="268"/>
            <ac:spMk id="2730" creationId="{9EDFF2B0-6BB3-080F-886E-9FF28300817E}"/>
          </ac:spMkLst>
        </pc:spChg>
        <pc:spChg chg="mod">
          <ac:chgData name="One Skill" userId="8d49c830ac36a521" providerId="LiveId" clId="{EA354719-4A8A-47E8-A6A4-79A949610386}" dt="2024-04-18T13:40:59.976" v="3508" actId="27803"/>
          <ac:spMkLst>
            <pc:docMk/>
            <pc:sldMk cId="767519772" sldId="268"/>
            <ac:spMk id="2731" creationId="{EE4FC40A-D36F-A1B0-FAF8-B646634C27A0}"/>
          </ac:spMkLst>
        </pc:spChg>
        <pc:spChg chg="mod">
          <ac:chgData name="One Skill" userId="8d49c830ac36a521" providerId="LiveId" clId="{EA354719-4A8A-47E8-A6A4-79A949610386}" dt="2024-04-18T13:40:59.976" v="3508" actId="27803"/>
          <ac:spMkLst>
            <pc:docMk/>
            <pc:sldMk cId="767519772" sldId="268"/>
            <ac:spMk id="2732" creationId="{EA62956F-D556-712A-F3ED-1E512C1A9504}"/>
          </ac:spMkLst>
        </pc:spChg>
        <pc:spChg chg="mod">
          <ac:chgData name="One Skill" userId="8d49c830ac36a521" providerId="LiveId" clId="{EA354719-4A8A-47E8-A6A4-79A949610386}" dt="2024-04-18T13:40:59.976" v="3508" actId="27803"/>
          <ac:spMkLst>
            <pc:docMk/>
            <pc:sldMk cId="767519772" sldId="268"/>
            <ac:spMk id="2733" creationId="{7807C5A5-D674-D60C-071C-17AC2640944C}"/>
          </ac:spMkLst>
        </pc:spChg>
        <pc:spChg chg="mod">
          <ac:chgData name="One Skill" userId="8d49c830ac36a521" providerId="LiveId" clId="{EA354719-4A8A-47E8-A6A4-79A949610386}" dt="2024-04-18T13:40:59.976" v="3508" actId="27803"/>
          <ac:spMkLst>
            <pc:docMk/>
            <pc:sldMk cId="767519772" sldId="268"/>
            <ac:spMk id="2734" creationId="{A3CA4407-0D44-4194-8488-99B8E7A5E24A}"/>
          </ac:spMkLst>
        </pc:spChg>
        <pc:spChg chg="mod">
          <ac:chgData name="One Skill" userId="8d49c830ac36a521" providerId="LiveId" clId="{EA354719-4A8A-47E8-A6A4-79A949610386}" dt="2024-04-18T13:40:59.976" v="3508" actId="27803"/>
          <ac:spMkLst>
            <pc:docMk/>
            <pc:sldMk cId="767519772" sldId="268"/>
            <ac:spMk id="2735" creationId="{FE644D19-E433-6BB6-0819-0390CEA657A7}"/>
          </ac:spMkLst>
        </pc:spChg>
        <pc:spChg chg="mod">
          <ac:chgData name="One Skill" userId="8d49c830ac36a521" providerId="LiveId" clId="{EA354719-4A8A-47E8-A6A4-79A949610386}" dt="2024-04-18T13:40:59.976" v="3508" actId="27803"/>
          <ac:spMkLst>
            <pc:docMk/>
            <pc:sldMk cId="767519772" sldId="268"/>
            <ac:spMk id="2736" creationId="{BBE73083-D88D-8EC9-9E79-2C59A5CD2B15}"/>
          </ac:spMkLst>
        </pc:spChg>
        <pc:spChg chg="mod">
          <ac:chgData name="One Skill" userId="8d49c830ac36a521" providerId="LiveId" clId="{EA354719-4A8A-47E8-A6A4-79A949610386}" dt="2024-04-18T13:40:59.976" v="3508" actId="27803"/>
          <ac:spMkLst>
            <pc:docMk/>
            <pc:sldMk cId="767519772" sldId="268"/>
            <ac:spMk id="2737" creationId="{223A3167-A2F6-5134-EA64-4245FCBC6953}"/>
          </ac:spMkLst>
        </pc:spChg>
        <pc:spChg chg="mod">
          <ac:chgData name="One Skill" userId="8d49c830ac36a521" providerId="LiveId" clId="{EA354719-4A8A-47E8-A6A4-79A949610386}" dt="2024-04-18T13:40:59.976" v="3508" actId="27803"/>
          <ac:spMkLst>
            <pc:docMk/>
            <pc:sldMk cId="767519772" sldId="268"/>
            <ac:spMk id="2738" creationId="{878BBDB4-72A1-5328-B02F-6260032049D6}"/>
          </ac:spMkLst>
        </pc:spChg>
        <pc:spChg chg="mod">
          <ac:chgData name="One Skill" userId="8d49c830ac36a521" providerId="LiveId" clId="{EA354719-4A8A-47E8-A6A4-79A949610386}" dt="2024-04-18T13:40:59.976" v="3508" actId="27803"/>
          <ac:spMkLst>
            <pc:docMk/>
            <pc:sldMk cId="767519772" sldId="268"/>
            <ac:spMk id="2739" creationId="{E167B9C7-62C0-86D4-2D55-9A03C3CE0213}"/>
          </ac:spMkLst>
        </pc:spChg>
        <pc:spChg chg="mod">
          <ac:chgData name="One Skill" userId="8d49c830ac36a521" providerId="LiveId" clId="{EA354719-4A8A-47E8-A6A4-79A949610386}" dt="2024-04-18T13:40:59.976" v="3508" actId="27803"/>
          <ac:spMkLst>
            <pc:docMk/>
            <pc:sldMk cId="767519772" sldId="268"/>
            <ac:spMk id="2740" creationId="{0F6F162C-AA08-956C-1C0F-ADE50020CACF}"/>
          </ac:spMkLst>
        </pc:spChg>
        <pc:spChg chg="mod">
          <ac:chgData name="One Skill" userId="8d49c830ac36a521" providerId="LiveId" clId="{EA354719-4A8A-47E8-A6A4-79A949610386}" dt="2024-04-18T13:40:59.976" v="3508" actId="27803"/>
          <ac:spMkLst>
            <pc:docMk/>
            <pc:sldMk cId="767519772" sldId="268"/>
            <ac:spMk id="2741" creationId="{147318A4-B7DC-6A71-FD02-F376F9503397}"/>
          </ac:spMkLst>
        </pc:spChg>
        <pc:spChg chg="mod">
          <ac:chgData name="One Skill" userId="8d49c830ac36a521" providerId="LiveId" clId="{EA354719-4A8A-47E8-A6A4-79A949610386}" dt="2024-04-18T13:40:59.976" v="3508" actId="27803"/>
          <ac:spMkLst>
            <pc:docMk/>
            <pc:sldMk cId="767519772" sldId="268"/>
            <ac:spMk id="2742" creationId="{45E6B0EB-8740-5CFA-27EC-0725E6E9F615}"/>
          </ac:spMkLst>
        </pc:spChg>
        <pc:spChg chg="mod">
          <ac:chgData name="One Skill" userId="8d49c830ac36a521" providerId="LiveId" clId="{EA354719-4A8A-47E8-A6A4-79A949610386}" dt="2024-04-18T13:40:59.976" v="3508" actId="27803"/>
          <ac:spMkLst>
            <pc:docMk/>
            <pc:sldMk cId="767519772" sldId="268"/>
            <ac:spMk id="2743" creationId="{C42057FA-F6CE-60ED-D28A-EA60A7073013}"/>
          </ac:spMkLst>
        </pc:spChg>
        <pc:spChg chg="mod">
          <ac:chgData name="One Skill" userId="8d49c830ac36a521" providerId="LiveId" clId="{EA354719-4A8A-47E8-A6A4-79A949610386}" dt="2024-04-18T13:40:59.976" v="3508" actId="27803"/>
          <ac:spMkLst>
            <pc:docMk/>
            <pc:sldMk cId="767519772" sldId="268"/>
            <ac:spMk id="2744" creationId="{675B7FAF-E76B-BB20-C7A1-E15C6E49344F}"/>
          </ac:spMkLst>
        </pc:spChg>
        <pc:spChg chg="mod">
          <ac:chgData name="One Skill" userId="8d49c830ac36a521" providerId="LiveId" clId="{EA354719-4A8A-47E8-A6A4-79A949610386}" dt="2024-04-18T13:40:59.976" v="3508" actId="27803"/>
          <ac:spMkLst>
            <pc:docMk/>
            <pc:sldMk cId="767519772" sldId="268"/>
            <ac:spMk id="2745" creationId="{F482DEE8-4367-68C8-7F33-770C603F1859}"/>
          </ac:spMkLst>
        </pc:spChg>
        <pc:spChg chg="mod">
          <ac:chgData name="One Skill" userId="8d49c830ac36a521" providerId="LiveId" clId="{EA354719-4A8A-47E8-A6A4-79A949610386}" dt="2024-04-18T13:40:59.976" v="3508" actId="27803"/>
          <ac:spMkLst>
            <pc:docMk/>
            <pc:sldMk cId="767519772" sldId="268"/>
            <ac:spMk id="2746" creationId="{138F5411-84D0-822C-01E1-80026B40EA92}"/>
          </ac:spMkLst>
        </pc:spChg>
        <pc:spChg chg="mod">
          <ac:chgData name="One Skill" userId="8d49c830ac36a521" providerId="LiveId" clId="{EA354719-4A8A-47E8-A6A4-79A949610386}" dt="2024-04-18T13:40:59.976" v="3508" actId="27803"/>
          <ac:spMkLst>
            <pc:docMk/>
            <pc:sldMk cId="767519772" sldId="268"/>
            <ac:spMk id="2747" creationId="{C52E06EE-487A-874C-160A-9F08DE505F81}"/>
          </ac:spMkLst>
        </pc:spChg>
        <pc:spChg chg="mod">
          <ac:chgData name="One Skill" userId="8d49c830ac36a521" providerId="LiveId" clId="{EA354719-4A8A-47E8-A6A4-79A949610386}" dt="2024-04-18T13:40:59.976" v="3508" actId="27803"/>
          <ac:spMkLst>
            <pc:docMk/>
            <pc:sldMk cId="767519772" sldId="268"/>
            <ac:spMk id="2748" creationId="{8407694E-150B-51AF-2639-726E6027ACC6}"/>
          </ac:spMkLst>
        </pc:spChg>
        <pc:spChg chg="mod">
          <ac:chgData name="One Skill" userId="8d49c830ac36a521" providerId="LiveId" clId="{EA354719-4A8A-47E8-A6A4-79A949610386}" dt="2024-04-18T13:40:59.976" v="3508" actId="27803"/>
          <ac:spMkLst>
            <pc:docMk/>
            <pc:sldMk cId="767519772" sldId="268"/>
            <ac:spMk id="2749" creationId="{7D59784E-8892-962A-C9E9-4D194D0AAE9A}"/>
          </ac:spMkLst>
        </pc:spChg>
        <pc:spChg chg="mod">
          <ac:chgData name="One Skill" userId="8d49c830ac36a521" providerId="LiveId" clId="{EA354719-4A8A-47E8-A6A4-79A949610386}" dt="2024-04-18T13:40:59.976" v="3508" actId="27803"/>
          <ac:spMkLst>
            <pc:docMk/>
            <pc:sldMk cId="767519772" sldId="268"/>
            <ac:spMk id="2750" creationId="{40A3666A-9D15-F627-709D-30741CB1339A}"/>
          </ac:spMkLst>
        </pc:spChg>
        <pc:spChg chg="mod">
          <ac:chgData name="One Skill" userId="8d49c830ac36a521" providerId="LiveId" clId="{EA354719-4A8A-47E8-A6A4-79A949610386}" dt="2024-04-18T13:40:59.976" v="3508" actId="27803"/>
          <ac:spMkLst>
            <pc:docMk/>
            <pc:sldMk cId="767519772" sldId="268"/>
            <ac:spMk id="2751" creationId="{DC24772F-BFB3-CBAC-6C4D-E45E26B3991E}"/>
          </ac:spMkLst>
        </pc:spChg>
        <pc:spChg chg="mod">
          <ac:chgData name="One Skill" userId="8d49c830ac36a521" providerId="LiveId" clId="{EA354719-4A8A-47E8-A6A4-79A949610386}" dt="2024-04-18T13:40:59.976" v="3508" actId="27803"/>
          <ac:spMkLst>
            <pc:docMk/>
            <pc:sldMk cId="767519772" sldId="268"/>
            <ac:spMk id="2752" creationId="{A9768C29-BFF3-D8AD-0B23-B1896E9EB5E7}"/>
          </ac:spMkLst>
        </pc:spChg>
        <pc:spChg chg="mod">
          <ac:chgData name="One Skill" userId="8d49c830ac36a521" providerId="LiveId" clId="{EA354719-4A8A-47E8-A6A4-79A949610386}" dt="2024-04-18T13:40:59.976" v="3508" actId="27803"/>
          <ac:spMkLst>
            <pc:docMk/>
            <pc:sldMk cId="767519772" sldId="268"/>
            <ac:spMk id="2753" creationId="{293AAA55-B72A-8987-DDD9-0610DB2E1B5B}"/>
          </ac:spMkLst>
        </pc:spChg>
        <pc:spChg chg="mod">
          <ac:chgData name="One Skill" userId="8d49c830ac36a521" providerId="LiveId" clId="{EA354719-4A8A-47E8-A6A4-79A949610386}" dt="2024-04-18T13:40:59.976" v="3508" actId="27803"/>
          <ac:spMkLst>
            <pc:docMk/>
            <pc:sldMk cId="767519772" sldId="268"/>
            <ac:spMk id="2754" creationId="{556EF8DC-5252-29F7-27ED-F161B43EEB46}"/>
          </ac:spMkLst>
        </pc:spChg>
        <pc:spChg chg="mod">
          <ac:chgData name="One Skill" userId="8d49c830ac36a521" providerId="LiveId" clId="{EA354719-4A8A-47E8-A6A4-79A949610386}" dt="2024-04-18T13:40:59.976" v="3508" actId="27803"/>
          <ac:spMkLst>
            <pc:docMk/>
            <pc:sldMk cId="767519772" sldId="268"/>
            <ac:spMk id="2755" creationId="{2C1E8391-05B3-40BA-DF70-AE2C03F79FEF}"/>
          </ac:spMkLst>
        </pc:spChg>
        <pc:spChg chg="mod">
          <ac:chgData name="One Skill" userId="8d49c830ac36a521" providerId="LiveId" clId="{EA354719-4A8A-47E8-A6A4-79A949610386}" dt="2024-04-18T13:40:59.976" v="3508" actId="27803"/>
          <ac:spMkLst>
            <pc:docMk/>
            <pc:sldMk cId="767519772" sldId="268"/>
            <ac:spMk id="2756" creationId="{F9CB5E24-B6A4-6D22-1C5E-E6C67206FFEA}"/>
          </ac:spMkLst>
        </pc:spChg>
        <pc:spChg chg="mod">
          <ac:chgData name="One Skill" userId="8d49c830ac36a521" providerId="LiveId" clId="{EA354719-4A8A-47E8-A6A4-79A949610386}" dt="2024-04-18T13:40:59.976" v="3508" actId="27803"/>
          <ac:spMkLst>
            <pc:docMk/>
            <pc:sldMk cId="767519772" sldId="268"/>
            <ac:spMk id="2757" creationId="{6223C217-E16C-FF71-8D16-ABC154FF0ECB}"/>
          </ac:spMkLst>
        </pc:spChg>
        <pc:spChg chg="mod">
          <ac:chgData name="One Skill" userId="8d49c830ac36a521" providerId="LiveId" clId="{EA354719-4A8A-47E8-A6A4-79A949610386}" dt="2024-04-18T13:40:59.976" v="3508" actId="27803"/>
          <ac:spMkLst>
            <pc:docMk/>
            <pc:sldMk cId="767519772" sldId="268"/>
            <ac:spMk id="2758" creationId="{ED1055C5-3672-1C0A-EB96-19091E2C4FA1}"/>
          </ac:spMkLst>
        </pc:spChg>
        <pc:spChg chg="mod">
          <ac:chgData name="One Skill" userId="8d49c830ac36a521" providerId="LiveId" clId="{EA354719-4A8A-47E8-A6A4-79A949610386}" dt="2024-04-18T13:40:59.976" v="3508" actId="27803"/>
          <ac:spMkLst>
            <pc:docMk/>
            <pc:sldMk cId="767519772" sldId="268"/>
            <ac:spMk id="2759" creationId="{21EDF419-50E3-F5ED-546E-D884A2B641CD}"/>
          </ac:spMkLst>
        </pc:spChg>
        <pc:spChg chg="mod">
          <ac:chgData name="One Skill" userId="8d49c830ac36a521" providerId="LiveId" clId="{EA354719-4A8A-47E8-A6A4-79A949610386}" dt="2024-04-18T13:40:59.976" v="3508" actId="27803"/>
          <ac:spMkLst>
            <pc:docMk/>
            <pc:sldMk cId="767519772" sldId="268"/>
            <ac:spMk id="2760" creationId="{F879A433-1887-FE50-1412-3AD2DCB26E4A}"/>
          </ac:spMkLst>
        </pc:spChg>
        <pc:spChg chg="mod">
          <ac:chgData name="One Skill" userId="8d49c830ac36a521" providerId="LiveId" clId="{EA354719-4A8A-47E8-A6A4-79A949610386}" dt="2024-04-18T13:40:59.976" v="3508" actId="27803"/>
          <ac:spMkLst>
            <pc:docMk/>
            <pc:sldMk cId="767519772" sldId="268"/>
            <ac:spMk id="2761" creationId="{84E17C3D-1B23-0F01-24B9-29857468685A}"/>
          </ac:spMkLst>
        </pc:spChg>
        <pc:spChg chg="mod">
          <ac:chgData name="One Skill" userId="8d49c830ac36a521" providerId="LiveId" clId="{EA354719-4A8A-47E8-A6A4-79A949610386}" dt="2024-04-18T13:40:59.976" v="3508" actId="27803"/>
          <ac:spMkLst>
            <pc:docMk/>
            <pc:sldMk cId="767519772" sldId="268"/>
            <ac:spMk id="2762" creationId="{2D8640ED-9875-E164-2357-0E67081CE390}"/>
          </ac:spMkLst>
        </pc:spChg>
        <pc:spChg chg="mod">
          <ac:chgData name="One Skill" userId="8d49c830ac36a521" providerId="LiveId" clId="{EA354719-4A8A-47E8-A6A4-79A949610386}" dt="2024-04-18T13:40:59.976" v="3508" actId="27803"/>
          <ac:spMkLst>
            <pc:docMk/>
            <pc:sldMk cId="767519772" sldId="268"/>
            <ac:spMk id="2763" creationId="{9E1EBA67-7775-F53D-AAC7-DE8775B5CF32}"/>
          </ac:spMkLst>
        </pc:spChg>
        <pc:spChg chg="mod">
          <ac:chgData name="One Skill" userId="8d49c830ac36a521" providerId="LiveId" clId="{EA354719-4A8A-47E8-A6A4-79A949610386}" dt="2024-04-18T13:40:59.976" v="3508" actId="27803"/>
          <ac:spMkLst>
            <pc:docMk/>
            <pc:sldMk cId="767519772" sldId="268"/>
            <ac:spMk id="2764" creationId="{9B179D0B-C569-0F25-506D-D86157AAF4C2}"/>
          </ac:spMkLst>
        </pc:spChg>
        <pc:spChg chg="mod">
          <ac:chgData name="One Skill" userId="8d49c830ac36a521" providerId="LiveId" clId="{EA354719-4A8A-47E8-A6A4-79A949610386}" dt="2024-04-18T13:40:59.976" v="3508" actId="27803"/>
          <ac:spMkLst>
            <pc:docMk/>
            <pc:sldMk cId="767519772" sldId="268"/>
            <ac:spMk id="2765" creationId="{B1B36732-9A34-D56B-EBA2-A17C3068A3D6}"/>
          </ac:spMkLst>
        </pc:spChg>
        <pc:spChg chg="mod">
          <ac:chgData name="One Skill" userId="8d49c830ac36a521" providerId="LiveId" clId="{EA354719-4A8A-47E8-A6A4-79A949610386}" dt="2024-04-18T13:40:59.976" v="3508" actId="27803"/>
          <ac:spMkLst>
            <pc:docMk/>
            <pc:sldMk cId="767519772" sldId="268"/>
            <ac:spMk id="2766" creationId="{5D5C24D9-0687-8350-0CC0-BC4209D74FDF}"/>
          </ac:spMkLst>
        </pc:spChg>
        <pc:spChg chg="mod">
          <ac:chgData name="One Skill" userId="8d49c830ac36a521" providerId="LiveId" clId="{EA354719-4A8A-47E8-A6A4-79A949610386}" dt="2024-04-18T13:40:59.976" v="3508" actId="27803"/>
          <ac:spMkLst>
            <pc:docMk/>
            <pc:sldMk cId="767519772" sldId="268"/>
            <ac:spMk id="2767" creationId="{CE9228D0-3AB9-E587-5516-832BDDF06E7D}"/>
          </ac:spMkLst>
        </pc:spChg>
        <pc:spChg chg="mod">
          <ac:chgData name="One Skill" userId="8d49c830ac36a521" providerId="LiveId" clId="{EA354719-4A8A-47E8-A6A4-79A949610386}" dt="2024-04-18T13:40:59.976" v="3508" actId="27803"/>
          <ac:spMkLst>
            <pc:docMk/>
            <pc:sldMk cId="767519772" sldId="268"/>
            <ac:spMk id="2768" creationId="{A109B585-ECA3-CDFA-9159-A0C3E4780A90}"/>
          </ac:spMkLst>
        </pc:spChg>
        <pc:spChg chg="mod">
          <ac:chgData name="One Skill" userId="8d49c830ac36a521" providerId="LiveId" clId="{EA354719-4A8A-47E8-A6A4-79A949610386}" dt="2024-04-18T13:40:59.976" v="3508" actId="27803"/>
          <ac:spMkLst>
            <pc:docMk/>
            <pc:sldMk cId="767519772" sldId="268"/>
            <ac:spMk id="2769" creationId="{CB7CBA21-EA9B-926E-11E1-EB8BC2C8C433}"/>
          </ac:spMkLst>
        </pc:spChg>
        <pc:spChg chg="mod">
          <ac:chgData name="One Skill" userId="8d49c830ac36a521" providerId="LiveId" clId="{EA354719-4A8A-47E8-A6A4-79A949610386}" dt="2024-04-18T13:40:59.976" v="3508" actId="27803"/>
          <ac:spMkLst>
            <pc:docMk/>
            <pc:sldMk cId="767519772" sldId="268"/>
            <ac:spMk id="2770" creationId="{A1D9FD40-A51F-29BA-273F-8CC05D441657}"/>
          </ac:spMkLst>
        </pc:spChg>
        <pc:spChg chg="mod">
          <ac:chgData name="One Skill" userId="8d49c830ac36a521" providerId="LiveId" clId="{EA354719-4A8A-47E8-A6A4-79A949610386}" dt="2024-04-18T13:40:59.976" v="3508" actId="27803"/>
          <ac:spMkLst>
            <pc:docMk/>
            <pc:sldMk cId="767519772" sldId="268"/>
            <ac:spMk id="2771" creationId="{2C314DB5-D1BB-08E1-FEB2-EDF140180FA5}"/>
          </ac:spMkLst>
        </pc:spChg>
        <pc:spChg chg="mod">
          <ac:chgData name="One Skill" userId="8d49c830ac36a521" providerId="LiveId" clId="{EA354719-4A8A-47E8-A6A4-79A949610386}" dt="2024-04-18T13:40:59.976" v="3508" actId="27803"/>
          <ac:spMkLst>
            <pc:docMk/>
            <pc:sldMk cId="767519772" sldId="268"/>
            <ac:spMk id="2772" creationId="{94164791-1BDC-4876-1B3D-6870C709F883}"/>
          </ac:spMkLst>
        </pc:spChg>
        <pc:spChg chg="mod">
          <ac:chgData name="One Skill" userId="8d49c830ac36a521" providerId="LiveId" clId="{EA354719-4A8A-47E8-A6A4-79A949610386}" dt="2024-04-18T13:40:59.976" v="3508" actId="27803"/>
          <ac:spMkLst>
            <pc:docMk/>
            <pc:sldMk cId="767519772" sldId="268"/>
            <ac:spMk id="2773" creationId="{B42C3FF0-3F39-306D-4464-D24A1BF3B337}"/>
          </ac:spMkLst>
        </pc:spChg>
        <pc:spChg chg="mod">
          <ac:chgData name="One Skill" userId="8d49c830ac36a521" providerId="LiveId" clId="{EA354719-4A8A-47E8-A6A4-79A949610386}" dt="2024-04-18T13:40:59.976" v="3508" actId="27803"/>
          <ac:spMkLst>
            <pc:docMk/>
            <pc:sldMk cId="767519772" sldId="268"/>
            <ac:spMk id="2774" creationId="{289AA1B8-2DF6-5EA9-BE1C-DBD80DF2C84C}"/>
          </ac:spMkLst>
        </pc:spChg>
        <pc:spChg chg="mod">
          <ac:chgData name="One Skill" userId="8d49c830ac36a521" providerId="LiveId" clId="{EA354719-4A8A-47E8-A6A4-79A949610386}" dt="2024-04-18T13:40:59.976" v="3508" actId="27803"/>
          <ac:spMkLst>
            <pc:docMk/>
            <pc:sldMk cId="767519772" sldId="268"/>
            <ac:spMk id="2775" creationId="{334F395E-B341-A09F-B1CD-4868DA1947FF}"/>
          </ac:spMkLst>
        </pc:spChg>
        <pc:spChg chg="mod">
          <ac:chgData name="One Skill" userId="8d49c830ac36a521" providerId="LiveId" clId="{EA354719-4A8A-47E8-A6A4-79A949610386}" dt="2024-04-18T13:40:59.976" v="3508" actId="27803"/>
          <ac:spMkLst>
            <pc:docMk/>
            <pc:sldMk cId="767519772" sldId="268"/>
            <ac:spMk id="2776" creationId="{89A53C70-1718-B14C-F2BE-85C455DB0C28}"/>
          </ac:spMkLst>
        </pc:spChg>
        <pc:spChg chg="mod">
          <ac:chgData name="One Skill" userId="8d49c830ac36a521" providerId="LiveId" clId="{EA354719-4A8A-47E8-A6A4-79A949610386}" dt="2024-04-18T13:40:59.976" v="3508" actId="27803"/>
          <ac:spMkLst>
            <pc:docMk/>
            <pc:sldMk cId="767519772" sldId="268"/>
            <ac:spMk id="2777" creationId="{AD14FB74-B1E4-6820-EA36-F537754E9405}"/>
          </ac:spMkLst>
        </pc:spChg>
        <pc:spChg chg="mod">
          <ac:chgData name="One Skill" userId="8d49c830ac36a521" providerId="LiveId" clId="{EA354719-4A8A-47E8-A6A4-79A949610386}" dt="2024-04-18T13:40:59.976" v="3508" actId="27803"/>
          <ac:spMkLst>
            <pc:docMk/>
            <pc:sldMk cId="767519772" sldId="268"/>
            <ac:spMk id="2778" creationId="{AA623B02-75A4-BD97-B382-86AE29E46FF1}"/>
          </ac:spMkLst>
        </pc:spChg>
        <pc:spChg chg="mod">
          <ac:chgData name="One Skill" userId="8d49c830ac36a521" providerId="LiveId" clId="{EA354719-4A8A-47E8-A6A4-79A949610386}" dt="2024-04-18T13:40:59.976" v="3508" actId="27803"/>
          <ac:spMkLst>
            <pc:docMk/>
            <pc:sldMk cId="767519772" sldId="268"/>
            <ac:spMk id="2779" creationId="{2CF3EED3-717F-CC9D-3F52-F38E9F12ADEA}"/>
          </ac:spMkLst>
        </pc:spChg>
        <pc:spChg chg="mod">
          <ac:chgData name="One Skill" userId="8d49c830ac36a521" providerId="LiveId" clId="{EA354719-4A8A-47E8-A6A4-79A949610386}" dt="2024-04-18T13:40:59.976" v="3508" actId="27803"/>
          <ac:spMkLst>
            <pc:docMk/>
            <pc:sldMk cId="767519772" sldId="268"/>
            <ac:spMk id="2780" creationId="{B8A63C5D-0AB9-9A80-4D3C-B9F990DE8FFD}"/>
          </ac:spMkLst>
        </pc:spChg>
        <pc:spChg chg="mod">
          <ac:chgData name="One Skill" userId="8d49c830ac36a521" providerId="LiveId" clId="{EA354719-4A8A-47E8-A6A4-79A949610386}" dt="2024-04-18T13:40:59.976" v="3508" actId="27803"/>
          <ac:spMkLst>
            <pc:docMk/>
            <pc:sldMk cId="767519772" sldId="268"/>
            <ac:spMk id="2781" creationId="{440E7CA8-5734-7E20-D511-8484F10A506A}"/>
          </ac:spMkLst>
        </pc:spChg>
        <pc:spChg chg="mod">
          <ac:chgData name="One Skill" userId="8d49c830ac36a521" providerId="LiveId" clId="{EA354719-4A8A-47E8-A6A4-79A949610386}" dt="2024-04-18T13:40:59.976" v="3508" actId="27803"/>
          <ac:spMkLst>
            <pc:docMk/>
            <pc:sldMk cId="767519772" sldId="268"/>
            <ac:spMk id="2782" creationId="{1F7F7D76-A27E-9EB5-0CA7-2A4F0F5C30F2}"/>
          </ac:spMkLst>
        </pc:spChg>
        <pc:spChg chg="mod">
          <ac:chgData name="One Skill" userId="8d49c830ac36a521" providerId="LiveId" clId="{EA354719-4A8A-47E8-A6A4-79A949610386}" dt="2024-04-18T13:40:59.976" v="3508" actId="27803"/>
          <ac:spMkLst>
            <pc:docMk/>
            <pc:sldMk cId="767519772" sldId="268"/>
            <ac:spMk id="2783" creationId="{F8EF98AE-C251-1380-8EAE-EC9A03E81ED3}"/>
          </ac:spMkLst>
        </pc:spChg>
        <pc:spChg chg="mod">
          <ac:chgData name="One Skill" userId="8d49c830ac36a521" providerId="LiveId" clId="{EA354719-4A8A-47E8-A6A4-79A949610386}" dt="2024-04-18T13:40:59.976" v="3508" actId="27803"/>
          <ac:spMkLst>
            <pc:docMk/>
            <pc:sldMk cId="767519772" sldId="268"/>
            <ac:spMk id="2784" creationId="{6E7F1C0A-BEE6-3808-E6BB-EC605B0BC47F}"/>
          </ac:spMkLst>
        </pc:spChg>
        <pc:spChg chg="mod">
          <ac:chgData name="One Skill" userId="8d49c830ac36a521" providerId="LiveId" clId="{EA354719-4A8A-47E8-A6A4-79A949610386}" dt="2024-04-18T13:40:59.976" v="3508" actId="27803"/>
          <ac:spMkLst>
            <pc:docMk/>
            <pc:sldMk cId="767519772" sldId="268"/>
            <ac:spMk id="2785" creationId="{1BE611C0-3E58-BB4D-FACD-1BB0126A7C8E}"/>
          </ac:spMkLst>
        </pc:spChg>
        <pc:spChg chg="mod">
          <ac:chgData name="One Skill" userId="8d49c830ac36a521" providerId="LiveId" clId="{EA354719-4A8A-47E8-A6A4-79A949610386}" dt="2024-04-18T13:40:59.976" v="3508" actId="27803"/>
          <ac:spMkLst>
            <pc:docMk/>
            <pc:sldMk cId="767519772" sldId="268"/>
            <ac:spMk id="2786" creationId="{414FE592-9C0B-2EFE-3C8D-1110018CB33A}"/>
          </ac:spMkLst>
        </pc:spChg>
        <pc:spChg chg="mod">
          <ac:chgData name="One Skill" userId="8d49c830ac36a521" providerId="LiveId" clId="{EA354719-4A8A-47E8-A6A4-79A949610386}" dt="2024-04-18T13:40:59.976" v="3508" actId="27803"/>
          <ac:spMkLst>
            <pc:docMk/>
            <pc:sldMk cId="767519772" sldId="268"/>
            <ac:spMk id="2787" creationId="{161B650C-722C-470C-3A44-C0371A5AC84F}"/>
          </ac:spMkLst>
        </pc:spChg>
        <pc:spChg chg="mod">
          <ac:chgData name="One Skill" userId="8d49c830ac36a521" providerId="LiveId" clId="{EA354719-4A8A-47E8-A6A4-79A949610386}" dt="2024-04-18T13:40:59.976" v="3508" actId="27803"/>
          <ac:spMkLst>
            <pc:docMk/>
            <pc:sldMk cId="767519772" sldId="268"/>
            <ac:spMk id="2788" creationId="{B3240B4E-70F2-E67D-2611-7EBABC6A0CC5}"/>
          </ac:spMkLst>
        </pc:spChg>
        <pc:spChg chg="mod">
          <ac:chgData name="One Skill" userId="8d49c830ac36a521" providerId="LiveId" clId="{EA354719-4A8A-47E8-A6A4-79A949610386}" dt="2024-04-18T13:40:59.976" v="3508" actId="27803"/>
          <ac:spMkLst>
            <pc:docMk/>
            <pc:sldMk cId="767519772" sldId="268"/>
            <ac:spMk id="2789" creationId="{4336F2FE-2AB0-E5AD-478C-6B21F42EAF2E}"/>
          </ac:spMkLst>
        </pc:spChg>
        <pc:spChg chg="mod">
          <ac:chgData name="One Skill" userId="8d49c830ac36a521" providerId="LiveId" clId="{EA354719-4A8A-47E8-A6A4-79A949610386}" dt="2024-04-18T13:40:59.976" v="3508" actId="27803"/>
          <ac:spMkLst>
            <pc:docMk/>
            <pc:sldMk cId="767519772" sldId="268"/>
            <ac:spMk id="2790" creationId="{6F967792-6880-63CE-FE49-B824597B5B13}"/>
          </ac:spMkLst>
        </pc:spChg>
        <pc:spChg chg="mod">
          <ac:chgData name="One Skill" userId="8d49c830ac36a521" providerId="LiveId" clId="{EA354719-4A8A-47E8-A6A4-79A949610386}" dt="2024-04-18T13:40:59.976" v="3508" actId="27803"/>
          <ac:spMkLst>
            <pc:docMk/>
            <pc:sldMk cId="767519772" sldId="268"/>
            <ac:spMk id="2791" creationId="{D0EB57B6-101F-747E-9BB3-67D4CD421389}"/>
          </ac:spMkLst>
        </pc:spChg>
        <pc:spChg chg="mod">
          <ac:chgData name="One Skill" userId="8d49c830ac36a521" providerId="LiveId" clId="{EA354719-4A8A-47E8-A6A4-79A949610386}" dt="2024-04-18T13:40:59.976" v="3508" actId="27803"/>
          <ac:spMkLst>
            <pc:docMk/>
            <pc:sldMk cId="767519772" sldId="268"/>
            <ac:spMk id="2792" creationId="{0F4D152F-B33E-88E7-B588-74B84E805E8C}"/>
          </ac:spMkLst>
        </pc:spChg>
        <pc:spChg chg="mod">
          <ac:chgData name="One Skill" userId="8d49c830ac36a521" providerId="LiveId" clId="{EA354719-4A8A-47E8-A6A4-79A949610386}" dt="2024-04-18T13:40:59.976" v="3508" actId="27803"/>
          <ac:spMkLst>
            <pc:docMk/>
            <pc:sldMk cId="767519772" sldId="268"/>
            <ac:spMk id="2793" creationId="{D7A5D1E1-D668-28D0-4E23-D9A50AB46F46}"/>
          </ac:spMkLst>
        </pc:spChg>
        <pc:spChg chg="mod">
          <ac:chgData name="One Skill" userId="8d49c830ac36a521" providerId="LiveId" clId="{EA354719-4A8A-47E8-A6A4-79A949610386}" dt="2024-04-18T13:40:59.976" v="3508" actId="27803"/>
          <ac:spMkLst>
            <pc:docMk/>
            <pc:sldMk cId="767519772" sldId="268"/>
            <ac:spMk id="2794" creationId="{858E9C6E-DE83-B712-9316-227D75D39210}"/>
          </ac:spMkLst>
        </pc:spChg>
        <pc:spChg chg="mod">
          <ac:chgData name="One Skill" userId="8d49c830ac36a521" providerId="LiveId" clId="{EA354719-4A8A-47E8-A6A4-79A949610386}" dt="2024-04-18T13:40:59.976" v="3508" actId="27803"/>
          <ac:spMkLst>
            <pc:docMk/>
            <pc:sldMk cId="767519772" sldId="268"/>
            <ac:spMk id="2795" creationId="{3A7A5183-6888-8CA0-1343-40AFB2CCAE3F}"/>
          </ac:spMkLst>
        </pc:spChg>
        <pc:spChg chg="mod">
          <ac:chgData name="One Skill" userId="8d49c830ac36a521" providerId="LiveId" clId="{EA354719-4A8A-47E8-A6A4-79A949610386}" dt="2024-04-18T13:40:59.976" v="3508" actId="27803"/>
          <ac:spMkLst>
            <pc:docMk/>
            <pc:sldMk cId="767519772" sldId="268"/>
            <ac:spMk id="2796" creationId="{3093FC7D-9AFD-1F8A-057B-8347C73119B2}"/>
          </ac:spMkLst>
        </pc:spChg>
        <pc:spChg chg="mod">
          <ac:chgData name="One Skill" userId="8d49c830ac36a521" providerId="LiveId" clId="{EA354719-4A8A-47E8-A6A4-79A949610386}" dt="2024-04-18T13:40:59.976" v="3508" actId="27803"/>
          <ac:spMkLst>
            <pc:docMk/>
            <pc:sldMk cId="767519772" sldId="268"/>
            <ac:spMk id="2797" creationId="{A5A1924F-0066-834E-121E-AA7E250D8B9F}"/>
          </ac:spMkLst>
        </pc:spChg>
        <pc:spChg chg="mod">
          <ac:chgData name="One Skill" userId="8d49c830ac36a521" providerId="LiveId" clId="{EA354719-4A8A-47E8-A6A4-79A949610386}" dt="2024-04-18T13:40:59.976" v="3508" actId="27803"/>
          <ac:spMkLst>
            <pc:docMk/>
            <pc:sldMk cId="767519772" sldId="268"/>
            <ac:spMk id="2798" creationId="{D37860B2-053B-47B9-F950-831246C10E1C}"/>
          </ac:spMkLst>
        </pc:spChg>
        <pc:spChg chg="mod">
          <ac:chgData name="One Skill" userId="8d49c830ac36a521" providerId="LiveId" clId="{EA354719-4A8A-47E8-A6A4-79A949610386}" dt="2024-04-18T13:40:59.976" v="3508" actId="27803"/>
          <ac:spMkLst>
            <pc:docMk/>
            <pc:sldMk cId="767519772" sldId="268"/>
            <ac:spMk id="2799" creationId="{C6BFCE31-2A3B-CA59-3B84-FED646A7777D}"/>
          </ac:spMkLst>
        </pc:spChg>
        <pc:spChg chg="mod">
          <ac:chgData name="One Skill" userId="8d49c830ac36a521" providerId="LiveId" clId="{EA354719-4A8A-47E8-A6A4-79A949610386}" dt="2024-04-18T13:40:59.976" v="3508" actId="27803"/>
          <ac:spMkLst>
            <pc:docMk/>
            <pc:sldMk cId="767519772" sldId="268"/>
            <ac:spMk id="2800" creationId="{791620A5-F64F-0EFA-49C4-536FEF35F8AE}"/>
          </ac:spMkLst>
        </pc:spChg>
        <pc:spChg chg="mod">
          <ac:chgData name="One Skill" userId="8d49c830ac36a521" providerId="LiveId" clId="{EA354719-4A8A-47E8-A6A4-79A949610386}" dt="2024-04-18T13:40:59.976" v="3508" actId="27803"/>
          <ac:spMkLst>
            <pc:docMk/>
            <pc:sldMk cId="767519772" sldId="268"/>
            <ac:spMk id="2801" creationId="{D3EDDC34-E361-BF24-E613-A6A937020F40}"/>
          </ac:spMkLst>
        </pc:spChg>
        <pc:spChg chg="mod">
          <ac:chgData name="One Skill" userId="8d49c830ac36a521" providerId="LiveId" clId="{EA354719-4A8A-47E8-A6A4-79A949610386}" dt="2024-04-18T13:40:59.976" v="3508" actId="27803"/>
          <ac:spMkLst>
            <pc:docMk/>
            <pc:sldMk cId="767519772" sldId="268"/>
            <ac:spMk id="2802" creationId="{FC1ED92D-9C24-162D-4C41-4373E4E300CE}"/>
          </ac:spMkLst>
        </pc:spChg>
        <pc:spChg chg="mod">
          <ac:chgData name="One Skill" userId="8d49c830ac36a521" providerId="LiveId" clId="{EA354719-4A8A-47E8-A6A4-79A949610386}" dt="2024-04-18T13:40:59.976" v="3508" actId="27803"/>
          <ac:spMkLst>
            <pc:docMk/>
            <pc:sldMk cId="767519772" sldId="268"/>
            <ac:spMk id="2803" creationId="{AC74A140-02A5-4BB7-10FE-7A8F5195C66C}"/>
          </ac:spMkLst>
        </pc:spChg>
        <pc:spChg chg="mod">
          <ac:chgData name="One Skill" userId="8d49c830ac36a521" providerId="LiveId" clId="{EA354719-4A8A-47E8-A6A4-79A949610386}" dt="2024-04-18T13:40:59.976" v="3508" actId="27803"/>
          <ac:spMkLst>
            <pc:docMk/>
            <pc:sldMk cId="767519772" sldId="268"/>
            <ac:spMk id="2804" creationId="{4CB88D0A-06D2-35BE-EA6C-D1AF27C2B43E}"/>
          </ac:spMkLst>
        </pc:spChg>
        <pc:spChg chg="mod">
          <ac:chgData name="One Skill" userId="8d49c830ac36a521" providerId="LiveId" clId="{EA354719-4A8A-47E8-A6A4-79A949610386}" dt="2024-04-18T13:40:59.976" v="3508" actId="27803"/>
          <ac:spMkLst>
            <pc:docMk/>
            <pc:sldMk cId="767519772" sldId="268"/>
            <ac:spMk id="2805" creationId="{9979CCEB-B746-E71F-0B1B-03900952BCC8}"/>
          </ac:spMkLst>
        </pc:spChg>
        <pc:spChg chg="mod">
          <ac:chgData name="One Skill" userId="8d49c830ac36a521" providerId="LiveId" clId="{EA354719-4A8A-47E8-A6A4-79A949610386}" dt="2024-04-18T13:40:59.976" v="3508" actId="27803"/>
          <ac:spMkLst>
            <pc:docMk/>
            <pc:sldMk cId="767519772" sldId="268"/>
            <ac:spMk id="2806" creationId="{6A06D95C-0EA2-E47F-93D8-4A1C4E1CCA82}"/>
          </ac:spMkLst>
        </pc:spChg>
        <pc:spChg chg="mod">
          <ac:chgData name="One Skill" userId="8d49c830ac36a521" providerId="LiveId" clId="{EA354719-4A8A-47E8-A6A4-79A949610386}" dt="2024-04-18T13:40:59.976" v="3508" actId="27803"/>
          <ac:spMkLst>
            <pc:docMk/>
            <pc:sldMk cId="767519772" sldId="268"/>
            <ac:spMk id="2807" creationId="{2272DCEB-180F-7B63-43E8-4B7BFE064759}"/>
          </ac:spMkLst>
        </pc:spChg>
        <pc:spChg chg="mod">
          <ac:chgData name="One Skill" userId="8d49c830ac36a521" providerId="LiveId" clId="{EA354719-4A8A-47E8-A6A4-79A949610386}" dt="2024-04-18T13:40:59.976" v="3508" actId="27803"/>
          <ac:spMkLst>
            <pc:docMk/>
            <pc:sldMk cId="767519772" sldId="268"/>
            <ac:spMk id="2808" creationId="{FBFB68EE-E07C-4A56-54BF-2A39A4B355DF}"/>
          </ac:spMkLst>
        </pc:spChg>
        <pc:spChg chg="mod">
          <ac:chgData name="One Skill" userId="8d49c830ac36a521" providerId="LiveId" clId="{EA354719-4A8A-47E8-A6A4-79A949610386}" dt="2024-04-18T13:40:59.976" v="3508" actId="27803"/>
          <ac:spMkLst>
            <pc:docMk/>
            <pc:sldMk cId="767519772" sldId="268"/>
            <ac:spMk id="2809" creationId="{435328E2-F166-322D-9031-217D31794A1D}"/>
          </ac:spMkLst>
        </pc:spChg>
        <pc:spChg chg="mod">
          <ac:chgData name="One Skill" userId="8d49c830ac36a521" providerId="LiveId" clId="{EA354719-4A8A-47E8-A6A4-79A949610386}" dt="2024-04-18T13:40:59.976" v="3508" actId="27803"/>
          <ac:spMkLst>
            <pc:docMk/>
            <pc:sldMk cId="767519772" sldId="268"/>
            <ac:spMk id="2810" creationId="{7E8B0961-4D05-EE7D-AAEF-03531FE26D7E}"/>
          </ac:spMkLst>
        </pc:spChg>
        <pc:spChg chg="mod">
          <ac:chgData name="One Skill" userId="8d49c830ac36a521" providerId="LiveId" clId="{EA354719-4A8A-47E8-A6A4-79A949610386}" dt="2024-04-18T13:40:59.976" v="3508" actId="27803"/>
          <ac:spMkLst>
            <pc:docMk/>
            <pc:sldMk cId="767519772" sldId="268"/>
            <ac:spMk id="2811" creationId="{D0D5590D-27A0-CAFC-81BB-AAF6E9A5F068}"/>
          </ac:spMkLst>
        </pc:spChg>
        <pc:spChg chg="mod">
          <ac:chgData name="One Skill" userId="8d49c830ac36a521" providerId="LiveId" clId="{EA354719-4A8A-47E8-A6A4-79A949610386}" dt="2024-04-18T13:40:59.976" v="3508" actId="27803"/>
          <ac:spMkLst>
            <pc:docMk/>
            <pc:sldMk cId="767519772" sldId="268"/>
            <ac:spMk id="2812" creationId="{2D0524C2-750A-7E19-E1F6-CB7F3D0075B2}"/>
          </ac:spMkLst>
        </pc:spChg>
        <pc:spChg chg="mod">
          <ac:chgData name="One Skill" userId="8d49c830ac36a521" providerId="LiveId" clId="{EA354719-4A8A-47E8-A6A4-79A949610386}" dt="2024-04-18T13:40:59.976" v="3508" actId="27803"/>
          <ac:spMkLst>
            <pc:docMk/>
            <pc:sldMk cId="767519772" sldId="268"/>
            <ac:spMk id="2813" creationId="{B6A7F1FE-D270-3DBD-CC12-7B8CB6954272}"/>
          </ac:spMkLst>
        </pc:spChg>
        <pc:spChg chg="mod">
          <ac:chgData name="One Skill" userId="8d49c830ac36a521" providerId="LiveId" clId="{EA354719-4A8A-47E8-A6A4-79A949610386}" dt="2024-04-18T13:40:59.976" v="3508" actId="27803"/>
          <ac:spMkLst>
            <pc:docMk/>
            <pc:sldMk cId="767519772" sldId="268"/>
            <ac:spMk id="2814" creationId="{1413DBB8-687D-98F9-108D-40D5DEA1C812}"/>
          </ac:spMkLst>
        </pc:spChg>
        <pc:spChg chg="mod">
          <ac:chgData name="One Skill" userId="8d49c830ac36a521" providerId="LiveId" clId="{EA354719-4A8A-47E8-A6A4-79A949610386}" dt="2024-04-18T13:40:59.976" v="3508" actId="27803"/>
          <ac:spMkLst>
            <pc:docMk/>
            <pc:sldMk cId="767519772" sldId="268"/>
            <ac:spMk id="2815" creationId="{A381AD1F-F05C-F90C-9823-6C6B045970AA}"/>
          </ac:spMkLst>
        </pc:spChg>
        <pc:spChg chg="mod">
          <ac:chgData name="One Skill" userId="8d49c830ac36a521" providerId="LiveId" clId="{EA354719-4A8A-47E8-A6A4-79A949610386}" dt="2024-04-18T13:40:59.976" v="3508" actId="27803"/>
          <ac:spMkLst>
            <pc:docMk/>
            <pc:sldMk cId="767519772" sldId="268"/>
            <ac:spMk id="2816" creationId="{FB2D7D53-CCA1-A140-7F99-04A05D70D08C}"/>
          </ac:spMkLst>
        </pc:spChg>
        <pc:spChg chg="mod">
          <ac:chgData name="One Skill" userId="8d49c830ac36a521" providerId="LiveId" clId="{EA354719-4A8A-47E8-A6A4-79A949610386}" dt="2024-04-18T13:40:59.976" v="3508" actId="27803"/>
          <ac:spMkLst>
            <pc:docMk/>
            <pc:sldMk cId="767519772" sldId="268"/>
            <ac:spMk id="2817" creationId="{455011F5-53D8-F8EE-3681-C7A6735B6800}"/>
          </ac:spMkLst>
        </pc:spChg>
        <pc:spChg chg="mod">
          <ac:chgData name="One Skill" userId="8d49c830ac36a521" providerId="LiveId" clId="{EA354719-4A8A-47E8-A6A4-79A949610386}" dt="2024-04-18T13:40:59.976" v="3508" actId="27803"/>
          <ac:spMkLst>
            <pc:docMk/>
            <pc:sldMk cId="767519772" sldId="268"/>
            <ac:spMk id="2818" creationId="{2D086F31-0811-859D-28D6-CBFA5AD434EA}"/>
          </ac:spMkLst>
        </pc:spChg>
        <pc:spChg chg="mod">
          <ac:chgData name="One Skill" userId="8d49c830ac36a521" providerId="LiveId" clId="{EA354719-4A8A-47E8-A6A4-79A949610386}" dt="2024-04-18T13:40:59.976" v="3508" actId="27803"/>
          <ac:spMkLst>
            <pc:docMk/>
            <pc:sldMk cId="767519772" sldId="268"/>
            <ac:spMk id="2819" creationId="{84EB0DC3-72C4-E7C6-AD9D-B7B51214FDED}"/>
          </ac:spMkLst>
        </pc:spChg>
        <pc:spChg chg="mod">
          <ac:chgData name="One Skill" userId="8d49c830ac36a521" providerId="LiveId" clId="{EA354719-4A8A-47E8-A6A4-79A949610386}" dt="2024-04-18T13:40:59.976" v="3508" actId="27803"/>
          <ac:spMkLst>
            <pc:docMk/>
            <pc:sldMk cId="767519772" sldId="268"/>
            <ac:spMk id="2820" creationId="{5C36BA69-8103-8357-6C91-48799255D6B3}"/>
          </ac:spMkLst>
        </pc:spChg>
        <pc:spChg chg="mod">
          <ac:chgData name="One Skill" userId="8d49c830ac36a521" providerId="LiveId" clId="{EA354719-4A8A-47E8-A6A4-79A949610386}" dt="2024-04-18T13:40:59.976" v="3508" actId="27803"/>
          <ac:spMkLst>
            <pc:docMk/>
            <pc:sldMk cId="767519772" sldId="268"/>
            <ac:spMk id="2821" creationId="{F905CC6B-A9A0-9310-C29F-80621828956B}"/>
          </ac:spMkLst>
        </pc:spChg>
        <pc:spChg chg="mod">
          <ac:chgData name="One Skill" userId="8d49c830ac36a521" providerId="LiveId" clId="{EA354719-4A8A-47E8-A6A4-79A949610386}" dt="2024-04-18T13:40:59.976" v="3508" actId="27803"/>
          <ac:spMkLst>
            <pc:docMk/>
            <pc:sldMk cId="767519772" sldId="268"/>
            <ac:spMk id="2822" creationId="{40ED521B-C485-B498-F818-DA88ECAD150A}"/>
          </ac:spMkLst>
        </pc:spChg>
        <pc:spChg chg="mod">
          <ac:chgData name="One Skill" userId="8d49c830ac36a521" providerId="LiveId" clId="{EA354719-4A8A-47E8-A6A4-79A949610386}" dt="2024-04-18T13:40:59.976" v="3508" actId="27803"/>
          <ac:spMkLst>
            <pc:docMk/>
            <pc:sldMk cId="767519772" sldId="268"/>
            <ac:spMk id="2823" creationId="{2CDFEACA-C93E-0AD1-AB96-47C299A2838E}"/>
          </ac:spMkLst>
        </pc:spChg>
        <pc:spChg chg="mod">
          <ac:chgData name="One Skill" userId="8d49c830ac36a521" providerId="LiveId" clId="{EA354719-4A8A-47E8-A6A4-79A949610386}" dt="2024-04-18T13:40:59.976" v="3508" actId="27803"/>
          <ac:spMkLst>
            <pc:docMk/>
            <pc:sldMk cId="767519772" sldId="268"/>
            <ac:spMk id="2824" creationId="{C11A4530-F122-2C4D-26C9-759E244E8ACA}"/>
          </ac:spMkLst>
        </pc:spChg>
        <pc:spChg chg="mod">
          <ac:chgData name="One Skill" userId="8d49c830ac36a521" providerId="LiveId" clId="{EA354719-4A8A-47E8-A6A4-79A949610386}" dt="2024-04-18T13:40:59.976" v="3508" actId="27803"/>
          <ac:spMkLst>
            <pc:docMk/>
            <pc:sldMk cId="767519772" sldId="268"/>
            <ac:spMk id="2825" creationId="{7EBC74E4-B00D-B9F2-29F4-0A5C300929AD}"/>
          </ac:spMkLst>
        </pc:spChg>
        <pc:spChg chg="mod">
          <ac:chgData name="One Skill" userId="8d49c830ac36a521" providerId="LiveId" clId="{EA354719-4A8A-47E8-A6A4-79A949610386}" dt="2024-04-18T13:40:59.976" v="3508" actId="27803"/>
          <ac:spMkLst>
            <pc:docMk/>
            <pc:sldMk cId="767519772" sldId="268"/>
            <ac:spMk id="2826" creationId="{835E913C-BD4C-6980-6452-B2B740A9BF72}"/>
          </ac:spMkLst>
        </pc:spChg>
        <pc:spChg chg="mod">
          <ac:chgData name="One Skill" userId="8d49c830ac36a521" providerId="LiveId" clId="{EA354719-4A8A-47E8-A6A4-79A949610386}" dt="2024-04-18T13:40:59.976" v="3508" actId="27803"/>
          <ac:spMkLst>
            <pc:docMk/>
            <pc:sldMk cId="767519772" sldId="268"/>
            <ac:spMk id="2827" creationId="{5DDE78DA-E56B-60A6-6EB0-C08ED45FC03B}"/>
          </ac:spMkLst>
        </pc:spChg>
        <pc:spChg chg="mod">
          <ac:chgData name="One Skill" userId="8d49c830ac36a521" providerId="LiveId" clId="{EA354719-4A8A-47E8-A6A4-79A949610386}" dt="2024-04-18T13:40:59.976" v="3508" actId="27803"/>
          <ac:spMkLst>
            <pc:docMk/>
            <pc:sldMk cId="767519772" sldId="268"/>
            <ac:spMk id="2828" creationId="{67F67311-985D-3C46-47C4-A185368A3281}"/>
          </ac:spMkLst>
        </pc:spChg>
        <pc:spChg chg="mod">
          <ac:chgData name="One Skill" userId="8d49c830ac36a521" providerId="LiveId" clId="{EA354719-4A8A-47E8-A6A4-79A949610386}" dt="2024-04-18T13:40:59.976" v="3508" actId="27803"/>
          <ac:spMkLst>
            <pc:docMk/>
            <pc:sldMk cId="767519772" sldId="268"/>
            <ac:spMk id="2829" creationId="{9AC49501-1B03-B477-2BC6-99B69202B771}"/>
          </ac:spMkLst>
        </pc:spChg>
        <pc:spChg chg="mod">
          <ac:chgData name="One Skill" userId="8d49c830ac36a521" providerId="LiveId" clId="{EA354719-4A8A-47E8-A6A4-79A949610386}" dt="2024-04-18T13:40:59.976" v="3508" actId="27803"/>
          <ac:spMkLst>
            <pc:docMk/>
            <pc:sldMk cId="767519772" sldId="268"/>
            <ac:spMk id="2830" creationId="{3CA224E4-9BF6-7126-9DCC-22A653CB5F98}"/>
          </ac:spMkLst>
        </pc:spChg>
        <pc:spChg chg="mod">
          <ac:chgData name="One Skill" userId="8d49c830ac36a521" providerId="LiveId" clId="{EA354719-4A8A-47E8-A6A4-79A949610386}" dt="2024-04-18T13:40:59.976" v="3508" actId="27803"/>
          <ac:spMkLst>
            <pc:docMk/>
            <pc:sldMk cId="767519772" sldId="268"/>
            <ac:spMk id="2831" creationId="{36C42EE6-0916-6920-68BA-2A7E5ECFAD2B}"/>
          </ac:spMkLst>
        </pc:spChg>
        <pc:spChg chg="mod">
          <ac:chgData name="One Skill" userId="8d49c830ac36a521" providerId="LiveId" clId="{EA354719-4A8A-47E8-A6A4-79A949610386}" dt="2024-04-18T13:40:59.976" v="3508" actId="27803"/>
          <ac:spMkLst>
            <pc:docMk/>
            <pc:sldMk cId="767519772" sldId="268"/>
            <ac:spMk id="2832" creationId="{3CA261B0-2B50-294A-943A-6DA02FE6D973}"/>
          </ac:spMkLst>
        </pc:spChg>
        <pc:spChg chg="mod">
          <ac:chgData name="One Skill" userId="8d49c830ac36a521" providerId="LiveId" clId="{EA354719-4A8A-47E8-A6A4-79A949610386}" dt="2024-04-18T13:40:59.976" v="3508" actId="27803"/>
          <ac:spMkLst>
            <pc:docMk/>
            <pc:sldMk cId="767519772" sldId="268"/>
            <ac:spMk id="2833" creationId="{7C861308-B1CB-ADFF-91DE-A33B82AB327A}"/>
          </ac:spMkLst>
        </pc:spChg>
        <pc:spChg chg="mod">
          <ac:chgData name="One Skill" userId="8d49c830ac36a521" providerId="LiveId" clId="{EA354719-4A8A-47E8-A6A4-79A949610386}" dt="2024-04-18T13:40:59.976" v="3508" actId="27803"/>
          <ac:spMkLst>
            <pc:docMk/>
            <pc:sldMk cId="767519772" sldId="268"/>
            <ac:spMk id="2834" creationId="{A785EC33-F400-B0B0-038E-44B9FE724DD0}"/>
          </ac:spMkLst>
        </pc:spChg>
        <pc:spChg chg="mod">
          <ac:chgData name="One Skill" userId="8d49c830ac36a521" providerId="LiveId" clId="{EA354719-4A8A-47E8-A6A4-79A949610386}" dt="2024-04-18T13:40:59.976" v="3508" actId="27803"/>
          <ac:spMkLst>
            <pc:docMk/>
            <pc:sldMk cId="767519772" sldId="268"/>
            <ac:spMk id="2835" creationId="{4E0F6945-0EA1-4B6C-5424-F8BD82FFD0CB}"/>
          </ac:spMkLst>
        </pc:spChg>
        <pc:spChg chg="mod">
          <ac:chgData name="One Skill" userId="8d49c830ac36a521" providerId="LiveId" clId="{EA354719-4A8A-47E8-A6A4-79A949610386}" dt="2024-04-18T13:40:59.976" v="3508" actId="27803"/>
          <ac:spMkLst>
            <pc:docMk/>
            <pc:sldMk cId="767519772" sldId="268"/>
            <ac:spMk id="2836" creationId="{C211466D-C3CD-6998-7A6D-8F20AC5EF460}"/>
          </ac:spMkLst>
        </pc:spChg>
        <pc:spChg chg="mod">
          <ac:chgData name="One Skill" userId="8d49c830ac36a521" providerId="LiveId" clId="{EA354719-4A8A-47E8-A6A4-79A949610386}" dt="2024-04-18T13:40:59.976" v="3508" actId="27803"/>
          <ac:spMkLst>
            <pc:docMk/>
            <pc:sldMk cId="767519772" sldId="268"/>
            <ac:spMk id="2837" creationId="{5D7CB514-49BF-C825-DD74-3895C4EBFE37}"/>
          </ac:spMkLst>
        </pc:spChg>
        <pc:spChg chg="mod">
          <ac:chgData name="One Skill" userId="8d49c830ac36a521" providerId="LiveId" clId="{EA354719-4A8A-47E8-A6A4-79A949610386}" dt="2024-04-18T13:40:59.976" v="3508" actId="27803"/>
          <ac:spMkLst>
            <pc:docMk/>
            <pc:sldMk cId="767519772" sldId="268"/>
            <ac:spMk id="2838" creationId="{52AE9608-55E8-4444-C223-7BC3B4187A98}"/>
          </ac:spMkLst>
        </pc:spChg>
        <pc:spChg chg="mod">
          <ac:chgData name="One Skill" userId="8d49c830ac36a521" providerId="LiveId" clId="{EA354719-4A8A-47E8-A6A4-79A949610386}" dt="2024-04-18T13:40:59.976" v="3508" actId="27803"/>
          <ac:spMkLst>
            <pc:docMk/>
            <pc:sldMk cId="767519772" sldId="268"/>
            <ac:spMk id="2839" creationId="{94D4B1E0-A9D2-ABC0-A73F-9D3A15323517}"/>
          </ac:spMkLst>
        </pc:spChg>
        <pc:spChg chg="mod">
          <ac:chgData name="One Skill" userId="8d49c830ac36a521" providerId="LiveId" clId="{EA354719-4A8A-47E8-A6A4-79A949610386}" dt="2024-04-18T13:40:59.976" v="3508" actId="27803"/>
          <ac:spMkLst>
            <pc:docMk/>
            <pc:sldMk cId="767519772" sldId="268"/>
            <ac:spMk id="2840" creationId="{5AE90E3E-B753-4E64-0BC3-1AB86122C681}"/>
          </ac:spMkLst>
        </pc:spChg>
        <pc:spChg chg="mod">
          <ac:chgData name="One Skill" userId="8d49c830ac36a521" providerId="LiveId" clId="{EA354719-4A8A-47E8-A6A4-79A949610386}" dt="2024-04-18T13:40:59.976" v="3508" actId="27803"/>
          <ac:spMkLst>
            <pc:docMk/>
            <pc:sldMk cId="767519772" sldId="268"/>
            <ac:spMk id="2841" creationId="{08B770A3-3858-AE66-31E1-A713D3B57C1F}"/>
          </ac:spMkLst>
        </pc:spChg>
        <pc:spChg chg="mod">
          <ac:chgData name="One Skill" userId="8d49c830ac36a521" providerId="LiveId" clId="{EA354719-4A8A-47E8-A6A4-79A949610386}" dt="2024-04-18T13:40:59.976" v="3508" actId="27803"/>
          <ac:spMkLst>
            <pc:docMk/>
            <pc:sldMk cId="767519772" sldId="268"/>
            <ac:spMk id="2842" creationId="{D968CBA3-D9CA-1687-7180-CEDD091E6D9F}"/>
          </ac:spMkLst>
        </pc:spChg>
        <pc:spChg chg="mod">
          <ac:chgData name="One Skill" userId="8d49c830ac36a521" providerId="LiveId" clId="{EA354719-4A8A-47E8-A6A4-79A949610386}" dt="2024-04-18T13:40:59.976" v="3508" actId="27803"/>
          <ac:spMkLst>
            <pc:docMk/>
            <pc:sldMk cId="767519772" sldId="268"/>
            <ac:spMk id="2843" creationId="{65590847-5A89-02F0-53E3-3B2830C20A02}"/>
          </ac:spMkLst>
        </pc:spChg>
        <pc:spChg chg="mod">
          <ac:chgData name="One Skill" userId="8d49c830ac36a521" providerId="LiveId" clId="{EA354719-4A8A-47E8-A6A4-79A949610386}" dt="2024-04-18T13:40:59.976" v="3508" actId="27803"/>
          <ac:spMkLst>
            <pc:docMk/>
            <pc:sldMk cId="767519772" sldId="268"/>
            <ac:spMk id="2844" creationId="{01C3F4BD-0F67-025C-9C1A-6E574F61A28C}"/>
          </ac:spMkLst>
        </pc:spChg>
        <pc:spChg chg="mod">
          <ac:chgData name="One Skill" userId="8d49c830ac36a521" providerId="LiveId" clId="{EA354719-4A8A-47E8-A6A4-79A949610386}" dt="2024-04-18T13:40:59.976" v="3508" actId="27803"/>
          <ac:spMkLst>
            <pc:docMk/>
            <pc:sldMk cId="767519772" sldId="268"/>
            <ac:spMk id="2845" creationId="{DED8B799-ABF0-3AEE-37C4-6DFFBF4AB229}"/>
          </ac:spMkLst>
        </pc:spChg>
        <pc:spChg chg="mod">
          <ac:chgData name="One Skill" userId="8d49c830ac36a521" providerId="LiveId" clId="{EA354719-4A8A-47E8-A6A4-79A949610386}" dt="2024-04-18T13:40:59.976" v="3508" actId="27803"/>
          <ac:spMkLst>
            <pc:docMk/>
            <pc:sldMk cId="767519772" sldId="268"/>
            <ac:spMk id="2846" creationId="{97C4D6C3-E062-396B-B625-A6590B8BA06E}"/>
          </ac:spMkLst>
        </pc:spChg>
        <pc:spChg chg="mod">
          <ac:chgData name="One Skill" userId="8d49c830ac36a521" providerId="LiveId" clId="{EA354719-4A8A-47E8-A6A4-79A949610386}" dt="2024-04-18T13:40:59.976" v="3508" actId="27803"/>
          <ac:spMkLst>
            <pc:docMk/>
            <pc:sldMk cId="767519772" sldId="268"/>
            <ac:spMk id="2847" creationId="{2BB906C4-7325-6250-4FA0-516242D795F1}"/>
          </ac:spMkLst>
        </pc:spChg>
        <pc:spChg chg="mod">
          <ac:chgData name="One Skill" userId="8d49c830ac36a521" providerId="LiveId" clId="{EA354719-4A8A-47E8-A6A4-79A949610386}" dt="2024-04-18T13:40:59.976" v="3508" actId="27803"/>
          <ac:spMkLst>
            <pc:docMk/>
            <pc:sldMk cId="767519772" sldId="268"/>
            <ac:spMk id="2848" creationId="{C6C2937C-A2DB-927B-603C-94D0B8A97B79}"/>
          </ac:spMkLst>
        </pc:spChg>
        <pc:spChg chg="mod">
          <ac:chgData name="One Skill" userId="8d49c830ac36a521" providerId="LiveId" clId="{EA354719-4A8A-47E8-A6A4-79A949610386}" dt="2024-04-18T13:40:59.976" v="3508" actId="27803"/>
          <ac:spMkLst>
            <pc:docMk/>
            <pc:sldMk cId="767519772" sldId="268"/>
            <ac:spMk id="2849" creationId="{8BF0660F-76CB-F67E-C874-7CDADE498CA1}"/>
          </ac:spMkLst>
        </pc:spChg>
        <pc:spChg chg="mod">
          <ac:chgData name="One Skill" userId="8d49c830ac36a521" providerId="LiveId" clId="{EA354719-4A8A-47E8-A6A4-79A949610386}" dt="2024-04-18T13:40:59.976" v="3508" actId="27803"/>
          <ac:spMkLst>
            <pc:docMk/>
            <pc:sldMk cId="767519772" sldId="268"/>
            <ac:spMk id="2850" creationId="{E85073AF-6F97-93E5-F911-FB9AC16C5D5D}"/>
          </ac:spMkLst>
        </pc:spChg>
        <pc:spChg chg="mod">
          <ac:chgData name="One Skill" userId="8d49c830ac36a521" providerId="LiveId" clId="{EA354719-4A8A-47E8-A6A4-79A949610386}" dt="2024-04-18T13:40:59.976" v="3508" actId="27803"/>
          <ac:spMkLst>
            <pc:docMk/>
            <pc:sldMk cId="767519772" sldId="268"/>
            <ac:spMk id="2851" creationId="{B0046390-7EFA-1398-CF13-6022FBE45515}"/>
          </ac:spMkLst>
        </pc:spChg>
        <pc:spChg chg="mod">
          <ac:chgData name="One Skill" userId="8d49c830ac36a521" providerId="LiveId" clId="{EA354719-4A8A-47E8-A6A4-79A949610386}" dt="2024-04-18T13:40:59.976" v="3508" actId="27803"/>
          <ac:spMkLst>
            <pc:docMk/>
            <pc:sldMk cId="767519772" sldId="268"/>
            <ac:spMk id="2852" creationId="{A8AC3301-D324-490D-1831-4BB122AC21A8}"/>
          </ac:spMkLst>
        </pc:spChg>
        <pc:spChg chg="mod">
          <ac:chgData name="One Skill" userId="8d49c830ac36a521" providerId="LiveId" clId="{EA354719-4A8A-47E8-A6A4-79A949610386}" dt="2024-04-18T13:40:59.976" v="3508" actId="27803"/>
          <ac:spMkLst>
            <pc:docMk/>
            <pc:sldMk cId="767519772" sldId="268"/>
            <ac:spMk id="2853" creationId="{2A49E262-0A32-8F99-23C9-6AF868B217BB}"/>
          </ac:spMkLst>
        </pc:spChg>
        <pc:spChg chg="mod">
          <ac:chgData name="One Skill" userId="8d49c830ac36a521" providerId="LiveId" clId="{EA354719-4A8A-47E8-A6A4-79A949610386}" dt="2024-04-18T13:40:59.976" v="3508" actId="27803"/>
          <ac:spMkLst>
            <pc:docMk/>
            <pc:sldMk cId="767519772" sldId="268"/>
            <ac:spMk id="2854" creationId="{4BB900C7-BBC8-9C6C-4D5D-6DBCEA5ABE32}"/>
          </ac:spMkLst>
        </pc:spChg>
        <pc:spChg chg="mod">
          <ac:chgData name="One Skill" userId="8d49c830ac36a521" providerId="LiveId" clId="{EA354719-4A8A-47E8-A6A4-79A949610386}" dt="2024-04-18T13:40:59.976" v="3508" actId="27803"/>
          <ac:spMkLst>
            <pc:docMk/>
            <pc:sldMk cId="767519772" sldId="268"/>
            <ac:spMk id="2855" creationId="{5D54ACE3-CC22-AD26-04D6-542B5157F90C}"/>
          </ac:spMkLst>
        </pc:spChg>
        <pc:spChg chg="mod">
          <ac:chgData name="One Skill" userId="8d49c830ac36a521" providerId="LiveId" clId="{EA354719-4A8A-47E8-A6A4-79A949610386}" dt="2024-04-18T13:40:59.976" v="3508" actId="27803"/>
          <ac:spMkLst>
            <pc:docMk/>
            <pc:sldMk cId="767519772" sldId="268"/>
            <ac:spMk id="2856" creationId="{8F5AC8FC-8188-44A2-59E7-66893F851ADE}"/>
          </ac:spMkLst>
        </pc:spChg>
        <pc:spChg chg="mod">
          <ac:chgData name="One Skill" userId="8d49c830ac36a521" providerId="LiveId" clId="{EA354719-4A8A-47E8-A6A4-79A949610386}" dt="2024-04-18T13:40:59.976" v="3508" actId="27803"/>
          <ac:spMkLst>
            <pc:docMk/>
            <pc:sldMk cId="767519772" sldId="268"/>
            <ac:spMk id="2857" creationId="{833F0267-E17A-9ED2-13BB-CC3709785E97}"/>
          </ac:spMkLst>
        </pc:spChg>
        <pc:spChg chg="mod">
          <ac:chgData name="One Skill" userId="8d49c830ac36a521" providerId="LiveId" clId="{EA354719-4A8A-47E8-A6A4-79A949610386}" dt="2024-04-18T13:40:59.976" v="3508" actId="27803"/>
          <ac:spMkLst>
            <pc:docMk/>
            <pc:sldMk cId="767519772" sldId="268"/>
            <ac:spMk id="2858" creationId="{90E8418E-AF66-B58C-6C34-077412DF35AE}"/>
          </ac:spMkLst>
        </pc:spChg>
        <pc:spChg chg="mod">
          <ac:chgData name="One Skill" userId="8d49c830ac36a521" providerId="LiveId" clId="{EA354719-4A8A-47E8-A6A4-79A949610386}" dt="2024-04-18T13:40:59.976" v="3508" actId="27803"/>
          <ac:spMkLst>
            <pc:docMk/>
            <pc:sldMk cId="767519772" sldId="268"/>
            <ac:spMk id="2859" creationId="{D9CE05BC-013B-140A-876C-A2C97C619E5C}"/>
          </ac:spMkLst>
        </pc:spChg>
        <pc:spChg chg="mod">
          <ac:chgData name="One Skill" userId="8d49c830ac36a521" providerId="LiveId" clId="{EA354719-4A8A-47E8-A6A4-79A949610386}" dt="2024-04-18T13:40:59.976" v="3508" actId="27803"/>
          <ac:spMkLst>
            <pc:docMk/>
            <pc:sldMk cId="767519772" sldId="268"/>
            <ac:spMk id="2860" creationId="{FF5CA6C4-D52E-CDDD-4014-E11B8CFC8997}"/>
          </ac:spMkLst>
        </pc:spChg>
        <pc:spChg chg="mod">
          <ac:chgData name="One Skill" userId="8d49c830ac36a521" providerId="LiveId" clId="{EA354719-4A8A-47E8-A6A4-79A949610386}" dt="2024-04-18T13:40:59.976" v="3508" actId="27803"/>
          <ac:spMkLst>
            <pc:docMk/>
            <pc:sldMk cId="767519772" sldId="268"/>
            <ac:spMk id="2861" creationId="{40FF15C6-CFC1-488D-0AFF-63F8CBA6F1FB}"/>
          </ac:spMkLst>
        </pc:spChg>
        <pc:spChg chg="mod">
          <ac:chgData name="One Skill" userId="8d49c830ac36a521" providerId="LiveId" clId="{EA354719-4A8A-47E8-A6A4-79A949610386}" dt="2024-04-18T13:40:59.976" v="3508" actId="27803"/>
          <ac:spMkLst>
            <pc:docMk/>
            <pc:sldMk cId="767519772" sldId="268"/>
            <ac:spMk id="2862" creationId="{E7020FD2-1FC9-3DEB-14C1-541A24F74F4D}"/>
          </ac:spMkLst>
        </pc:spChg>
        <pc:spChg chg="mod">
          <ac:chgData name="One Skill" userId="8d49c830ac36a521" providerId="LiveId" clId="{EA354719-4A8A-47E8-A6A4-79A949610386}" dt="2024-04-18T13:40:59.976" v="3508" actId="27803"/>
          <ac:spMkLst>
            <pc:docMk/>
            <pc:sldMk cId="767519772" sldId="268"/>
            <ac:spMk id="2863" creationId="{C38B7D6E-19A9-FE63-BCDD-45057FC7E6E3}"/>
          </ac:spMkLst>
        </pc:spChg>
        <pc:spChg chg="mod">
          <ac:chgData name="One Skill" userId="8d49c830ac36a521" providerId="LiveId" clId="{EA354719-4A8A-47E8-A6A4-79A949610386}" dt="2024-04-18T13:40:59.976" v="3508" actId="27803"/>
          <ac:spMkLst>
            <pc:docMk/>
            <pc:sldMk cId="767519772" sldId="268"/>
            <ac:spMk id="2864" creationId="{17419FA1-74C3-CB14-1305-904025CE2985}"/>
          </ac:spMkLst>
        </pc:spChg>
        <pc:spChg chg="mod">
          <ac:chgData name="One Skill" userId="8d49c830ac36a521" providerId="LiveId" clId="{EA354719-4A8A-47E8-A6A4-79A949610386}" dt="2024-04-18T13:40:59.976" v="3508" actId="27803"/>
          <ac:spMkLst>
            <pc:docMk/>
            <pc:sldMk cId="767519772" sldId="268"/>
            <ac:spMk id="2865" creationId="{790D0EDC-32DB-AD64-6D3A-B6AB30820557}"/>
          </ac:spMkLst>
        </pc:spChg>
        <pc:spChg chg="mod">
          <ac:chgData name="One Skill" userId="8d49c830ac36a521" providerId="LiveId" clId="{EA354719-4A8A-47E8-A6A4-79A949610386}" dt="2024-04-18T13:40:59.976" v="3508" actId="27803"/>
          <ac:spMkLst>
            <pc:docMk/>
            <pc:sldMk cId="767519772" sldId="268"/>
            <ac:spMk id="2866" creationId="{D4DBD3AF-7A67-41CE-BFDB-5B36DA36910D}"/>
          </ac:spMkLst>
        </pc:spChg>
        <pc:spChg chg="mod">
          <ac:chgData name="One Skill" userId="8d49c830ac36a521" providerId="LiveId" clId="{EA354719-4A8A-47E8-A6A4-79A949610386}" dt="2024-04-18T13:40:59.976" v="3508" actId="27803"/>
          <ac:spMkLst>
            <pc:docMk/>
            <pc:sldMk cId="767519772" sldId="268"/>
            <ac:spMk id="2867" creationId="{30DCAD44-1023-9879-1930-0A0B148FAEE0}"/>
          </ac:spMkLst>
        </pc:spChg>
        <pc:spChg chg="mod">
          <ac:chgData name="One Skill" userId="8d49c830ac36a521" providerId="LiveId" clId="{EA354719-4A8A-47E8-A6A4-79A949610386}" dt="2024-04-18T13:40:59.976" v="3508" actId="27803"/>
          <ac:spMkLst>
            <pc:docMk/>
            <pc:sldMk cId="767519772" sldId="268"/>
            <ac:spMk id="2868" creationId="{89051586-6424-9719-3688-9B924EFE530E}"/>
          </ac:spMkLst>
        </pc:spChg>
        <pc:spChg chg="mod">
          <ac:chgData name="One Skill" userId="8d49c830ac36a521" providerId="LiveId" clId="{EA354719-4A8A-47E8-A6A4-79A949610386}" dt="2024-04-18T13:40:59.976" v="3508" actId="27803"/>
          <ac:spMkLst>
            <pc:docMk/>
            <pc:sldMk cId="767519772" sldId="268"/>
            <ac:spMk id="2869" creationId="{C00FA18F-D3DF-3F5D-2978-2B82AA6B9169}"/>
          </ac:spMkLst>
        </pc:spChg>
        <pc:spChg chg="mod">
          <ac:chgData name="One Skill" userId="8d49c830ac36a521" providerId="LiveId" clId="{EA354719-4A8A-47E8-A6A4-79A949610386}" dt="2024-04-18T13:40:59.976" v="3508" actId="27803"/>
          <ac:spMkLst>
            <pc:docMk/>
            <pc:sldMk cId="767519772" sldId="268"/>
            <ac:spMk id="2870" creationId="{1EA7DC66-D85D-DB31-E2BD-A8A1A2443624}"/>
          </ac:spMkLst>
        </pc:spChg>
        <pc:spChg chg="mod">
          <ac:chgData name="One Skill" userId="8d49c830ac36a521" providerId="LiveId" clId="{EA354719-4A8A-47E8-A6A4-79A949610386}" dt="2024-04-18T13:40:59.976" v="3508" actId="27803"/>
          <ac:spMkLst>
            <pc:docMk/>
            <pc:sldMk cId="767519772" sldId="268"/>
            <ac:spMk id="2871" creationId="{3FC6E18C-7A86-89A8-B181-418DAF405A33}"/>
          </ac:spMkLst>
        </pc:spChg>
        <pc:spChg chg="mod">
          <ac:chgData name="One Skill" userId="8d49c830ac36a521" providerId="LiveId" clId="{EA354719-4A8A-47E8-A6A4-79A949610386}" dt="2024-04-18T13:40:59.976" v="3508" actId="27803"/>
          <ac:spMkLst>
            <pc:docMk/>
            <pc:sldMk cId="767519772" sldId="268"/>
            <ac:spMk id="2872" creationId="{45EA3B7D-DB12-9B3D-D963-2A6120F2F03C}"/>
          </ac:spMkLst>
        </pc:spChg>
        <pc:spChg chg="mod">
          <ac:chgData name="One Skill" userId="8d49c830ac36a521" providerId="LiveId" clId="{EA354719-4A8A-47E8-A6A4-79A949610386}" dt="2024-04-18T13:40:59.976" v="3508" actId="27803"/>
          <ac:spMkLst>
            <pc:docMk/>
            <pc:sldMk cId="767519772" sldId="268"/>
            <ac:spMk id="2873" creationId="{98FC372B-0E27-0326-D287-DD9998D5D5CD}"/>
          </ac:spMkLst>
        </pc:spChg>
        <pc:spChg chg="mod">
          <ac:chgData name="One Skill" userId="8d49c830ac36a521" providerId="LiveId" clId="{EA354719-4A8A-47E8-A6A4-79A949610386}" dt="2024-04-18T13:40:59.976" v="3508" actId="27803"/>
          <ac:spMkLst>
            <pc:docMk/>
            <pc:sldMk cId="767519772" sldId="268"/>
            <ac:spMk id="2874" creationId="{28B55779-B39E-0AA8-3433-21BA4ECFCEF7}"/>
          </ac:spMkLst>
        </pc:spChg>
        <pc:spChg chg="mod">
          <ac:chgData name="One Skill" userId="8d49c830ac36a521" providerId="LiveId" clId="{EA354719-4A8A-47E8-A6A4-79A949610386}" dt="2024-04-18T13:40:59.976" v="3508" actId="27803"/>
          <ac:spMkLst>
            <pc:docMk/>
            <pc:sldMk cId="767519772" sldId="268"/>
            <ac:spMk id="2875" creationId="{3EAEFA16-40BE-A8DD-89B5-14D9379D2D8E}"/>
          </ac:spMkLst>
        </pc:spChg>
        <pc:spChg chg="mod">
          <ac:chgData name="One Skill" userId="8d49c830ac36a521" providerId="LiveId" clId="{EA354719-4A8A-47E8-A6A4-79A949610386}" dt="2024-04-18T13:40:59.976" v="3508" actId="27803"/>
          <ac:spMkLst>
            <pc:docMk/>
            <pc:sldMk cId="767519772" sldId="268"/>
            <ac:spMk id="2876" creationId="{D3E173C5-F69D-C0E5-74AF-4B2754009402}"/>
          </ac:spMkLst>
        </pc:spChg>
        <pc:spChg chg="mod">
          <ac:chgData name="One Skill" userId="8d49c830ac36a521" providerId="LiveId" clId="{EA354719-4A8A-47E8-A6A4-79A949610386}" dt="2024-04-18T13:40:59.976" v="3508" actId="27803"/>
          <ac:spMkLst>
            <pc:docMk/>
            <pc:sldMk cId="767519772" sldId="268"/>
            <ac:spMk id="2877" creationId="{E1CD18B5-94E8-79FA-74EC-DF386CFDD39F}"/>
          </ac:spMkLst>
        </pc:spChg>
        <pc:spChg chg="mod">
          <ac:chgData name="One Skill" userId="8d49c830ac36a521" providerId="LiveId" clId="{EA354719-4A8A-47E8-A6A4-79A949610386}" dt="2024-04-18T13:40:59.976" v="3508" actId="27803"/>
          <ac:spMkLst>
            <pc:docMk/>
            <pc:sldMk cId="767519772" sldId="268"/>
            <ac:spMk id="2878" creationId="{199FBB40-798C-E725-A21E-D9319584B886}"/>
          </ac:spMkLst>
        </pc:spChg>
        <pc:spChg chg="mod">
          <ac:chgData name="One Skill" userId="8d49c830ac36a521" providerId="LiveId" clId="{EA354719-4A8A-47E8-A6A4-79A949610386}" dt="2024-04-18T13:40:59.976" v="3508" actId="27803"/>
          <ac:spMkLst>
            <pc:docMk/>
            <pc:sldMk cId="767519772" sldId="268"/>
            <ac:spMk id="2879" creationId="{6EF18BB9-7E18-A7F8-0D7A-8DCB0D918475}"/>
          </ac:spMkLst>
        </pc:spChg>
        <pc:spChg chg="mod">
          <ac:chgData name="One Skill" userId="8d49c830ac36a521" providerId="LiveId" clId="{EA354719-4A8A-47E8-A6A4-79A949610386}" dt="2024-04-18T13:40:59.976" v="3508" actId="27803"/>
          <ac:spMkLst>
            <pc:docMk/>
            <pc:sldMk cId="767519772" sldId="268"/>
            <ac:spMk id="2880" creationId="{899C52C8-19F9-E127-19FD-03ED20DA6365}"/>
          </ac:spMkLst>
        </pc:spChg>
        <pc:spChg chg="mod">
          <ac:chgData name="One Skill" userId="8d49c830ac36a521" providerId="LiveId" clId="{EA354719-4A8A-47E8-A6A4-79A949610386}" dt="2024-04-18T13:40:59.976" v="3508" actId="27803"/>
          <ac:spMkLst>
            <pc:docMk/>
            <pc:sldMk cId="767519772" sldId="268"/>
            <ac:spMk id="2881" creationId="{3FD0DB9F-747A-02E4-69E0-BB8423DED921}"/>
          </ac:spMkLst>
        </pc:spChg>
        <pc:spChg chg="mod">
          <ac:chgData name="One Skill" userId="8d49c830ac36a521" providerId="LiveId" clId="{EA354719-4A8A-47E8-A6A4-79A949610386}" dt="2024-04-18T13:40:59.976" v="3508" actId="27803"/>
          <ac:spMkLst>
            <pc:docMk/>
            <pc:sldMk cId="767519772" sldId="268"/>
            <ac:spMk id="2882" creationId="{794A9064-EA07-C054-0DBD-376CE04C7673}"/>
          </ac:spMkLst>
        </pc:spChg>
        <pc:spChg chg="mod">
          <ac:chgData name="One Skill" userId="8d49c830ac36a521" providerId="LiveId" clId="{EA354719-4A8A-47E8-A6A4-79A949610386}" dt="2024-04-18T13:40:59.976" v="3508" actId="27803"/>
          <ac:spMkLst>
            <pc:docMk/>
            <pc:sldMk cId="767519772" sldId="268"/>
            <ac:spMk id="2883" creationId="{C6E38ECE-4350-4D4A-D4F9-57888BBE4542}"/>
          </ac:spMkLst>
        </pc:spChg>
        <pc:spChg chg="mod">
          <ac:chgData name="One Skill" userId="8d49c830ac36a521" providerId="LiveId" clId="{EA354719-4A8A-47E8-A6A4-79A949610386}" dt="2024-04-18T13:40:59.976" v="3508" actId="27803"/>
          <ac:spMkLst>
            <pc:docMk/>
            <pc:sldMk cId="767519772" sldId="268"/>
            <ac:spMk id="2884" creationId="{7FD95611-21E7-C764-5C86-406338035559}"/>
          </ac:spMkLst>
        </pc:spChg>
        <pc:spChg chg="mod">
          <ac:chgData name="One Skill" userId="8d49c830ac36a521" providerId="LiveId" clId="{EA354719-4A8A-47E8-A6A4-79A949610386}" dt="2024-04-18T13:40:59.976" v="3508" actId="27803"/>
          <ac:spMkLst>
            <pc:docMk/>
            <pc:sldMk cId="767519772" sldId="268"/>
            <ac:spMk id="2885" creationId="{E1B2D7B4-CCDC-A1E4-7697-3EDF63A3FB69}"/>
          </ac:spMkLst>
        </pc:spChg>
        <pc:spChg chg="mod">
          <ac:chgData name="One Skill" userId="8d49c830ac36a521" providerId="LiveId" clId="{EA354719-4A8A-47E8-A6A4-79A949610386}" dt="2024-04-18T13:40:59.976" v="3508" actId="27803"/>
          <ac:spMkLst>
            <pc:docMk/>
            <pc:sldMk cId="767519772" sldId="268"/>
            <ac:spMk id="2886" creationId="{115A87E6-2D89-53B2-94D6-0CAEFF70901E}"/>
          </ac:spMkLst>
        </pc:spChg>
        <pc:spChg chg="mod">
          <ac:chgData name="One Skill" userId="8d49c830ac36a521" providerId="LiveId" clId="{EA354719-4A8A-47E8-A6A4-79A949610386}" dt="2024-04-18T13:40:59.976" v="3508" actId="27803"/>
          <ac:spMkLst>
            <pc:docMk/>
            <pc:sldMk cId="767519772" sldId="268"/>
            <ac:spMk id="2887" creationId="{E7108984-BF5A-6DFA-E807-4EF9923825FF}"/>
          </ac:spMkLst>
        </pc:spChg>
        <pc:spChg chg="mod">
          <ac:chgData name="One Skill" userId="8d49c830ac36a521" providerId="LiveId" clId="{EA354719-4A8A-47E8-A6A4-79A949610386}" dt="2024-04-18T13:40:59.976" v="3508" actId="27803"/>
          <ac:spMkLst>
            <pc:docMk/>
            <pc:sldMk cId="767519772" sldId="268"/>
            <ac:spMk id="2888" creationId="{CA9D75B0-9106-4C00-EA2B-3922F703BB85}"/>
          </ac:spMkLst>
        </pc:spChg>
        <pc:spChg chg="mod">
          <ac:chgData name="One Skill" userId="8d49c830ac36a521" providerId="LiveId" clId="{EA354719-4A8A-47E8-A6A4-79A949610386}" dt="2024-04-18T13:40:59.976" v="3508" actId="27803"/>
          <ac:spMkLst>
            <pc:docMk/>
            <pc:sldMk cId="767519772" sldId="268"/>
            <ac:spMk id="2889" creationId="{74372E8D-C9C1-E340-AA9A-D98318976022}"/>
          </ac:spMkLst>
        </pc:spChg>
        <pc:spChg chg="mod">
          <ac:chgData name="One Skill" userId="8d49c830ac36a521" providerId="LiveId" clId="{EA354719-4A8A-47E8-A6A4-79A949610386}" dt="2024-04-18T13:40:59.976" v="3508" actId="27803"/>
          <ac:spMkLst>
            <pc:docMk/>
            <pc:sldMk cId="767519772" sldId="268"/>
            <ac:spMk id="2890" creationId="{DE81799A-0E9A-C857-1A55-F6F6C9C7D445}"/>
          </ac:spMkLst>
        </pc:spChg>
        <pc:spChg chg="mod">
          <ac:chgData name="One Skill" userId="8d49c830ac36a521" providerId="LiveId" clId="{EA354719-4A8A-47E8-A6A4-79A949610386}" dt="2024-04-18T13:40:59.976" v="3508" actId="27803"/>
          <ac:spMkLst>
            <pc:docMk/>
            <pc:sldMk cId="767519772" sldId="268"/>
            <ac:spMk id="2891" creationId="{8C3E2D7F-F41C-9C68-FE52-88D606EC5EEA}"/>
          </ac:spMkLst>
        </pc:spChg>
        <pc:spChg chg="mod">
          <ac:chgData name="One Skill" userId="8d49c830ac36a521" providerId="LiveId" clId="{EA354719-4A8A-47E8-A6A4-79A949610386}" dt="2024-04-18T13:40:59.976" v="3508" actId="27803"/>
          <ac:spMkLst>
            <pc:docMk/>
            <pc:sldMk cId="767519772" sldId="268"/>
            <ac:spMk id="2892" creationId="{3A054969-A524-4994-AF69-FDB516AA45C8}"/>
          </ac:spMkLst>
        </pc:spChg>
        <pc:spChg chg="mod">
          <ac:chgData name="One Skill" userId="8d49c830ac36a521" providerId="LiveId" clId="{EA354719-4A8A-47E8-A6A4-79A949610386}" dt="2024-04-18T13:40:59.976" v="3508" actId="27803"/>
          <ac:spMkLst>
            <pc:docMk/>
            <pc:sldMk cId="767519772" sldId="268"/>
            <ac:spMk id="2893" creationId="{139472F9-CAF9-8F03-1F8C-B3EAB95D4698}"/>
          </ac:spMkLst>
        </pc:spChg>
        <pc:spChg chg="mod">
          <ac:chgData name="One Skill" userId="8d49c830ac36a521" providerId="LiveId" clId="{EA354719-4A8A-47E8-A6A4-79A949610386}" dt="2024-04-18T13:40:59.976" v="3508" actId="27803"/>
          <ac:spMkLst>
            <pc:docMk/>
            <pc:sldMk cId="767519772" sldId="268"/>
            <ac:spMk id="2894" creationId="{78B80B80-E335-B0DE-4E96-16B1D1A12DE7}"/>
          </ac:spMkLst>
        </pc:spChg>
        <pc:spChg chg="mod">
          <ac:chgData name="One Skill" userId="8d49c830ac36a521" providerId="LiveId" clId="{EA354719-4A8A-47E8-A6A4-79A949610386}" dt="2024-04-18T13:40:59.976" v="3508" actId="27803"/>
          <ac:spMkLst>
            <pc:docMk/>
            <pc:sldMk cId="767519772" sldId="268"/>
            <ac:spMk id="2895" creationId="{3109D764-74E9-ADB4-8E17-A8D9D0207774}"/>
          </ac:spMkLst>
        </pc:spChg>
        <pc:spChg chg="mod">
          <ac:chgData name="One Skill" userId="8d49c830ac36a521" providerId="LiveId" clId="{EA354719-4A8A-47E8-A6A4-79A949610386}" dt="2024-04-18T13:40:59.976" v="3508" actId="27803"/>
          <ac:spMkLst>
            <pc:docMk/>
            <pc:sldMk cId="767519772" sldId="268"/>
            <ac:spMk id="2896" creationId="{BCBE5BDE-40F8-F71E-C902-84D7B2007386}"/>
          </ac:spMkLst>
        </pc:spChg>
        <pc:spChg chg="mod">
          <ac:chgData name="One Skill" userId="8d49c830ac36a521" providerId="LiveId" clId="{EA354719-4A8A-47E8-A6A4-79A949610386}" dt="2024-04-18T13:40:59.976" v="3508" actId="27803"/>
          <ac:spMkLst>
            <pc:docMk/>
            <pc:sldMk cId="767519772" sldId="268"/>
            <ac:spMk id="2897" creationId="{CE631EE3-3C28-A8DD-D0A8-40CEE365A2D4}"/>
          </ac:spMkLst>
        </pc:spChg>
        <pc:spChg chg="mod">
          <ac:chgData name="One Skill" userId="8d49c830ac36a521" providerId="LiveId" clId="{EA354719-4A8A-47E8-A6A4-79A949610386}" dt="2024-04-18T13:40:59.976" v="3508" actId="27803"/>
          <ac:spMkLst>
            <pc:docMk/>
            <pc:sldMk cId="767519772" sldId="268"/>
            <ac:spMk id="2898" creationId="{A5D60C56-4030-5DCE-CF84-6AC3C0FC916A}"/>
          </ac:spMkLst>
        </pc:spChg>
        <pc:spChg chg="mod">
          <ac:chgData name="One Skill" userId="8d49c830ac36a521" providerId="LiveId" clId="{EA354719-4A8A-47E8-A6A4-79A949610386}" dt="2024-04-18T13:40:59.976" v="3508" actId="27803"/>
          <ac:spMkLst>
            <pc:docMk/>
            <pc:sldMk cId="767519772" sldId="268"/>
            <ac:spMk id="2899" creationId="{4FBF3B69-2DA6-8F8D-A4C0-E25DBB5153B5}"/>
          </ac:spMkLst>
        </pc:spChg>
        <pc:spChg chg="mod">
          <ac:chgData name="One Skill" userId="8d49c830ac36a521" providerId="LiveId" clId="{EA354719-4A8A-47E8-A6A4-79A949610386}" dt="2024-04-18T13:40:59.976" v="3508" actId="27803"/>
          <ac:spMkLst>
            <pc:docMk/>
            <pc:sldMk cId="767519772" sldId="268"/>
            <ac:spMk id="2900" creationId="{A52C89A0-5ABF-BEFD-94B2-E2B8C0AFB944}"/>
          </ac:spMkLst>
        </pc:spChg>
        <pc:spChg chg="mod">
          <ac:chgData name="One Skill" userId="8d49c830ac36a521" providerId="LiveId" clId="{EA354719-4A8A-47E8-A6A4-79A949610386}" dt="2024-04-18T13:40:59.976" v="3508" actId="27803"/>
          <ac:spMkLst>
            <pc:docMk/>
            <pc:sldMk cId="767519772" sldId="268"/>
            <ac:spMk id="2901" creationId="{080BBCDD-4AD9-BC59-3FE4-2497D6DF2DEA}"/>
          </ac:spMkLst>
        </pc:spChg>
        <pc:spChg chg="mod">
          <ac:chgData name="One Skill" userId="8d49c830ac36a521" providerId="LiveId" clId="{EA354719-4A8A-47E8-A6A4-79A949610386}" dt="2024-04-18T13:40:59.976" v="3508" actId="27803"/>
          <ac:spMkLst>
            <pc:docMk/>
            <pc:sldMk cId="767519772" sldId="268"/>
            <ac:spMk id="2902" creationId="{C8889B87-4FEC-8FEA-B3DA-F505F1161A42}"/>
          </ac:spMkLst>
        </pc:spChg>
        <pc:spChg chg="mod">
          <ac:chgData name="One Skill" userId="8d49c830ac36a521" providerId="LiveId" clId="{EA354719-4A8A-47E8-A6A4-79A949610386}" dt="2024-04-18T13:40:59.976" v="3508" actId="27803"/>
          <ac:spMkLst>
            <pc:docMk/>
            <pc:sldMk cId="767519772" sldId="268"/>
            <ac:spMk id="2903" creationId="{F57FF3A1-25D6-4293-2059-D432D738DB22}"/>
          </ac:spMkLst>
        </pc:spChg>
        <pc:spChg chg="mod">
          <ac:chgData name="One Skill" userId="8d49c830ac36a521" providerId="LiveId" clId="{EA354719-4A8A-47E8-A6A4-79A949610386}" dt="2024-04-18T13:40:59.976" v="3508" actId="27803"/>
          <ac:spMkLst>
            <pc:docMk/>
            <pc:sldMk cId="767519772" sldId="268"/>
            <ac:spMk id="2904" creationId="{94DAFB83-177A-6ED4-8B12-46BB41BEBD4C}"/>
          </ac:spMkLst>
        </pc:spChg>
        <pc:spChg chg="mod">
          <ac:chgData name="One Skill" userId="8d49c830ac36a521" providerId="LiveId" clId="{EA354719-4A8A-47E8-A6A4-79A949610386}" dt="2024-04-18T13:40:59.976" v="3508" actId="27803"/>
          <ac:spMkLst>
            <pc:docMk/>
            <pc:sldMk cId="767519772" sldId="268"/>
            <ac:spMk id="2905" creationId="{2684791D-EF95-AEAE-6221-AD395DE023BF}"/>
          </ac:spMkLst>
        </pc:spChg>
        <pc:spChg chg="mod">
          <ac:chgData name="One Skill" userId="8d49c830ac36a521" providerId="LiveId" clId="{EA354719-4A8A-47E8-A6A4-79A949610386}" dt="2024-04-18T13:40:59.976" v="3508" actId="27803"/>
          <ac:spMkLst>
            <pc:docMk/>
            <pc:sldMk cId="767519772" sldId="268"/>
            <ac:spMk id="2906" creationId="{DBCDA7AD-1982-5777-9E94-650EA8723AFD}"/>
          </ac:spMkLst>
        </pc:spChg>
        <pc:spChg chg="mod">
          <ac:chgData name="One Skill" userId="8d49c830ac36a521" providerId="LiveId" clId="{EA354719-4A8A-47E8-A6A4-79A949610386}" dt="2024-04-18T13:40:59.976" v="3508" actId="27803"/>
          <ac:spMkLst>
            <pc:docMk/>
            <pc:sldMk cId="767519772" sldId="268"/>
            <ac:spMk id="2907" creationId="{85F1A30B-75D4-DD54-83EC-E1CD1F7A4400}"/>
          </ac:spMkLst>
        </pc:spChg>
        <pc:spChg chg="mod">
          <ac:chgData name="One Skill" userId="8d49c830ac36a521" providerId="LiveId" clId="{EA354719-4A8A-47E8-A6A4-79A949610386}" dt="2024-04-18T13:40:59.976" v="3508" actId="27803"/>
          <ac:spMkLst>
            <pc:docMk/>
            <pc:sldMk cId="767519772" sldId="268"/>
            <ac:spMk id="2908" creationId="{73412518-8814-FC15-8D89-2ECB09C6F771}"/>
          </ac:spMkLst>
        </pc:spChg>
        <pc:spChg chg="mod">
          <ac:chgData name="One Skill" userId="8d49c830ac36a521" providerId="LiveId" clId="{EA354719-4A8A-47E8-A6A4-79A949610386}" dt="2024-04-18T13:40:59.976" v="3508" actId="27803"/>
          <ac:spMkLst>
            <pc:docMk/>
            <pc:sldMk cId="767519772" sldId="268"/>
            <ac:spMk id="2909" creationId="{12A2339A-725B-47FB-A8F4-3060B975321C}"/>
          </ac:spMkLst>
        </pc:spChg>
        <pc:spChg chg="mod">
          <ac:chgData name="One Skill" userId="8d49c830ac36a521" providerId="LiveId" clId="{EA354719-4A8A-47E8-A6A4-79A949610386}" dt="2024-04-18T13:40:59.976" v="3508" actId="27803"/>
          <ac:spMkLst>
            <pc:docMk/>
            <pc:sldMk cId="767519772" sldId="268"/>
            <ac:spMk id="2910" creationId="{785047EA-C8CF-0B45-2A91-AC40E3A2CB3D}"/>
          </ac:spMkLst>
        </pc:spChg>
        <pc:spChg chg="mod">
          <ac:chgData name="One Skill" userId="8d49c830ac36a521" providerId="LiveId" clId="{EA354719-4A8A-47E8-A6A4-79A949610386}" dt="2024-04-18T13:40:59.976" v="3508" actId="27803"/>
          <ac:spMkLst>
            <pc:docMk/>
            <pc:sldMk cId="767519772" sldId="268"/>
            <ac:spMk id="2911" creationId="{E5D73F81-038B-4BCB-F359-24577A7E6D29}"/>
          </ac:spMkLst>
        </pc:spChg>
        <pc:spChg chg="mod">
          <ac:chgData name="One Skill" userId="8d49c830ac36a521" providerId="LiveId" clId="{EA354719-4A8A-47E8-A6A4-79A949610386}" dt="2024-04-18T13:40:59.976" v="3508" actId="27803"/>
          <ac:spMkLst>
            <pc:docMk/>
            <pc:sldMk cId="767519772" sldId="268"/>
            <ac:spMk id="2912" creationId="{39963BC7-E631-2D02-622F-8A67D2F33DA9}"/>
          </ac:spMkLst>
        </pc:spChg>
        <pc:spChg chg="mod">
          <ac:chgData name="One Skill" userId="8d49c830ac36a521" providerId="LiveId" clId="{EA354719-4A8A-47E8-A6A4-79A949610386}" dt="2024-04-18T13:40:59.976" v="3508" actId="27803"/>
          <ac:spMkLst>
            <pc:docMk/>
            <pc:sldMk cId="767519772" sldId="268"/>
            <ac:spMk id="2913" creationId="{8F1775F2-FE24-89FA-09F3-4D78B4B9DCF1}"/>
          </ac:spMkLst>
        </pc:spChg>
        <pc:spChg chg="mod">
          <ac:chgData name="One Skill" userId="8d49c830ac36a521" providerId="LiveId" clId="{EA354719-4A8A-47E8-A6A4-79A949610386}" dt="2024-04-18T13:40:59.976" v="3508" actId="27803"/>
          <ac:spMkLst>
            <pc:docMk/>
            <pc:sldMk cId="767519772" sldId="268"/>
            <ac:spMk id="2914" creationId="{F60DF06A-3E04-AED9-C878-5AC84A02D464}"/>
          </ac:spMkLst>
        </pc:spChg>
        <pc:spChg chg="mod">
          <ac:chgData name="One Skill" userId="8d49c830ac36a521" providerId="LiveId" clId="{EA354719-4A8A-47E8-A6A4-79A949610386}" dt="2024-04-18T13:40:59.976" v="3508" actId="27803"/>
          <ac:spMkLst>
            <pc:docMk/>
            <pc:sldMk cId="767519772" sldId="268"/>
            <ac:spMk id="2915" creationId="{43BB46C8-3BD6-1738-FECE-36001A4BCD93}"/>
          </ac:spMkLst>
        </pc:spChg>
        <pc:spChg chg="mod">
          <ac:chgData name="One Skill" userId="8d49c830ac36a521" providerId="LiveId" clId="{EA354719-4A8A-47E8-A6A4-79A949610386}" dt="2024-04-18T13:40:59.976" v="3508" actId="27803"/>
          <ac:spMkLst>
            <pc:docMk/>
            <pc:sldMk cId="767519772" sldId="268"/>
            <ac:spMk id="2916" creationId="{F2A85AAB-0D2D-FCAD-D1A3-319AFDA2EA54}"/>
          </ac:spMkLst>
        </pc:spChg>
        <pc:spChg chg="mod">
          <ac:chgData name="One Skill" userId="8d49c830ac36a521" providerId="LiveId" clId="{EA354719-4A8A-47E8-A6A4-79A949610386}" dt="2024-04-18T13:40:59.976" v="3508" actId="27803"/>
          <ac:spMkLst>
            <pc:docMk/>
            <pc:sldMk cId="767519772" sldId="268"/>
            <ac:spMk id="2917" creationId="{A2A2932E-58CF-0FE9-2556-B0DF9BCBEF99}"/>
          </ac:spMkLst>
        </pc:spChg>
        <pc:spChg chg="mod">
          <ac:chgData name="One Skill" userId="8d49c830ac36a521" providerId="LiveId" clId="{EA354719-4A8A-47E8-A6A4-79A949610386}" dt="2024-04-18T13:40:59.976" v="3508" actId="27803"/>
          <ac:spMkLst>
            <pc:docMk/>
            <pc:sldMk cId="767519772" sldId="268"/>
            <ac:spMk id="2918" creationId="{CA9CDADA-5DEF-BDFF-8AA1-691DEAB8F9B7}"/>
          </ac:spMkLst>
        </pc:spChg>
        <pc:spChg chg="mod">
          <ac:chgData name="One Skill" userId="8d49c830ac36a521" providerId="LiveId" clId="{EA354719-4A8A-47E8-A6A4-79A949610386}" dt="2024-04-18T13:40:59.976" v="3508" actId="27803"/>
          <ac:spMkLst>
            <pc:docMk/>
            <pc:sldMk cId="767519772" sldId="268"/>
            <ac:spMk id="2919" creationId="{B6293E54-7155-81AD-F26E-79D9D38B8448}"/>
          </ac:spMkLst>
        </pc:spChg>
        <pc:spChg chg="mod">
          <ac:chgData name="One Skill" userId="8d49c830ac36a521" providerId="LiveId" clId="{EA354719-4A8A-47E8-A6A4-79A949610386}" dt="2024-04-18T13:40:59.976" v="3508" actId="27803"/>
          <ac:spMkLst>
            <pc:docMk/>
            <pc:sldMk cId="767519772" sldId="268"/>
            <ac:spMk id="2920" creationId="{3AA8E19F-B127-9C55-0464-0C5E8E5B36F6}"/>
          </ac:spMkLst>
        </pc:spChg>
        <pc:spChg chg="mod">
          <ac:chgData name="One Skill" userId="8d49c830ac36a521" providerId="LiveId" clId="{EA354719-4A8A-47E8-A6A4-79A949610386}" dt="2024-04-18T13:40:59.976" v="3508" actId="27803"/>
          <ac:spMkLst>
            <pc:docMk/>
            <pc:sldMk cId="767519772" sldId="268"/>
            <ac:spMk id="2921" creationId="{136BB2E7-6702-C851-B513-80E32F1D4B3C}"/>
          </ac:spMkLst>
        </pc:spChg>
        <pc:spChg chg="mod">
          <ac:chgData name="One Skill" userId="8d49c830ac36a521" providerId="LiveId" clId="{EA354719-4A8A-47E8-A6A4-79A949610386}" dt="2024-04-18T13:40:59.976" v="3508" actId="27803"/>
          <ac:spMkLst>
            <pc:docMk/>
            <pc:sldMk cId="767519772" sldId="268"/>
            <ac:spMk id="2922" creationId="{8341CCBD-B155-A552-27E8-BA0654EDAED8}"/>
          </ac:spMkLst>
        </pc:spChg>
        <pc:spChg chg="mod">
          <ac:chgData name="One Skill" userId="8d49c830ac36a521" providerId="LiveId" clId="{EA354719-4A8A-47E8-A6A4-79A949610386}" dt="2024-04-18T13:40:59.976" v="3508" actId="27803"/>
          <ac:spMkLst>
            <pc:docMk/>
            <pc:sldMk cId="767519772" sldId="268"/>
            <ac:spMk id="2923" creationId="{EC0F014A-6945-ED3D-9592-177BA8E62133}"/>
          </ac:spMkLst>
        </pc:spChg>
        <pc:spChg chg="mod">
          <ac:chgData name="One Skill" userId="8d49c830ac36a521" providerId="LiveId" clId="{EA354719-4A8A-47E8-A6A4-79A949610386}" dt="2024-04-18T13:40:59.976" v="3508" actId="27803"/>
          <ac:spMkLst>
            <pc:docMk/>
            <pc:sldMk cId="767519772" sldId="268"/>
            <ac:spMk id="2924" creationId="{AA7DE167-E5CB-409E-58AF-A05421AB005B}"/>
          </ac:spMkLst>
        </pc:spChg>
        <pc:spChg chg="mod">
          <ac:chgData name="One Skill" userId="8d49c830ac36a521" providerId="LiveId" clId="{EA354719-4A8A-47E8-A6A4-79A949610386}" dt="2024-04-18T13:40:59.976" v="3508" actId="27803"/>
          <ac:spMkLst>
            <pc:docMk/>
            <pc:sldMk cId="767519772" sldId="268"/>
            <ac:spMk id="2925" creationId="{FFE33FA2-1975-24E6-512F-D911BEFA41D1}"/>
          </ac:spMkLst>
        </pc:spChg>
        <pc:spChg chg="mod">
          <ac:chgData name="One Skill" userId="8d49c830ac36a521" providerId="LiveId" clId="{EA354719-4A8A-47E8-A6A4-79A949610386}" dt="2024-04-18T13:40:59.976" v="3508" actId="27803"/>
          <ac:spMkLst>
            <pc:docMk/>
            <pc:sldMk cId="767519772" sldId="268"/>
            <ac:spMk id="2926" creationId="{A6A23A6D-ECD1-EA94-AE02-6D72F2EB186C}"/>
          </ac:spMkLst>
        </pc:spChg>
        <pc:spChg chg="mod">
          <ac:chgData name="One Skill" userId="8d49c830ac36a521" providerId="LiveId" clId="{EA354719-4A8A-47E8-A6A4-79A949610386}" dt="2024-04-18T13:40:59.976" v="3508" actId="27803"/>
          <ac:spMkLst>
            <pc:docMk/>
            <pc:sldMk cId="767519772" sldId="268"/>
            <ac:spMk id="2927" creationId="{5D309663-3834-20DD-4189-9C76630531F1}"/>
          </ac:spMkLst>
        </pc:spChg>
        <pc:spChg chg="mod">
          <ac:chgData name="One Skill" userId="8d49c830ac36a521" providerId="LiveId" clId="{EA354719-4A8A-47E8-A6A4-79A949610386}" dt="2024-04-18T13:40:59.976" v="3508" actId="27803"/>
          <ac:spMkLst>
            <pc:docMk/>
            <pc:sldMk cId="767519772" sldId="268"/>
            <ac:spMk id="2928" creationId="{265BFD88-520C-C7BD-734D-5A88B6B095F2}"/>
          </ac:spMkLst>
        </pc:spChg>
        <pc:spChg chg="mod">
          <ac:chgData name="One Skill" userId="8d49c830ac36a521" providerId="LiveId" clId="{EA354719-4A8A-47E8-A6A4-79A949610386}" dt="2024-04-18T13:40:59.976" v="3508" actId="27803"/>
          <ac:spMkLst>
            <pc:docMk/>
            <pc:sldMk cId="767519772" sldId="268"/>
            <ac:spMk id="2929" creationId="{9F6F48C6-0F78-7A32-AB68-F9655EA00E3D}"/>
          </ac:spMkLst>
        </pc:spChg>
        <pc:spChg chg="mod">
          <ac:chgData name="One Skill" userId="8d49c830ac36a521" providerId="LiveId" clId="{EA354719-4A8A-47E8-A6A4-79A949610386}" dt="2024-04-18T13:40:59.976" v="3508" actId="27803"/>
          <ac:spMkLst>
            <pc:docMk/>
            <pc:sldMk cId="767519772" sldId="268"/>
            <ac:spMk id="2930" creationId="{3F3E3BC1-E0AF-9913-0B2A-3A4199F9BF80}"/>
          </ac:spMkLst>
        </pc:spChg>
        <pc:spChg chg="mod">
          <ac:chgData name="One Skill" userId="8d49c830ac36a521" providerId="LiveId" clId="{EA354719-4A8A-47E8-A6A4-79A949610386}" dt="2024-04-18T13:40:59.976" v="3508" actId="27803"/>
          <ac:spMkLst>
            <pc:docMk/>
            <pc:sldMk cId="767519772" sldId="268"/>
            <ac:spMk id="2931" creationId="{DE4E5C9D-519E-AFC1-9BBA-E2AC86993F1B}"/>
          </ac:spMkLst>
        </pc:spChg>
        <pc:spChg chg="mod">
          <ac:chgData name="One Skill" userId="8d49c830ac36a521" providerId="LiveId" clId="{EA354719-4A8A-47E8-A6A4-79A949610386}" dt="2024-04-18T13:40:59.976" v="3508" actId="27803"/>
          <ac:spMkLst>
            <pc:docMk/>
            <pc:sldMk cId="767519772" sldId="268"/>
            <ac:spMk id="2932" creationId="{C5377560-7ECC-A82D-7924-651FA6D6239D}"/>
          </ac:spMkLst>
        </pc:spChg>
        <pc:spChg chg="mod">
          <ac:chgData name="One Skill" userId="8d49c830ac36a521" providerId="LiveId" clId="{EA354719-4A8A-47E8-A6A4-79A949610386}" dt="2024-04-18T13:40:59.976" v="3508" actId="27803"/>
          <ac:spMkLst>
            <pc:docMk/>
            <pc:sldMk cId="767519772" sldId="268"/>
            <ac:spMk id="2933" creationId="{395EA3DC-80FC-D140-943B-DD48AE249F25}"/>
          </ac:spMkLst>
        </pc:spChg>
        <pc:spChg chg="mod">
          <ac:chgData name="One Skill" userId="8d49c830ac36a521" providerId="LiveId" clId="{EA354719-4A8A-47E8-A6A4-79A949610386}" dt="2024-04-18T13:40:59.976" v="3508" actId="27803"/>
          <ac:spMkLst>
            <pc:docMk/>
            <pc:sldMk cId="767519772" sldId="268"/>
            <ac:spMk id="2934" creationId="{F84DAFED-0C49-AFFC-ED68-5EB76250DFDA}"/>
          </ac:spMkLst>
        </pc:spChg>
        <pc:spChg chg="mod">
          <ac:chgData name="One Skill" userId="8d49c830ac36a521" providerId="LiveId" clId="{EA354719-4A8A-47E8-A6A4-79A949610386}" dt="2024-04-18T13:40:59.976" v="3508" actId="27803"/>
          <ac:spMkLst>
            <pc:docMk/>
            <pc:sldMk cId="767519772" sldId="268"/>
            <ac:spMk id="2935" creationId="{0C77D482-AA70-A1A6-9FCD-609711451EA0}"/>
          </ac:spMkLst>
        </pc:spChg>
        <pc:spChg chg="mod">
          <ac:chgData name="One Skill" userId="8d49c830ac36a521" providerId="LiveId" clId="{EA354719-4A8A-47E8-A6A4-79A949610386}" dt="2024-04-18T13:40:59.976" v="3508" actId="27803"/>
          <ac:spMkLst>
            <pc:docMk/>
            <pc:sldMk cId="767519772" sldId="268"/>
            <ac:spMk id="2936" creationId="{7A8DB092-301D-2B5D-5753-3861C429A34C}"/>
          </ac:spMkLst>
        </pc:spChg>
        <pc:spChg chg="mod">
          <ac:chgData name="One Skill" userId="8d49c830ac36a521" providerId="LiveId" clId="{EA354719-4A8A-47E8-A6A4-79A949610386}" dt="2024-04-18T13:40:59.976" v="3508" actId="27803"/>
          <ac:spMkLst>
            <pc:docMk/>
            <pc:sldMk cId="767519772" sldId="268"/>
            <ac:spMk id="2937" creationId="{FFF16047-11F9-84C5-3D54-6DD0F37E1228}"/>
          </ac:spMkLst>
        </pc:spChg>
        <pc:spChg chg="mod">
          <ac:chgData name="One Skill" userId="8d49c830ac36a521" providerId="LiveId" clId="{EA354719-4A8A-47E8-A6A4-79A949610386}" dt="2024-04-18T13:40:59.976" v="3508" actId="27803"/>
          <ac:spMkLst>
            <pc:docMk/>
            <pc:sldMk cId="767519772" sldId="268"/>
            <ac:spMk id="2938" creationId="{BEA10626-2A0B-9C96-33FC-D30ED59515B7}"/>
          </ac:spMkLst>
        </pc:spChg>
        <pc:spChg chg="mod">
          <ac:chgData name="One Skill" userId="8d49c830ac36a521" providerId="LiveId" clId="{EA354719-4A8A-47E8-A6A4-79A949610386}" dt="2024-04-18T13:40:59.976" v="3508" actId="27803"/>
          <ac:spMkLst>
            <pc:docMk/>
            <pc:sldMk cId="767519772" sldId="268"/>
            <ac:spMk id="2939" creationId="{2FCA3E15-FB19-69C0-920C-C25275F6AD9B}"/>
          </ac:spMkLst>
        </pc:spChg>
        <pc:spChg chg="mod">
          <ac:chgData name="One Skill" userId="8d49c830ac36a521" providerId="LiveId" clId="{EA354719-4A8A-47E8-A6A4-79A949610386}" dt="2024-04-18T13:40:59.976" v="3508" actId="27803"/>
          <ac:spMkLst>
            <pc:docMk/>
            <pc:sldMk cId="767519772" sldId="268"/>
            <ac:spMk id="2940" creationId="{8D525561-BA28-40CB-A41C-F87C88F7BF29}"/>
          </ac:spMkLst>
        </pc:spChg>
        <pc:spChg chg="mod">
          <ac:chgData name="One Skill" userId="8d49c830ac36a521" providerId="LiveId" clId="{EA354719-4A8A-47E8-A6A4-79A949610386}" dt="2024-04-18T13:40:59.976" v="3508" actId="27803"/>
          <ac:spMkLst>
            <pc:docMk/>
            <pc:sldMk cId="767519772" sldId="268"/>
            <ac:spMk id="2941" creationId="{E265395E-FE5B-D7FC-5F17-FCB06100CAF3}"/>
          </ac:spMkLst>
        </pc:spChg>
        <pc:spChg chg="mod">
          <ac:chgData name="One Skill" userId="8d49c830ac36a521" providerId="LiveId" clId="{EA354719-4A8A-47E8-A6A4-79A949610386}" dt="2024-04-18T13:40:59.976" v="3508" actId="27803"/>
          <ac:spMkLst>
            <pc:docMk/>
            <pc:sldMk cId="767519772" sldId="268"/>
            <ac:spMk id="2942" creationId="{19DB42C9-ACA7-CA39-791E-3D3B12803A72}"/>
          </ac:spMkLst>
        </pc:spChg>
        <pc:spChg chg="mod">
          <ac:chgData name="One Skill" userId="8d49c830ac36a521" providerId="LiveId" clId="{EA354719-4A8A-47E8-A6A4-79A949610386}" dt="2024-04-18T13:40:59.976" v="3508" actId="27803"/>
          <ac:spMkLst>
            <pc:docMk/>
            <pc:sldMk cId="767519772" sldId="268"/>
            <ac:spMk id="2943" creationId="{32885E17-9313-7AEE-567F-814C3599F071}"/>
          </ac:spMkLst>
        </pc:spChg>
        <pc:spChg chg="mod">
          <ac:chgData name="One Skill" userId="8d49c830ac36a521" providerId="LiveId" clId="{EA354719-4A8A-47E8-A6A4-79A949610386}" dt="2024-04-18T13:40:59.976" v="3508" actId="27803"/>
          <ac:spMkLst>
            <pc:docMk/>
            <pc:sldMk cId="767519772" sldId="268"/>
            <ac:spMk id="2944" creationId="{DA03778F-5F10-0C8A-B46B-D01AC7F47272}"/>
          </ac:spMkLst>
        </pc:spChg>
        <pc:spChg chg="mod">
          <ac:chgData name="One Skill" userId="8d49c830ac36a521" providerId="LiveId" clId="{EA354719-4A8A-47E8-A6A4-79A949610386}" dt="2024-04-18T13:40:59.976" v="3508" actId="27803"/>
          <ac:spMkLst>
            <pc:docMk/>
            <pc:sldMk cId="767519772" sldId="268"/>
            <ac:spMk id="2945" creationId="{13E6338F-9BA0-183F-4A9F-CF8800C01E1A}"/>
          </ac:spMkLst>
        </pc:spChg>
        <pc:spChg chg="mod">
          <ac:chgData name="One Skill" userId="8d49c830ac36a521" providerId="LiveId" clId="{EA354719-4A8A-47E8-A6A4-79A949610386}" dt="2024-04-18T13:40:59.976" v="3508" actId="27803"/>
          <ac:spMkLst>
            <pc:docMk/>
            <pc:sldMk cId="767519772" sldId="268"/>
            <ac:spMk id="2946" creationId="{84114734-56BA-8EB6-ADBA-1A6DC9BE23FC}"/>
          </ac:spMkLst>
        </pc:spChg>
        <pc:spChg chg="mod">
          <ac:chgData name="One Skill" userId="8d49c830ac36a521" providerId="LiveId" clId="{EA354719-4A8A-47E8-A6A4-79A949610386}" dt="2024-04-18T13:40:59.976" v="3508" actId="27803"/>
          <ac:spMkLst>
            <pc:docMk/>
            <pc:sldMk cId="767519772" sldId="268"/>
            <ac:spMk id="2947" creationId="{BDAEE387-42AA-D1B0-44D2-239980F2C653}"/>
          </ac:spMkLst>
        </pc:spChg>
        <pc:spChg chg="mod">
          <ac:chgData name="One Skill" userId="8d49c830ac36a521" providerId="LiveId" clId="{EA354719-4A8A-47E8-A6A4-79A949610386}" dt="2024-04-18T13:40:59.976" v="3508" actId="27803"/>
          <ac:spMkLst>
            <pc:docMk/>
            <pc:sldMk cId="767519772" sldId="268"/>
            <ac:spMk id="2948" creationId="{45BBF15F-9985-A235-4498-4F0D8B6D53E2}"/>
          </ac:spMkLst>
        </pc:spChg>
        <pc:spChg chg="mod">
          <ac:chgData name="One Skill" userId="8d49c830ac36a521" providerId="LiveId" clId="{EA354719-4A8A-47E8-A6A4-79A949610386}" dt="2024-04-18T13:40:59.976" v="3508" actId="27803"/>
          <ac:spMkLst>
            <pc:docMk/>
            <pc:sldMk cId="767519772" sldId="268"/>
            <ac:spMk id="2949" creationId="{374AC9D9-5440-27D2-9C57-A2AF97230BE1}"/>
          </ac:spMkLst>
        </pc:spChg>
        <pc:spChg chg="mod">
          <ac:chgData name="One Skill" userId="8d49c830ac36a521" providerId="LiveId" clId="{EA354719-4A8A-47E8-A6A4-79A949610386}" dt="2024-04-18T13:40:59.976" v="3508" actId="27803"/>
          <ac:spMkLst>
            <pc:docMk/>
            <pc:sldMk cId="767519772" sldId="268"/>
            <ac:spMk id="2950" creationId="{61FABBB4-CF6D-ECA8-6912-5671A5028DB3}"/>
          </ac:spMkLst>
        </pc:spChg>
        <pc:spChg chg="mod">
          <ac:chgData name="One Skill" userId="8d49c830ac36a521" providerId="LiveId" clId="{EA354719-4A8A-47E8-A6A4-79A949610386}" dt="2024-04-18T13:40:59.976" v="3508" actId="27803"/>
          <ac:spMkLst>
            <pc:docMk/>
            <pc:sldMk cId="767519772" sldId="268"/>
            <ac:spMk id="2951" creationId="{0D349AF6-7E6D-EE9D-8BF9-66AADA295AF2}"/>
          </ac:spMkLst>
        </pc:spChg>
        <pc:spChg chg="mod">
          <ac:chgData name="One Skill" userId="8d49c830ac36a521" providerId="LiveId" clId="{EA354719-4A8A-47E8-A6A4-79A949610386}" dt="2024-04-18T13:40:59.976" v="3508" actId="27803"/>
          <ac:spMkLst>
            <pc:docMk/>
            <pc:sldMk cId="767519772" sldId="268"/>
            <ac:spMk id="2952" creationId="{A62E60F2-919A-CF06-86FD-7DA6F28C44E9}"/>
          </ac:spMkLst>
        </pc:spChg>
        <pc:spChg chg="mod">
          <ac:chgData name="One Skill" userId="8d49c830ac36a521" providerId="LiveId" clId="{EA354719-4A8A-47E8-A6A4-79A949610386}" dt="2024-04-18T13:40:59.976" v="3508" actId="27803"/>
          <ac:spMkLst>
            <pc:docMk/>
            <pc:sldMk cId="767519772" sldId="268"/>
            <ac:spMk id="2953" creationId="{85A67A8E-798E-4F9C-43BE-13478FA667AD}"/>
          </ac:spMkLst>
        </pc:spChg>
        <pc:spChg chg="mod">
          <ac:chgData name="One Skill" userId="8d49c830ac36a521" providerId="LiveId" clId="{EA354719-4A8A-47E8-A6A4-79A949610386}" dt="2024-04-18T13:40:59.976" v="3508" actId="27803"/>
          <ac:spMkLst>
            <pc:docMk/>
            <pc:sldMk cId="767519772" sldId="268"/>
            <ac:spMk id="2954" creationId="{EAD7BA6E-3E1A-2697-E3F3-5BC4762DE230}"/>
          </ac:spMkLst>
        </pc:spChg>
        <pc:spChg chg="mod">
          <ac:chgData name="One Skill" userId="8d49c830ac36a521" providerId="LiveId" clId="{EA354719-4A8A-47E8-A6A4-79A949610386}" dt="2024-04-18T13:40:59.976" v="3508" actId="27803"/>
          <ac:spMkLst>
            <pc:docMk/>
            <pc:sldMk cId="767519772" sldId="268"/>
            <ac:spMk id="2955" creationId="{B6B1889C-7A52-1981-E359-72808B59A57A}"/>
          </ac:spMkLst>
        </pc:spChg>
        <pc:spChg chg="mod">
          <ac:chgData name="One Skill" userId="8d49c830ac36a521" providerId="LiveId" clId="{EA354719-4A8A-47E8-A6A4-79A949610386}" dt="2024-04-18T13:40:59.976" v="3508" actId="27803"/>
          <ac:spMkLst>
            <pc:docMk/>
            <pc:sldMk cId="767519772" sldId="268"/>
            <ac:spMk id="2956" creationId="{32C8D88C-F071-0AD6-B3DB-D6EFF1386542}"/>
          </ac:spMkLst>
        </pc:spChg>
        <pc:spChg chg="mod">
          <ac:chgData name="One Skill" userId="8d49c830ac36a521" providerId="LiveId" clId="{EA354719-4A8A-47E8-A6A4-79A949610386}" dt="2024-04-18T13:40:59.976" v="3508" actId="27803"/>
          <ac:spMkLst>
            <pc:docMk/>
            <pc:sldMk cId="767519772" sldId="268"/>
            <ac:spMk id="2957" creationId="{FF649E43-735A-F477-CB7D-E97484D6F67B}"/>
          </ac:spMkLst>
        </pc:spChg>
        <pc:spChg chg="mod">
          <ac:chgData name="One Skill" userId="8d49c830ac36a521" providerId="LiveId" clId="{EA354719-4A8A-47E8-A6A4-79A949610386}" dt="2024-04-18T13:40:59.976" v="3508" actId="27803"/>
          <ac:spMkLst>
            <pc:docMk/>
            <pc:sldMk cId="767519772" sldId="268"/>
            <ac:spMk id="2958" creationId="{F2CC155C-4F04-B811-28F9-50FA9BBEE4D0}"/>
          </ac:spMkLst>
        </pc:spChg>
        <pc:spChg chg="mod">
          <ac:chgData name="One Skill" userId="8d49c830ac36a521" providerId="LiveId" clId="{EA354719-4A8A-47E8-A6A4-79A949610386}" dt="2024-04-18T13:40:59.976" v="3508" actId="27803"/>
          <ac:spMkLst>
            <pc:docMk/>
            <pc:sldMk cId="767519772" sldId="268"/>
            <ac:spMk id="2959" creationId="{C4ABECD0-63F6-0C23-723D-5396C9CD086A}"/>
          </ac:spMkLst>
        </pc:spChg>
        <pc:spChg chg="mod">
          <ac:chgData name="One Skill" userId="8d49c830ac36a521" providerId="LiveId" clId="{EA354719-4A8A-47E8-A6A4-79A949610386}" dt="2024-04-18T13:40:59.976" v="3508" actId="27803"/>
          <ac:spMkLst>
            <pc:docMk/>
            <pc:sldMk cId="767519772" sldId="268"/>
            <ac:spMk id="2960" creationId="{E6BEE95B-F7E1-6885-20D4-86E0E3E30841}"/>
          </ac:spMkLst>
        </pc:spChg>
        <pc:spChg chg="mod">
          <ac:chgData name="One Skill" userId="8d49c830ac36a521" providerId="LiveId" clId="{EA354719-4A8A-47E8-A6A4-79A949610386}" dt="2024-04-18T13:40:59.976" v="3508" actId="27803"/>
          <ac:spMkLst>
            <pc:docMk/>
            <pc:sldMk cId="767519772" sldId="268"/>
            <ac:spMk id="2961" creationId="{8A1FFBE6-AF0A-9059-BB88-46D277E6D1A7}"/>
          </ac:spMkLst>
        </pc:spChg>
        <pc:spChg chg="mod">
          <ac:chgData name="One Skill" userId="8d49c830ac36a521" providerId="LiveId" clId="{EA354719-4A8A-47E8-A6A4-79A949610386}" dt="2024-04-18T13:40:59.976" v="3508" actId="27803"/>
          <ac:spMkLst>
            <pc:docMk/>
            <pc:sldMk cId="767519772" sldId="268"/>
            <ac:spMk id="2962" creationId="{5CA75C20-77D2-E112-719A-892249F09277}"/>
          </ac:spMkLst>
        </pc:spChg>
        <pc:spChg chg="mod">
          <ac:chgData name="One Skill" userId="8d49c830ac36a521" providerId="LiveId" clId="{EA354719-4A8A-47E8-A6A4-79A949610386}" dt="2024-04-18T13:40:59.976" v="3508" actId="27803"/>
          <ac:spMkLst>
            <pc:docMk/>
            <pc:sldMk cId="767519772" sldId="268"/>
            <ac:spMk id="2963" creationId="{364E11F4-98D7-0B56-B654-061AE2C2D238}"/>
          </ac:spMkLst>
        </pc:spChg>
        <pc:spChg chg="mod">
          <ac:chgData name="One Skill" userId="8d49c830ac36a521" providerId="LiveId" clId="{EA354719-4A8A-47E8-A6A4-79A949610386}" dt="2024-04-18T13:40:59.976" v="3508" actId="27803"/>
          <ac:spMkLst>
            <pc:docMk/>
            <pc:sldMk cId="767519772" sldId="268"/>
            <ac:spMk id="2964" creationId="{B7947F36-7F3A-261E-D16B-84F2A570EA14}"/>
          </ac:spMkLst>
        </pc:spChg>
        <pc:spChg chg="mod">
          <ac:chgData name="One Skill" userId="8d49c830ac36a521" providerId="LiveId" clId="{EA354719-4A8A-47E8-A6A4-79A949610386}" dt="2024-04-18T13:40:59.976" v="3508" actId="27803"/>
          <ac:spMkLst>
            <pc:docMk/>
            <pc:sldMk cId="767519772" sldId="268"/>
            <ac:spMk id="2965" creationId="{B1DA7B9A-E6DD-78E9-7263-1715F780FE83}"/>
          </ac:spMkLst>
        </pc:spChg>
        <pc:spChg chg="mod">
          <ac:chgData name="One Skill" userId="8d49c830ac36a521" providerId="LiveId" clId="{EA354719-4A8A-47E8-A6A4-79A949610386}" dt="2024-04-18T13:40:59.976" v="3508" actId="27803"/>
          <ac:spMkLst>
            <pc:docMk/>
            <pc:sldMk cId="767519772" sldId="268"/>
            <ac:spMk id="2966" creationId="{DC380182-4A5D-12ED-32A1-14C0737671F5}"/>
          </ac:spMkLst>
        </pc:spChg>
        <pc:spChg chg="mod">
          <ac:chgData name="One Skill" userId="8d49c830ac36a521" providerId="LiveId" clId="{EA354719-4A8A-47E8-A6A4-79A949610386}" dt="2024-04-18T13:40:59.976" v="3508" actId="27803"/>
          <ac:spMkLst>
            <pc:docMk/>
            <pc:sldMk cId="767519772" sldId="268"/>
            <ac:spMk id="2967" creationId="{39D21A25-DCD5-88F7-3A09-B5FD379AFB0A}"/>
          </ac:spMkLst>
        </pc:spChg>
        <pc:spChg chg="mod">
          <ac:chgData name="One Skill" userId="8d49c830ac36a521" providerId="LiveId" clId="{EA354719-4A8A-47E8-A6A4-79A949610386}" dt="2024-04-18T13:40:59.976" v="3508" actId="27803"/>
          <ac:spMkLst>
            <pc:docMk/>
            <pc:sldMk cId="767519772" sldId="268"/>
            <ac:spMk id="2968" creationId="{02EB60C0-63C8-CE1E-23E7-DA9446269904}"/>
          </ac:spMkLst>
        </pc:spChg>
        <pc:spChg chg="mod">
          <ac:chgData name="One Skill" userId="8d49c830ac36a521" providerId="LiveId" clId="{EA354719-4A8A-47E8-A6A4-79A949610386}" dt="2024-04-18T13:40:59.976" v="3508" actId="27803"/>
          <ac:spMkLst>
            <pc:docMk/>
            <pc:sldMk cId="767519772" sldId="268"/>
            <ac:spMk id="2969" creationId="{B64ADAE9-72E3-E52D-0142-25EEFFFBBB07}"/>
          </ac:spMkLst>
        </pc:spChg>
        <pc:spChg chg="mod">
          <ac:chgData name="One Skill" userId="8d49c830ac36a521" providerId="LiveId" clId="{EA354719-4A8A-47E8-A6A4-79A949610386}" dt="2024-04-18T13:40:59.976" v="3508" actId="27803"/>
          <ac:spMkLst>
            <pc:docMk/>
            <pc:sldMk cId="767519772" sldId="268"/>
            <ac:spMk id="2970" creationId="{4B1BDC8A-46BC-2040-10DC-E099C5F3A6E3}"/>
          </ac:spMkLst>
        </pc:spChg>
        <pc:spChg chg="mod">
          <ac:chgData name="One Skill" userId="8d49c830ac36a521" providerId="LiveId" clId="{EA354719-4A8A-47E8-A6A4-79A949610386}" dt="2024-04-18T13:40:59.976" v="3508" actId="27803"/>
          <ac:spMkLst>
            <pc:docMk/>
            <pc:sldMk cId="767519772" sldId="268"/>
            <ac:spMk id="2971" creationId="{A6253A71-BD8B-1A31-853D-9DC2CDF581A5}"/>
          </ac:spMkLst>
        </pc:spChg>
        <pc:spChg chg="mod">
          <ac:chgData name="One Skill" userId="8d49c830ac36a521" providerId="LiveId" clId="{EA354719-4A8A-47E8-A6A4-79A949610386}" dt="2024-04-18T13:40:59.976" v="3508" actId="27803"/>
          <ac:spMkLst>
            <pc:docMk/>
            <pc:sldMk cId="767519772" sldId="268"/>
            <ac:spMk id="2972" creationId="{072EC480-2885-E905-A4DF-4075D5A78440}"/>
          </ac:spMkLst>
        </pc:spChg>
        <pc:spChg chg="mod">
          <ac:chgData name="One Skill" userId="8d49c830ac36a521" providerId="LiveId" clId="{EA354719-4A8A-47E8-A6A4-79A949610386}" dt="2024-04-18T13:40:59.976" v="3508" actId="27803"/>
          <ac:spMkLst>
            <pc:docMk/>
            <pc:sldMk cId="767519772" sldId="268"/>
            <ac:spMk id="2973" creationId="{BDF683B4-94ED-57DE-BEB0-250F2E134477}"/>
          </ac:spMkLst>
        </pc:spChg>
        <pc:spChg chg="mod">
          <ac:chgData name="One Skill" userId="8d49c830ac36a521" providerId="LiveId" clId="{EA354719-4A8A-47E8-A6A4-79A949610386}" dt="2024-04-18T13:40:59.976" v="3508" actId="27803"/>
          <ac:spMkLst>
            <pc:docMk/>
            <pc:sldMk cId="767519772" sldId="268"/>
            <ac:spMk id="2974" creationId="{BD9A2C4C-7EE3-B503-3BF7-8522DA21CE04}"/>
          </ac:spMkLst>
        </pc:spChg>
        <pc:spChg chg="mod">
          <ac:chgData name="One Skill" userId="8d49c830ac36a521" providerId="LiveId" clId="{EA354719-4A8A-47E8-A6A4-79A949610386}" dt="2024-04-18T13:40:59.976" v="3508" actId="27803"/>
          <ac:spMkLst>
            <pc:docMk/>
            <pc:sldMk cId="767519772" sldId="268"/>
            <ac:spMk id="2975" creationId="{42D1AA61-CE0C-D060-1053-2E0F33ED3B58}"/>
          </ac:spMkLst>
        </pc:spChg>
        <pc:spChg chg="mod">
          <ac:chgData name="One Skill" userId="8d49c830ac36a521" providerId="LiveId" clId="{EA354719-4A8A-47E8-A6A4-79A949610386}" dt="2024-04-18T13:40:59.976" v="3508" actId="27803"/>
          <ac:spMkLst>
            <pc:docMk/>
            <pc:sldMk cId="767519772" sldId="268"/>
            <ac:spMk id="2976" creationId="{90D80F6A-1D95-7AC1-D754-897CEFB5BD60}"/>
          </ac:spMkLst>
        </pc:spChg>
        <pc:spChg chg="mod">
          <ac:chgData name="One Skill" userId="8d49c830ac36a521" providerId="LiveId" clId="{EA354719-4A8A-47E8-A6A4-79A949610386}" dt="2024-04-18T13:40:59.976" v="3508" actId="27803"/>
          <ac:spMkLst>
            <pc:docMk/>
            <pc:sldMk cId="767519772" sldId="268"/>
            <ac:spMk id="2977" creationId="{31081D7E-870C-1E83-9EC2-E5EB0F4B81E4}"/>
          </ac:spMkLst>
        </pc:spChg>
        <pc:spChg chg="mod">
          <ac:chgData name="One Skill" userId="8d49c830ac36a521" providerId="LiveId" clId="{EA354719-4A8A-47E8-A6A4-79A949610386}" dt="2024-04-18T13:40:59.976" v="3508" actId="27803"/>
          <ac:spMkLst>
            <pc:docMk/>
            <pc:sldMk cId="767519772" sldId="268"/>
            <ac:spMk id="2978" creationId="{DF1308D2-8615-BF20-5CD7-3956652F603E}"/>
          </ac:spMkLst>
        </pc:spChg>
        <pc:spChg chg="mod">
          <ac:chgData name="One Skill" userId="8d49c830ac36a521" providerId="LiveId" clId="{EA354719-4A8A-47E8-A6A4-79A949610386}" dt="2024-04-18T13:40:59.976" v="3508" actId="27803"/>
          <ac:spMkLst>
            <pc:docMk/>
            <pc:sldMk cId="767519772" sldId="268"/>
            <ac:spMk id="2979" creationId="{93D73FA4-A277-103A-6780-028AB5E3CB51}"/>
          </ac:spMkLst>
        </pc:spChg>
        <pc:spChg chg="mod">
          <ac:chgData name="One Skill" userId="8d49c830ac36a521" providerId="LiveId" clId="{EA354719-4A8A-47E8-A6A4-79A949610386}" dt="2024-04-18T13:40:59.976" v="3508" actId="27803"/>
          <ac:spMkLst>
            <pc:docMk/>
            <pc:sldMk cId="767519772" sldId="268"/>
            <ac:spMk id="2980" creationId="{1B3BE9FA-18A2-116A-C625-30BAC2FB391D}"/>
          </ac:spMkLst>
        </pc:spChg>
        <pc:spChg chg="mod">
          <ac:chgData name="One Skill" userId="8d49c830ac36a521" providerId="LiveId" clId="{EA354719-4A8A-47E8-A6A4-79A949610386}" dt="2024-04-18T13:40:59.976" v="3508" actId="27803"/>
          <ac:spMkLst>
            <pc:docMk/>
            <pc:sldMk cId="767519772" sldId="268"/>
            <ac:spMk id="2981" creationId="{43510877-8728-777C-60BC-1C33C9133716}"/>
          </ac:spMkLst>
        </pc:spChg>
        <pc:spChg chg="mod">
          <ac:chgData name="One Skill" userId="8d49c830ac36a521" providerId="LiveId" clId="{EA354719-4A8A-47E8-A6A4-79A949610386}" dt="2024-04-18T13:40:59.976" v="3508" actId="27803"/>
          <ac:spMkLst>
            <pc:docMk/>
            <pc:sldMk cId="767519772" sldId="268"/>
            <ac:spMk id="2982" creationId="{13082785-D118-909C-C51C-20F335D0B1EF}"/>
          </ac:spMkLst>
        </pc:spChg>
        <pc:spChg chg="mod">
          <ac:chgData name="One Skill" userId="8d49c830ac36a521" providerId="LiveId" clId="{EA354719-4A8A-47E8-A6A4-79A949610386}" dt="2024-04-18T13:40:59.976" v="3508" actId="27803"/>
          <ac:spMkLst>
            <pc:docMk/>
            <pc:sldMk cId="767519772" sldId="268"/>
            <ac:spMk id="2983" creationId="{B60CBF9A-49E6-1E9F-C1C6-1740364B8362}"/>
          </ac:spMkLst>
        </pc:spChg>
        <pc:spChg chg="mod">
          <ac:chgData name="One Skill" userId="8d49c830ac36a521" providerId="LiveId" clId="{EA354719-4A8A-47E8-A6A4-79A949610386}" dt="2024-04-18T13:40:59.976" v="3508" actId="27803"/>
          <ac:spMkLst>
            <pc:docMk/>
            <pc:sldMk cId="767519772" sldId="268"/>
            <ac:spMk id="2984" creationId="{524BAAAD-FAD2-202F-5B41-9A3F7761FAFF}"/>
          </ac:spMkLst>
        </pc:spChg>
        <pc:spChg chg="mod">
          <ac:chgData name="One Skill" userId="8d49c830ac36a521" providerId="LiveId" clId="{EA354719-4A8A-47E8-A6A4-79A949610386}" dt="2024-04-18T13:40:59.976" v="3508" actId="27803"/>
          <ac:spMkLst>
            <pc:docMk/>
            <pc:sldMk cId="767519772" sldId="268"/>
            <ac:spMk id="2985" creationId="{8406E5D8-3DC7-4A33-FD9E-801D1996A756}"/>
          </ac:spMkLst>
        </pc:spChg>
        <pc:spChg chg="mod">
          <ac:chgData name="One Skill" userId="8d49c830ac36a521" providerId="LiveId" clId="{EA354719-4A8A-47E8-A6A4-79A949610386}" dt="2024-04-18T13:40:59.976" v="3508" actId="27803"/>
          <ac:spMkLst>
            <pc:docMk/>
            <pc:sldMk cId="767519772" sldId="268"/>
            <ac:spMk id="2986" creationId="{3FE7EC20-F8DF-9E07-3D38-E6D77449B2C7}"/>
          </ac:spMkLst>
        </pc:spChg>
        <pc:spChg chg="mod">
          <ac:chgData name="One Skill" userId="8d49c830ac36a521" providerId="LiveId" clId="{EA354719-4A8A-47E8-A6A4-79A949610386}" dt="2024-04-18T13:40:59.976" v="3508" actId="27803"/>
          <ac:spMkLst>
            <pc:docMk/>
            <pc:sldMk cId="767519772" sldId="268"/>
            <ac:spMk id="2987" creationId="{2308897E-20C5-59CB-DA6D-D3985FD4ADB3}"/>
          </ac:spMkLst>
        </pc:spChg>
        <pc:spChg chg="mod">
          <ac:chgData name="One Skill" userId="8d49c830ac36a521" providerId="LiveId" clId="{EA354719-4A8A-47E8-A6A4-79A949610386}" dt="2024-04-18T13:40:59.976" v="3508" actId="27803"/>
          <ac:spMkLst>
            <pc:docMk/>
            <pc:sldMk cId="767519772" sldId="268"/>
            <ac:spMk id="2988" creationId="{A9D5E5FB-1186-5D3E-117D-82CA48CB5AB7}"/>
          </ac:spMkLst>
        </pc:spChg>
        <pc:spChg chg="mod">
          <ac:chgData name="One Skill" userId="8d49c830ac36a521" providerId="LiveId" clId="{EA354719-4A8A-47E8-A6A4-79A949610386}" dt="2024-04-18T13:40:59.976" v="3508" actId="27803"/>
          <ac:spMkLst>
            <pc:docMk/>
            <pc:sldMk cId="767519772" sldId="268"/>
            <ac:spMk id="2989" creationId="{20C8B9C6-4BBD-BB03-E4EC-A164282AF53C}"/>
          </ac:spMkLst>
        </pc:spChg>
        <pc:spChg chg="mod">
          <ac:chgData name="One Skill" userId="8d49c830ac36a521" providerId="LiveId" clId="{EA354719-4A8A-47E8-A6A4-79A949610386}" dt="2024-04-18T13:40:59.976" v="3508" actId="27803"/>
          <ac:spMkLst>
            <pc:docMk/>
            <pc:sldMk cId="767519772" sldId="268"/>
            <ac:spMk id="2990" creationId="{EC781E87-32C3-89CD-4504-02C431B8E03E}"/>
          </ac:spMkLst>
        </pc:spChg>
        <pc:spChg chg="mod">
          <ac:chgData name="One Skill" userId="8d49c830ac36a521" providerId="LiveId" clId="{EA354719-4A8A-47E8-A6A4-79A949610386}" dt="2024-04-18T13:40:59.976" v="3508" actId="27803"/>
          <ac:spMkLst>
            <pc:docMk/>
            <pc:sldMk cId="767519772" sldId="268"/>
            <ac:spMk id="2991" creationId="{CED526F8-647B-F4A8-E7DD-A97EC7738691}"/>
          </ac:spMkLst>
        </pc:spChg>
        <pc:spChg chg="mod">
          <ac:chgData name="One Skill" userId="8d49c830ac36a521" providerId="LiveId" clId="{EA354719-4A8A-47E8-A6A4-79A949610386}" dt="2024-04-18T13:40:59.976" v="3508" actId="27803"/>
          <ac:spMkLst>
            <pc:docMk/>
            <pc:sldMk cId="767519772" sldId="268"/>
            <ac:spMk id="2992" creationId="{1472230B-B317-51B0-B819-BA957D5A5600}"/>
          </ac:spMkLst>
        </pc:spChg>
        <pc:spChg chg="mod">
          <ac:chgData name="One Skill" userId="8d49c830ac36a521" providerId="LiveId" clId="{EA354719-4A8A-47E8-A6A4-79A949610386}" dt="2024-04-18T13:40:59.976" v="3508" actId="27803"/>
          <ac:spMkLst>
            <pc:docMk/>
            <pc:sldMk cId="767519772" sldId="268"/>
            <ac:spMk id="2993" creationId="{E465EEA6-3C32-743D-CE0C-EF25EC118F24}"/>
          </ac:spMkLst>
        </pc:spChg>
        <pc:spChg chg="mod">
          <ac:chgData name="One Skill" userId="8d49c830ac36a521" providerId="LiveId" clId="{EA354719-4A8A-47E8-A6A4-79A949610386}" dt="2024-04-18T13:40:59.976" v="3508" actId="27803"/>
          <ac:spMkLst>
            <pc:docMk/>
            <pc:sldMk cId="767519772" sldId="268"/>
            <ac:spMk id="2994" creationId="{BEAB123D-231D-FD0E-CCE3-A4CF07A82864}"/>
          </ac:spMkLst>
        </pc:spChg>
        <pc:spChg chg="mod">
          <ac:chgData name="One Skill" userId="8d49c830ac36a521" providerId="LiveId" clId="{EA354719-4A8A-47E8-A6A4-79A949610386}" dt="2024-04-18T13:40:59.976" v="3508" actId="27803"/>
          <ac:spMkLst>
            <pc:docMk/>
            <pc:sldMk cId="767519772" sldId="268"/>
            <ac:spMk id="2995" creationId="{25C68EAB-AFE9-B52E-D1E1-C14A8D5AB005}"/>
          </ac:spMkLst>
        </pc:spChg>
        <pc:spChg chg="mod">
          <ac:chgData name="One Skill" userId="8d49c830ac36a521" providerId="LiveId" clId="{EA354719-4A8A-47E8-A6A4-79A949610386}" dt="2024-04-18T13:40:59.976" v="3508" actId="27803"/>
          <ac:spMkLst>
            <pc:docMk/>
            <pc:sldMk cId="767519772" sldId="268"/>
            <ac:spMk id="2996" creationId="{D667CD54-137E-16FB-3AC7-F8DE1612C606}"/>
          </ac:spMkLst>
        </pc:spChg>
        <pc:spChg chg="mod">
          <ac:chgData name="One Skill" userId="8d49c830ac36a521" providerId="LiveId" clId="{EA354719-4A8A-47E8-A6A4-79A949610386}" dt="2024-04-18T13:40:59.976" v="3508" actId="27803"/>
          <ac:spMkLst>
            <pc:docMk/>
            <pc:sldMk cId="767519772" sldId="268"/>
            <ac:spMk id="2997" creationId="{5C7B6852-1235-7FCC-17D2-1D5BF0553988}"/>
          </ac:spMkLst>
        </pc:spChg>
        <pc:spChg chg="mod">
          <ac:chgData name="One Skill" userId="8d49c830ac36a521" providerId="LiveId" clId="{EA354719-4A8A-47E8-A6A4-79A949610386}" dt="2024-04-18T13:40:59.976" v="3508" actId="27803"/>
          <ac:spMkLst>
            <pc:docMk/>
            <pc:sldMk cId="767519772" sldId="268"/>
            <ac:spMk id="2998" creationId="{A812CBF8-3072-544D-D354-45DE02C1C9B9}"/>
          </ac:spMkLst>
        </pc:spChg>
        <pc:spChg chg="mod">
          <ac:chgData name="One Skill" userId="8d49c830ac36a521" providerId="LiveId" clId="{EA354719-4A8A-47E8-A6A4-79A949610386}" dt="2024-04-18T13:40:59.976" v="3508" actId="27803"/>
          <ac:spMkLst>
            <pc:docMk/>
            <pc:sldMk cId="767519772" sldId="268"/>
            <ac:spMk id="2999" creationId="{3D485872-A81D-F50A-F6FA-F5F2C4C28400}"/>
          </ac:spMkLst>
        </pc:spChg>
        <pc:spChg chg="mod">
          <ac:chgData name="One Skill" userId="8d49c830ac36a521" providerId="LiveId" clId="{EA354719-4A8A-47E8-A6A4-79A949610386}" dt="2024-04-18T13:40:59.976" v="3508" actId="27803"/>
          <ac:spMkLst>
            <pc:docMk/>
            <pc:sldMk cId="767519772" sldId="268"/>
            <ac:spMk id="3000" creationId="{4BAA27D5-3D4B-2EC7-6730-2235E2510E6E}"/>
          </ac:spMkLst>
        </pc:spChg>
        <pc:spChg chg="mod">
          <ac:chgData name="One Skill" userId="8d49c830ac36a521" providerId="LiveId" clId="{EA354719-4A8A-47E8-A6A4-79A949610386}" dt="2024-04-18T13:40:59.976" v="3508" actId="27803"/>
          <ac:spMkLst>
            <pc:docMk/>
            <pc:sldMk cId="767519772" sldId="268"/>
            <ac:spMk id="3001" creationId="{43F157E8-C20F-5C60-B63D-927FE4FD8A80}"/>
          </ac:spMkLst>
        </pc:spChg>
        <pc:spChg chg="mod">
          <ac:chgData name="One Skill" userId="8d49c830ac36a521" providerId="LiveId" clId="{EA354719-4A8A-47E8-A6A4-79A949610386}" dt="2024-04-18T13:40:59.976" v="3508" actId="27803"/>
          <ac:spMkLst>
            <pc:docMk/>
            <pc:sldMk cId="767519772" sldId="268"/>
            <ac:spMk id="3002" creationId="{3A9D067E-28CE-1134-23D3-8454010362DB}"/>
          </ac:spMkLst>
        </pc:spChg>
        <pc:spChg chg="mod">
          <ac:chgData name="One Skill" userId="8d49c830ac36a521" providerId="LiveId" clId="{EA354719-4A8A-47E8-A6A4-79A949610386}" dt="2024-04-18T13:40:59.976" v="3508" actId="27803"/>
          <ac:spMkLst>
            <pc:docMk/>
            <pc:sldMk cId="767519772" sldId="268"/>
            <ac:spMk id="3003" creationId="{7CC555A6-7C37-E956-01DF-A032F8244F31}"/>
          </ac:spMkLst>
        </pc:spChg>
        <pc:spChg chg="mod">
          <ac:chgData name="One Skill" userId="8d49c830ac36a521" providerId="LiveId" clId="{EA354719-4A8A-47E8-A6A4-79A949610386}" dt="2024-04-18T13:40:59.976" v="3508" actId="27803"/>
          <ac:spMkLst>
            <pc:docMk/>
            <pc:sldMk cId="767519772" sldId="268"/>
            <ac:spMk id="3004" creationId="{59FB19D9-0ACC-932E-4AD4-92BC4899A43C}"/>
          </ac:spMkLst>
        </pc:spChg>
        <pc:spChg chg="mod">
          <ac:chgData name="One Skill" userId="8d49c830ac36a521" providerId="LiveId" clId="{EA354719-4A8A-47E8-A6A4-79A949610386}" dt="2024-04-18T13:40:59.976" v="3508" actId="27803"/>
          <ac:spMkLst>
            <pc:docMk/>
            <pc:sldMk cId="767519772" sldId="268"/>
            <ac:spMk id="3005" creationId="{91C52301-968D-7414-4A0A-956368B3258E}"/>
          </ac:spMkLst>
        </pc:spChg>
        <pc:spChg chg="mod">
          <ac:chgData name="One Skill" userId="8d49c830ac36a521" providerId="LiveId" clId="{EA354719-4A8A-47E8-A6A4-79A949610386}" dt="2024-04-18T13:40:59.976" v="3508" actId="27803"/>
          <ac:spMkLst>
            <pc:docMk/>
            <pc:sldMk cId="767519772" sldId="268"/>
            <ac:spMk id="3006" creationId="{B675B6D6-DA22-A4A9-4F59-4C21610260EC}"/>
          </ac:spMkLst>
        </pc:spChg>
        <pc:spChg chg="mod">
          <ac:chgData name="One Skill" userId="8d49c830ac36a521" providerId="LiveId" clId="{EA354719-4A8A-47E8-A6A4-79A949610386}" dt="2024-04-18T13:40:59.976" v="3508" actId="27803"/>
          <ac:spMkLst>
            <pc:docMk/>
            <pc:sldMk cId="767519772" sldId="268"/>
            <ac:spMk id="3007" creationId="{B5A07899-77E5-C19A-7F54-8A8BA50B9C7E}"/>
          </ac:spMkLst>
        </pc:spChg>
        <pc:spChg chg="mod">
          <ac:chgData name="One Skill" userId="8d49c830ac36a521" providerId="LiveId" clId="{EA354719-4A8A-47E8-A6A4-79A949610386}" dt="2024-04-18T13:40:59.976" v="3508" actId="27803"/>
          <ac:spMkLst>
            <pc:docMk/>
            <pc:sldMk cId="767519772" sldId="268"/>
            <ac:spMk id="3008" creationId="{0603F81B-A3EC-C81B-8E2C-F6DB25E21490}"/>
          </ac:spMkLst>
        </pc:spChg>
        <pc:spChg chg="mod">
          <ac:chgData name="One Skill" userId="8d49c830ac36a521" providerId="LiveId" clId="{EA354719-4A8A-47E8-A6A4-79A949610386}" dt="2024-04-18T13:40:59.976" v="3508" actId="27803"/>
          <ac:spMkLst>
            <pc:docMk/>
            <pc:sldMk cId="767519772" sldId="268"/>
            <ac:spMk id="3009" creationId="{BD5632EA-AD9D-0862-09AD-CF2934E5D607}"/>
          </ac:spMkLst>
        </pc:spChg>
        <pc:spChg chg="mod">
          <ac:chgData name="One Skill" userId="8d49c830ac36a521" providerId="LiveId" clId="{EA354719-4A8A-47E8-A6A4-79A949610386}" dt="2024-04-18T13:40:59.976" v="3508" actId="27803"/>
          <ac:spMkLst>
            <pc:docMk/>
            <pc:sldMk cId="767519772" sldId="268"/>
            <ac:spMk id="3010" creationId="{62C8D906-4058-FEB7-AE3C-4D6A374DE11D}"/>
          </ac:spMkLst>
        </pc:spChg>
        <pc:spChg chg="mod">
          <ac:chgData name="One Skill" userId="8d49c830ac36a521" providerId="LiveId" clId="{EA354719-4A8A-47E8-A6A4-79A949610386}" dt="2024-04-18T13:40:59.976" v="3508" actId="27803"/>
          <ac:spMkLst>
            <pc:docMk/>
            <pc:sldMk cId="767519772" sldId="268"/>
            <ac:spMk id="3011" creationId="{46FA81EE-3F1B-9170-8E83-9F0FB26D5174}"/>
          </ac:spMkLst>
        </pc:spChg>
        <pc:spChg chg="mod">
          <ac:chgData name="One Skill" userId="8d49c830ac36a521" providerId="LiveId" clId="{EA354719-4A8A-47E8-A6A4-79A949610386}" dt="2024-04-18T13:40:59.976" v="3508" actId="27803"/>
          <ac:spMkLst>
            <pc:docMk/>
            <pc:sldMk cId="767519772" sldId="268"/>
            <ac:spMk id="3012" creationId="{D488EFF4-0524-058D-453C-960AB575970E}"/>
          </ac:spMkLst>
        </pc:spChg>
        <pc:spChg chg="mod">
          <ac:chgData name="One Skill" userId="8d49c830ac36a521" providerId="LiveId" clId="{EA354719-4A8A-47E8-A6A4-79A949610386}" dt="2024-04-18T13:40:59.976" v="3508" actId="27803"/>
          <ac:spMkLst>
            <pc:docMk/>
            <pc:sldMk cId="767519772" sldId="268"/>
            <ac:spMk id="3013" creationId="{936CEABD-1AE5-DAE8-8548-29701352CCF4}"/>
          </ac:spMkLst>
        </pc:spChg>
        <pc:spChg chg="mod">
          <ac:chgData name="One Skill" userId="8d49c830ac36a521" providerId="LiveId" clId="{EA354719-4A8A-47E8-A6A4-79A949610386}" dt="2024-04-18T13:40:59.976" v="3508" actId="27803"/>
          <ac:spMkLst>
            <pc:docMk/>
            <pc:sldMk cId="767519772" sldId="268"/>
            <ac:spMk id="3014" creationId="{9511563B-7589-84F8-1E75-F8E25A2B9F63}"/>
          </ac:spMkLst>
        </pc:spChg>
        <pc:spChg chg="mod">
          <ac:chgData name="One Skill" userId="8d49c830ac36a521" providerId="LiveId" clId="{EA354719-4A8A-47E8-A6A4-79A949610386}" dt="2024-04-18T13:40:59.976" v="3508" actId="27803"/>
          <ac:spMkLst>
            <pc:docMk/>
            <pc:sldMk cId="767519772" sldId="268"/>
            <ac:spMk id="3015" creationId="{6EC67651-92C4-7D8D-12A8-BFB919BD00FA}"/>
          </ac:spMkLst>
        </pc:spChg>
        <pc:spChg chg="mod">
          <ac:chgData name="One Skill" userId="8d49c830ac36a521" providerId="LiveId" clId="{EA354719-4A8A-47E8-A6A4-79A949610386}" dt="2024-04-18T13:40:59.976" v="3508" actId="27803"/>
          <ac:spMkLst>
            <pc:docMk/>
            <pc:sldMk cId="767519772" sldId="268"/>
            <ac:spMk id="3016" creationId="{BB13474D-D258-7F75-96A1-086934A50E14}"/>
          </ac:spMkLst>
        </pc:spChg>
        <pc:spChg chg="mod">
          <ac:chgData name="One Skill" userId="8d49c830ac36a521" providerId="LiveId" clId="{EA354719-4A8A-47E8-A6A4-79A949610386}" dt="2024-04-18T13:40:59.976" v="3508" actId="27803"/>
          <ac:spMkLst>
            <pc:docMk/>
            <pc:sldMk cId="767519772" sldId="268"/>
            <ac:spMk id="3017" creationId="{BCC696EF-C8FD-4A1C-792E-B46B47E9D48D}"/>
          </ac:spMkLst>
        </pc:spChg>
        <pc:spChg chg="mod">
          <ac:chgData name="One Skill" userId="8d49c830ac36a521" providerId="LiveId" clId="{EA354719-4A8A-47E8-A6A4-79A949610386}" dt="2024-04-18T13:40:59.976" v="3508" actId="27803"/>
          <ac:spMkLst>
            <pc:docMk/>
            <pc:sldMk cId="767519772" sldId="268"/>
            <ac:spMk id="3018" creationId="{684C6D60-15B4-5D9D-8246-0AB21CE0E885}"/>
          </ac:spMkLst>
        </pc:spChg>
        <pc:spChg chg="mod">
          <ac:chgData name="One Skill" userId="8d49c830ac36a521" providerId="LiveId" clId="{EA354719-4A8A-47E8-A6A4-79A949610386}" dt="2024-04-18T13:40:59.976" v="3508" actId="27803"/>
          <ac:spMkLst>
            <pc:docMk/>
            <pc:sldMk cId="767519772" sldId="268"/>
            <ac:spMk id="3019" creationId="{34EF021C-582A-DB1C-2E94-6A64D8BCBA4C}"/>
          </ac:spMkLst>
        </pc:spChg>
        <pc:spChg chg="mod">
          <ac:chgData name="One Skill" userId="8d49c830ac36a521" providerId="LiveId" clId="{EA354719-4A8A-47E8-A6A4-79A949610386}" dt="2024-04-18T13:40:59.976" v="3508" actId="27803"/>
          <ac:spMkLst>
            <pc:docMk/>
            <pc:sldMk cId="767519772" sldId="268"/>
            <ac:spMk id="3020" creationId="{9362C5C7-8AAF-333F-ED02-73C838B69C7A}"/>
          </ac:spMkLst>
        </pc:spChg>
        <pc:spChg chg="mod">
          <ac:chgData name="One Skill" userId="8d49c830ac36a521" providerId="LiveId" clId="{EA354719-4A8A-47E8-A6A4-79A949610386}" dt="2024-04-18T13:40:59.976" v="3508" actId="27803"/>
          <ac:spMkLst>
            <pc:docMk/>
            <pc:sldMk cId="767519772" sldId="268"/>
            <ac:spMk id="3021" creationId="{82C6D2B9-B839-8EE3-373A-BB8211F170F9}"/>
          </ac:spMkLst>
        </pc:spChg>
        <pc:spChg chg="mod">
          <ac:chgData name="One Skill" userId="8d49c830ac36a521" providerId="LiveId" clId="{EA354719-4A8A-47E8-A6A4-79A949610386}" dt="2024-04-18T13:40:59.976" v="3508" actId="27803"/>
          <ac:spMkLst>
            <pc:docMk/>
            <pc:sldMk cId="767519772" sldId="268"/>
            <ac:spMk id="3022" creationId="{C495FE63-5C0C-8C28-C02C-ACA6ED0C2D67}"/>
          </ac:spMkLst>
        </pc:spChg>
        <pc:spChg chg="mod">
          <ac:chgData name="One Skill" userId="8d49c830ac36a521" providerId="LiveId" clId="{EA354719-4A8A-47E8-A6A4-79A949610386}" dt="2024-04-18T13:40:59.976" v="3508" actId="27803"/>
          <ac:spMkLst>
            <pc:docMk/>
            <pc:sldMk cId="767519772" sldId="268"/>
            <ac:spMk id="3023" creationId="{E8C947DF-F9BC-E719-FC7E-FBCF1B4EC27C}"/>
          </ac:spMkLst>
        </pc:spChg>
        <pc:spChg chg="mod">
          <ac:chgData name="One Skill" userId="8d49c830ac36a521" providerId="LiveId" clId="{EA354719-4A8A-47E8-A6A4-79A949610386}" dt="2024-04-18T13:40:59.976" v="3508" actId="27803"/>
          <ac:spMkLst>
            <pc:docMk/>
            <pc:sldMk cId="767519772" sldId="268"/>
            <ac:spMk id="3024" creationId="{EB6D783C-9DDB-6568-9280-BB0E58C0E4FD}"/>
          </ac:spMkLst>
        </pc:spChg>
        <pc:spChg chg="mod">
          <ac:chgData name="One Skill" userId="8d49c830ac36a521" providerId="LiveId" clId="{EA354719-4A8A-47E8-A6A4-79A949610386}" dt="2024-04-18T13:40:59.976" v="3508" actId="27803"/>
          <ac:spMkLst>
            <pc:docMk/>
            <pc:sldMk cId="767519772" sldId="268"/>
            <ac:spMk id="3025" creationId="{F8BE5811-05A6-073D-2857-0B1664B5B021}"/>
          </ac:spMkLst>
        </pc:spChg>
        <pc:spChg chg="mod">
          <ac:chgData name="One Skill" userId="8d49c830ac36a521" providerId="LiveId" clId="{EA354719-4A8A-47E8-A6A4-79A949610386}" dt="2024-04-18T13:40:59.976" v="3508" actId="27803"/>
          <ac:spMkLst>
            <pc:docMk/>
            <pc:sldMk cId="767519772" sldId="268"/>
            <ac:spMk id="3026" creationId="{9313682F-6790-A490-74E5-21CAB1537C2B}"/>
          </ac:spMkLst>
        </pc:spChg>
        <pc:spChg chg="mod">
          <ac:chgData name="One Skill" userId="8d49c830ac36a521" providerId="LiveId" clId="{EA354719-4A8A-47E8-A6A4-79A949610386}" dt="2024-04-18T13:40:59.976" v="3508" actId="27803"/>
          <ac:spMkLst>
            <pc:docMk/>
            <pc:sldMk cId="767519772" sldId="268"/>
            <ac:spMk id="3027" creationId="{3F137C50-682C-45B4-BB36-BCA5449D9086}"/>
          </ac:spMkLst>
        </pc:spChg>
        <pc:spChg chg="mod">
          <ac:chgData name="One Skill" userId="8d49c830ac36a521" providerId="LiveId" clId="{EA354719-4A8A-47E8-A6A4-79A949610386}" dt="2024-04-18T13:40:59.976" v="3508" actId="27803"/>
          <ac:spMkLst>
            <pc:docMk/>
            <pc:sldMk cId="767519772" sldId="268"/>
            <ac:spMk id="3028" creationId="{CD627AA3-F329-25BA-BEE7-DE13C9E74D7A}"/>
          </ac:spMkLst>
        </pc:spChg>
        <pc:spChg chg="mod">
          <ac:chgData name="One Skill" userId="8d49c830ac36a521" providerId="LiveId" clId="{EA354719-4A8A-47E8-A6A4-79A949610386}" dt="2024-04-18T13:40:59.976" v="3508" actId="27803"/>
          <ac:spMkLst>
            <pc:docMk/>
            <pc:sldMk cId="767519772" sldId="268"/>
            <ac:spMk id="3029" creationId="{9017D7DC-A37D-01A8-A5B1-160AE1BA10FE}"/>
          </ac:spMkLst>
        </pc:spChg>
        <pc:spChg chg="mod">
          <ac:chgData name="One Skill" userId="8d49c830ac36a521" providerId="LiveId" clId="{EA354719-4A8A-47E8-A6A4-79A949610386}" dt="2024-04-18T13:40:59.976" v="3508" actId="27803"/>
          <ac:spMkLst>
            <pc:docMk/>
            <pc:sldMk cId="767519772" sldId="268"/>
            <ac:spMk id="3030" creationId="{4AF6C063-01C9-9C13-5C10-276088B72509}"/>
          </ac:spMkLst>
        </pc:spChg>
        <pc:spChg chg="mod">
          <ac:chgData name="One Skill" userId="8d49c830ac36a521" providerId="LiveId" clId="{EA354719-4A8A-47E8-A6A4-79A949610386}" dt="2024-04-18T13:40:59.976" v="3508" actId="27803"/>
          <ac:spMkLst>
            <pc:docMk/>
            <pc:sldMk cId="767519772" sldId="268"/>
            <ac:spMk id="3031" creationId="{8F64C781-231B-D8FA-F0B9-6AB5CAA8BBC6}"/>
          </ac:spMkLst>
        </pc:spChg>
        <pc:spChg chg="mod">
          <ac:chgData name="One Skill" userId="8d49c830ac36a521" providerId="LiveId" clId="{EA354719-4A8A-47E8-A6A4-79A949610386}" dt="2024-04-18T13:40:59.976" v="3508" actId="27803"/>
          <ac:spMkLst>
            <pc:docMk/>
            <pc:sldMk cId="767519772" sldId="268"/>
            <ac:spMk id="3032" creationId="{2C99D875-8A2C-FCD6-E226-8A273823D5DC}"/>
          </ac:spMkLst>
        </pc:spChg>
        <pc:spChg chg="mod">
          <ac:chgData name="One Skill" userId="8d49c830ac36a521" providerId="LiveId" clId="{EA354719-4A8A-47E8-A6A4-79A949610386}" dt="2024-04-18T13:40:59.976" v="3508" actId="27803"/>
          <ac:spMkLst>
            <pc:docMk/>
            <pc:sldMk cId="767519772" sldId="268"/>
            <ac:spMk id="3033" creationId="{661BC70C-1382-7A6C-2D32-7ED4E80B5AE3}"/>
          </ac:spMkLst>
        </pc:spChg>
        <pc:spChg chg="mod">
          <ac:chgData name="One Skill" userId="8d49c830ac36a521" providerId="LiveId" clId="{EA354719-4A8A-47E8-A6A4-79A949610386}" dt="2024-04-18T13:40:59.976" v="3508" actId="27803"/>
          <ac:spMkLst>
            <pc:docMk/>
            <pc:sldMk cId="767519772" sldId="268"/>
            <ac:spMk id="3034" creationId="{1A4A2BDD-2BBB-C3F5-A905-D5D7E553E8F9}"/>
          </ac:spMkLst>
        </pc:spChg>
        <pc:spChg chg="mod">
          <ac:chgData name="One Skill" userId="8d49c830ac36a521" providerId="LiveId" clId="{EA354719-4A8A-47E8-A6A4-79A949610386}" dt="2024-04-18T13:40:59.976" v="3508" actId="27803"/>
          <ac:spMkLst>
            <pc:docMk/>
            <pc:sldMk cId="767519772" sldId="268"/>
            <ac:spMk id="3035" creationId="{A1544DDD-59C3-9654-3D6E-E1EA408C6DB0}"/>
          </ac:spMkLst>
        </pc:spChg>
        <pc:spChg chg="mod">
          <ac:chgData name="One Skill" userId="8d49c830ac36a521" providerId="LiveId" clId="{EA354719-4A8A-47E8-A6A4-79A949610386}" dt="2024-04-18T13:40:59.976" v="3508" actId="27803"/>
          <ac:spMkLst>
            <pc:docMk/>
            <pc:sldMk cId="767519772" sldId="268"/>
            <ac:spMk id="3036" creationId="{EA0E0CA2-4CCE-A38A-1AE5-9D745C830CA2}"/>
          </ac:spMkLst>
        </pc:spChg>
        <pc:spChg chg="mod">
          <ac:chgData name="One Skill" userId="8d49c830ac36a521" providerId="LiveId" clId="{EA354719-4A8A-47E8-A6A4-79A949610386}" dt="2024-04-18T13:40:59.976" v="3508" actId="27803"/>
          <ac:spMkLst>
            <pc:docMk/>
            <pc:sldMk cId="767519772" sldId="268"/>
            <ac:spMk id="3037" creationId="{876FF43B-3C5A-EF59-489B-D1767EB7A855}"/>
          </ac:spMkLst>
        </pc:spChg>
        <pc:spChg chg="mod">
          <ac:chgData name="One Skill" userId="8d49c830ac36a521" providerId="LiveId" clId="{EA354719-4A8A-47E8-A6A4-79A949610386}" dt="2024-04-18T13:40:59.976" v="3508" actId="27803"/>
          <ac:spMkLst>
            <pc:docMk/>
            <pc:sldMk cId="767519772" sldId="268"/>
            <ac:spMk id="3038" creationId="{91332217-5543-5415-123F-5981929E397B}"/>
          </ac:spMkLst>
        </pc:spChg>
        <pc:spChg chg="mod">
          <ac:chgData name="One Skill" userId="8d49c830ac36a521" providerId="LiveId" clId="{EA354719-4A8A-47E8-A6A4-79A949610386}" dt="2024-04-18T13:40:59.976" v="3508" actId="27803"/>
          <ac:spMkLst>
            <pc:docMk/>
            <pc:sldMk cId="767519772" sldId="268"/>
            <ac:spMk id="3039" creationId="{42926440-0CF8-8FEE-F288-69DC1FAAC7E5}"/>
          </ac:spMkLst>
        </pc:spChg>
        <pc:spChg chg="mod">
          <ac:chgData name="One Skill" userId="8d49c830ac36a521" providerId="LiveId" clId="{EA354719-4A8A-47E8-A6A4-79A949610386}" dt="2024-04-18T13:40:59.976" v="3508" actId="27803"/>
          <ac:spMkLst>
            <pc:docMk/>
            <pc:sldMk cId="767519772" sldId="268"/>
            <ac:spMk id="3040" creationId="{52C393EE-2A6B-33B1-2E28-32B1AA2D1A41}"/>
          </ac:spMkLst>
        </pc:spChg>
        <pc:spChg chg="mod">
          <ac:chgData name="One Skill" userId="8d49c830ac36a521" providerId="LiveId" clId="{EA354719-4A8A-47E8-A6A4-79A949610386}" dt="2024-04-18T13:40:59.976" v="3508" actId="27803"/>
          <ac:spMkLst>
            <pc:docMk/>
            <pc:sldMk cId="767519772" sldId="268"/>
            <ac:spMk id="3041" creationId="{A9C90171-E249-6FC1-8999-D46F0750CA1F}"/>
          </ac:spMkLst>
        </pc:spChg>
        <pc:spChg chg="mod">
          <ac:chgData name="One Skill" userId="8d49c830ac36a521" providerId="LiveId" clId="{EA354719-4A8A-47E8-A6A4-79A949610386}" dt="2024-04-18T13:40:59.976" v="3508" actId="27803"/>
          <ac:spMkLst>
            <pc:docMk/>
            <pc:sldMk cId="767519772" sldId="268"/>
            <ac:spMk id="3042" creationId="{1D069F9F-2848-420C-E334-B9380F326756}"/>
          </ac:spMkLst>
        </pc:spChg>
        <pc:spChg chg="mod">
          <ac:chgData name="One Skill" userId="8d49c830ac36a521" providerId="LiveId" clId="{EA354719-4A8A-47E8-A6A4-79A949610386}" dt="2024-04-18T13:40:59.976" v="3508" actId="27803"/>
          <ac:spMkLst>
            <pc:docMk/>
            <pc:sldMk cId="767519772" sldId="268"/>
            <ac:spMk id="3043" creationId="{5F171BE2-34C1-59B7-E7A4-2F1F24D69E4A}"/>
          </ac:spMkLst>
        </pc:spChg>
        <pc:spChg chg="mod">
          <ac:chgData name="One Skill" userId="8d49c830ac36a521" providerId="LiveId" clId="{EA354719-4A8A-47E8-A6A4-79A949610386}" dt="2024-04-18T13:40:59.976" v="3508" actId="27803"/>
          <ac:spMkLst>
            <pc:docMk/>
            <pc:sldMk cId="767519772" sldId="268"/>
            <ac:spMk id="3044" creationId="{EB01F469-146A-5EDA-E83C-352B6D9383F2}"/>
          </ac:spMkLst>
        </pc:spChg>
        <pc:spChg chg="mod">
          <ac:chgData name="One Skill" userId="8d49c830ac36a521" providerId="LiveId" clId="{EA354719-4A8A-47E8-A6A4-79A949610386}" dt="2024-04-18T13:40:59.976" v="3508" actId="27803"/>
          <ac:spMkLst>
            <pc:docMk/>
            <pc:sldMk cId="767519772" sldId="268"/>
            <ac:spMk id="3045" creationId="{86AA4FCF-A111-7D01-A781-18583E998651}"/>
          </ac:spMkLst>
        </pc:spChg>
        <pc:spChg chg="mod">
          <ac:chgData name="One Skill" userId="8d49c830ac36a521" providerId="LiveId" clId="{EA354719-4A8A-47E8-A6A4-79A949610386}" dt="2024-04-18T13:40:59.976" v="3508" actId="27803"/>
          <ac:spMkLst>
            <pc:docMk/>
            <pc:sldMk cId="767519772" sldId="268"/>
            <ac:spMk id="3046" creationId="{9F6D079A-AB7F-01B2-71CC-40A6B5E64519}"/>
          </ac:spMkLst>
        </pc:spChg>
        <pc:spChg chg="mod">
          <ac:chgData name="One Skill" userId="8d49c830ac36a521" providerId="LiveId" clId="{EA354719-4A8A-47E8-A6A4-79A949610386}" dt="2024-04-18T13:40:59.976" v="3508" actId="27803"/>
          <ac:spMkLst>
            <pc:docMk/>
            <pc:sldMk cId="767519772" sldId="268"/>
            <ac:spMk id="3047" creationId="{365E415B-4394-2BB0-AE05-FE01AFBC9272}"/>
          </ac:spMkLst>
        </pc:spChg>
        <pc:spChg chg="mod">
          <ac:chgData name="One Skill" userId="8d49c830ac36a521" providerId="LiveId" clId="{EA354719-4A8A-47E8-A6A4-79A949610386}" dt="2024-04-18T13:40:59.976" v="3508" actId="27803"/>
          <ac:spMkLst>
            <pc:docMk/>
            <pc:sldMk cId="767519772" sldId="268"/>
            <ac:spMk id="3048" creationId="{79087703-39DF-A0F6-D66C-AC60A51AA77D}"/>
          </ac:spMkLst>
        </pc:spChg>
        <pc:spChg chg="mod">
          <ac:chgData name="One Skill" userId="8d49c830ac36a521" providerId="LiveId" clId="{EA354719-4A8A-47E8-A6A4-79A949610386}" dt="2024-04-18T13:40:59.976" v="3508" actId="27803"/>
          <ac:spMkLst>
            <pc:docMk/>
            <pc:sldMk cId="767519772" sldId="268"/>
            <ac:spMk id="3049" creationId="{4A39A5D2-4FFC-869D-0D80-9AFC045F7E7D}"/>
          </ac:spMkLst>
        </pc:spChg>
        <pc:spChg chg="mod">
          <ac:chgData name="One Skill" userId="8d49c830ac36a521" providerId="LiveId" clId="{EA354719-4A8A-47E8-A6A4-79A949610386}" dt="2024-04-18T13:40:59.976" v="3508" actId="27803"/>
          <ac:spMkLst>
            <pc:docMk/>
            <pc:sldMk cId="767519772" sldId="268"/>
            <ac:spMk id="3050" creationId="{5D8501B8-C3B5-254A-3A99-BFFBBAB59581}"/>
          </ac:spMkLst>
        </pc:spChg>
        <pc:spChg chg="mod">
          <ac:chgData name="One Skill" userId="8d49c830ac36a521" providerId="LiveId" clId="{EA354719-4A8A-47E8-A6A4-79A949610386}" dt="2024-04-18T13:40:59.976" v="3508" actId="27803"/>
          <ac:spMkLst>
            <pc:docMk/>
            <pc:sldMk cId="767519772" sldId="268"/>
            <ac:spMk id="3051" creationId="{66AD7076-DF2A-BA76-0CD1-04463D606A5A}"/>
          </ac:spMkLst>
        </pc:spChg>
        <pc:spChg chg="mod">
          <ac:chgData name="One Skill" userId="8d49c830ac36a521" providerId="LiveId" clId="{EA354719-4A8A-47E8-A6A4-79A949610386}" dt="2024-04-18T13:40:59.976" v="3508" actId="27803"/>
          <ac:spMkLst>
            <pc:docMk/>
            <pc:sldMk cId="767519772" sldId="268"/>
            <ac:spMk id="3052" creationId="{2B9824B3-5D43-6950-5FF3-76AE12FF009A}"/>
          </ac:spMkLst>
        </pc:spChg>
        <pc:spChg chg="mod">
          <ac:chgData name="One Skill" userId="8d49c830ac36a521" providerId="LiveId" clId="{EA354719-4A8A-47E8-A6A4-79A949610386}" dt="2024-04-18T13:40:59.976" v="3508" actId="27803"/>
          <ac:spMkLst>
            <pc:docMk/>
            <pc:sldMk cId="767519772" sldId="268"/>
            <ac:spMk id="3053" creationId="{E4FF2FA4-5504-C2DE-0FF4-B614947ED790}"/>
          </ac:spMkLst>
        </pc:spChg>
        <pc:spChg chg="mod">
          <ac:chgData name="One Skill" userId="8d49c830ac36a521" providerId="LiveId" clId="{EA354719-4A8A-47E8-A6A4-79A949610386}" dt="2024-04-18T13:40:59.976" v="3508" actId="27803"/>
          <ac:spMkLst>
            <pc:docMk/>
            <pc:sldMk cId="767519772" sldId="268"/>
            <ac:spMk id="3054" creationId="{02524F2F-D227-E158-5E3A-6E419F340ECB}"/>
          </ac:spMkLst>
        </pc:spChg>
        <pc:spChg chg="mod">
          <ac:chgData name="One Skill" userId="8d49c830ac36a521" providerId="LiveId" clId="{EA354719-4A8A-47E8-A6A4-79A949610386}" dt="2024-04-18T13:40:59.976" v="3508" actId="27803"/>
          <ac:spMkLst>
            <pc:docMk/>
            <pc:sldMk cId="767519772" sldId="268"/>
            <ac:spMk id="3055" creationId="{FFEDF3DB-B134-C3DA-BF2E-6425E0A4CBD6}"/>
          </ac:spMkLst>
        </pc:spChg>
        <pc:spChg chg="mod">
          <ac:chgData name="One Skill" userId="8d49c830ac36a521" providerId="LiveId" clId="{EA354719-4A8A-47E8-A6A4-79A949610386}" dt="2024-04-18T13:40:59.976" v="3508" actId="27803"/>
          <ac:spMkLst>
            <pc:docMk/>
            <pc:sldMk cId="767519772" sldId="268"/>
            <ac:spMk id="3056" creationId="{CB65A617-80A1-B966-C655-99AD41949AAE}"/>
          </ac:spMkLst>
        </pc:spChg>
        <pc:spChg chg="mod">
          <ac:chgData name="One Skill" userId="8d49c830ac36a521" providerId="LiveId" clId="{EA354719-4A8A-47E8-A6A4-79A949610386}" dt="2024-04-18T13:40:59.976" v="3508" actId="27803"/>
          <ac:spMkLst>
            <pc:docMk/>
            <pc:sldMk cId="767519772" sldId="268"/>
            <ac:spMk id="3057" creationId="{0F4C4720-6B68-0AFD-A361-221FD0CC728B}"/>
          </ac:spMkLst>
        </pc:spChg>
        <pc:spChg chg="mod">
          <ac:chgData name="One Skill" userId="8d49c830ac36a521" providerId="LiveId" clId="{EA354719-4A8A-47E8-A6A4-79A949610386}" dt="2024-04-18T13:40:59.976" v="3508" actId="27803"/>
          <ac:spMkLst>
            <pc:docMk/>
            <pc:sldMk cId="767519772" sldId="268"/>
            <ac:spMk id="3058" creationId="{03059E43-A96B-22ED-0556-E49671086597}"/>
          </ac:spMkLst>
        </pc:spChg>
        <pc:spChg chg="mod">
          <ac:chgData name="One Skill" userId="8d49c830ac36a521" providerId="LiveId" clId="{EA354719-4A8A-47E8-A6A4-79A949610386}" dt="2024-04-18T13:40:59.976" v="3508" actId="27803"/>
          <ac:spMkLst>
            <pc:docMk/>
            <pc:sldMk cId="767519772" sldId="268"/>
            <ac:spMk id="3059" creationId="{584440DE-4D05-47E2-5832-01DFD6307651}"/>
          </ac:spMkLst>
        </pc:spChg>
        <pc:spChg chg="mod">
          <ac:chgData name="One Skill" userId="8d49c830ac36a521" providerId="LiveId" clId="{EA354719-4A8A-47E8-A6A4-79A949610386}" dt="2024-04-18T13:40:59.976" v="3508" actId="27803"/>
          <ac:spMkLst>
            <pc:docMk/>
            <pc:sldMk cId="767519772" sldId="268"/>
            <ac:spMk id="3060" creationId="{75F8246F-C599-28D6-D153-29CB8A6A01DA}"/>
          </ac:spMkLst>
        </pc:spChg>
        <pc:spChg chg="mod">
          <ac:chgData name="One Skill" userId="8d49c830ac36a521" providerId="LiveId" clId="{EA354719-4A8A-47E8-A6A4-79A949610386}" dt="2024-04-18T13:40:59.976" v="3508" actId="27803"/>
          <ac:spMkLst>
            <pc:docMk/>
            <pc:sldMk cId="767519772" sldId="268"/>
            <ac:spMk id="3061" creationId="{B4404488-571D-7C2D-5509-F00184A12E62}"/>
          </ac:spMkLst>
        </pc:spChg>
        <pc:spChg chg="mod">
          <ac:chgData name="One Skill" userId="8d49c830ac36a521" providerId="LiveId" clId="{EA354719-4A8A-47E8-A6A4-79A949610386}" dt="2024-04-18T13:40:59.976" v="3508" actId="27803"/>
          <ac:spMkLst>
            <pc:docMk/>
            <pc:sldMk cId="767519772" sldId="268"/>
            <ac:spMk id="3062" creationId="{09F71F49-AB62-868C-CAFF-970B0DD14C38}"/>
          </ac:spMkLst>
        </pc:spChg>
        <pc:spChg chg="mod">
          <ac:chgData name="One Skill" userId="8d49c830ac36a521" providerId="LiveId" clId="{EA354719-4A8A-47E8-A6A4-79A949610386}" dt="2024-04-18T13:40:59.976" v="3508" actId="27803"/>
          <ac:spMkLst>
            <pc:docMk/>
            <pc:sldMk cId="767519772" sldId="268"/>
            <ac:spMk id="3063" creationId="{E03ED633-3DBC-FF9D-82F6-39220DC8F8B7}"/>
          </ac:spMkLst>
        </pc:spChg>
        <pc:spChg chg="mod">
          <ac:chgData name="One Skill" userId="8d49c830ac36a521" providerId="LiveId" clId="{EA354719-4A8A-47E8-A6A4-79A949610386}" dt="2024-04-18T13:40:59.976" v="3508" actId="27803"/>
          <ac:spMkLst>
            <pc:docMk/>
            <pc:sldMk cId="767519772" sldId="268"/>
            <ac:spMk id="3064" creationId="{6D713D05-0DFA-DCE4-77DD-6B208614FCC9}"/>
          </ac:spMkLst>
        </pc:spChg>
        <pc:spChg chg="mod">
          <ac:chgData name="One Skill" userId="8d49c830ac36a521" providerId="LiveId" clId="{EA354719-4A8A-47E8-A6A4-79A949610386}" dt="2024-04-18T13:40:59.976" v="3508" actId="27803"/>
          <ac:spMkLst>
            <pc:docMk/>
            <pc:sldMk cId="767519772" sldId="268"/>
            <ac:spMk id="3065" creationId="{EAF3AA6E-D56E-5FC3-9C3D-93368E6538D7}"/>
          </ac:spMkLst>
        </pc:spChg>
        <pc:spChg chg="mod">
          <ac:chgData name="One Skill" userId="8d49c830ac36a521" providerId="LiveId" clId="{EA354719-4A8A-47E8-A6A4-79A949610386}" dt="2024-04-18T13:40:59.976" v="3508" actId="27803"/>
          <ac:spMkLst>
            <pc:docMk/>
            <pc:sldMk cId="767519772" sldId="268"/>
            <ac:spMk id="3066" creationId="{6200D856-7632-3F25-72F8-06C2961CF4AD}"/>
          </ac:spMkLst>
        </pc:spChg>
        <pc:spChg chg="mod">
          <ac:chgData name="One Skill" userId="8d49c830ac36a521" providerId="LiveId" clId="{EA354719-4A8A-47E8-A6A4-79A949610386}" dt="2024-04-18T13:40:59.976" v="3508" actId="27803"/>
          <ac:spMkLst>
            <pc:docMk/>
            <pc:sldMk cId="767519772" sldId="268"/>
            <ac:spMk id="3067" creationId="{790925F7-2561-B7DA-7761-742F20547F01}"/>
          </ac:spMkLst>
        </pc:spChg>
        <pc:spChg chg="mod">
          <ac:chgData name="One Skill" userId="8d49c830ac36a521" providerId="LiveId" clId="{EA354719-4A8A-47E8-A6A4-79A949610386}" dt="2024-04-18T13:40:59.976" v="3508" actId="27803"/>
          <ac:spMkLst>
            <pc:docMk/>
            <pc:sldMk cId="767519772" sldId="268"/>
            <ac:spMk id="3068" creationId="{37A117FA-E275-A231-DB1E-F35F7E77B9A9}"/>
          </ac:spMkLst>
        </pc:spChg>
        <pc:spChg chg="mod">
          <ac:chgData name="One Skill" userId="8d49c830ac36a521" providerId="LiveId" clId="{EA354719-4A8A-47E8-A6A4-79A949610386}" dt="2024-04-18T13:40:59.976" v="3508" actId="27803"/>
          <ac:spMkLst>
            <pc:docMk/>
            <pc:sldMk cId="767519772" sldId="268"/>
            <ac:spMk id="3069" creationId="{40516C1A-01A8-6C1E-21EA-0A9701C3BCAC}"/>
          </ac:spMkLst>
        </pc:spChg>
        <pc:spChg chg="mod">
          <ac:chgData name="One Skill" userId="8d49c830ac36a521" providerId="LiveId" clId="{EA354719-4A8A-47E8-A6A4-79A949610386}" dt="2024-04-18T13:40:59.976" v="3508" actId="27803"/>
          <ac:spMkLst>
            <pc:docMk/>
            <pc:sldMk cId="767519772" sldId="268"/>
            <ac:spMk id="3070" creationId="{78EDDB7E-8F9A-94F2-741F-B14CA92CF559}"/>
          </ac:spMkLst>
        </pc:spChg>
        <pc:spChg chg="mod">
          <ac:chgData name="One Skill" userId="8d49c830ac36a521" providerId="LiveId" clId="{EA354719-4A8A-47E8-A6A4-79A949610386}" dt="2024-04-18T13:40:59.976" v="3508" actId="27803"/>
          <ac:spMkLst>
            <pc:docMk/>
            <pc:sldMk cId="767519772" sldId="268"/>
            <ac:spMk id="3071" creationId="{E88BC7C7-E357-DFEA-811A-43B9FCEA6D74}"/>
          </ac:spMkLst>
        </pc:spChg>
        <pc:spChg chg="mod">
          <ac:chgData name="One Skill" userId="8d49c830ac36a521" providerId="LiveId" clId="{EA354719-4A8A-47E8-A6A4-79A949610386}" dt="2024-04-18T13:40:59.976" v="3508" actId="27803"/>
          <ac:spMkLst>
            <pc:docMk/>
            <pc:sldMk cId="767519772" sldId="268"/>
            <ac:spMk id="3072" creationId="{6505BCD3-2AC5-270A-07BF-94DBD62FD25C}"/>
          </ac:spMkLst>
        </pc:spChg>
        <pc:spChg chg="mod">
          <ac:chgData name="One Skill" userId="8d49c830ac36a521" providerId="LiveId" clId="{EA354719-4A8A-47E8-A6A4-79A949610386}" dt="2024-04-18T13:40:59.976" v="3508" actId="27803"/>
          <ac:spMkLst>
            <pc:docMk/>
            <pc:sldMk cId="767519772" sldId="268"/>
            <ac:spMk id="3073" creationId="{AF825D10-1923-613D-C49F-AA76F5F2E622}"/>
          </ac:spMkLst>
        </pc:spChg>
        <pc:spChg chg="mod">
          <ac:chgData name="One Skill" userId="8d49c830ac36a521" providerId="LiveId" clId="{EA354719-4A8A-47E8-A6A4-79A949610386}" dt="2024-04-18T13:40:59.976" v="3508" actId="27803"/>
          <ac:spMkLst>
            <pc:docMk/>
            <pc:sldMk cId="767519772" sldId="268"/>
            <ac:spMk id="3074" creationId="{C077FA97-B57D-2164-D609-E5D055FFD798}"/>
          </ac:spMkLst>
        </pc:spChg>
        <pc:spChg chg="mod">
          <ac:chgData name="One Skill" userId="8d49c830ac36a521" providerId="LiveId" clId="{EA354719-4A8A-47E8-A6A4-79A949610386}" dt="2024-04-18T13:40:59.976" v="3508" actId="27803"/>
          <ac:spMkLst>
            <pc:docMk/>
            <pc:sldMk cId="767519772" sldId="268"/>
            <ac:spMk id="3075" creationId="{C79F7730-F8AA-E2E8-FD82-6DFA30630E51}"/>
          </ac:spMkLst>
        </pc:spChg>
        <pc:spChg chg="mod">
          <ac:chgData name="One Skill" userId="8d49c830ac36a521" providerId="LiveId" clId="{EA354719-4A8A-47E8-A6A4-79A949610386}" dt="2024-04-18T13:40:59.976" v="3508" actId="27803"/>
          <ac:spMkLst>
            <pc:docMk/>
            <pc:sldMk cId="767519772" sldId="268"/>
            <ac:spMk id="3076" creationId="{34F1C663-8177-BD1E-BDA9-7D6D9548D989}"/>
          </ac:spMkLst>
        </pc:spChg>
        <pc:spChg chg="mod">
          <ac:chgData name="One Skill" userId="8d49c830ac36a521" providerId="LiveId" clId="{EA354719-4A8A-47E8-A6A4-79A949610386}" dt="2024-04-18T13:40:59.976" v="3508" actId="27803"/>
          <ac:spMkLst>
            <pc:docMk/>
            <pc:sldMk cId="767519772" sldId="268"/>
            <ac:spMk id="3077" creationId="{93882870-858F-BB59-571B-1C7ECF84826B}"/>
          </ac:spMkLst>
        </pc:spChg>
        <pc:spChg chg="mod">
          <ac:chgData name="One Skill" userId="8d49c830ac36a521" providerId="LiveId" clId="{EA354719-4A8A-47E8-A6A4-79A949610386}" dt="2024-04-18T13:40:59.976" v="3508" actId="27803"/>
          <ac:spMkLst>
            <pc:docMk/>
            <pc:sldMk cId="767519772" sldId="268"/>
            <ac:spMk id="3078" creationId="{D15CCCC3-FEF8-A780-0DF3-79BD03565114}"/>
          </ac:spMkLst>
        </pc:spChg>
        <pc:spChg chg="mod">
          <ac:chgData name="One Skill" userId="8d49c830ac36a521" providerId="LiveId" clId="{EA354719-4A8A-47E8-A6A4-79A949610386}" dt="2024-04-18T13:40:59.976" v="3508" actId="27803"/>
          <ac:spMkLst>
            <pc:docMk/>
            <pc:sldMk cId="767519772" sldId="268"/>
            <ac:spMk id="3079" creationId="{A8D610FA-5641-FED3-2811-96F7213B668B}"/>
          </ac:spMkLst>
        </pc:spChg>
        <pc:spChg chg="mod">
          <ac:chgData name="One Skill" userId="8d49c830ac36a521" providerId="LiveId" clId="{EA354719-4A8A-47E8-A6A4-79A949610386}" dt="2024-04-18T13:40:59.976" v="3508" actId="27803"/>
          <ac:spMkLst>
            <pc:docMk/>
            <pc:sldMk cId="767519772" sldId="268"/>
            <ac:spMk id="3080" creationId="{4DD9F23A-9B7F-CCE7-EFD2-8BA20A2851B3}"/>
          </ac:spMkLst>
        </pc:spChg>
        <pc:spChg chg="mod">
          <ac:chgData name="One Skill" userId="8d49c830ac36a521" providerId="LiveId" clId="{EA354719-4A8A-47E8-A6A4-79A949610386}" dt="2024-04-18T13:40:59.976" v="3508" actId="27803"/>
          <ac:spMkLst>
            <pc:docMk/>
            <pc:sldMk cId="767519772" sldId="268"/>
            <ac:spMk id="3081" creationId="{3187D19F-75C2-74E3-54C2-6621F735EB09}"/>
          </ac:spMkLst>
        </pc:spChg>
        <pc:spChg chg="mod">
          <ac:chgData name="One Skill" userId="8d49c830ac36a521" providerId="LiveId" clId="{EA354719-4A8A-47E8-A6A4-79A949610386}" dt="2024-04-18T13:40:59.976" v="3508" actId="27803"/>
          <ac:spMkLst>
            <pc:docMk/>
            <pc:sldMk cId="767519772" sldId="268"/>
            <ac:spMk id="3082" creationId="{20BDD054-7AF3-DC02-21C3-D1D29FD00831}"/>
          </ac:spMkLst>
        </pc:spChg>
        <pc:spChg chg="mod">
          <ac:chgData name="One Skill" userId="8d49c830ac36a521" providerId="LiveId" clId="{EA354719-4A8A-47E8-A6A4-79A949610386}" dt="2024-04-18T13:40:59.976" v="3508" actId="27803"/>
          <ac:spMkLst>
            <pc:docMk/>
            <pc:sldMk cId="767519772" sldId="268"/>
            <ac:spMk id="3083" creationId="{43B0D699-5E4B-F936-F330-4BA3F71441AA}"/>
          </ac:spMkLst>
        </pc:spChg>
        <pc:spChg chg="mod">
          <ac:chgData name="One Skill" userId="8d49c830ac36a521" providerId="LiveId" clId="{EA354719-4A8A-47E8-A6A4-79A949610386}" dt="2024-04-18T13:40:59.976" v="3508" actId="27803"/>
          <ac:spMkLst>
            <pc:docMk/>
            <pc:sldMk cId="767519772" sldId="268"/>
            <ac:spMk id="3084" creationId="{A6F21D41-B19A-C97E-70B0-4688E137160B}"/>
          </ac:spMkLst>
        </pc:spChg>
        <pc:spChg chg="mod">
          <ac:chgData name="One Skill" userId="8d49c830ac36a521" providerId="LiveId" clId="{EA354719-4A8A-47E8-A6A4-79A949610386}" dt="2024-04-18T13:40:59.976" v="3508" actId="27803"/>
          <ac:spMkLst>
            <pc:docMk/>
            <pc:sldMk cId="767519772" sldId="268"/>
            <ac:spMk id="3085" creationId="{4FA453A7-2668-13BA-FACF-D5C9FF4BF661}"/>
          </ac:spMkLst>
        </pc:spChg>
        <pc:spChg chg="mod">
          <ac:chgData name="One Skill" userId="8d49c830ac36a521" providerId="LiveId" clId="{EA354719-4A8A-47E8-A6A4-79A949610386}" dt="2024-04-18T13:40:59.976" v="3508" actId="27803"/>
          <ac:spMkLst>
            <pc:docMk/>
            <pc:sldMk cId="767519772" sldId="268"/>
            <ac:spMk id="3086" creationId="{41360A46-7142-18DD-9F40-089CCC065F81}"/>
          </ac:spMkLst>
        </pc:spChg>
        <pc:spChg chg="mod">
          <ac:chgData name="One Skill" userId="8d49c830ac36a521" providerId="LiveId" clId="{EA354719-4A8A-47E8-A6A4-79A949610386}" dt="2024-04-18T13:40:59.976" v="3508" actId="27803"/>
          <ac:spMkLst>
            <pc:docMk/>
            <pc:sldMk cId="767519772" sldId="268"/>
            <ac:spMk id="3087" creationId="{22F80F9B-C9D9-55AB-ADA1-F80112F919D4}"/>
          </ac:spMkLst>
        </pc:spChg>
        <pc:spChg chg="mod">
          <ac:chgData name="One Skill" userId="8d49c830ac36a521" providerId="LiveId" clId="{EA354719-4A8A-47E8-A6A4-79A949610386}" dt="2024-04-18T13:40:59.976" v="3508" actId="27803"/>
          <ac:spMkLst>
            <pc:docMk/>
            <pc:sldMk cId="767519772" sldId="268"/>
            <ac:spMk id="3088" creationId="{18563609-8738-C2FF-AE4F-58442950E4DE}"/>
          </ac:spMkLst>
        </pc:spChg>
        <pc:spChg chg="mod">
          <ac:chgData name="One Skill" userId="8d49c830ac36a521" providerId="LiveId" clId="{EA354719-4A8A-47E8-A6A4-79A949610386}" dt="2024-04-18T13:40:59.976" v="3508" actId="27803"/>
          <ac:spMkLst>
            <pc:docMk/>
            <pc:sldMk cId="767519772" sldId="268"/>
            <ac:spMk id="3089" creationId="{7DD0A184-C058-E0DB-E44E-AFC401D30E0F}"/>
          </ac:spMkLst>
        </pc:spChg>
        <pc:spChg chg="mod">
          <ac:chgData name="One Skill" userId="8d49c830ac36a521" providerId="LiveId" clId="{EA354719-4A8A-47E8-A6A4-79A949610386}" dt="2024-04-18T13:40:59.976" v="3508" actId="27803"/>
          <ac:spMkLst>
            <pc:docMk/>
            <pc:sldMk cId="767519772" sldId="268"/>
            <ac:spMk id="3090" creationId="{E335DC78-9D77-F2AA-3A1B-AC32BA180D61}"/>
          </ac:spMkLst>
        </pc:spChg>
        <pc:spChg chg="mod">
          <ac:chgData name="One Skill" userId="8d49c830ac36a521" providerId="LiveId" clId="{EA354719-4A8A-47E8-A6A4-79A949610386}" dt="2024-04-18T13:40:59.976" v="3508" actId="27803"/>
          <ac:spMkLst>
            <pc:docMk/>
            <pc:sldMk cId="767519772" sldId="268"/>
            <ac:spMk id="3091" creationId="{2C60164D-04AE-E037-12A7-7127405A5264}"/>
          </ac:spMkLst>
        </pc:spChg>
        <pc:spChg chg="mod">
          <ac:chgData name="One Skill" userId="8d49c830ac36a521" providerId="LiveId" clId="{EA354719-4A8A-47E8-A6A4-79A949610386}" dt="2024-04-18T13:40:59.976" v="3508" actId="27803"/>
          <ac:spMkLst>
            <pc:docMk/>
            <pc:sldMk cId="767519772" sldId="268"/>
            <ac:spMk id="3092" creationId="{6C2E9EE3-FA31-8658-01D8-42DBD030CD51}"/>
          </ac:spMkLst>
        </pc:spChg>
        <pc:spChg chg="mod">
          <ac:chgData name="One Skill" userId="8d49c830ac36a521" providerId="LiveId" clId="{EA354719-4A8A-47E8-A6A4-79A949610386}" dt="2024-04-18T13:40:59.976" v="3508" actId="27803"/>
          <ac:spMkLst>
            <pc:docMk/>
            <pc:sldMk cId="767519772" sldId="268"/>
            <ac:spMk id="3093" creationId="{086A3157-B7FC-876C-F65E-67E72B6807CC}"/>
          </ac:spMkLst>
        </pc:spChg>
        <pc:spChg chg="mod">
          <ac:chgData name="One Skill" userId="8d49c830ac36a521" providerId="LiveId" clId="{EA354719-4A8A-47E8-A6A4-79A949610386}" dt="2024-04-18T13:40:59.976" v="3508" actId="27803"/>
          <ac:spMkLst>
            <pc:docMk/>
            <pc:sldMk cId="767519772" sldId="268"/>
            <ac:spMk id="3094" creationId="{A48FF758-2124-C238-69DD-9F27E0D00240}"/>
          </ac:spMkLst>
        </pc:spChg>
        <pc:spChg chg="mod">
          <ac:chgData name="One Skill" userId="8d49c830ac36a521" providerId="LiveId" clId="{EA354719-4A8A-47E8-A6A4-79A949610386}" dt="2024-04-18T13:40:59.976" v="3508" actId="27803"/>
          <ac:spMkLst>
            <pc:docMk/>
            <pc:sldMk cId="767519772" sldId="268"/>
            <ac:spMk id="3095" creationId="{0D60451D-49BF-120B-1528-D92FA357F71A}"/>
          </ac:spMkLst>
        </pc:spChg>
        <pc:spChg chg="mod">
          <ac:chgData name="One Skill" userId="8d49c830ac36a521" providerId="LiveId" clId="{EA354719-4A8A-47E8-A6A4-79A949610386}" dt="2024-04-18T13:40:59.976" v="3508" actId="27803"/>
          <ac:spMkLst>
            <pc:docMk/>
            <pc:sldMk cId="767519772" sldId="268"/>
            <ac:spMk id="3096" creationId="{0335549A-811B-01F3-923B-AE1CFDAA702C}"/>
          </ac:spMkLst>
        </pc:spChg>
        <pc:spChg chg="mod">
          <ac:chgData name="One Skill" userId="8d49c830ac36a521" providerId="LiveId" clId="{EA354719-4A8A-47E8-A6A4-79A949610386}" dt="2024-04-18T13:40:59.976" v="3508" actId="27803"/>
          <ac:spMkLst>
            <pc:docMk/>
            <pc:sldMk cId="767519772" sldId="268"/>
            <ac:spMk id="3097" creationId="{C3836E6A-4DBC-1BD2-E7D9-E4CA0FEC75E4}"/>
          </ac:spMkLst>
        </pc:spChg>
        <pc:spChg chg="mod">
          <ac:chgData name="One Skill" userId="8d49c830ac36a521" providerId="LiveId" clId="{EA354719-4A8A-47E8-A6A4-79A949610386}" dt="2024-04-18T13:40:59.976" v="3508" actId="27803"/>
          <ac:spMkLst>
            <pc:docMk/>
            <pc:sldMk cId="767519772" sldId="268"/>
            <ac:spMk id="3098" creationId="{65DA20B9-BFE7-80B1-1AC4-F724ADEE29D4}"/>
          </ac:spMkLst>
        </pc:spChg>
        <pc:spChg chg="mod">
          <ac:chgData name="One Skill" userId="8d49c830ac36a521" providerId="LiveId" clId="{EA354719-4A8A-47E8-A6A4-79A949610386}" dt="2024-04-18T13:40:59.976" v="3508" actId="27803"/>
          <ac:spMkLst>
            <pc:docMk/>
            <pc:sldMk cId="767519772" sldId="268"/>
            <ac:spMk id="3099" creationId="{2B7E81EA-7748-DAF2-95C2-63B88E480B21}"/>
          </ac:spMkLst>
        </pc:spChg>
        <pc:spChg chg="mod">
          <ac:chgData name="One Skill" userId="8d49c830ac36a521" providerId="LiveId" clId="{EA354719-4A8A-47E8-A6A4-79A949610386}" dt="2024-04-18T13:40:59.976" v="3508" actId="27803"/>
          <ac:spMkLst>
            <pc:docMk/>
            <pc:sldMk cId="767519772" sldId="268"/>
            <ac:spMk id="3100" creationId="{28520F1F-A918-58A2-CBBC-0B5E847E66D0}"/>
          </ac:spMkLst>
        </pc:spChg>
        <pc:spChg chg="mod">
          <ac:chgData name="One Skill" userId="8d49c830ac36a521" providerId="LiveId" clId="{EA354719-4A8A-47E8-A6A4-79A949610386}" dt="2024-04-18T13:40:59.976" v="3508" actId="27803"/>
          <ac:spMkLst>
            <pc:docMk/>
            <pc:sldMk cId="767519772" sldId="268"/>
            <ac:spMk id="3101" creationId="{1CDF426A-AF34-CB72-3479-3275A31BBF97}"/>
          </ac:spMkLst>
        </pc:spChg>
        <pc:spChg chg="mod">
          <ac:chgData name="One Skill" userId="8d49c830ac36a521" providerId="LiveId" clId="{EA354719-4A8A-47E8-A6A4-79A949610386}" dt="2024-04-18T13:40:59.976" v="3508" actId="27803"/>
          <ac:spMkLst>
            <pc:docMk/>
            <pc:sldMk cId="767519772" sldId="268"/>
            <ac:spMk id="3102" creationId="{B46BB2E7-12D6-035E-D164-0EEBAB41515C}"/>
          </ac:spMkLst>
        </pc:spChg>
        <pc:spChg chg="mod">
          <ac:chgData name="One Skill" userId="8d49c830ac36a521" providerId="LiveId" clId="{EA354719-4A8A-47E8-A6A4-79A949610386}" dt="2024-04-18T13:40:59.976" v="3508" actId="27803"/>
          <ac:spMkLst>
            <pc:docMk/>
            <pc:sldMk cId="767519772" sldId="268"/>
            <ac:spMk id="3103" creationId="{61068362-F35E-A9AD-ADAC-FE9249D4994E}"/>
          </ac:spMkLst>
        </pc:spChg>
        <pc:spChg chg="mod">
          <ac:chgData name="One Skill" userId="8d49c830ac36a521" providerId="LiveId" clId="{EA354719-4A8A-47E8-A6A4-79A949610386}" dt="2024-04-18T13:40:59.976" v="3508" actId="27803"/>
          <ac:spMkLst>
            <pc:docMk/>
            <pc:sldMk cId="767519772" sldId="268"/>
            <ac:spMk id="3104" creationId="{769EA6AA-22A5-5755-654D-27CBFE1F6F7F}"/>
          </ac:spMkLst>
        </pc:spChg>
        <pc:spChg chg="mod">
          <ac:chgData name="One Skill" userId="8d49c830ac36a521" providerId="LiveId" clId="{EA354719-4A8A-47E8-A6A4-79A949610386}" dt="2024-04-18T13:40:59.976" v="3508" actId="27803"/>
          <ac:spMkLst>
            <pc:docMk/>
            <pc:sldMk cId="767519772" sldId="268"/>
            <ac:spMk id="3105" creationId="{74FE7B42-FB42-7A75-ECA3-0E1C6F12E3E5}"/>
          </ac:spMkLst>
        </pc:spChg>
        <pc:spChg chg="mod">
          <ac:chgData name="One Skill" userId="8d49c830ac36a521" providerId="LiveId" clId="{EA354719-4A8A-47E8-A6A4-79A949610386}" dt="2024-04-18T13:40:59.976" v="3508" actId="27803"/>
          <ac:spMkLst>
            <pc:docMk/>
            <pc:sldMk cId="767519772" sldId="268"/>
            <ac:spMk id="3106" creationId="{554B2535-232D-36D5-9758-7798E252A3FC}"/>
          </ac:spMkLst>
        </pc:spChg>
        <pc:spChg chg="mod">
          <ac:chgData name="One Skill" userId="8d49c830ac36a521" providerId="LiveId" clId="{EA354719-4A8A-47E8-A6A4-79A949610386}" dt="2024-04-18T13:40:59.976" v="3508" actId="27803"/>
          <ac:spMkLst>
            <pc:docMk/>
            <pc:sldMk cId="767519772" sldId="268"/>
            <ac:spMk id="3107" creationId="{31D67AAA-44D4-21A5-4676-F643F889B7F1}"/>
          </ac:spMkLst>
        </pc:spChg>
        <pc:spChg chg="mod">
          <ac:chgData name="One Skill" userId="8d49c830ac36a521" providerId="LiveId" clId="{EA354719-4A8A-47E8-A6A4-79A949610386}" dt="2024-04-18T13:40:59.976" v="3508" actId="27803"/>
          <ac:spMkLst>
            <pc:docMk/>
            <pc:sldMk cId="767519772" sldId="268"/>
            <ac:spMk id="3108" creationId="{1A06C79C-EAAE-0D0F-DD60-1B32DA40E3DE}"/>
          </ac:spMkLst>
        </pc:spChg>
        <pc:spChg chg="mod">
          <ac:chgData name="One Skill" userId="8d49c830ac36a521" providerId="LiveId" clId="{EA354719-4A8A-47E8-A6A4-79A949610386}" dt="2024-04-18T13:40:59.976" v="3508" actId="27803"/>
          <ac:spMkLst>
            <pc:docMk/>
            <pc:sldMk cId="767519772" sldId="268"/>
            <ac:spMk id="3109" creationId="{DC2D6975-1961-7BA0-721C-B0508B1EC645}"/>
          </ac:spMkLst>
        </pc:spChg>
        <pc:spChg chg="mod">
          <ac:chgData name="One Skill" userId="8d49c830ac36a521" providerId="LiveId" clId="{EA354719-4A8A-47E8-A6A4-79A949610386}" dt="2024-04-18T13:40:59.976" v="3508" actId="27803"/>
          <ac:spMkLst>
            <pc:docMk/>
            <pc:sldMk cId="767519772" sldId="268"/>
            <ac:spMk id="3110" creationId="{9D5BD7F1-F6F8-B962-779E-4290AF0B2798}"/>
          </ac:spMkLst>
        </pc:spChg>
        <pc:spChg chg="mod">
          <ac:chgData name="One Skill" userId="8d49c830ac36a521" providerId="LiveId" clId="{EA354719-4A8A-47E8-A6A4-79A949610386}" dt="2024-04-18T13:40:59.976" v="3508" actId="27803"/>
          <ac:spMkLst>
            <pc:docMk/>
            <pc:sldMk cId="767519772" sldId="268"/>
            <ac:spMk id="3111" creationId="{17A2496C-BEBC-F78A-6A2B-EE9F578AEB55}"/>
          </ac:spMkLst>
        </pc:spChg>
        <pc:spChg chg="mod">
          <ac:chgData name="One Skill" userId="8d49c830ac36a521" providerId="LiveId" clId="{EA354719-4A8A-47E8-A6A4-79A949610386}" dt="2024-04-18T13:40:59.976" v="3508" actId="27803"/>
          <ac:spMkLst>
            <pc:docMk/>
            <pc:sldMk cId="767519772" sldId="268"/>
            <ac:spMk id="3112" creationId="{538FE798-E7FB-7980-4B99-41D74A6081BA}"/>
          </ac:spMkLst>
        </pc:spChg>
        <pc:spChg chg="mod">
          <ac:chgData name="One Skill" userId="8d49c830ac36a521" providerId="LiveId" clId="{EA354719-4A8A-47E8-A6A4-79A949610386}" dt="2024-04-18T13:40:59.976" v="3508" actId="27803"/>
          <ac:spMkLst>
            <pc:docMk/>
            <pc:sldMk cId="767519772" sldId="268"/>
            <ac:spMk id="3113" creationId="{0CCF3D7B-F1D4-F026-AE20-9F5B1614B9D9}"/>
          </ac:spMkLst>
        </pc:spChg>
        <pc:spChg chg="mod">
          <ac:chgData name="One Skill" userId="8d49c830ac36a521" providerId="LiveId" clId="{EA354719-4A8A-47E8-A6A4-79A949610386}" dt="2024-04-18T13:40:59.976" v="3508" actId="27803"/>
          <ac:spMkLst>
            <pc:docMk/>
            <pc:sldMk cId="767519772" sldId="268"/>
            <ac:spMk id="3114" creationId="{156B779A-E5E2-0F0E-BBB8-A98A44D15978}"/>
          </ac:spMkLst>
        </pc:spChg>
        <pc:spChg chg="mod">
          <ac:chgData name="One Skill" userId="8d49c830ac36a521" providerId="LiveId" clId="{EA354719-4A8A-47E8-A6A4-79A949610386}" dt="2024-04-18T13:40:59.976" v="3508" actId="27803"/>
          <ac:spMkLst>
            <pc:docMk/>
            <pc:sldMk cId="767519772" sldId="268"/>
            <ac:spMk id="3115" creationId="{1A7BA896-D794-2A65-7711-F443632C9133}"/>
          </ac:spMkLst>
        </pc:spChg>
        <pc:spChg chg="mod">
          <ac:chgData name="One Skill" userId="8d49c830ac36a521" providerId="LiveId" clId="{EA354719-4A8A-47E8-A6A4-79A949610386}" dt="2024-04-18T13:40:59.976" v="3508" actId="27803"/>
          <ac:spMkLst>
            <pc:docMk/>
            <pc:sldMk cId="767519772" sldId="268"/>
            <ac:spMk id="3116" creationId="{92F4AE58-90D4-524B-0455-C2FE74043D3D}"/>
          </ac:spMkLst>
        </pc:spChg>
        <pc:spChg chg="mod">
          <ac:chgData name="One Skill" userId="8d49c830ac36a521" providerId="LiveId" clId="{EA354719-4A8A-47E8-A6A4-79A949610386}" dt="2024-04-18T13:40:59.976" v="3508" actId="27803"/>
          <ac:spMkLst>
            <pc:docMk/>
            <pc:sldMk cId="767519772" sldId="268"/>
            <ac:spMk id="3117" creationId="{1DC571CE-F552-1164-4039-A960AE7C1F8C}"/>
          </ac:spMkLst>
        </pc:spChg>
        <pc:spChg chg="mod">
          <ac:chgData name="One Skill" userId="8d49c830ac36a521" providerId="LiveId" clId="{EA354719-4A8A-47E8-A6A4-79A949610386}" dt="2024-04-18T13:40:59.976" v="3508" actId="27803"/>
          <ac:spMkLst>
            <pc:docMk/>
            <pc:sldMk cId="767519772" sldId="268"/>
            <ac:spMk id="3118" creationId="{E08244BE-E822-27A6-F113-9AF2DC3CC2D9}"/>
          </ac:spMkLst>
        </pc:spChg>
        <pc:spChg chg="mod">
          <ac:chgData name="One Skill" userId="8d49c830ac36a521" providerId="LiveId" clId="{EA354719-4A8A-47E8-A6A4-79A949610386}" dt="2024-04-18T13:40:59.976" v="3508" actId="27803"/>
          <ac:spMkLst>
            <pc:docMk/>
            <pc:sldMk cId="767519772" sldId="268"/>
            <ac:spMk id="3119" creationId="{5A55825E-5D75-2EC6-B52D-E130AC6B36D0}"/>
          </ac:spMkLst>
        </pc:spChg>
        <pc:spChg chg="mod">
          <ac:chgData name="One Skill" userId="8d49c830ac36a521" providerId="LiveId" clId="{EA354719-4A8A-47E8-A6A4-79A949610386}" dt="2024-04-18T13:40:59.976" v="3508" actId="27803"/>
          <ac:spMkLst>
            <pc:docMk/>
            <pc:sldMk cId="767519772" sldId="268"/>
            <ac:spMk id="3120" creationId="{D2794AC1-70CE-8576-CC84-ED9BB01C192C}"/>
          </ac:spMkLst>
        </pc:spChg>
        <pc:spChg chg="mod">
          <ac:chgData name="One Skill" userId="8d49c830ac36a521" providerId="LiveId" clId="{EA354719-4A8A-47E8-A6A4-79A949610386}" dt="2024-04-18T13:40:59.976" v="3508" actId="27803"/>
          <ac:spMkLst>
            <pc:docMk/>
            <pc:sldMk cId="767519772" sldId="268"/>
            <ac:spMk id="3121" creationId="{B6A9E9A0-CA75-58F0-E77C-97F6A72F33FF}"/>
          </ac:spMkLst>
        </pc:spChg>
        <pc:spChg chg="mod">
          <ac:chgData name="One Skill" userId="8d49c830ac36a521" providerId="LiveId" clId="{EA354719-4A8A-47E8-A6A4-79A949610386}" dt="2024-04-18T13:40:59.976" v="3508" actId="27803"/>
          <ac:spMkLst>
            <pc:docMk/>
            <pc:sldMk cId="767519772" sldId="268"/>
            <ac:spMk id="3122" creationId="{43381098-880F-D343-DAE0-69109C6482F0}"/>
          </ac:spMkLst>
        </pc:spChg>
        <pc:spChg chg="mod">
          <ac:chgData name="One Skill" userId="8d49c830ac36a521" providerId="LiveId" clId="{EA354719-4A8A-47E8-A6A4-79A949610386}" dt="2024-04-18T13:40:59.976" v="3508" actId="27803"/>
          <ac:spMkLst>
            <pc:docMk/>
            <pc:sldMk cId="767519772" sldId="268"/>
            <ac:spMk id="3123" creationId="{D0208BD1-D8E1-5801-577C-042783F20D47}"/>
          </ac:spMkLst>
        </pc:spChg>
        <pc:spChg chg="mod">
          <ac:chgData name="One Skill" userId="8d49c830ac36a521" providerId="LiveId" clId="{EA354719-4A8A-47E8-A6A4-79A949610386}" dt="2024-04-18T13:40:59.976" v="3508" actId="27803"/>
          <ac:spMkLst>
            <pc:docMk/>
            <pc:sldMk cId="767519772" sldId="268"/>
            <ac:spMk id="3124" creationId="{A98D5CB2-05B3-0182-E479-108E1984DA08}"/>
          </ac:spMkLst>
        </pc:spChg>
        <pc:spChg chg="mod">
          <ac:chgData name="One Skill" userId="8d49c830ac36a521" providerId="LiveId" clId="{EA354719-4A8A-47E8-A6A4-79A949610386}" dt="2024-04-18T13:40:59.976" v="3508" actId="27803"/>
          <ac:spMkLst>
            <pc:docMk/>
            <pc:sldMk cId="767519772" sldId="268"/>
            <ac:spMk id="3125" creationId="{6C6AF575-8A16-A1FB-D6CD-DF1B6535357A}"/>
          </ac:spMkLst>
        </pc:spChg>
        <pc:spChg chg="mod">
          <ac:chgData name="One Skill" userId="8d49c830ac36a521" providerId="LiveId" clId="{EA354719-4A8A-47E8-A6A4-79A949610386}" dt="2024-04-18T13:40:59.976" v="3508" actId="27803"/>
          <ac:spMkLst>
            <pc:docMk/>
            <pc:sldMk cId="767519772" sldId="268"/>
            <ac:spMk id="3126" creationId="{5D995DE0-23DB-3B31-05E1-F949310022AE}"/>
          </ac:spMkLst>
        </pc:spChg>
        <pc:spChg chg="mod">
          <ac:chgData name="One Skill" userId="8d49c830ac36a521" providerId="LiveId" clId="{EA354719-4A8A-47E8-A6A4-79A949610386}" dt="2024-04-18T13:40:59.976" v="3508" actId="27803"/>
          <ac:spMkLst>
            <pc:docMk/>
            <pc:sldMk cId="767519772" sldId="268"/>
            <ac:spMk id="3127" creationId="{9506E926-DC0C-0805-5D89-70E46AE19994}"/>
          </ac:spMkLst>
        </pc:spChg>
        <pc:spChg chg="mod">
          <ac:chgData name="One Skill" userId="8d49c830ac36a521" providerId="LiveId" clId="{EA354719-4A8A-47E8-A6A4-79A949610386}" dt="2024-04-18T13:40:59.976" v="3508" actId="27803"/>
          <ac:spMkLst>
            <pc:docMk/>
            <pc:sldMk cId="767519772" sldId="268"/>
            <ac:spMk id="3128" creationId="{3DC6D194-2942-B47D-2151-DAE00A42DE57}"/>
          </ac:spMkLst>
        </pc:spChg>
        <pc:spChg chg="mod">
          <ac:chgData name="One Skill" userId="8d49c830ac36a521" providerId="LiveId" clId="{EA354719-4A8A-47E8-A6A4-79A949610386}" dt="2024-04-18T13:40:59.976" v="3508" actId="27803"/>
          <ac:spMkLst>
            <pc:docMk/>
            <pc:sldMk cId="767519772" sldId="268"/>
            <ac:spMk id="3129" creationId="{2B260AB6-EFEF-37B9-1F5E-475ED7CCD7B7}"/>
          </ac:spMkLst>
        </pc:spChg>
        <pc:spChg chg="mod">
          <ac:chgData name="One Skill" userId="8d49c830ac36a521" providerId="LiveId" clId="{EA354719-4A8A-47E8-A6A4-79A949610386}" dt="2024-04-18T13:40:59.976" v="3508" actId="27803"/>
          <ac:spMkLst>
            <pc:docMk/>
            <pc:sldMk cId="767519772" sldId="268"/>
            <ac:spMk id="3130" creationId="{1DE40CBE-5095-5522-83D8-E0824A4C0AFB}"/>
          </ac:spMkLst>
        </pc:spChg>
        <pc:spChg chg="mod">
          <ac:chgData name="One Skill" userId="8d49c830ac36a521" providerId="LiveId" clId="{EA354719-4A8A-47E8-A6A4-79A949610386}" dt="2024-04-18T13:40:59.976" v="3508" actId="27803"/>
          <ac:spMkLst>
            <pc:docMk/>
            <pc:sldMk cId="767519772" sldId="268"/>
            <ac:spMk id="3131" creationId="{B99DFD00-E1CF-B381-E0F7-49D72872C1E2}"/>
          </ac:spMkLst>
        </pc:spChg>
        <pc:spChg chg="mod">
          <ac:chgData name="One Skill" userId="8d49c830ac36a521" providerId="LiveId" clId="{EA354719-4A8A-47E8-A6A4-79A949610386}" dt="2024-04-18T13:40:59.976" v="3508" actId="27803"/>
          <ac:spMkLst>
            <pc:docMk/>
            <pc:sldMk cId="767519772" sldId="268"/>
            <ac:spMk id="3132" creationId="{A02DB5C0-2B87-1EB0-C71F-189911F0FDC7}"/>
          </ac:spMkLst>
        </pc:spChg>
        <pc:spChg chg="mod">
          <ac:chgData name="One Skill" userId="8d49c830ac36a521" providerId="LiveId" clId="{EA354719-4A8A-47E8-A6A4-79A949610386}" dt="2024-04-18T13:40:59.976" v="3508" actId="27803"/>
          <ac:spMkLst>
            <pc:docMk/>
            <pc:sldMk cId="767519772" sldId="268"/>
            <ac:spMk id="3133" creationId="{39A77F99-1296-BA80-F0B8-77A21CF55B18}"/>
          </ac:spMkLst>
        </pc:spChg>
        <pc:spChg chg="mod">
          <ac:chgData name="One Skill" userId="8d49c830ac36a521" providerId="LiveId" clId="{EA354719-4A8A-47E8-A6A4-79A949610386}" dt="2024-04-18T13:40:59.976" v="3508" actId="27803"/>
          <ac:spMkLst>
            <pc:docMk/>
            <pc:sldMk cId="767519772" sldId="268"/>
            <ac:spMk id="3134" creationId="{157985E9-5948-AD89-20CD-0E24F965C473}"/>
          </ac:spMkLst>
        </pc:spChg>
        <pc:spChg chg="mod">
          <ac:chgData name="One Skill" userId="8d49c830ac36a521" providerId="LiveId" clId="{EA354719-4A8A-47E8-A6A4-79A949610386}" dt="2024-04-18T13:40:59.976" v="3508" actId="27803"/>
          <ac:spMkLst>
            <pc:docMk/>
            <pc:sldMk cId="767519772" sldId="268"/>
            <ac:spMk id="3135" creationId="{169244BD-99AC-5386-FAAD-C3835F5C6CDA}"/>
          </ac:spMkLst>
        </pc:spChg>
        <pc:spChg chg="mod">
          <ac:chgData name="One Skill" userId="8d49c830ac36a521" providerId="LiveId" clId="{EA354719-4A8A-47E8-A6A4-79A949610386}" dt="2024-04-18T13:40:59.976" v="3508" actId="27803"/>
          <ac:spMkLst>
            <pc:docMk/>
            <pc:sldMk cId="767519772" sldId="268"/>
            <ac:spMk id="3136" creationId="{B0FCD382-2B1C-C724-733F-057881CADF15}"/>
          </ac:spMkLst>
        </pc:spChg>
        <pc:spChg chg="mod">
          <ac:chgData name="One Skill" userId="8d49c830ac36a521" providerId="LiveId" clId="{EA354719-4A8A-47E8-A6A4-79A949610386}" dt="2024-04-18T13:40:59.976" v="3508" actId="27803"/>
          <ac:spMkLst>
            <pc:docMk/>
            <pc:sldMk cId="767519772" sldId="268"/>
            <ac:spMk id="3137" creationId="{6380B802-3D24-29E7-F3FB-5B2CFC1C5930}"/>
          </ac:spMkLst>
        </pc:spChg>
        <pc:spChg chg="mod">
          <ac:chgData name="One Skill" userId="8d49c830ac36a521" providerId="LiveId" clId="{EA354719-4A8A-47E8-A6A4-79A949610386}" dt="2024-04-18T13:40:59.976" v="3508" actId="27803"/>
          <ac:spMkLst>
            <pc:docMk/>
            <pc:sldMk cId="767519772" sldId="268"/>
            <ac:spMk id="3138" creationId="{9364DD14-1E51-99EF-8DD3-86ED64908E4A}"/>
          </ac:spMkLst>
        </pc:spChg>
        <pc:spChg chg="mod">
          <ac:chgData name="One Skill" userId="8d49c830ac36a521" providerId="LiveId" clId="{EA354719-4A8A-47E8-A6A4-79A949610386}" dt="2024-04-18T13:40:59.976" v="3508" actId="27803"/>
          <ac:spMkLst>
            <pc:docMk/>
            <pc:sldMk cId="767519772" sldId="268"/>
            <ac:spMk id="3139" creationId="{20F67916-D7C9-6448-4E59-76CC330EF6A9}"/>
          </ac:spMkLst>
        </pc:spChg>
        <pc:spChg chg="mod">
          <ac:chgData name="One Skill" userId="8d49c830ac36a521" providerId="LiveId" clId="{EA354719-4A8A-47E8-A6A4-79A949610386}" dt="2024-04-18T13:40:59.976" v="3508" actId="27803"/>
          <ac:spMkLst>
            <pc:docMk/>
            <pc:sldMk cId="767519772" sldId="268"/>
            <ac:spMk id="3140" creationId="{8BDCE7DD-7D53-BAE9-02AE-0EB58D155812}"/>
          </ac:spMkLst>
        </pc:spChg>
        <pc:spChg chg="mod">
          <ac:chgData name="One Skill" userId="8d49c830ac36a521" providerId="LiveId" clId="{EA354719-4A8A-47E8-A6A4-79A949610386}" dt="2024-04-18T13:40:59.976" v="3508" actId="27803"/>
          <ac:spMkLst>
            <pc:docMk/>
            <pc:sldMk cId="767519772" sldId="268"/>
            <ac:spMk id="3141" creationId="{1F2A7CB4-F34B-E98C-5FFB-3C5088AEBAB3}"/>
          </ac:spMkLst>
        </pc:spChg>
        <pc:spChg chg="mod">
          <ac:chgData name="One Skill" userId="8d49c830ac36a521" providerId="LiveId" clId="{EA354719-4A8A-47E8-A6A4-79A949610386}" dt="2024-04-18T13:40:59.976" v="3508" actId="27803"/>
          <ac:spMkLst>
            <pc:docMk/>
            <pc:sldMk cId="767519772" sldId="268"/>
            <ac:spMk id="3142" creationId="{286A9647-E572-3A0E-FEF8-DD9ECF1B4D2D}"/>
          </ac:spMkLst>
        </pc:spChg>
        <pc:spChg chg="mod">
          <ac:chgData name="One Skill" userId="8d49c830ac36a521" providerId="LiveId" clId="{EA354719-4A8A-47E8-A6A4-79A949610386}" dt="2024-04-18T13:40:59.976" v="3508" actId="27803"/>
          <ac:spMkLst>
            <pc:docMk/>
            <pc:sldMk cId="767519772" sldId="268"/>
            <ac:spMk id="3143" creationId="{3A668C35-1296-EB6A-88D2-B91E0A23D889}"/>
          </ac:spMkLst>
        </pc:spChg>
        <pc:spChg chg="mod">
          <ac:chgData name="One Skill" userId="8d49c830ac36a521" providerId="LiveId" clId="{EA354719-4A8A-47E8-A6A4-79A949610386}" dt="2024-04-18T13:40:59.976" v="3508" actId="27803"/>
          <ac:spMkLst>
            <pc:docMk/>
            <pc:sldMk cId="767519772" sldId="268"/>
            <ac:spMk id="3144" creationId="{E51A96E0-157C-5D7D-6E3F-9F9907F70F9D}"/>
          </ac:spMkLst>
        </pc:spChg>
        <pc:spChg chg="mod">
          <ac:chgData name="One Skill" userId="8d49c830ac36a521" providerId="LiveId" clId="{EA354719-4A8A-47E8-A6A4-79A949610386}" dt="2024-04-18T13:40:59.976" v="3508" actId="27803"/>
          <ac:spMkLst>
            <pc:docMk/>
            <pc:sldMk cId="767519772" sldId="268"/>
            <ac:spMk id="3145" creationId="{63AD3956-C19D-CADD-9BC3-38EA21C875FD}"/>
          </ac:spMkLst>
        </pc:spChg>
        <pc:spChg chg="mod">
          <ac:chgData name="One Skill" userId="8d49c830ac36a521" providerId="LiveId" clId="{EA354719-4A8A-47E8-A6A4-79A949610386}" dt="2024-04-18T13:40:59.976" v="3508" actId="27803"/>
          <ac:spMkLst>
            <pc:docMk/>
            <pc:sldMk cId="767519772" sldId="268"/>
            <ac:spMk id="3146" creationId="{C1CC82FE-A328-9E51-9DB1-F369A6AEA046}"/>
          </ac:spMkLst>
        </pc:spChg>
        <pc:spChg chg="mod">
          <ac:chgData name="One Skill" userId="8d49c830ac36a521" providerId="LiveId" clId="{EA354719-4A8A-47E8-A6A4-79A949610386}" dt="2024-04-18T13:40:59.976" v="3508" actId="27803"/>
          <ac:spMkLst>
            <pc:docMk/>
            <pc:sldMk cId="767519772" sldId="268"/>
            <ac:spMk id="3147" creationId="{94503A51-2D10-3C9C-2661-3F13BA4DC069}"/>
          </ac:spMkLst>
        </pc:spChg>
        <pc:spChg chg="mod">
          <ac:chgData name="One Skill" userId="8d49c830ac36a521" providerId="LiveId" clId="{EA354719-4A8A-47E8-A6A4-79A949610386}" dt="2024-04-18T13:40:59.976" v="3508" actId="27803"/>
          <ac:spMkLst>
            <pc:docMk/>
            <pc:sldMk cId="767519772" sldId="268"/>
            <ac:spMk id="3148" creationId="{220FF8C8-6358-E2C9-B22F-4D7188284AE6}"/>
          </ac:spMkLst>
        </pc:spChg>
        <pc:spChg chg="mod">
          <ac:chgData name="One Skill" userId="8d49c830ac36a521" providerId="LiveId" clId="{EA354719-4A8A-47E8-A6A4-79A949610386}" dt="2024-04-18T13:40:59.976" v="3508" actId="27803"/>
          <ac:spMkLst>
            <pc:docMk/>
            <pc:sldMk cId="767519772" sldId="268"/>
            <ac:spMk id="3149" creationId="{4E21B3E7-D18B-86B7-A97E-9AF51A65547E}"/>
          </ac:spMkLst>
        </pc:spChg>
        <pc:spChg chg="mod">
          <ac:chgData name="One Skill" userId="8d49c830ac36a521" providerId="LiveId" clId="{EA354719-4A8A-47E8-A6A4-79A949610386}" dt="2024-04-18T13:40:59.976" v="3508" actId="27803"/>
          <ac:spMkLst>
            <pc:docMk/>
            <pc:sldMk cId="767519772" sldId="268"/>
            <ac:spMk id="3150" creationId="{8DE34D6F-3323-C46C-B899-635FC336E0BF}"/>
          </ac:spMkLst>
        </pc:spChg>
        <pc:spChg chg="mod">
          <ac:chgData name="One Skill" userId="8d49c830ac36a521" providerId="LiveId" clId="{EA354719-4A8A-47E8-A6A4-79A949610386}" dt="2024-04-18T13:40:59.976" v="3508" actId="27803"/>
          <ac:spMkLst>
            <pc:docMk/>
            <pc:sldMk cId="767519772" sldId="268"/>
            <ac:spMk id="3151" creationId="{D72EF6DA-3554-A4FD-B45D-163ADBD5EF78}"/>
          </ac:spMkLst>
        </pc:spChg>
        <pc:spChg chg="mod">
          <ac:chgData name="One Skill" userId="8d49c830ac36a521" providerId="LiveId" clId="{EA354719-4A8A-47E8-A6A4-79A949610386}" dt="2024-04-18T13:40:59.976" v="3508" actId="27803"/>
          <ac:spMkLst>
            <pc:docMk/>
            <pc:sldMk cId="767519772" sldId="268"/>
            <ac:spMk id="3152" creationId="{86334266-35B9-035E-6059-AE424457715A}"/>
          </ac:spMkLst>
        </pc:spChg>
        <pc:spChg chg="mod">
          <ac:chgData name="One Skill" userId="8d49c830ac36a521" providerId="LiveId" clId="{EA354719-4A8A-47E8-A6A4-79A949610386}" dt="2024-04-18T13:40:59.976" v="3508" actId="27803"/>
          <ac:spMkLst>
            <pc:docMk/>
            <pc:sldMk cId="767519772" sldId="268"/>
            <ac:spMk id="3153" creationId="{1191D37F-DF57-D8CC-16BA-015B41C435C9}"/>
          </ac:spMkLst>
        </pc:spChg>
        <pc:spChg chg="mod">
          <ac:chgData name="One Skill" userId="8d49c830ac36a521" providerId="LiveId" clId="{EA354719-4A8A-47E8-A6A4-79A949610386}" dt="2024-04-18T13:40:59.976" v="3508" actId="27803"/>
          <ac:spMkLst>
            <pc:docMk/>
            <pc:sldMk cId="767519772" sldId="268"/>
            <ac:spMk id="3154" creationId="{83841271-5121-8839-44BA-DEA3416A7AA5}"/>
          </ac:spMkLst>
        </pc:spChg>
        <pc:spChg chg="mod">
          <ac:chgData name="One Skill" userId="8d49c830ac36a521" providerId="LiveId" clId="{EA354719-4A8A-47E8-A6A4-79A949610386}" dt="2024-04-18T13:40:59.976" v="3508" actId="27803"/>
          <ac:spMkLst>
            <pc:docMk/>
            <pc:sldMk cId="767519772" sldId="268"/>
            <ac:spMk id="3155" creationId="{038EB7D8-EA3B-15B1-9A15-21337D594AD6}"/>
          </ac:spMkLst>
        </pc:spChg>
        <pc:spChg chg="mod">
          <ac:chgData name="One Skill" userId="8d49c830ac36a521" providerId="LiveId" clId="{EA354719-4A8A-47E8-A6A4-79A949610386}" dt="2024-04-18T13:40:59.976" v="3508" actId="27803"/>
          <ac:spMkLst>
            <pc:docMk/>
            <pc:sldMk cId="767519772" sldId="268"/>
            <ac:spMk id="3156" creationId="{2DFE40B7-27EC-0627-454A-CF24429E6624}"/>
          </ac:spMkLst>
        </pc:spChg>
        <pc:spChg chg="mod">
          <ac:chgData name="One Skill" userId="8d49c830ac36a521" providerId="LiveId" clId="{EA354719-4A8A-47E8-A6A4-79A949610386}" dt="2024-04-18T13:40:59.976" v="3508" actId="27803"/>
          <ac:spMkLst>
            <pc:docMk/>
            <pc:sldMk cId="767519772" sldId="268"/>
            <ac:spMk id="3157" creationId="{4C2D929B-21B8-F6D3-B2E6-9B2457723B61}"/>
          </ac:spMkLst>
        </pc:spChg>
        <pc:spChg chg="mod">
          <ac:chgData name="One Skill" userId="8d49c830ac36a521" providerId="LiveId" clId="{EA354719-4A8A-47E8-A6A4-79A949610386}" dt="2024-04-18T13:40:59.976" v="3508" actId="27803"/>
          <ac:spMkLst>
            <pc:docMk/>
            <pc:sldMk cId="767519772" sldId="268"/>
            <ac:spMk id="3158" creationId="{9CB12743-E907-386A-0AC2-D8F16D55FC27}"/>
          </ac:spMkLst>
        </pc:spChg>
        <pc:spChg chg="mod">
          <ac:chgData name="One Skill" userId="8d49c830ac36a521" providerId="LiveId" clId="{EA354719-4A8A-47E8-A6A4-79A949610386}" dt="2024-04-18T13:40:59.976" v="3508" actId="27803"/>
          <ac:spMkLst>
            <pc:docMk/>
            <pc:sldMk cId="767519772" sldId="268"/>
            <ac:spMk id="3159" creationId="{723EAC8E-FDCF-E6EE-F058-5EAC56637E23}"/>
          </ac:spMkLst>
        </pc:spChg>
        <pc:spChg chg="mod">
          <ac:chgData name="One Skill" userId="8d49c830ac36a521" providerId="LiveId" clId="{EA354719-4A8A-47E8-A6A4-79A949610386}" dt="2024-04-18T13:40:59.976" v="3508" actId="27803"/>
          <ac:spMkLst>
            <pc:docMk/>
            <pc:sldMk cId="767519772" sldId="268"/>
            <ac:spMk id="3160" creationId="{5E854F02-744A-B928-5B14-BC541837538A}"/>
          </ac:spMkLst>
        </pc:spChg>
        <pc:spChg chg="mod">
          <ac:chgData name="One Skill" userId="8d49c830ac36a521" providerId="LiveId" clId="{EA354719-4A8A-47E8-A6A4-79A949610386}" dt="2024-04-18T13:40:59.976" v="3508" actId="27803"/>
          <ac:spMkLst>
            <pc:docMk/>
            <pc:sldMk cId="767519772" sldId="268"/>
            <ac:spMk id="3161" creationId="{B0BD0B65-7B3B-134C-383D-F800B105A26D}"/>
          </ac:spMkLst>
        </pc:spChg>
        <pc:spChg chg="mod">
          <ac:chgData name="One Skill" userId="8d49c830ac36a521" providerId="LiveId" clId="{EA354719-4A8A-47E8-A6A4-79A949610386}" dt="2024-04-18T13:40:59.976" v="3508" actId="27803"/>
          <ac:spMkLst>
            <pc:docMk/>
            <pc:sldMk cId="767519772" sldId="268"/>
            <ac:spMk id="3162" creationId="{547C0D2D-C11D-3F12-DADA-1D3C388A9E2F}"/>
          </ac:spMkLst>
        </pc:spChg>
        <pc:spChg chg="mod">
          <ac:chgData name="One Skill" userId="8d49c830ac36a521" providerId="LiveId" clId="{EA354719-4A8A-47E8-A6A4-79A949610386}" dt="2024-04-18T13:40:59.976" v="3508" actId="27803"/>
          <ac:spMkLst>
            <pc:docMk/>
            <pc:sldMk cId="767519772" sldId="268"/>
            <ac:spMk id="3163" creationId="{92125B99-B742-0FB8-674C-F7B54F871970}"/>
          </ac:spMkLst>
        </pc:spChg>
        <pc:spChg chg="mod">
          <ac:chgData name="One Skill" userId="8d49c830ac36a521" providerId="LiveId" clId="{EA354719-4A8A-47E8-A6A4-79A949610386}" dt="2024-04-18T13:40:59.976" v="3508" actId="27803"/>
          <ac:spMkLst>
            <pc:docMk/>
            <pc:sldMk cId="767519772" sldId="268"/>
            <ac:spMk id="3164" creationId="{494351E8-876D-EE87-FDA3-719CB3DEFBC7}"/>
          </ac:spMkLst>
        </pc:spChg>
        <pc:spChg chg="mod">
          <ac:chgData name="One Skill" userId="8d49c830ac36a521" providerId="LiveId" clId="{EA354719-4A8A-47E8-A6A4-79A949610386}" dt="2024-04-18T13:40:59.976" v="3508" actId="27803"/>
          <ac:spMkLst>
            <pc:docMk/>
            <pc:sldMk cId="767519772" sldId="268"/>
            <ac:spMk id="3165" creationId="{256F75EA-7C49-600B-DD10-8F85CF1D64DC}"/>
          </ac:spMkLst>
        </pc:spChg>
        <pc:spChg chg="mod">
          <ac:chgData name="One Skill" userId="8d49c830ac36a521" providerId="LiveId" clId="{EA354719-4A8A-47E8-A6A4-79A949610386}" dt="2024-04-18T13:40:59.976" v="3508" actId="27803"/>
          <ac:spMkLst>
            <pc:docMk/>
            <pc:sldMk cId="767519772" sldId="268"/>
            <ac:spMk id="3166" creationId="{D1783463-716C-B963-6A3A-E646B9A4A7EB}"/>
          </ac:spMkLst>
        </pc:spChg>
        <pc:spChg chg="mod">
          <ac:chgData name="One Skill" userId="8d49c830ac36a521" providerId="LiveId" clId="{EA354719-4A8A-47E8-A6A4-79A949610386}" dt="2024-04-18T13:40:59.976" v="3508" actId="27803"/>
          <ac:spMkLst>
            <pc:docMk/>
            <pc:sldMk cId="767519772" sldId="268"/>
            <ac:spMk id="3167" creationId="{61F39CE4-8487-B715-0157-878BA2D55161}"/>
          </ac:spMkLst>
        </pc:spChg>
        <pc:spChg chg="mod">
          <ac:chgData name="One Skill" userId="8d49c830ac36a521" providerId="LiveId" clId="{EA354719-4A8A-47E8-A6A4-79A949610386}" dt="2024-04-18T13:40:59.976" v="3508" actId="27803"/>
          <ac:spMkLst>
            <pc:docMk/>
            <pc:sldMk cId="767519772" sldId="268"/>
            <ac:spMk id="3168" creationId="{9414F0B0-DA99-4DA2-CB99-77F729961272}"/>
          </ac:spMkLst>
        </pc:spChg>
        <pc:spChg chg="mod">
          <ac:chgData name="One Skill" userId="8d49c830ac36a521" providerId="LiveId" clId="{EA354719-4A8A-47E8-A6A4-79A949610386}" dt="2024-04-18T13:40:59.976" v="3508" actId="27803"/>
          <ac:spMkLst>
            <pc:docMk/>
            <pc:sldMk cId="767519772" sldId="268"/>
            <ac:spMk id="3169" creationId="{80AC7625-A15B-8606-74D3-C1776122470B}"/>
          </ac:spMkLst>
        </pc:spChg>
        <pc:spChg chg="mod">
          <ac:chgData name="One Skill" userId="8d49c830ac36a521" providerId="LiveId" clId="{EA354719-4A8A-47E8-A6A4-79A949610386}" dt="2024-04-18T13:40:59.976" v="3508" actId="27803"/>
          <ac:spMkLst>
            <pc:docMk/>
            <pc:sldMk cId="767519772" sldId="268"/>
            <ac:spMk id="3170" creationId="{3F781D31-16E4-E5F8-DB28-CDCA1E19DB6A}"/>
          </ac:spMkLst>
        </pc:spChg>
        <pc:spChg chg="mod">
          <ac:chgData name="One Skill" userId="8d49c830ac36a521" providerId="LiveId" clId="{EA354719-4A8A-47E8-A6A4-79A949610386}" dt="2024-04-18T13:40:59.976" v="3508" actId="27803"/>
          <ac:spMkLst>
            <pc:docMk/>
            <pc:sldMk cId="767519772" sldId="268"/>
            <ac:spMk id="3171" creationId="{D0D58BE8-FCFF-1914-118E-29A95FEA15BC}"/>
          </ac:spMkLst>
        </pc:spChg>
        <pc:spChg chg="mod">
          <ac:chgData name="One Skill" userId="8d49c830ac36a521" providerId="LiveId" clId="{EA354719-4A8A-47E8-A6A4-79A949610386}" dt="2024-04-18T13:40:59.976" v="3508" actId="27803"/>
          <ac:spMkLst>
            <pc:docMk/>
            <pc:sldMk cId="767519772" sldId="268"/>
            <ac:spMk id="3172" creationId="{54337B0D-6512-B2AB-ABC7-BF51C18A590D}"/>
          </ac:spMkLst>
        </pc:spChg>
        <pc:spChg chg="mod">
          <ac:chgData name="One Skill" userId="8d49c830ac36a521" providerId="LiveId" clId="{EA354719-4A8A-47E8-A6A4-79A949610386}" dt="2024-04-18T13:40:59.976" v="3508" actId="27803"/>
          <ac:spMkLst>
            <pc:docMk/>
            <pc:sldMk cId="767519772" sldId="268"/>
            <ac:spMk id="3173" creationId="{55147946-B0FF-401D-74B5-718ECE4A091B}"/>
          </ac:spMkLst>
        </pc:spChg>
        <pc:spChg chg="mod">
          <ac:chgData name="One Skill" userId="8d49c830ac36a521" providerId="LiveId" clId="{EA354719-4A8A-47E8-A6A4-79A949610386}" dt="2024-04-18T13:40:59.976" v="3508" actId="27803"/>
          <ac:spMkLst>
            <pc:docMk/>
            <pc:sldMk cId="767519772" sldId="268"/>
            <ac:spMk id="3174" creationId="{BAE6B570-282E-B751-0A43-7007AD8ED309}"/>
          </ac:spMkLst>
        </pc:spChg>
        <pc:spChg chg="mod">
          <ac:chgData name="One Skill" userId="8d49c830ac36a521" providerId="LiveId" clId="{EA354719-4A8A-47E8-A6A4-79A949610386}" dt="2024-04-18T13:40:59.976" v="3508" actId="27803"/>
          <ac:spMkLst>
            <pc:docMk/>
            <pc:sldMk cId="767519772" sldId="268"/>
            <ac:spMk id="3175" creationId="{CFF7A838-A1DD-E9DF-78F4-22B88F971E0B}"/>
          </ac:spMkLst>
        </pc:spChg>
        <pc:spChg chg="mod">
          <ac:chgData name="One Skill" userId="8d49c830ac36a521" providerId="LiveId" clId="{EA354719-4A8A-47E8-A6A4-79A949610386}" dt="2024-04-18T13:40:59.976" v="3508" actId="27803"/>
          <ac:spMkLst>
            <pc:docMk/>
            <pc:sldMk cId="767519772" sldId="268"/>
            <ac:spMk id="3176" creationId="{BB4C49D6-695B-3B42-1D7E-3324EFE67DD1}"/>
          </ac:spMkLst>
        </pc:spChg>
        <pc:spChg chg="mod">
          <ac:chgData name="One Skill" userId="8d49c830ac36a521" providerId="LiveId" clId="{EA354719-4A8A-47E8-A6A4-79A949610386}" dt="2024-04-18T13:40:59.976" v="3508" actId="27803"/>
          <ac:spMkLst>
            <pc:docMk/>
            <pc:sldMk cId="767519772" sldId="268"/>
            <ac:spMk id="3177" creationId="{F1FA552F-05A9-C58E-A6AC-420BF8120052}"/>
          </ac:spMkLst>
        </pc:spChg>
        <pc:spChg chg="mod">
          <ac:chgData name="One Skill" userId="8d49c830ac36a521" providerId="LiveId" clId="{EA354719-4A8A-47E8-A6A4-79A949610386}" dt="2024-04-18T13:40:59.976" v="3508" actId="27803"/>
          <ac:spMkLst>
            <pc:docMk/>
            <pc:sldMk cId="767519772" sldId="268"/>
            <ac:spMk id="3178" creationId="{41A6E5B0-5C28-8925-8AFA-B75C45557513}"/>
          </ac:spMkLst>
        </pc:spChg>
        <pc:spChg chg="mod">
          <ac:chgData name="One Skill" userId="8d49c830ac36a521" providerId="LiveId" clId="{EA354719-4A8A-47E8-A6A4-79A949610386}" dt="2024-04-18T13:40:59.976" v="3508" actId="27803"/>
          <ac:spMkLst>
            <pc:docMk/>
            <pc:sldMk cId="767519772" sldId="268"/>
            <ac:spMk id="3179" creationId="{AE8BA14D-DAE7-3BA6-F713-A34CDA0F43EF}"/>
          </ac:spMkLst>
        </pc:spChg>
        <pc:spChg chg="mod">
          <ac:chgData name="One Skill" userId="8d49c830ac36a521" providerId="LiveId" clId="{EA354719-4A8A-47E8-A6A4-79A949610386}" dt="2024-04-18T13:40:59.976" v="3508" actId="27803"/>
          <ac:spMkLst>
            <pc:docMk/>
            <pc:sldMk cId="767519772" sldId="268"/>
            <ac:spMk id="3180" creationId="{0339CD43-0943-FBB7-0064-9185372C9037}"/>
          </ac:spMkLst>
        </pc:spChg>
        <pc:spChg chg="mod">
          <ac:chgData name="One Skill" userId="8d49c830ac36a521" providerId="LiveId" clId="{EA354719-4A8A-47E8-A6A4-79A949610386}" dt="2024-04-18T13:40:59.976" v="3508" actId="27803"/>
          <ac:spMkLst>
            <pc:docMk/>
            <pc:sldMk cId="767519772" sldId="268"/>
            <ac:spMk id="3181" creationId="{92E10281-0FF9-834A-E688-7FA0AB2F8C49}"/>
          </ac:spMkLst>
        </pc:spChg>
        <pc:spChg chg="mod">
          <ac:chgData name="One Skill" userId="8d49c830ac36a521" providerId="LiveId" clId="{EA354719-4A8A-47E8-A6A4-79A949610386}" dt="2024-04-18T13:40:59.976" v="3508" actId="27803"/>
          <ac:spMkLst>
            <pc:docMk/>
            <pc:sldMk cId="767519772" sldId="268"/>
            <ac:spMk id="3182" creationId="{1C06F78A-3C69-5BA0-7B99-45796F561AD4}"/>
          </ac:spMkLst>
        </pc:spChg>
        <pc:spChg chg="mod">
          <ac:chgData name="One Skill" userId="8d49c830ac36a521" providerId="LiveId" clId="{EA354719-4A8A-47E8-A6A4-79A949610386}" dt="2024-04-18T13:40:59.976" v="3508" actId="27803"/>
          <ac:spMkLst>
            <pc:docMk/>
            <pc:sldMk cId="767519772" sldId="268"/>
            <ac:spMk id="3183" creationId="{884E3B35-6097-BF74-C3E4-311F89D602DC}"/>
          </ac:spMkLst>
        </pc:spChg>
        <pc:spChg chg="mod">
          <ac:chgData name="One Skill" userId="8d49c830ac36a521" providerId="LiveId" clId="{EA354719-4A8A-47E8-A6A4-79A949610386}" dt="2024-04-18T13:40:59.976" v="3508" actId="27803"/>
          <ac:spMkLst>
            <pc:docMk/>
            <pc:sldMk cId="767519772" sldId="268"/>
            <ac:spMk id="3184" creationId="{BC8CEF12-FB60-40C4-E215-BABFBC2616E1}"/>
          </ac:spMkLst>
        </pc:spChg>
        <pc:spChg chg="mod">
          <ac:chgData name="One Skill" userId="8d49c830ac36a521" providerId="LiveId" clId="{EA354719-4A8A-47E8-A6A4-79A949610386}" dt="2024-04-18T13:40:59.976" v="3508" actId="27803"/>
          <ac:spMkLst>
            <pc:docMk/>
            <pc:sldMk cId="767519772" sldId="268"/>
            <ac:spMk id="3185" creationId="{F317F60F-C6BB-F2DC-EF61-45CC2779C12A}"/>
          </ac:spMkLst>
        </pc:spChg>
        <pc:spChg chg="mod">
          <ac:chgData name="One Skill" userId="8d49c830ac36a521" providerId="LiveId" clId="{EA354719-4A8A-47E8-A6A4-79A949610386}" dt="2024-04-18T13:40:59.976" v="3508" actId="27803"/>
          <ac:spMkLst>
            <pc:docMk/>
            <pc:sldMk cId="767519772" sldId="268"/>
            <ac:spMk id="3186" creationId="{D11CCF2B-81CD-1189-E765-6C8940A0F8A3}"/>
          </ac:spMkLst>
        </pc:spChg>
        <pc:spChg chg="mod">
          <ac:chgData name="One Skill" userId="8d49c830ac36a521" providerId="LiveId" clId="{EA354719-4A8A-47E8-A6A4-79A949610386}" dt="2024-04-18T13:40:59.976" v="3508" actId="27803"/>
          <ac:spMkLst>
            <pc:docMk/>
            <pc:sldMk cId="767519772" sldId="268"/>
            <ac:spMk id="3187" creationId="{93FCC41E-A336-DC2C-2D67-EE6678840E3B}"/>
          </ac:spMkLst>
        </pc:spChg>
        <pc:spChg chg="mod">
          <ac:chgData name="One Skill" userId="8d49c830ac36a521" providerId="LiveId" clId="{EA354719-4A8A-47E8-A6A4-79A949610386}" dt="2024-04-18T13:40:59.976" v="3508" actId="27803"/>
          <ac:spMkLst>
            <pc:docMk/>
            <pc:sldMk cId="767519772" sldId="268"/>
            <ac:spMk id="3188" creationId="{8819535B-2EFA-E45C-3A2B-4ABE58AEA594}"/>
          </ac:spMkLst>
        </pc:spChg>
        <pc:spChg chg="mod">
          <ac:chgData name="One Skill" userId="8d49c830ac36a521" providerId="LiveId" clId="{EA354719-4A8A-47E8-A6A4-79A949610386}" dt="2024-04-18T13:40:59.976" v="3508" actId="27803"/>
          <ac:spMkLst>
            <pc:docMk/>
            <pc:sldMk cId="767519772" sldId="268"/>
            <ac:spMk id="3189" creationId="{8833235A-BDAE-2BB8-0479-6BEACC2A67D2}"/>
          </ac:spMkLst>
        </pc:spChg>
        <pc:spChg chg="mod">
          <ac:chgData name="One Skill" userId="8d49c830ac36a521" providerId="LiveId" clId="{EA354719-4A8A-47E8-A6A4-79A949610386}" dt="2024-04-18T13:40:59.976" v="3508" actId="27803"/>
          <ac:spMkLst>
            <pc:docMk/>
            <pc:sldMk cId="767519772" sldId="268"/>
            <ac:spMk id="3190" creationId="{84780D17-DC8A-61D8-CAF2-60585FE58C2F}"/>
          </ac:spMkLst>
        </pc:spChg>
        <pc:spChg chg="mod">
          <ac:chgData name="One Skill" userId="8d49c830ac36a521" providerId="LiveId" clId="{EA354719-4A8A-47E8-A6A4-79A949610386}" dt="2024-04-18T13:40:59.976" v="3508" actId="27803"/>
          <ac:spMkLst>
            <pc:docMk/>
            <pc:sldMk cId="767519772" sldId="268"/>
            <ac:spMk id="3191" creationId="{14674A5E-0495-5432-E43A-8BB2C63E15CD}"/>
          </ac:spMkLst>
        </pc:spChg>
        <pc:spChg chg="mod">
          <ac:chgData name="One Skill" userId="8d49c830ac36a521" providerId="LiveId" clId="{EA354719-4A8A-47E8-A6A4-79A949610386}" dt="2024-04-18T13:40:59.976" v="3508" actId="27803"/>
          <ac:spMkLst>
            <pc:docMk/>
            <pc:sldMk cId="767519772" sldId="268"/>
            <ac:spMk id="3192" creationId="{006B9F78-0D8E-5B47-F9EE-DEACC5062900}"/>
          </ac:spMkLst>
        </pc:spChg>
        <pc:spChg chg="mod">
          <ac:chgData name="One Skill" userId="8d49c830ac36a521" providerId="LiveId" clId="{EA354719-4A8A-47E8-A6A4-79A949610386}" dt="2024-04-18T13:40:59.976" v="3508" actId="27803"/>
          <ac:spMkLst>
            <pc:docMk/>
            <pc:sldMk cId="767519772" sldId="268"/>
            <ac:spMk id="3193" creationId="{576B2C73-99F6-37BE-A425-9251C356635F}"/>
          </ac:spMkLst>
        </pc:spChg>
        <pc:spChg chg="mod">
          <ac:chgData name="One Skill" userId="8d49c830ac36a521" providerId="LiveId" clId="{EA354719-4A8A-47E8-A6A4-79A949610386}" dt="2024-04-18T13:40:59.976" v="3508" actId="27803"/>
          <ac:spMkLst>
            <pc:docMk/>
            <pc:sldMk cId="767519772" sldId="268"/>
            <ac:spMk id="3194" creationId="{D72A73CE-DC19-1C8F-760A-E113514D91E4}"/>
          </ac:spMkLst>
        </pc:spChg>
        <pc:spChg chg="mod">
          <ac:chgData name="One Skill" userId="8d49c830ac36a521" providerId="LiveId" clId="{EA354719-4A8A-47E8-A6A4-79A949610386}" dt="2024-04-18T13:40:59.976" v="3508" actId="27803"/>
          <ac:spMkLst>
            <pc:docMk/>
            <pc:sldMk cId="767519772" sldId="268"/>
            <ac:spMk id="3195" creationId="{3190DE69-6AAA-1D72-53A4-4299F8C0E7BA}"/>
          </ac:spMkLst>
        </pc:spChg>
        <pc:spChg chg="mod">
          <ac:chgData name="One Skill" userId="8d49c830ac36a521" providerId="LiveId" clId="{EA354719-4A8A-47E8-A6A4-79A949610386}" dt="2024-04-18T13:40:59.976" v="3508" actId="27803"/>
          <ac:spMkLst>
            <pc:docMk/>
            <pc:sldMk cId="767519772" sldId="268"/>
            <ac:spMk id="3196" creationId="{DC5F1B54-324A-194B-9900-B8ED16604C9B}"/>
          </ac:spMkLst>
        </pc:spChg>
        <pc:spChg chg="mod">
          <ac:chgData name="One Skill" userId="8d49c830ac36a521" providerId="LiveId" clId="{EA354719-4A8A-47E8-A6A4-79A949610386}" dt="2024-04-18T13:40:59.976" v="3508" actId="27803"/>
          <ac:spMkLst>
            <pc:docMk/>
            <pc:sldMk cId="767519772" sldId="268"/>
            <ac:spMk id="3197" creationId="{9A7F0B3C-62D3-8600-ACED-4A37CFCE12DF}"/>
          </ac:spMkLst>
        </pc:spChg>
        <pc:spChg chg="mod">
          <ac:chgData name="One Skill" userId="8d49c830ac36a521" providerId="LiveId" clId="{EA354719-4A8A-47E8-A6A4-79A949610386}" dt="2024-04-18T13:40:59.976" v="3508" actId="27803"/>
          <ac:spMkLst>
            <pc:docMk/>
            <pc:sldMk cId="767519772" sldId="268"/>
            <ac:spMk id="3198" creationId="{3E258714-D26A-CDAE-019A-E2560005344D}"/>
          </ac:spMkLst>
        </pc:spChg>
        <pc:spChg chg="mod">
          <ac:chgData name="One Skill" userId="8d49c830ac36a521" providerId="LiveId" clId="{EA354719-4A8A-47E8-A6A4-79A949610386}" dt="2024-04-18T13:40:59.976" v="3508" actId="27803"/>
          <ac:spMkLst>
            <pc:docMk/>
            <pc:sldMk cId="767519772" sldId="268"/>
            <ac:spMk id="3199" creationId="{3765C47D-F1A6-775A-E3AD-AD9E7E1B00BB}"/>
          </ac:spMkLst>
        </pc:spChg>
        <pc:spChg chg="mod">
          <ac:chgData name="One Skill" userId="8d49c830ac36a521" providerId="LiveId" clId="{EA354719-4A8A-47E8-A6A4-79A949610386}" dt="2024-04-18T13:40:59.976" v="3508" actId="27803"/>
          <ac:spMkLst>
            <pc:docMk/>
            <pc:sldMk cId="767519772" sldId="268"/>
            <ac:spMk id="3200" creationId="{90375530-5B50-6E86-CA80-5EC28CFE0664}"/>
          </ac:spMkLst>
        </pc:spChg>
        <pc:spChg chg="mod">
          <ac:chgData name="One Skill" userId="8d49c830ac36a521" providerId="LiveId" clId="{EA354719-4A8A-47E8-A6A4-79A949610386}" dt="2024-04-18T13:40:59.976" v="3508" actId="27803"/>
          <ac:spMkLst>
            <pc:docMk/>
            <pc:sldMk cId="767519772" sldId="268"/>
            <ac:spMk id="3201" creationId="{E9BA6937-9F2C-EFD1-1C4F-F0440B336D18}"/>
          </ac:spMkLst>
        </pc:spChg>
        <pc:spChg chg="mod">
          <ac:chgData name="One Skill" userId="8d49c830ac36a521" providerId="LiveId" clId="{EA354719-4A8A-47E8-A6A4-79A949610386}" dt="2024-04-18T13:40:59.976" v="3508" actId="27803"/>
          <ac:spMkLst>
            <pc:docMk/>
            <pc:sldMk cId="767519772" sldId="268"/>
            <ac:spMk id="3202" creationId="{FA9F8F6F-84A7-2ED4-7B3C-57FDFFC7526F}"/>
          </ac:spMkLst>
        </pc:spChg>
        <pc:spChg chg="mod">
          <ac:chgData name="One Skill" userId="8d49c830ac36a521" providerId="LiveId" clId="{EA354719-4A8A-47E8-A6A4-79A949610386}" dt="2024-04-18T13:40:59.976" v="3508" actId="27803"/>
          <ac:spMkLst>
            <pc:docMk/>
            <pc:sldMk cId="767519772" sldId="268"/>
            <ac:spMk id="3203" creationId="{21EA27E9-8976-FBCF-351D-A30BA421E881}"/>
          </ac:spMkLst>
        </pc:spChg>
        <pc:spChg chg="mod">
          <ac:chgData name="One Skill" userId="8d49c830ac36a521" providerId="LiveId" clId="{EA354719-4A8A-47E8-A6A4-79A949610386}" dt="2024-04-18T13:40:59.976" v="3508" actId="27803"/>
          <ac:spMkLst>
            <pc:docMk/>
            <pc:sldMk cId="767519772" sldId="268"/>
            <ac:spMk id="3204" creationId="{406F368D-C22B-831B-C8F5-28E09C4E5297}"/>
          </ac:spMkLst>
        </pc:spChg>
        <pc:spChg chg="mod">
          <ac:chgData name="One Skill" userId="8d49c830ac36a521" providerId="LiveId" clId="{EA354719-4A8A-47E8-A6A4-79A949610386}" dt="2024-04-18T13:40:59.976" v="3508" actId="27803"/>
          <ac:spMkLst>
            <pc:docMk/>
            <pc:sldMk cId="767519772" sldId="268"/>
            <ac:spMk id="3205" creationId="{C1D33036-831A-D72D-21CF-D9C914D93601}"/>
          </ac:spMkLst>
        </pc:spChg>
        <pc:spChg chg="mod">
          <ac:chgData name="One Skill" userId="8d49c830ac36a521" providerId="LiveId" clId="{EA354719-4A8A-47E8-A6A4-79A949610386}" dt="2024-04-18T13:40:59.976" v="3508" actId="27803"/>
          <ac:spMkLst>
            <pc:docMk/>
            <pc:sldMk cId="767519772" sldId="268"/>
            <ac:spMk id="3206" creationId="{9277922E-27CE-ACA8-4868-D3C6BDBFEC44}"/>
          </ac:spMkLst>
        </pc:spChg>
        <pc:spChg chg="mod">
          <ac:chgData name="One Skill" userId="8d49c830ac36a521" providerId="LiveId" clId="{EA354719-4A8A-47E8-A6A4-79A949610386}" dt="2024-04-18T13:40:59.976" v="3508" actId="27803"/>
          <ac:spMkLst>
            <pc:docMk/>
            <pc:sldMk cId="767519772" sldId="268"/>
            <ac:spMk id="3207" creationId="{569DF872-2B0B-C35D-4882-0EA24249DAC0}"/>
          </ac:spMkLst>
        </pc:spChg>
        <pc:spChg chg="mod">
          <ac:chgData name="One Skill" userId="8d49c830ac36a521" providerId="LiveId" clId="{EA354719-4A8A-47E8-A6A4-79A949610386}" dt="2024-04-18T13:40:59.976" v="3508" actId="27803"/>
          <ac:spMkLst>
            <pc:docMk/>
            <pc:sldMk cId="767519772" sldId="268"/>
            <ac:spMk id="3208" creationId="{CDEC1AA6-C9EB-2561-B3BE-A26EB80EF028}"/>
          </ac:spMkLst>
        </pc:spChg>
        <pc:spChg chg="mod">
          <ac:chgData name="One Skill" userId="8d49c830ac36a521" providerId="LiveId" clId="{EA354719-4A8A-47E8-A6A4-79A949610386}" dt="2024-04-18T13:40:59.976" v="3508" actId="27803"/>
          <ac:spMkLst>
            <pc:docMk/>
            <pc:sldMk cId="767519772" sldId="268"/>
            <ac:spMk id="3209" creationId="{4C2C59AF-D60F-CE56-8BF7-A6B45B6EA4BD}"/>
          </ac:spMkLst>
        </pc:spChg>
        <pc:spChg chg="mod">
          <ac:chgData name="One Skill" userId="8d49c830ac36a521" providerId="LiveId" clId="{EA354719-4A8A-47E8-A6A4-79A949610386}" dt="2024-04-18T13:40:59.976" v="3508" actId="27803"/>
          <ac:spMkLst>
            <pc:docMk/>
            <pc:sldMk cId="767519772" sldId="268"/>
            <ac:spMk id="3210" creationId="{37256982-760A-5AE2-5D1B-C691410E3363}"/>
          </ac:spMkLst>
        </pc:spChg>
        <pc:spChg chg="mod">
          <ac:chgData name="One Skill" userId="8d49c830ac36a521" providerId="LiveId" clId="{EA354719-4A8A-47E8-A6A4-79A949610386}" dt="2024-04-18T13:40:59.976" v="3508" actId="27803"/>
          <ac:spMkLst>
            <pc:docMk/>
            <pc:sldMk cId="767519772" sldId="268"/>
            <ac:spMk id="3211" creationId="{A0DB6BB0-6AE5-D9E8-BE76-F8E47D318EB1}"/>
          </ac:spMkLst>
        </pc:spChg>
        <pc:spChg chg="mod">
          <ac:chgData name="One Skill" userId="8d49c830ac36a521" providerId="LiveId" clId="{EA354719-4A8A-47E8-A6A4-79A949610386}" dt="2024-04-18T13:40:59.976" v="3508" actId="27803"/>
          <ac:spMkLst>
            <pc:docMk/>
            <pc:sldMk cId="767519772" sldId="268"/>
            <ac:spMk id="3212" creationId="{E60305C3-7590-F31C-F633-03481934C7A0}"/>
          </ac:spMkLst>
        </pc:spChg>
        <pc:spChg chg="mod">
          <ac:chgData name="One Skill" userId="8d49c830ac36a521" providerId="LiveId" clId="{EA354719-4A8A-47E8-A6A4-79A949610386}" dt="2024-04-18T13:40:59.976" v="3508" actId="27803"/>
          <ac:spMkLst>
            <pc:docMk/>
            <pc:sldMk cId="767519772" sldId="268"/>
            <ac:spMk id="3213" creationId="{F6739247-8695-4B9E-5A48-137E8D67DDB2}"/>
          </ac:spMkLst>
        </pc:spChg>
        <pc:spChg chg="mod">
          <ac:chgData name="One Skill" userId="8d49c830ac36a521" providerId="LiveId" clId="{EA354719-4A8A-47E8-A6A4-79A949610386}" dt="2024-04-18T13:40:59.976" v="3508" actId="27803"/>
          <ac:spMkLst>
            <pc:docMk/>
            <pc:sldMk cId="767519772" sldId="268"/>
            <ac:spMk id="3214" creationId="{67DF762C-F547-B087-6057-2B05218CED39}"/>
          </ac:spMkLst>
        </pc:spChg>
        <pc:spChg chg="mod">
          <ac:chgData name="One Skill" userId="8d49c830ac36a521" providerId="LiveId" clId="{EA354719-4A8A-47E8-A6A4-79A949610386}" dt="2024-04-18T13:40:59.976" v="3508" actId="27803"/>
          <ac:spMkLst>
            <pc:docMk/>
            <pc:sldMk cId="767519772" sldId="268"/>
            <ac:spMk id="3215" creationId="{15EA750C-F155-AA02-BA71-927E28510F1C}"/>
          </ac:spMkLst>
        </pc:spChg>
        <pc:spChg chg="mod">
          <ac:chgData name="One Skill" userId="8d49c830ac36a521" providerId="LiveId" clId="{EA354719-4A8A-47E8-A6A4-79A949610386}" dt="2024-04-18T13:40:59.976" v="3508" actId="27803"/>
          <ac:spMkLst>
            <pc:docMk/>
            <pc:sldMk cId="767519772" sldId="268"/>
            <ac:spMk id="3216" creationId="{6C8BB5BE-3E01-870F-61B6-23C3660F7873}"/>
          </ac:spMkLst>
        </pc:spChg>
        <pc:spChg chg="mod">
          <ac:chgData name="One Skill" userId="8d49c830ac36a521" providerId="LiveId" clId="{EA354719-4A8A-47E8-A6A4-79A949610386}" dt="2024-04-18T13:40:59.976" v="3508" actId="27803"/>
          <ac:spMkLst>
            <pc:docMk/>
            <pc:sldMk cId="767519772" sldId="268"/>
            <ac:spMk id="3217" creationId="{C5E76765-A002-718D-8F6E-8D4A25775A0F}"/>
          </ac:spMkLst>
        </pc:spChg>
        <pc:spChg chg="mod">
          <ac:chgData name="One Skill" userId="8d49c830ac36a521" providerId="LiveId" clId="{EA354719-4A8A-47E8-A6A4-79A949610386}" dt="2024-04-18T13:40:59.976" v="3508" actId="27803"/>
          <ac:spMkLst>
            <pc:docMk/>
            <pc:sldMk cId="767519772" sldId="268"/>
            <ac:spMk id="3218" creationId="{DE96BC3B-2961-7E2B-50ED-BF7890C61665}"/>
          </ac:spMkLst>
        </pc:spChg>
        <pc:spChg chg="mod">
          <ac:chgData name="One Skill" userId="8d49c830ac36a521" providerId="LiveId" clId="{EA354719-4A8A-47E8-A6A4-79A949610386}" dt="2024-04-18T13:40:59.976" v="3508" actId="27803"/>
          <ac:spMkLst>
            <pc:docMk/>
            <pc:sldMk cId="767519772" sldId="268"/>
            <ac:spMk id="3219" creationId="{9768D5C4-A30A-FB18-C8C7-E5AA4793F499}"/>
          </ac:spMkLst>
        </pc:spChg>
        <pc:spChg chg="mod">
          <ac:chgData name="One Skill" userId="8d49c830ac36a521" providerId="LiveId" clId="{EA354719-4A8A-47E8-A6A4-79A949610386}" dt="2024-04-18T13:40:59.976" v="3508" actId="27803"/>
          <ac:spMkLst>
            <pc:docMk/>
            <pc:sldMk cId="767519772" sldId="268"/>
            <ac:spMk id="3220" creationId="{C6F49EC4-55CA-706F-CC85-EF8BA732FB1A}"/>
          </ac:spMkLst>
        </pc:spChg>
        <pc:spChg chg="mod">
          <ac:chgData name="One Skill" userId="8d49c830ac36a521" providerId="LiveId" clId="{EA354719-4A8A-47E8-A6A4-79A949610386}" dt="2024-04-18T13:40:59.976" v="3508" actId="27803"/>
          <ac:spMkLst>
            <pc:docMk/>
            <pc:sldMk cId="767519772" sldId="268"/>
            <ac:spMk id="3221" creationId="{EAE0A3D0-7C01-8C61-BA85-1754C6EB065D}"/>
          </ac:spMkLst>
        </pc:spChg>
        <pc:spChg chg="mod">
          <ac:chgData name="One Skill" userId="8d49c830ac36a521" providerId="LiveId" clId="{EA354719-4A8A-47E8-A6A4-79A949610386}" dt="2024-04-18T13:40:59.976" v="3508" actId="27803"/>
          <ac:spMkLst>
            <pc:docMk/>
            <pc:sldMk cId="767519772" sldId="268"/>
            <ac:spMk id="3222" creationId="{948C3123-ACA5-D4F2-A257-D0634ABC8EE0}"/>
          </ac:spMkLst>
        </pc:spChg>
        <pc:spChg chg="mod">
          <ac:chgData name="One Skill" userId="8d49c830ac36a521" providerId="LiveId" clId="{EA354719-4A8A-47E8-A6A4-79A949610386}" dt="2024-04-18T13:40:59.976" v="3508" actId="27803"/>
          <ac:spMkLst>
            <pc:docMk/>
            <pc:sldMk cId="767519772" sldId="268"/>
            <ac:spMk id="3223" creationId="{BEFB8BF3-436E-82B7-FED0-FF14078666E1}"/>
          </ac:spMkLst>
        </pc:spChg>
        <pc:spChg chg="mod">
          <ac:chgData name="One Skill" userId="8d49c830ac36a521" providerId="LiveId" clId="{EA354719-4A8A-47E8-A6A4-79A949610386}" dt="2024-04-18T13:40:59.976" v="3508" actId="27803"/>
          <ac:spMkLst>
            <pc:docMk/>
            <pc:sldMk cId="767519772" sldId="268"/>
            <ac:spMk id="3224" creationId="{7E0EEB28-0265-9B0D-633F-B686BCC52355}"/>
          </ac:spMkLst>
        </pc:spChg>
        <pc:spChg chg="mod">
          <ac:chgData name="One Skill" userId="8d49c830ac36a521" providerId="LiveId" clId="{EA354719-4A8A-47E8-A6A4-79A949610386}" dt="2024-04-18T13:40:59.976" v="3508" actId="27803"/>
          <ac:spMkLst>
            <pc:docMk/>
            <pc:sldMk cId="767519772" sldId="268"/>
            <ac:spMk id="3225" creationId="{0A18204B-6FCA-C02A-E601-0A8EDD1ACA59}"/>
          </ac:spMkLst>
        </pc:spChg>
        <pc:spChg chg="mod">
          <ac:chgData name="One Skill" userId="8d49c830ac36a521" providerId="LiveId" clId="{EA354719-4A8A-47E8-A6A4-79A949610386}" dt="2024-04-18T13:40:59.976" v="3508" actId="27803"/>
          <ac:spMkLst>
            <pc:docMk/>
            <pc:sldMk cId="767519772" sldId="268"/>
            <ac:spMk id="3226" creationId="{75E83721-0327-9523-F9EF-0AE1C739961D}"/>
          </ac:spMkLst>
        </pc:spChg>
        <pc:spChg chg="mod">
          <ac:chgData name="One Skill" userId="8d49c830ac36a521" providerId="LiveId" clId="{EA354719-4A8A-47E8-A6A4-79A949610386}" dt="2024-04-18T13:40:59.976" v="3508" actId="27803"/>
          <ac:spMkLst>
            <pc:docMk/>
            <pc:sldMk cId="767519772" sldId="268"/>
            <ac:spMk id="3227" creationId="{E85A4EAD-5989-0FCE-3C10-38928E964382}"/>
          </ac:spMkLst>
        </pc:spChg>
        <pc:spChg chg="mod">
          <ac:chgData name="One Skill" userId="8d49c830ac36a521" providerId="LiveId" clId="{EA354719-4A8A-47E8-A6A4-79A949610386}" dt="2024-04-18T13:40:59.976" v="3508" actId="27803"/>
          <ac:spMkLst>
            <pc:docMk/>
            <pc:sldMk cId="767519772" sldId="268"/>
            <ac:spMk id="3228" creationId="{8C6CD6ED-659E-A6AD-D83C-A26681587953}"/>
          </ac:spMkLst>
        </pc:spChg>
        <pc:spChg chg="mod">
          <ac:chgData name="One Skill" userId="8d49c830ac36a521" providerId="LiveId" clId="{EA354719-4A8A-47E8-A6A4-79A949610386}" dt="2024-04-18T13:40:59.976" v="3508" actId="27803"/>
          <ac:spMkLst>
            <pc:docMk/>
            <pc:sldMk cId="767519772" sldId="268"/>
            <ac:spMk id="3229" creationId="{8EC89AE2-24E6-E1BB-6794-2F51458C7D76}"/>
          </ac:spMkLst>
        </pc:spChg>
        <pc:spChg chg="mod">
          <ac:chgData name="One Skill" userId="8d49c830ac36a521" providerId="LiveId" clId="{EA354719-4A8A-47E8-A6A4-79A949610386}" dt="2024-04-18T13:40:59.976" v="3508" actId="27803"/>
          <ac:spMkLst>
            <pc:docMk/>
            <pc:sldMk cId="767519772" sldId="268"/>
            <ac:spMk id="3230" creationId="{E1329EE1-1828-E9B9-7AC3-CD0530963025}"/>
          </ac:spMkLst>
        </pc:spChg>
        <pc:spChg chg="mod">
          <ac:chgData name="One Skill" userId="8d49c830ac36a521" providerId="LiveId" clId="{EA354719-4A8A-47E8-A6A4-79A949610386}" dt="2024-04-18T13:40:59.976" v="3508" actId="27803"/>
          <ac:spMkLst>
            <pc:docMk/>
            <pc:sldMk cId="767519772" sldId="268"/>
            <ac:spMk id="3231" creationId="{5FC191D2-88B7-48F4-6268-3E0B790CC593}"/>
          </ac:spMkLst>
        </pc:spChg>
        <pc:spChg chg="mod">
          <ac:chgData name="One Skill" userId="8d49c830ac36a521" providerId="LiveId" clId="{EA354719-4A8A-47E8-A6A4-79A949610386}" dt="2024-04-18T13:40:59.976" v="3508" actId="27803"/>
          <ac:spMkLst>
            <pc:docMk/>
            <pc:sldMk cId="767519772" sldId="268"/>
            <ac:spMk id="3232" creationId="{1DE59011-B4AD-FFCB-4620-CA1ADCEA87A1}"/>
          </ac:spMkLst>
        </pc:spChg>
        <pc:spChg chg="mod">
          <ac:chgData name="One Skill" userId="8d49c830ac36a521" providerId="LiveId" clId="{EA354719-4A8A-47E8-A6A4-79A949610386}" dt="2024-04-18T13:40:59.976" v="3508" actId="27803"/>
          <ac:spMkLst>
            <pc:docMk/>
            <pc:sldMk cId="767519772" sldId="268"/>
            <ac:spMk id="3233" creationId="{6C8BCFF0-E6A9-0B9E-FA9E-2FD512E44048}"/>
          </ac:spMkLst>
        </pc:spChg>
        <pc:spChg chg="mod">
          <ac:chgData name="One Skill" userId="8d49c830ac36a521" providerId="LiveId" clId="{EA354719-4A8A-47E8-A6A4-79A949610386}" dt="2024-04-18T13:40:59.976" v="3508" actId="27803"/>
          <ac:spMkLst>
            <pc:docMk/>
            <pc:sldMk cId="767519772" sldId="268"/>
            <ac:spMk id="3234" creationId="{8EFC2763-2DC1-2DEB-7816-73C497522613}"/>
          </ac:spMkLst>
        </pc:spChg>
        <pc:spChg chg="mod">
          <ac:chgData name="One Skill" userId="8d49c830ac36a521" providerId="LiveId" clId="{EA354719-4A8A-47E8-A6A4-79A949610386}" dt="2024-04-18T13:40:59.976" v="3508" actId="27803"/>
          <ac:spMkLst>
            <pc:docMk/>
            <pc:sldMk cId="767519772" sldId="268"/>
            <ac:spMk id="3235" creationId="{1FEA20FD-B796-8EAC-4DC8-4AD204692587}"/>
          </ac:spMkLst>
        </pc:spChg>
        <pc:spChg chg="mod">
          <ac:chgData name="One Skill" userId="8d49c830ac36a521" providerId="LiveId" clId="{EA354719-4A8A-47E8-A6A4-79A949610386}" dt="2024-04-18T13:40:59.976" v="3508" actId="27803"/>
          <ac:spMkLst>
            <pc:docMk/>
            <pc:sldMk cId="767519772" sldId="268"/>
            <ac:spMk id="3236" creationId="{4E228626-AD32-6630-3D0A-FCCCDF222D87}"/>
          </ac:spMkLst>
        </pc:spChg>
        <pc:spChg chg="mod">
          <ac:chgData name="One Skill" userId="8d49c830ac36a521" providerId="LiveId" clId="{EA354719-4A8A-47E8-A6A4-79A949610386}" dt="2024-04-18T13:40:59.976" v="3508" actId="27803"/>
          <ac:spMkLst>
            <pc:docMk/>
            <pc:sldMk cId="767519772" sldId="268"/>
            <ac:spMk id="3237" creationId="{C56BB7EB-121A-4DB2-B05D-9BA83F23A70C}"/>
          </ac:spMkLst>
        </pc:spChg>
        <pc:spChg chg="mod">
          <ac:chgData name="One Skill" userId="8d49c830ac36a521" providerId="LiveId" clId="{EA354719-4A8A-47E8-A6A4-79A949610386}" dt="2024-04-18T13:40:59.976" v="3508" actId="27803"/>
          <ac:spMkLst>
            <pc:docMk/>
            <pc:sldMk cId="767519772" sldId="268"/>
            <ac:spMk id="3238" creationId="{F908B9C4-35A1-38BA-EE4D-1A66A54EBE95}"/>
          </ac:spMkLst>
        </pc:spChg>
        <pc:spChg chg="mod">
          <ac:chgData name="One Skill" userId="8d49c830ac36a521" providerId="LiveId" clId="{EA354719-4A8A-47E8-A6A4-79A949610386}" dt="2024-04-18T13:40:59.976" v="3508" actId="27803"/>
          <ac:spMkLst>
            <pc:docMk/>
            <pc:sldMk cId="767519772" sldId="268"/>
            <ac:spMk id="3239" creationId="{7CDECC02-3D72-1D2D-E621-0416267E1539}"/>
          </ac:spMkLst>
        </pc:spChg>
        <pc:spChg chg="mod">
          <ac:chgData name="One Skill" userId="8d49c830ac36a521" providerId="LiveId" clId="{EA354719-4A8A-47E8-A6A4-79A949610386}" dt="2024-04-18T13:40:59.976" v="3508" actId="27803"/>
          <ac:spMkLst>
            <pc:docMk/>
            <pc:sldMk cId="767519772" sldId="268"/>
            <ac:spMk id="3240" creationId="{FEEFC920-7D79-8D4F-B8A8-44EEA7AD3BAC}"/>
          </ac:spMkLst>
        </pc:spChg>
        <pc:spChg chg="mod">
          <ac:chgData name="One Skill" userId="8d49c830ac36a521" providerId="LiveId" clId="{EA354719-4A8A-47E8-A6A4-79A949610386}" dt="2024-04-18T13:40:59.976" v="3508" actId="27803"/>
          <ac:spMkLst>
            <pc:docMk/>
            <pc:sldMk cId="767519772" sldId="268"/>
            <ac:spMk id="3241" creationId="{E1A67D8C-C01A-A428-FBE1-A780E5021A27}"/>
          </ac:spMkLst>
        </pc:spChg>
        <pc:spChg chg="mod">
          <ac:chgData name="One Skill" userId="8d49c830ac36a521" providerId="LiveId" clId="{EA354719-4A8A-47E8-A6A4-79A949610386}" dt="2024-04-18T13:40:59.976" v="3508" actId="27803"/>
          <ac:spMkLst>
            <pc:docMk/>
            <pc:sldMk cId="767519772" sldId="268"/>
            <ac:spMk id="3242" creationId="{E8F31F00-841F-359E-F404-DBAC3B948300}"/>
          </ac:spMkLst>
        </pc:spChg>
        <pc:spChg chg="mod">
          <ac:chgData name="One Skill" userId="8d49c830ac36a521" providerId="LiveId" clId="{EA354719-4A8A-47E8-A6A4-79A949610386}" dt="2024-04-18T13:40:59.976" v="3508" actId="27803"/>
          <ac:spMkLst>
            <pc:docMk/>
            <pc:sldMk cId="767519772" sldId="268"/>
            <ac:spMk id="3243" creationId="{D7D0D09F-FED7-30A6-76E2-CA119B8628E9}"/>
          </ac:spMkLst>
        </pc:spChg>
        <pc:spChg chg="mod">
          <ac:chgData name="One Skill" userId="8d49c830ac36a521" providerId="LiveId" clId="{EA354719-4A8A-47E8-A6A4-79A949610386}" dt="2024-04-18T13:40:59.976" v="3508" actId="27803"/>
          <ac:spMkLst>
            <pc:docMk/>
            <pc:sldMk cId="767519772" sldId="268"/>
            <ac:spMk id="3244" creationId="{A1CBD0BC-A5D2-514F-39B2-E65418E11431}"/>
          </ac:spMkLst>
        </pc:spChg>
        <pc:spChg chg="mod">
          <ac:chgData name="One Skill" userId="8d49c830ac36a521" providerId="LiveId" clId="{EA354719-4A8A-47E8-A6A4-79A949610386}" dt="2024-04-18T13:40:59.976" v="3508" actId="27803"/>
          <ac:spMkLst>
            <pc:docMk/>
            <pc:sldMk cId="767519772" sldId="268"/>
            <ac:spMk id="3245" creationId="{8C1EE312-BE33-5FAA-BE04-0969A41743E9}"/>
          </ac:spMkLst>
        </pc:spChg>
        <pc:spChg chg="mod">
          <ac:chgData name="One Skill" userId="8d49c830ac36a521" providerId="LiveId" clId="{EA354719-4A8A-47E8-A6A4-79A949610386}" dt="2024-04-18T13:40:59.976" v="3508" actId="27803"/>
          <ac:spMkLst>
            <pc:docMk/>
            <pc:sldMk cId="767519772" sldId="268"/>
            <ac:spMk id="3246" creationId="{13EBE6AE-6EFD-58CA-76BA-93BED8D77060}"/>
          </ac:spMkLst>
        </pc:spChg>
        <pc:spChg chg="mod">
          <ac:chgData name="One Skill" userId="8d49c830ac36a521" providerId="LiveId" clId="{EA354719-4A8A-47E8-A6A4-79A949610386}" dt="2024-04-18T13:40:59.976" v="3508" actId="27803"/>
          <ac:spMkLst>
            <pc:docMk/>
            <pc:sldMk cId="767519772" sldId="268"/>
            <ac:spMk id="3247" creationId="{460A3BFB-0BEA-175A-FA47-72A920D6E727}"/>
          </ac:spMkLst>
        </pc:spChg>
        <pc:spChg chg="mod">
          <ac:chgData name="One Skill" userId="8d49c830ac36a521" providerId="LiveId" clId="{EA354719-4A8A-47E8-A6A4-79A949610386}" dt="2024-04-18T13:40:59.976" v="3508" actId="27803"/>
          <ac:spMkLst>
            <pc:docMk/>
            <pc:sldMk cId="767519772" sldId="268"/>
            <ac:spMk id="3248" creationId="{35881FBB-F623-1143-8602-36E40C452228}"/>
          </ac:spMkLst>
        </pc:spChg>
        <pc:spChg chg="mod">
          <ac:chgData name="One Skill" userId="8d49c830ac36a521" providerId="LiveId" clId="{EA354719-4A8A-47E8-A6A4-79A949610386}" dt="2024-04-18T13:40:59.976" v="3508" actId="27803"/>
          <ac:spMkLst>
            <pc:docMk/>
            <pc:sldMk cId="767519772" sldId="268"/>
            <ac:spMk id="3249" creationId="{85B5381D-C554-5834-45C0-45B0C8FD54B9}"/>
          </ac:spMkLst>
        </pc:spChg>
        <pc:spChg chg="mod">
          <ac:chgData name="One Skill" userId="8d49c830ac36a521" providerId="LiveId" clId="{EA354719-4A8A-47E8-A6A4-79A949610386}" dt="2024-04-18T13:40:59.976" v="3508" actId="27803"/>
          <ac:spMkLst>
            <pc:docMk/>
            <pc:sldMk cId="767519772" sldId="268"/>
            <ac:spMk id="3250" creationId="{A37C2391-52D6-9836-92EF-C4EAA89794C7}"/>
          </ac:spMkLst>
        </pc:spChg>
        <pc:spChg chg="mod">
          <ac:chgData name="One Skill" userId="8d49c830ac36a521" providerId="LiveId" clId="{EA354719-4A8A-47E8-A6A4-79A949610386}" dt="2024-04-18T13:40:59.976" v="3508" actId="27803"/>
          <ac:spMkLst>
            <pc:docMk/>
            <pc:sldMk cId="767519772" sldId="268"/>
            <ac:spMk id="3251" creationId="{51AC20B4-82FB-D95D-A6D7-80B2D2FE1C50}"/>
          </ac:spMkLst>
        </pc:spChg>
        <pc:spChg chg="mod">
          <ac:chgData name="One Skill" userId="8d49c830ac36a521" providerId="LiveId" clId="{EA354719-4A8A-47E8-A6A4-79A949610386}" dt="2024-04-18T13:40:59.976" v="3508" actId="27803"/>
          <ac:spMkLst>
            <pc:docMk/>
            <pc:sldMk cId="767519772" sldId="268"/>
            <ac:spMk id="3252" creationId="{F889B5B7-ED6D-DB68-F283-4E71A6FDF954}"/>
          </ac:spMkLst>
        </pc:spChg>
        <pc:spChg chg="mod">
          <ac:chgData name="One Skill" userId="8d49c830ac36a521" providerId="LiveId" clId="{EA354719-4A8A-47E8-A6A4-79A949610386}" dt="2024-04-18T13:40:59.976" v="3508" actId="27803"/>
          <ac:spMkLst>
            <pc:docMk/>
            <pc:sldMk cId="767519772" sldId="268"/>
            <ac:spMk id="3253" creationId="{9AEDF70A-D370-6D47-340F-54E968BF0A2C}"/>
          </ac:spMkLst>
        </pc:spChg>
        <pc:spChg chg="mod">
          <ac:chgData name="One Skill" userId="8d49c830ac36a521" providerId="LiveId" clId="{EA354719-4A8A-47E8-A6A4-79A949610386}" dt="2024-04-18T13:40:59.976" v="3508" actId="27803"/>
          <ac:spMkLst>
            <pc:docMk/>
            <pc:sldMk cId="767519772" sldId="268"/>
            <ac:spMk id="3254" creationId="{AEE79719-5FC8-672E-8F66-DEA3F2048D5E}"/>
          </ac:spMkLst>
        </pc:spChg>
        <pc:spChg chg="mod">
          <ac:chgData name="One Skill" userId="8d49c830ac36a521" providerId="LiveId" clId="{EA354719-4A8A-47E8-A6A4-79A949610386}" dt="2024-04-18T13:40:59.976" v="3508" actId="27803"/>
          <ac:spMkLst>
            <pc:docMk/>
            <pc:sldMk cId="767519772" sldId="268"/>
            <ac:spMk id="3255" creationId="{98388C6A-EFB4-F235-4357-FE201DA51C9E}"/>
          </ac:spMkLst>
        </pc:spChg>
        <pc:spChg chg="mod">
          <ac:chgData name="One Skill" userId="8d49c830ac36a521" providerId="LiveId" clId="{EA354719-4A8A-47E8-A6A4-79A949610386}" dt="2024-04-18T13:40:59.976" v="3508" actId="27803"/>
          <ac:spMkLst>
            <pc:docMk/>
            <pc:sldMk cId="767519772" sldId="268"/>
            <ac:spMk id="3256" creationId="{6CFD62F5-6EDB-ED3E-673E-A7ADC296CAED}"/>
          </ac:spMkLst>
        </pc:spChg>
        <pc:spChg chg="mod">
          <ac:chgData name="One Skill" userId="8d49c830ac36a521" providerId="LiveId" clId="{EA354719-4A8A-47E8-A6A4-79A949610386}" dt="2024-04-18T13:40:59.976" v="3508" actId="27803"/>
          <ac:spMkLst>
            <pc:docMk/>
            <pc:sldMk cId="767519772" sldId="268"/>
            <ac:spMk id="3257" creationId="{56289FB6-9DF8-F4AE-5816-B93899A27027}"/>
          </ac:spMkLst>
        </pc:spChg>
        <pc:spChg chg="mod">
          <ac:chgData name="One Skill" userId="8d49c830ac36a521" providerId="LiveId" clId="{EA354719-4A8A-47E8-A6A4-79A949610386}" dt="2024-04-18T13:40:59.976" v="3508" actId="27803"/>
          <ac:spMkLst>
            <pc:docMk/>
            <pc:sldMk cId="767519772" sldId="268"/>
            <ac:spMk id="3258" creationId="{EB254002-E1C5-92D7-03B7-7B2C6B970D71}"/>
          </ac:spMkLst>
        </pc:spChg>
        <pc:spChg chg="mod">
          <ac:chgData name="One Skill" userId="8d49c830ac36a521" providerId="LiveId" clId="{EA354719-4A8A-47E8-A6A4-79A949610386}" dt="2024-04-18T13:40:59.976" v="3508" actId="27803"/>
          <ac:spMkLst>
            <pc:docMk/>
            <pc:sldMk cId="767519772" sldId="268"/>
            <ac:spMk id="3259" creationId="{2135B33C-7386-2525-16BC-4830C098A1BA}"/>
          </ac:spMkLst>
        </pc:spChg>
        <pc:spChg chg="mod">
          <ac:chgData name="One Skill" userId="8d49c830ac36a521" providerId="LiveId" clId="{EA354719-4A8A-47E8-A6A4-79A949610386}" dt="2024-04-18T13:40:59.976" v="3508" actId="27803"/>
          <ac:spMkLst>
            <pc:docMk/>
            <pc:sldMk cId="767519772" sldId="268"/>
            <ac:spMk id="3260" creationId="{6EF9049D-B549-7891-0AB2-C9662FC02116}"/>
          </ac:spMkLst>
        </pc:spChg>
        <pc:spChg chg="mod">
          <ac:chgData name="One Skill" userId="8d49c830ac36a521" providerId="LiveId" clId="{EA354719-4A8A-47E8-A6A4-79A949610386}" dt="2024-04-18T13:40:59.976" v="3508" actId="27803"/>
          <ac:spMkLst>
            <pc:docMk/>
            <pc:sldMk cId="767519772" sldId="268"/>
            <ac:spMk id="3261" creationId="{40FA9B2C-32A9-C7FF-B69C-142CB6031639}"/>
          </ac:spMkLst>
        </pc:spChg>
        <pc:spChg chg="mod">
          <ac:chgData name="One Skill" userId="8d49c830ac36a521" providerId="LiveId" clId="{EA354719-4A8A-47E8-A6A4-79A949610386}" dt="2024-04-18T13:40:59.976" v="3508" actId="27803"/>
          <ac:spMkLst>
            <pc:docMk/>
            <pc:sldMk cId="767519772" sldId="268"/>
            <ac:spMk id="3262" creationId="{E302B8A5-56ED-F661-F564-DF8641B3E48F}"/>
          </ac:spMkLst>
        </pc:spChg>
        <pc:spChg chg="mod">
          <ac:chgData name="One Skill" userId="8d49c830ac36a521" providerId="LiveId" clId="{EA354719-4A8A-47E8-A6A4-79A949610386}" dt="2024-04-18T13:40:59.976" v="3508" actId="27803"/>
          <ac:spMkLst>
            <pc:docMk/>
            <pc:sldMk cId="767519772" sldId="268"/>
            <ac:spMk id="3263" creationId="{BFCB587F-0F15-40C0-CB87-3CBA858E6ED9}"/>
          </ac:spMkLst>
        </pc:spChg>
        <pc:spChg chg="mod">
          <ac:chgData name="One Skill" userId="8d49c830ac36a521" providerId="LiveId" clId="{EA354719-4A8A-47E8-A6A4-79A949610386}" dt="2024-04-18T13:40:59.976" v="3508" actId="27803"/>
          <ac:spMkLst>
            <pc:docMk/>
            <pc:sldMk cId="767519772" sldId="268"/>
            <ac:spMk id="3264" creationId="{8A28D6EF-E402-92D2-9468-CBB464323220}"/>
          </ac:spMkLst>
        </pc:spChg>
        <pc:spChg chg="mod">
          <ac:chgData name="One Skill" userId="8d49c830ac36a521" providerId="LiveId" clId="{EA354719-4A8A-47E8-A6A4-79A949610386}" dt="2024-04-18T13:40:59.976" v="3508" actId="27803"/>
          <ac:spMkLst>
            <pc:docMk/>
            <pc:sldMk cId="767519772" sldId="268"/>
            <ac:spMk id="3265" creationId="{830B43E1-D0D3-39CE-B729-40E23320AA5D}"/>
          </ac:spMkLst>
        </pc:spChg>
        <pc:spChg chg="mod">
          <ac:chgData name="One Skill" userId="8d49c830ac36a521" providerId="LiveId" clId="{EA354719-4A8A-47E8-A6A4-79A949610386}" dt="2024-04-18T13:40:59.976" v="3508" actId="27803"/>
          <ac:spMkLst>
            <pc:docMk/>
            <pc:sldMk cId="767519772" sldId="268"/>
            <ac:spMk id="3266" creationId="{3C873755-AF75-B657-957A-480B4C1E8BF3}"/>
          </ac:spMkLst>
        </pc:spChg>
        <pc:spChg chg="mod">
          <ac:chgData name="One Skill" userId="8d49c830ac36a521" providerId="LiveId" clId="{EA354719-4A8A-47E8-A6A4-79A949610386}" dt="2024-04-18T13:40:59.976" v="3508" actId="27803"/>
          <ac:spMkLst>
            <pc:docMk/>
            <pc:sldMk cId="767519772" sldId="268"/>
            <ac:spMk id="3267" creationId="{1C784AAE-0336-7201-B789-A2B66D29355F}"/>
          </ac:spMkLst>
        </pc:spChg>
        <pc:spChg chg="mod">
          <ac:chgData name="One Skill" userId="8d49c830ac36a521" providerId="LiveId" clId="{EA354719-4A8A-47E8-A6A4-79A949610386}" dt="2024-04-18T13:40:59.976" v="3508" actId="27803"/>
          <ac:spMkLst>
            <pc:docMk/>
            <pc:sldMk cId="767519772" sldId="268"/>
            <ac:spMk id="3268" creationId="{6EFB5D58-032E-C78F-D3F9-0A89446BA6A5}"/>
          </ac:spMkLst>
        </pc:spChg>
        <pc:spChg chg="mod">
          <ac:chgData name="One Skill" userId="8d49c830ac36a521" providerId="LiveId" clId="{EA354719-4A8A-47E8-A6A4-79A949610386}" dt="2024-04-18T13:40:59.976" v="3508" actId="27803"/>
          <ac:spMkLst>
            <pc:docMk/>
            <pc:sldMk cId="767519772" sldId="268"/>
            <ac:spMk id="3269" creationId="{99F0D8E4-8259-DC5F-04B1-BBBF816F6C41}"/>
          </ac:spMkLst>
        </pc:spChg>
        <pc:spChg chg="mod">
          <ac:chgData name="One Skill" userId="8d49c830ac36a521" providerId="LiveId" clId="{EA354719-4A8A-47E8-A6A4-79A949610386}" dt="2024-04-18T13:40:59.976" v="3508" actId="27803"/>
          <ac:spMkLst>
            <pc:docMk/>
            <pc:sldMk cId="767519772" sldId="268"/>
            <ac:spMk id="3270" creationId="{FC5A6D16-731F-EC83-B140-5BFB0E5A7221}"/>
          </ac:spMkLst>
        </pc:spChg>
        <pc:spChg chg="mod">
          <ac:chgData name="One Skill" userId="8d49c830ac36a521" providerId="LiveId" clId="{EA354719-4A8A-47E8-A6A4-79A949610386}" dt="2024-04-18T13:40:59.976" v="3508" actId="27803"/>
          <ac:spMkLst>
            <pc:docMk/>
            <pc:sldMk cId="767519772" sldId="268"/>
            <ac:spMk id="3271" creationId="{B9F52B7A-007C-3289-4140-DF3B222B7C53}"/>
          </ac:spMkLst>
        </pc:spChg>
        <pc:spChg chg="mod">
          <ac:chgData name="One Skill" userId="8d49c830ac36a521" providerId="LiveId" clId="{EA354719-4A8A-47E8-A6A4-79A949610386}" dt="2024-04-18T13:40:59.976" v="3508" actId="27803"/>
          <ac:spMkLst>
            <pc:docMk/>
            <pc:sldMk cId="767519772" sldId="268"/>
            <ac:spMk id="3272" creationId="{570ECCC7-F58C-FE20-3106-F97ED8539F65}"/>
          </ac:spMkLst>
        </pc:spChg>
        <pc:spChg chg="mod">
          <ac:chgData name="One Skill" userId="8d49c830ac36a521" providerId="LiveId" clId="{EA354719-4A8A-47E8-A6A4-79A949610386}" dt="2024-04-18T13:40:59.976" v="3508" actId="27803"/>
          <ac:spMkLst>
            <pc:docMk/>
            <pc:sldMk cId="767519772" sldId="268"/>
            <ac:spMk id="3273" creationId="{FB2EB080-06E1-78DF-0D15-89B6865FF3BC}"/>
          </ac:spMkLst>
        </pc:spChg>
        <pc:spChg chg="mod">
          <ac:chgData name="One Skill" userId="8d49c830ac36a521" providerId="LiveId" clId="{EA354719-4A8A-47E8-A6A4-79A949610386}" dt="2024-04-18T13:40:59.976" v="3508" actId="27803"/>
          <ac:spMkLst>
            <pc:docMk/>
            <pc:sldMk cId="767519772" sldId="268"/>
            <ac:spMk id="3274" creationId="{D81A63E8-56DA-4CC8-4460-BFF07FC24C9C}"/>
          </ac:spMkLst>
        </pc:spChg>
        <pc:spChg chg="mod">
          <ac:chgData name="One Skill" userId="8d49c830ac36a521" providerId="LiveId" clId="{EA354719-4A8A-47E8-A6A4-79A949610386}" dt="2024-04-18T13:40:59.976" v="3508" actId="27803"/>
          <ac:spMkLst>
            <pc:docMk/>
            <pc:sldMk cId="767519772" sldId="268"/>
            <ac:spMk id="3275" creationId="{715000E0-9B83-3580-0337-5B8FD2A83589}"/>
          </ac:spMkLst>
        </pc:spChg>
        <pc:spChg chg="mod">
          <ac:chgData name="One Skill" userId="8d49c830ac36a521" providerId="LiveId" clId="{EA354719-4A8A-47E8-A6A4-79A949610386}" dt="2024-04-18T13:40:59.976" v="3508" actId="27803"/>
          <ac:spMkLst>
            <pc:docMk/>
            <pc:sldMk cId="767519772" sldId="268"/>
            <ac:spMk id="3276" creationId="{F36E0276-EFC1-B80B-9875-60061B2D12BD}"/>
          </ac:spMkLst>
        </pc:spChg>
        <pc:spChg chg="mod">
          <ac:chgData name="One Skill" userId="8d49c830ac36a521" providerId="LiveId" clId="{EA354719-4A8A-47E8-A6A4-79A949610386}" dt="2024-04-18T13:40:59.976" v="3508" actId="27803"/>
          <ac:spMkLst>
            <pc:docMk/>
            <pc:sldMk cId="767519772" sldId="268"/>
            <ac:spMk id="3277" creationId="{B8E565CB-A45C-2059-9280-47128E16E0A3}"/>
          </ac:spMkLst>
        </pc:spChg>
        <pc:spChg chg="mod">
          <ac:chgData name="One Skill" userId="8d49c830ac36a521" providerId="LiveId" clId="{EA354719-4A8A-47E8-A6A4-79A949610386}" dt="2024-04-18T13:40:59.976" v="3508" actId="27803"/>
          <ac:spMkLst>
            <pc:docMk/>
            <pc:sldMk cId="767519772" sldId="268"/>
            <ac:spMk id="3278" creationId="{8AD84CC4-2812-B1FA-0D4A-86D7CEA56FBD}"/>
          </ac:spMkLst>
        </pc:spChg>
        <pc:spChg chg="mod">
          <ac:chgData name="One Skill" userId="8d49c830ac36a521" providerId="LiveId" clId="{EA354719-4A8A-47E8-A6A4-79A949610386}" dt="2024-04-18T13:40:59.976" v="3508" actId="27803"/>
          <ac:spMkLst>
            <pc:docMk/>
            <pc:sldMk cId="767519772" sldId="268"/>
            <ac:spMk id="3279" creationId="{6C797FA0-B71C-126B-2E04-29006A519C8B}"/>
          </ac:spMkLst>
        </pc:spChg>
        <pc:spChg chg="mod">
          <ac:chgData name="One Skill" userId="8d49c830ac36a521" providerId="LiveId" clId="{EA354719-4A8A-47E8-A6A4-79A949610386}" dt="2024-04-18T13:40:59.976" v="3508" actId="27803"/>
          <ac:spMkLst>
            <pc:docMk/>
            <pc:sldMk cId="767519772" sldId="268"/>
            <ac:spMk id="3280" creationId="{D5C5B0C6-5BD6-95AD-E490-87D6FE9A943B}"/>
          </ac:spMkLst>
        </pc:spChg>
        <pc:spChg chg="mod">
          <ac:chgData name="One Skill" userId="8d49c830ac36a521" providerId="LiveId" clId="{EA354719-4A8A-47E8-A6A4-79A949610386}" dt="2024-04-18T13:40:59.976" v="3508" actId="27803"/>
          <ac:spMkLst>
            <pc:docMk/>
            <pc:sldMk cId="767519772" sldId="268"/>
            <ac:spMk id="3281" creationId="{1FDE65D2-4E99-30F8-B231-DB01C0CC52B3}"/>
          </ac:spMkLst>
        </pc:spChg>
        <pc:spChg chg="mod">
          <ac:chgData name="One Skill" userId="8d49c830ac36a521" providerId="LiveId" clId="{EA354719-4A8A-47E8-A6A4-79A949610386}" dt="2024-04-18T13:40:59.976" v="3508" actId="27803"/>
          <ac:spMkLst>
            <pc:docMk/>
            <pc:sldMk cId="767519772" sldId="268"/>
            <ac:spMk id="3282" creationId="{99150CA5-B57C-3CCC-7C5E-B49372128C68}"/>
          </ac:spMkLst>
        </pc:spChg>
        <pc:spChg chg="mod">
          <ac:chgData name="One Skill" userId="8d49c830ac36a521" providerId="LiveId" clId="{EA354719-4A8A-47E8-A6A4-79A949610386}" dt="2024-04-18T13:40:59.976" v="3508" actId="27803"/>
          <ac:spMkLst>
            <pc:docMk/>
            <pc:sldMk cId="767519772" sldId="268"/>
            <ac:spMk id="3283" creationId="{0DB24BE8-EECB-B3E1-690F-3528CAB20652}"/>
          </ac:spMkLst>
        </pc:spChg>
        <pc:spChg chg="mod">
          <ac:chgData name="One Skill" userId="8d49c830ac36a521" providerId="LiveId" clId="{EA354719-4A8A-47E8-A6A4-79A949610386}" dt="2024-04-18T13:40:59.976" v="3508" actId="27803"/>
          <ac:spMkLst>
            <pc:docMk/>
            <pc:sldMk cId="767519772" sldId="268"/>
            <ac:spMk id="3284" creationId="{7402446E-030D-BC59-8FB6-D1683639EFA3}"/>
          </ac:spMkLst>
        </pc:spChg>
        <pc:spChg chg="mod">
          <ac:chgData name="One Skill" userId="8d49c830ac36a521" providerId="LiveId" clId="{EA354719-4A8A-47E8-A6A4-79A949610386}" dt="2024-04-18T13:40:59.976" v="3508" actId="27803"/>
          <ac:spMkLst>
            <pc:docMk/>
            <pc:sldMk cId="767519772" sldId="268"/>
            <ac:spMk id="3285" creationId="{7B7EFFB4-3A09-B9CC-A72D-F2323FD04270}"/>
          </ac:spMkLst>
        </pc:spChg>
        <pc:spChg chg="mod">
          <ac:chgData name="One Skill" userId="8d49c830ac36a521" providerId="LiveId" clId="{EA354719-4A8A-47E8-A6A4-79A949610386}" dt="2024-04-18T13:40:59.976" v="3508" actId="27803"/>
          <ac:spMkLst>
            <pc:docMk/>
            <pc:sldMk cId="767519772" sldId="268"/>
            <ac:spMk id="3286" creationId="{74155CF1-A923-1690-A356-000CD536B1C7}"/>
          </ac:spMkLst>
        </pc:spChg>
        <pc:spChg chg="mod">
          <ac:chgData name="One Skill" userId="8d49c830ac36a521" providerId="LiveId" clId="{EA354719-4A8A-47E8-A6A4-79A949610386}" dt="2024-04-18T13:40:59.976" v="3508" actId="27803"/>
          <ac:spMkLst>
            <pc:docMk/>
            <pc:sldMk cId="767519772" sldId="268"/>
            <ac:spMk id="3287" creationId="{A1AD5BCE-0D33-DC23-776B-88BEDE5E4236}"/>
          </ac:spMkLst>
        </pc:spChg>
        <pc:spChg chg="mod">
          <ac:chgData name="One Skill" userId="8d49c830ac36a521" providerId="LiveId" clId="{EA354719-4A8A-47E8-A6A4-79A949610386}" dt="2024-04-18T13:40:59.976" v="3508" actId="27803"/>
          <ac:spMkLst>
            <pc:docMk/>
            <pc:sldMk cId="767519772" sldId="268"/>
            <ac:spMk id="3288" creationId="{C5869C80-D3E3-FD7E-481F-009E93FD522B}"/>
          </ac:spMkLst>
        </pc:spChg>
        <pc:spChg chg="mod">
          <ac:chgData name="One Skill" userId="8d49c830ac36a521" providerId="LiveId" clId="{EA354719-4A8A-47E8-A6A4-79A949610386}" dt="2024-04-18T13:40:59.976" v="3508" actId="27803"/>
          <ac:spMkLst>
            <pc:docMk/>
            <pc:sldMk cId="767519772" sldId="268"/>
            <ac:spMk id="3289" creationId="{D03966BB-A08B-F928-AEC8-F950E800AC8D}"/>
          </ac:spMkLst>
        </pc:spChg>
        <pc:spChg chg="mod">
          <ac:chgData name="One Skill" userId="8d49c830ac36a521" providerId="LiveId" clId="{EA354719-4A8A-47E8-A6A4-79A949610386}" dt="2024-04-18T13:40:59.976" v="3508" actId="27803"/>
          <ac:spMkLst>
            <pc:docMk/>
            <pc:sldMk cId="767519772" sldId="268"/>
            <ac:spMk id="3290" creationId="{9F419FA7-D13A-E5AD-18F8-7DC628D4DC80}"/>
          </ac:spMkLst>
        </pc:spChg>
        <pc:spChg chg="mod">
          <ac:chgData name="One Skill" userId="8d49c830ac36a521" providerId="LiveId" clId="{EA354719-4A8A-47E8-A6A4-79A949610386}" dt="2024-04-18T13:40:59.976" v="3508" actId="27803"/>
          <ac:spMkLst>
            <pc:docMk/>
            <pc:sldMk cId="767519772" sldId="268"/>
            <ac:spMk id="3291" creationId="{36B1F0B7-89AD-A133-4154-06F0CA295ED1}"/>
          </ac:spMkLst>
        </pc:spChg>
        <pc:spChg chg="mod">
          <ac:chgData name="One Skill" userId="8d49c830ac36a521" providerId="LiveId" clId="{EA354719-4A8A-47E8-A6A4-79A949610386}" dt="2024-04-18T13:40:59.976" v="3508" actId="27803"/>
          <ac:spMkLst>
            <pc:docMk/>
            <pc:sldMk cId="767519772" sldId="268"/>
            <ac:spMk id="3292" creationId="{D86BE0A6-8CFC-16BB-F35F-EB8CC8A1BF36}"/>
          </ac:spMkLst>
        </pc:spChg>
        <pc:spChg chg="mod">
          <ac:chgData name="One Skill" userId="8d49c830ac36a521" providerId="LiveId" clId="{EA354719-4A8A-47E8-A6A4-79A949610386}" dt="2024-04-18T13:40:59.976" v="3508" actId="27803"/>
          <ac:spMkLst>
            <pc:docMk/>
            <pc:sldMk cId="767519772" sldId="268"/>
            <ac:spMk id="3293" creationId="{1AE6487A-225C-105C-26F5-915B374A34EC}"/>
          </ac:spMkLst>
        </pc:spChg>
        <pc:spChg chg="mod">
          <ac:chgData name="One Skill" userId="8d49c830ac36a521" providerId="LiveId" clId="{EA354719-4A8A-47E8-A6A4-79A949610386}" dt="2024-04-18T13:40:59.976" v="3508" actId="27803"/>
          <ac:spMkLst>
            <pc:docMk/>
            <pc:sldMk cId="767519772" sldId="268"/>
            <ac:spMk id="3294" creationId="{536F971B-5AEB-8615-0060-ACC96F4DA8F4}"/>
          </ac:spMkLst>
        </pc:spChg>
        <pc:spChg chg="mod">
          <ac:chgData name="One Skill" userId="8d49c830ac36a521" providerId="LiveId" clId="{EA354719-4A8A-47E8-A6A4-79A949610386}" dt="2024-04-18T13:40:59.976" v="3508" actId="27803"/>
          <ac:spMkLst>
            <pc:docMk/>
            <pc:sldMk cId="767519772" sldId="268"/>
            <ac:spMk id="3295" creationId="{AB48A511-2969-C0EA-065D-3DD863A21244}"/>
          </ac:spMkLst>
        </pc:spChg>
        <pc:spChg chg="mod">
          <ac:chgData name="One Skill" userId="8d49c830ac36a521" providerId="LiveId" clId="{EA354719-4A8A-47E8-A6A4-79A949610386}" dt="2024-04-18T13:40:59.976" v="3508" actId="27803"/>
          <ac:spMkLst>
            <pc:docMk/>
            <pc:sldMk cId="767519772" sldId="268"/>
            <ac:spMk id="3296" creationId="{15197119-1A63-BCEF-1DE4-EDDBDF1F4543}"/>
          </ac:spMkLst>
        </pc:spChg>
        <pc:spChg chg="mod">
          <ac:chgData name="One Skill" userId="8d49c830ac36a521" providerId="LiveId" clId="{EA354719-4A8A-47E8-A6A4-79A949610386}" dt="2024-04-18T13:40:59.976" v="3508" actId="27803"/>
          <ac:spMkLst>
            <pc:docMk/>
            <pc:sldMk cId="767519772" sldId="268"/>
            <ac:spMk id="3297" creationId="{0BE87C20-AE7A-6A46-655C-D7CF98E4052E}"/>
          </ac:spMkLst>
        </pc:spChg>
        <pc:spChg chg="mod">
          <ac:chgData name="One Skill" userId="8d49c830ac36a521" providerId="LiveId" clId="{EA354719-4A8A-47E8-A6A4-79A949610386}" dt="2024-04-18T13:40:59.976" v="3508" actId="27803"/>
          <ac:spMkLst>
            <pc:docMk/>
            <pc:sldMk cId="767519772" sldId="268"/>
            <ac:spMk id="3298" creationId="{696AD6E8-50FA-215E-BDBD-8F30E95A3EA2}"/>
          </ac:spMkLst>
        </pc:spChg>
        <pc:spChg chg="mod">
          <ac:chgData name="One Skill" userId="8d49c830ac36a521" providerId="LiveId" clId="{EA354719-4A8A-47E8-A6A4-79A949610386}" dt="2024-04-18T13:40:59.976" v="3508" actId="27803"/>
          <ac:spMkLst>
            <pc:docMk/>
            <pc:sldMk cId="767519772" sldId="268"/>
            <ac:spMk id="3299" creationId="{68C3292A-7FF1-0C58-8774-C4C910BFF386}"/>
          </ac:spMkLst>
        </pc:spChg>
        <pc:spChg chg="mod">
          <ac:chgData name="One Skill" userId="8d49c830ac36a521" providerId="LiveId" clId="{EA354719-4A8A-47E8-A6A4-79A949610386}" dt="2024-04-18T13:40:59.976" v="3508" actId="27803"/>
          <ac:spMkLst>
            <pc:docMk/>
            <pc:sldMk cId="767519772" sldId="268"/>
            <ac:spMk id="3300" creationId="{56846997-9F8E-6B2B-BF66-DDF97B5C082D}"/>
          </ac:spMkLst>
        </pc:spChg>
        <pc:spChg chg="mod">
          <ac:chgData name="One Skill" userId="8d49c830ac36a521" providerId="LiveId" clId="{EA354719-4A8A-47E8-A6A4-79A949610386}" dt="2024-04-18T13:40:59.976" v="3508" actId="27803"/>
          <ac:spMkLst>
            <pc:docMk/>
            <pc:sldMk cId="767519772" sldId="268"/>
            <ac:spMk id="3301" creationId="{D2AD27CF-0349-3580-6E92-D1EEA82CB2E5}"/>
          </ac:spMkLst>
        </pc:spChg>
        <pc:spChg chg="mod">
          <ac:chgData name="One Skill" userId="8d49c830ac36a521" providerId="LiveId" clId="{EA354719-4A8A-47E8-A6A4-79A949610386}" dt="2024-04-18T13:40:59.976" v="3508" actId="27803"/>
          <ac:spMkLst>
            <pc:docMk/>
            <pc:sldMk cId="767519772" sldId="268"/>
            <ac:spMk id="3302" creationId="{57DAF229-EC98-D876-4F3E-1A294CBEA679}"/>
          </ac:spMkLst>
        </pc:spChg>
        <pc:spChg chg="mod">
          <ac:chgData name="One Skill" userId="8d49c830ac36a521" providerId="LiveId" clId="{EA354719-4A8A-47E8-A6A4-79A949610386}" dt="2024-04-18T13:40:59.976" v="3508" actId="27803"/>
          <ac:spMkLst>
            <pc:docMk/>
            <pc:sldMk cId="767519772" sldId="268"/>
            <ac:spMk id="3303" creationId="{4F534DED-68F0-BF7D-CF2B-C774EC43E6CB}"/>
          </ac:spMkLst>
        </pc:spChg>
        <pc:spChg chg="mod">
          <ac:chgData name="One Skill" userId="8d49c830ac36a521" providerId="LiveId" clId="{EA354719-4A8A-47E8-A6A4-79A949610386}" dt="2024-04-18T13:40:59.976" v="3508" actId="27803"/>
          <ac:spMkLst>
            <pc:docMk/>
            <pc:sldMk cId="767519772" sldId="268"/>
            <ac:spMk id="3304" creationId="{C11B96C0-BD1F-C7CD-BF26-1B71E110C634}"/>
          </ac:spMkLst>
        </pc:spChg>
        <pc:spChg chg="mod">
          <ac:chgData name="One Skill" userId="8d49c830ac36a521" providerId="LiveId" clId="{EA354719-4A8A-47E8-A6A4-79A949610386}" dt="2024-04-18T13:40:59.976" v="3508" actId="27803"/>
          <ac:spMkLst>
            <pc:docMk/>
            <pc:sldMk cId="767519772" sldId="268"/>
            <ac:spMk id="3305" creationId="{9500F716-1A83-20D3-D261-8F9014444FBA}"/>
          </ac:spMkLst>
        </pc:spChg>
        <pc:spChg chg="mod">
          <ac:chgData name="One Skill" userId="8d49c830ac36a521" providerId="LiveId" clId="{EA354719-4A8A-47E8-A6A4-79A949610386}" dt="2024-04-18T13:40:59.976" v="3508" actId="27803"/>
          <ac:spMkLst>
            <pc:docMk/>
            <pc:sldMk cId="767519772" sldId="268"/>
            <ac:spMk id="3306" creationId="{F9F2C2ED-3E39-5F05-CDA9-EF300F2007C8}"/>
          </ac:spMkLst>
        </pc:spChg>
        <pc:spChg chg="mod">
          <ac:chgData name="One Skill" userId="8d49c830ac36a521" providerId="LiveId" clId="{EA354719-4A8A-47E8-A6A4-79A949610386}" dt="2024-04-18T13:40:59.976" v="3508" actId="27803"/>
          <ac:spMkLst>
            <pc:docMk/>
            <pc:sldMk cId="767519772" sldId="268"/>
            <ac:spMk id="3307" creationId="{16DE1366-B693-0086-9D2F-6C8AC7A9D809}"/>
          </ac:spMkLst>
        </pc:spChg>
        <pc:spChg chg="mod">
          <ac:chgData name="One Skill" userId="8d49c830ac36a521" providerId="LiveId" clId="{EA354719-4A8A-47E8-A6A4-79A949610386}" dt="2024-04-18T13:40:59.976" v="3508" actId="27803"/>
          <ac:spMkLst>
            <pc:docMk/>
            <pc:sldMk cId="767519772" sldId="268"/>
            <ac:spMk id="3308" creationId="{FF1D1FCA-9FA3-38DC-DA0C-6865FDEF1A9D}"/>
          </ac:spMkLst>
        </pc:spChg>
        <pc:spChg chg="mod">
          <ac:chgData name="One Skill" userId="8d49c830ac36a521" providerId="LiveId" clId="{EA354719-4A8A-47E8-A6A4-79A949610386}" dt="2024-04-18T13:40:59.976" v="3508" actId="27803"/>
          <ac:spMkLst>
            <pc:docMk/>
            <pc:sldMk cId="767519772" sldId="268"/>
            <ac:spMk id="3309" creationId="{FFC37E91-834F-319D-39DA-CF7654707483}"/>
          </ac:spMkLst>
        </pc:spChg>
        <pc:spChg chg="mod">
          <ac:chgData name="One Skill" userId="8d49c830ac36a521" providerId="LiveId" clId="{EA354719-4A8A-47E8-A6A4-79A949610386}" dt="2024-04-18T13:40:59.976" v="3508" actId="27803"/>
          <ac:spMkLst>
            <pc:docMk/>
            <pc:sldMk cId="767519772" sldId="268"/>
            <ac:spMk id="3310" creationId="{0020A98B-442B-887F-7DAD-B76DEF58EED4}"/>
          </ac:spMkLst>
        </pc:spChg>
        <pc:spChg chg="mod">
          <ac:chgData name="One Skill" userId="8d49c830ac36a521" providerId="LiveId" clId="{EA354719-4A8A-47E8-A6A4-79A949610386}" dt="2024-04-18T13:40:59.976" v="3508" actId="27803"/>
          <ac:spMkLst>
            <pc:docMk/>
            <pc:sldMk cId="767519772" sldId="268"/>
            <ac:spMk id="3311" creationId="{BE917B2A-07E3-F431-EC56-5DCC77EE7E94}"/>
          </ac:spMkLst>
        </pc:spChg>
        <pc:spChg chg="mod">
          <ac:chgData name="One Skill" userId="8d49c830ac36a521" providerId="LiveId" clId="{EA354719-4A8A-47E8-A6A4-79A949610386}" dt="2024-04-18T13:40:59.976" v="3508" actId="27803"/>
          <ac:spMkLst>
            <pc:docMk/>
            <pc:sldMk cId="767519772" sldId="268"/>
            <ac:spMk id="3312" creationId="{C0002223-2C72-6456-54F4-272C93A2559F}"/>
          </ac:spMkLst>
        </pc:spChg>
        <pc:spChg chg="mod">
          <ac:chgData name="One Skill" userId="8d49c830ac36a521" providerId="LiveId" clId="{EA354719-4A8A-47E8-A6A4-79A949610386}" dt="2024-04-18T13:40:59.976" v="3508" actId="27803"/>
          <ac:spMkLst>
            <pc:docMk/>
            <pc:sldMk cId="767519772" sldId="268"/>
            <ac:spMk id="3313" creationId="{182F0F99-EA2C-427B-9E64-092C3223F433}"/>
          </ac:spMkLst>
        </pc:spChg>
        <pc:spChg chg="mod">
          <ac:chgData name="One Skill" userId="8d49c830ac36a521" providerId="LiveId" clId="{EA354719-4A8A-47E8-A6A4-79A949610386}" dt="2024-04-18T13:40:59.976" v="3508" actId="27803"/>
          <ac:spMkLst>
            <pc:docMk/>
            <pc:sldMk cId="767519772" sldId="268"/>
            <ac:spMk id="3314" creationId="{8A91D3DE-CF81-1AAF-279B-7D41DD6F7221}"/>
          </ac:spMkLst>
        </pc:spChg>
        <pc:spChg chg="mod">
          <ac:chgData name="One Skill" userId="8d49c830ac36a521" providerId="LiveId" clId="{EA354719-4A8A-47E8-A6A4-79A949610386}" dt="2024-04-18T13:40:59.976" v="3508" actId="27803"/>
          <ac:spMkLst>
            <pc:docMk/>
            <pc:sldMk cId="767519772" sldId="268"/>
            <ac:spMk id="3315" creationId="{F1E1838B-CB3F-A7E4-A006-CBF5B374B06B}"/>
          </ac:spMkLst>
        </pc:spChg>
        <pc:spChg chg="mod">
          <ac:chgData name="One Skill" userId="8d49c830ac36a521" providerId="LiveId" clId="{EA354719-4A8A-47E8-A6A4-79A949610386}" dt="2024-04-18T13:40:59.976" v="3508" actId="27803"/>
          <ac:spMkLst>
            <pc:docMk/>
            <pc:sldMk cId="767519772" sldId="268"/>
            <ac:spMk id="3316" creationId="{F09707B1-0BD8-8716-E745-B820B9DE1B68}"/>
          </ac:spMkLst>
        </pc:spChg>
        <pc:spChg chg="mod">
          <ac:chgData name="One Skill" userId="8d49c830ac36a521" providerId="LiveId" clId="{EA354719-4A8A-47E8-A6A4-79A949610386}" dt="2024-04-18T13:40:59.976" v="3508" actId="27803"/>
          <ac:spMkLst>
            <pc:docMk/>
            <pc:sldMk cId="767519772" sldId="268"/>
            <ac:spMk id="3317" creationId="{9BED34CA-8DBE-1E22-420C-01CC5FF66706}"/>
          </ac:spMkLst>
        </pc:spChg>
        <pc:spChg chg="mod">
          <ac:chgData name="One Skill" userId="8d49c830ac36a521" providerId="LiveId" clId="{EA354719-4A8A-47E8-A6A4-79A949610386}" dt="2024-04-18T13:40:59.976" v="3508" actId="27803"/>
          <ac:spMkLst>
            <pc:docMk/>
            <pc:sldMk cId="767519772" sldId="268"/>
            <ac:spMk id="3318" creationId="{43287E49-E131-E47C-F3D1-9D47A39E84D3}"/>
          </ac:spMkLst>
        </pc:spChg>
        <pc:spChg chg="mod">
          <ac:chgData name="One Skill" userId="8d49c830ac36a521" providerId="LiveId" clId="{EA354719-4A8A-47E8-A6A4-79A949610386}" dt="2024-04-18T13:40:59.976" v="3508" actId="27803"/>
          <ac:spMkLst>
            <pc:docMk/>
            <pc:sldMk cId="767519772" sldId="268"/>
            <ac:spMk id="3319" creationId="{9B837647-617E-8B67-6D21-BF0BA5A8A085}"/>
          </ac:spMkLst>
        </pc:spChg>
        <pc:spChg chg="mod">
          <ac:chgData name="One Skill" userId="8d49c830ac36a521" providerId="LiveId" clId="{EA354719-4A8A-47E8-A6A4-79A949610386}" dt="2024-04-18T13:40:59.976" v="3508" actId="27803"/>
          <ac:spMkLst>
            <pc:docMk/>
            <pc:sldMk cId="767519772" sldId="268"/>
            <ac:spMk id="3320" creationId="{B32734EC-F136-5373-41FC-C84242714B4E}"/>
          </ac:spMkLst>
        </pc:spChg>
        <pc:spChg chg="mod">
          <ac:chgData name="One Skill" userId="8d49c830ac36a521" providerId="LiveId" clId="{EA354719-4A8A-47E8-A6A4-79A949610386}" dt="2024-04-18T13:40:59.976" v="3508" actId="27803"/>
          <ac:spMkLst>
            <pc:docMk/>
            <pc:sldMk cId="767519772" sldId="268"/>
            <ac:spMk id="3321" creationId="{6230C707-A351-F6AC-E223-B1FC1CBEBABD}"/>
          </ac:spMkLst>
        </pc:spChg>
        <pc:spChg chg="mod">
          <ac:chgData name="One Skill" userId="8d49c830ac36a521" providerId="LiveId" clId="{EA354719-4A8A-47E8-A6A4-79A949610386}" dt="2024-04-18T13:40:59.976" v="3508" actId="27803"/>
          <ac:spMkLst>
            <pc:docMk/>
            <pc:sldMk cId="767519772" sldId="268"/>
            <ac:spMk id="3322" creationId="{991AF26B-9D45-251F-B09D-586F0D1DBDCC}"/>
          </ac:spMkLst>
        </pc:spChg>
        <pc:spChg chg="mod">
          <ac:chgData name="One Skill" userId="8d49c830ac36a521" providerId="LiveId" clId="{EA354719-4A8A-47E8-A6A4-79A949610386}" dt="2024-04-18T13:40:59.976" v="3508" actId="27803"/>
          <ac:spMkLst>
            <pc:docMk/>
            <pc:sldMk cId="767519772" sldId="268"/>
            <ac:spMk id="3323" creationId="{DA9A6DA7-2CBD-A2A7-C195-47967EDEB989}"/>
          </ac:spMkLst>
        </pc:spChg>
        <pc:spChg chg="mod">
          <ac:chgData name="One Skill" userId="8d49c830ac36a521" providerId="LiveId" clId="{EA354719-4A8A-47E8-A6A4-79A949610386}" dt="2024-04-18T13:40:59.976" v="3508" actId="27803"/>
          <ac:spMkLst>
            <pc:docMk/>
            <pc:sldMk cId="767519772" sldId="268"/>
            <ac:spMk id="3324" creationId="{D98317C4-2057-26C3-B866-C093173AD80C}"/>
          </ac:spMkLst>
        </pc:spChg>
        <pc:spChg chg="mod">
          <ac:chgData name="One Skill" userId="8d49c830ac36a521" providerId="LiveId" clId="{EA354719-4A8A-47E8-A6A4-79A949610386}" dt="2024-04-18T13:40:59.976" v="3508" actId="27803"/>
          <ac:spMkLst>
            <pc:docMk/>
            <pc:sldMk cId="767519772" sldId="268"/>
            <ac:spMk id="3325" creationId="{62A2A94C-430B-5941-D5CB-96F7BEE66543}"/>
          </ac:spMkLst>
        </pc:spChg>
        <pc:spChg chg="mod">
          <ac:chgData name="One Skill" userId="8d49c830ac36a521" providerId="LiveId" clId="{EA354719-4A8A-47E8-A6A4-79A949610386}" dt="2024-04-18T13:40:59.976" v="3508" actId="27803"/>
          <ac:spMkLst>
            <pc:docMk/>
            <pc:sldMk cId="767519772" sldId="268"/>
            <ac:spMk id="3326" creationId="{62AEF4BD-6694-771B-1EF5-32B01105287C}"/>
          </ac:spMkLst>
        </pc:spChg>
        <pc:spChg chg="mod">
          <ac:chgData name="One Skill" userId="8d49c830ac36a521" providerId="LiveId" clId="{EA354719-4A8A-47E8-A6A4-79A949610386}" dt="2024-04-18T13:40:59.976" v="3508" actId="27803"/>
          <ac:spMkLst>
            <pc:docMk/>
            <pc:sldMk cId="767519772" sldId="268"/>
            <ac:spMk id="3327" creationId="{368E88AA-03A8-3902-95A8-E7DACDB2F630}"/>
          </ac:spMkLst>
        </pc:spChg>
        <pc:spChg chg="mod">
          <ac:chgData name="One Skill" userId="8d49c830ac36a521" providerId="LiveId" clId="{EA354719-4A8A-47E8-A6A4-79A949610386}" dt="2024-04-18T13:40:59.976" v="3508" actId="27803"/>
          <ac:spMkLst>
            <pc:docMk/>
            <pc:sldMk cId="767519772" sldId="268"/>
            <ac:spMk id="3328" creationId="{8FFB3873-8EC3-0CB1-F850-D29333FAE47C}"/>
          </ac:spMkLst>
        </pc:spChg>
        <pc:spChg chg="mod">
          <ac:chgData name="One Skill" userId="8d49c830ac36a521" providerId="LiveId" clId="{EA354719-4A8A-47E8-A6A4-79A949610386}" dt="2024-04-18T13:40:59.976" v="3508" actId="27803"/>
          <ac:spMkLst>
            <pc:docMk/>
            <pc:sldMk cId="767519772" sldId="268"/>
            <ac:spMk id="3329" creationId="{F4081B64-87D9-DCC9-FFCF-A65C02444306}"/>
          </ac:spMkLst>
        </pc:spChg>
        <pc:spChg chg="mod">
          <ac:chgData name="One Skill" userId="8d49c830ac36a521" providerId="LiveId" clId="{EA354719-4A8A-47E8-A6A4-79A949610386}" dt="2024-04-18T13:40:59.976" v="3508" actId="27803"/>
          <ac:spMkLst>
            <pc:docMk/>
            <pc:sldMk cId="767519772" sldId="268"/>
            <ac:spMk id="3330" creationId="{869F1BDC-B6FB-BD9D-AE62-01C57D31395A}"/>
          </ac:spMkLst>
        </pc:spChg>
        <pc:spChg chg="mod">
          <ac:chgData name="One Skill" userId="8d49c830ac36a521" providerId="LiveId" clId="{EA354719-4A8A-47E8-A6A4-79A949610386}" dt="2024-04-18T13:40:59.976" v="3508" actId="27803"/>
          <ac:spMkLst>
            <pc:docMk/>
            <pc:sldMk cId="767519772" sldId="268"/>
            <ac:spMk id="3331" creationId="{C54DE160-BF88-8872-A470-7B71E7D35926}"/>
          </ac:spMkLst>
        </pc:spChg>
        <pc:spChg chg="mod">
          <ac:chgData name="One Skill" userId="8d49c830ac36a521" providerId="LiveId" clId="{EA354719-4A8A-47E8-A6A4-79A949610386}" dt="2024-04-18T13:40:59.976" v="3508" actId="27803"/>
          <ac:spMkLst>
            <pc:docMk/>
            <pc:sldMk cId="767519772" sldId="268"/>
            <ac:spMk id="3332" creationId="{990A408B-8075-77DB-52B1-129FBFC9CF5C}"/>
          </ac:spMkLst>
        </pc:spChg>
        <pc:spChg chg="mod">
          <ac:chgData name="One Skill" userId="8d49c830ac36a521" providerId="LiveId" clId="{EA354719-4A8A-47E8-A6A4-79A949610386}" dt="2024-04-18T13:40:59.976" v="3508" actId="27803"/>
          <ac:spMkLst>
            <pc:docMk/>
            <pc:sldMk cId="767519772" sldId="268"/>
            <ac:spMk id="3333" creationId="{D88FF3A4-17E4-F55D-B197-BEC3EB55B1AF}"/>
          </ac:spMkLst>
        </pc:spChg>
        <pc:spChg chg="mod">
          <ac:chgData name="One Skill" userId="8d49c830ac36a521" providerId="LiveId" clId="{EA354719-4A8A-47E8-A6A4-79A949610386}" dt="2024-04-18T13:40:59.976" v="3508" actId="27803"/>
          <ac:spMkLst>
            <pc:docMk/>
            <pc:sldMk cId="767519772" sldId="268"/>
            <ac:spMk id="3334" creationId="{4482BD4F-202F-60CC-BE1A-9E09951B4DCF}"/>
          </ac:spMkLst>
        </pc:spChg>
        <pc:spChg chg="mod">
          <ac:chgData name="One Skill" userId="8d49c830ac36a521" providerId="LiveId" clId="{EA354719-4A8A-47E8-A6A4-79A949610386}" dt="2024-04-18T13:40:59.976" v="3508" actId="27803"/>
          <ac:spMkLst>
            <pc:docMk/>
            <pc:sldMk cId="767519772" sldId="268"/>
            <ac:spMk id="3335" creationId="{8958437B-CFB4-99E6-7081-90994CE54A5A}"/>
          </ac:spMkLst>
        </pc:spChg>
        <pc:spChg chg="mod">
          <ac:chgData name="One Skill" userId="8d49c830ac36a521" providerId="LiveId" clId="{EA354719-4A8A-47E8-A6A4-79A949610386}" dt="2024-04-18T13:40:59.976" v="3508" actId="27803"/>
          <ac:spMkLst>
            <pc:docMk/>
            <pc:sldMk cId="767519772" sldId="268"/>
            <ac:spMk id="3336" creationId="{D9C8E0A5-DABA-57E2-1044-D2604FC0BE54}"/>
          </ac:spMkLst>
        </pc:spChg>
        <pc:spChg chg="mod">
          <ac:chgData name="One Skill" userId="8d49c830ac36a521" providerId="LiveId" clId="{EA354719-4A8A-47E8-A6A4-79A949610386}" dt="2024-04-18T13:40:59.976" v="3508" actId="27803"/>
          <ac:spMkLst>
            <pc:docMk/>
            <pc:sldMk cId="767519772" sldId="268"/>
            <ac:spMk id="3337" creationId="{A0C61379-9E72-7F85-A01E-E16A8AECF517}"/>
          </ac:spMkLst>
        </pc:spChg>
        <pc:spChg chg="mod">
          <ac:chgData name="One Skill" userId="8d49c830ac36a521" providerId="LiveId" clId="{EA354719-4A8A-47E8-A6A4-79A949610386}" dt="2024-04-18T13:40:59.976" v="3508" actId="27803"/>
          <ac:spMkLst>
            <pc:docMk/>
            <pc:sldMk cId="767519772" sldId="268"/>
            <ac:spMk id="3338" creationId="{9D493645-5F75-3745-7020-D71DC831C787}"/>
          </ac:spMkLst>
        </pc:spChg>
        <pc:spChg chg="mod">
          <ac:chgData name="One Skill" userId="8d49c830ac36a521" providerId="LiveId" clId="{EA354719-4A8A-47E8-A6A4-79A949610386}" dt="2024-04-18T13:40:59.976" v="3508" actId="27803"/>
          <ac:spMkLst>
            <pc:docMk/>
            <pc:sldMk cId="767519772" sldId="268"/>
            <ac:spMk id="3339" creationId="{07C270D6-E617-CDE6-28FE-9634F5F14063}"/>
          </ac:spMkLst>
        </pc:spChg>
        <pc:spChg chg="mod">
          <ac:chgData name="One Skill" userId="8d49c830ac36a521" providerId="LiveId" clId="{EA354719-4A8A-47E8-A6A4-79A949610386}" dt="2024-04-18T13:40:59.976" v="3508" actId="27803"/>
          <ac:spMkLst>
            <pc:docMk/>
            <pc:sldMk cId="767519772" sldId="268"/>
            <ac:spMk id="3340" creationId="{60F77FC0-6292-ED5B-F8EC-B737BEA6CF7E}"/>
          </ac:spMkLst>
        </pc:spChg>
        <pc:spChg chg="mod">
          <ac:chgData name="One Skill" userId="8d49c830ac36a521" providerId="LiveId" clId="{EA354719-4A8A-47E8-A6A4-79A949610386}" dt="2024-04-18T13:40:59.976" v="3508" actId="27803"/>
          <ac:spMkLst>
            <pc:docMk/>
            <pc:sldMk cId="767519772" sldId="268"/>
            <ac:spMk id="3341" creationId="{92BD793D-CE5E-1178-BA15-C25237FC23A5}"/>
          </ac:spMkLst>
        </pc:spChg>
        <pc:spChg chg="mod">
          <ac:chgData name="One Skill" userId="8d49c830ac36a521" providerId="LiveId" clId="{EA354719-4A8A-47E8-A6A4-79A949610386}" dt="2024-04-18T13:40:59.976" v="3508" actId="27803"/>
          <ac:spMkLst>
            <pc:docMk/>
            <pc:sldMk cId="767519772" sldId="268"/>
            <ac:spMk id="3342" creationId="{C6990AF6-6AC4-8E85-D21B-A3393DD0FB0C}"/>
          </ac:spMkLst>
        </pc:spChg>
        <pc:spChg chg="mod">
          <ac:chgData name="One Skill" userId="8d49c830ac36a521" providerId="LiveId" clId="{EA354719-4A8A-47E8-A6A4-79A949610386}" dt="2024-04-18T13:40:59.976" v="3508" actId="27803"/>
          <ac:spMkLst>
            <pc:docMk/>
            <pc:sldMk cId="767519772" sldId="268"/>
            <ac:spMk id="3343" creationId="{CCC86266-B8C7-69E0-26F3-648CFE075DB6}"/>
          </ac:spMkLst>
        </pc:spChg>
        <pc:spChg chg="mod">
          <ac:chgData name="One Skill" userId="8d49c830ac36a521" providerId="LiveId" clId="{EA354719-4A8A-47E8-A6A4-79A949610386}" dt="2024-04-18T13:40:59.976" v="3508" actId="27803"/>
          <ac:spMkLst>
            <pc:docMk/>
            <pc:sldMk cId="767519772" sldId="268"/>
            <ac:spMk id="3344" creationId="{B88AF3DB-2DF8-7C5F-88C8-BEBCB9DC83B1}"/>
          </ac:spMkLst>
        </pc:spChg>
        <pc:spChg chg="mod">
          <ac:chgData name="One Skill" userId="8d49c830ac36a521" providerId="LiveId" clId="{EA354719-4A8A-47E8-A6A4-79A949610386}" dt="2024-04-18T13:40:59.976" v="3508" actId="27803"/>
          <ac:spMkLst>
            <pc:docMk/>
            <pc:sldMk cId="767519772" sldId="268"/>
            <ac:spMk id="3345" creationId="{87D705AE-7308-217F-DF92-10DAB019FC99}"/>
          </ac:spMkLst>
        </pc:spChg>
        <pc:spChg chg="mod">
          <ac:chgData name="One Skill" userId="8d49c830ac36a521" providerId="LiveId" clId="{EA354719-4A8A-47E8-A6A4-79A949610386}" dt="2024-04-18T13:40:59.976" v="3508" actId="27803"/>
          <ac:spMkLst>
            <pc:docMk/>
            <pc:sldMk cId="767519772" sldId="268"/>
            <ac:spMk id="3346" creationId="{B4D8AA0D-B679-A2C1-7BEC-FB2FDA7B2B03}"/>
          </ac:spMkLst>
        </pc:spChg>
        <pc:spChg chg="mod">
          <ac:chgData name="One Skill" userId="8d49c830ac36a521" providerId="LiveId" clId="{EA354719-4A8A-47E8-A6A4-79A949610386}" dt="2024-04-18T13:40:59.976" v="3508" actId="27803"/>
          <ac:spMkLst>
            <pc:docMk/>
            <pc:sldMk cId="767519772" sldId="268"/>
            <ac:spMk id="3347" creationId="{61864C43-8AF9-EDA2-84C3-1115F828D452}"/>
          </ac:spMkLst>
        </pc:spChg>
        <pc:spChg chg="mod">
          <ac:chgData name="One Skill" userId="8d49c830ac36a521" providerId="LiveId" clId="{EA354719-4A8A-47E8-A6A4-79A949610386}" dt="2024-04-18T13:40:59.976" v="3508" actId="27803"/>
          <ac:spMkLst>
            <pc:docMk/>
            <pc:sldMk cId="767519772" sldId="268"/>
            <ac:spMk id="3348" creationId="{6D70211D-CFDB-9E19-2896-9704FFE3D0E6}"/>
          </ac:spMkLst>
        </pc:spChg>
        <pc:spChg chg="mod">
          <ac:chgData name="One Skill" userId="8d49c830ac36a521" providerId="LiveId" clId="{EA354719-4A8A-47E8-A6A4-79A949610386}" dt="2024-04-18T13:40:59.976" v="3508" actId="27803"/>
          <ac:spMkLst>
            <pc:docMk/>
            <pc:sldMk cId="767519772" sldId="268"/>
            <ac:spMk id="3349" creationId="{970BAD10-BEB5-8553-AC18-586C01D95DDC}"/>
          </ac:spMkLst>
        </pc:spChg>
        <pc:spChg chg="mod">
          <ac:chgData name="One Skill" userId="8d49c830ac36a521" providerId="LiveId" clId="{EA354719-4A8A-47E8-A6A4-79A949610386}" dt="2024-04-18T13:40:59.976" v="3508" actId="27803"/>
          <ac:spMkLst>
            <pc:docMk/>
            <pc:sldMk cId="767519772" sldId="268"/>
            <ac:spMk id="3350" creationId="{670EAFC5-E022-4C80-6277-B26EA8AA573C}"/>
          </ac:spMkLst>
        </pc:spChg>
        <pc:spChg chg="mod">
          <ac:chgData name="One Skill" userId="8d49c830ac36a521" providerId="LiveId" clId="{EA354719-4A8A-47E8-A6A4-79A949610386}" dt="2024-04-18T13:40:59.976" v="3508" actId="27803"/>
          <ac:spMkLst>
            <pc:docMk/>
            <pc:sldMk cId="767519772" sldId="268"/>
            <ac:spMk id="3351" creationId="{308B004A-3D6D-B24A-F71E-D4FB39E7A6DD}"/>
          </ac:spMkLst>
        </pc:spChg>
        <pc:spChg chg="mod">
          <ac:chgData name="One Skill" userId="8d49c830ac36a521" providerId="LiveId" clId="{EA354719-4A8A-47E8-A6A4-79A949610386}" dt="2024-04-18T13:40:59.976" v="3508" actId="27803"/>
          <ac:spMkLst>
            <pc:docMk/>
            <pc:sldMk cId="767519772" sldId="268"/>
            <ac:spMk id="3352" creationId="{F692C547-88F4-9284-7DA7-65274EB50222}"/>
          </ac:spMkLst>
        </pc:spChg>
        <pc:spChg chg="mod">
          <ac:chgData name="One Skill" userId="8d49c830ac36a521" providerId="LiveId" clId="{EA354719-4A8A-47E8-A6A4-79A949610386}" dt="2024-04-18T13:40:59.976" v="3508" actId="27803"/>
          <ac:spMkLst>
            <pc:docMk/>
            <pc:sldMk cId="767519772" sldId="268"/>
            <ac:spMk id="3353" creationId="{F50E7FA6-A2E2-4FED-3952-368A225C05F6}"/>
          </ac:spMkLst>
        </pc:spChg>
        <pc:spChg chg="mod">
          <ac:chgData name="One Skill" userId="8d49c830ac36a521" providerId="LiveId" clId="{EA354719-4A8A-47E8-A6A4-79A949610386}" dt="2024-04-18T13:40:59.976" v="3508" actId="27803"/>
          <ac:spMkLst>
            <pc:docMk/>
            <pc:sldMk cId="767519772" sldId="268"/>
            <ac:spMk id="3354" creationId="{8E95C536-D69E-BCE6-12B1-FC44B08C33AA}"/>
          </ac:spMkLst>
        </pc:spChg>
        <pc:spChg chg="mod">
          <ac:chgData name="One Skill" userId="8d49c830ac36a521" providerId="LiveId" clId="{EA354719-4A8A-47E8-A6A4-79A949610386}" dt="2024-04-18T13:40:59.976" v="3508" actId="27803"/>
          <ac:spMkLst>
            <pc:docMk/>
            <pc:sldMk cId="767519772" sldId="268"/>
            <ac:spMk id="3355" creationId="{BCA27BC1-1522-1E1D-741A-8BF34FB9D96B}"/>
          </ac:spMkLst>
        </pc:spChg>
        <pc:spChg chg="mod">
          <ac:chgData name="One Skill" userId="8d49c830ac36a521" providerId="LiveId" clId="{EA354719-4A8A-47E8-A6A4-79A949610386}" dt="2024-04-18T13:40:59.976" v="3508" actId="27803"/>
          <ac:spMkLst>
            <pc:docMk/>
            <pc:sldMk cId="767519772" sldId="268"/>
            <ac:spMk id="3356" creationId="{4449897B-1AD5-EBA8-D7E0-23344DDFA8E6}"/>
          </ac:spMkLst>
        </pc:spChg>
        <pc:spChg chg="mod">
          <ac:chgData name="One Skill" userId="8d49c830ac36a521" providerId="LiveId" clId="{EA354719-4A8A-47E8-A6A4-79A949610386}" dt="2024-04-18T13:40:59.976" v="3508" actId="27803"/>
          <ac:spMkLst>
            <pc:docMk/>
            <pc:sldMk cId="767519772" sldId="268"/>
            <ac:spMk id="3357" creationId="{21C81A83-DC8D-693B-F1F2-BFDDE8B0F06D}"/>
          </ac:spMkLst>
        </pc:spChg>
        <pc:spChg chg="mod">
          <ac:chgData name="One Skill" userId="8d49c830ac36a521" providerId="LiveId" clId="{EA354719-4A8A-47E8-A6A4-79A949610386}" dt="2024-04-18T13:40:59.976" v="3508" actId="27803"/>
          <ac:spMkLst>
            <pc:docMk/>
            <pc:sldMk cId="767519772" sldId="268"/>
            <ac:spMk id="3358" creationId="{C36822B2-1FDF-F55C-123D-5CA608D17AC7}"/>
          </ac:spMkLst>
        </pc:spChg>
        <pc:spChg chg="mod">
          <ac:chgData name="One Skill" userId="8d49c830ac36a521" providerId="LiveId" clId="{EA354719-4A8A-47E8-A6A4-79A949610386}" dt="2024-04-18T13:40:59.976" v="3508" actId="27803"/>
          <ac:spMkLst>
            <pc:docMk/>
            <pc:sldMk cId="767519772" sldId="268"/>
            <ac:spMk id="3359" creationId="{3228CC49-8E04-4174-5184-47F074BA6917}"/>
          </ac:spMkLst>
        </pc:spChg>
        <pc:spChg chg="mod">
          <ac:chgData name="One Skill" userId="8d49c830ac36a521" providerId="LiveId" clId="{EA354719-4A8A-47E8-A6A4-79A949610386}" dt="2024-04-18T13:40:59.976" v="3508" actId="27803"/>
          <ac:spMkLst>
            <pc:docMk/>
            <pc:sldMk cId="767519772" sldId="268"/>
            <ac:spMk id="3360" creationId="{2AC26810-96F9-122D-B7AE-994AF2763B7C}"/>
          </ac:spMkLst>
        </pc:spChg>
        <pc:spChg chg="mod">
          <ac:chgData name="One Skill" userId="8d49c830ac36a521" providerId="LiveId" clId="{EA354719-4A8A-47E8-A6A4-79A949610386}" dt="2024-04-18T13:40:59.976" v="3508" actId="27803"/>
          <ac:spMkLst>
            <pc:docMk/>
            <pc:sldMk cId="767519772" sldId="268"/>
            <ac:spMk id="3361" creationId="{36448B09-A1D5-DED6-B04C-6B09E7DA36A8}"/>
          </ac:spMkLst>
        </pc:spChg>
        <pc:spChg chg="mod">
          <ac:chgData name="One Skill" userId="8d49c830ac36a521" providerId="LiveId" clId="{EA354719-4A8A-47E8-A6A4-79A949610386}" dt="2024-04-18T13:40:59.976" v="3508" actId="27803"/>
          <ac:spMkLst>
            <pc:docMk/>
            <pc:sldMk cId="767519772" sldId="268"/>
            <ac:spMk id="3362" creationId="{92C061CD-5969-A18C-39D0-315E9BBF55C9}"/>
          </ac:spMkLst>
        </pc:spChg>
        <pc:spChg chg="mod">
          <ac:chgData name="One Skill" userId="8d49c830ac36a521" providerId="LiveId" clId="{EA354719-4A8A-47E8-A6A4-79A949610386}" dt="2024-04-18T13:40:59.976" v="3508" actId="27803"/>
          <ac:spMkLst>
            <pc:docMk/>
            <pc:sldMk cId="767519772" sldId="268"/>
            <ac:spMk id="3363" creationId="{1FC0DB25-0C18-F415-5A4C-00EE9CBB070F}"/>
          </ac:spMkLst>
        </pc:spChg>
        <pc:spChg chg="mod">
          <ac:chgData name="One Skill" userId="8d49c830ac36a521" providerId="LiveId" clId="{EA354719-4A8A-47E8-A6A4-79A949610386}" dt="2024-04-18T13:40:59.976" v="3508" actId="27803"/>
          <ac:spMkLst>
            <pc:docMk/>
            <pc:sldMk cId="767519772" sldId="268"/>
            <ac:spMk id="3364" creationId="{5F9B86C4-DC34-843E-157F-ACB4A8E1C1CA}"/>
          </ac:spMkLst>
        </pc:spChg>
        <pc:spChg chg="mod">
          <ac:chgData name="One Skill" userId="8d49c830ac36a521" providerId="LiveId" clId="{EA354719-4A8A-47E8-A6A4-79A949610386}" dt="2024-04-18T13:40:59.976" v="3508" actId="27803"/>
          <ac:spMkLst>
            <pc:docMk/>
            <pc:sldMk cId="767519772" sldId="268"/>
            <ac:spMk id="3365" creationId="{0F108C82-473B-B8DE-5F46-0B8E18883319}"/>
          </ac:spMkLst>
        </pc:spChg>
        <pc:spChg chg="mod">
          <ac:chgData name="One Skill" userId="8d49c830ac36a521" providerId="LiveId" clId="{EA354719-4A8A-47E8-A6A4-79A949610386}" dt="2024-04-18T13:40:59.976" v="3508" actId="27803"/>
          <ac:spMkLst>
            <pc:docMk/>
            <pc:sldMk cId="767519772" sldId="268"/>
            <ac:spMk id="3366" creationId="{B976FD96-6AB5-D348-4196-7CCC895F5C33}"/>
          </ac:spMkLst>
        </pc:spChg>
        <pc:spChg chg="mod">
          <ac:chgData name="One Skill" userId="8d49c830ac36a521" providerId="LiveId" clId="{EA354719-4A8A-47E8-A6A4-79A949610386}" dt="2024-04-18T13:40:59.976" v="3508" actId="27803"/>
          <ac:spMkLst>
            <pc:docMk/>
            <pc:sldMk cId="767519772" sldId="268"/>
            <ac:spMk id="3367" creationId="{2A579C0A-B323-5DE4-1EA4-8C966C076F2B}"/>
          </ac:spMkLst>
        </pc:spChg>
        <pc:spChg chg="mod">
          <ac:chgData name="One Skill" userId="8d49c830ac36a521" providerId="LiveId" clId="{EA354719-4A8A-47E8-A6A4-79A949610386}" dt="2024-04-18T13:40:59.976" v="3508" actId="27803"/>
          <ac:spMkLst>
            <pc:docMk/>
            <pc:sldMk cId="767519772" sldId="268"/>
            <ac:spMk id="3368" creationId="{4414DEB6-4DD7-D72C-10F0-1EECF0FBF6AF}"/>
          </ac:spMkLst>
        </pc:spChg>
        <pc:spChg chg="mod">
          <ac:chgData name="One Skill" userId="8d49c830ac36a521" providerId="LiveId" clId="{EA354719-4A8A-47E8-A6A4-79A949610386}" dt="2024-04-18T13:40:59.976" v="3508" actId="27803"/>
          <ac:spMkLst>
            <pc:docMk/>
            <pc:sldMk cId="767519772" sldId="268"/>
            <ac:spMk id="3369" creationId="{3E6C1EFD-D1F5-1F2A-A0D5-DEA92024B4E4}"/>
          </ac:spMkLst>
        </pc:spChg>
        <pc:spChg chg="mod">
          <ac:chgData name="One Skill" userId="8d49c830ac36a521" providerId="LiveId" clId="{EA354719-4A8A-47E8-A6A4-79A949610386}" dt="2024-04-18T13:40:59.976" v="3508" actId="27803"/>
          <ac:spMkLst>
            <pc:docMk/>
            <pc:sldMk cId="767519772" sldId="268"/>
            <ac:spMk id="3370" creationId="{250C98DB-3175-E170-A81D-41B4DA8ED69B}"/>
          </ac:spMkLst>
        </pc:spChg>
        <pc:spChg chg="mod">
          <ac:chgData name="One Skill" userId="8d49c830ac36a521" providerId="LiveId" clId="{EA354719-4A8A-47E8-A6A4-79A949610386}" dt="2024-04-18T13:40:59.976" v="3508" actId="27803"/>
          <ac:spMkLst>
            <pc:docMk/>
            <pc:sldMk cId="767519772" sldId="268"/>
            <ac:spMk id="3371" creationId="{2C747F3E-C9E4-392F-D022-AF31EAAFD102}"/>
          </ac:spMkLst>
        </pc:spChg>
        <pc:spChg chg="mod">
          <ac:chgData name="One Skill" userId="8d49c830ac36a521" providerId="LiveId" clId="{EA354719-4A8A-47E8-A6A4-79A949610386}" dt="2024-04-18T13:40:59.976" v="3508" actId="27803"/>
          <ac:spMkLst>
            <pc:docMk/>
            <pc:sldMk cId="767519772" sldId="268"/>
            <ac:spMk id="3372" creationId="{DC3F2E09-4831-97F2-5967-C3F54FFCA599}"/>
          </ac:spMkLst>
        </pc:spChg>
        <pc:spChg chg="mod">
          <ac:chgData name="One Skill" userId="8d49c830ac36a521" providerId="LiveId" clId="{EA354719-4A8A-47E8-A6A4-79A949610386}" dt="2024-04-18T13:40:59.976" v="3508" actId="27803"/>
          <ac:spMkLst>
            <pc:docMk/>
            <pc:sldMk cId="767519772" sldId="268"/>
            <ac:spMk id="3373" creationId="{14A73E44-3071-691C-F9A8-A0BEF204C3F4}"/>
          </ac:spMkLst>
        </pc:spChg>
        <pc:spChg chg="mod">
          <ac:chgData name="One Skill" userId="8d49c830ac36a521" providerId="LiveId" clId="{EA354719-4A8A-47E8-A6A4-79A949610386}" dt="2024-04-18T13:40:59.976" v="3508" actId="27803"/>
          <ac:spMkLst>
            <pc:docMk/>
            <pc:sldMk cId="767519772" sldId="268"/>
            <ac:spMk id="3374" creationId="{645A0F94-EF55-6A8E-8129-2143EB61EE74}"/>
          </ac:spMkLst>
        </pc:spChg>
        <pc:spChg chg="mod">
          <ac:chgData name="One Skill" userId="8d49c830ac36a521" providerId="LiveId" clId="{EA354719-4A8A-47E8-A6A4-79A949610386}" dt="2024-04-18T13:40:59.976" v="3508" actId="27803"/>
          <ac:spMkLst>
            <pc:docMk/>
            <pc:sldMk cId="767519772" sldId="268"/>
            <ac:spMk id="3375" creationId="{FA842F5D-3AE8-FFEE-D083-D23F2751F276}"/>
          </ac:spMkLst>
        </pc:spChg>
        <pc:spChg chg="mod">
          <ac:chgData name="One Skill" userId="8d49c830ac36a521" providerId="LiveId" clId="{EA354719-4A8A-47E8-A6A4-79A949610386}" dt="2024-04-18T13:40:59.976" v="3508" actId="27803"/>
          <ac:spMkLst>
            <pc:docMk/>
            <pc:sldMk cId="767519772" sldId="268"/>
            <ac:spMk id="3376" creationId="{A4992379-F2FA-7079-AB65-5BB557FD6BBD}"/>
          </ac:spMkLst>
        </pc:spChg>
        <pc:spChg chg="mod">
          <ac:chgData name="One Skill" userId="8d49c830ac36a521" providerId="LiveId" clId="{EA354719-4A8A-47E8-A6A4-79A949610386}" dt="2024-04-18T13:40:59.976" v="3508" actId="27803"/>
          <ac:spMkLst>
            <pc:docMk/>
            <pc:sldMk cId="767519772" sldId="268"/>
            <ac:spMk id="3377" creationId="{268F0AFD-85A3-D3C9-8F45-BC836811361C}"/>
          </ac:spMkLst>
        </pc:spChg>
        <pc:spChg chg="mod">
          <ac:chgData name="One Skill" userId="8d49c830ac36a521" providerId="LiveId" clId="{EA354719-4A8A-47E8-A6A4-79A949610386}" dt="2024-04-18T13:40:59.976" v="3508" actId="27803"/>
          <ac:spMkLst>
            <pc:docMk/>
            <pc:sldMk cId="767519772" sldId="268"/>
            <ac:spMk id="3378" creationId="{57C6F652-C389-9E40-4784-4510D57031AB}"/>
          </ac:spMkLst>
        </pc:spChg>
        <pc:spChg chg="mod">
          <ac:chgData name="One Skill" userId="8d49c830ac36a521" providerId="LiveId" clId="{EA354719-4A8A-47E8-A6A4-79A949610386}" dt="2024-04-18T13:40:59.976" v="3508" actId="27803"/>
          <ac:spMkLst>
            <pc:docMk/>
            <pc:sldMk cId="767519772" sldId="268"/>
            <ac:spMk id="3379" creationId="{9B99512C-0A63-E7B7-4DCF-CA95BB69D842}"/>
          </ac:spMkLst>
        </pc:spChg>
        <pc:spChg chg="mod">
          <ac:chgData name="One Skill" userId="8d49c830ac36a521" providerId="LiveId" clId="{EA354719-4A8A-47E8-A6A4-79A949610386}" dt="2024-04-18T13:40:59.976" v="3508" actId="27803"/>
          <ac:spMkLst>
            <pc:docMk/>
            <pc:sldMk cId="767519772" sldId="268"/>
            <ac:spMk id="3380" creationId="{74582783-16DA-99C2-4C79-2F544D84D27D}"/>
          </ac:spMkLst>
        </pc:spChg>
        <pc:spChg chg="mod">
          <ac:chgData name="One Skill" userId="8d49c830ac36a521" providerId="LiveId" clId="{EA354719-4A8A-47E8-A6A4-79A949610386}" dt="2024-04-18T13:40:59.976" v="3508" actId="27803"/>
          <ac:spMkLst>
            <pc:docMk/>
            <pc:sldMk cId="767519772" sldId="268"/>
            <ac:spMk id="3381" creationId="{1926F491-518C-31B3-A603-A0489ECB17E7}"/>
          </ac:spMkLst>
        </pc:spChg>
        <pc:spChg chg="mod">
          <ac:chgData name="One Skill" userId="8d49c830ac36a521" providerId="LiveId" clId="{EA354719-4A8A-47E8-A6A4-79A949610386}" dt="2024-04-18T13:40:59.976" v="3508" actId="27803"/>
          <ac:spMkLst>
            <pc:docMk/>
            <pc:sldMk cId="767519772" sldId="268"/>
            <ac:spMk id="3382" creationId="{AEC55929-9FA9-D541-E124-E53D57878473}"/>
          </ac:spMkLst>
        </pc:spChg>
        <pc:spChg chg="mod">
          <ac:chgData name="One Skill" userId="8d49c830ac36a521" providerId="LiveId" clId="{EA354719-4A8A-47E8-A6A4-79A949610386}" dt="2024-04-18T13:40:59.976" v="3508" actId="27803"/>
          <ac:spMkLst>
            <pc:docMk/>
            <pc:sldMk cId="767519772" sldId="268"/>
            <ac:spMk id="3383" creationId="{D80E3564-3E75-0BC8-9306-01DE7D055984}"/>
          </ac:spMkLst>
        </pc:spChg>
        <pc:spChg chg="mod">
          <ac:chgData name="One Skill" userId="8d49c830ac36a521" providerId="LiveId" clId="{EA354719-4A8A-47E8-A6A4-79A949610386}" dt="2024-04-18T13:40:59.976" v="3508" actId="27803"/>
          <ac:spMkLst>
            <pc:docMk/>
            <pc:sldMk cId="767519772" sldId="268"/>
            <ac:spMk id="3384" creationId="{1ECE9AA9-E1B8-9700-196D-9F094F416A19}"/>
          </ac:spMkLst>
        </pc:spChg>
        <pc:spChg chg="mod">
          <ac:chgData name="One Skill" userId="8d49c830ac36a521" providerId="LiveId" clId="{EA354719-4A8A-47E8-A6A4-79A949610386}" dt="2024-04-18T13:40:59.976" v="3508" actId="27803"/>
          <ac:spMkLst>
            <pc:docMk/>
            <pc:sldMk cId="767519772" sldId="268"/>
            <ac:spMk id="3385" creationId="{2B0EC97D-0E2B-79B1-8598-8A329561638D}"/>
          </ac:spMkLst>
        </pc:spChg>
        <pc:spChg chg="mod">
          <ac:chgData name="One Skill" userId="8d49c830ac36a521" providerId="LiveId" clId="{EA354719-4A8A-47E8-A6A4-79A949610386}" dt="2024-04-18T13:40:59.976" v="3508" actId="27803"/>
          <ac:spMkLst>
            <pc:docMk/>
            <pc:sldMk cId="767519772" sldId="268"/>
            <ac:spMk id="3386" creationId="{74D373D6-CC49-D2A8-04F9-247EEB15A02B}"/>
          </ac:spMkLst>
        </pc:spChg>
        <pc:spChg chg="mod">
          <ac:chgData name="One Skill" userId="8d49c830ac36a521" providerId="LiveId" clId="{EA354719-4A8A-47E8-A6A4-79A949610386}" dt="2024-04-18T13:40:59.976" v="3508" actId="27803"/>
          <ac:spMkLst>
            <pc:docMk/>
            <pc:sldMk cId="767519772" sldId="268"/>
            <ac:spMk id="3387" creationId="{6981667E-C039-249A-DAAD-0996D363E49B}"/>
          </ac:spMkLst>
        </pc:spChg>
        <pc:spChg chg="mod">
          <ac:chgData name="One Skill" userId="8d49c830ac36a521" providerId="LiveId" clId="{EA354719-4A8A-47E8-A6A4-79A949610386}" dt="2024-04-18T13:40:59.976" v="3508" actId="27803"/>
          <ac:spMkLst>
            <pc:docMk/>
            <pc:sldMk cId="767519772" sldId="268"/>
            <ac:spMk id="3388" creationId="{DF65C8B7-E46F-37D9-3CDA-75E9CF67E14E}"/>
          </ac:spMkLst>
        </pc:spChg>
        <pc:spChg chg="mod">
          <ac:chgData name="One Skill" userId="8d49c830ac36a521" providerId="LiveId" clId="{EA354719-4A8A-47E8-A6A4-79A949610386}" dt="2024-04-18T13:40:59.976" v="3508" actId="27803"/>
          <ac:spMkLst>
            <pc:docMk/>
            <pc:sldMk cId="767519772" sldId="268"/>
            <ac:spMk id="3389" creationId="{FA2BDA2E-DD0F-6C21-DCFD-A26C071B9E55}"/>
          </ac:spMkLst>
        </pc:spChg>
        <pc:spChg chg="mod">
          <ac:chgData name="One Skill" userId="8d49c830ac36a521" providerId="LiveId" clId="{EA354719-4A8A-47E8-A6A4-79A949610386}" dt="2024-04-18T13:40:59.976" v="3508" actId="27803"/>
          <ac:spMkLst>
            <pc:docMk/>
            <pc:sldMk cId="767519772" sldId="268"/>
            <ac:spMk id="3390" creationId="{9C5415FB-88BA-3385-3ECA-3F496D90DC79}"/>
          </ac:spMkLst>
        </pc:spChg>
        <pc:spChg chg="mod">
          <ac:chgData name="One Skill" userId="8d49c830ac36a521" providerId="LiveId" clId="{EA354719-4A8A-47E8-A6A4-79A949610386}" dt="2024-04-18T13:40:59.976" v="3508" actId="27803"/>
          <ac:spMkLst>
            <pc:docMk/>
            <pc:sldMk cId="767519772" sldId="268"/>
            <ac:spMk id="3391" creationId="{2193BAF2-2294-5907-A1A1-01BA0AC2ACDD}"/>
          </ac:spMkLst>
        </pc:spChg>
        <pc:spChg chg="mod">
          <ac:chgData name="One Skill" userId="8d49c830ac36a521" providerId="LiveId" clId="{EA354719-4A8A-47E8-A6A4-79A949610386}" dt="2024-04-18T13:40:59.976" v="3508" actId="27803"/>
          <ac:spMkLst>
            <pc:docMk/>
            <pc:sldMk cId="767519772" sldId="268"/>
            <ac:spMk id="3392" creationId="{DDD0DCA1-D6D2-91DA-586E-DB5844F700AD}"/>
          </ac:spMkLst>
        </pc:spChg>
        <pc:spChg chg="mod">
          <ac:chgData name="One Skill" userId="8d49c830ac36a521" providerId="LiveId" clId="{EA354719-4A8A-47E8-A6A4-79A949610386}" dt="2024-04-18T13:40:59.976" v="3508" actId="27803"/>
          <ac:spMkLst>
            <pc:docMk/>
            <pc:sldMk cId="767519772" sldId="268"/>
            <ac:spMk id="3393" creationId="{BD0D0E5F-16F2-087A-2EAC-F6D03F7A61B6}"/>
          </ac:spMkLst>
        </pc:spChg>
        <pc:spChg chg="mod">
          <ac:chgData name="One Skill" userId="8d49c830ac36a521" providerId="LiveId" clId="{EA354719-4A8A-47E8-A6A4-79A949610386}" dt="2024-04-18T13:40:59.976" v="3508" actId="27803"/>
          <ac:spMkLst>
            <pc:docMk/>
            <pc:sldMk cId="767519772" sldId="268"/>
            <ac:spMk id="3394" creationId="{DE5CB7BD-0CCD-B207-E49C-130385AD835C}"/>
          </ac:spMkLst>
        </pc:spChg>
        <pc:spChg chg="mod">
          <ac:chgData name="One Skill" userId="8d49c830ac36a521" providerId="LiveId" clId="{EA354719-4A8A-47E8-A6A4-79A949610386}" dt="2024-04-18T13:40:59.976" v="3508" actId="27803"/>
          <ac:spMkLst>
            <pc:docMk/>
            <pc:sldMk cId="767519772" sldId="268"/>
            <ac:spMk id="3395" creationId="{AC425B34-0C32-0186-BB97-CED7A8DE7EA4}"/>
          </ac:spMkLst>
        </pc:spChg>
        <pc:spChg chg="mod">
          <ac:chgData name="One Skill" userId="8d49c830ac36a521" providerId="LiveId" clId="{EA354719-4A8A-47E8-A6A4-79A949610386}" dt="2024-04-18T13:40:59.976" v="3508" actId="27803"/>
          <ac:spMkLst>
            <pc:docMk/>
            <pc:sldMk cId="767519772" sldId="268"/>
            <ac:spMk id="3396" creationId="{9C4C06EC-93DF-B5B7-DC83-8940035A1B1E}"/>
          </ac:spMkLst>
        </pc:spChg>
        <pc:spChg chg="mod">
          <ac:chgData name="One Skill" userId="8d49c830ac36a521" providerId="LiveId" clId="{EA354719-4A8A-47E8-A6A4-79A949610386}" dt="2024-04-18T13:40:59.976" v="3508" actId="27803"/>
          <ac:spMkLst>
            <pc:docMk/>
            <pc:sldMk cId="767519772" sldId="268"/>
            <ac:spMk id="3397" creationId="{8B2D9E60-3286-D1A7-01AC-725B784A6AA6}"/>
          </ac:spMkLst>
        </pc:spChg>
        <pc:spChg chg="mod">
          <ac:chgData name="One Skill" userId="8d49c830ac36a521" providerId="LiveId" clId="{EA354719-4A8A-47E8-A6A4-79A949610386}" dt="2024-04-18T13:40:59.976" v="3508" actId="27803"/>
          <ac:spMkLst>
            <pc:docMk/>
            <pc:sldMk cId="767519772" sldId="268"/>
            <ac:spMk id="3398" creationId="{1A0DEC1E-8B59-1833-C15B-2F315732F441}"/>
          </ac:spMkLst>
        </pc:spChg>
        <pc:spChg chg="mod">
          <ac:chgData name="One Skill" userId="8d49c830ac36a521" providerId="LiveId" clId="{EA354719-4A8A-47E8-A6A4-79A949610386}" dt="2024-04-18T13:40:59.976" v="3508" actId="27803"/>
          <ac:spMkLst>
            <pc:docMk/>
            <pc:sldMk cId="767519772" sldId="268"/>
            <ac:spMk id="3399" creationId="{1F1FF153-9321-3C5F-C03A-D13464357379}"/>
          </ac:spMkLst>
        </pc:spChg>
        <pc:spChg chg="mod">
          <ac:chgData name="One Skill" userId="8d49c830ac36a521" providerId="LiveId" clId="{EA354719-4A8A-47E8-A6A4-79A949610386}" dt="2024-04-18T13:40:59.976" v="3508" actId="27803"/>
          <ac:spMkLst>
            <pc:docMk/>
            <pc:sldMk cId="767519772" sldId="268"/>
            <ac:spMk id="3400" creationId="{E6CE943E-560E-56E9-4607-670299868E28}"/>
          </ac:spMkLst>
        </pc:spChg>
        <pc:spChg chg="mod">
          <ac:chgData name="One Skill" userId="8d49c830ac36a521" providerId="LiveId" clId="{EA354719-4A8A-47E8-A6A4-79A949610386}" dt="2024-04-18T13:40:59.976" v="3508" actId="27803"/>
          <ac:spMkLst>
            <pc:docMk/>
            <pc:sldMk cId="767519772" sldId="268"/>
            <ac:spMk id="3401" creationId="{8E394365-8A03-1B9C-4EB4-5699195B635F}"/>
          </ac:spMkLst>
        </pc:spChg>
        <pc:spChg chg="mod">
          <ac:chgData name="One Skill" userId="8d49c830ac36a521" providerId="LiveId" clId="{EA354719-4A8A-47E8-A6A4-79A949610386}" dt="2024-04-18T13:40:59.976" v="3508" actId="27803"/>
          <ac:spMkLst>
            <pc:docMk/>
            <pc:sldMk cId="767519772" sldId="268"/>
            <ac:spMk id="3402" creationId="{BFFE0AEC-3F3A-D80F-D882-C24540F3BCA2}"/>
          </ac:spMkLst>
        </pc:spChg>
        <pc:spChg chg="mod">
          <ac:chgData name="One Skill" userId="8d49c830ac36a521" providerId="LiveId" clId="{EA354719-4A8A-47E8-A6A4-79A949610386}" dt="2024-04-18T13:40:59.976" v="3508" actId="27803"/>
          <ac:spMkLst>
            <pc:docMk/>
            <pc:sldMk cId="767519772" sldId="268"/>
            <ac:spMk id="3403" creationId="{ABD398E9-480C-80EB-8EAB-8F42F03FD652}"/>
          </ac:spMkLst>
        </pc:spChg>
        <pc:spChg chg="mod">
          <ac:chgData name="One Skill" userId="8d49c830ac36a521" providerId="LiveId" clId="{EA354719-4A8A-47E8-A6A4-79A949610386}" dt="2024-04-18T13:40:59.976" v="3508" actId="27803"/>
          <ac:spMkLst>
            <pc:docMk/>
            <pc:sldMk cId="767519772" sldId="268"/>
            <ac:spMk id="3404" creationId="{A011E95A-12C5-A6F2-1AD7-AEC414B6B80C}"/>
          </ac:spMkLst>
        </pc:spChg>
        <pc:spChg chg="mod">
          <ac:chgData name="One Skill" userId="8d49c830ac36a521" providerId="LiveId" clId="{EA354719-4A8A-47E8-A6A4-79A949610386}" dt="2024-04-18T13:40:59.976" v="3508" actId="27803"/>
          <ac:spMkLst>
            <pc:docMk/>
            <pc:sldMk cId="767519772" sldId="268"/>
            <ac:spMk id="3405" creationId="{90ECBE78-EC66-A0A4-5BB4-E6BF1BD55696}"/>
          </ac:spMkLst>
        </pc:spChg>
        <pc:spChg chg="mod">
          <ac:chgData name="One Skill" userId="8d49c830ac36a521" providerId="LiveId" clId="{EA354719-4A8A-47E8-A6A4-79A949610386}" dt="2024-04-18T13:40:59.976" v="3508" actId="27803"/>
          <ac:spMkLst>
            <pc:docMk/>
            <pc:sldMk cId="767519772" sldId="268"/>
            <ac:spMk id="3406" creationId="{F75D3312-99B4-D232-13BE-DDE08F5B0E1E}"/>
          </ac:spMkLst>
        </pc:spChg>
        <pc:spChg chg="mod">
          <ac:chgData name="One Skill" userId="8d49c830ac36a521" providerId="LiveId" clId="{EA354719-4A8A-47E8-A6A4-79A949610386}" dt="2024-04-18T13:40:59.976" v="3508" actId="27803"/>
          <ac:spMkLst>
            <pc:docMk/>
            <pc:sldMk cId="767519772" sldId="268"/>
            <ac:spMk id="3407" creationId="{63A7EE7E-60CA-3A8D-2D7E-C40920FDCE21}"/>
          </ac:spMkLst>
        </pc:spChg>
        <pc:spChg chg="mod">
          <ac:chgData name="One Skill" userId="8d49c830ac36a521" providerId="LiveId" clId="{EA354719-4A8A-47E8-A6A4-79A949610386}" dt="2024-04-18T13:40:59.976" v="3508" actId="27803"/>
          <ac:spMkLst>
            <pc:docMk/>
            <pc:sldMk cId="767519772" sldId="268"/>
            <ac:spMk id="3408" creationId="{C20E7D99-4BD1-E77F-100F-CF11316A66A2}"/>
          </ac:spMkLst>
        </pc:spChg>
        <pc:spChg chg="mod">
          <ac:chgData name="One Skill" userId="8d49c830ac36a521" providerId="LiveId" clId="{EA354719-4A8A-47E8-A6A4-79A949610386}" dt="2024-04-18T13:40:59.976" v="3508" actId="27803"/>
          <ac:spMkLst>
            <pc:docMk/>
            <pc:sldMk cId="767519772" sldId="268"/>
            <ac:spMk id="3409" creationId="{29ECEEF7-C3C2-8098-8F32-4198C39122DE}"/>
          </ac:spMkLst>
        </pc:spChg>
        <pc:spChg chg="mod">
          <ac:chgData name="One Skill" userId="8d49c830ac36a521" providerId="LiveId" clId="{EA354719-4A8A-47E8-A6A4-79A949610386}" dt="2024-04-18T13:40:59.976" v="3508" actId="27803"/>
          <ac:spMkLst>
            <pc:docMk/>
            <pc:sldMk cId="767519772" sldId="268"/>
            <ac:spMk id="3410" creationId="{5E04214A-9E32-F248-9E21-D8D15626D9D6}"/>
          </ac:spMkLst>
        </pc:spChg>
        <pc:spChg chg="mod">
          <ac:chgData name="One Skill" userId="8d49c830ac36a521" providerId="LiveId" clId="{EA354719-4A8A-47E8-A6A4-79A949610386}" dt="2024-04-18T13:40:59.976" v="3508" actId="27803"/>
          <ac:spMkLst>
            <pc:docMk/>
            <pc:sldMk cId="767519772" sldId="268"/>
            <ac:spMk id="3411" creationId="{999F5ACD-7271-122E-176D-89966EE06E53}"/>
          </ac:spMkLst>
        </pc:spChg>
        <pc:spChg chg="mod">
          <ac:chgData name="One Skill" userId="8d49c830ac36a521" providerId="LiveId" clId="{EA354719-4A8A-47E8-A6A4-79A949610386}" dt="2024-04-18T13:40:59.976" v="3508" actId="27803"/>
          <ac:spMkLst>
            <pc:docMk/>
            <pc:sldMk cId="767519772" sldId="268"/>
            <ac:spMk id="3412" creationId="{49AB3D0D-73E5-3FA3-7C3A-6700388D0AA4}"/>
          </ac:spMkLst>
        </pc:spChg>
        <pc:spChg chg="mod">
          <ac:chgData name="One Skill" userId="8d49c830ac36a521" providerId="LiveId" clId="{EA354719-4A8A-47E8-A6A4-79A949610386}" dt="2024-04-18T13:40:59.976" v="3508" actId="27803"/>
          <ac:spMkLst>
            <pc:docMk/>
            <pc:sldMk cId="767519772" sldId="268"/>
            <ac:spMk id="3413" creationId="{D29724CC-45C4-3F22-A70D-01FD8FAACADB}"/>
          </ac:spMkLst>
        </pc:spChg>
        <pc:spChg chg="mod">
          <ac:chgData name="One Skill" userId="8d49c830ac36a521" providerId="LiveId" clId="{EA354719-4A8A-47E8-A6A4-79A949610386}" dt="2024-04-18T13:40:59.976" v="3508" actId="27803"/>
          <ac:spMkLst>
            <pc:docMk/>
            <pc:sldMk cId="767519772" sldId="268"/>
            <ac:spMk id="3414" creationId="{D1B5D60A-C301-9897-664F-C35076EE9F6C}"/>
          </ac:spMkLst>
        </pc:spChg>
        <pc:spChg chg="mod">
          <ac:chgData name="One Skill" userId="8d49c830ac36a521" providerId="LiveId" clId="{EA354719-4A8A-47E8-A6A4-79A949610386}" dt="2024-04-18T13:40:59.976" v="3508" actId="27803"/>
          <ac:spMkLst>
            <pc:docMk/>
            <pc:sldMk cId="767519772" sldId="268"/>
            <ac:spMk id="3415" creationId="{828A473F-4916-8798-EF21-65E43054C008}"/>
          </ac:spMkLst>
        </pc:spChg>
        <pc:spChg chg="mod">
          <ac:chgData name="One Skill" userId="8d49c830ac36a521" providerId="LiveId" clId="{EA354719-4A8A-47E8-A6A4-79A949610386}" dt="2024-04-18T13:40:59.976" v="3508" actId="27803"/>
          <ac:spMkLst>
            <pc:docMk/>
            <pc:sldMk cId="767519772" sldId="268"/>
            <ac:spMk id="3416" creationId="{D25A482D-179A-44AB-1889-ED4C1F5FCD1D}"/>
          </ac:spMkLst>
        </pc:spChg>
        <pc:spChg chg="mod">
          <ac:chgData name="One Skill" userId="8d49c830ac36a521" providerId="LiveId" clId="{EA354719-4A8A-47E8-A6A4-79A949610386}" dt="2024-04-18T13:40:59.976" v="3508" actId="27803"/>
          <ac:spMkLst>
            <pc:docMk/>
            <pc:sldMk cId="767519772" sldId="268"/>
            <ac:spMk id="3417" creationId="{09432BE2-85E3-99A4-D827-E26A73E3B4D0}"/>
          </ac:spMkLst>
        </pc:spChg>
        <pc:spChg chg="mod">
          <ac:chgData name="One Skill" userId="8d49c830ac36a521" providerId="LiveId" clId="{EA354719-4A8A-47E8-A6A4-79A949610386}" dt="2024-04-18T13:40:59.976" v="3508" actId="27803"/>
          <ac:spMkLst>
            <pc:docMk/>
            <pc:sldMk cId="767519772" sldId="268"/>
            <ac:spMk id="3418" creationId="{04C0A471-688D-2A31-8036-0D82E5A67DD7}"/>
          </ac:spMkLst>
        </pc:spChg>
        <pc:spChg chg="mod">
          <ac:chgData name="One Skill" userId="8d49c830ac36a521" providerId="LiveId" clId="{EA354719-4A8A-47E8-A6A4-79A949610386}" dt="2024-04-18T13:40:59.976" v="3508" actId="27803"/>
          <ac:spMkLst>
            <pc:docMk/>
            <pc:sldMk cId="767519772" sldId="268"/>
            <ac:spMk id="3419" creationId="{F7A0108C-EE37-20E9-2FAB-1D2564DBF865}"/>
          </ac:spMkLst>
        </pc:spChg>
        <pc:spChg chg="mod">
          <ac:chgData name="One Skill" userId="8d49c830ac36a521" providerId="LiveId" clId="{EA354719-4A8A-47E8-A6A4-79A949610386}" dt="2024-04-18T13:40:59.976" v="3508" actId="27803"/>
          <ac:spMkLst>
            <pc:docMk/>
            <pc:sldMk cId="767519772" sldId="268"/>
            <ac:spMk id="3420" creationId="{74AA94C2-7F40-ABB8-07D6-03DD0871370A}"/>
          </ac:spMkLst>
        </pc:spChg>
        <pc:spChg chg="mod">
          <ac:chgData name="One Skill" userId="8d49c830ac36a521" providerId="LiveId" clId="{EA354719-4A8A-47E8-A6A4-79A949610386}" dt="2024-04-18T13:40:59.976" v="3508" actId="27803"/>
          <ac:spMkLst>
            <pc:docMk/>
            <pc:sldMk cId="767519772" sldId="268"/>
            <ac:spMk id="3421" creationId="{15C17590-9A50-3FCF-E65A-66D864A5C11F}"/>
          </ac:spMkLst>
        </pc:spChg>
        <pc:spChg chg="mod">
          <ac:chgData name="One Skill" userId="8d49c830ac36a521" providerId="LiveId" clId="{EA354719-4A8A-47E8-A6A4-79A949610386}" dt="2024-04-18T13:40:59.976" v="3508" actId="27803"/>
          <ac:spMkLst>
            <pc:docMk/>
            <pc:sldMk cId="767519772" sldId="268"/>
            <ac:spMk id="3422" creationId="{4F5DC509-95B7-4325-BB85-B27B22A11EE5}"/>
          </ac:spMkLst>
        </pc:spChg>
        <pc:spChg chg="mod">
          <ac:chgData name="One Skill" userId="8d49c830ac36a521" providerId="LiveId" clId="{EA354719-4A8A-47E8-A6A4-79A949610386}" dt="2024-04-18T13:40:59.976" v="3508" actId="27803"/>
          <ac:spMkLst>
            <pc:docMk/>
            <pc:sldMk cId="767519772" sldId="268"/>
            <ac:spMk id="3423" creationId="{BB0CA3F9-6F46-8F0D-671A-13675FFA14BB}"/>
          </ac:spMkLst>
        </pc:spChg>
        <pc:spChg chg="mod">
          <ac:chgData name="One Skill" userId="8d49c830ac36a521" providerId="LiveId" clId="{EA354719-4A8A-47E8-A6A4-79A949610386}" dt="2024-04-18T13:40:59.976" v="3508" actId="27803"/>
          <ac:spMkLst>
            <pc:docMk/>
            <pc:sldMk cId="767519772" sldId="268"/>
            <ac:spMk id="3424" creationId="{4CCFAD16-1F12-42FA-DBB5-266D7C10946C}"/>
          </ac:spMkLst>
        </pc:spChg>
        <pc:spChg chg="mod">
          <ac:chgData name="One Skill" userId="8d49c830ac36a521" providerId="LiveId" clId="{EA354719-4A8A-47E8-A6A4-79A949610386}" dt="2024-04-18T13:40:59.976" v="3508" actId="27803"/>
          <ac:spMkLst>
            <pc:docMk/>
            <pc:sldMk cId="767519772" sldId="268"/>
            <ac:spMk id="3425" creationId="{9A937694-AAC3-0068-3015-26F6E01CBBF2}"/>
          </ac:spMkLst>
        </pc:spChg>
        <pc:spChg chg="mod">
          <ac:chgData name="One Skill" userId="8d49c830ac36a521" providerId="LiveId" clId="{EA354719-4A8A-47E8-A6A4-79A949610386}" dt="2024-04-18T13:40:59.976" v="3508" actId="27803"/>
          <ac:spMkLst>
            <pc:docMk/>
            <pc:sldMk cId="767519772" sldId="268"/>
            <ac:spMk id="3426" creationId="{F387F536-D04A-2F3D-4D83-E069A322D3B6}"/>
          </ac:spMkLst>
        </pc:spChg>
        <pc:spChg chg="mod">
          <ac:chgData name="One Skill" userId="8d49c830ac36a521" providerId="LiveId" clId="{EA354719-4A8A-47E8-A6A4-79A949610386}" dt="2024-04-18T13:40:59.976" v="3508" actId="27803"/>
          <ac:spMkLst>
            <pc:docMk/>
            <pc:sldMk cId="767519772" sldId="268"/>
            <ac:spMk id="3427" creationId="{14E2E7C8-27F8-DE36-18F1-DA6B8CCB84FD}"/>
          </ac:spMkLst>
        </pc:spChg>
        <pc:spChg chg="mod">
          <ac:chgData name="One Skill" userId="8d49c830ac36a521" providerId="LiveId" clId="{EA354719-4A8A-47E8-A6A4-79A949610386}" dt="2024-04-18T13:40:59.976" v="3508" actId="27803"/>
          <ac:spMkLst>
            <pc:docMk/>
            <pc:sldMk cId="767519772" sldId="268"/>
            <ac:spMk id="3428" creationId="{D7004704-DA0E-86CB-7DAD-5838344F8BFA}"/>
          </ac:spMkLst>
        </pc:spChg>
        <pc:spChg chg="mod">
          <ac:chgData name="One Skill" userId="8d49c830ac36a521" providerId="LiveId" clId="{EA354719-4A8A-47E8-A6A4-79A949610386}" dt="2024-04-18T13:40:59.976" v="3508" actId="27803"/>
          <ac:spMkLst>
            <pc:docMk/>
            <pc:sldMk cId="767519772" sldId="268"/>
            <ac:spMk id="3429" creationId="{A9B5B456-0C8C-B816-98D2-FE42EBCD60C2}"/>
          </ac:spMkLst>
        </pc:spChg>
        <pc:spChg chg="mod">
          <ac:chgData name="One Skill" userId="8d49c830ac36a521" providerId="LiveId" clId="{EA354719-4A8A-47E8-A6A4-79A949610386}" dt="2024-04-18T13:40:59.976" v="3508" actId="27803"/>
          <ac:spMkLst>
            <pc:docMk/>
            <pc:sldMk cId="767519772" sldId="268"/>
            <ac:spMk id="3430" creationId="{1E08AFEA-F915-C2B9-08EA-ED6089408500}"/>
          </ac:spMkLst>
        </pc:spChg>
        <pc:spChg chg="mod">
          <ac:chgData name="One Skill" userId="8d49c830ac36a521" providerId="LiveId" clId="{EA354719-4A8A-47E8-A6A4-79A949610386}" dt="2024-04-18T13:40:59.976" v="3508" actId="27803"/>
          <ac:spMkLst>
            <pc:docMk/>
            <pc:sldMk cId="767519772" sldId="268"/>
            <ac:spMk id="3431" creationId="{5C53BA1A-2C5B-4D52-243C-6FCF07B8C7AA}"/>
          </ac:spMkLst>
        </pc:spChg>
        <pc:spChg chg="mod">
          <ac:chgData name="One Skill" userId="8d49c830ac36a521" providerId="LiveId" clId="{EA354719-4A8A-47E8-A6A4-79A949610386}" dt="2024-04-18T13:40:59.976" v="3508" actId="27803"/>
          <ac:spMkLst>
            <pc:docMk/>
            <pc:sldMk cId="767519772" sldId="268"/>
            <ac:spMk id="3432" creationId="{77BD4EC4-4282-7A0F-30A2-51461837E9B9}"/>
          </ac:spMkLst>
        </pc:spChg>
        <pc:spChg chg="mod">
          <ac:chgData name="One Skill" userId="8d49c830ac36a521" providerId="LiveId" clId="{EA354719-4A8A-47E8-A6A4-79A949610386}" dt="2024-04-18T13:40:59.976" v="3508" actId="27803"/>
          <ac:spMkLst>
            <pc:docMk/>
            <pc:sldMk cId="767519772" sldId="268"/>
            <ac:spMk id="3433" creationId="{3B70E53F-A6F0-2D4A-3642-07ADCE404178}"/>
          </ac:spMkLst>
        </pc:spChg>
        <pc:spChg chg="mod">
          <ac:chgData name="One Skill" userId="8d49c830ac36a521" providerId="LiveId" clId="{EA354719-4A8A-47E8-A6A4-79A949610386}" dt="2024-04-18T13:40:59.976" v="3508" actId="27803"/>
          <ac:spMkLst>
            <pc:docMk/>
            <pc:sldMk cId="767519772" sldId="268"/>
            <ac:spMk id="3434" creationId="{09D4DF7C-3037-CBF8-5F43-2ED4A13AED9F}"/>
          </ac:spMkLst>
        </pc:spChg>
        <pc:spChg chg="mod">
          <ac:chgData name="One Skill" userId="8d49c830ac36a521" providerId="LiveId" clId="{EA354719-4A8A-47E8-A6A4-79A949610386}" dt="2024-04-18T13:40:59.976" v="3508" actId="27803"/>
          <ac:spMkLst>
            <pc:docMk/>
            <pc:sldMk cId="767519772" sldId="268"/>
            <ac:spMk id="3435" creationId="{50109ACC-9F7D-ECCA-DEF3-D7A4BC28D17F}"/>
          </ac:spMkLst>
        </pc:spChg>
        <pc:spChg chg="mod">
          <ac:chgData name="One Skill" userId="8d49c830ac36a521" providerId="LiveId" clId="{EA354719-4A8A-47E8-A6A4-79A949610386}" dt="2024-04-18T13:40:59.976" v="3508" actId="27803"/>
          <ac:spMkLst>
            <pc:docMk/>
            <pc:sldMk cId="767519772" sldId="268"/>
            <ac:spMk id="3436" creationId="{EF8A5456-5552-3F7C-10E0-5D5086CD17B6}"/>
          </ac:spMkLst>
        </pc:spChg>
        <pc:spChg chg="mod">
          <ac:chgData name="One Skill" userId="8d49c830ac36a521" providerId="LiveId" clId="{EA354719-4A8A-47E8-A6A4-79A949610386}" dt="2024-04-18T13:40:59.976" v="3508" actId="27803"/>
          <ac:spMkLst>
            <pc:docMk/>
            <pc:sldMk cId="767519772" sldId="268"/>
            <ac:spMk id="3437" creationId="{61CD42F1-0067-F28F-F68D-F93A612750E3}"/>
          </ac:spMkLst>
        </pc:spChg>
        <pc:spChg chg="mod">
          <ac:chgData name="One Skill" userId="8d49c830ac36a521" providerId="LiveId" clId="{EA354719-4A8A-47E8-A6A4-79A949610386}" dt="2024-04-18T13:40:59.976" v="3508" actId="27803"/>
          <ac:spMkLst>
            <pc:docMk/>
            <pc:sldMk cId="767519772" sldId="268"/>
            <ac:spMk id="3438" creationId="{B4CACCC9-9A18-D4C4-5250-53490D012C73}"/>
          </ac:spMkLst>
        </pc:spChg>
        <pc:spChg chg="mod">
          <ac:chgData name="One Skill" userId="8d49c830ac36a521" providerId="LiveId" clId="{EA354719-4A8A-47E8-A6A4-79A949610386}" dt="2024-04-18T13:40:59.976" v="3508" actId="27803"/>
          <ac:spMkLst>
            <pc:docMk/>
            <pc:sldMk cId="767519772" sldId="268"/>
            <ac:spMk id="3439" creationId="{6C9583F3-E8DF-5613-3C59-2097BE09C3F0}"/>
          </ac:spMkLst>
        </pc:spChg>
        <pc:spChg chg="mod">
          <ac:chgData name="One Skill" userId="8d49c830ac36a521" providerId="LiveId" clId="{EA354719-4A8A-47E8-A6A4-79A949610386}" dt="2024-04-18T13:40:59.976" v="3508" actId="27803"/>
          <ac:spMkLst>
            <pc:docMk/>
            <pc:sldMk cId="767519772" sldId="268"/>
            <ac:spMk id="3440" creationId="{CCF0F98C-E9B1-AF78-4047-FB3E1927ABB8}"/>
          </ac:spMkLst>
        </pc:spChg>
        <pc:spChg chg="mod">
          <ac:chgData name="One Skill" userId="8d49c830ac36a521" providerId="LiveId" clId="{EA354719-4A8A-47E8-A6A4-79A949610386}" dt="2024-04-18T13:40:59.976" v="3508" actId="27803"/>
          <ac:spMkLst>
            <pc:docMk/>
            <pc:sldMk cId="767519772" sldId="268"/>
            <ac:spMk id="3441" creationId="{6F242FCA-BD5E-A272-BD59-56C265845A31}"/>
          </ac:spMkLst>
        </pc:spChg>
        <pc:spChg chg="mod">
          <ac:chgData name="One Skill" userId="8d49c830ac36a521" providerId="LiveId" clId="{EA354719-4A8A-47E8-A6A4-79A949610386}" dt="2024-04-18T13:40:59.976" v="3508" actId="27803"/>
          <ac:spMkLst>
            <pc:docMk/>
            <pc:sldMk cId="767519772" sldId="268"/>
            <ac:spMk id="3442" creationId="{3B021A80-6FCD-08E6-5549-A40E638A1959}"/>
          </ac:spMkLst>
        </pc:spChg>
        <pc:spChg chg="mod">
          <ac:chgData name="One Skill" userId="8d49c830ac36a521" providerId="LiveId" clId="{EA354719-4A8A-47E8-A6A4-79A949610386}" dt="2024-04-18T13:40:59.976" v="3508" actId="27803"/>
          <ac:spMkLst>
            <pc:docMk/>
            <pc:sldMk cId="767519772" sldId="268"/>
            <ac:spMk id="3443" creationId="{AFAF4AB9-9AAC-6253-74AB-1375B4A9F34C}"/>
          </ac:spMkLst>
        </pc:spChg>
        <pc:spChg chg="mod">
          <ac:chgData name="One Skill" userId="8d49c830ac36a521" providerId="LiveId" clId="{EA354719-4A8A-47E8-A6A4-79A949610386}" dt="2024-04-18T13:40:59.976" v="3508" actId="27803"/>
          <ac:spMkLst>
            <pc:docMk/>
            <pc:sldMk cId="767519772" sldId="268"/>
            <ac:spMk id="3444" creationId="{694E3D40-E21B-F620-437D-AB6314A2F9F3}"/>
          </ac:spMkLst>
        </pc:spChg>
        <pc:spChg chg="mod">
          <ac:chgData name="One Skill" userId="8d49c830ac36a521" providerId="LiveId" clId="{EA354719-4A8A-47E8-A6A4-79A949610386}" dt="2024-04-18T13:40:59.976" v="3508" actId="27803"/>
          <ac:spMkLst>
            <pc:docMk/>
            <pc:sldMk cId="767519772" sldId="268"/>
            <ac:spMk id="3445" creationId="{5F7F4E75-6CF9-55CF-A0F5-8C047CD31E3F}"/>
          </ac:spMkLst>
        </pc:spChg>
        <pc:spChg chg="mod">
          <ac:chgData name="One Skill" userId="8d49c830ac36a521" providerId="LiveId" clId="{EA354719-4A8A-47E8-A6A4-79A949610386}" dt="2024-04-18T13:40:59.976" v="3508" actId="27803"/>
          <ac:spMkLst>
            <pc:docMk/>
            <pc:sldMk cId="767519772" sldId="268"/>
            <ac:spMk id="3446" creationId="{C041FD72-398D-6907-0ABB-954806A9E05B}"/>
          </ac:spMkLst>
        </pc:spChg>
        <pc:spChg chg="mod">
          <ac:chgData name="One Skill" userId="8d49c830ac36a521" providerId="LiveId" clId="{EA354719-4A8A-47E8-A6A4-79A949610386}" dt="2024-04-18T13:40:59.976" v="3508" actId="27803"/>
          <ac:spMkLst>
            <pc:docMk/>
            <pc:sldMk cId="767519772" sldId="268"/>
            <ac:spMk id="3447" creationId="{53413691-AD72-05C6-CBA0-223B6143ABF9}"/>
          </ac:spMkLst>
        </pc:spChg>
        <pc:spChg chg="mod">
          <ac:chgData name="One Skill" userId="8d49c830ac36a521" providerId="LiveId" clId="{EA354719-4A8A-47E8-A6A4-79A949610386}" dt="2024-04-18T13:40:59.976" v="3508" actId="27803"/>
          <ac:spMkLst>
            <pc:docMk/>
            <pc:sldMk cId="767519772" sldId="268"/>
            <ac:spMk id="3448" creationId="{A2AC4717-C881-9160-9B5A-82380A277660}"/>
          </ac:spMkLst>
        </pc:spChg>
        <pc:spChg chg="mod">
          <ac:chgData name="One Skill" userId="8d49c830ac36a521" providerId="LiveId" clId="{EA354719-4A8A-47E8-A6A4-79A949610386}" dt="2024-04-18T13:40:59.976" v="3508" actId="27803"/>
          <ac:spMkLst>
            <pc:docMk/>
            <pc:sldMk cId="767519772" sldId="268"/>
            <ac:spMk id="3449" creationId="{F973DB7E-5FD6-6F8E-3DF0-E74FB1D6D174}"/>
          </ac:spMkLst>
        </pc:spChg>
        <pc:spChg chg="mod">
          <ac:chgData name="One Skill" userId="8d49c830ac36a521" providerId="LiveId" clId="{EA354719-4A8A-47E8-A6A4-79A949610386}" dt="2024-04-18T13:40:59.976" v="3508" actId="27803"/>
          <ac:spMkLst>
            <pc:docMk/>
            <pc:sldMk cId="767519772" sldId="268"/>
            <ac:spMk id="3450" creationId="{E9C788F2-9BE0-CB3C-69AA-D837E9E4BBF1}"/>
          </ac:spMkLst>
        </pc:spChg>
        <pc:spChg chg="mod">
          <ac:chgData name="One Skill" userId="8d49c830ac36a521" providerId="LiveId" clId="{EA354719-4A8A-47E8-A6A4-79A949610386}" dt="2024-04-18T13:40:59.976" v="3508" actId="27803"/>
          <ac:spMkLst>
            <pc:docMk/>
            <pc:sldMk cId="767519772" sldId="268"/>
            <ac:spMk id="3451" creationId="{DFBAA177-DB26-3FBC-3789-5C5D13A99C9F}"/>
          </ac:spMkLst>
        </pc:spChg>
        <pc:spChg chg="mod">
          <ac:chgData name="One Skill" userId="8d49c830ac36a521" providerId="LiveId" clId="{EA354719-4A8A-47E8-A6A4-79A949610386}" dt="2024-04-18T13:40:59.976" v="3508" actId="27803"/>
          <ac:spMkLst>
            <pc:docMk/>
            <pc:sldMk cId="767519772" sldId="268"/>
            <ac:spMk id="3452" creationId="{E384BECF-03B3-773A-BE93-B5F75B8EABC5}"/>
          </ac:spMkLst>
        </pc:spChg>
        <pc:spChg chg="mod">
          <ac:chgData name="One Skill" userId="8d49c830ac36a521" providerId="LiveId" clId="{EA354719-4A8A-47E8-A6A4-79A949610386}" dt="2024-04-18T13:40:59.976" v="3508" actId="27803"/>
          <ac:spMkLst>
            <pc:docMk/>
            <pc:sldMk cId="767519772" sldId="268"/>
            <ac:spMk id="3453" creationId="{31AE7524-A565-844A-46EA-72FB9403A7E6}"/>
          </ac:spMkLst>
        </pc:spChg>
        <pc:spChg chg="mod">
          <ac:chgData name="One Skill" userId="8d49c830ac36a521" providerId="LiveId" clId="{EA354719-4A8A-47E8-A6A4-79A949610386}" dt="2024-04-18T13:40:59.976" v="3508" actId="27803"/>
          <ac:spMkLst>
            <pc:docMk/>
            <pc:sldMk cId="767519772" sldId="268"/>
            <ac:spMk id="3454" creationId="{903882C4-31F5-7D6C-CD11-428909AD6040}"/>
          </ac:spMkLst>
        </pc:spChg>
        <pc:spChg chg="mod">
          <ac:chgData name="One Skill" userId="8d49c830ac36a521" providerId="LiveId" clId="{EA354719-4A8A-47E8-A6A4-79A949610386}" dt="2024-04-18T13:40:59.976" v="3508" actId="27803"/>
          <ac:spMkLst>
            <pc:docMk/>
            <pc:sldMk cId="767519772" sldId="268"/>
            <ac:spMk id="3455" creationId="{72A747DF-7769-4F59-8560-E51D4B5715BC}"/>
          </ac:spMkLst>
        </pc:spChg>
        <pc:spChg chg="mod">
          <ac:chgData name="One Skill" userId="8d49c830ac36a521" providerId="LiveId" clId="{EA354719-4A8A-47E8-A6A4-79A949610386}" dt="2024-04-18T13:40:59.976" v="3508" actId="27803"/>
          <ac:spMkLst>
            <pc:docMk/>
            <pc:sldMk cId="767519772" sldId="268"/>
            <ac:spMk id="3456" creationId="{E7190EF1-4512-DF9E-3772-FE1F4A4C85C4}"/>
          </ac:spMkLst>
        </pc:spChg>
        <pc:spChg chg="mod">
          <ac:chgData name="One Skill" userId="8d49c830ac36a521" providerId="LiveId" clId="{EA354719-4A8A-47E8-A6A4-79A949610386}" dt="2024-04-18T13:40:59.976" v="3508" actId="27803"/>
          <ac:spMkLst>
            <pc:docMk/>
            <pc:sldMk cId="767519772" sldId="268"/>
            <ac:spMk id="3457" creationId="{81B746B5-98A2-5C22-1256-B430898CC359}"/>
          </ac:spMkLst>
        </pc:spChg>
        <pc:spChg chg="mod">
          <ac:chgData name="One Skill" userId="8d49c830ac36a521" providerId="LiveId" clId="{EA354719-4A8A-47E8-A6A4-79A949610386}" dt="2024-04-18T13:40:59.976" v="3508" actId="27803"/>
          <ac:spMkLst>
            <pc:docMk/>
            <pc:sldMk cId="767519772" sldId="268"/>
            <ac:spMk id="3458" creationId="{E5EE4792-2C01-E699-C427-BE529014AA54}"/>
          </ac:spMkLst>
        </pc:spChg>
        <pc:spChg chg="mod">
          <ac:chgData name="One Skill" userId="8d49c830ac36a521" providerId="LiveId" clId="{EA354719-4A8A-47E8-A6A4-79A949610386}" dt="2024-04-18T13:40:59.976" v="3508" actId="27803"/>
          <ac:spMkLst>
            <pc:docMk/>
            <pc:sldMk cId="767519772" sldId="268"/>
            <ac:spMk id="3459" creationId="{F07D16AA-1A48-739E-6443-B91918BCCDB9}"/>
          </ac:spMkLst>
        </pc:spChg>
        <pc:spChg chg="mod">
          <ac:chgData name="One Skill" userId="8d49c830ac36a521" providerId="LiveId" clId="{EA354719-4A8A-47E8-A6A4-79A949610386}" dt="2024-04-18T13:40:59.976" v="3508" actId="27803"/>
          <ac:spMkLst>
            <pc:docMk/>
            <pc:sldMk cId="767519772" sldId="268"/>
            <ac:spMk id="3460" creationId="{0F765441-4634-F3A4-1FA4-10A3329206ED}"/>
          </ac:spMkLst>
        </pc:spChg>
        <pc:spChg chg="mod">
          <ac:chgData name="One Skill" userId="8d49c830ac36a521" providerId="LiveId" clId="{EA354719-4A8A-47E8-A6A4-79A949610386}" dt="2024-04-18T13:40:59.976" v="3508" actId="27803"/>
          <ac:spMkLst>
            <pc:docMk/>
            <pc:sldMk cId="767519772" sldId="268"/>
            <ac:spMk id="3461" creationId="{0F8B0E52-9FD8-78E9-00E9-BAE8E89CEAF6}"/>
          </ac:spMkLst>
        </pc:spChg>
        <pc:spChg chg="mod">
          <ac:chgData name="One Skill" userId="8d49c830ac36a521" providerId="LiveId" clId="{EA354719-4A8A-47E8-A6A4-79A949610386}" dt="2024-04-18T13:40:59.976" v="3508" actId="27803"/>
          <ac:spMkLst>
            <pc:docMk/>
            <pc:sldMk cId="767519772" sldId="268"/>
            <ac:spMk id="3462" creationId="{9AB70422-B314-E0A5-1CBA-1BCE72902DCC}"/>
          </ac:spMkLst>
        </pc:spChg>
        <pc:spChg chg="mod">
          <ac:chgData name="One Skill" userId="8d49c830ac36a521" providerId="LiveId" clId="{EA354719-4A8A-47E8-A6A4-79A949610386}" dt="2024-04-18T13:40:59.976" v="3508" actId="27803"/>
          <ac:spMkLst>
            <pc:docMk/>
            <pc:sldMk cId="767519772" sldId="268"/>
            <ac:spMk id="3463" creationId="{F6710911-EB90-624E-F4C1-E9BEBDEF40F6}"/>
          </ac:spMkLst>
        </pc:spChg>
        <pc:spChg chg="mod">
          <ac:chgData name="One Skill" userId="8d49c830ac36a521" providerId="LiveId" clId="{EA354719-4A8A-47E8-A6A4-79A949610386}" dt="2024-04-18T13:40:59.976" v="3508" actId="27803"/>
          <ac:spMkLst>
            <pc:docMk/>
            <pc:sldMk cId="767519772" sldId="268"/>
            <ac:spMk id="3464" creationId="{23839FC3-1EA9-66E0-1CCE-011A0EEB3525}"/>
          </ac:spMkLst>
        </pc:spChg>
        <pc:spChg chg="mod">
          <ac:chgData name="One Skill" userId="8d49c830ac36a521" providerId="LiveId" clId="{EA354719-4A8A-47E8-A6A4-79A949610386}" dt="2024-04-18T13:40:59.976" v="3508" actId="27803"/>
          <ac:spMkLst>
            <pc:docMk/>
            <pc:sldMk cId="767519772" sldId="268"/>
            <ac:spMk id="3465" creationId="{D1D5E51C-BAF7-9936-1F63-095BF08CCEC5}"/>
          </ac:spMkLst>
        </pc:spChg>
        <pc:spChg chg="mod">
          <ac:chgData name="One Skill" userId="8d49c830ac36a521" providerId="LiveId" clId="{EA354719-4A8A-47E8-A6A4-79A949610386}" dt="2024-04-18T13:40:59.976" v="3508" actId="27803"/>
          <ac:spMkLst>
            <pc:docMk/>
            <pc:sldMk cId="767519772" sldId="268"/>
            <ac:spMk id="3466" creationId="{39367FEE-B789-ADD0-AE85-3327FE866B05}"/>
          </ac:spMkLst>
        </pc:spChg>
        <pc:spChg chg="mod">
          <ac:chgData name="One Skill" userId="8d49c830ac36a521" providerId="LiveId" clId="{EA354719-4A8A-47E8-A6A4-79A949610386}" dt="2024-04-18T13:40:59.976" v="3508" actId="27803"/>
          <ac:spMkLst>
            <pc:docMk/>
            <pc:sldMk cId="767519772" sldId="268"/>
            <ac:spMk id="3467" creationId="{D879CFE4-6BBA-D5E4-1410-E59784E63F44}"/>
          </ac:spMkLst>
        </pc:spChg>
        <pc:spChg chg="mod">
          <ac:chgData name="One Skill" userId="8d49c830ac36a521" providerId="LiveId" clId="{EA354719-4A8A-47E8-A6A4-79A949610386}" dt="2024-04-18T13:40:59.976" v="3508" actId="27803"/>
          <ac:spMkLst>
            <pc:docMk/>
            <pc:sldMk cId="767519772" sldId="268"/>
            <ac:spMk id="3468" creationId="{A5246E66-335C-466A-F131-7FDC7A6622CC}"/>
          </ac:spMkLst>
        </pc:spChg>
        <pc:spChg chg="mod">
          <ac:chgData name="One Skill" userId="8d49c830ac36a521" providerId="LiveId" clId="{EA354719-4A8A-47E8-A6A4-79A949610386}" dt="2024-04-18T13:40:59.976" v="3508" actId="27803"/>
          <ac:spMkLst>
            <pc:docMk/>
            <pc:sldMk cId="767519772" sldId="268"/>
            <ac:spMk id="3469" creationId="{0C37D11C-1FB5-D7E9-E5F4-9F7DE77CEC88}"/>
          </ac:spMkLst>
        </pc:spChg>
        <pc:spChg chg="mod">
          <ac:chgData name="One Skill" userId="8d49c830ac36a521" providerId="LiveId" clId="{EA354719-4A8A-47E8-A6A4-79A949610386}" dt="2024-04-18T13:40:59.976" v="3508" actId="27803"/>
          <ac:spMkLst>
            <pc:docMk/>
            <pc:sldMk cId="767519772" sldId="268"/>
            <ac:spMk id="3470" creationId="{11CB4CD8-D2FF-3ED7-6AEB-B298C3A13DF0}"/>
          </ac:spMkLst>
        </pc:spChg>
        <pc:spChg chg="mod">
          <ac:chgData name="One Skill" userId="8d49c830ac36a521" providerId="LiveId" clId="{EA354719-4A8A-47E8-A6A4-79A949610386}" dt="2024-04-18T13:40:59.976" v="3508" actId="27803"/>
          <ac:spMkLst>
            <pc:docMk/>
            <pc:sldMk cId="767519772" sldId="268"/>
            <ac:spMk id="3471" creationId="{AA9AB148-C86A-F776-CD4B-3F03C31B0320}"/>
          </ac:spMkLst>
        </pc:spChg>
        <pc:spChg chg="mod">
          <ac:chgData name="One Skill" userId="8d49c830ac36a521" providerId="LiveId" clId="{EA354719-4A8A-47E8-A6A4-79A949610386}" dt="2024-04-18T13:40:59.976" v="3508" actId="27803"/>
          <ac:spMkLst>
            <pc:docMk/>
            <pc:sldMk cId="767519772" sldId="268"/>
            <ac:spMk id="3472" creationId="{5457EE01-4000-E47C-A518-3BF809AB23CC}"/>
          </ac:spMkLst>
        </pc:spChg>
        <pc:spChg chg="mod">
          <ac:chgData name="One Skill" userId="8d49c830ac36a521" providerId="LiveId" clId="{EA354719-4A8A-47E8-A6A4-79A949610386}" dt="2024-04-18T13:40:59.976" v="3508" actId="27803"/>
          <ac:spMkLst>
            <pc:docMk/>
            <pc:sldMk cId="767519772" sldId="268"/>
            <ac:spMk id="3473" creationId="{D2D33DE2-652B-6FEC-A4F5-15F80019A0B2}"/>
          </ac:spMkLst>
        </pc:spChg>
        <pc:spChg chg="mod">
          <ac:chgData name="One Skill" userId="8d49c830ac36a521" providerId="LiveId" clId="{EA354719-4A8A-47E8-A6A4-79A949610386}" dt="2024-04-18T13:40:59.976" v="3508" actId="27803"/>
          <ac:spMkLst>
            <pc:docMk/>
            <pc:sldMk cId="767519772" sldId="268"/>
            <ac:spMk id="3474" creationId="{16B8BBDD-60AC-1EF4-F731-759297E90016}"/>
          </ac:spMkLst>
        </pc:spChg>
        <pc:spChg chg="mod">
          <ac:chgData name="One Skill" userId="8d49c830ac36a521" providerId="LiveId" clId="{EA354719-4A8A-47E8-A6A4-79A949610386}" dt="2024-04-18T13:40:59.976" v="3508" actId="27803"/>
          <ac:spMkLst>
            <pc:docMk/>
            <pc:sldMk cId="767519772" sldId="268"/>
            <ac:spMk id="3475" creationId="{5C35D18C-1B6D-0B0C-CE48-E796AEC386DC}"/>
          </ac:spMkLst>
        </pc:spChg>
        <pc:spChg chg="mod">
          <ac:chgData name="One Skill" userId="8d49c830ac36a521" providerId="LiveId" clId="{EA354719-4A8A-47E8-A6A4-79A949610386}" dt="2024-04-18T13:40:59.976" v="3508" actId="27803"/>
          <ac:spMkLst>
            <pc:docMk/>
            <pc:sldMk cId="767519772" sldId="268"/>
            <ac:spMk id="3476" creationId="{85238847-1F49-EE32-A04F-56551104C361}"/>
          </ac:spMkLst>
        </pc:spChg>
        <pc:spChg chg="mod">
          <ac:chgData name="One Skill" userId="8d49c830ac36a521" providerId="LiveId" clId="{EA354719-4A8A-47E8-A6A4-79A949610386}" dt="2024-04-18T13:40:59.976" v="3508" actId="27803"/>
          <ac:spMkLst>
            <pc:docMk/>
            <pc:sldMk cId="767519772" sldId="268"/>
            <ac:spMk id="3477" creationId="{764E740F-AE5A-7931-D6CA-FF58854ED6A3}"/>
          </ac:spMkLst>
        </pc:spChg>
        <pc:spChg chg="mod">
          <ac:chgData name="One Skill" userId="8d49c830ac36a521" providerId="LiveId" clId="{EA354719-4A8A-47E8-A6A4-79A949610386}" dt="2024-04-18T13:40:59.976" v="3508" actId="27803"/>
          <ac:spMkLst>
            <pc:docMk/>
            <pc:sldMk cId="767519772" sldId="268"/>
            <ac:spMk id="3478" creationId="{F959F9B9-D0BE-459E-CB36-D9B011AF3FD3}"/>
          </ac:spMkLst>
        </pc:spChg>
        <pc:spChg chg="mod">
          <ac:chgData name="One Skill" userId="8d49c830ac36a521" providerId="LiveId" clId="{EA354719-4A8A-47E8-A6A4-79A949610386}" dt="2024-04-18T13:40:59.976" v="3508" actId="27803"/>
          <ac:spMkLst>
            <pc:docMk/>
            <pc:sldMk cId="767519772" sldId="268"/>
            <ac:spMk id="3479" creationId="{70CE9E57-90E1-1BD5-8923-C48E4B7A8ABD}"/>
          </ac:spMkLst>
        </pc:spChg>
        <pc:spChg chg="mod">
          <ac:chgData name="One Skill" userId="8d49c830ac36a521" providerId="LiveId" clId="{EA354719-4A8A-47E8-A6A4-79A949610386}" dt="2024-04-18T13:40:59.976" v="3508" actId="27803"/>
          <ac:spMkLst>
            <pc:docMk/>
            <pc:sldMk cId="767519772" sldId="268"/>
            <ac:spMk id="3480" creationId="{77CE8D44-00DB-6828-0FDB-E172EB5CB4F2}"/>
          </ac:spMkLst>
        </pc:spChg>
        <pc:spChg chg="mod">
          <ac:chgData name="One Skill" userId="8d49c830ac36a521" providerId="LiveId" clId="{EA354719-4A8A-47E8-A6A4-79A949610386}" dt="2024-04-18T13:40:59.976" v="3508" actId="27803"/>
          <ac:spMkLst>
            <pc:docMk/>
            <pc:sldMk cId="767519772" sldId="268"/>
            <ac:spMk id="3481" creationId="{8A368032-EF08-7230-2D19-7E5AC68C4FD7}"/>
          </ac:spMkLst>
        </pc:spChg>
        <pc:spChg chg="mod">
          <ac:chgData name="One Skill" userId="8d49c830ac36a521" providerId="LiveId" clId="{EA354719-4A8A-47E8-A6A4-79A949610386}" dt="2024-04-18T13:40:59.976" v="3508" actId="27803"/>
          <ac:spMkLst>
            <pc:docMk/>
            <pc:sldMk cId="767519772" sldId="268"/>
            <ac:spMk id="3482" creationId="{87CBA590-8FD3-43F7-AD2D-1344DE99E494}"/>
          </ac:spMkLst>
        </pc:spChg>
        <pc:spChg chg="mod">
          <ac:chgData name="One Skill" userId="8d49c830ac36a521" providerId="LiveId" clId="{EA354719-4A8A-47E8-A6A4-79A949610386}" dt="2024-04-18T13:40:59.976" v="3508" actId="27803"/>
          <ac:spMkLst>
            <pc:docMk/>
            <pc:sldMk cId="767519772" sldId="268"/>
            <ac:spMk id="3483" creationId="{C7292E0E-901C-A82D-880E-BB270C5A8390}"/>
          </ac:spMkLst>
        </pc:spChg>
        <pc:spChg chg="mod">
          <ac:chgData name="One Skill" userId="8d49c830ac36a521" providerId="LiveId" clId="{EA354719-4A8A-47E8-A6A4-79A949610386}" dt="2024-04-18T13:40:59.976" v="3508" actId="27803"/>
          <ac:spMkLst>
            <pc:docMk/>
            <pc:sldMk cId="767519772" sldId="268"/>
            <ac:spMk id="3484" creationId="{DEB0B10E-ACD9-16EE-D28C-B1DA2E443499}"/>
          </ac:spMkLst>
        </pc:spChg>
        <pc:spChg chg="mod">
          <ac:chgData name="One Skill" userId="8d49c830ac36a521" providerId="LiveId" clId="{EA354719-4A8A-47E8-A6A4-79A949610386}" dt="2024-04-18T13:40:59.976" v="3508" actId="27803"/>
          <ac:spMkLst>
            <pc:docMk/>
            <pc:sldMk cId="767519772" sldId="268"/>
            <ac:spMk id="3485" creationId="{2F34A253-83EF-09FC-8520-8BA617958AB2}"/>
          </ac:spMkLst>
        </pc:spChg>
        <pc:spChg chg="mod">
          <ac:chgData name="One Skill" userId="8d49c830ac36a521" providerId="LiveId" clId="{EA354719-4A8A-47E8-A6A4-79A949610386}" dt="2024-04-18T13:40:59.976" v="3508" actId="27803"/>
          <ac:spMkLst>
            <pc:docMk/>
            <pc:sldMk cId="767519772" sldId="268"/>
            <ac:spMk id="3486" creationId="{6357D46F-371B-4511-2FC0-4860DCE814E7}"/>
          </ac:spMkLst>
        </pc:spChg>
        <pc:spChg chg="mod">
          <ac:chgData name="One Skill" userId="8d49c830ac36a521" providerId="LiveId" clId="{EA354719-4A8A-47E8-A6A4-79A949610386}" dt="2024-04-18T13:40:59.976" v="3508" actId="27803"/>
          <ac:spMkLst>
            <pc:docMk/>
            <pc:sldMk cId="767519772" sldId="268"/>
            <ac:spMk id="3487" creationId="{78D8A428-6FB9-D62D-86DD-CF4EC0B2AE8B}"/>
          </ac:spMkLst>
        </pc:spChg>
        <pc:spChg chg="mod">
          <ac:chgData name="One Skill" userId="8d49c830ac36a521" providerId="LiveId" clId="{EA354719-4A8A-47E8-A6A4-79A949610386}" dt="2024-04-18T13:40:59.976" v="3508" actId="27803"/>
          <ac:spMkLst>
            <pc:docMk/>
            <pc:sldMk cId="767519772" sldId="268"/>
            <ac:spMk id="3488" creationId="{3ADC9C0E-526D-1FB0-53AE-740658719A42}"/>
          </ac:spMkLst>
        </pc:spChg>
        <pc:spChg chg="mod">
          <ac:chgData name="One Skill" userId="8d49c830ac36a521" providerId="LiveId" clId="{EA354719-4A8A-47E8-A6A4-79A949610386}" dt="2024-04-18T13:40:59.976" v="3508" actId="27803"/>
          <ac:spMkLst>
            <pc:docMk/>
            <pc:sldMk cId="767519772" sldId="268"/>
            <ac:spMk id="3489" creationId="{381E1BEF-4C44-BB8F-9E87-637BF397BC1D}"/>
          </ac:spMkLst>
        </pc:spChg>
        <pc:spChg chg="mod">
          <ac:chgData name="One Skill" userId="8d49c830ac36a521" providerId="LiveId" clId="{EA354719-4A8A-47E8-A6A4-79A949610386}" dt="2024-04-18T13:40:59.976" v="3508" actId="27803"/>
          <ac:spMkLst>
            <pc:docMk/>
            <pc:sldMk cId="767519772" sldId="268"/>
            <ac:spMk id="3490" creationId="{4D497260-615D-27DE-2C85-18E9A2F1F26F}"/>
          </ac:spMkLst>
        </pc:spChg>
        <pc:spChg chg="mod">
          <ac:chgData name="One Skill" userId="8d49c830ac36a521" providerId="LiveId" clId="{EA354719-4A8A-47E8-A6A4-79A949610386}" dt="2024-04-18T13:40:59.976" v="3508" actId="27803"/>
          <ac:spMkLst>
            <pc:docMk/>
            <pc:sldMk cId="767519772" sldId="268"/>
            <ac:spMk id="3491" creationId="{8AF97E67-FB25-CDC7-8C13-8EC28141453F}"/>
          </ac:spMkLst>
        </pc:spChg>
        <pc:spChg chg="mod">
          <ac:chgData name="One Skill" userId="8d49c830ac36a521" providerId="LiveId" clId="{EA354719-4A8A-47E8-A6A4-79A949610386}" dt="2024-04-18T13:40:59.976" v="3508" actId="27803"/>
          <ac:spMkLst>
            <pc:docMk/>
            <pc:sldMk cId="767519772" sldId="268"/>
            <ac:spMk id="3492" creationId="{E41ECC84-7729-CB17-F159-78929EE94CF0}"/>
          </ac:spMkLst>
        </pc:spChg>
        <pc:spChg chg="mod">
          <ac:chgData name="One Skill" userId="8d49c830ac36a521" providerId="LiveId" clId="{EA354719-4A8A-47E8-A6A4-79A949610386}" dt="2024-04-18T13:40:59.976" v="3508" actId="27803"/>
          <ac:spMkLst>
            <pc:docMk/>
            <pc:sldMk cId="767519772" sldId="268"/>
            <ac:spMk id="3493" creationId="{272EAE80-ACAB-0D98-F2F5-C9A4AD74D721}"/>
          </ac:spMkLst>
        </pc:spChg>
        <pc:spChg chg="mod">
          <ac:chgData name="One Skill" userId="8d49c830ac36a521" providerId="LiveId" clId="{EA354719-4A8A-47E8-A6A4-79A949610386}" dt="2024-04-18T13:40:59.976" v="3508" actId="27803"/>
          <ac:spMkLst>
            <pc:docMk/>
            <pc:sldMk cId="767519772" sldId="268"/>
            <ac:spMk id="3494" creationId="{2C0AE482-7976-8BD0-AD0F-91816CEF2881}"/>
          </ac:spMkLst>
        </pc:spChg>
        <pc:spChg chg="mod">
          <ac:chgData name="One Skill" userId="8d49c830ac36a521" providerId="LiveId" clId="{EA354719-4A8A-47E8-A6A4-79A949610386}" dt="2024-04-18T13:40:59.976" v="3508" actId="27803"/>
          <ac:spMkLst>
            <pc:docMk/>
            <pc:sldMk cId="767519772" sldId="268"/>
            <ac:spMk id="3495" creationId="{FB7C9677-8567-6E6F-A5A4-04445A19318F}"/>
          </ac:spMkLst>
        </pc:spChg>
        <pc:spChg chg="mod">
          <ac:chgData name="One Skill" userId="8d49c830ac36a521" providerId="LiveId" clId="{EA354719-4A8A-47E8-A6A4-79A949610386}" dt="2024-04-18T13:40:59.976" v="3508" actId="27803"/>
          <ac:spMkLst>
            <pc:docMk/>
            <pc:sldMk cId="767519772" sldId="268"/>
            <ac:spMk id="3496" creationId="{B3922D5F-73B9-5613-20E7-DE444AA04FA6}"/>
          </ac:spMkLst>
        </pc:spChg>
        <pc:spChg chg="mod">
          <ac:chgData name="One Skill" userId="8d49c830ac36a521" providerId="LiveId" clId="{EA354719-4A8A-47E8-A6A4-79A949610386}" dt="2024-04-18T13:40:59.976" v="3508" actId="27803"/>
          <ac:spMkLst>
            <pc:docMk/>
            <pc:sldMk cId="767519772" sldId="268"/>
            <ac:spMk id="3497" creationId="{D670BD03-5DB1-82E5-3677-7BDC1DD0788E}"/>
          </ac:spMkLst>
        </pc:spChg>
        <pc:spChg chg="mod">
          <ac:chgData name="One Skill" userId="8d49c830ac36a521" providerId="LiveId" clId="{EA354719-4A8A-47E8-A6A4-79A949610386}" dt="2024-04-18T13:40:59.976" v="3508" actId="27803"/>
          <ac:spMkLst>
            <pc:docMk/>
            <pc:sldMk cId="767519772" sldId="268"/>
            <ac:spMk id="3498" creationId="{0CF8B26C-06AA-A705-7A84-D733465D0E25}"/>
          </ac:spMkLst>
        </pc:spChg>
        <pc:spChg chg="mod">
          <ac:chgData name="One Skill" userId="8d49c830ac36a521" providerId="LiveId" clId="{EA354719-4A8A-47E8-A6A4-79A949610386}" dt="2024-04-18T13:40:59.976" v="3508" actId="27803"/>
          <ac:spMkLst>
            <pc:docMk/>
            <pc:sldMk cId="767519772" sldId="268"/>
            <ac:spMk id="3499" creationId="{459F1243-06A3-D817-D719-F9FEE4823658}"/>
          </ac:spMkLst>
        </pc:spChg>
        <pc:spChg chg="mod">
          <ac:chgData name="One Skill" userId="8d49c830ac36a521" providerId="LiveId" clId="{EA354719-4A8A-47E8-A6A4-79A949610386}" dt="2024-04-18T13:40:59.976" v="3508" actId="27803"/>
          <ac:spMkLst>
            <pc:docMk/>
            <pc:sldMk cId="767519772" sldId="268"/>
            <ac:spMk id="3500" creationId="{346B4833-7115-A654-A0EC-9817DCDE9BB6}"/>
          </ac:spMkLst>
        </pc:spChg>
        <pc:spChg chg="mod">
          <ac:chgData name="One Skill" userId="8d49c830ac36a521" providerId="LiveId" clId="{EA354719-4A8A-47E8-A6A4-79A949610386}" dt="2024-04-18T13:40:59.976" v="3508" actId="27803"/>
          <ac:spMkLst>
            <pc:docMk/>
            <pc:sldMk cId="767519772" sldId="268"/>
            <ac:spMk id="3501" creationId="{C5FACB74-FDD4-C899-D946-7EFD1416219F}"/>
          </ac:spMkLst>
        </pc:spChg>
        <pc:spChg chg="mod">
          <ac:chgData name="One Skill" userId="8d49c830ac36a521" providerId="LiveId" clId="{EA354719-4A8A-47E8-A6A4-79A949610386}" dt="2024-04-18T13:40:59.976" v="3508" actId="27803"/>
          <ac:spMkLst>
            <pc:docMk/>
            <pc:sldMk cId="767519772" sldId="268"/>
            <ac:spMk id="3502" creationId="{A5DF6D68-C09E-52CB-43FF-67FECD2F8580}"/>
          </ac:spMkLst>
        </pc:spChg>
        <pc:spChg chg="mod">
          <ac:chgData name="One Skill" userId="8d49c830ac36a521" providerId="LiveId" clId="{EA354719-4A8A-47E8-A6A4-79A949610386}" dt="2024-04-18T13:40:59.976" v="3508" actId="27803"/>
          <ac:spMkLst>
            <pc:docMk/>
            <pc:sldMk cId="767519772" sldId="268"/>
            <ac:spMk id="3503" creationId="{E4E239E5-0F70-FB03-5DE1-6FC697C8DAAA}"/>
          </ac:spMkLst>
        </pc:spChg>
        <pc:spChg chg="mod">
          <ac:chgData name="One Skill" userId="8d49c830ac36a521" providerId="LiveId" clId="{EA354719-4A8A-47E8-A6A4-79A949610386}" dt="2024-04-18T13:40:59.976" v="3508" actId="27803"/>
          <ac:spMkLst>
            <pc:docMk/>
            <pc:sldMk cId="767519772" sldId="268"/>
            <ac:spMk id="3504" creationId="{17D5F38D-6AAC-32C1-C8CE-7EF192B26672}"/>
          </ac:spMkLst>
        </pc:spChg>
        <pc:spChg chg="mod">
          <ac:chgData name="One Skill" userId="8d49c830ac36a521" providerId="LiveId" clId="{EA354719-4A8A-47E8-A6A4-79A949610386}" dt="2024-04-18T13:40:59.976" v="3508" actId="27803"/>
          <ac:spMkLst>
            <pc:docMk/>
            <pc:sldMk cId="767519772" sldId="268"/>
            <ac:spMk id="3505" creationId="{A23C679F-EEE7-036D-DFA2-9E18A5958BB3}"/>
          </ac:spMkLst>
        </pc:spChg>
        <pc:spChg chg="mod">
          <ac:chgData name="One Skill" userId="8d49c830ac36a521" providerId="LiveId" clId="{EA354719-4A8A-47E8-A6A4-79A949610386}" dt="2024-04-18T13:40:59.976" v="3508" actId="27803"/>
          <ac:spMkLst>
            <pc:docMk/>
            <pc:sldMk cId="767519772" sldId="268"/>
            <ac:spMk id="3506" creationId="{D00013EA-9753-24AE-65FE-1C31A445616D}"/>
          </ac:spMkLst>
        </pc:spChg>
        <pc:spChg chg="mod">
          <ac:chgData name="One Skill" userId="8d49c830ac36a521" providerId="LiveId" clId="{EA354719-4A8A-47E8-A6A4-79A949610386}" dt="2024-04-18T13:40:59.976" v="3508" actId="27803"/>
          <ac:spMkLst>
            <pc:docMk/>
            <pc:sldMk cId="767519772" sldId="268"/>
            <ac:spMk id="3507" creationId="{350EABD9-5474-E5B3-1346-BDF91E9453EF}"/>
          </ac:spMkLst>
        </pc:spChg>
        <pc:spChg chg="mod">
          <ac:chgData name="One Skill" userId="8d49c830ac36a521" providerId="LiveId" clId="{EA354719-4A8A-47E8-A6A4-79A949610386}" dt="2024-04-18T13:40:59.976" v="3508" actId="27803"/>
          <ac:spMkLst>
            <pc:docMk/>
            <pc:sldMk cId="767519772" sldId="268"/>
            <ac:spMk id="3508" creationId="{CBC38585-34D3-1A52-0104-273CAFB4163F}"/>
          </ac:spMkLst>
        </pc:spChg>
        <pc:spChg chg="mod">
          <ac:chgData name="One Skill" userId="8d49c830ac36a521" providerId="LiveId" clId="{EA354719-4A8A-47E8-A6A4-79A949610386}" dt="2024-04-18T13:40:59.976" v="3508" actId="27803"/>
          <ac:spMkLst>
            <pc:docMk/>
            <pc:sldMk cId="767519772" sldId="268"/>
            <ac:spMk id="3509" creationId="{7C0A2E02-9D7B-8AFE-5D74-AF72D827F27F}"/>
          </ac:spMkLst>
        </pc:spChg>
        <pc:spChg chg="mod">
          <ac:chgData name="One Skill" userId="8d49c830ac36a521" providerId="LiveId" clId="{EA354719-4A8A-47E8-A6A4-79A949610386}" dt="2024-04-18T13:40:59.976" v="3508" actId="27803"/>
          <ac:spMkLst>
            <pc:docMk/>
            <pc:sldMk cId="767519772" sldId="268"/>
            <ac:spMk id="3510" creationId="{721E4C6F-A7A4-6BF7-4FA4-80D3EC90421C}"/>
          </ac:spMkLst>
        </pc:spChg>
        <pc:spChg chg="mod">
          <ac:chgData name="One Skill" userId="8d49c830ac36a521" providerId="LiveId" clId="{EA354719-4A8A-47E8-A6A4-79A949610386}" dt="2024-04-18T13:40:59.976" v="3508" actId="27803"/>
          <ac:spMkLst>
            <pc:docMk/>
            <pc:sldMk cId="767519772" sldId="268"/>
            <ac:spMk id="3511" creationId="{779D1FBD-EDFA-43A0-BAF8-AFAD4CD5A8BB}"/>
          </ac:spMkLst>
        </pc:spChg>
        <pc:spChg chg="mod">
          <ac:chgData name="One Skill" userId="8d49c830ac36a521" providerId="LiveId" clId="{EA354719-4A8A-47E8-A6A4-79A949610386}" dt="2024-04-18T13:40:59.976" v="3508" actId="27803"/>
          <ac:spMkLst>
            <pc:docMk/>
            <pc:sldMk cId="767519772" sldId="268"/>
            <ac:spMk id="3512" creationId="{FCCEEEF9-17C7-59A3-7F1D-ECE0B27F0428}"/>
          </ac:spMkLst>
        </pc:spChg>
        <pc:spChg chg="mod">
          <ac:chgData name="One Skill" userId="8d49c830ac36a521" providerId="LiveId" clId="{EA354719-4A8A-47E8-A6A4-79A949610386}" dt="2024-04-18T13:40:59.976" v="3508" actId="27803"/>
          <ac:spMkLst>
            <pc:docMk/>
            <pc:sldMk cId="767519772" sldId="268"/>
            <ac:spMk id="3513" creationId="{A29803AB-5002-A9F3-1E61-212F824F0EE9}"/>
          </ac:spMkLst>
        </pc:spChg>
        <pc:spChg chg="mod">
          <ac:chgData name="One Skill" userId="8d49c830ac36a521" providerId="LiveId" clId="{EA354719-4A8A-47E8-A6A4-79A949610386}" dt="2024-04-18T13:40:59.976" v="3508" actId="27803"/>
          <ac:spMkLst>
            <pc:docMk/>
            <pc:sldMk cId="767519772" sldId="268"/>
            <ac:spMk id="3514" creationId="{707D4845-FA4E-3BB1-D895-8ADF337BA2B3}"/>
          </ac:spMkLst>
        </pc:spChg>
        <pc:spChg chg="mod">
          <ac:chgData name="One Skill" userId="8d49c830ac36a521" providerId="LiveId" clId="{EA354719-4A8A-47E8-A6A4-79A949610386}" dt="2024-04-18T13:40:59.976" v="3508" actId="27803"/>
          <ac:spMkLst>
            <pc:docMk/>
            <pc:sldMk cId="767519772" sldId="268"/>
            <ac:spMk id="3515" creationId="{6DCA2811-9B6A-1579-1D41-F564A7143498}"/>
          </ac:spMkLst>
        </pc:spChg>
        <pc:spChg chg="mod">
          <ac:chgData name="One Skill" userId="8d49c830ac36a521" providerId="LiveId" clId="{EA354719-4A8A-47E8-A6A4-79A949610386}" dt="2024-04-18T13:40:59.976" v="3508" actId="27803"/>
          <ac:spMkLst>
            <pc:docMk/>
            <pc:sldMk cId="767519772" sldId="268"/>
            <ac:spMk id="3516" creationId="{CFF37C1B-4F32-093D-AA69-52DBE996F426}"/>
          </ac:spMkLst>
        </pc:spChg>
        <pc:spChg chg="mod">
          <ac:chgData name="One Skill" userId="8d49c830ac36a521" providerId="LiveId" clId="{EA354719-4A8A-47E8-A6A4-79A949610386}" dt="2024-04-18T13:40:59.976" v="3508" actId="27803"/>
          <ac:spMkLst>
            <pc:docMk/>
            <pc:sldMk cId="767519772" sldId="268"/>
            <ac:spMk id="3517" creationId="{DF5D28D5-4FC8-92C0-C816-E79AA5E3C634}"/>
          </ac:spMkLst>
        </pc:spChg>
        <pc:spChg chg="mod">
          <ac:chgData name="One Skill" userId="8d49c830ac36a521" providerId="LiveId" clId="{EA354719-4A8A-47E8-A6A4-79A949610386}" dt="2024-04-18T13:40:59.976" v="3508" actId="27803"/>
          <ac:spMkLst>
            <pc:docMk/>
            <pc:sldMk cId="767519772" sldId="268"/>
            <ac:spMk id="3518" creationId="{5542AAED-0D9A-2B93-CB05-B2B6F563A7B3}"/>
          </ac:spMkLst>
        </pc:spChg>
        <pc:spChg chg="mod">
          <ac:chgData name="One Skill" userId="8d49c830ac36a521" providerId="LiveId" clId="{EA354719-4A8A-47E8-A6A4-79A949610386}" dt="2024-04-18T13:40:59.976" v="3508" actId="27803"/>
          <ac:spMkLst>
            <pc:docMk/>
            <pc:sldMk cId="767519772" sldId="268"/>
            <ac:spMk id="3519" creationId="{AB4D34C4-C8A2-853B-1922-2A1644812B53}"/>
          </ac:spMkLst>
        </pc:spChg>
        <pc:spChg chg="mod">
          <ac:chgData name="One Skill" userId="8d49c830ac36a521" providerId="LiveId" clId="{EA354719-4A8A-47E8-A6A4-79A949610386}" dt="2024-04-18T13:40:59.976" v="3508" actId="27803"/>
          <ac:spMkLst>
            <pc:docMk/>
            <pc:sldMk cId="767519772" sldId="268"/>
            <ac:spMk id="3520" creationId="{86C7E727-9EED-1D90-7012-5D234C36CE4A}"/>
          </ac:spMkLst>
        </pc:spChg>
        <pc:spChg chg="mod">
          <ac:chgData name="One Skill" userId="8d49c830ac36a521" providerId="LiveId" clId="{EA354719-4A8A-47E8-A6A4-79A949610386}" dt="2024-04-18T13:40:59.976" v="3508" actId="27803"/>
          <ac:spMkLst>
            <pc:docMk/>
            <pc:sldMk cId="767519772" sldId="268"/>
            <ac:spMk id="3521" creationId="{6C109F50-34C0-5764-8360-74032CBA325A}"/>
          </ac:spMkLst>
        </pc:spChg>
        <pc:spChg chg="mod">
          <ac:chgData name="One Skill" userId="8d49c830ac36a521" providerId="LiveId" clId="{EA354719-4A8A-47E8-A6A4-79A949610386}" dt="2024-04-18T13:40:59.976" v="3508" actId="27803"/>
          <ac:spMkLst>
            <pc:docMk/>
            <pc:sldMk cId="767519772" sldId="268"/>
            <ac:spMk id="3522" creationId="{00644F0D-4165-CC53-5428-52121776FC83}"/>
          </ac:spMkLst>
        </pc:spChg>
        <pc:spChg chg="mod">
          <ac:chgData name="One Skill" userId="8d49c830ac36a521" providerId="LiveId" clId="{EA354719-4A8A-47E8-A6A4-79A949610386}" dt="2024-04-18T13:40:59.976" v="3508" actId="27803"/>
          <ac:spMkLst>
            <pc:docMk/>
            <pc:sldMk cId="767519772" sldId="268"/>
            <ac:spMk id="3523" creationId="{BB4E4454-0FEE-D0E4-7243-BA89DD32CAA7}"/>
          </ac:spMkLst>
        </pc:spChg>
        <pc:spChg chg="mod">
          <ac:chgData name="One Skill" userId="8d49c830ac36a521" providerId="LiveId" clId="{EA354719-4A8A-47E8-A6A4-79A949610386}" dt="2024-04-18T13:40:59.976" v="3508" actId="27803"/>
          <ac:spMkLst>
            <pc:docMk/>
            <pc:sldMk cId="767519772" sldId="268"/>
            <ac:spMk id="3524" creationId="{1EA5F982-08C9-62DF-2050-376BDE7B8029}"/>
          </ac:spMkLst>
        </pc:spChg>
        <pc:spChg chg="mod">
          <ac:chgData name="One Skill" userId="8d49c830ac36a521" providerId="LiveId" clId="{EA354719-4A8A-47E8-A6A4-79A949610386}" dt="2024-04-18T13:40:59.976" v="3508" actId="27803"/>
          <ac:spMkLst>
            <pc:docMk/>
            <pc:sldMk cId="767519772" sldId="268"/>
            <ac:spMk id="3525" creationId="{E7A0C715-61E0-D005-A1F1-5F2CC19CC31D}"/>
          </ac:spMkLst>
        </pc:spChg>
        <pc:spChg chg="mod">
          <ac:chgData name="One Skill" userId="8d49c830ac36a521" providerId="LiveId" clId="{EA354719-4A8A-47E8-A6A4-79A949610386}" dt="2024-04-18T13:40:59.976" v="3508" actId="27803"/>
          <ac:spMkLst>
            <pc:docMk/>
            <pc:sldMk cId="767519772" sldId="268"/>
            <ac:spMk id="3526" creationId="{F2CAA50C-C255-257A-1437-8272E9C09BE4}"/>
          </ac:spMkLst>
        </pc:spChg>
        <pc:spChg chg="mod">
          <ac:chgData name="One Skill" userId="8d49c830ac36a521" providerId="LiveId" clId="{EA354719-4A8A-47E8-A6A4-79A949610386}" dt="2024-04-18T13:40:59.976" v="3508" actId="27803"/>
          <ac:spMkLst>
            <pc:docMk/>
            <pc:sldMk cId="767519772" sldId="268"/>
            <ac:spMk id="3527" creationId="{96D4241E-A11A-A1E8-D6A3-304228DAA9B4}"/>
          </ac:spMkLst>
        </pc:spChg>
        <pc:spChg chg="mod">
          <ac:chgData name="One Skill" userId="8d49c830ac36a521" providerId="LiveId" clId="{EA354719-4A8A-47E8-A6A4-79A949610386}" dt="2024-04-18T13:40:59.976" v="3508" actId="27803"/>
          <ac:spMkLst>
            <pc:docMk/>
            <pc:sldMk cId="767519772" sldId="268"/>
            <ac:spMk id="3528" creationId="{8951F11B-A8FD-ACBC-C6F7-1C4A9B0D17DF}"/>
          </ac:spMkLst>
        </pc:spChg>
        <pc:spChg chg="mod">
          <ac:chgData name="One Skill" userId="8d49c830ac36a521" providerId="LiveId" clId="{EA354719-4A8A-47E8-A6A4-79A949610386}" dt="2024-04-18T13:40:59.976" v="3508" actId="27803"/>
          <ac:spMkLst>
            <pc:docMk/>
            <pc:sldMk cId="767519772" sldId="268"/>
            <ac:spMk id="3529" creationId="{A63D8355-2A5B-5B86-D9EA-BFB43A08846A}"/>
          </ac:spMkLst>
        </pc:spChg>
        <pc:spChg chg="mod">
          <ac:chgData name="One Skill" userId="8d49c830ac36a521" providerId="LiveId" clId="{EA354719-4A8A-47E8-A6A4-79A949610386}" dt="2024-04-18T13:40:59.976" v="3508" actId="27803"/>
          <ac:spMkLst>
            <pc:docMk/>
            <pc:sldMk cId="767519772" sldId="268"/>
            <ac:spMk id="3530" creationId="{AC0A0407-0294-DD52-67FD-E4D7B71E4A79}"/>
          </ac:spMkLst>
        </pc:spChg>
        <pc:spChg chg="mod">
          <ac:chgData name="One Skill" userId="8d49c830ac36a521" providerId="LiveId" clId="{EA354719-4A8A-47E8-A6A4-79A949610386}" dt="2024-04-18T13:40:59.976" v="3508" actId="27803"/>
          <ac:spMkLst>
            <pc:docMk/>
            <pc:sldMk cId="767519772" sldId="268"/>
            <ac:spMk id="3531" creationId="{9D322813-7073-1F23-358A-30F5818CFA11}"/>
          </ac:spMkLst>
        </pc:spChg>
        <pc:spChg chg="mod">
          <ac:chgData name="One Skill" userId="8d49c830ac36a521" providerId="LiveId" clId="{EA354719-4A8A-47E8-A6A4-79A949610386}" dt="2024-04-18T13:40:59.976" v="3508" actId="27803"/>
          <ac:spMkLst>
            <pc:docMk/>
            <pc:sldMk cId="767519772" sldId="268"/>
            <ac:spMk id="3532" creationId="{A1561C4C-9C4C-B06F-AD99-8420C2556F1F}"/>
          </ac:spMkLst>
        </pc:spChg>
        <pc:spChg chg="mod">
          <ac:chgData name="One Skill" userId="8d49c830ac36a521" providerId="LiveId" clId="{EA354719-4A8A-47E8-A6A4-79A949610386}" dt="2024-04-18T13:40:59.976" v="3508" actId="27803"/>
          <ac:spMkLst>
            <pc:docMk/>
            <pc:sldMk cId="767519772" sldId="268"/>
            <ac:spMk id="3533" creationId="{D3F484A9-42FF-F1F6-8EA0-CE366B8D0F2D}"/>
          </ac:spMkLst>
        </pc:spChg>
        <pc:spChg chg="mod">
          <ac:chgData name="One Skill" userId="8d49c830ac36a521" providerId="LiveId" clId="{EA354719-4A8A-47E8-A6A4-79A949610386}" dt="2024-04-18T13:40:59.976" v="3508" actId="27803"/>
          <ac:spMkLst>
            <pc:docMk/>
            <pc:sldMk cId="767519772" sldId="268"/>
            <ac:spMk id="3534" creationId="{0BF081A5-EC62-C704-80CE-6F1AD78CC013}"/>
          </ac:spMkLst>
        </pc:spChg>
        <pc:spChg chg="mod">
          <ac:chgData name="One Skill" userId="8d49c830ac36a521" providerId="LiveId" clId="{EA354719-4A8A-47E8-A6A4-79A949610386}" dt="2024-04-18T13:40:59.976" v="3508" actId="27803"/>
          <ac:spMkLst>
            <pc:docMk/>
            <pc:sldMk cId="767519772" sldId="268"/>
            <ac:spMk id="3535" creationId="{9A19BDE4-176F-3C8C-AD23-30DCBC27B624}"/>
          </ac:spMkLst>
        </pc:spChg>
        <pc:spChg chg="mod">
          <ac:chgData name="One Skill" userId="8d49c830ac36a521" providerId="LiveId" clId="{EA354719-4A8A-47E8-A6A4-79A949610386}" dt="2024-04-18T13:40:59.976" v="3508" actId="27803"/>
          <ac:spMkLst>
            <pc:docMk/>
            <pc:sldMk cId="767519772" sldId="268"/>
            <ac:spMk id="3536" creationId="{8D0E308B-B31D-58E0-C7DF-E7628FA61A50}"/>
          </ac:spMkLst>
        </pc:spChg>
        <pc:spChg chg="mod">
          <ac:chgData name="One Skill" userId="8d49c830ac36a521" providerId="LiveId" clId="{EA354719-4A8A-47E8-A6A4-79A949610386}" dt="2024-04-18T13:40:59.976" v="3508" actId="27803"/>
          <ac:spMkLst>
            <pc:docMk/>
            <pc:sldMk cId="767519772" sldId="268"/>
            <ac:spMk id="3537" creationId="{2D4A796A-EA32-214B-433C-1BDB186803EA}"/>
          </ac:spMkLst>
        </pc:spChg>
        <pc:spChg chg="mod">
          <ac:chgData name="One Skill" userId="8d49c830ac36a521" providerId="LiveId" clId="{EA354719-4A8A-47E8-A6A4-79A949610386}" dt="2024-04-18T13:40:59.976" v="3508" actId="27803"/>
          <ac:spMkLst>
            <pc:docMk/>
            <pc:sldMk cId="767519772" sldId="268"/>
            <ac:spMk id="3538" creationId="{E6B307F5-BD2F-91FE-BD0B-1C4B8D0BF07C}"/>
          </ac:spMkLst>
        </pc:spChg>
        <pc:spChg chg="mod">
          <ac:chgData name="One Skill" userId="8d49c830ac36a521" providerId="LiveId" clId="{EA354719-4A8A-47E8-A6A4-79A949610386}" dt="2024-04-18T13:40:59.976" v="3508" actId="27803"/>
          <ac:spMkLst>
            <pc:docMk/>
            <pc:sldMk cId="767519772" sldId="268"/>
            <ac:spMk id="3539" creationId="{D362DC44-14A2-7E48-9BB8-AEEEF07CEFDC}"/>
          </ac:spMkLst>
        </pc:spChg>
        <pc:spChg chg="mod">
          <ac:chgData name="One Skill" userId="8d49c830ac36a521" providerId="LiveId" clId="{EA354719-4A8A-47E8-A6A4-79A949610386}" dt="2024-04-18T13:40:59.976" v="3508" actId="27803"/>
          <ac:spMkLst>
            <pc:docMk/>
            <pc:sldMk cId="767519772" sldId="268"/>
            <ac:spMk id="3540" creationId="{44357CF3-84FC-28CF-DB16-D512BB7F2953}"/>
          </ac:spMkLst>
        </pc:spChg>
        <pc:spChg chg="mod">
          <ac:chgData name="One Skill" userId="8d49c830ac36a521" providerId="LiveId" clId="{EA354719-4A8A-47E8-A6A4-79A949610386}" dt="2024-04-18T13:40:59.976" v="3508" actId="27803"/>
          <ac:spMkLst>
            <pc:docMk/>
            <pc:sldMk cId="767519772" sldId="268"/>
            <ac:spMk id="3541" creationId="{BB9CB695-DA8B-F0FE-0755-CA29DE52AECA}"/>
          </ac:spMkLst>
        </pc:spChg>
        <pc:spChg chg="mod">
          <ac:chgData name="One Skill" userId="8d49c830ac36a521" providerId="LiveId" clId="{EA354719-4A8A-47E8-A6A4-79A949610386}" dt="2024-04-18T13:40:59.976" v="3508" actId="27803"/>
          <ac:spMkLst>
            <pc:docMk/>
            <pc:sldMk cId="767519772" sldId="268"/>
            <ac:spMk id="3542" creationId="{BF52C7F6-E47B-FCAE-FD9D-AF5855EBFC75}"/>
          </ac:spMkLst>
        </pc:spChg>
        <pc:spChg chg="mod">
          <ac:chgData name="One Skill" userId="8d49c830ac36a521" providerId="LiveId" clId="{EA354719-4A8A-47E8-A6A4-79A949610386}" dt="2024-04-18T13:40:59.976" v="3508" actId="27803"/>
          <ac:spMkLst>
            <pc:docMk/>
            <pc:sldMk cId="767519772" sldId="268"/>
            <ac:spMk id="3543" creationId="{90B802DF-CA09-12B6-17E0-CCCAEBDC2E0A}"/>
          </ac:spMkLst>
        </pc:spChg>
        <pc:spChg chg="mod">
          <ac:chgData name="One Skill" userId="8d49c830ac36a521" providerId="LiveId" clId="{EA354719-4A8A-47E8-A6A4-79A949610386}" dt="2024-04-18T13:40:59.976" v="3508" actId="27803"/>
          <ac:spMkLst>
            <pc:docMk/>
            <pc:sldMk cId="767519772" sldId="268"/>
            <ac:spMk id="3544" creationId="{961B2787-025E-09B1-2D9B-A02EF6DCE92E}"/>
          </ac:spMkLst>
        </pc:spChg>
        <pc:spChg chg="mod">
          <ac:chgData name="One Skill" userId="8d49c830ac36a521" providerId="LiveId" clId="{EA354719-4A8A-47E8-A6A4-79A949610386}" dt="2024-04-18T13:40:59.976" v="3508" actId="27803"/>
          <ac:spMkLst>
            <pc:docMk/>
            <pc:sldMk cId="767519772" sldId="268"/>
            <ac:spMk id="3545" creationId="{098FB504-CCD1-E774-B4BF-9FB115323B1B}"/>
          </ac:spMkLst>
        </pc:spChg>
        <pc:spChg chg="mod">
          <ac:chgData name="One Skill" userId="8d49c830ac36a521" providerId="LiveId" clId="{EA354719-4A8A-47E8-A6A4-79A949610386}" dt="2024-04-18T13:40:59.976" v="3508" actId="27803"/>
          <ac:spMkLst>
            <pc:docMk/>
            <pc:sldMk cId="767519772" sldId="268"/>
            <ac:spMk id="3546" creationId="{6B13865D-F6CC-8508-89E4-02B9F8C089AC}"/>
          </ac:spMkLst>
        </pc:spChg>
        <pc:spChg chg="mod">
          <ac:chgData name="One Skill" userId="8d49c830ac36a521" providerId="LiveId" clId="{EA354719-4A8A-47E8-A6A4-79A949610386}" dt="2024-04-18T13:40:59.976" v="3508" actId="27803"/>
          <ac:spMkLst>
            <pc:docMk/>
            <pc:sldMk cId="767519772" sldId="268"/>
            <ac:spMk id="3547" creationId="{1AEE4D6D-3439-F7DB-4AD2-64A5ABBDC5E6}"/>
          </ac:spMkLst>
        </pc:spChg>
        <pc:spChg chg="mod">
          <ac:chgData name="One Skill" userId="8d49c830ac36a521" providerId="LiveId" clId="{EA354719-4A8A-47E8-A6A4-79A949610386}" dt="2024-04-18T13:40:59.976" v="3508" actId="27803"/>
          <ac:spMkLst>
            <pc:docMk/>
            <pc:sldMk cId="767519772" sldId="268"/>
            <ac:spMk id="3548" creationId="{80E24B87-E158-6686-E460-13E5F24EECC9}"/>
          </ac:spMkLst>
        </pc:spChg>
        <pc:spChg chg="mod">
          <ac:chgData name="One Skill" userId="8d49c830ac36a521" providerId="LiveId" clId="{EA354719-4A8A-47E8-A6A4-79A949610386}" dt="2024-04-18T13:40:59.976" v="3508" actId="27803"/>
          <ac:spMkLst>
            <pc:docMk/>
            <pc:sldMk cId="767519772" sldId="268"/>
            <ac:spMk id="3549" creationId="{CBEE4BE2-BC34-D468-223E-EF2472DA63D9}"/>
          </ac:spMkLst>
        </pc:spChg>
        <pc:spChg chg="mod">
          <ac:chgData name="One Skill" userId="8d49c830ac36a521" providerId="LiveId" clId="{EA354719-4A8A-47E8-A6A4-79A949610386}" dt="2024-04-18T13:40:59.976" v="3508" actId="27803"/>
          <ac:spMkLst>
            <pc:docMk/>
            <pc:sldMk cId="767519772" sldId="268"/>
            <ac:spMk id="3550" creationId="{DB1D3895-BBA8-D330-6F86-C7D6732E71AB}"/>
          </ac:spMkLst>
        </pc:spChg>
        <pc:spChg chg="mod">
          <ac:chgData name="One Skill" userId="8d49c830ac36a521" providerId="LiveId" clId="{EA354719-4A8A-47E8-A6A4-79A949610386}" dt="2024-04-18T13:40:59.976" v="3508" actId="27803"/>
          <ac:spMkLst>
            <pc:docMk/>
            <pc:sldMk cId="767519772" sldId="268"/>
            <ac:spMk id="3551" creationId="{11D881D8-4BAA-068F-1C6F-88545FBAEF22}"/>
          </ac:spMkLst>
        </pc:spChg>
        <pc:spChg chg="mod">
          <ac:chgData name="One Skill" userId="8d49c830ac36a521" providerId="LiveId" clId="{EA354719-4A8A-47E8-A6A4-79A949610386}" dt="2024-04-18T13:40:59.976" v="3508" actId="27803"/>
          <ac:spMkLst>
            <pc:docMk/>
            <pc:sldMk cId="767519772" sldId="268"/>
            <ac:spMk id="3552" creationId="{262AB2A0-2108-CF2B-BB75-11B84FDF8610}"/>
          </ac:spMkLst>
        </pc:spChg>
        <pc:spChg chg="mod">
          <ac:chgData name="One Skill" userId="8d49c830ac36a521" providerId="LiveId" clId="{EA354719-4A8A-47E8-A6A4-79A949610386}" dt="2024-04-18T13:40:59.976" v="3508" actId="27803"/>
          <ac:spMkLst>
            <pc:docMk/>
            <pc:sldMk cId="767519772" sldId="268"/>
            <ac:spMk id="3553" creationId="{E25869BE-C44E-F84E-026E-049B1D7E8691}"/>
          </ac:spMkLst>
        </pc:spChg>
        <pc:spChg chg="mod">
          <ac:chgData name="One Skill" userId="8d49c830ac36a521" providerId="LiveId" clId="{EA354719-4A8A-47E8-A6A4-79A949610386}" dt="2024-04-18T13:40:59.976" v="3508" actId="27803"/>
          <ac:spMkLst>
            <pc:docMk/>
            <pc:sldMk cId="767519772" sldId="268"/>
            <ac:spMk id="3554" creationId="{05FA1EE0-BBD3-8478-45F3-2123167B617A}"/>
          </ac:spMkLst>
        </pc:spChg>
        <pc:spChg chg="mod">
          <ac:chgData name="One Skill" userId="8d49c830ac36a521" providerId="LiveId" clId="{EA354719-4A8A-47E8-A6A4-79A949610386}" dt="2024-04-18T13:40:59.976" v="3508" actId="27803"/>
          <ac:spMkLst>
            <pc:docMk/>
            <pc:sldMk cId="767519772" sldId="268"/>
            <ac:spMk id="3555" creationId="{1187C61E-4CA0-143F-52A8-D43EEE26F403}"/>
          </ac:spMkLst>
        </pc:spChg>
        <pc:spChg chg="mod">
          <ac:chgData name="One Skill" userId="8d49c830ac36a521" providerId="LiveId" clId="{EA354719-4A8A-47E8-A6A4-79A949610386}" dt="2024-04-18T13:40:59.976" v="3508" actId="27803"/>
          <ac:spMkLst>
            <pc:docMk/>
            <pc:sldMk cId="767519772" sldId="268"/>
            <ac:spMk id="3556" creationId="{2D71ABB1-C55E-53F4-27FE-669250C31699}"/>
          </ac:spMkLst>
        </pc:spChg>
        <pc:spChg chg="mod">
          <ac:chgData name="One Skill" userId="8d49c830ac36a521" providerId="LiveId" clId="{EA354719-4A8A-47E8-A6A4-79A949610386}" dt="2024-04-18T13:40:59.976" v="3508" actId="27803"/>
          <ac:spMkLst>
            <pc:docMk/>
            <pc:sldMk cId="767519772" sldId="268"/>
            <ac:spMk id="3557" creationId="{C57390F4-D678-ABC1-DA3B-1FDB74E501AE}"/>
          </ac:spMkLst>
        </pc:spChg>
        <pc:spChg chg="mod">
          <ac:chgData name="One Skill" userId="8d49c830ac36a521" providerId="LiveId" clId="{EA354719-4A8A-47E8-A6A4-79A949610386}" dt="2024-04-18T13:40:59.976" v="3508" actId="27803"/>
          <ac:spMkLst>
            <pc:docMk/>
            <pc:sldMk cId="767519772" sldId="268"/>
            <ac:spMk id="3558" creationId="{6C9455D9-499D-BB8A-D889-36FA457B3E5F}"/>
          </ac:spMkLst>
        </pc:spChg>
        <pc:spChg chg="mod">
          <ac:chgData name="One Skill" userId="8d49c830ac36a521" providerId="LiveId" clId="{EA354719-4A8A-47E8-A6A4-79A949610386}" dt="2024-04-18T13:40:59.976" v="3508" actId="27803"/>
          <ac:spMkLst>
            <pc:docMk/>
            <pc:sldMk cId="767519772" sldId="268"/>
            <ac:spMk id="3559" creationId="{3B5206C5-285D-F9F1-52D6-7AA463348230}"/>
          </ac:spMkLst>
        </pc:spChg>
        <pc:spChg chg="mod">
          <ac:chgData name="One Skill" userId="8d49c830ac36a521" providerId="LiveId" clId="{EA354719-4A8A-47E8-A6A4-79A949610386}" dt="2024-04-18T13:40:59.976" v="3508" actId="27803"/>
          <ac:spMkLst>
            <pc:docMk/>
            <pc:sldMk cId="767519772" sldId="268"/>
            <ac:spMk id="3560" creationId="{0563CE8C-E8D5-E9DF-5593-549872806E31}"/>
          </ac:spMkLst>
        </pc:spChg>
        <pc:spChg chg="mod">
          <ac:chgData name="One Skill" userId="8d49c830ac36a521" providerId="LiveId" clId="{EA354719-4A8A-47E8-A6A4-79A949610386}" dt="2024-04-18T13:40:59.976" v="3508" actId="27803"/>
          <ac:spMkLst>
            <pc:docMk/>
            <pc:sldMk cId="767519772" sldId="268"/>
            <ac:spMk id="3561" creationId="{9DF36B77-A7EA-AD30-0758-102704318453}"/>
          </ac:spMkLst>
        </pc:spChg>
        <pc:spChg chg="mod">
          <ac:chgData name="One Skill" userId="8d49c830ac36a521" providerId="LiveId" clId="{EA354719-4A8A-47E8-A6A4-79A949610386}" dt="2024-04-18T13:40:59.976" v="3508" actId="27803"/>
          <ac:spMkLst>
            <pc:docMk/>
            <pc:sldMk cId="767519772" sldId="268"/>
            <ac:spMk id="3562" creationId="{1988F90B-70E6-6334-3846-D0973521E31B}"/>
          </ac:spMkLst>
        </pc:spChg>
        <pc:spChg chg="mod">
          <ac:chgData name="One Skill" userId="8d49c830ac36a521" providerId="LiveId" clId="{EA354719-4A8A-47E8-A6A4-79A949610386}" dt="2024-04-18T13:40:59.976" v="3508" actId="27803"/>
          <ac:spMkLst>
            <pc:docMk/>
            <pc:sldMk cId="767519772" sldId="268"/>
            <ac:spMk id="3563" creationId="{A82AEBBB-28DF-C8E2-60B3-E3C724EC0CD0}"/>
          </ac:spMkLst>
        </pc:spChg>
        <pc:spChg chg="mod">
          <ac:chgData name="One Skill" userId="8d49c830ac36a521" providerId="LiveId" clId="{EA354719-4A8A-47E8-A6A4-79A949610386}" dt="2024-04-18T13:40:59.976" v="3508" actId="27803"/>
          <ac:spMkLst>
            <pc:docMk/>
            <pc:sldMk cId="767519772" sldId="268"/>
            <ac:spMk id="3564" creationId="{3B20F200-9ABF-4781-23BD-921C232173D0}"/>
          </ac:spMkLst>
        </pc:spChg>
        <pc:spChg chg="mod">
          <ac:chgData name="One Skill" userId="8d49c830ac36a521" providerId="LiveId" clId="{EA354719-4A8A-47E8-A6A4-79A949610386}" dt="2024-04-18T13:40:59.976" v="3508" actId="27803"/>
          <ac:spMkLst>
            <pc:docMk/>
            <pc:sldMk cId="767519772" sldId="268"/>
            <ac:spMk id="3565" creationId="{3FEB3A25-42FC-1C33-5CFF-F10522C675E2}"/>
          </ac:spMkLst>
        </pc:spChg>
        <pc:spChg chg="mod">
          <ac:chgData name="One Skill" userId="8d49c830ac36a521" providerId="LiveId" clId="{EA354719-4A8A-47E8-A6A4-79A949610386}" dt="2024-04-18T13:40:59.976" v="3508" actId="27803"/>
          <ac:spMkLst>
            <pc:docMk/>
            <pc:sldMk cId="767519772" sldId="268"/>
            <ac:spMk id="3566" creationId="{DE58B626-8D7C-755E-293B-AA0D93841CAC}"/>
          </ac:spMkLst>
        </pc:spChg>
        <pc:spChg chg="mod">
          <ac:chgData name="One Skill" userId="8d49c830ac36a521" providerId="LiveId" clId="{EA354719-4A8A-47E8-A6A4-79A949610386}" dt="2024-04-18T13:40:59.976" v="3508" actId="27803"/>
          <ac:spMkLst>
            <pc:docMk/>
            <pc:sldMk cId="767519772" sldId="268"/>
            <ac:spMk id="3567" creationId="{204D225D-B187-21D9-4F8E-C5EBD836E965}"/>
          </ac:spMkLst>
        </pc:spChg>
        <pc:spChg chg="mod">
          <ac:chgData name="One Skill" userId="8d49c830ac36a521" providerId="LiveId" clId="{EA354719-4A8A-47E8-A6A4-79A949610386}" dt="2024-04-18T13:40:59.976" v="3508" actId="27803"/>
          <ac:spMkLst>
            <pc:docMk/>
            <pc:sldMk cId="767519772" sldId="268"/>
            <ac:spMk id="3568" creationId="{B0AEB6A4-4328-F010-30D7-CA3DC6D1EF43}"/>
          </ac:spMkLst>
        </pc:spChg>
        <pc:spChg chg="mod">
          <ac:chgData name="One Skill" userId="8d49c830ac36a521" providerId="LiveId" clId="{EA354719-4A8A-47E8-A6A4-79A949610386}" dt="2024-04-18T13:40:59.976" v="3508" actId="27803"/>
          <ac:spMkLst>
            <pc:docMk/>
            <pc:sldMk cId="767519772" sldId="268"/>
            <ac:spMk id="3569" creationId="{39D16749-C9CC-0FD9-BA08-720059F3B75E}"/>
          </ac:spMkLst>
        </pc:spChg>
        <pc:spChg chg="mod">
          <ac:chgData name="One Skill" userId="8d49c830ac36a521" providerId="LiveId" clId="{EA354719-4A8A-47E8-A6A4-79A949610386}" dt="2024-04-18T13:40:59.976" v="3508" actId="27803"/>
          <ac:spMkLst>
            <pc:docMk/>
            <pc:sldMk cId="767519772" sldId="268"/>
            <ac:spMk id="3570" creationId="{2051FEC0-A6F8-3543-3A69-ED5B5BD26395}"/>
          </ac:spMkLst>
        </pc:spChg>
        <pc:spChg chg="mod">
          <ac:chgData name="One Skill" userId="8d49c830ac36a521" providerId="LiveId" clId="{EA354719-4A8A-47E8-A6A4-79A949610386}" dt="2024-04-18T13:40:59.976" v="3508" actId="27803"/>
          <ac:spMkLst>
            <pc:docMk/>
            <pc:sldMk cId="767519772" sldId="268"/>
            <ac:spMk id="3571" creationId="{250EBDC1-05E9-0CAC-CEEB-409A9C6AA86E}"/>
          </ac:spMkLst>
        </pc:spChg>
        <pc:spChg chg="mod">
          <ac:chgData name="One Skill" userId="8d49c830ac36a521" providerId="LiveId" clId="{EA354719-4A8A-47E8-A6A4-79A949610386}" dt="2024-04-18T13:40:59.976" v="3508" actId="27803"/>
          <ac:spMkLst>
            <pc:docMk/>
            <pc:sldMk cId="767519772" sldId="268"/>
            <ac:spMk id="3572" creationId="{F3AA17B6-A8AC-33E3-245D-2A4CDC122713}"/>
          </ac:spMkLst>
        </pc:spChg>
        <pc:spChg chg="mod">
          <ac:chgData name="One Skill" userId="8d49c830ac36a521" providerId="LiveId" clId="{EA354719-4A8A-47E8-A6A4-79A949610386}" dt="2024-04-18T13:40:59.976" v="3508" actId="27803"/>
          <ac:spMkLst>
            <pc:docMk/>
            <pc:sldMk cId="767519772" sldId="268"/>
            <ac:spMk id="3573" creationId="{EA058F3D-DDB7-13A5-5738-9EDFA45E8E0E}"/>
          </ac:spMkLst>
        </pc:spChg>
        <pc:spChg chg="mod">
          <ac:chgData name="One Skill" userId="8d49c830ac36a521" providerId="LiveId" clId="{EA354719-4A8A-47E8-A6A4-79A949610386}" dt="2024-04-18T13:40:59.976" v="3508" actId="27803"/>
          <ac:spMkLst>
            <pc:docMk/>
            <pc:sldMk cId="767519772" sldId="268"/>
            <ac:spMk id="3574" creationId="{615789C7-27D5-FD1E-A581-87160D0CC745}"/>
          </ac:spMkLst>
        </pc:spChg>
        <pc:spChg chg="mod">
          <ac:chgData name="One Skill" userId="8d49c830ac36a521" providerId="LiveId" clId="{EA354719-4A8A-47E8-A6A4-79A949610386}" dt="2024-04-18T13:40:59.976" v="3508" actId="27803"/>
          <ac:spMkLst>
            <pc:docMk/>
            <pc:sldMk cId="767519772" sldId="268"/>
            <ac:spMk id="3575" creationId="{AE1BA44A-CD32-7CDC-7CD0-0D4BDD04DCD5}"/>
          </ac:spMkLst>
        </pc:spChg>
        <pc:spChg chg="mod">
          <ac:chgData name="One Skill" userId="8d49c830ac36a521" providerId="LiveId" clId="{EA354719-4A8A-47E8-A6A4-79A949610386}" dt="2024-04-18T13:40:59.976" v="3508" actId="27803"/>
          <ac:spMkLst>
            <pc:docMk/>
            <pc:sldMk cId="767519772" sldId="268"/>
            <ac:spMk id="3576" creationId="{0E82A1E1-EBDA-4187-B540-88ABB009FF70}"/>
          </ac:spMkLst>
        </pc:spChg>
        <pc:spChg chg="mod">
          <ac:chgData name="One Skill" userId="8d49c830ac36a521" providerId="LiveId" clId="{EA354719-4A8A-47E8-A6A4-79A949610386}" dt="2024-04-18T13:40:59.976" v="3508" actId="27803"/>
          <ac:spMkLst>
            <pc:docMk/>
            <pc:sldMk cId="767519772" sldId="268"/>
            <ac:spMk id="3577" creationId="{3088E14F-C822-8141-870D-4D132190809A}"/>
          </ac:spMkLst>
        </pc:spChg>
        <pc:spChg chg="mod">
          <ac:chgData name="One Skill" userId="8d49c830ac36a521" providerId="LiveId" clId="{EA354719-4A8A-47E8-A6A4-79A949610386}" dt="2024-04-18T13:40:59.976" v="3508" actId="27803"/>
          <ac:spMkLst>
            <pc:docMk/>
            <pc:sldMk cId="767519772" sldId="268"/>
            <ac:spMk id="3578" creationId="{08CFF8BC-D741-290E-0103-64F77D1A0FFA}"/>
          </ac:spMkLst>
        </pc:spChg>
        <pc:spChg chg="mod">
          <ac:chgData name="One Skill" userId="8d49c830ac36a521" providerId="LiveId" clId="{EA354719-4A8A-47E8-A6A4-79A949610386}" dt="2024-04-18T13:40:59.976" v="3508" actId="27803"/>
          <ac:spMkLst>
            <pc:docMk/>
            <pc:sldMk cId="767519772" sldId="268"/>
            <ac:spMk id="3579" creationId="{354BA98B-8147-2359-C1D5-499E759F244F}"/>
          </ac:spMkLst>
        </pc:spChg>
        <pc:spChg chg="mod">
          <ac:chgData name="One Skill" userId="8d49c830ac36a521" providerId="LiveId" clId="{EA354719-4A8A-47E8-A6A4-79A949610386}" dt="2024-04-18T13:40:59.976" v="3508" actId="27803"/>
          <ac:spMkLst>
            <pc:docMk/>
            <pc:sldMk cId="767519772" sldId="268"/>
            <ac:spMk id="3580" creationId="{AEFD94CB-AD21-862E-77E5-5C8CADCDBD92}"/>
          </ac:spMkLst>
        </pc:spChg>
        <pc:spChg chg="mod">
          <ac:chgData name="One Skill" userId="8d49c830ac36a521" providerId="LiveId" clId="{EA354719-4A8A-47E8-A6A4-79A949610386}" dt="2024-04-18T13:40:59.976" v="3508" actId="27803"/>
          <ac:spMkLst>
            <pc:docMk/>
            <pc:sldMk cId="767519772" sldId="268"/>
            <ac:spMk id="3581" creationId="{8ED321D4-5B15-75E1-1B96-9FE6F2B189E8}"/>
          </ac:spMkLst>
        </pc:spChg>
        <pc:spChg chg="mod">
          <ac:chgData name="One Skill" userId="8d49c830ac36a521" providerId="LiveId" clId="{EA354719-4A8A-47E8-A6A4-79A949610386}" dt="2024-04-18T13:40:59.976" v="3508" actId="27803"/>
          <ac:spMkLst>
            <pc:docMk/>
            <pc:sldMk cId="767519772" sldId="268"/>
            <ac:spMk id="3582" creationId="{5A846A4A-7262-8E1A-31D6-2B278860CCA7}"/>
          </ac:spMkLst>
        </pc:spChg>
        <pc:spChg chg="mod">
          <ac:chgData name="One Skill" userId="8d49c830ac36a521" providerId="LiveId" clId="{EA354719-4A8A-47E8-A6A4-79A949610386}" dt="2024-04-18T13:40:59.976" v="3508" actId="27803"/>
          <ac:spMkLst>
            <pc:docMk/>
            <pc:sldMk cId="767519772" sldId="268"/>
            <ac:spMk id="3583" creationId="{DBFA149D-764A-1DEE-6570-31BE319BC78E}"/>
          </ac:spMkLst>
        </pc:spChg>
        <pc:spChg chg="mod">
          <ac:chgData name="One Skill" userId="8d49c830ac36a521" providerId="LiveId" clId="{EA354719-4A8A-47E8-A6A4-79A949610386}" dt="2024-04-18T13:40:59.976" v="3508" actId="27803"/>
          <ac:spMkLst>
            <pc:docMk/>
            <pc:sldMk cId="767519772" sldId="268"/>
            <ac:spMk id="3584" creationId="{EB2A466B-502D-7239-0713-200420EC27AB}"/>
          </ac:spMkLst>
        </pc:spChg>
        <pc:spChg chg="mod">
          <ac:chgData name="One Skill" userId="8d49c830ac36a521" providerId="LiveId" clId="{EA354719-4A8A-47E8-A6A4-79A949610386}" dt="2024-04-18T13:40:59.976" v="3508" actId="27803"/>
          <ac:spMkLst>
            <pc:docMk/>
            <pc:sldMk cId="767519772" sldId="268"/>
            <ac:spMk id="3585" creationId="{C7B45B0A-03E2-71CF-6CE9-292CE9AFDE4A}"/>
          </ac:spMkLst>
        </pc:spChg>
        <pc:spChg chg="mod">
          <ac:chgData name="One Skill" userId="8d49c830ac36a521" providerId="LiveId" clId="{EA354719-4A8A-47E8-A6A4-79A949610386}" dt="2024-04-18T13:40:59.976" v="3508" actId="27803"/>
          <ac:spMkLst>
            <pc:docMk/>
            <pc:sldMk cId="767519772" sldId="268"/>
            <ac:spMk id="3586" creationId="{2E85269C-AFD3-37FB-A7A0-FF0876374C1A}"/>
          </ac:spMkLst>
        </pc:spChg>
        <pc:spChg chg="mod">
          <ac:chgData name="One Skill" userId="8d49c830ac36a521" providerId="LiveId" clId="{EA354719-4A8A-47E8-A6A4-79A949610386}" dt="2024-04-18T13:40:59.976" v="3508" actId="27803"/>
          <ac:spMkLst>
            <pc:docMk/>
            <pc:sldMk cId="767519772" sldId="268"/>
            <ac:spMk id="3587" creationId="{F6F61DD1-ECD6-4332-9BF9-001DB636A332}"/>
          </ac:spMkLst>
        </pc:spChg>
        <pc:spChg chg="mod">
          <ac:chgData name="One Skill" userId="8d49c830ac36a521" providerId="LiveId" clId="{EA354719-4A8A-47E8-A6A4-79A949610386}" dt="2024-04-18T13:40:59.976" v="3508" actId="27803"/>
          <ac:spMkLst>
            <pc:docMk/>
            <pc:sldMk cId="767519772" sldId="268"/>
            <ac:spMk id="3588" creationId="{6C057425-64B3-B01C-317B-27A630B94337}"/>
          </ac:spMkLst>
        </pc:spChg>
        <pc:spChg chg="mod">
          <ac:chgData name="One Skill" userId="8d49c830ac36a521" providerId="LiveId" clId="{EA354719-4A8A-47E8-A6A4-79A949610386}" dt="2024-04-18T13:40:59.976" v="3508" actId="27803"/>
          <ac:spMkLst>
            <pc:docMk/>
            <pc:sldMk cId="767519772" sldId="268"/>
            <ac:spMk id="3589" creationId="{B54BC613-E515-FB09-85A7-4638EE72FF26}"/>
          </ac:spMkLst>
        </pc:spChg>
        <pc:spChg chg="mod">
          <ac:chgData name="One Skill" userId="8d49c830ac36a521" providerId="LiveId" clId="{EA354719-4A8A-47E8-A6A4-79A949610386}" dt="2024-04-18T13:40:59.976" v="3508" actId="27803"/>
          <ac:spMkLst>
            <pc:docMk/>
            <pc:sldMk cId="767519772" sldId="268"/>
            <ac:spMk id="3590" creationId="{89B2D228-8015-9844-F001-3342545CB7C1}"/>
          </ac:spMkLst>
        </pc:spChg>
        <pc:spChg chg="mod">
          <ac:chgData name="One Skill" userId="8d49c830ac36a521" providerId="LiveId" clId="{EA354719-4A8A-47E8-A6A4-79A949610386}" dt="2024-04-18T13:40:59.976" v="3508" actId="27803"/>
          <ac:spMkLst>
            <pc:docMk/>
            <pc:sldMk cId="767519772" sldId="268"/>
            <ac:spMk id="3591" creationId="{1C229DED-AA18-DBE0-B2D1-2DEEA705ACA3}"/>
          </ac:spMkLst>
        </pc:spChg>
        <pc:spChg chg="mod">
          <ac:chgData name="One Skill" userId="8d49c830ac36a521" providerId="LiveId" clId="{EA354719-4A8A-47E8-A6A4-79A949610386}" dt="2024-04-18T13:40:59.976" v="3508" actId="27803"/>
          <ac:spMkLst>
            <pc:docMk/>
            <pc:sldMk cId="767519772" sldId="268"/>
            <ac:spMk id="3592" creationId="{53CBAC00-2BBF-52FF-922C-927838BC99C3}"/>
          </ac:spMkLst>
        </pc:spChg>
        <pc:spChg chg="mod">
          <ac:chgData name="One Skill" userId="8d49c830ac36a521" providerId="LiveId" clId="{EA354719-4A8A-47E8-A6A4-79A949610386}" dt="2024-04-18T13:40:59.976" v="3508" actId="27803"/>
          <ac:spMkLst>
            <pc:docMk/>
            <pc:sldMk cId="767519772" sldId="268"/>
            <ac:spMk id="3593" creationId="{92D69F10-2E69-C66E-0104-C464D0AB4220}"/>
          </ac:spMkLst>
        </pc:spChg>
        <pc:spChg chg="mod">
          <ac:chgData name="One Skill" userId="8d49c830ac36a521" providerId="LiveId" clId="{EA354719-4A8A-47E8-A6A4-79A949610386}" dt="2024-04-18T13:40:59.976" v="3508" actId="27803"/>
          <ac:spMkLst>
            <pc:docMk/>
            <pc:sldMk cId="767519772" sldId="268"/>
            <ac:spMk id="3594" creationId="{760DBC59-992C-243A-75E9-B76A21CF65D3}"/>
          </ac:spMkLst>
        </pc:spChg>
        <pc:spChg chg="mod">
          <ac:chgData name="One Skill" userId="8d49c830ac36a521" providerId="LiveId" clId="{EA354719-4A8A-47E8-A6A4-79A949610386}" dt="2024-04-18T13:40:59.976" v="3508" actId="27803"/>
          <ac:spMkLst>
            <pc:docMk/>
            <pc:sldMk cId="767519772" sldId="268"/>
            <ac:spMk id="3595" creationId="{D1D801B0-11ED-A11F-90CC-E3C811E2C49F}"/>
          </ac:spMkLst>
        </pc:spChg>
        <pc:spChg chg="mod">
          <ac:chgData name="One Skill" userId="8d49c830ac36a521" providerId="LiveId" clId="{EA354719-4A8A-47E8-A6A4-79A949610386}" dt="2024-04-18T13:40:59.976" v="3508" actId="27803"/>
          <ac:spMkLst>
            <pc:docMk/>
            <pc:sldMk cId="767519772" sldId="268"/>
            <ac:spMk id="3596" creationId="{796B713D-E9B8-FFD7-518C-635C0EAF2AB6}"/>
          </ac:spMkLst>
        </pc:spChg>
        <pc:spChg chg="mod">
          <ac:chgData name="One Skill" userId="8d49c830ac36a521" providerId="LiveId" clId="{EA354719-4A8A-47E8-A6A4-79A949610386}" dt="2024-04-18T13:40:59.976" v="3508" actId="27803"/>
          <ac:spMkLst>
            <pc:docMk/>
            <pc:sldMk cId="767519772" sldId="268"/>
            <ac:spMk id="3597" creationId="{39761028-E0BA-2E2E-7061-18A7717214D5}"/>
          </ac:spMkLst>
        </pc:spChg>
        <pc:spChg chg="mod">
          <ac:chgData name="One Skill" userId="8d49c830ac36a521" providerId="LiveId" clId="{EA354719-4A8A-47E8-A6A4-79A949610386}" dt="2024-04-18T13:40:59.976" v="3508" actId="27803"/>
          <ac:spMkLst>
            <pc:docMk/>
            <pc:sldMk cId="767519772" sldId="268"/>
            <ac:spMk id="3598" creationId="{040A369D-E4F8-5021-AC8E-3CC6094D9C5B}"/>
          </ac:spMkLst>
        </pc:spChg>
        <pc:spChg chg="mod">
          <ac:chgData name="One Skill" userId="8d49c830ac36a521" providerId="LiveId" clId="{EA354719-4A8A-47E8-A6A4-79A949610386}" dt="2024-04-18T13:40:59.976" v="3508" actId="27803"/>
          <ac:spMkLst>
            <pc:docMk/>
            <pc:sldMk cId="767519772" sldId="268"/>
            <ac:spMk id="3599" creationId="{AF1D6806-28CF-1392-DB72-5D776DC90861}"/>
          </ac:spMkLst>
        </pc:spChg>
        <pc:spChg chg="mod">
          <ac:chgData name="One Skill" userId="8d49c830ac36a521" providerId="LiveId" clId="{EA354719-4A8A-47E8-A6A4-79A949610386}" dt="2024-04-18T13:40:59.976" v="3508" actId="27803"/>
          <ac:spMkLst>
            <pc:docMk/>
            <pc:sldMk cId="767519772" sldId="268"/>
            <ac:spMk id="3600" creationId="{44DEBDAB-D246-738B-C654-B564653D00B5}"/>
          </ac:spMkLst>
        </pc:spChg>
        <pc:spChg chg="mod">
          <ac:chgData name="One Skill" userId="8d49c830ac36a521" providerId="LiveId" clId="{EA354719-4A8A-47E8-A6A4-79A949610386}" dt="2024-04-18T13:40:59.976" v="3508" actId="27803"/>
          <ac:spMkLst>
            <pc:docMk/>
            <pc:sldMk cId="767519772" sldId="268"/>
            <ac:spMk id="3601" creationId="{E4977512-BAF0-1A58-0FBA-A5B0D36A53ED}"/>
          </ac:spMkLst>
        </pc:spChg>
        <pc:spChg chg="mod">
          <ac:chgData name="One Skill" userId="8d49c830ac36a521" providerId="LiveId" clId="{EA354719-4A8A-47E8-A6A4-79A949610386}" dt="2024-04-18T13:40:59.976" v="3508" actId="27803"/>
          <ac:spMkLst>
            <pc:docMk/>
            <pc:sldMk cId="767519772" sldId="268"/>
            <ac:spMk id="3602" creationId="{4615B0DF-1A37-56D0-6B9F-03C94ABF6D4E}"/>
          </ac:spMkLst>
        </pc:spChg>
        <pc:spChg chg="mod">
          <ac:chgData name="One Skill" userId="8d49c830ac36a521" providerId="LiveId" clId="{EA354719-4A8A-47E8-A6A4-79A949610386}" dt="2024-04-18T13:40:59.976" v="3508" actId="27803"/>
          <ac:spMkLst>
            <pc:docMk/>
            <pc:sldMk cId="767519772" sldId="268"/>
            <ac:spMk id="3603" creationId="{12DC722D-655D-CDD4-A039-D280D7E4A871}"/>
          </ac:spMkLst>
        </pc:spChg>
        <pc:spChg chg="mod">
          <ac:chgData name="One Skill" userId="8d49c830ac36a521" providerId="LiveId" clId="{EA354719-4A8A-47E8-A6A4-79A949610386}" dt="2024-04-18T13:40:59.976" v="3508" actId="27803"/>
          <ac:spMkLst>
            <pc:docMk/>
            <pc:sldMk cId="767519772" sldId="268"/>
            <ac:spMk id="3604" creationId="{93C930A5-3FCF-282C-D07E-57BC40BBF5CD}"/>
          </ac:spMkLst>
        </pc:spChg>
        <pc:spChg chg="mod">
          <ac:chgData name="One Skill" userId="8d49c830ac36a521" providerId="LiveId" clId="{EA354719-4A8A-47E8-A6A4-79A949610386}" dt="2024-04-18T13:40:59.976" v="3508" actId="27803"/>
          <ac:spMkLst>
            <pc:docMk/>
            <pc:sldMk cId="767519772" sldId="268"/>
            <ac:spMk id="3605" creationId="{B95E6DC8-E619-1A32-5989-468F288E225D}"/>
          </ac:spMkLst>
        </pc:spChg>
        <pc:spChg chg="mod">
          <ac:chgData name="One Skill" userId="8d49c830ac36a521" providerId="LiveId" clId="{EA354719-4A8A-47E8-A6A4-79A949610386}" dt="2024-04-18T13:40:59.976" v="3508" actId="27803"/>
          <ac:spMkLst>
            <pc:docMk/>
            <pc:sldMk cId="767519772" sldId="268"/>
            <ac:spMk id="3606" creationId="{B24DC67C-87D7-B478-68FD-5409A7FAB475}"/>
          </ac:spMkLst>
        </pc:spChg>
        <pc:spChg chg="mod">
          <ac:chgData name="One Skill" userId="8d49c830ac36a521" providerId="LiveId" clId="{EA354719-4A8A-47E8-A6A4-79A949610386}" dt="2024-04-18T13:40:59.976" v="3508" actId="27803"/>
          <ac:spMkLst>
            <pc:docMk/>
            <pc:sldMk cId="767519772" sldId="268"/>
            <ac:spMk id="3607" creationId="{08F54F95-6219-FBA7-1F9F-538984654531}"/>
          </ac:spMkLst>
        </pc:spChg>
        <pc:spChg chg="mod">
          <ac:chgData name="One Skill" userId="8d49c830ac36a521" providerId="LiveId" clId="{EA354719-4A8A-47E8-A6A4-79A949610386}" dt="2024-04-18T13:40:59.976" v="3508" actId="27803"/>
          <ac:spMkLst>
            <pc:docMk/>
            <pc:sldMk cId="767519772" sldId="268"/>
            <ac:spMk id="3608" creationId="{56EC0468-C9A7-784C-66B5-6D94771758B5}"/>
          </ac:spMkLst>
        </pc:spChg>
        <pc:spChg chg="mod">
          <ac:chgData name="One Skill" userId="8d49c830ac36a521" providerId="LiveId" clId="{EA354719-4A8A-47E8-A6A4-79A949610386}" dt="2024-04-18T13:40:59.976" v="3508" actId="27803"/>
          <ac:spMkLst>
            <pc:docMk/>
            <pc:sldMk cId="767519772" sldId="268"/>
            <ac:spMk id="3609" creationId="{044C78E8-D949-4304-BA7C-712E0C2DCBE6}"/>
          </ac:spMkLst>
        </pc:spChg>
        <pc:spChg chg="mod">
          <ac:chgData name="One Skill" userId="8d49c830ac36a521" providerId="LiveId" clId="{EA354719-4A8A-47E8-A6A4-79A949610386}" dt="2024-04-18T13:40:59.976" v="3508" actId="27803"/>
          <ac:spMkLst>
            <pc:docMk/>
            <pc:sldMk cId="767519772" sldId="268"/>
            <ac:spMk id="3610" creationId="{B36618D9-DA58-1A41-2335-BC84C74E1D78}"/>
          </ac:spMkLst>
        </pc:spChg>
        <pc:spChg chg="mod">
          <ac:chgData name="One Skill" userId="8d49c830ac36a521" providerId="LiveId" clId="{EA354719-4A8A-47E8-A6A4-79A949610386}" dt="2024-04-18T13:40:59.976" v="3508" actId="27803"/>
          <ac:spMkLst>
            <pc:docMk/>
            <pc:sldMk cId="767519772" sldId="268"/>
            <ac:spMk id="3611" creationId="{07C7ADA5-2930-5A94-9D2C-621CA699DFC0}"/>
          </ac:spMkLst>
        </pc:spChg>
        <pc:spChg chg="mod">
          <ac:chgData name="One Skill" userId="8d49c830ac36a521" providerId="LiveId" clId="{EA354719-4A8A-47E8-A6A4-79A949610386}" dt="2024-04-18T13:40:59.976" v="3508" actId="27803"/>
          <ac:spMkLst>
            <pc:docMk/>
            <pc:sldMk cId="767519772" sldId="268"/>
            <ac:spMk id="3612" creationId="{860465FB-20C7-6DCE-4E01-29B379E98AD6}"/>
          </ac:spMkLst>
        </pc:spChg>
        <pc:spChg chg="mod">
          <ac:chgData name="One Skill" userId="8d49c830ac36a521" providerId="LiveId" clId="{EA354719-4A8A-47E8-A6A4-79A949610386}" dt="2024-04-18T13:40:59.976" v="3508" actId="27803"/>
          <ac:spMkLst>
            <pc:docMk/>
            <pc:sldMk cId="767519772" sldId="268"/>
            <ac:spMk id="3613" creationId="{13746389-F020-0735-7ED0-897C489134FE}"/>
          </ac:spMkLst>
        </pc:spChg>
        <pc:spChg chg="mod">
          <ac:chgData name="One Skill" userId="8d49c830ac36a521" providerId="LiveId" clId="{EA354719-4A8A-47E8-A6A4-79A949610386}" dt="2024-04-18T13:40:59.976" v="3508" actId="27803"/>
          <ac:spMkLst>
            <pc:docMk/>
            <pc:sldMk cId="767519772" sldId="268"/>
            <ac:spMk id="3614" creationId="{F1BCE451-6ADD-484F-06AF-99D023138F43}"/>
          </ac:spMkLst>
        </pc:spChg>
        <pc:spChg chg="mod">
          <ac:chgData name="One Skill" userId="8d49c830ac36a521" providerId="LiveId" clId="{EA354719-4A8A-47E8-A6A4-79A949610386}" dt="2024-04-18T13:40:59.976" v="3508" actId="27803"/>
          <ac:spMkLst>
            <pc:docMk/>
            <pc:sldMk cId="767519772" sldId="268"/>
            <ac:spMk id="3615" creationId="{5DBC20A0-9D11-1449-7035-6F16293DCA38}"/>
          </ac:spMkLst>
        </pc:spChg>
        <pc:spChg chg="mod">
          <ac:chgData name="One Skill" userId="8d49c830ac36a521" providerId="LiveId" clId="{EA354719-4A8A-47E8-A6A4-79A949610386}" dt="2024-04-18T13:40:59.976" v="3508" actId="27803"/>
          <ac:spMkLst>
            <pc:docMk/>
            <pc:sldMk cId="767519772" sldId="268"/>
            <ac:spMk id="3616" creationId="{786B2959-2975-33BE-191E-AD6708CF8093}"/>
          </ac:spMkLst>
        </pc:spChg>
        <pc:spChg chg="mod">
          <ac:chgData name="One Skill" userId="8d49c830ac36a521" providerId="LiveId" clId="{EA354719-4A8A-47E8-A6A4-79A949610386}" dt="2024-04-18T13:40:59.976" v="3508" actId="27803"/>
          <ac:spMkLst>
            <pc:docMk/>
            <pc:sldMk cId="767519772" sldId="268"/>
            <ac:spMk id="3617" creationId="{4157FCEE-1ECA-EA43-8780-7CC444D11228}"/>
          </ac:spMkLst>
        </pc:spChg>
        <pc:spChg chg="mod">
          <ac:chgData name="One Skill" userId="8d49c830ac36a521" providerId="LiveId" clId="{EA354719-4A8A-47E8-A6A4-79A949610386}" dt="2024-04-18T13:40:59.976" v="3508" actId="27803"/>
          <ac:spMkLst>
            <pc:docMk/>
            <pc:sldMk cId="767519772" sldId="268"/>
            <ac:spMk id="3618" creationId="{A807357A-81C5-9203-B0C9-B965878CE9B6}"/>
          </ac:spMkLst>
        </pc:spChg>
        <pc:spChg chg="mod">
          <ac:chgData name="One Skill" userId="8d49c830ac36a521" providerId="LiveId" clId="{EA354719-4A8A-47E8-A6A4-79A949610386}" dt="2024-04-18T13:40:59.976" v="3508" actId="27803"/>
          <ac:spMkLst>
            <pc:docMk/>
            <pc:sldMk cId="767519772" sldId="268"/>
            <ac:spMk id="3619" creationId="{4616FA2B-B7D5-DC4A-CFEB-875ADC04F7EE}"/>
          </ac:spMkLst>
        </pc:spChg>
        <pc:spChg chg="mod">
          <ac:chgData name="One Skill" userId="8d49c830ac36a521" providerId="LiveId" clId="{EA354719-4A8A-47E8-A6A4-79A949610386}" dt="2024-04-18T13:40:59.976" v="3508" actId="27803"/>
          <ac:spMkLst>
            <pc:docMk/>
            <pc:sldMk cId="767519772" sldId="268"/>
            <ac:spMk id="3620" creationId="{4FD6E4A7-A86F-83D7-A457-56AA2379191E}"/>
          </ac:spMkLst>
        </pc:spChg>
        <pc:spChg chg="mod">
          <ac:chgData name="One Skill" userId="8d49c830ac36a521" providerId="LiveId" clId="{EA354719-4A8A-47E8-A6A4-79A949610386}" dt="2024-04-18T13:40:59.976" v="3508" actId="27803"/>
          <ac:spMkLst>
            <pc:docMk/>
            <pc:sldMk cId="767519772" sldId="268"/>
            <ac:spMk id="3621" creationId="{591BBD1A-E915-4048-7D40-EBFE38A3A73F}"/>
          </ac:spMkLst>
        </pc:spChg>
        <pc:spChg chg="mod">
          <ac:chgData name="One Skill" userId="8d49c830ac36a521" providerId="LiveId" clId="{EA354719-4A8A-47E8-A6A4-79A949610386}" dt="2024-04-18T13:40:59.976" v="3508" actId="27803"/>
          <ac:spMkLst>
            <pc:docMk/>
            <pc:sldMk cId="767519772" sldId="268"/>
            <ac:spMk id="3622" creationId="{389DD2CA-E7AD-69D6-C470-6446594B66C4}"/>
          </ac:spMkLst>
        </pc:spChg>
        <pc:spChg chg="mod">
          <ac:chgData name="One Skill" userId="8d49c830ac36a521" providerId="LiveId" clId="{EA354719-4A8A-47E8-A6A4-79A949610386}" dt="2024-04-18T13:40:59.976" v="3508" actId="27803"/>
          <ac:spMkLst>
            <pc:docMk/>
            <pc:sldMk cId="767519772" sldId="268"/>
            <ac:spMk id="3623" creationId="{DAEA20BD-6B81-4DF9-A427-CD066006DDB1}"/>
          </ac:spMkLst>
        </pc:spChg>
        <pc:spChg chg="mod">
          <ac:chgData name="One Skill" userId="8d49c830ac36a521" providerId="LiveId" clId="{EA354719-4A8A-47E8-A6A4-79A949610386}" dt="2024-04-18T13:40:59.976" v="3508" actId="27803"/>
          <ac:spMkLst>
            <pc:docMk/>
            <pc:sldMk cId="767519772" sldId="268"/>
            <ac:spMk id="3624" creationId="{ACB12ECB-97B8-8A49-3274-4288A1AEBBB1}"/>
          </ac:spMkLst>
        </pc:spChg>
        <pc:spChg chg="mod">
          <ac:chgData name="One Skill" userId="8d49c830ac36a521" providerId="LiveId" clId="{EA354719-4A8A-47E8-A6A4-79A949610386}" dt="2024-04-18T13:40:59.976" v="3508" actId="27803"/>
          <ac:spMkLst>
            <pc:docMk/>
            <pc:sldMk cId="767519772" sldId="268"/>
            <ac:spMk id="3625" creationId="{848ED0A5-42A5-252C-21DF-95D94B976E14}"/>
          </ac:spMkLst>
        </pc:spChg>
        <pc:spChg chg="mod">
          <ac:chgData name="One Skill" userId="8d49c830ac36a521" providerId="LiveId" clId="{EA354719-4A8A-47E8-A6A4-79A949610386}" dt="2024-04-18T13:40:59.976" v="3508" actId="27803"/>
          <ac:spMkLst>
            <pc:docMk/>
            <pc:sldMk cId="767519772" sldId="268"/>
            <ac:spMk id="3626" creationId="{CE3F796A-9BC6-A8E2-1B06-1ECACD724F36}"/>
          </ac:spMkLst>
        </pc:spChg>
        <pc:spChg chg="mod">
          <ac:chgData name="One Skill" userId="8d49c830ac36a521" providerId="LiveId" clId="{EA354719-4A8A-47E8-A6A4-79A949610386}" dt="2024-04-18T13:40:59.976" v="3508" actId="27803"/>
          <ac:spMkLst>
            <pc:docMk/>
            <pc:sldMk cId="767519772" sldId="268"/>
            <ac:spMk id="3627" creationId="{4E45A867-F24E-E95E-B909-BF20ED3D8FDD}"/>
          </ac:spMkLst>
        </pc:spChg>
        <pc:spChg chg="mod">
          <ac:chgData name="One Skill" userId="8d49c830ac36a521" providerId="LiveId" clId="{EA354719-4A8A-47E8-A6A4-79A949610386}" dt="2024-04-18T13:40:59.976" v="3508" actId="27803"/>
          <ac:spMkLst>
            <pc:docMk/>
            <pc:sldMk cId="767519772" sldId="268"/>
            <ac:spMk id="3628" creationId="{DEF21E11-F4FB-A20F-E963-950096CF53B3}"/>
          </ac:spMkLst>
        </pc:spChg>
        <pc:spChg chg="mod">
          <ac:chgData name="One Skill" userId="8d49c830ac36a521" providerId="LiveId" clId="{EA354719-4A8A-47E8-A6A4-79A949610386}" dt="2024-04-18T13:40:59.976" v="3508" actId="27803"/>
          <ac:spMkLst>
            <pc:docMk/>
            <pc:sldMk cId="767519772" sldId="268"/>
            <ac:spMk id="3629" creationId="{166A4C5F-5BD7-1B9F-0A63-67356FB28F98}"/>
          </ac:spMkLst>
        </pc:spChg>
        <pc:spChg chg="mod">
          <ac:chgData name="One Skill" userId="8d49c830ac36a521" providerId="LiveId" clId="{EA354719-4A8A-47E8-A6A4-79A949610386}" dt="2024-04-18T13:40:59.976" v="3508" actId="27803"/>
          <ac:spMkLst>
            <pc:docMk/>
            <pc:sldMk cId="767519772" sldId="268"/>
            <ac:spMk id="3630" creationId="{44D1A9A3-736A-6BA0-8AE7-78A9BAAEC802}"/>
          </ac:spMkLst>
        </pc:spChg>
        <pc:spChg chg="mod">
          <ac:chgData name="One Skill" userId="8d49c830ac36a521" providerId="LiveId" clId="{EA354719-4A8A-47E8-A6A4-79A949610386}" dt="2024-04-18T13:40:59.976" v="3508" actId="27803"/>
          <ac:spMkLst>
            <pc:docMk/>
            <pc:sldMk cId="767519772" sldId="268"/>
            <ac:spMk id="3631" creationId="{1BB589E1-803D-805C-B94E-02044AB325FF}"/>
          </ac:spMkLst>
        </pc:spChg>
        <pc:spChg chg="mod">
          <ac:chgData name="One Skill" userId="8d49c830ac36a521" providerId="LiveId" clId="{EA354719-4A8A-47E8-A6A4-79A949610386}" dt="2024-04-18T13:40:59.976" v="3508" actId="27803"/>
          <ac:spMkLst>
            <pc:docMk/>
            <pc:sldMk cId="767519772" sldId="268"/>
            <ac:spMk id="3632" creationId="{B8F3FA0F-A1BB-9AA5-F787-D62E0BC0B784}"/>
          </ac:spMkLst>
        </pc:spChg>
        <pc:spChg chg="mod">
          <ac:chgData name="One Skill" userId="8d49c830ac36a521" providerId="LiveId" clId="{EA354719-4A8A-47E8-A6A4-79A949610386}" dt="2024-04-18T13:40:59.976" v="3508" actId="27803"/>
          <ac:spMkLst>
            <pc:docMk/>
            <pc:sldMk cId="767519772" sldId="268"/>
            <ac:spMk id="3633" creationId="{22AA8E29-5A13-7DED-5445-9504E2B40107}"/>
          </ac:spMkLst>
        </pc:spChg>
        <pc:spChg chg="mod">
          <ac:chgData name="One Skill" userId="8d49c830ac36a521" providerId="LiveId" clId="{EA354719-4A8A-47E8-A6A4-79A949610386}" dt="2024-04-18T13:40:59.976" v="3508" actId="27803"/>
          <ac:spMkLst>
            <pc:docMk/>
            <pc:sldMk cId="767519772" sldId="268"/>
            <ac:spMk id="3634" creationId="{074F452D-76A9-2284-3873-9ECA7005A7F9}"/>
          </ac:spMkLst>
        </pc:spChg>
        <pc:spChg chg="mod">
          <ac:chgData name="One Skill" userId="8d49c830ac36a521" providerId="LiveId" clId="{EA354719-4A8A-47E8-A6A4-79A949610386}" dt="2024-04-18T13:40:59.976" v="3508" actId="27803"/>
          <ac:spMkLst>
            <pc:docMk/>
            <pc:sldMk cId="767519772" sldId="268"/>
            <ac:spMk id="3635" creationId="{8C0AD41C-4290-DAFA-B5B2-CE82B1BFC743}"/>
          </ac:spMkLst>
        </pc:spChg>
        <pc:spChg chg="mod">
          <ac:chgData name="One Skill" userId="8d49c830ac36a521" providerId="LiveId" clId="{EA354719-4A8A-47E8-A6A4-79A949610386}" dt="2024-04-18T13:40:59.976" v="3508" actId="27803"/>
          <ac:spMkLst>
            <pc:docMk/>
            <pc:sldMk cId="767519772" sldId="268"/>
            <ac:spMk id="3636" creationId="{33008EE8-ACC2-CFE2-D0D5-C20C3D38DAC1}"/>
          </ac:spMkLst>
        </pc:spChg>
        <pc:spChg chg="mod">
          <ac:chgData name="One Skill" userId="8d49c830ac36a521" providerId="LiveId" clId="{EA354719-4A8A-47E8-A6A4-79A949610386}" dt="2024-04-18T13:40:59.976" v="3508" actId="27803"/>
          <ac:spMkLst>
            <pc:docMk/>
            <pc:sldMk cId="767519772" sldId="268"/>
            <ac:spMk id="3637" creationId="{FDC21409-D1A6-8E38-AE5B-A408B838B56D}"/>
          </ac:spMkLst>
        </pc:spChg>
        <pc:spChg chg="mod">
          <ac:chgData name="One Skill" userId="8d49c830ac36a521" providerId="LiveId" clId="{EA354719-4A8A-47E8-A6A4-79A949610386}" dt="2024-04-18T13:40:59.976" v="3508" actId="27803"/>
          <ac:spMkLst>
            <pc:docMk/>
            <pc:sldMk cId="767519772" sldId="268"/>
            <ac:spMk id="3638" creationId="{6B472BB2-40B1-ABE7-D1F2-A746A0EA378F}"/>
          </ac:spMkLst>
        </pc:spChg>
        <pc:spChg chg="mod">
          <ac:chgData name="One Skill" userId="8d49c830ac36a521" providerId="LiveId" clId="{EA354719-4A8A-47E8-A6A4-79A949610386}" dt="2024-04-18T13:40:59.976" v="3508" actId="27803"/>
          <ac:spMkLst>
            <pc:docMk/>
            <pc:sldMk cId="767519772" sldId="268"/>
            <ac:spMk id="3639" creationId="{B40F99A6-D301-77A0-CBD3-02269A6420D7}"/>
          </ac:spMkLst>
        </pc:spChg>
        <pc:spChg chg="mod">
          <ac:chgData name="One Skill" userId="8d49c830ac36a521" providerId="LiveId" clId="{EA354719-4A8A-47E8-A6A4-79A949610386}" dt="2024-04-18T13:40:59.976" v="3508" actId="27803"/>
          <ac:spMkLst>
            <pc:docMk/>
            <pc:sldMk cId="767519772" sldId="268"/>
            <ac:spMk id="3640" creationId="{7743ACA9-5271-4E0F-5480-5F92A8753840}"/>
          </ac:spMkLst>
        </pc:spChg>
        <pc:spChg chg="mod">
          <ac:chgData name="One Skill" userId="8d49c830ac36a521" providerId="LiveId" clId="{EA354719-4A8A-47E8-A6A4-79A949610386}" dt="2024-04-18T13:40:59.976" v="3508" actId="27803"/>
          <ac:spMkLst>
            <pc:docMk/>
            <pc:sldMk cId="767519772" sldId="268"/>
            <ac:spMk id="3641" creationId="{0D623F75-34F1-9B6D-9E5A-1347AF6F6BC5}"/>
          </ac:spMkLst>
        </pc:spChg>
        <pc:spChg chg="mod">
          <ac:chgData name="One Skill" userId="8d49c830ac36a521" providerId="LiveId" clId="{EA354719-4A8A-47E8-A6A4-79A949610386}" dt="2024-04-18T13:40:59.976" v="3508" actId="27803"/>
          <ac:spMkLst>
            <pc:docMk/>
            <pc:sldMk cId="767519772" sldId="268"/>
            <ac:spMk id="3642" creationId="{398FE263-DA8D-2E11-BCA9-6C8E077C6E1D}"/>
          </ac:spMkLst>
        </pc:spChg>
        <pc:spChg chg="mod">
          <ac:chgData name="One Skill" userId="8d49c830ac36a521" providerId="LiveId" clId="{EA354719-4A8A-47E8-A6A4-79A949610386}" dt="2024-04-18T13:40:59.976" v="3508" actId="27803"/>
          <ac:spMkLst>
            <pc:docMk/>
            <pc:sldMk cId="767519772" sldId="268"/>
            <ac:spMk id="3643" creationId="{A2C920AA-B188-09E7-6561-AC10EF0AC3DA}"/>
          </ac:spMkLst>
        </pc:spChg>
        <pc:spChg chg="mod">
          <ac:chgData name="One Skill" userId="8d49c830ac36a521" providerId="LiveId" clId="{EA354719-4A8A-47E8-A6A4-79A949610386}" dt="2024-04-18T13:40:59.976" v="3508" actId="27803"/>
          <ac:spMkLst>
            <pc:docMk/>
            <pc:sldMk cId="767519772" sldId="268"/>
            <ac:spMk id="3644" creationId="{E0F23E3A-0AC0-7FD7-41F4-7F3CB6340FD0}"/>
          </ac:spMkLst>
        </pc:spChg>
        <pc:spChg chg="mod">
          <ac:chgData name="One Skill" userId="8d49c830ac36a521" providerId="LiveId" clId="{EA354719-4A8A-47E8-A6A4-79A949610386}" dt="2024-04-18T13:40:59.976" v="3508" actId="27803"/>
          <ac:spMkLst>
            <pc:docMk/>
            <pc:sldMk cId="767519772" sldId="268"/>
            <ac:spMk id="3645" creationId="{E0E81407-095C-B999-84D2-E3ECFC6FA30E}"/>
          </ac:spMkLst>
        </pc:spChg>
        <pc:spChg chg="mod">
          <ac:chgData name="One Skill" userId="8d49c830ac36a521" providerId="LiveId" clId="{EA354719-4A8A-47E8-A6A4-79A949610386}" dt="2024-04-18T13:40:59.976" v="3508" actId="27803"/>
          <ac:spMkLst>
            <pc:docMk/>
            <pc:sldMk cId="767519772" sldId="268"/>
            <ac:spMk id="3646" creationId="{399A7586-97B1-9F40-3E84-F3EE382479E0}"/>
          </ac:spMkLst>
        </pc:spChg>
        <pc:spChg chg="mod">
          <ac:chgData name="One Skill" userId="8d49c830ac36a521" providerId="LiveId" clId="{EA354719-4A8A-47E8-A6A4-79A949610386}" dt="2024-04-18T13:40:59.976" v="3508" actId="27803"/>
          <ac:spMkLst>
            <pc:docMk/>
            <pc:sldMk cId="767519772" sldId="268"/>
            <ac:spMk id="3647" creationId="{E99429A8-0F71-95F1-BAA2-14A266EE0E97}"/>
          </ac:spMkLst>
        </pc:spChg>
        <pc:spChg chg="mod">
          <ac:chgData name="One Skill" userId="8d49c830ac36a521" providerId="LiveId" clId="{EA354719-4A8A-47E8-A6A4-79A949610386}" dt="2024-04-18T13:40:59.976" v="3508" actId="27803"/>
          <ac:spMkLst>
            <pc:docMk/>
            <pc:sldMk cId="767519772" sldId="268"/>
            <ac:spMk id="3648" creationId="{9B0C6828-3407-FA26-D298-0CFFBE557A05}"/>
          </ac:spMkLst>
        </pc:spChg>
        <pc:spChg chg="mod">
          <ac:chgData name="One Skill" userId="8d49c830ac36a521" providerId="LiveId" clId="{EA354719-4A8A-47E8-A6A4-79A949610386}" dt="2024-04-18T13:40:59.976" v="3508" actId="27803"/>
          <ac:spMkLst>
            <pc:docMk/>
            <pc:sldMk cId="767519772" sldId="268"/>
            <ac:spMk id="3649" creationId="{A6B90B5D-2E39-B557-3A94-528172088036}"/>
          </ac:spMkLst>
        </pc:spChg>
        <pc:spChg chg="mod">
          <ac:chgData name="One Skill" userId="8d49c830ac36a521" providerId="LiveId" clId="{EA354719-4A8A-47E8-A6A4-79A949610386}" dt="2024-04-18T13:40:59.976" v="3508" actId="27803"/>
          <ac:spMkLst>
            <pc:docMk/>
            <pc:sldMk cId="767519772" sldId="268"/>
            <ac:spMk id="3650" creationId="{4BB9E752-2092-EFF6-387A-0D9A7E007ED0}"/>
          </ac:spMkLst>
        </pc:spChg>
        <pc:spChg chg="mod">
          <ac:chgData name="One Skill" userId="8d49c830ac36a521" providerId="LiveId" clId="{EA354719-4A8A-47E8-A6A4-79A949610386}" dt="2024-04-18T13:40:59.976" v="3508" actId="27803"/>
          <ac:spMkLst>
            <pc:docMk/>
            <pc:sldMk cId="767519772" sldId="268"/>
            <ac:spMk id="3651" creationId="{DB494491-2BEF-4690-862D-F5C826498306}"/>
          </ac:spMkLst>
        </pc:spChg>
        <pc:spChg chg="mod">
          <ac:chgData name="One Skill" userId="8d49c830ac36a521" providerId="LiveId" clId="{EA354719-4A8A-47E8-A6A4-79A949610386}" dt="2024-04-18T13:40:59.976" v="3508" actId="27803"/>
          <ac:spMkLst>
            <pc:docMk/>
            <pc:sldMk cId="767519772" sldId="268"/>
            <ac:spMk id="3652" creationId="{6DBD3D3C-575B-D3DE-B840-DEE4B2FB1B35}"/>
          </ac:spMkLst>
        </pc:spChg>
        <pc:spChg chg="mod">
          <ac:chgData name="One Skill" userId="8d49c830ac36a521" providerId="LiveId" clId="{EA354719-4A8A-47E8-A6A4-79A949610386}" dt="2024-04-18T13:40:59.976" v="3508" actId="27803"/>
          <ac:spMkLst>
            <pc:docMk/>
            <pc:sldMk cId="767519772" sldId="268"/>
            <ac:spMk id="3653" creationId="{D59DA4E1-FF75-4F1F-B45B-0F0BF7DD8BF2}"/>
          </ac:spMkLst>
        </pc:spChg>
        <pc:spChg chg="mod">
          <ac:chgData name="One Skill" userId="8d49c830ac36a521" providerId="LiveId" clId="{EA354719-4A8A-47E8-A6A4-79A949610386}" dt="2024-04-18T13:40:59.976" v="3508" actId="27803"/>
          <ac:spMkLst>
            <pc:docMk/>
            <pc:sldMk cId="767519772" sldId="268"/>
            <ac:spMk id="3654" creationId="{A9D719E5-9EEE-08E0-07B3-F94D3B316A4E}"/>
          </ac:spMkLst>
        </pc:spChg>
        <pc:spChg chg="mod">
          <ac:chgData name="One Skill" userId="8d49c830ac36a521" providerId="LiveId" clId="{EA354719-4A8A-47E8-A6A4-79A949610386}" dt="2024-04-18T13:40:59.976" v="3508" actId="27803"/>
          <ac:spMkLst>
            <pc:docMk/>
            <pc:sldMk cId="767519772" sldId="268"/>
            <ac:spMk id="3655" creationId="{42689810-D958-DECC-5573-8DA093828908}"/>
          </ac:spMkLst>
        </pc:spChg>
        <pc:spChg chg="mod">
          <ac:chgData name="One Skill" userId="8d49c830ac36a521" providerId="LiveId" clId="{EA354719-4A8A-47E8-A6A4-79A949610386}" dt="2024-04-18T13:40:59.976" v="3508" actId="27803"/>
          <ac:spMkLst>
            <pc:docMk/>
            <pc:sldMk cId="767519772" sldId="268"/>
            <ac:spMk id="3656" creationId="{72B8EBD5-3DE1-36C7-7D6A-0B5A75410B3D}"/>
          </ac:spMkLst>
        </pc:spChg>
        <pc:spChg chg="mod">
          <ac:chgData name="One Skill" userId="8d49c830ac36a521" providerId="LiveId" clId="{EA354719-4A8A-47E8-A6A4-79A949610386}" dt="2024-04-18T13:40:59.976" v="3508" actId="27803"/>
          <ac:spMkLst>
            <pc:docMk/>
            <pc:sldMk cId="767519772" sldId="268"/>
            <ac:spMk id="3657" creationId="{66EECA9D-7861-45E2-8CB8-0B218016D12D}"/>
          </ac:spMkLst>
        </pc:spChg>
        <pc:spChg chg="mod">
          <ac:chgData name="One Skill" userId="8d49c830ac36a521" providerId="LiveId" clId="{EA354719-4A8A-47E8-A6A4-79A949610386}" dt="2024-04-18T13:40:59.976" v="3508" actId="27803"/>
          <ac:spMkLst>
            <pc:docMk/>
            <pc:sldMk cId="767519772" sldId="268"/>
            <ac:spMk id="3658" creationId="{B07550BB-B467-9D9B-C322-A65C70D4EC0F}"/>
          </ac:spMkLst>
        </pc:spChg>
        <pc:spChg chg="mod">
          <ac:chgData name="One Skill" userId="8d49c830ac36a521" providerId="LiveId" clId="{EA354719-4A8A-47E8-A6A4-79A949610386}" dt="2024-04-18T13:40:59.976" v="3508" actId="27803"/>
          <ac:spMkLst>
            <pc:docMk/>
            <pc:sldMk cId="767519772" sldId="268"/>
            <ac:spMk id="3659" creationId="{D4FD75C2-149D-400D-6EB2-E54040F3DC00}"/>
          </ac:spMkLst>
        </pc:spChg>
        <pc:spChg chg="mod">
          <ac:chgData name="One Skill" userId="8d49c830ac36a521" providerId="LiveId" clId="{EA354719-4A8A-47E8-A6A4-79A949610386}" dt="2024-04-18T13:40:59.976" v="3508" actId="27803"/>
          <ac:spMkLst>
            <pc:docMk/>
            <pc:sldMk cId="767519772" sldId="268"/>
            <ac:spMk id="3660" creationId="{D9CCBE2E-1524-D2BB-453A-A9506BF76ECD}"/>
          </ac:spMkLst>
        </pc:spChg>
        <pc:spChg chg="mod">
          <ac:chgData name="One Skill" userId="8d49c830ac36a521" providerId="LiveId" clId="{EA354719-4A8A-47E8-A6A4-79A949610386}" dt="2024-04-18T13:40:59.976" v="3508" actId="27803"/>
          <ac:spMkLst>
            <pc:docMk/>
            <pc:sldMk cId="767519772" sldId="268"/>
            <ac:spMk id="3661" creationId="{E0054F55-03F3-7CB5-ADBD-1D64256632CC}"/>
          </ac:spMkLst>
        </pc:spChg>
        <pc:spChg chg="mod">
          <ac:chgData name="One Skill" userId="8d49c830ac36a521" providerId="LiveId" clId="{EA354719-4A8A-47E8-A6A4-79A949610386}" dt="2024-04-18T13:40:59.976" v="3508" actId="27803"/>
          <ac:spMkLst>
            <pc:docMk/>
            <pc:sldMk cId="767519772" sldId="268"/>
            <ac:spMk id="3662" creationId="{935C6E02-8FB2-34D0-5E83-96DBBCA8889D}"/>
          </ac:spMkLst>
        </pc:spChg>
        <pc:spChg chg="mod">
          <ac:chgData name="One Skill" userId="8d49c830ac36a521" providerId="LiveId" clId="{EA354719-4A8A-47E8-A6A4-79A949610386}" dt="2024-04-18T13:40:59.976" v="3508" actId="27803"/>
          <ac:spMkLst>
            <pc:docMk/>
            <pc:sldMk cId="767519772" sldId="268"/>
            <ac:spMk id="3663" creationId="{D21D5679-892F-D3E0-CF21-6870250CF076}"/>
          </ac:spMkLst>
        </pc:spChg>
        <pc:spChg chg="mod">
          <ac:chgData name="One Skill" userId="8d49c830ac36a521" providerId="LiveId" clId="{EA354719-4A8A-47E8-A6A4-79A949610386}" dt="2024-04-18T13:40:59.976" v="3508" actId="27803"/>
          <ac:spMkLst>
            <pc:docMk/>
            <pc:sldMk cId="767519772" sldId="268"/>
            <ac:spMk id="3664" creationId="{8E6A4B6A-A7CB-2D20-D7BE-F29E1F5FC524}"/>
          </ac:spMkLst>
        </pc:spChg>
        <pc:spChg chg="mod">
          <ac:chgData name="One Skill" userId="8d49c830ac36a521" providerId="LiveId" clId="{EA354719-4A8A-47E8-A6A4-79A949610386}" dt="2024-04-18T13:40:59.976" v="3508" actId="27803"/>
          <ac:spMkLst>
            <pc:docMk/>
            <pc:sldMk cId="767519772" sldId="268"/>
            <ac:spMk id="3665" creationId="{1F3C1A13-4502-6D33-40B1-99EA7B10361C}"/>
          </ac:spMkLst>
        </pc:spChg>
        <pc:spChg chg="mod">
          <ac:chgData name="One Skill" userId="8d49c830ac36a521" providerId="LiveId" clId="{EA354719-4A8A-47E8-A6A4-79A949610386}" dt="2024-04-18T13:40:59.976" v="3508" actId="27803"/>
          <ac:spMkLst>
            <pc:docMk/>
            <pc:sldMk cId="767519772" sldId="268"/>
            <ac:spMk id="3666" creationId="{317E8148-BF9D-3DD4-0989-794C5310EFEE}"/>
          </ac:spMkLst>
        </pc:spChg>
        <pc:spChg chg="mod">
          <ac:chgData name="One Skill" userId="8d49c830ac36a521" providerId="LiveId" clId="{EA354719-4A8A-47E8-A6A4-79A949610386}" dt="2024-04-18T13:40:59.976" v="3508" actId="27803"/>
          <ac:spMkLst>
            <pc:docMk/>
            <pc:sldMk cId="767519772" sldId="268"/>
            <ac:spMk id="3667" creationId="{57E4FE15-24B9-F56E-D1C5-258DCCBA3A7C}"/>
          </ac:spMkLst>
        </pc:spChg>
        <pc:spChg chg="mod">
          <ac:chgData name="One Skill" userId="8d49c830ac36a521" providerId="LiveId" clId="{EA354719-4A8A-47E8-A6A4-79A949610386}" dt="2024-04-18T13:40:59.976" v="3508" actId="27803"/>
          <ac:spMkLst>
            <pc:docMk/>
            <pc:sldMk cId="767519772" sldId="268"/>
            <ac:spMk id="3668" creationId="{FE688532-5159-53B7-78A5-FC363F26500D}"/>
          </ac:spMkLst>
        </pc:spChg>
        <pc:spChg chg="mod">
          <ac:chgData name="One Skill" userId="8d49c830ac36a521" providerId="LiveId" clId="{EA354719-4A8A-47E8-A6A4-79A949610386}" dt="2024-04-18T13:40:59.976" v="3508" actId="27803"/>
          <ac:spMkLst>
            <pc:docMk/>
            <pc:sldMk cId="767519772" sldId="268"/>
            <ac:spMk id="3669" creationId="{07E3101C-9A17-9510-19E2-CDC3CC4EE600}"/>
          </ac:spMkLst>
        </pc:spChg>
        <pc:spChg chg="mod">
          <ac:chgData name="One Skill" userId="8d49c830ac36a521" providerId="LiveId" clId="{EA354719-4A8A-47E8-A6A4-79A949610386}" dt="2024-04-18T13:40:59.976" v="3508" actId="27803"/>
          <ac:spMkLst>
            <pc:docMk/>
            <pc:sldMk cId="767519772" sldId="268"/>
            <ac:spMk id="3670" creationId="{B261390F-357E-47CC-44A6-83D1F3BAEAA2}"/>
          </ac:spMkLst>
        </pc:spChg>
        <pc:spChg chg="mod">
          <ac:chgData name="One Skill" userId="8d49c830ac36a521" providerId="LiveId" clId="{EA354719-4A8A-47E8-A6A4-79A949610386}" dt="2024-04-18T13:40:59.976" v="3508" actId="27803"/>
          <ac:spMkLst>
            <pc:docMk/>
            <pc:sldMk cId="767519772" sldId="268"/>
            <ac:spMk id="3671" creationId="{9B83F72B-7599-CCA0-E0FA-A221F75AC0DC}"/>
          </ac:spMkLst>
        </pc:spChg>
        <pc:spChg chg="mod">
          <ac:chgData name="One Skill" userId="8d49c830ac36a521" providerId="LiveId" clId="{EA354719-4A8A-47E8-A6A4-79A949610386}" dt="2024-04-18T13:40:59.976" v="3508" actId="27803"/>
          <ac:spMkLst>
            <pc:docMk/>
            <pc:sldMk cId="767519772" sldId="268"/>
            <ac:spMk id="3672" creationId="{57447C27-C289-0044-5CF4-1606669FE118}"/>
          </ac:spMkLst>
        </pc:spChg>
        <pc:spChg chg="mod">
          <ac:chgData name="One Skill" userId="8d49c830ac36a521" providerId="LiveId" clId="{EA354719-4A8A-47E8-A6A4-79A949610386}" dt="2024-04-18T13:40:59.976" v="3508" actId="27803"/>
          <ac:spMkLst>
            <pc:docMk/>
            <pc:sldMk cId="767519772" sldId="268"/>
            <ac:spMk id="3673" creationId="{28CE198C-EF9F-4AE2-3F08-51F80B53D4A9}"/>
          </ac:spMkLst>
        </pc:spChg>
        <pc:spChg chg="mod">
          <ac:chgData name="One Skill" userId="8d49c830ac36a521" providerId="LiveId" clId="{EA354719-4A8A-47E8-A6A4-79A949610386}" dt="2024-04-18T13:40:59.976" v="3508" actId="27803"/>
          <ac:spMkLst>
            <pc:docMk/>
            <pc:sldMk cId="767519772" sldId="268"/>
            <ac:spMk id="3674" creationId="{19C21C57-485E-8CE0-59D1-765267DEFEDC}"/>
          </ac:spMkLst>
        </pc:spChg>
        <pc:spChg chg="mod">
          <ac:chgData name="One Skill" userId="8d49c830ac36a521" providerId="LiveId" clId="{EA354719-4A8A-47E8-A6A4-79A949610386}" dt="2024-04-18T13:40:59.976" v="3508" actId="27803"/>
          <ac:spMkLst>
            <pc:docMk/>
            <pc:sldMk cId="767519772" sldId="268"/>
            <ac:spMk id="3675" creationId="{E0DFA4AE-9A06-A64C-C401-FA2EAE30142D}"/>
          </ac:spMkLst>
        </pc:spChg>
        <pc:spChg chg="mod">
          <ac:chgData name="One Skill" userId="8d49c830ac36a521" providerId="LiveId" clId="{EA354719-4A8A-47E8-A6A4-79A949610386}" dt="2024-04-18T13:40:59.976" v="3508" actId="27803"/>
          <ac:spMkLst>
            <pc:docMk/>
            <pc:sldMk cId="767519772" sldId="268"/>
            <ac:spMk id="3676" creationId="{F88B3740-4F86-2B76-B5A6-1E410CE0145F}"/>
          </ac:spMkLst>
        </pc:spChg>
        <pc:spChg chg="mod">
          <ac:chgData name="One Skill" userId="8d49c830ac36a521" providerId="LiveId" clId="{EA354719-4A8A-47E8-A6A4-79A949610386}" dt="2024-04-18T13:40:59.976" v="3508" actId="27803"/>
          <ac:spMkLst>
            <pc:docMk/>
            <pc:sldMk cId="767519772" sldId="268"/>
            <ac:spMk id="3677" creationId="{F607B014-AA35-CDE2-FBDC-D155860DFB7A}"/>
          </ac:spMkLst>
        </pc:spChg>
        <pc:spChg chg="mod">
          <ac:chgData name="One Skill" userId="8d49c830ac36a521" providerId="LiveId" clId="{EA354719-4A8A-47E8-A6A4-79A949610386}" dt="2024-04-18T13:40:59.976" v="3508" actId="27803"/>
          <ac:spMkLst>
            <pc:docMk/>
            <pc:sldMk cId="767519772" sldId="268"/>
            <ac:spMk id="3678" creationId="{5E5368DF-1BE8-6919-CC23-205EFC24DCB2}"/>
          </ac:spMkLst>
        </pc:spChg>
        <pc:spChg chg="mod">
          <ac:chgData name="One Skill" userId="8d49c830ac36a521" providerId="LiveId" clId="{EA354719-4A8A-47E8-A6A4-79A949610386}" dt="2024-04-18T13:40:59.976" v="3508" actId="27803"/>
          <ac:spMkLst>
            <pc:docMk/>
            <pc:sldMk cId="767519772" sldId="268"/>
            <ac:spMk id="3679" creationId="{E210DC58-483A-5A34-2945-D789EA31FC3B}"/>
          </ac:spMkLst>
        </pc:spChg>
        <pc:spChg chg="mod">
          <ac:chgData name="One Skill" userId="8d49c830ac36a521" providerId="LiveId" clId="{EA354719-4A8A-47E8-A6A4-79A949610386}" dt="2024-04-18T13:40:59.976" v="3508" actId="27803"/>
          <ac:spMkLst>
            <pc:docMk/>
            <pc:sldMk cId="767519772" sldId="268"/>
            <ac:spMk id="3680" creationId="{F784B7B6-AB3D-EA3B-F8F4-B8EC8AC653AA}"/>
          </ac:spMkLst>
        </pc:spChg>
        <pc:spChg chg="mod">
          <ac:chgData name="One Skill" userId="8d49c830ac36a521" providerId="LiveId" clId="{EA354719-4A8A-47E8-A6A4-79A949610386}" dt="2024-04-18T13:40:59.976" v="3508" actId="27803"/>
          <ac:spMkLst>
            <pc:docMk/>
            <pc:sldMk cId="767519772" sldId="268"/>
            <ac:spMk id="3681" creationId="{2E35AB5A-8D04-831C-81DB-080C2CC42419}"/>
          </ac:spMkLst>
        </pc:spChg>
        <pc:spChg chg="mod">
          <ac:chgData name="One Skill" userId="8d49c830ac36a521" providerId="LiveId" clId="{EA354719-4A8A-47E8-A6A4-79A949610386}" dt="2024-04-18T13:40:59.976" v="3508" actId="27803"/>
          <ac:spMkLst>
            <pc:docMk/>
            <pc:sldMk cId="767519772" sldId="268"/>
            <ac:spMk id="3682" creationId="{E78739FE-35D6-E543-26D6-382FC41D23F9}"/>
          </ac:spMkLst>
        </pc:spChg>
        <pc:spChg chg="mod">
          <ac:chgData name="One Skill" userId="8d49c830ac36a521" providerId="LiveId" clId="{EA354719-4A8A-47E8-A6A4-79A949610386}" dt="2024-04-18T13:40:59.976" v="3508" actId="27803"/>
          <ac:spMkLst>
            <pc:docMk/>
            <pc:sldMk cId="767519772" sldId="268"/>
            <ac:spMk id="3683" creationId="{356A7659-26F7-4BDF-60A1-8A8617389922}"/>
          </ac:spMkLst>
        </pc:spChg>
        <pc:spChg chg="mod">
          <ac:chgData name="One Skill" userId="8d49c830ac36a521" providerId="LiveId" clId="{EA354719-4A8A-47E8-A6A4-79A949610386}" dt="2024-04-18T13:40:59.976" v="3508" actId="27803"/>
          <ac:spMkLst>
            <pc:docMk/>
            <pc:sldMk cId="767519772" sldId="268"/>
            <ac:spMk id="3684" creationId="{4FBC0665-338B-5F05-A515-13A5CF55B50E}"/>
          </ac:spMkLst>
        </pc:spChg>
        <pc:spChg chg="mod">
          <ac:chgData name="One Skill" userId="8d49c830ac36a521" providerId="LiveId" clId="{EA354719-4A8A-47E8-A6A4-79A949610386}" dt="2024-04-18T13:40:59.976" v="3508" actId="27803"/>
          <ac:spMkLst>
            <pc:docMk/>
            <pc:sldMk cId="767519772" sldId="268"/>
            <ac:spMk id="3685" creationId="{4E0921C7-7E47-B51D-64BF-EBC951E843CB}"/>
          </ac:spMkLst>
        </pc:spChg>
        <pc:spChg chg="mod">
          <ac:chgData name="One Skill" userId="8d49c830ac36a521" providerId="LiveId" clId="{EA354719-4A8A-47E8-A6A4-79A949610386}" dt="2024-04-18T13:40:59.976" v="3508" actId="27803"/>
          <ac:spMkLst>
            <pc:docMk/>
            <pc:sldMk cId="767519772" sldId="268"/>
            <ac:spMk id="3686" creationId="{7332D63B-F3FA-1B27-D7FA-E84128C98741}"/>
          </ac:spMkLst>
        </pc:spChg>
        <pc:spChg chg="mod">
          <ac:chgData name="One Skill" userId="8d49c830ac36a521" providerId="LiveId" clId="{EA354719-4A8A-47E8-A6A4-79A949610386}" dt="2024-04-18T13:40:59.976" v="3508" actId="27803"/>
          <ac:spMkLst>
            <pc:docMk/>
            <pc:sldMk cId="767519772" sldId="268"/>
            <ac:spMk id="3687" creationId="{92218740-90F7-4AAF-34C9-DFEAADF2789C}"/>
          </ac:spMkLst>
        </pc:spChg>
        <pc:spChg chg="mod">
          <ac:chgData name="One Skill" userId="8d49c830ac36a521" providerId="LiveId" clId="{EA354719-4A8A-47E8-A6A4-79A949610386}" dt="2024-04-18T13:40:59.976" v="3508" actId="27803"/>
          <ac:spMkLst>
            <pc:docMk/>
            <pc:sldMk cId="767519772" sldId="268"/>
            <ac:spMk id="3688" creationId="{6C338B23-E09E-56CA-E7CB-015A0371FFA7}"/>
          </ac:spMkLst>
        </pc:spChg>
        <pc:spChg chg="mod">
          <ac:chgData name="One Skill" userId="8d49c830ac36a521" providerId="LiveId" clId="{EA354719-4A8A-47E8-A6A4-79A949610386}" dt="2024-04-18T13:40:59.976" v="3508" actId="27803"/>
          <ac:spMkLst>
            <pc:docMk/>
            <pc:sldMk cId="767519772" sldId="268"/>
            <ac:spMk id="3689" creationId="{BD2FAEC6-7792-0A6C-71B5-FDCA972514F9}"/>
          </ac:spMkLst>
        </pc:spChg>
        <pc:spChg chg="mod">
          <ac:chgData name="One Skill" userId="8d49c830ac36a521" providerId="LiveId" clId="{EA354719-4A8A-47E8-A6A4-79A949610386}" dt="2024-04-18T13:40:59.976" v="3508" actId="27803"/>
          <ac:spMkLst>
            <pc:docMk/>
            <pc:sldMk cId="767519772" sldId="268"/>
            <ac:spMk id="3690" creationId="{55F0713E-4EDE-75EC-CC28-1B5BABF9012B}"/>
          </ac:spMkLst>
        </pc:spChg>
        <pc:spChg chg="mod">
          <ac:chgData name="One Skill" userId="8d49c830ac36a521" providerId="LiveId" clId="{EA354719-4A8A-47E8-A6A4-79A949610386}" dt="2024-04-18T13:40:59.976" v="3508" actId="27803"/>
          <ac:spMkLst>
            <pc:docMk/>
            <pc:sldMk cId="767519772" sldId="268"/>
            <ac:spMk id="3691" creationId="{F3D9DD3A-F414-5AFC-AD92-F163F65C9009}"/>
          </ac:spMkLst>
        </pc:spChg>
        <pc:spChg chg="mod">
          <ac:chgData name="One Skill" userId="8d49c830ac36a521" providerId="LiveId" clId="{EA354719-4A8A-47E8-A6A4-79A949610386}" dt="2024-04-18T13:40:59.976" v="3508" actId="27803"/>
          <ac:spMkLst>
            <pc:docMk/>
            <pc:sldMk cId="767519772" sldId="268"/>
            <ac:spMk id="3692" creationId="{81850C14-DCBA-D91C-5D67-74DECA5B4B1E}"/>
          </ac:spMkLst>
        </pc:spChg>
        <pc:spChg chg="mod">
          <ac:chgData name="One Skill" userId="8d49c830ac36a521" providerId="LiveId" clId="{EA354719-4A8A-47E8-A6A4-79A949610386}" dt="2024-04-18T13:40:59.976" v="3508" actId="27803"/>
          <ac:spMkLst>
            <pc:docMk/>
            <pc:sldMk cId="767519772" sldId="268"/>
            <ac:spMk id="3693" creationId="{1D4E4271-AEA4-4534-1D22-5E78A3AF130E}"/>
          </ac:spMkLst>
        </pc:spChg>
        <pc:spChg chg="mod">
          <ac:chgData name="One Skill" userId="8d49c830ac36a521" providerId="LiveId" clId="{EA354719-4A8A-47E8-A6A4-79A949610386}" dt="2024-04-18T13:40:59.976" v="3508" actId="27803"/>
          <ac:spMkLst>
            <pc:docMk/>
            <pc:sldMk cId="767519772" sldId="268"/>
            <ac:spMk id="3694" creationId="{70DAA107-4BF6-C2E5-45BF-D476AAA3E90C}"/>
          </ac:spMkLst>
        </pc:spChg>
        <pc:spChg chg="mod">
          <ac:chgData name="One Skill" userId="8d49c830ac36a521" providerId="LiveId" clId="{EA354719-4A8A-47E8-A6A4-79A949610386}" dt="2024-04-18T13:40:59.976" v="3508" actId="27803"/>
          <ac:spMkLst>
            <pc:docMk/>
            <pc:sldMk cId="767519772" sldId="268"/>
            <ac:spMk id="3695" creationId="{F41CA9F1-B415-A572-74FA-06E3C4873E9D}"/>
          </ac:spMkLst>
        </pc:spChg>
        <pc:spChg chg="mod">
          <ac:chgData name="One Skill" userId="8d49c830ac36a521" providerId="LiveId" clId="{EA354719-4A8A-47E8-A6A4-79A949610386}" dt="2024-04-18T13:40:59.976" v="3508" actId="27803"/>
          <ac:spMkLst>
            <pc:docMk/>
            <pc:sldMk cId="767519772" sldId="268"/>
            <ac:spMk id="3696" creationId="{AA447B5C-4226-6B3C-D43C-25E1E4E1A001}"/>
          </ac:spMkLst>
        </pc:spChg>
        <pc:spChg chg="mod">
          <ac:chgData name="One Skill" userId="8d49c830ac36a521" providerId="LiveId" clId="{EA354719-4A8A-47E8-A6A4-79A949610386}" dt="2024-04-18T13:40:59.976" v="3508" actId="27803"/>
          <ac:spMkLst>
            <pc:docMk/>
            <pc:sldMk cId="767519772" sldId="268"/>
            <ac:spMk id="3697" creationId="{E73BB15C-6C3B-F720-F018-F52A570A92D9}"/>
          </ac:spMkLst>
        </pc:spChg>
        <pc:spChg chg="mod">
          <ac:chgData name="One Skill" userId="8d49c830ac36a521" providerId="LiveId" clId="{EA354719-4A8A-47E8-A6A4-79A949610386}" dt="2024-04-18T13:40:59.976" v="3508" actId="27803"/>
          <ac:spMkLst>
            <pc:docMk/>
            <pc:sldMk cId="767519772" sldId="268"/>
            <ac:spMk id="3698" creationId="{9C1DAECD-5411-837B-DBF9-70CBD1C9E635}"/>
          </ac:spMkLst>
        </pc:spChg>
        <pc:spChg chg="mod">
          <ac:chgData name="One Skill" userId="8d49c830ac36a521" providerId="LiveId" clId="{EA354719-4A8A-47E8-A6A4-79A949610386}" dt="2024-04-18T13:40:59.976" v="3508" actId="27803"/>
          <ac:spMkLst>
            <pc:docMk/>
            <pc:sldMk cId="767519772" sldId="268"/>
            <ac:spMk id="3699" creationId="{95D0FD13-1733-690C-9CA1-BAE3F7096510}"/>
          </ac:spMkLst>
        </pc:spChg>
        <pc:spChg chg="mod">
          <ac:chgData name="One Skill" userId="8d49c830ac36a521" providerId="LiveId" clId="{EA354719-4A8A-47E8-A6A4-79A949610386}" dt="2024-04-18T13:40:59.976" v="3508" actId="27803"/>
          <ac:spMkLst>
            <pc:docMk/>
            <pc:sldMk cId="767519772" sldId="268"/>
            <ac:spMk id="3700" creationId="{43144586-6F11-A64D-3B99-EFAC7C2B7EFD}"/>
          </ac:spMkLst>
        </pc:spChg>
        <pc:spChg chg="mod">
          <ac:chgData name="One Skill" userId="8d49c830ac36a521" providerId="LiveId" clId="{EA354719-4A8A-47E8-A6A4-79A949610386}" dt="2024-04-18T13:40:59.976" v="3508" actId="27803"/>
          <ac:spMkLst>
            <pc:docMk/>
            <pc:sldMk cId="767519772" sldId="268"/>
            <ac:spMk id="3701" creationId="{58BFFF0B-BD8B-5551-E1F8-B1E56C161161}"/>
          </ac:spMkLst>
        </pc:spChg>
        <pc:spChg chg="mod">
          <ac:chgData name="One Skill" userId="8d49c830ac36a521" providerId="LiveId" clId="{EA354719-4A8A-47E8-A6A4-79A949610386}" dt="2024-04-18T13:40:59.976" v="3508" actId="27803"/>
          <ac:spMkLst>
            <pc:docMk/>
            <pc:sldMk cId="767519772" sldId="268"/>
            <ac:spMk id="3702" creationId="{B18B28E5-FBE1-5F23-1CE8-71C08B279D98}"/>
          </ac:spMkLst>
        </pc:spChg>
        <pc:spChg chg="mod">
          <ac:chgData name="One Skill" userId="8d49c830ac36a521" providerId="LiveId" clId="{EA354719-4A8A-47E8-A6A4-79A949610386}" dt="2024-04-18T13:40:59.976" v="3508" actId="27803"/>
          <ac:spMkLst>
            <pc:docMk/>
            <pc:sldMk cId="767519772" sldId="268"/>
            <ac:spMk id="3703" creationId="{F07AF729-87E1-CCFB-16C1-C6087DEF3547}"/>
          </ac:spMkLst>
        </pc:spChg>
        <pc:spChg chg="mod">
          <ac:chgData name="One Skill" userId="8d49c830ac36a521" providerId="LiveId" clId="{EA354719-4A8A-47E8-A6A4-79A949610386}" dt="2024-04-18T13:40:59.976" v="3508" actId="27803"/>
          <ac:spMkLst>
            <pc:docMk/>
            <pc:sldMk cId="767519772" sldId="268"/>
            <ac:spMk id="3704" creationId="{B29062CF-472B-F6C8-9276-26216C48D412}"/>
          </ac:spMkLst>
        </pc:spChg>
        <pc:spChg chg="mod">
          <ac:chgData name="One Skill" userId="8d49c830ac36a521" providerId="LiveId" clId="{EA354719-4A8A-47E8-A6A4-79A949610386}" dt="2024-04-18T13:40:59.976" v="3508" actId="27803"/>
          <ac:spMkLst>
            <pc:docMk/>
            <pc:sldMk cId="767519772" sldId="268"/>
            <ac:spMk id="3705" creationId="{8EF96D93-B24C-4E08-FCEE-EF81489C82F3}"/>
          </ac:spMkLst>
        </pc:spChg>
        <pc:spChg chg="mod">
          <ac:chgData name="One Skill" userId="8d49c830ac36a521" providerId="LiveId" clId="{EA354719-4A8A-47E8-A6A4-79A949610386}" dt="2024-04-18T13:40:59.976" v="3508" actId="27803"/>
          <ac:spMkLst>
            <pc:docMk/>
            <pc:sldMk cId="767519772" sldId="268"/>
            <ac:spMk id="3706" creationId="{3595B0D3-155B-445C-30EA-AE067DF09810}"/>
          </ac:spMkLst>
        </pc:spChg>
        <pc:spChg chg="mod">
          <ac:chgData name="One Skill" userId="8d49c830ac36a521" providerId="LiveId" clId="{EA354719-4A8A-47E8-A6A4-79A949610386}" dt="2024-04-18T13:40:59.976" v="3508" actId="27803"/>
          <ac:spMkLst>
            <pc:docMk/>
            <pc:sldMk cId="767519772" sldId="268"/>
            <ac:spMk id="3707" creationId="{BEC5BC7F-7573-5FC9-2274-C6A21607C14F}"/>
          </ac:spMkLst>
        </pc:spChg>
        <pc:spChg chg="mod">
          <ac:chgData name="One Skill" userId="8d49c830ac36a521" providerId="LiveId" clId="{EA354719-4A8A-47E8-A6A4-79A949610386}" dt="2024-04-18T13:40:59.976" v="3508" actId="27803"/>
          <ac:spMkLst>
            <pc:docMk/>
            <pc:sldMk cId="767519772" sldId="268"/>
            <ac:spMk id="3708" creationId="{5A1B5C8A-F173-C1E6-B800-37ECD18714C1}"/>
          </ac:spMkLst>
        </pc:spChg>
        <pc:spChg chg="mod">
          <ac:chgData name="One Skill" userId="8d49c830ac36a521" providerId="LiveId" clId="{EA354719-4A8A-47E8-A6A4-79A949610386}" dt="2024-04-18T13:40:59.976" v="3508" actId="27803"/>
          <ac:spMkLst>
            <pc:docMk/>
            <pc:sldMk cId="767519772" sldId="268"/>
            <ac:spMk id="3709" creationId="{EDDF4A17-77CD-2EFF-6C0C-1FBE4156E37A}"/>
          </ac:spMkLst>
        </pc:spChg>
        <pc:spChg chg="mod">
          <ac:chgData name="One Skill" userId="8d49c830ac36a521" providerId="LiveId" clId="{EA354719-4A8A-47E8-A6A4-79A949610386}" dt="2024-04-18T13:40:59.976" v="3508" actId="27803"/>
          <ac:spMkLst>
            <pc:docMk/>
            <pc:sldMk cId="767519772" sldId="268"/>
            <ac:spMk id="3710" creationId="{925218CC-7C53-A16D-6B82-390FE8BCEE4B}"/>
          </ac:spMkLst>
        </pc:spChg>
        <pc:spChg chg="mod">
          <ac:chgData name="One Skill" userId="8d49c830ac36a521" providerId="LiveId" clId="{EA354719-4A8A-47E8-A6A4-79A949610386}" dt="2024-04-18T13:40:59.976" v="3508" actId="27803"/>
          <ac:spMkLst>
            <pc:docMk/>
            <pc:sldMk cId="767519772" sldId="268"/>
            <ac:spMk id="3711" creationId="{137A8B8D-029F-737F-CE96-3AE78DA0435D}"/>
          </ac:spMkLst>
        </pc:spChg>
        <pc:spChg chg="mod">
          <ac:chgData name="One Skill" userId="8d49c830ac36a521" providerId="LiveId" clId="{EA354719-4A8A-47E8-A6A4-79A949610386}" dt="2024-04-18T13:40:59.976" v="3508" actId="27803"/>
          <ac:spMkLst>
            <pc:docMk/>
            <pc:sldMk cId="767519772" sldId="268"/>
            <ac:spMk id="3712" creationId="{68157F98-14A9-E323-3099-EDD09D63ABE3}"/>
          </ac:spMkLst>
        </pc:spChg>
        <pc:spChg chg="mod">
          <ac:chgData name="One Skill" userId="8d49c830ac36a521" providerId="LiveId" clId="{EA354719-4A8A-47E8-A6A4-79A949610386}" dt="2024-04-18T13:40:59.976" v="3508" actId="27803"/>
          <ac:spMkLst>
            <pc:docMk/>
            <pc:sldMk cId="767519772" sldId="268"/>
            <ac:spMk id="3713" creationId="{6DF54F18-1FE1-A3E5-4798-A67D769A0138}"/>
          </ac:spMkLst>
        </pc:spChg>
        <pc:spChg chg="mod">
          <ac:chgData name="One Skill" userId="8d49c830ac36a521" providerId="LiveId" clId="{EA354719-4A8A-47E8-A6A4-79A949610386}" dt="2024-04-18T13:40:59.976" v="3508" actId="27803"/>
          <ac:spMkLst>
            <pc:docMk/>
            <pc:sldMk cId="767519772" sldId="268"/>
            <ac:spMk id="3714" creationId="{BE9D8765-19BA-A01D-9AB7-10B408D1262E}"/>
          </ac:spMkLst>
        </pc:spChg>
        <pc:spChg chg="mod">
          <ac:chgData name="One Skill" userId="8d49c830ac36a521" providerId="LiveId" clId="{EA354719-4A8A-47E8-A6A4-79A949610386}" dt="2024-04-18T13:40:59.976" v="3508" actId="27803"/>
          <ac:spMkLst>
            <pc:docMk/>
            <pc:sldMk cId="767519772" sldId="268"/>
            <ac:spMk id="3715" creationId="{E30148CC-545F-36A8-8BAE-93FE953C43DB}"/>
          </ac:spMkLst>
        </pc:spChg>
        <pc:spChg chg="mod">
          <ac:chgData name="One Skill" userId="8d49c830ac36a521" providerId="LiveId" clId="{EA354719-4A8A-47E8-A6A4-79A949610386}" dt="2024-04-18T13:40:59.976" v="3508" actId="27803"/>
          <ac:spMkLst>
            <pc:docMk/>
            <pc:sldMk cId="767519772" sldId="268"/>
            <ac:spMk id="3716" creationId="{474D6B76-666F-CA30-AF26-D4AA9979E017}"/>
          </ac:spMkLst>
        </pc:spChg>
        <pc:spChg chg="mod">
          <ac:chgData name="One Skill" userId="8d49c830ac36a521" providerId="LiveId" clId="{EA354719-4A8A-47E8-A6A4-79A949610386}" dt="2024-04-18T13:40:59.976" v="3508" actId="27803"/>
          <ac:spMkLst>
            <pc:docMk/>
            <pc:sldMk cId="767519772" sldId="268"/>
            <ac:spMk id="3717" creationId="{E8F9A7ED-05B5-8662-C950-582699B74FE5}"/>
          </ac:spMkLst>
        </pc:spChg>
        <pc:spChg chg="mod">
          <ac:chgData name="One Skill" userId="8d49c830ac36a521" providerId="LiveId" clId="{EA354719-4A8A-47E8-A6A4-79A949610386}" dt="2024-04-18T13:40:59.976" v="3508" actId="27803"/>
          <ac:spMkLst>
            <pc:docMk/>
            <pc:sldMk cId="767519772" sldId="268"/>
            <ac:spMk id="3718" creationId="{EF44978D-E01C-6CE3-A4FC-9350B93353ED}"/>
          </ac:spMkLst>
        </pc:spChg>
        <pc:spChg chg="mod">
          <ac:chgData name="One Skill" userId="8d49c830ac36a521" providerId="LiveId" clId="{EA354719-4A8A-47E8-A6A4-79A949610386}" dt="2024-04-18T13:40:59.976" v="3508" actId="27803"/>
          <ac:spMkLst>
            <pc:docMk/>
            <pc:sldMk cId="767519772" sldId="268"/>
            <ac:spMk id="3719" creationId="{D5DC234C-B6F6-C17A-43FB-9AEEB6453AFD}"/>
          </ac:spMkLst>
        </pc:spChg>
        <pc:spChg chg="mod">
          <ac:chgData name="One Skill" userId="8d49c830ac36a521" providerId="LiveId" clId="{EA354719-4A8A-47E8-A6A4-79A949610386}" dt="2024-04-18T13:40:59.976" v="3508" actId="27803"/>
          <ac:spMkLst>
            <pc:docMk/>
            <pc:sldMk cId="767519772" sldId="268"/>
            <ac:spMk id="3720" creationId="{AD129228-E360-D045-D8D3-DFE975EDA2CF}"/>
          </ac:spMkLst>
        </pc:spChg>
        <pc:spChg chg="mod">
          <ac:chgData name="One Skill" userId="8d49c830ac36a521" providerId="LiveId" clId="{EA354719-4A8A-47E8-A6A4-79A949610386}" dt="2024-04-18T13:40:59.976" v="3508" actId="27803"/>
          <ac:spMkLst>
            <pc:docMk/>
            <pc:sldMk cId="767519772" sldId="268"/>
            <ac:spMk id="3721" creationId="{26BE8C6A-943E-45C4-455A-2E96D3BC58F3}"/>
          </ac:spMkLst>
        </pc:spChg>
        <pc:spChg chg="mod">
          <ac:chgData name="One Skill" userId="8d49c830ac36a521" providerId="LiveId" clId="{EA354719-4A8A-47E8-A6A4-79A949610386}" dt="2024-04-18T13:40:59.976" v="3508" actId="27803"/>
          <ac:spMkLst>
            <pc:docMk/>
            <pc:sldMk cId="767519772" sldId="268"/>
            <ac:spMk id="3722" creationId="{33AD693A-E2B9-A357-F2CC-5C3644988F63}"/>
          </ac:spMkLst>
        </pc:spChg>
        <pc:spChg chg="mod">
          <ac:chgData name="One Skill" userId="8d49c830ac36a521" providerId="LiveId" clId="{EA354719-4A8A-47E8-A6A4-79A949610386}" dt="2024-04-18T13:40:59.976" v="3508" actId="27803"/>
          <ac:spMkLst>
            <pc:docMk/>
            <pc:sldMk cId="767519772" sldId="268"/>
            <ac:spMk id="3723" creationId="{5F602F7E-CDC2-4F6C-5060-35401E288A71}"/>
          </ac:spMkLst>
        </pc:spChg>
        <pc:spChg chg="mod">
          <ac:chgData name="One Skill" userId="8d49c830ac36a521" providerId="LiveId" clId="{EA354719-4A8A-47E8-A6A4-79A949610386}" dt="2024-04-18T13:40:59.976" v="3508" actId="27803"/>
          <ac:spMkLst>
            <pc:docMk/>
            <pc:sldMk cId="767519772" sldId="268"/>
            <ac:spMk id="3724" creationId="{3FB06098-92E2-B54B-DEC5-A0EC5B06C0A9}"/>
          </ac:spMkLst>
        </pc:spChg>
        <pc:spChg chg="mod">
          <ac:chgData name="One Skill" userId="8d49c830ac36a521" providerId="LiveId" clId="{EA354719-4A8A-47E8-A6A4-79A949610386}" dt="2024-04-18T13:40:59.976" v="3508" actId="27803"/>
          <ac:spMkLst>
            <pc:docMk/>
            <pc:sldMk cId="767519772" sldId="268"/>
            <ac:spMk id="3725" creationId="{CA9F6A4D-6C55-142B-71E2-7E3A5E2E6663}"/>
          </ac:spMkLst>
        </pc:spChg>
        <pc:spChg chg="mod">
          <ac:chgData name="One Skill" userId="8d49c830ac36a521" providerId="LiveId" clId="{EA354719-4A8A-47E8-A6A4-79A949610386}" dt="2024-04-18T13:40:59.976" v="3508" actId="27803"/>
          <ac:spMkLst>
            <pc:docMk/>
            <pc:sldMk cId="767519772" sldId="268"/>
            <ac:spMk id="3726" creationId="{696F0271-096F-3A9B-2646-29ACB3D4C646}"/>
          </ac:spMkLst>
        </pc:spChg>
        <pc:spChg chg="mod">
          <ac:chgData name="One Skill" userId="8d49c830ac36a521" providerId="LiveId" clId="{EA354719-4A8A-47E8-A6A4-79A949610386}" dt="2024-04-18T13:40:59.976" v="3508" actId="27803"/>
          <ac:spMkLst>
            <pc:docMk/>
            <pc:sldMk cId="767519772" sldId="268"/>
            <ac:spMk id="3727" creationId="{AC0A4D0A-280D-7F3C-4FA3-BE0BC91975F5}"/>
          </ac:spMkLst>
        </pc:spChg>
        <pc:spChg chg="mod">
          <ac:chgData name="One Skill" userId="8d49c830ac36a521" providerId="LiveId" clId="{EA354719-4A8A-47E8-A6A4-79A949610386}" dt="2024-04-18T13:40:59.976" v="3508" actId="27803"/>
          <ac:spMkLst>
            <pc:docMk/>
            <pc:sldMk cId="767519772" sldId="268"/>
            <ac:spMk id="3728" creationId="{79784970-75A1-DAB5-6346-9F85446FA672}"/>
          </ac:spMkLst>
        </pc:spChg>
        <pc:spChg chg="mod">
          <ac:chgData name="One Skill" userId="8d49c830ac36a521" providerId="LiveId" clId="{EA354719-4A8A-47E8-A6A4-79A949610386}" dt="2024-04-18T13:40:59.976" v="3508" actId="27803"/>
          <ac:spMkLst>
            <pc:docMk/>
            <pc:sldMk cId="767519772" sldId="268"/>
            <ac:spMk id="3729" creationId="{E518086B-DC17-6A8B-2644-5FBC3AEA0FEC}"/>
          </ac:spMkLst>
        </pc:spChg>
        <pc:spChg chg="mod">
          <ac:chgData name="One Skill" userId="8d49c830ac36a521" providerId="LiveId" clId="{EA354719-4A8A-47E8-A6A4-79A949610386}" dt="2024-04-18T13:40:59.976" v="3508" actId="27803"/>
          <ac:spMkLst>
            <pc:docMk/>
            <pc:sldMk cId="767519772" sldId="268"/>
            <ac:spMk id="3730" creationId="{EA332646-7402-D733-31FC-B47646F6A3FF}"/>
          </ac:spMkLst>
        </pc:spChg>
        <pc:spChg chg="mod">
          <ac:chgData name="One Skill" userId="8d49c830ac36a521" providerId="LiveId" clId="{EA354719-4A8A-47E8-A6A4-79A949610386}" dt="2024-04-18T13:40:59.976" v="3508" actId="27803"/>
          <ac:spMkLst>
            <pc:docMk/>
            <pc:sldMk cId="767519772" sldId="268"/>
            <ac:spMk id="3731" creationId="{2A370E4A-92B4-0522-5057-6D4005B63324}"/>
          </ac:spMkLst>
        </pc:spChg>
        <pc:spChg chg="mod">
          <ac:chgData name="One Skill" userId="8d49c830ac36a521" providerId="LiveId" clId="{EA354719-4A8A-47E8-A6A4-79A949610386}" dt="2024-04-18T13:40:59.976" v="3508" actId="27803"/>
          <ac:spMkLst>
            <pc:docMk/>
            <pc:sldMk cId="767519772" sldId="268"/>
            <ac:spMk id="3732" creationId="{888D09D1-7A6A-AD80-D5ED-46E808CCBE62}"/>
          </ac:spMkLst>
        </pc:spChg>
        <pc:spChg chg="mod">
          <ac:chgData name="One Skill" userId="8d49c830ac36a521" providerId="LiveId" clId="{EA354719-4A8A-47E8-A6A4-79A949610386}" dt="2024-04-18T13:40:59.976" v="3508" actId="27803"/>
          <ac:spMkLst>
            <pc:docMk/>
            <pc:sldMk cId="767519772" sldId="268"/>
            <ac:spMk id="3733" creationId="{9F9ED3D9-3239-3618-74EF-1FB5456A38BF}"/>
          </ac:spMkLst>
        </pc:spChg>
        <pc:spChg chg="mod">
          <ac:chgData name="One Skill" userId="8d49c830ac36a521" providerId="LiveId" clId="{EA354719-4A8A-47E8-A6A4-79A949610386}" dt="2024-04-18T13:40:59.976" v="3508" actId="27803"/>
          <ac:spMkLst>
            <pc:docMk/>
            <pc:sldMk cId="767519772" sldId="268"/>
            <ac:spMk id="3734" creationId="{5D596B8B-C814-B29E-337D-2355EABBB215}"/>
          </ac:spMkLst>
        </pc:spChg>
        <pc:spChg chg="mod">
          <ac:chgData name="One Skill" userId="8d49c830ac36a521" providerId="LiveId" clId="{EA354719-4A8A-47E8-A6A4-79A949610386}" dt="2024-04-18T13:40:59.976" v="3508" actId="27803"/>
          <ac:spMkLst>
            <pc:docMk/>
            <pc:sldMk cId="767519772" sldId="268"/>
            <ac:spMk id="3735" creationId="{A6027835-D5DA-B7D6-518B-9AA4D77E15B8}"/>
          </ac:spMkLst>
        </pc:spChg>
        <pc:spChg chg="mod">
          <ac:chgData name="One Skill" userId="8d49c830ac36a521" providerId="LiveId" clId="{EA354719-4A8A-47E8-A6A4-79A949610386}" dt="2024-04-18T13:40:59.976" v="3508" actId="27803"/>
          <ac:spMkLst>
            <pc:docMk/>
            <pc:sldMk cId="767519772" sldId="268"/>
            <ac:spMk id="3736" creationId="{E1AA0073-623F-5D18-E266-78EFBA7DB6B3}"/>
          </ac:spMkLst>
        </pc:spChg>
        <pc:spChg chg="mod">
          <ac:chgData name="One Skill" userId="8d49c830ac36a521" providerId="LiveId" clId="{EA354719-4A8A-47E8-A6A4-79A949610386}" dt="2024-04-18T13:40:59.976" v="3508" actId="27803"/>
          <ac:spMkLst>
            <pc:docMk/>
            <pc:sldMk cId="767519772" sldId="268"/>
            <ac:spMk id="3737" creationId="{420A4D39-78FF-D5B6-C3A8-5D922F625D2F}"/>
          </ac:spMkLst>
        </pc:spChg>
        <pc:spChg chg="mod">
          <ac:chgData name="One Skill" userId="8d49c830ac36a521" providerId="LiveId" clId="{EA354719-4A8A-47E8-A6A4-79A949610386}" dt="2024-04-18T13:40:59.976" v="3508" actId="27803"/>
          <ac:spMkLst>
            <pc:docMk/>
            <pc:sldMk cId="767519772" sldId="268"/>
            <ac:spMk id="3738" creationId="{3F71B4AA-46FA-07FB-69B1-C3C5A0AD0F8C}"/>
          </ac:spMkLst>
        </pc:spChg>
        <pc:spChg chg="mod">
          <ac:chgData name="One Skill" userId="8d49c830ac36a521" providerId="LiveId" clId="{EA354719-4A8A-47E8-A6A4-79A949610386}" dt="2024-04-18T13:40:59.976" v="3508" actId="27803"/>
          <ac:spMkLst>
            <pc:docMk/>
            <pc:sldMk cId="767519772" sldId="268"/>
            <ac:spMk id="3739" creationId="{51F7A961-FE8B-07D9-BC37-2FF079259578}"/>
          </ac:spMkLst>
        </pc:spChg>
        <pc:spChg chg="mod">
          <ac:chgData name="One Skill" userId="8d49c830ac36a521" providerId="LiveId" clId="{EA354719-4A8A-47E8-A6A4-79A949610386}" dt="2024-04-18T13:40:59.976" v="3508" actId="27803"/>
          <ac:spMkLst>
            <pc:docMk/>
            <pc:sldMk cId="767519772" sldId="268"/>
            <ac:spMk id="3740" creationId="{B4D1C91B-8598-9FE6-793B-BDC1711649CC}"/>
          </ac:spMkLst>
        </pc:spChg>
        <pc:spChg chg="mod">
          <ac:chgData name="One Skill" userId="8d49c830ac36a521" providerId="LiveId" clId="{EA354719-4A8A-47E8-A6A4-79A949610386}" dt="2024-04-18T13:40:59.976" v="3508" actId="27803"/>
          <ac:spMkLst>
            <pc:docMk/>
            <pc:sldMk cId="767519772" sldId="268"/>
            <ac:spMk id="3741" creationId="{A6DD083D-7FEF-3F8D-4ACC-3038E8A1C048}"/>
          </ac:spMkLst>
        </pc:spChg>
        <pc:spChg chg="mod">
          <ac:chgData name="One Skill" userId="8d49c830ac36a521" providerId="LiveId" clId="{EA354719-4A8A-47E8-A6A4-79A949610386}" dt="2024-04-18T13:40:59.976" v="3508" actId="27803"/>
          <ac:spMkLst>
            <pc:docMk/>
            <pc:sldMk cId="767519772" sldId="268"/>
            <ac:spMk id="3742" creationId="{BA8D0C51-CE37-E8EB-58BB-155C36C818AA}"/>
          </ac:spMkLst>
        </pc:spChg>
        <pc:spChg chg="mod">
          <ac:chgData name="One Skill" userId="8d49c830ac36a521" providerId="LiveId" clId="{EA354719-4A8A-47E8-A6A4-79A949610386}" dt="2024-04-18T13:40:59.976" v="3508" actId="27803"/>
          <ac:spMkLst>
            <pc:docMk/>
            <pc:sldMk cId="767519772" sldId="268"/>
            <ac:spMk id="3743" creationId="{10376C5D-CE4A-7EF5-5458-D60D4A9BCB6A}"/>
          </ac:spMkLst>
        </pc:spChg>
        <pc:spChg chg="mod">
          <ac:chgData name="One Skill" userId="8d49c830ac36a521" providerId="LiveId" clId="{EA354719-4A8A-47E8-A6A4-79A949610386}" dt="2024-04-18T13:40:59.976" v="3508" actId="27803"/>
          <ac:spMkLst>
            <pc:docMk/>
            <pc:sldMk cId="767519772" sldId="268"/>
            <ac:spMk id="3744" creationId="{1F8FA067-46A3-41C9-8150-4663AA8CA1BF}"/>
          </ac:spMkLst>
        </pc:spChg>
        <pc:spChg chg="mod">
          <ac:chgData name="One Skill" userId="8d49c830ac36a521" providerId="LiveId" clId="{EA354719-4A8A-47E8-A6A4-79A949610386}" dt="2024-04-18T13:40:59.976" v="3508" actId="27803"/>
          <ac:spMkLst>
            <pc:docMk/>
            <pc:sldMk cId="767519772" sldId="268"/>
            <ac:spMk id="3745" creationId="{8FDBB300-EC27-7708-B467-97143C7B2890}"/>
          </ac:spMkLst>
        </pc:spChg>
        <pc:spChg chg="mod">
          <ac:chgData name="One Skill" userId="8d49c830ac36a521" providerId="LiveId" clId="{EA354719-4A8A-47E8-A6A4-79A949610386}" dt="2024-04-18T13:40:59.976" v="3508" actId="27803"/>
          <ac:spMkLst>
            <pc:docMk/>
            <pc:sldMk cId="767519772" sldId="268"/>
            <ac:spMk id="3746" creationId="{ED439516-56E7-EA8E-305C-8650DA8FE6F0}"/>
          </ac:spMkLst>
        </pc:spChg>
        <pc:spChg chg="mod">
          <ac:chgData name="One Skill" userId="8d49c830ac36a521" providerId="LiveId" clId="{EA354719-4A8A-47E8-A6A4-79A949610386}" dt="2024-04-18T13:40:59.976" v="3508" actId="27803"/>
          <ac:spMkLst>
            <pc:docMk/>
            <pc:sldMk cId="767519772" sldId="268"/>
            <ac:spMk id="3747" creationId="{0BACDD00-4B2F-FA95-1411-2208A8B25B5F}"/>
          </ac:spMkLst>
        </pc:spChg>
        <pc:spChg chg="mod">
          <ac:chgData name="One Skill" userId="8d49c830ac36a521" providerId="LiveId" clId="{EA354719-4A8A-47E8-A6A4-79A949610386}" dt="2024-04-18T13:40:59.976" v="3508" actId="27803"/>
          <ac:spMkLst>
            <pc:docMk/>
            <pc:sldMk cId="767519772" sldId="268"/>
            <ac:spMk id="3748" creationId="{A92AFE0F-26CE-15A1-A6B3-596F34100660}"/>
          </ac:spMkLst>
        </pc:spChg>
        <pc:spChg chg="mod">
          <ac:chgData name="One Skill" userId="8d49c830ac36a521" providerId="LiveId" clId="{EA354719-4A8A-47E8-A6A4-79A949610386}" dt="2024-04-18T13:40:59.976" v="3508" actId="27803"/>
          <ac:spMkLst>
            <pc:docMk/>
            <pc:sldMk cId="767519772" sldId="268"/>
            <ac:spMk id="3749" creationId="{74DBC770-15E0-257B-0DA0-EDDEC9A25278}"/>
          </ac:spMkLst>
        </pc:spChg>
        <pc:spChg chg="mod">
          <ac:chgData name="One Skill" userId="8d49c830ac36a521" providerId="LiveId" clId="{EA354719-4A8A-47E8-A6A4-79A949610386}" dt="2024-04-18T13:40:59.976" v="3508" actId="27803"/>
          <ac:spMkLst>
            <pc:docMk/>
            <pc:sldMk cId="767519772" sldId="268"/>
            <ac:spMk id="3750" creationId="{4C6A4DE5-961F-B82F-D4E6-9A18831E2378}"/>
          </ac:spMkLst>
        </pc:spChg>
        <pc:spChg chg="mod">
          <ac:chgData name="One Skill" userId="8d49c830ac36a521" providerId="LiveId" clId="{EA354719-4A8A-47E8-A6A4-79A949610386}" dt="2024-04-18T13:40:59.976" v="3508" actId="27803"/>
          <ac:spMkLst>
            <pc:docMk/>
            <pc:sldMk cId="767519772" sldId="268"/>
            <ac:spMk id="3751" creationId="{85DC3D07-F9CE-6480-18F9-CB942EB6AB6A}"/>
          </ac:spMkLst>
        </pc:spChg>
        <pc:spChg chg="mod">
          <ac:chgData name="One Skill" userId="8d49c830ac36a521" providerId="LiveId" clId="{EA354719-4A8A-47E8-A6A4-79A949610386}" dt="2024-04-18T13:40:59.976" v="3508" actId="27803"/>
          <ac:spMkLst>
            <pc:docMk/>
            <pc:sldMk cId="767519772" sldId="268"/>
            <ac:spMk id="3752" creationId="{5874BE4E-677A-B3BD-5249-0E5E5E03B867}"/>
          </ac:spMkLst>
        </pc:spChg>
        <pc:spChg chg="mod">
          <ac:chgData name="One Skill" userId="8d49c830ac36a521" providerId="LiveId" clId="{EA354719-4A8A-47E8-A6A4-79A949610386}" dt="2024-04-18T13:40:59.976" v="3508" actId="27803"/>
          <ac:spMkLst>
            <pc:docMk/>
            <pc:sldMk cId="767519772" sldId="268"/>
            <ac:spMk id="3753" creationId="{1E69CA49-9198-B92C-7F68-3BC33AECDBF4}"/>
          </ac:spMkLst>
        </pc:spChg>
        <pc:spChg chg="mod">
          <ac:chgData name="One Skill" userId="8d49c830ac36a521" providerId="LiveId" clId="{EA354719-4A8A-47E8-A6A4-79A949610386}" dt="2024-04-18T13:40:59.976" v="3508" actId="27803"/>
          <ac:spMkLst>
            <pc:docMk/>
            <pc:sldMk cId="767519772" sldId="268"/>
            <ac:spMk id="3754" creationId="{146BB3A4-F2B9-454B-DFAF-233B2824DBA5}"/>
          </ac:spMkLst>
        </pc:spChg>
        <pc:spChg chg="mod">
          <ac:chgData name="One Skill" userId="8d49c830ac36a521" providerId="LiveId" clId="{EA354719-4A8A-47E8-A6A4-79A949610386}" dt="2024-04-18T13:40:59.976" v="3508" actId="27803"/>
          <ac:spMkLst>
            <pc:docMk/>
            <pc:sldMk cId="767519772" sldId="268"/>
            <ac:spMk id="3755" creationId="{BD93E48C-9FF9-707F-AFFC-283760F5DC66}"/>
          </ac:spMkLst>
        </pc:spChg>
        <pc:spChg chg="mod">
          <ac:chgData name="One Skill" userId="8d49c830ac36a521" providerId="LiveId" clId="{EA354719-4A8A-47E8-A6A4-79A949610386}" dt="2024-04-18T13:40:59.976" v="3508" actId="27803"/>
          <ac:spMkLst>
            <pc:docMk/>
            <pc:sldMk cId="767519772" sldId="268"/>
            <ac:spMk id="3756" creationId="{FC1B321C-FD10-E577-3F0E-8EB4841229C5}"/>
          </ac:spMkLst>
        </pc:spChg>
        <pc:spChg chg="mod">
          <ac:chgData name="One Skill" userId="8d49c830ac36a521" providerId="LiveId" clId="{EA354719-4A8A-47E8-A6A4-79A949610386}" dt="2024-04-18T13:40:59.976" v="3508" actId="27803"/>
          <ac:spMkLst>
            <pc:docMk/>
            <pc:sldMk cId="767519772" sldId="268"/>
            <ac:spMk id="3757" creationId="{19E6DA0B-D34B-898F-FC85-A889AB42D434}"/>
          </ac:spMkLst>
        </pc:spChg>
        <pc:spChg chg="mod">
          <ac:chgData name="One Skill" userId="8d49c830ac36a521" providerId="LiveId" clId="{EA354719-4A8A-47E8-A6A4-79A949610386}" dt="2024-04-18T13:40:59.976" v="3508" actId="27803"/>
          <ac:spMkLst>
            <pc:docMk/>
            <pc:sldMk cId="767519772" sldId="268"/>
            <ac:spMk id="3758" creationId="{C4BC99F1-13BF-AAB2-7B29-036FB18ECBF3}"/>
          </ac:spMkLst>
        </pc:spChg>
        <pc:spChg chg="mod">
          <ac:chgData name="One Skill" userId="8d49c830ac36a521" providerId="LiveId" clId="{EA354719-4A8A-47E8-A6A4-79A949610386}" dt="2024-04-18T13:40:59.976" v="3508" actId="27803"/>
          <ac:spMkLst>
            <pc:docMk/>
            <pc:sldMk cId="767519772" sldId="268"/>
            <ac:spMk id="3759" creationId="{0FB85F4C-C5FD-4763-ED1D-3955A6F02539}"/>
          </ac:spMkLst>
        </pc:spChg>
        <pc:spChg chg="mod">
          <ac:chgData name="One Skill" userId="8d49c830ac36a521" providerId="LiveId" clId="{EA354719-4A8A-47E8-A6A4-79A949610386}" dt="2024-04-18T13:40:59.976" v="3508" actId="27803"/>
          <ac:spMkLst>
            <pc:docMk/>
            <pc:sldMk cId="767519772" sldId="268"/>
            <ac:spMk id="3760" creationId="{5C4A4C76-7357-F74F-8CAC-1966B4BB394D}"/>
          </ac:spMkLst>
        </pc:spChg>
        <pc:spChg chg="mod">
          <ac:chgData name="One Skill" userId="8d49c830ac36a521" providerId="LiveId" clId="{EA354719-4A8A-47E8-A6A4-79A949610386}" dt="2024-04-18T13:40:59.976" v="3508" actId="27803"/>
          <ac:spMkLst>
            <pc:docMk/>
            <pc:sldMk cId="767519772" sldId="268"/>
            <ac:spMk id="3761" creationId="{2312930E-7EA0-6888-A471-A0A148672C38}"/>
          </ac:spMkLst>
        </pc:spChg>
        <pc:spChg chg="mod">
          <ac:chgData name="One Skill" userId="8d49c830ac36a521" providerId="LiveId" clId="{EA354719-4A8A-47E8-A6A4-79A949610386}" dt="2024-04-18T13:40:59.976" v="3508" actId="27803"/>
          <ac:spMkLst>
            <pc:docMk/>
            <pc:sldMk cId="767519772" sldId="268"/>
            <ac:spMk id="3762" creationId="{E6A9BA51-9A55-FC70-FA9E-3AF61B4A9E5D}"/>
          </ac:spMkLst>
        </pc:spChg>
        <pc:spChg chg="mod">
          <ac:chgData name="One Skill" userId="8d49c830ac36a521" providerId="LiveId" clId="{EA354719-4A8A-47E8-A6A4-79A949610386}" dt="2024-04-18T13:40:59.976" v="3508" actId="27803"/>
          <ac:spMkLst>
            <pc:docMk/>
            <pc:sldMk cId="767519772" sldId="268"/>
            <ac:spMk id="3763" creationId="{C7381414-E2FD-5B3A-FF10-24427FAFBC2F}"/>
          </ac:spMkLst>
        </pc:spChg>
        <pc:spChg chg="mod">
          <ac:chgData name="One Skill" userId="8d49c830ac36a521" providerId="LiveId" clId="{EA354719-4A8A-47E8-A6A4-79A949610386}" dt="2024-04-18T13:40:59.976" v="3508" actId="27803"/>
          <ac:spMkLst>
            <pc:docMk/>
            <pc:sldMk cId="767519772" sldId="268"/>
            <ac:spMk id="3764" creationId="{35C89AFD-2693-2633-3D2E-43922003D81F}"/>
          </ac:spMkLst>
        </pc:spChg>
        <pc:spChg chg="mod">
          <ac:chgData name="One Skill" userId="8d49c830ac36a521" providerId="LiveId" clId="{EA354719-4A8A-47E8-A6A4-79A949610386}" dt="2024-04-18T13:40:59.976" v="3508" actId="27803"/>
          <ac:spMkLst>
            <pc:docMk/>
            <pc:sldMk cId="767519772" sldId="268"/>
            <ac:spMk id="3765" creationId="{615B4D36-0CF9-4182-53DA-C22561E5F525}"/>
          </ac:spMkLst>
        </pc:spChg>
        <pc:spChg chg="mod">
          <ac:chgData name="One Skill" userId="8d49c830ac36a521" providerId="LiveId" clId="{EA354719-4A8A-47E8-A6A4-79A949610386}" dt="2024-04-18T13:40:59.976" v="3508" actId="27803"/>
          <ac:spMkLst>
            <pc:docMk/>
            <pc:sldMk cId="767519772" sldId="268"/>
            <ac:spMk id="3766" creationId="{BB61ED54-50DB-1639-935B-ECC0BB66F353}"/>
          </ac:spMkLst>
        </pc:spChg>
        <pc:spChg chg="mod">
          <ac:chgData name="One Skill" userId="8d49c830ac36a521" providerId="LiveId" clId="{EA354719-4A8A-47E8-A6A4-79A949610386}" dt="2024-04-18T13:40:59.976" v="3508" actId="27803"/>
          <ac:spMkLst>
            <pc:docMk/>
            <pc:sldMk cId="767519772" sldId="268"/>
            <ac:spMk id="3767" creationId="{ED15BEAD-6714-3DFD-67F8-350F8B46BEF8}"/>
          </ac:spMkLst>
        </pc:spChg>
        <pc:spChg chg="mod">
          <ac:chgData name="One Skill" userId="8d49c830ac36a521" providerId="LiveId" clId="{EA354719-4A8A-47E8-A6A4-79A949610386}" dt="2024-04-18T13:40:59.976" v="3508" actId="27803"/>
          <ac:spMkLst>
            <pc:docMk/>
            <pc:sldMk cId="767519772" sldId="268"/>
            <ac:spMk id="3768" creationId="{BE2E408D-5719-7666-8885-0BA909111F12}"/>
          </ac:spMkLst>
        </pc:spChg>
        <pc:spChg chg="mod">
          <ac:chgData name="One Skill" userId="8d49c830ac36a521" providerId="LiveId" clId="{EA354719-4A8A-47E8-A6A4-79A949610386}" dt="2024-04-18T13:40:59.976" v="3508" actId="27803"/>
          <ac:spMkLst>
            <pc:docMk/>
            <pc:sldMk cId="767519772" sldId="268"/>
            <ac:spMk id="3769" creationId="{8968C65A-6EC3-4E00-C4C6-D3227128A2AB}"/>
          </ac:spMkLst>
        </pc:spChg>
        <pc:spChg chg="mod">
          <ac:chgData name="One Skill" userId="8d49c830ac36a521" providerId="LiveId" clId="{EA354719-4A8A-47E8-A6A4-79A949610386}" dt="2024-04-18T13:40:59.976" v="3508" actId="27803"/>
          <ac:spMkLst>
            <pc:docMk/>
            <pc:sldMk cId="767519772" sldId="268"/>
            <ac:spMk id="3770" creationId="{7212BAAE-17C8-CA57-8817-2AE562A0CE9F}"/>
          </ac:spMkLst>
        </pc:spChg>
        <pc:spChg chg="mod">
          <ac:chgData name="One Skill" userId="8d49c830ac36a521" providerId="LiveId" clId="{EA354719-4A8A-47E8-A6A4-79A949610386}" dt="2024-04-18T13:40:59.976" v="3508" actId="27803"/>
          <ac:spMkLst>
            <pc:docMk/>
            <pc:sldMk cId="767519772" sldId="268"/>
            <ac:spMk id="3771" creationId="{B99F2B24-FBB3-60FE-A954-28DE9DD0B89D}"/>
          </ac:spMkLst>
        </pc:spChg>
        <pc:spChg chg="mod">
          <ac:chgData name="One Skill" userId="8d49c830ac36a521" providerId="LiveId" clId="{EA354719-4A8A-47E8-A6A4-79A949610386}" dt="2024-04-18T13:40:59.976" v="3508" actId="27803"/>
          <ac:spMkLst>
            <pc:docMk/>
            <pc:sldMk cId="767519772" sldId="268"/>
            <ac:spMk id="3772" creationId="{239E64E5-4134-C76B-200C-BFA249C29C61}"/>
          </ac:spMkLst>
        </pc:spChg>
        <pc:spChg chg="mod">
          <ac:chgData name="One Skill" userId="8d49c830ac36a521" providerId="LiveId" clId="{EA354719-4A8A-47E8-A6A4-79A949610386}" dt="2024-04-18T13:40:59.976" v="3508" actId="27803"/>
          <ac:spMkLst>
            <pc:docMk/>
            <pc:sldMk cId="767519772" sldId="268"/>
            <ac:spMk id="3773" creationId="{8BFA3FCC-8519-5D07-BE23-6B11A533BE5D}"/>
          </ac:spMkLst>
        </pc:spChg>
        <pc:spChg chg="mod">
          <ac:chgData name="One Skill" userId="8d49c830ac36a521" providerId="LiveId" clId="{EA354719-4A8A-47E8-A6A4-79A949610386}" dt="2024-04-18T13:40:59.976" v="3508" actId="27803"/>
          <ac:spMkLst>
            <pc:docMk/>
            <pc:sldMk cId="767519772" sldId="268"/>
            <ac:spMk id="3774" creationId="{BC61008A-0D2E-B0CF-5C93-BECAF8BD720D}"/>
          </ac:spMkLst>
        </pc:spChg>
        <pc:spChg chg="mod">
          <ac:chgData name="One Skill" userId="8d49c830ac36a521" providerId="LiveId" clId="{EA354719-4A8A-47E8-A6A4-79A949610386}" dt="2024-04-18T13:40:59.976" v="3508" actId="27803"/>
          <ac:spMkLst>
            <pc:docMk/>
            <pc:sldMk cId="767519772" sldId="268"/>
            <ac:spMk id="3775" creationId="{08BD8465-F0C2-191A-78A7-C3BFFC49EB19}"/>
          </ac:spMkLst>
        </pc:spChg>
        <pc:spChg chg="mod">
          <ac:chgData name="One Skill" userId="8d49c830ac36a521" providerId="LiveId" clId="{EA354719-4A8A-47E8-A6A4-79A949610386}" dt="2024-04-18T13:40:59.976" v="3508" actId="27803"/>
          <ac:spMkLst>
            <pc:docMk/>
            <pc:sldMk cId="767519772" sldId="268"/>
            <ac:spMk id="3776" creationId="{4B9B5F5D-0331-8D90-D037-99EA632BBE5A}"/>
          </ac:spMkLst>
        </pc:spChg>
        <pc:spChg chg="mod">
          <ac:chgData name="One Skill" userId="8d49c830ac36a521" providerId="LiveId" clId="{EA354719-4A8A-47E8-A6A4-79A949610386}" dt="2024-04-18T13:40:59.976" v="3508" actId="27803"/>
          <ac:spMkLst>
            <pc:docMk/>
            <pc:sldMk cId="767519772" sldId="268"/>
            <ac:spMk id="3777" creationId="{9FEA464C-4D3F-1502-2120-60F63B79C24F}"/>
          </ac:spMkLst>
        </pc:spChg>
        <pc:spChg chg="mod">
          <ac:chgData name="One Skill" userId="8d49c830ac36a521" providerId="LiveId" clId="{EA354719-4A8A-47E8-A6A4-79A949610386}" dt="2024-04-18T13:40:59.976" v="3508" actId="27803"/>
          <ac:spMkLst>
            <pc:docMk/>
            <pc:sldMk cId="767519772" sldId="268"/>
            <ac:spMk id="3778" creationId="{F3BFBEF7-8D73-81BD-AD8F-BAE7EE613EB8}"/>
          </ac:spMkLst>
        </pc:spChg>
        <pc:spChg chg="mod">
          <ac:chgData name="One Skill" userId="8d49c830ac36a521" providerId="LiveId" clId="{EA354719-4A8A-47E8-A6A4-79A949610386}" dt="2024-04-18T13:40:59.976" v="3508" actId="27803"/>
          <ac:spMkLst>
            <pc:docMk/>
            <pc:sldMk cId="767519772" sldId="268"/>
            <ac:spMk id="3779" creationId="{B381D085-D6DE-E362-17BF-CF370FF09B3E}"/>
          </ac:spMkLst>
        </pc:spChg>
        <pc:spChg chg="mod">
          <ac:chgData name="One Skill" userId="8d49c830ac36a521" providerId="LiveId" clId="{EA354719-4A8A-47E8-A6A4-79A949610386}" dt="2024-04-18T13:40:59.976" v="3508" actId="27803"/>
          <ac:spMkLst>
            <pc:docMk/>
            <pc:sldMk cId="767519772" sldId="268"/>
            <ac:spMk id="3780" creationId="{01B0AFB4-462B-679D-0208-AB4D03D780FD}"/>
          </ac:spMkLst>
        </pc:spChg>
        <pc:spChg chg="mod">
          <ac:chgData name="One Skill" userId="8d49c830ac36a521" providerId="LiveId" clId="{EA354719-4A8A-47E8-A6A4-79A949610386}" dt="2024-04-18T13:40:59.976" v="3508" actId="27803"/>
          <ac:spMkLst>
            <pc:docMk/>
            <pc:sldMk cId="767519772" sldId="268"/>
            <ac:spMk id="3781" creationId="{199ACF06-DDDF-EDEA-09C5-196073BC36CA}"/>
          </ac:spMkLst>
        </pc:spChg>
        <pc:spChg chg="mod">
          <ac:chgData name="One Skill" userId="8d49c830ac36a521" providerId="LiveId" clId="{EA354719-4A8A-47E8-A6A4-79A949610386}" dt="2024-04-18T13:40:59.976" v="3508" actId="27803"/>
          <ac:spMkLst>
            <pc:docMk/>
            <pc:sldMk cId="767519772" sldId="268"/>
            <ac:spMk id="3782" creationId="{7CA94FB8-6E46-400E-A8F1-2B6015CDC1BB}"/>
          </ac:spMkLst>
        </pc:spChg>
        <pc:spChg chg="mod">
          <ac:chgData name="One Skill" userId="8d49c830ac36a521" providerId="LiveId" clId="{EA354719-4A8A-47E8-A6A4-79A949610386}" dt="2024-04-18T13:40:59.976" v="3508" actId="27803"/>
          <ac:spMkLst>
            <pc:docMk/>
            <pc:sldMk cId="767519772" sldId="268"/>
            <ac:spMk id="3783" creationId="{D9CDADEF-F934-4703-8E1D-1A4BF916B020}"/>
          </ac:spMkLst>
        </pc:spChg>
        <pc:spChg chg="mod">
          <ac:chgData name="One Skill" userId="8d49c830ac36a521" providerId="LiveId" clId="{EA354719-4A8A-47E8-A6A4-79A949610386}" dt="2024-04-18T13:40:59.976" v="3508" actId="27803"/>
          <ac:spMkLst>
            <pc:docMk/>
            <pc:sldMk cId="767519772" sldId="268"/>
            <ac:spMk id="3784" creationId="{9A4A04F6-748B-F5A8-11AF-D287A816384A}"/>
          </ac:spMkLst>
        </pc:spChg>
        <pc:spChg chg="mod">
          <ac:chgData name="One Skill" userId="8d49c830ac36a521" providerId="LiveId" clId="{EA354719-4A8A-47E8-A6A4-79A949610386}" dt="2024-04-18T13:40:59.976" v="3508" actId="27803"/>
          <ac:spMkLst>
            <pc:docMk/>
            <pc:sldMk cId="767519772" sldId="268"/>
            <ac:spMk id="3785" creationId="{B9769A94-28BF-0C51-8E39-2FCBCB4AC0B9}"/>
          </ac:spMkLst>
        </pc:spChg>
        <pc:spChg chg="mod">
          <ac:chgData name="One Skill" userId="8d49c830ac36a521" providerId="LiveId" clId="{EA354719-4A8A-47E8-A6A4-79A949610386}" dt="2024-04-18T13:40:59.976" v="3508" actId="27803"/>
          <ac:spMkLst>
            <pc:docMk/>
            <pc:sldMk cId="767519772" sldId="268"/>
            <ac:spMk id="3786" creationId="{A3D135A0-0298-A0C1-8563-AF33974EF43F}"/>
          </ac:spMkLst>
        </pc:spChg>
        <pc:spChg chg="mod">
          <ac:chgData name="One Skill" userId="8d49c830ac36a521" providerId="LiveId" clId="{EA354719-4A8A-47E8-A6A4-79A949610386}" dt="2024-04-18T13:40:59.976" v="3508" actId="27803"/>
          <ac:spMkLst>
            <pc:docMk/>
            <pc:sldMk cId="767519772" sldId="268"/>
            <ac:spMk id="3787" creationId="{C6850B77-2FC2-9597-BCB8-5E13DEBCEF27}"/>
          </ac:spMkLst>
        </pc:spChg>
        <pc:spChg chg="mod">
          <ac:chgData name="One Skill" userId="8d49c830ac36a521" providerId="LiveId" clId="{EA354719-4A8A-47E8-A6A4-79A949610386}" dt="2024-04-18T13:40:59.976" v="3508" actId="27803"/>
          <ac:spMkLst>
            <pc:docMk/>
            <pc:sldMk cId="767519772" sldId="268"/>
            <ac:spMk id="3788" creationId="{6045BEBD-277E-E2EC-AA07-BBEB2EDF5EAB}"/>
          </ac:spMkLst>
        </pc:spChg>
        <pc:spChg chg="mod">
          <ac:chgData name="One Skill" userId="8d49c830ac36a521" providerId="LiveId" clId="{EA354719-4A8A-47E8-A6A4-79A949610386}" dt="2024-04-18T13:40:59.976" v="3508" actId="27803"/>
          <ac:spMkLst>
            <pc:docMk/>
            <pc:sldMk cId="767519772" sldId="268"/>
            <ac:spMk id="3789" creationId="{D13867B8-75A7-B0E8-07D7-03F8C860C420}"/>
          </ac:spMkLst>
        </pc:spChg>
        <pc:spChg chg="mod">
          <ac:chgData name="One Skill" userId="8d49c830ac36a521" providerId="LiveId" clId="{EA354719-4A8A-47E8-A6A4-79A949610386}" dt="2024-04-18T13:40:59.976" v="3508" actId="27803"/>
          <ac:spMkLst>
            <pc:docMk/>
            <pc:sldMk cId="767519772" sldId="268"/>
            <ac:spMk id="3790" creationId="{95220D1E-7209-5F9D-8A81-A908644A762C}"/>
          </ac:spMkLst>
        </pc:spChg>
        <pc:spChg chg="mod">
          <ac:chgData name="One Skill" userId="8d49c830ac36a521" providerId="LiveId" clId="{EA354719-4A8A-47E8-A6A4-79A949610386}" dt="2024-04-18T13:40:59.976" v="3508" actId="27803"/>
          <ac:spMkLst>
            <pc:docMk/>
            <pc:sldMk cId="767519772" sldId="268"/>
            <ac:spMk id="3791" creationId="{EA681D8B-A827-BB96-F192-6EF0E79B7630}"/>
          </ac:spMkLst>
        </pc:spChg>
        <pc:spChg chg="mod">
          <ac:chgData name="One Skill" userId="8d49c830ac36a521" providerId="LiveId" clId="{EA354719-4A8A-47E8-A6A4-79A949610386}" dt="2024-04-18T13:40:59.976" v="3508" actId="27803"/>
          <ac:spMkLst>
            <pc:docMk/>
            <pc:sldMk cId="767519772" sldId="268"/>
            <ac:spMk id="3792" creationId="{31C403B1-2EF6-A21E-7AAF-EB157D2B3FDC}"/>
          </ac:spMkLst>
        </pc:spChg>
        <pc:spChg chg="mod">
          <ac:chgData name="One Skill" userId="8d49c830ac36a521" providerId="LiveId" clId="{EA354719-4A8A-47E8-A6A4-79A949610386}" dt="2024-04-18T13:40:59.976" v="3508" actId="27803"/>
          <ac:spMkLst>
            <pc:docMk/>
            <pc:sldMk cId="767519772" sldId="268"/>
            <ac:spMk id="3793" creationId="{9F71FE19-28D4-4D3F-4520-DEDA979EA9C9}"/>
          </ac:spMkLst>
        </pc:spChg>
        <pc:spChg chg="mod">
          <ac:chgData name="One Skill" userId="8d49c830ac36a521" providerId="LiveId" clId="{EA354719-4A8A-47E8-A6A4-79A949610386}" dt="2024-04-18T13:40:59.976" v="3508" actId="27803"/>
          <ac:spMkLst>
            <pc:docMk/>
            <pc:sldMk cId="767519772" sldId="268"/>
            <ac:spMk id="3794" creationId="{0A9C5A9B-1E98-1B1A-58FB-44233DA988EF}"/>
          </ac:spMkLst>
        </pc:spChg>
        <pc:spChg chg="mod">
          <ac:chgData name="One Skill" userId="8d49c830ac36a521" providerId="LiveId" clId="{EA354719-4A8A-47E8-A6A4-79A949610386}" dt="2024-04-18T13:40:59.976" v="3508" actId="27803"/>
          <ac:spMkLst>
            <pc:docMk/>
            <pc:sldMk cId="767519772" sldId="268"/>
            <ac:spMk id="3795" creationId="{C492055B-DAAB-733E-AC1E-6DBCF4B0A96D}"/>
          </ac:spMkLst>
        </pc:spChg>
        <pc:spChg chg="mod">
          <ac:chgData name="One Skill" userId="8d49c830ac36a521" providerId="LiveId" clId="{EA354719-4A8A-47E8-A6A4-79A949610386}" dt="2024-04-18T13:40:59.976" v="3508" actId="27803"/>
          <ac:spMkLst>
            <pc:docMk/>
            <pc:sldMk cId="767519772" sldId="268"/>
            <ac:spMk id="3796" creationId="{50D07F8A-B19B-37F5-2309-E0FC3F7D17CD}"/>
          </ac:spMkLst>
        </pc:spChg>
        <pc:spChg chg="mod">
          <ac:chgData name="One Skill" userId="8d49c830ac36a521" providerId="LiveId" clId="{EA354719-4A8A-47E8-A6A4-79A949610386}" dt="2024-04-18T13:40:59.976" v="3508" actId="27803"/>
          <ac:spMkLst>
            <pc:docMk/>
            <pc:sldMk cId="767519772" sldId="268"/>
            <ac:spMk id="3797" creationId="{7E102B2E-5FC6-09D4-4809-2EE200E4CE3E}"/>
          </ac:spMkLst>
        </pc:spChg>
        <pc:spChg chg="mod">
          <ac:chgData name="One Skill" userId="8d49c830ac36a521" providerId="LiveId" clId="{EA354719-4A8A-47E8-A6A4-79A949610386}" dt="2024-04-18T13:40:59.976" v="3508" actId="27803"/>
          <ac:spMkLst>
            <pc:docMk/>
            <pc:sldMk cId="767519772" sldId="268"/>
            <ac:spMk id="3798" creationId="{3A2827A0-6799-BA24-8DF5-12988CD75C4D}"/>
          </ac:spMkLst>
        </pc:spChg>
        <pc:spChg chg="mod">
          <ac:chgData name="One Skill" userId="8d49c830ac36a521" providerId="LiveId" clId="{EA354719-4A8A-47E8-A6A4-79A949610386}" dt="2024-04-18T13:40:59.976" v="3508" actId="27803"/>
          <ac:spMkLst>
            <pc:docMk/>
            <pc:sldMk cId="767519772" sldId="268"/>
            <ac:spMk id="3799" creationId="{D765075D-2C8F-76E7-3E95-67AA54FED8A0}"/>
          </ac:spMkLst>
        </pc:spChg>
        <pc:spChg chg="mod">
          <ac:chgData name="One Skill" userId="8d49c830ac36a521" providerId="LiveId" clId="{EA354719-4A8A-47E8-A6A4-79A949610386}" dt="2024-04-18T13:40:59.976" v="3508" actId="27803"/>
          <ac:spMkLst>
            <pc:docMk/>
            <pc:sldMk cId="767519772" sldId="268"/>
            <ac:spMk id="3800" creationId="{A6289745-425F-713E-6F8C-2357CFF7A500}"/>
          </ac:spMkLst>
        </pc:spChg>
        <pc:spChg chg="mod">
          <ac:chgData name="One Skill" userId="8d49c830ac36a521" providerId="LiveId" clId="{EA354719-4A8A-47E8-A6A4-79A949610386}" dt="2024-04-18T13:40:59.976" v="3508" actId="27803"/>
          <ac:spMkLst>
            <pc:docMk/>
            <pc:sldMk cId="767519772" sldId="268"/>
            <ac:spMk id="3801" creationId="{CFD675BB-FDB9-1108-95B1-9D5F3F366195}"/>
          </ac:spMkLst>
        </pc:spChg>
        <pc:spChg chg="mod">
          <ac:chgData name="One Skill" userId="8d49c830ac36a521" providerId="LiveId" clId="{EA354719-4A8A-47E8-A6A4-79A949610386}" dt="2024-04-18T13:40:59.976" v="3508" actId="27803"/>
          <ac:spMkLst>
            <pc:docMk/>
            <pc:sldMk cId="767519772" sldId="268"/>
            <ac:spMk id="3802" creationId="{306DE86A-B7F7-8B23-754A-7F7604606640}"/>
          </ac:spMkLst>
        </pc:spChg>
        <pc:spChg chg="mod">
          <ac:chgData name="One Skill" userId="8d49c830ac36a521" providerId="LiveId" clId="{EA354719-4A8A-47E8-A6A4-79A949610386}" dt="2024-04-18T13:40:59.976" v="3508" actId="27803"/>
          <ac:spMkLst>
            <pc:docMk/>
            <pc:sldMk cId="767519772" sldId="268"/>
            <ac:spMk id="3803" creationId="{280F4F74-C22D-4F43-AF6E-E1F1CFD1A279}"/>
          </ac:spMkLst>
        </pc:spChg>
        <pc:spChg chg="mod">
          <ac:chgData name="One Skill" userId="8d49c830ac36a521" providerId="LiveId" clId="{EA354719-4A8A-47E8-A6A4-79A949610386}" dt="2024-04-18T13:40:59.976" v="3508" actId="27803"/>
          <ac:spMkLst>
            <pc:docMk/>
            <pc:sldMk cId="767519772" sldId="268"/>
            <ac:spMk id="3804" creationId="{EC7AB561-83BD-19D5-3858-A1BD5CFE9BBC}"/>
          </ac:spMkLst>
        </pc:spChg>
        <pc:spChg chg="mod">
          <ac:chgData name="One Skill" userId="8d49c830ac36a521" providerId="LiveId" clId="{EA354719-4A8A-47E8-A6A4-79A949610386}" dt="2024-04-18T13:40:59.976" v="3508" actId="27803"/>
          <ac:spMkLst>
            <pc:docMk/>
            <pc:sldMk cId="767519772" sldId="268"/>
            <ac:spMk id="3805" creationId="{A3B2A96C-D05B-A660-FB1D-D1492C488CDF}"/>
          </ac:spMkLst>
        </pc:spChg>
        <pc:spChg chg="mod">
          <ac:chgData name="One Skill" userId="8d49c830ac36a521" providerId="LiveId" clId="{EA354719-4A8A-47E8-A6A4-79A949610386}" dt="2024-04-18T13:40:59.976" v="3508" actId="27803"/>
          <ac:spMkLst>
            <pc:docMk/>
            <pc:sldMk cId="767519772" sldId="268"/>
            <ac:spMk id="3806" creationId="{3B9EAA98-AA7F-E5C9-C911-E164A145FDD3}"/>
          </ac:spMkLst>
        </pc:spChg>
        <pc:spChg chg="mod">
          <ac:chgData name="One Skill" userId="8d49c830ac36a521" providerId="LiveId" clId="{EA354719-4A8A-47E8-A6A4-79A949610386}" dt="2024-04-18T13:40:59.976" v="3508" actId="27803"/>
          <ac:spMkLst>
            <pc:docMk/>
            <pc:sldMk cId="767519772" sldId="268"/>
            <ac:spMk id="3807" creationId="{E4EB0FF9-8647-83F8-EA9F-9480F6DDBD62}"/>
          </ac:spMkLst>
        </pc:spChg>
        <pc:spChg chg="mod">
          <ac:chgData name="One Skill" userId="8d49c830ac36a521" providerId="LiveId" clId="{EA354719-4A8A-47E8-A6A4-79A949610386}" dt="2024-04-18T13:40:59.976" v="3508" actId="27803"/>
          <ac:spMkLst>
            <pc:docMk/>
            <pc:sldMk cId="767519772" sldId="268"/>
            <ac:spMk id="3808" creationId="{0A5AFF96-F729-F0B2-29F6-F08A5479F901}"/>
          </ac:spMkLst>
        </pc:spChg>
        <pc:spChg chg="mod">
          <ac:chgData name="One Skill" userId="8d49c830ac36a521" providerId="LiveId" clId="{EA354719-4A8A-47E8-A6A4-79A949610386}" dt="2024-04-18T13:40:59.976" v="3508" actId="27803"/>
          <ac:spMkLst>
            <pc:docMk/>
            <pc:sldMk cId="767519772" sldId="268"/>
            <ac:spMk id="3809" creationId="{20B643F4-D7FE-8A7E-27B5-58FDD043284F}"/>
          </ac:spMkLst>
        </pc:spChg>
        <pc:spChg chg="mod">
          <ac:chgData name="One Skill" userId="8d49c830ac36a521" providerId="LiveId" clId="{EA354719-4A8A-47E8-A6A4-79A949610386}" dt="2024-04-18T13:40:59.976" v="3508" actId="27803"/>
          <ac:spMkLst>
            <pc:docMk/>
            <pc:sldMk cId="767519772" sldId="268"/>
            <ac:spMk id="3810" creationId="{89A7E3E0-7281-18A2-2854-606C207D7DA1}"/>
          </ac:spMkLst>
        </pc:spChg>
        <pc:spChg chg="mod">
          <ac:chgData name="One Skill" userId="8d49c830ac36a521" providerId="LiveId" clId="{EA354719-4A8A-47E8-A6A4-79A949610386}" dt="2024-04-18T13:40:59.976" v="3508" actId="27803"/>
          <ac:spMkLst>
            <pc:docMk/>
            <pc:sldMk cId="767519772" sldId="268"/>
            <ac:spMk id="3811" creationId="{0D02F8A7-4328-74EB-8215-EA15E959DE3B}"/>
          </ac:spMkLst>
        </pc:spChg>
        <pc:spChg chg="mod">
          <ac:chgData name="One Skill" userId="8d49c830ac36a521" providerId="LiveId" clId="{EA354719-4A8A-47E8-A6A4-79A949610386}" dt="2024-04-18T13:40:59.976" v="3508" actId="27803"/>
          <ac:spMkLst>
            <pc:docMk/>
            <pc:sldMk cId="767519772" sldId="268"/>
            <ac:spMk id="3812" creationId="{F1FE02EF-DB15-31B7-6E0E-96CFFB29F823}"/>
          </ac:spMkLst>
        </pc:spChg>
        <pc:spChg chg="mod">
          <ac:chgData name="One Skill" userId="8d49c830ac36a521" providerId="LiveId" clId="{EA354719-4A8A-47E8-A6A4-79A949610386}" dt="2024-04-18T13:40:59.976" v="3508" actId="27803"/>
          <ac:spMkLst>
            <pc:docMk/>
            <pc:sldMk cId="767519772" sldId="268"/>
            <ac:spMk id="3813" creationId="{1928D194-76B7-D144-46E8-B652BC009271}"/>
          </ac:spMkLst>
        </pc:spChg>
        <pc:spChg chg="mod">
          <ac:chgData name="One Skill" userId="8d49c830ac36a521" providerId="LiveId" clId="{EA354719-4A8A-47E8-A6A4-79A949610386}" dt="2024-04-18T13:40:59.976" v="3508" actId="27803"/>
          <ac:spMkLst>
            <pc:docMk/>
            <pc:sldMk cId="767519772" sldId="268"/>
            <ac:spMk id="3814" creationId="{5FEEA3E0-2265-81D2-6C70-4584C9992AD0}"/>
          </ac:spMkLst>
        </pc:spChg>
        <pc:spChg chg="mod">
          <ac:chgData name="One Skill" userId="8d49c830ac36a521" providerId="LiveId" clId="{EA354719-4A8A-47E8-A6A4-79A949610386}" dt="2024-04-18T13:40:59.976" v="3508" actId="27803"/>
          <ac:spMkLst>
            <pc:docMk/>
            <pc:sldMk cId="767519772" sldId="268"/>
            <ac:spMk id="3815" creationId="{81EDA2F2-A0CF-35E0-D3CB-13A7241A9CB2}"/>
          </ac:spMkLst>
        </pc:spChg>
        <pc:spChg chg="mod">
          <ac:chgData name="One Skill" userId="8d49c830ac36a521" providerId="LiveId" clId="{EA354719-4A8A-47E8-A6A4-79A949610386}" dt="2024-04-18T13:40:59.976" v="3508" actId="27803"/>
          <ac:spMkLst>
            <pc:docMk/>
            <pc:sldMk cId="767519772" sldId="268"/>
            <ac:spMk id="3816" creationId="{0A2194EF-68A1-6FA2-9703-46E42B0EB6BC}"/>
          </ac:spMkLst>
        </pc:spChg>
        <pc:spChg chg="mod">
          <ac:chgData name="One Skill" userId="8d49c830ac36a521" providerId="LiveId" clId="{EA354719-4A8A-47E8-A6A4-79A949610386}" dt="2024-04-18T13:40:59.976" v="3508" actId="27803"/>
          <ac:spMkLst>
            <pc:docMk/>
            <pc:sldMk cId="767519772" sldId="268"/>
            <ac:spMk id="3817" creationId="{CA4C5BED-C0FA-362E-C608-3EC016C2E6B6}"/>
          </ac:spMkLst>
        </pc:spChg>
        <pc:spChg chg="mod">
          <ac:chgData name="One Skill" userId="8d49c830ac36a521" providerId="LiveId" clId="{EA354719-4A8A-47E8-A6A4-79A949610386}" dt="2024-04-18T13:40:59.976" v="3508" actId="27803"/>
          <ac:spMkLst>
            <pc:docMk/>
            <pc:sldMk cId="767519772" sldId="268"/>
            <ac:spMk id="3818" creationId="{3C6FD348-C933-FB1D-C17E-AE757FF1F93B}"/>
          </ac:spMkLst>
        </pc:spChg>
        <pc:spChg chg="mod">
          <ac:chgData name="One Skill" userId="8d49c830ac36a521" providerId="LiveId" clId="{EA354719-4A8A-47E8-A6A4-79A949610386}" dt="2024-04-18T13:40:59.976" v="3508" actId="27803"/>
          <ac:spMkLst>
            <pc:docMk/>
            <pc:sldMk cId="767519772" sldId="268"/>
            <ac:spMk id="3819" creationId="{8D4BF2E9-3CEB-33A2-784B-8DA8AD958331}"/>
          </ac:spMkLst>
        </pc:spChg>
        <pc:spChg chg="mod">
          <ac:chgData name="One Skill" userId="8d49c830ac36a521" providerId="LiveId" clId="{EA354719-4A8A-47E8-A6A4-79A949610386}" dt="2024-04-18T13:40:59.976" v="3508" actId="27803"/>
          <ac:spMkLst>
            <pc:docMk/>
            <pc:sldMk cId="767519772" sldId="268"/>
            <ac:spMk id="3820" creationId="{92D6E91A-B746-4DF3-B9C2-96784E37B87B}"/>
          </ac:spMkLst>
        </pc:spChg>
        <pc:spChg chg="mod">
          <ac:chgData name="One Skill" userId="8d49c830ac36a521" providerId="LiveId" clId="{EA354719-4A8A-47E8-A6A4-79A949610386}" dt="2024-04-18T13:40:59.976" v="3508" actId="27803"/>
          <ac:spMkLst>
            <pc:docMk/>
            <pc:sldMk cId="767519772" sldId="268"/>
            <ac:spMk id="3821" creationId="{E15A07A1-BA64-AF3A-9A99-224C175403D0}"/>
          </ac:spMkLst>
        </pc:spChg>
        <pc:spChg chg="mod">
          <ac:chgData name="One Skill" userId="8d49c830ac36a521" providerId="LiveId" clId="{EA354719-4A8A-47E8-A6A4-79A949610386}" dt="2024-04-18T13:40:59.976" v="3508" actId="27803"/>
          <ac:spMkLst>
            <pc:docMk/>
            <pc:sldMk cId="767519772" sldId="268"/>
            <ac:spMk id="3822" creationId="{A9ABB26F-87B6-444B-D163-3A736CF66641}"/>
          </ac:spMkLst>
        </pc:spChg>
        <pc:spChg chg="mod">
          <ac:chgData name="One Skill" userId="8d49c830ac36a521" providerId="LiveId" clId="{EA354719-4A8A-47E8-A6A4-79A949610386}" dt="2024-04-18T13:40:59.976" v="3508" actId="27803"/>
          <ac:spMkLst>
            <pc:docMk/>
            <pc:sldMk cId="767519772" sldId="268"/>
            <ac:spMk id="3823" creationId="{B725AC61-FF1F-6B2D-1C50-49F1D5DF30D5}"/>
          </ac:spMkLst>
        </pc:spChg>
        <pc:spChg chg="mod">
          <ac:chgData name="One Skill" userId="8d49c830ac36a521" providerId="LiveId" clId="{EA354719-4A8A-47E8-A6A4-79A949610386}" dt="2024-04-18T13:40:59.976" v="3508" actId="27803"/>
          <ac:spMkLst>
            <pc:docMk/>
            <pc:sldMk cId="767519772" sldId="268"/>
            <ac:spMk id="3824" creationId="{F5DEA810-862F-9749-B81E-8289C1578424}"/>
          </ac:spMkLst>
        </pc:spChg>
        <pc:spChg chg="mod">
          <ac:chgData name="One Skill" userId="8d49c830ac36a521" providerId="LiveId" clId="{EA354719-4A8A-47E8-A6A4-79A949610386}" dt="2024-04-18T13:40:59.976" v="3508" actId="27803"/>
          <ac:spMkLst>
            <pc:docMk/>
            <pc:sldMk cId="767519772" sldId="268"/>
            <ac:spMk id="3825" creationId="{0BDCDB0C-882F-604B-1A24-318C480E19A6}"/>
          </ac:spMkLst>
        </pc:spChg>
        <pc:spChg chg="mod">
          <ac:chgData name="One Skill" userId="8d49c830ac36a521" providerId="LiveId" clId="{EA354719-4A8A-47E8-A6A4-79A949610386}" dt="2024-04-18T13:40:59.976" v="3508" actId="27803"/>
          <ac:spMkLst>
            <pc:docMk/>
            <pc:sldMk cId="767519772" sldId="268"/>
            <ac:spMk id="3826" creationId="{D11E0AA3-7FD2-8D7B-5A8D-FF072F05431B}"/>
          </ac:spMkLst>
        </pc:spChg>
        <pc:spChg chg="mod">
          <ac:chgData name="One Skill" userId="8d49c830ac36a521" providerId="LiveId" clId="{EA354719-4A8A-47E8-A6A4-79A949610386}" dt="2024-04-18T13:40:59.976" v="3508" actId="27803"/>
          <ac:spMkLst>
            <pc:docMk/>
            <pc:sldMk cId="767519772" sldId="268"/>
            <ac:spMk id="3827" creationId="{557C0803-2767-61D1-12AC-E2E331DC0CDE}"/>
          </ac:spMkLst>
        </pc:spChg>
        <pc:spChg chg="mod">
          <ac:chgData name="One Skill" userId="8d49c830ac36a521" providerId="LiveId" clId="{EA354719-4A8A-47E8-A6A4-79A949610386}" dt="2024-04-18T13:40:59.976" v="3508" actId="27803"/>
          <ac:spMkLst>
            <pc:docMk/>
            <pc:sldMk cId="767519772" sldId="268"/>
            <ac:spMk id="3828" creationId="{3B2FFBAF-4EDC-9190-1645-FCD22D4367A8}"/>
          </ac:spMkLst>
        </pc:spChg>
        <pc:spChg chg="mod">
          <ac:chgData name="One Skill" userId="8d49c830ac36a521" providerId="LiveId" clId="{EA354719-4A8A-47E8-A6A4-79A949610386}" dt="2024-04-18T13:40:59.976" v="3508" actId="27803"/>
          <ac:spMkLst>
            <pc:docMk/>
            <pc:sldMk cId="767519772" sldId="268"/>
            <ac:spMk id="3829" creationId="{273609C2-E3D2-CE85-E2E9-1DCF21F2E0EF}"/>
          </ac:spMkLst>
        </pc:spChg>
        <pc:spChg chg="mod">
          <ac:chgData name="One Skill" userId="8d49c830ac36a521" providerId="LiveId" clId="{EA354719-4A8A-47E8-A6A4-79A949610386}" dt="2024-04-18T13:40:59.976" v="3508" actId="27803"/>
          <ac:spMkLst>
            <pc:docMk/>
            <pc:sldMk cId="767519772" sldId="268"/>
            <ac:spMk id="3830" creationId="{C5D10940-268E-A957-1661-9CFBBC51804F}"/>
          </ac:spMkLst>
        </pc:spChg>
        <pc:spChg chg="mod">
          <ac:chgData name="One Skill" userId="8d49c830ac36a521" providerId="LiveId" clId="{EA354719-4A8A-47E8-A6A4-79A949610386}" dt="2024-04-18T13:40:59.976" v="3508" actId="27803"/>
          <ac:spMkLst>
            <pc:docMk/>
            <pc:sldMk cId="767519772" sldId="268"/>
            <ac:spMk id="3831" creationId="{5400AE58-7E9F-B326-FBEB-7C7D4C456FC1}"/>
          </ac:spMkLst>
        </pc:spChg>
        <pc:spChg chg="mod">
          <ac:chgData name="One Skill" userId="8d49c830ac36a521" providerId="LiveId" clId="{EA354719-4A8A-47E8-A6A4-79A949610386}" dt="2024-04-18T13:40:59.976" v="3508" actId="27803"/>
          <ac:spMkLst>
            <pc:docMk/>
            <pc:sldMk cId="767519772" sldId="268"/>
            <ac:spMk id="3832" creationId="{FE99675A-B2BF-CDFD-5893-94A12C25215C}"/>
          </ac:spMkLst>
        </pc:spChg>
        <pc:spChg chg="mod">
          <ac:chgData name="One Skill" userId="8d49c830ac36a521" providerId="LiveId" clId="{EA354719-4A8A-47E8-A6A4-79A949610386}" dt="2024-04-18T13:40:59.976" v="3508" actId="27803"/>
          <ac:spMkLst>
            <pc:docMk/>
            <pc:sldMk cId="767519772" sldId="268"/>
            <ac:spMk id="3833" creationId="{D72F0E08-9C5F-ECA6-E867-E68EB00D6CCE}"/>
          </ac:spMkLst>
        </pc:spChg>
        <pc:spChg chg="mod">
          <ac:chgData name="One Skill" userId="8d49c830ac36a521" providerId="LiveId" clId="{EA354719-4A8A-47E8-A6A4-79A949610386}" dt="2024-04-18T13:40:59.976" v="3508" actId="27803"/>
          <ac:spMkLst>
            <pc:docMk/>
            <pc:sldMk cId="767519772" sldId="268"/>
            <ac:spMk id="3834" creationId="{7B28401B-01D1-49F7-98C7-B2C588F5A021}"/>
          </ac:spMkLst>
        </pc:spChg>
        <pc:spChg chg="mod">
          <ac:chgData name="One Skill" userId="8d49c830ac36a521" providerId="LiveId" clId="{EA354719-4A8A-47E8-A6A4-79A949610386}" dt="2024-04-18T13:40:59.976" v="3508" actId="27803"/>
          <ac:spMkLst>
            <pc:docMk/>
            <pc:sldMk cId="767519772" sldId="268"/>
            <ac:spMk id="3835" creationId="{565DF52B-2531-8DB6-436E-5F3A51F67A85}"/>
          </ac:spMkLst>
        </pc:spChg>
        <pc:spChg chg="mod">
          <ac:chgData name="One Skill" userId="8d49c830ac36a521" providerId="LiveId" clId="{EA354719-4A8A-47E8-A6A4-79A949610386}" dt="2024-04-18T13:40:59.976" v="3508" actId="27803"/>
          <ac:spMkLst>
            <pc:docMk/>
            <pc:sldMk cId="767519772" sldId="268"/>
            <ac:spMk id="3836" creationId="{F6C30DBC-50FB-047F-54A3-D1C006209694}"/>
          </ac:spMkLst>
        </pc:spChg>
        <pc:spChg chg="mod">
          <ac:chgData name="One Skill" userId="8d49c830ac36a521" providerId="LiveId" clId="{EA354719-4A8A-47E8-A6A4-79A949610386}" dt="2024-04-18T13:40:59.976" v="3508" actId="27803"/>
          <ac:spMkLst>
            <pc:docMk/>
            <pc:sldMk cId="767519772" sldId="268"/>
            <ac:spMk id="3837" creationId="{6E8B5DCD-7F94-9E31-E146-BC0772A177DB}"/>
          </ac:spMkLst>
        </pc:spChg>
        <pc:spChg chg="mod">
          <ac:chgData name="One Skill" userId="8d49c830ac36a521" providerId="LiveId" clId="{EA354719-4A8A-47E8-A6A4-79A949610386}" dt="2024-04-18T13:40:59.976" v="3508" actId="27803"/>
          <ac:spMkLst>
            <pc:docMk/>
            <pc:sldMk cId="767519772" sldId="268"/>
            <ac:spMk id="3838" creationId="{49601B8C-8951-DE88-51ED-D0BB5CE4E8D6}"/>
          </ac:spMkLst>
        </pc:spChg>
        <pc:spChg chg="mod">
          <ac:chgData name="One Skill" userId="8d49c830ac36a521" providerId="LiveId" clId="{EA354719-4A8A-47E8-A6A4-79A949610386}" dt="2024-04-18T13:40:59.976" v="3508" actId="27803"/>
          <ac:spMkLst>
            <pc:docMk/>
            <pc:sldMk cId="767519772" sldId="268"/>
            <ac:spMk id="3839" creationId="{2804B2CA-5F23-CC52-1529-E6EFC2FB8423}"/>
          </ac:spMkLst>
        </pc:spChg>
        <pc:spChg chg="mod">
          <ac:chgData name="One Skill" userId="8d49c830ac36a521" providerId="LiveId" clId="{EA354719-4A8A-47E8-A6A4-79A949610386}" dt="2024-04-18T13:40:59.976" v="3508" actId="27803"/>
          <ac:spMkLst>
            <pc:docMk/>
            <pc:sldMk cId="767519772" sldId="268"/>
            <ac:spMk id="3840" creationId="{722A1D4D-37AA-7505-CD47-0BB4D922F086}"/>
          </ac:spMkLst>
        </pc:spChg>
        <pc:spChg chg="mod">
          <ac:chgData name="One Skill" userId="8d49c830ac36a521" providerId="LiveId" clId="{EA354719-4A8A-47E8-A6A4-79A949610386}" dt="2024-04-18T13:40:59.976" v="3508" actId="27803"/>
          <ac:spMkLst>
            <pc:docMk/>
            <pc:sldMk cId="767519772" sldId="268"/>
            <ac:spMk id="3841" creationId="{41F0C942-2E6C-EF1B-99DB-4C1E01220E38}"/>
          </ac:spMkLst>
        </pc:spChg>
        <pc:spChg chg="mod">
          <ac:chgData name="One Skill" userId="8d49c830ac36a521" providerId="LiveId" clId="{EA354719-4A8A-47E8-A6A4-79A949610386}" dt="2024-04-18T13:40:59.976" v="3508" actId="27803"/>
          <ac:spMkLst>
            <pc:docMk/>
            <pc:sldMk cId="767519772" sldId="268"/>
            <ac:spMk id="3842" creationId="{3D8D8CEC-80FB-750D-CBD8-5B774DE5C4C0}"/>
          </ac:spMkLst>
        </pc:spChg>
        <pc:spChg chg="mod">
          <ac:chgData name="One Skill" userId="8d49c830ac36a521" providerId="LiveId" clId="{EA354719-4A8A-47E8-A6A4-79A949610386}" dt="2024-04-18T13:40:59.976" v="3508" actId="27803"/>
          <ac:spMkLst>
            <pc:docMk/>
            <pc:sldMk cId="767519772" sldId="268"/>
            <ac:spMk id="3843" creationId="{8126949A-6D42-9E1D-FC87-5F42EBB81225}"/>
          </ac:spMkLst>
        </pc:spChg>
        <pc:spChg chg="mod">
          <ac:chgData name="One Skill" userId="8d49c830ac36a521" providerId="LiveId" clId="{EA354719-4A8A-47E8-A6A4-79A949610386}" dt="2024-04-18T13:40:59.976" v="3508" actId="27803"/>
          <ac:spMkLst>
            <pc:docMk/>
            <pc:sldMk cId="767519772" sldId="268"/>
            <ac:spMk id="3844" creationId="{FAABBD8A-18B8-FB84-530C-9F428EF1A887}"/>
          </ac:spMkLst>
        </pc:spChg>
        <pc:spChg chg="mod">
          <ac:chgData name="One Skill" userId="8d49c830ac36a521" providerId="LiveId" clId="{EA354719-4A8A-47E8-A6A4-79A949610386}" dt="2024-04-18T13:40:59.976" v="3508" actId="27803"/>
          <ac:spMkLst>
            <pc:docMk/>
            <pc:sldMk cId="767519772" sldId="268"/>
            <ac:spMk id="3845" creationId="{0BB28B6C-0AC9-410D-4A45-A6AAEEBE9D5B}"/>
          </ac:spMkLst>
        </pc:spChg>
        <pc:spChg chg="mod">
          <ac:chgData name="One Skill" userId="8d49c830ac36a521" providerId="LiveId" clId="{EA354719-4A8A-47E8-A6A4-79A949610386}" dt="2024-04-18T13:40:59.976" v="3508" actId="27803"/>
          <ac:spMkLst>
            <pc:docMk/>
            <pc:sldMk cId="767519772" sldId="268"/>
            <ac:spMk id="3846" creationId="{BAB123FE-1DBD-BEAF-92A6-82862C696863}"/>
          </ac:spMkLst>
        </pc:spChg>
        <pc:spChg chg="mod">
          <ac:chgData name="One Skill" userId="8d49c830ac36a521" providerId="LiveId" clId="{EA354719-4A8A-47E8-A6A4-79A949610386}" dt="2024-04-18T13:40:59.976" v="3508" actId="27803"/>
          <ac:spMkLst>
            <pc:docMk/>
            <pc:sldMk cId="767519772" sldId="268"/>
            <ac:spMk id="3847" creationId="{913BC0D7-26D8-B989-5200-2D75BF971856}"/>
          </ac:spMkLst>
        </pc:spChg>
        <pc:spChg chg="mod">
          <ac:chgData name="One Skill" userId="8d49c830ac36a521" providerId="LiveId" clId="{EA354719-4A8A-47E8-A6A4-79A949610386}" dt="2024-04-18T13:40:59.976" v="3508" actId="27803"/>
          <ac:spMkLst>
            <pc:docMk/>
            <pc:sldMk cId="767519772" sldId="268"/>
            <ac:spMk id="3848" creationId="{5EED661F-E4B2-A238-6CC2-A2F933741FFB}"/>
          </ac:spMkLst>
        </pc:spChg>
        <pc:spChg chg="mod">
          <ac:chgData name="One Skill" userId="8d49c830ac36a521" providerId="LiveId" clId="{EA354719-4A8A-47E8-A6A4-79A949610386}" dt="2024-04-18T13:40:59.976" v="3508" actId="27803"/>
          <ac:spMkLst>
            <pc:docMk/>
            <pc:sldMk cId="767519772" sldId="268"/>
            <ac:spMk id="3849" creationId="{13A84873-18A9-3B1B-7E52-F5038FCB5A71}"/>
          </ac:spMkLst>
        </pc:spChg>
        <pc:spChg chg="mod">
          <ac:chgData name="One Skill" userId="8d49c830ac36a521" providerId="LiveId" clId="{EA354719-4A8A-47E8-A6A4-79A949610386}" dt="2024-04-18T13:40:59.976" v="3508" actId="27803"/>
          <ac:spMkLst>
            <pc:docMk/>
            <pc:sldMk cId="767519772" sldId="268"/>
            <ac:spMk id="3850" creationId="{19C23A63-6306-A449-14A4-9FBD453E150B}"/>
          </ac:spMkLst>
        </pc:spChg>
        <pc:spChg chg="mod">
          <ac:chgData name="One Skill" userId="8d49c830ac36a521" providerId="LiveId" clId="{EA354719-4A8A-47E8-A6A4-79A949610386}" dt="2024-04-18T13:40:59.976" v="3508" actId="27803"/>
          <ac:spMkLst>
            <pc:docMk/>
            <pc:sldMk cId="767519772" sldId="268"/>
            <ac:spMk id="3851" creationId="{9F401192-AC95-8507-C264-0B37B75582CF}"/>
          </ac:spMkLst>
        </pc:spChg>
        <pc:spChg chg="mod">
          <ac:chgData name="One Skill" userId="8d49c830ac36a521" providerId="LiveId" clId="{EA354719-4A8A-47E8-A6A4-79A949610386}" dt="2024-04-18T13:40:59.976" v="3508" actId="27803"/>
          <ac:spMkLst>
            <pc:docMk/>
            <pc:sldMk cId="767519772" sldId="268"/>
            <ac:spMk id="3852" creationId="{722D21D5-A061-F47B-A104-57717E859949}"/>
          </ac:spMkLst>
        </pc:spChg>
        <pc:spChg chg="mod">
          <ac:chgData name="One Skill" userId="8d49c830ac36a521" providerId="LiveId" clId="{EA354719-4A8A-47E8-A6A4-79A949610386}" dt="2024-04-18T13:40:59.976" v="3508" actId="27803"/>
          <ac:spMkLst>
            <pc:docMk/>
            <pc:sldMk cId="767519772" sldId="268"/>
            <ac:spMk id="3853" creationId="{278B3EE1-53CA-3D62-D1AC-B538A739BECB}"/>
          </ac:spMkLst>
        </pc:spChg>
        <pc:spChg chg="mod">
          <ac:chgData name="One Skill" userId="8d49c830ac36a521" providerId="LiveId" clId="{EA354719-4A8A-47E8-A6A4-79A949610386}" dt="2024-04-18T13:40:59.976" v="3508" actId="27803"/>
          <ac:spMkLst>
            <pc:docMk/>
            <pc:sldMk cId="767519772" sldId="268"/>
            <ac:spMk id="3854" creationId="{A5787D01-5D0C-3C97-8250-759CA6BEA6B3}"/>
          </ac:spMkLst>
        </pc:spChg>
        <pc:spChg chg="mod">
          <ac:chgData name="One Skill" userId="8d49c830ac36a521" providerId="LiveId" clId="{EA354719-4A8A-47E8-A6A4-79A949610386}" dt="2024-04-18T13:40:59.976" v="3508" actId="27803"/>
          <ac:spMkLst>
            <pc:docMk/>
            <pc:sldMk cId="767519772" sldId="268"/>
            <ac:spMk id="3855" creationId="{CCD1E849-F4BC-B31B-2330-52D50A00FFB1}"/>
          </ac:spMkLst>
        </pc:spChg>
        <pc:spChg chg="mod">
          <ac:chgData name="One Skill" userId="8d49c830ac36a521" providerId="LiveId" clId="{EA354719-4A8A-47E8-A6A4-79A949610386}" dt="2024-04-18T13:40:59.976" v="3508" actId="27803"/>
          <ac:spMkLst>
            <pc:docMk/>
            <pc:sldMk cId="767519772" sldId="268"/>
            <ac:spMk id="3856" creationId="{04D43D4F-67DB-8FC6-62F1-693B297841D7}"/>
          </ac:spMkLst>
        </pc:spChg>
        <pc:spChg chg="mod">
          <ac:chgData name="One Skill" userId="8d49c830ac36a521" providerId="LiveId" clId="{EA354719-4A8A-47E8-A6A4-79A949610386}" dt="2024-04-18T13:40:59.976" v="3508" actId="27803"/>
          <ac:spMkLst>
            <pc:docMk/>
            <pc:sldMk cId="767519772" sldId="268"/>
            <ac:spMk id="3857" creationId="{D620A1D9-2C10-CEEA-676E-32F3BC538501}"/>
          </ac:spMkLst>
        </pc:spChg>
        <pc:spChg chg="mod">
          <ac:chgData name="One Skill" userId="8d49c830ac36a521" providerId="LiveId" clId="{EA354719-4A8A-47E8-A6A4-79A949610386}" dt="2024-04-18T13:40:59.976" v="3508" actId="27803"/>
          <ac:spMkLst>
            <pc:docMk/>
            <pc:sldMk cId="767519772" sldId="268"/>
            <ac:spMk id="3858" creationId="{B95CC997-601B-9550-9B66-B50A9DF54C57}"/>
          </ac:spMkLst>
        </pc:spChg>
        <pc:spChg chg="mod">
          <ac:chgData name="One Skill" userId="8d49c830ac36a521" providerId="LiveId" clId="{EA354719-4A8A-47E8-A6A4-79A949610386}" dt="2024-04-18T13:40:59.976" v="3508" actId="27803"/>
          <ac:spMkLst>
            <pc:docMk/>
            <pc:sldMk cId="767519772" sldId="268"/>
            <ac:spMk id="3859" creationId="{F986A65F-E6F5-313A-99D1-CE2C31E382D0}"/>
          </ac:spMkLst>
        </pc:spChg>
        <pc:spChg chg="mod">
          <ac:chgData name="One Skill" userId="8d49c830ac36a521" providerId="LiveId" clId="{EA354719-4A8A-47E8-A6A4-79A949610386}" dt="2024-04-18T13:40:59.976" v="3508" actId="27803"/>
          <ac:spMkLst>
            <pc:docMk/>
            <pc:sldMk cId="767519772" sldId="268"/>
            <ac:spMk id="3860" creationId="{EABF3A83-F536-F4FC-2FEB-39063EA6A653}"/>
          </ac:spMkLst>
        </pc:spChg>
        <pc:spChg chg="mod">
          <ac:chgData name="One Skill" userId="8d49c830ac36a521" providerId="LiveId" clId="{EA354719-4A8A-47E8-A6A4-79A949610386}" dt="2024-04-18T13:40:59.976" v="3508" actId="27803"/>
          <ac:spMkLst>
            <pc:docMk/>
            <pc:sldMk cId="767519772" sldId="268"/>
            <ac:spMk id="3861" creationId="{9E39666E-A8B4-408E-FB0B-4DBBD00C6148}"/>
          </ac:spMkLst>
        </pc:spChg>
        <pc:spChg chg="mod">
          <ac:chgData name="One Skill" userId="8d49c830ac36a521" providerId="LiveId" clId="{EA354719-4A8A-47E8-A6A4-79A949610386}" dt="2024-04-18T13:40:59.976" v="3508" actId="27803"/>
          <ac:spMkLst>
            <pc:docMk/>
            <pc:sldMk cId="767519772" sldId="268"/>
            <ac:spMk id="3862" creationId="{7C940227-8136-2582-A8E3-79DB7D77DFED}"/>
          </ac:spMkLst>
        </pc:spChg>
        <pc:spChg chg="mod">
          <ac:chgData name="One Skill" userId="8d49c830ac36a521" providerId="LiveId" clId="{EA354719-4A8A-47E8-A6A4-79A949610386}" dt="2024-04-18T13:40:59.976" v="3508" actId="27803"/>
          <ac:spMkLst>
            <pc:docMk/>
            <pc:sldMk cId="767519772" sldId="268"/>
            <ac:spMk id="3863" creationId="{9E8C4161-B1C5-E290-0E1F-F3BA75BF7319}"/>
          </ac:spMkLst>
        </pc:spChg>
        <pc:spChg chg="mod">
          <ac:chgData name="One Skill" userId="8d49c830ac36a521" providerId="LiveId" clId="{EA354719-4A8A-47E8-A6A4-79A949610386}" dt="2024-04-18T13:40:59.976" v="3508" actId="27803"/>
          <ac:spMkLst>
            <pc:docMk/>
            <pc:sldMk cId="767519772" sldId="268"/>
            <ac:spMk id="3864" creationId="{A517E6AF-9620-209A-366F-9E74AF51B03C}"/>
          </ac:spMkLst>
        </pc:spChg>
        <pc:spChg chg="mod">
          <ac:chgData name="One Skill" userId="8d49c830ac36a521" providerId="LiveId" clId="{EA354719-4A8A-47E8-A6A4-79A949610386}" dt="2024-04-18T13:40:59.976" v="3508" actId="27803"/>
          <ac:spMkLst>
            <pc:docMk/>
            <pc:sldMk cId="767519772" sldId="268"/>
            <ac:spMk id="3865" creationId="{3F35C264-4289-87D3-5507-67EC39E8BEEC}"/>
          </ac:spMkLst>
        </pc:spChg>
        <pc:spChg chg="mod">
          <ac:chgData name="One Skill" userId="8d49c830ac36a521" providerId="LiveId" clId="{EA354719-4A8A-47E8-A6A4-79A949610386}" dt="2024-04-18T13:40:59.976" v="3508" actId="27803"/>
          <ac:spMkLst>
            <pc:docMk/>
            <pc:sldMk cId="767519772" sldId="268"/>
            <ac:spMk id="3866" creationId="{E5D70C9A-4BFD-3739-59B3-7B26F2033506}"/>
          </ac:spMkLst>
        </pc:spChg>
        <pc:spChg chg="mod">
          <ac:chgData name="One Skill" userId="8d49c830ac36a521" providerId="LiveId" clId="{EA354719-4A8A-47E8-A6A4-79A949610386}" dt="2024-04-18T13:40:59.976" v="3508" actId="27803"/>
          <ac:spMkLst>
            <pc:docMk/>
            <pc:sldMk cId="767519772" sldId="268"/>
            <ac:spMk id="3867" creationId="{DA067D80-7C2B-ACC3-A40B-69BA9BBFBE28}"/>
          </ac:spMkLst>
        </pc:spChg>
        <pc:spChg chg="mod">
          <ac:chgData name="One Skill" userId="8d49c830ac36a521" providerId="LiveId" clId="{EA354719-4A8A-47E8-A6A4-79A949610386}" dt="2024-04-18T13:40:59.976" v="3508" actId="27803"/>
          <ac:spMkLst>
            <pc:docMk/>
            <pc:sldMk cId="767519772" sldId="268"/>
            <ac:spMk id="3868" creationId="{FE69B586-3F8B-FCD5-152C-3D2F3188E6A5}"/>
          </ac:spMkLst>
        </pc:spChg>
        <pc:spChg chg="mod">
          <ac:chgData name="One Skill" userId="8d49c830ac36a521" providerId="LiveId" clId="{EA354719-4A8A-47E8-A6A4-79A949610386}" dt="2024-04-18T13:40:59.976" v="3508" actId="27803"/>
          <ac:spMkLst>
            <pc:docMk/>
            <pc:sldMk cId="767519772" sldId="268"/>
            <ac:spMk id="3869" creationId="{44393E21-E8AC-0D89-E545-DD99A7AE7B8E}"/>
          </ac:spMkLst>
        </pc:spChg>
        <pc:spChg chg="mod">
          <ac:chgData name="One Skill" userId="8d49c830ac36a521" providerId="LiveId" clId="{EA354719-4A8A-47E8-A6A4-79A949610386}" dt="2024-04-18T13:40:59.976" v="3508" actId="27803"/>
          <ac:spMkLst>
            <pc:docMk/>
            <pc:sldMk cId="767519772" sldId="268"/>
            <ac:spMk id="3870" creationId="{EB0F532F-2EC1-7F0B-0215-A8AB78E37CFE}"/>
          </ac:spMkLst>
        </pc:spChg>
        <pc:spChg chg="mod">
          <ac:chgData name="One Skill" userId="8d49c830ac36a521" providerId="LiveId" clId="{EA354719-4A8A-47E8-A6A4-79A949610386}" dt="2024-04-18T13:40:59.976" v="3508" actId="27803"/>
          <ac:spMkLst>
            <pc:docMk/>
            <pc:sldMk cId="767519772" sldId="268"/>
            <ac:spMk id="3871" creationId="{0C16181A-AF22-4DF4-910E-537B6C1500D3}"/>
          </ac:spMkLst>
        </pc:spChg>
        <pc:spChg chg="mod">
          <ac:chgData name="One Skill" userId="8d49c830ac36a521" providerId="LiveId" clId="{EA354719-4A8A-47E8-A6A4-79A949610386}" dt="2024-04-18T13:40:59.976" v="3508" actId="27803"/>
          <ac:spMkLst>
            <pc:docMk/>
            <pc:sldMk cId="767519772" sldId="268"/>
            <ac:spMk id="3872" creationId="{C20510BF-DDAB-C3FA-645E-134670D91734}"/>
          </ac:spMkLst>
        </pc:spChg>
        <pc:spChg chg="mod">
          <ac:chgData name="One Skill" userId="8d49c830ac36a521" providerId="LiveId" clId="{EA354719-4A8A-47E8-A6A4-79A949610386}" dt="2024-04-18T13:40:59.976" v="3508" actId="27803"/>
          <ac:spMkLst>
            <pc:docMk/>
            <pc:sldMk cId="767519772" sldId="268"/>
            <ac:spMk id="3873" creationId="{D5AC9F72-1C21-3598-2397-F45BF70D56F3}"/>
          </ac:spMkLst>
        </pc:spChg>
        <pc:spChg chg="mod">
          <ac:chgData name="One Skill" userId="8d49c830ac36a521" providerId="LiveId" clId="{EA354719-4A8A-47E8-A6A4-79A949610386}" dt="2024-04-18T13:40:59.976" v="3508" actId="27803"/>
          <ac:spMkLst>
            <pc:docMk/>
            <pc:sldMk cId="767519772" sldId="268"/>
            <ac:spMk id="3874" creationId="{EA285E1E-3BF7-9524-5101-186410D8EDFB}"/>
          </ac:spMkLst>
        </pc:spChg>
        <pc:spChg chg="mod">
          <ac:chgData name="One Skill" userId="8d49c830ac36a521" providerId="LiveId" clId="{EA354719-4A8A-47E8-A6A4-79A949610386}" dt="2024-04-18T13:40:59.976" v="3508" actId="27803"/>
          <ac:spMkLst>
            <pc:docMk/>
            <pc:sldMk cId="767519772" sldId="268"/>
            <ac:spMk id="3875" creationId="{24281C5D-0E38-CCF5-776A-19392F68449F}"/>
          </ac:spMkLst>
        </pc:spChg>
        <pc:spChg chg="mod">
          <ac:chgData name="One Skill" userId="8d49c830ac36a521" providerId="LiveId" clId="{EA354719-4A8A-47E8-A6A4-79A949610386}" dt="2024-04-18T13:40:59.976" v="3508" actId="27803"/>
          <ac:spMkLst>
            <pc:docMk/>
            <pc:sldMk cId="767519772" sldId="268"/>
            <ac:spMk id="3876" creationId="{F4F0AD15-5B5D-91CF-02A1-281179AE61DF}"/>
          </ac:spMkLst>
        </pc:spChg>
        <pc:spChg chg="mod">
          <ac:chgData name="One Skill" userId="8d49c830ac36a521" providerId="LiveId" clId="{EA354719-4A8A-47E8-A6A4-79A949610386}" dt="2024-04-18T13:40:59.976" v="3508" actId="27803"/>
          <ac:spMkLst>
            <pc:docMk/>
            <pc:sldMk cId="767519772" sldId="268"/>
            <ac:spMk id="3877" creationId="{3AA45BE1-293F-746C-86E7-C1545A103077}"/>
          </ac:spMkLst>
        </pc:spChg>
        <pc:spChg chg="mod">
          <ac:chgData name="One Skill" userId="8d49c830ac36a521" providerId="LiveId" clId="{EA354719-4A8A-47E8-A6A4-79A949610386}" dt="2024-04-18T13:40:59.976" v="3508" actId="27803"/>
          <ac:spMkLst>
            <pc:docMk/>
            <pc:sldMk cId="767519772" sldId="268"/>
            <ac:spMk id="3878" creationId="{A6E4DB74-1ED8-F471-581A-05260E44BB98}"/>
          </ac:spMkLst>
        </pc:spChg>
        <pc:spChg chg="mod">
          <ac:chgData name="One Skill" userId="8d49c830ac36a521" providerId="LiveId" clId="{EA354719-4A8A-47E8-A6A4-79A949610386}" dt="2024-04-18T13:40:59.976" v="3508" actId="27803"/>
          <ac:spMkLst>
            <pc:docMk/>
            <pc:sldMk cId="767519772" sldId="268"/>
            <ac:spMk id="3879" creationId="{49D6A68B-78F7-01F3-8D66-891F75DA3629}"/>
          </ac:spMkLst>
        </pc:spChg>
        <pc:spChg chg="mod">
          <ac:chgData name="One Skill" userId="8d49c830ac36a521" providerId="LiveId" clId="{EA354719-4A8A-47E8-A6A4-79A949610386}" dt="2024-04-18T13:40:59.976" v="3508" actId="27803"/>
          <ac:spMkLst>
            <pc:docMk/>
            <pc:sldMk cId="767519772" sldId="268"/>
            <ac:spMk id="3880" creationId="{0927F378-46F9-2ED3-8764-9047F00A658B}"/>
          </ac:spMkLst>
        </pc:spChg>
        <pc:spChg chg="mod">
          <ac:chgData name="One Skill" userId="8d49c830ac36a521" providerId="LiveId" clId="{EA354719-4A8A-47E8-A6A4-79A949610386}" dt="2024-04-18T13:40:59.976" v="3508" actId="27803"/>
          <ac:spMkLst>
            <pc:docMk/>
            <pc:sldMk cId="767519772" sldId="268"/>
            <ac:spMk id="3881" creationId="{701B2F07-5F35-9047-E170-21BF86353681}"/>
          </ac:spMkLst>
        </pc:spChg>
        <pc:spChg chg="mod">
          <ac:chgData name="One Skill" userId="8d49c830ac36a521" providerId="LiveId" clId="{EA354719-4A8A-47E8-A6A4-79A949610386}" dt="2024-04-18T13:40:59.976" v="3508" actId="27803"/>
          <ac:spMkLst>
            <pc:docMk/>
            <pc:sldMk cId="767519772" sldId="268"/>
            <ac:spMk id="3882" creationId="{E4C8748C-A8F3-A9AD-C733-780520001016}"/>
          </ac:spMkLst>
        </pc:spChg>
        <pc:spChg chg="mod">
          <ac:chgData name="One Skill" userId="8d49c830ac36a521" providerId="LiveId" clId="{EA354719-4A8A-47E8-A6A4-79A949610386}" dt="2024-04-18T13:40:59.976" v="3508" actId="27803"/>
          <ac:spMkLst>
            <pc:docMk/>
            <pc:sldMk cId="767519772" sldId="268"/>
            <ac:spMk id="3883" creationId="{C62B3DDA-FB01-99E2-33BB-E1864DECCC47}"/>
          </ac:spMkLst>
        </pc:spChg>
        <pc:spChg chg="mod">
          <ac:chgData name="One Skill" userId="8d49c830ac36a521" providerId="LiveId" clId="{EA354719-4A8A-47E8-A6A4-79A949610386}" dt="2024-04-18T13:40:59.976" v="3508" actId="27803"/>
          <ac:spMkLst>
            <pc:docMk/>
            <pc:sldMk cId="767519772" sldId="268"/>
            <ac:spMk id="3884" creationId="{4BA40638-B5FC-837C-29E7-5E83581806D9}"/>
          </ac:spMkLst>
        </pc:spChg>
        <pc:spChg chg="mod">
          <ac:chgData name="One Skill" userId="8d49c830ac36a521" providerId="LiveId" clId="{EA354719-4A8A-47E8-A6A4-79A949610386}" dt="2024-04-18T13:40:59.976" v="3508" actId="27803"/>
          <ac:spMkLst>
            <pc:docMk/>
            <pc:sldMk cId="767519772" sldId="268"/>
            <ac:spMk id="3885" creationId="{BA0B46F5-221E-82AD-9D32-23A7FB6CD6C4}"/>
          </ac:spMkLst>
        </pc:spChg>
        <pc:spChg chg="mod">
          <ac:chgData name="One Skill" userId="8d49c830ac36a521" providerId="LiveId" clId="{EA354719-4A8A-47E8-A6A4-79A949610386}" dt="2024-04-18T13:40:59.976" v="3508" actId="27803"/>
          <ac:spMkLst>
            <pc:docMk/>
            <pc:sldMk cId="767519772" sldId="268"/>
            <ac:spMk id="3886" creationId="{0A5D8F3D-3B4F-7856-0B17-AACAC2256479}"/>
          </ac:spMkLst>
        </pc:spChg>
        <pc:spChg chg="mod">
          <ac:chgData name="One Skill" userId="8d49c830ac36a521" providerId="LiveId" clId="{EA354719-4A8A-47E8-A6A4-79A949610386}" dt="2024-04-18T13:40:59.976" v="3508" actId="27803"/>
          <ac:spMkLst>
            <pc:docMk/>
            <pc:sldMk cId="767519772" sldId="268"/>
            <ac:spMk id="3887" creationId="{51525AD3-45F9-534B-5BD2-D33384CC8181}"/>
          </ac:spMkLst>
        </pc:spChg>
        <pc:spChg chg="mod">
          <ac:chgData name="One Skill" userId="8d49c830ac36a521" providerId="LiveId" clId="{EA354719-4A8A-47E8-A6A4-79A949610386}" dt="2024-04-18T13:40:59.976" v="3508" actId="27803"/>
          <ac:spMkLst>
            <pc:docMk/>
            <pc:sldMk cId="767519772" sldId="268"/>
            <ac:spMk id="3888" creationId="{555268EB-7356-09FB-5D8F-3F5F889FE0AD}"/>
          </ac:spMkLst>
        </pc:spChg>
        <pc:spChg chg="mod">
          <ac:chgData name="One Skill" userId="8d49c830ac36a521" providerId="LiveId" clId="{EA354719-4A8A-47E8-A6A4-79A949610386}" dt="2024-04-18T13:40:59.976" v="3508" actId="27803"/>
          <ac:spMkLst>
            <pc:docMk/>
            <pc:sldMk cId="767519772" sldId="268"/>
            <ac:spMk id="3889" creationId="{194E5CE0-9A0A-BCEB-F7B6-D7278C9CD956}"/>
          </ac:spMkLst>
        </pc:spChg>
        <pc:spChg chg="mod">
          <ac:chgData name="One Skill" userId="8d49c830ac36a521" providerId="LiveId" clId="{EA354719-4A8A-47E8-A6A4-79A949610386}" dt="2024-04-18T13:40:59.976" v="3508" actId="27803"/>
          <ac:spMkLst>
            <pc:docMk/>
            <pc:sldMk cId="767519772" sldId="268"/>
            <ac:spMk id="3890" creationId="{334408BE-605B-9BF3-5476-6DA447FE8D6A}"/>
          </ac:spMkLst>
        </pc:spChg>
        <pc:spChg chg="mod">
          <ac:chgData name="One Skill" userId="8d49c830ac36a521" providerId="LiveId" clId="{EA354719-4A8A-47E8-A6A4-79A949610386}" dt="2024-04-18T13:40:59.976" v="3508" actId="27803"/>
          <ac:spMkLst>
            <pc:docMk/>
            <pc:sldMk cId="767519772" sldId="268"/>
            <ac:spMk id="3891" creationId="{511E87A0-B278-44C4-0035-8F4D4765D2A8}"/>
          </ac:spMkLst>
        </pc:spChg>
        <pc:spChg chg="mod">
          <ac:chgData name="One Skill" userId="8d49c830ac36a521" providerId="LiveId" clId="{EA354719-4A8A-47E8-A6A4-79A949610386}" dt="2024-04-18T13:40:59.976" v="3508" actId="27803"/>
          <ac:spMkLst>
            <pc:docMk/>
            <pc:sldMk cId="767519772" sldId="268"/>
            <ac:spMk id="3892" creationId="{3C131031-9D06-2A7F-9733-A9AB175C912A}"/>
          </ac:spMkLst>
        </pc:spChg>
        <pc:spChg chg="mod">
          <ac:chgData name="One Skill" userId="8d49c830ac36a521" providerId="LiveId" clId="{EA354719-4A8A-47E8-A6A4-79A949610386}" dt="2024-04-18T13:40:59.976" v="3508" actId="27803"/>
          <ac:spMkLst>
            <pc:docMk/>
            <pc:sldMk cId="767519772" sldId="268"/>
            <ac:spMk id="3893" creationId="{0B07CD57-C578-182C-DDB4-858CF2F47328}"/>
          </ac:spMkLst>
        </pc:spChg>
        <pc:spChg chg="mod">
          <ac:chgData name="One Skill" userId="8d49c830ac36a521" providerId="LiveId" clId="{EA354719-4A8A-47E8-A6A4-79A949610386}" dt="2024-04-18T13:40:59.976" v="3508" actId="27803"/>
          <ac:spMkLst>
            <pc:docMk/>
            <pc:sldMk cId="767519772" sldId="268"/>
            <ac:spMk id="3894" creationId="{9F6DB524-B408-8C7A-D57E-3F5EDE6ED7FA}"/>
          </ac:spMkLst>
        </pc:spChg>
        <pc:spChg chg="mod">
          <ac:chgData name="One Skill" userId="8d49c830ac36a521" providerId="LiveId" clId="{EA354719-4A8A-47E8-A6A4-79A949610386}" dt="2024-04-18T13:40:59.976" v="3508" actId="27803"/>
          <ac:spMkLst>
            <pc:docMk/>
            <pc:sldMk cId="767519772" sldId="268"/>
            <ac:spMk id="3895" creationId="{257C613E-43F2-AF4D-B758-82A5B3113366}"/>
          </ac:spMkLst>
        </pc:spChg>
        <pc:spChg chg="mod">
          <ac:chgData name="One Skill" userId="8d49c830ac36a521" providerId="LiveId" clId="{EA354719-4A8A-47E8-A6A4-79A949610386}" dt="2024-04-18T13:40:59.976" v="3508" actId="27803"/>
          <ac:spMkLst>
            <pc:docMk/>
            <pc:sldMk cId="767519772" sldId="268"/>
            <ac:spMk id="3896" creationId="{4F226E02-1258-20C2-BF16-CBC42FE7300C}"/>
          </ac:spMkLst>
        </pc:spChg>
        <pc:spChg chg="mod">
          <ac:chgData name="One Skill" userId="8d49c830ac36a521" providerId="LiveId" clId="{EA354719-4A8A-47E8-A6A4-79A949610386}" dt="2024-04-18T13:40:59.976" v="3508" actId="27803"/>
          <ac:spMkLst>
            <pc:docMk/>
            <pc:sldMk cId="767519772" sldId="268"/>
            <ac:spMk id="3897" creationId="{3952B458-DDD6-CA72-95F4-28316698C933}"/>
          </ac:spMkLst>
        </pc:spChg>
        <pc:spChg chg="mod">
          <ac:chgData name="One Skill" userId="8d49c830ac36a521" providerId="LiveId" clId="{EA354719-4A8A-47E8-A6A4-79A949610386}" dt="2024-04-18T13:40:59.976" v="3508" actId="27803"/>
          <ac:spMkLst>
            <pc:docMk/>
            <pc:sldMk cId="767519772" sldId="268"/>
            <ac:spMk id="3898" creationId="{C0399C1A-715C-C38E-2A79-DB43FCC93F36}"/>
          </ac:spMkLst>
        </pc:spChg>
        <pc:spChg chg="mod">
          <ac:chgData name="One Skill" userId="8d49c830ac36a521" providerId="LiveId" clId="{EA354719-4A8A-47E8-A6A4-79A949610386}" dt="2024-04-18T13:40:59.976" v="3508" actId="27803"/>
          <ac:spMkLst>
            <pc:docMk/>
            <pc:sldMk cId="767519772" sldId="268"/>
            <ac:spMk id="3899" creationId="{10B6B9FD-38CE-E8AE-1D27-8CB4944119F9}"/>
          </ac:spMkLst>
        </pc:spChg>
        <pc:spChg chg="mod">
          <ac:chgData name="One Skill" userId="8d49c830ac36a521" providerId="LiveId" clId="{EA354719-4A8A-47E8-A6A4-79A949610386}" dt="2024-04-18T13:40:59.976" v="3508" actId="27803"/>
          <ac:spMkLst>
            <pc:docMk/>
            <pc:sldMk cId="767519772" sldId="268"/>
            <ac:spMk id="3900" creationId="{C2E83E5A-02BB-31C0-57D6-508AB8F4AD2C}"/>
          </ac:spMkLst>
        </pc:spChg>
        <pc:spChg chg="mod">
          <ac:chgData name="One Skill" userId="8d49c830ac36a521" providerId="LiveId" clId="{EA354719-4A8A-47E8-A6A4-79A949610386}" dt="2024-04-18T13:40:59.976" v="3508" actId="27803"/>
          <ac:spMkLst>
            <pc:docMk/>
            <pc:sldMk cId="767519772" sldId="268"/>
            <ac:spMk id="3901" creationId="{33933E68-BA5F-585F-D756-282BA741D5E0}"/>
          </ac:spMkLst>
        </pc:spChg>
        <pc:spChg chg="mod">
          <ac:chgData name="One Skill" userId="8d49c830ac36a521" providerId="LiveId" clId="{EA354719-4A8A-47E8-A6A4-79A949610386}" dt="2024-04-18T13:40:59.976" v="3508" actId="27803"/>
          <ac:spMkLst>
            <pc:docMk/>
            <pc:sldMk cId="767519772" sldId="268"/>
            <ac:spMk id="3902" creationId="{C2BAD6C3-9B86-D403-17BB-092EA0A6732D}"/>
          </ac:spMkLst>
        </pc:spChg>
        <pc:spChg chg="mod">
          <ac:chgData name="One Skill" userId="8d49c830ac36a521" providerId="LiveId" clId="{EA354719-4A8A-47E8-A6A4-79A949610386}" dt="2024-04-18T13:40:59.976" v="3508" actId="27803"/>
          <ac:spMkLst>
            <pc:docMk/>
            <pc:sldMk cId="767519772" sldId="268"/>
            <ac:spMk id="3903" creationId="{D05C77BC-D58A-722D-8963-03AB928F529F}"/>
          </ac:spMkLst>
        </pc:spChg>
        <pc:spChg chg="mod">
          <ac:chgData name="One Skill" userId="8d49c830ac36a521" providerId="LiveId" clId="{EA354719-4A8A-47E8-A6A4-79A949610386}" dt="2024-04-18T13:40:59.976" v="3508" actId="27803"/>
          <ac:spMkLst>
            <pc:docMk/>
            <pc:sldMk cId="767519772" sldId="268"/>
            <ac:spMk id="3904" creationId="{85FBC8AD-41D6-0A3E-2CA7-84C3CEFCCC27}"/>
          </ac:spMkLst>
        </pc:spChg>
        <pc:spChg chg="mod">
          <ac:chgData name="One Skill" userId="8d49c830ac36a521" providerId="LiveId" clId="{EA354719-4A8A-47E8-A6A4-79A949610386}" dt="2024-04-18T13:40:59.976" v="3508" actId="27803"/>
          <ac:spMkLst>
            <pc:docMk/>
            <pc:sldMk cId="767519772" sldId="268"/>
            <ac:spMk id="3905" creationId="{79E02E2C-2949-B519-E433-B4128C6632B5}"/>
          </ac:spMkLst>
        </pc:spChg>
        <pc:spChg chg="mod">
          <ac:chgData name="One Skill" userId="8d49c830ac36a521" providerId="LiveId" clId="{EA354719-4A8A-47E8-A6A4-79A949610386}" dt="2024-04-18T13:40:59.976" v="3508" actId="27803"/>
          <ac:spMkLst>
            <pc:docMk/>
            <pc:sldMk cId="767519772" sldId="268"/>
            <ac:spMk id="3906" creationId="{7FD3BD83-EC73-061F-1D6C-48F6262D8A64}"/>
          </ac:spMkLst>
        </pc:spChg>
        <pc:spChg chg="mod">
          <ac:chgData name="One Skill" userId="8d49c830ac36a521" providerId="LiveId" clId="{EA354719-4A8A-47E8-A6A4-79A949610386}" dt="2024-04-18T13:40:59.976" v="3508" actId="27803"/>
          <ac:spMkLst>
            <pc:docMk/>
            <pc:sldMk cId="767519772" sldId="268"/>
            <ac:spMk id="3907" creationId="{BAB22AD0-F60D-65A6-BD70-81F800632111}"/>
          </ac:spMkLst>
        </pc:spChg>
        <pc:spChg chg="mod">
          <ac:chgData name="One Skill" userId="8d49c830ac36a521" providerId="LiveId" clId="{EA354719-4A8A-47E8-A6A4-79A949610386}" dt="2024-04-18T13:40:59.976" v="3508" actId="27803"/>
          <ac:spMkLst>
            <pc:docMk/>
            <pc:sldMk cId="767519772" sldId="268"/>
            <ac:spMk id="3908" creationId="{F7FD514C-5870-EFA2-4D61-1BDF28220401}"/>
          </ac:spMkLst>
        </pc:spChg>
        <pc:spChg chg="mod">
          <ac:chgData name="One Skill" userId="8d49c830ac36a521" providerId="LiveId" clId="{EA354719-4A8A-47E8-A6A4-79A949610386}" dt="2024-04-18T13:40:59.976" v="3508" actId="27803"/>
          <ac:spMkLst>
            <pc:docMk/>
            <pc:sldMk cId="767519772" sldId="268"/>
            <ac:spMk id="3909" creationId="{347B04CC-1D47-74BE-45C5-AAFFBB269162}"/>
          </ac:spMkLst>
        </pc:spChg>
        <pc:spChg chg="mod">
          <ac:chgData name="One Skill" userId="8d49c830ac36a521" providerId="LiveId" clId="{EA354719-4A8A-47E8-A6A4-79A949610386}" dt="2024-04-18T13:40:59.976" v="3508" actId="27803"/>
          <ac:spMkLst>
            <pc:docMk/>
            <pc:sldMk cId="767519772" sldId="268"/>
            <ac:spMk id="3910" creationId="{AD541B24-8609-3330-3EBD-EC80DD92E8CF}"/>
          </ac:spMkLst>
        </pc:spChg>
        <pc:spChg chg="mod">
          <ac:chgData name="One Skill" userId="8d49c830ac36a521" providerId="LiveId" clId="{EA354719-4A8A-47E8-A6A4-79A949610386}" dt="2024-04-18T13:40:59.976" v="3508" actId="27803"/>
          <ac:spMkLst>
            <pc:docMk/>
            <pc:sldMk cId="767519772" sldId="268"/>
            <ac:spMk id="3911" creationId="{E7E2670B-89B9-3F07-6594-8CFBBF54F89F}"/>
          </ac:spMkLst>
        </pc:spChg>
        <pc:spChg chg="mod">
          <ac:chgData name="One Skill" userId="8d49c830ac36a521" providerId="LiveId" clId="{EA354719-4A8A-47E8-A6A4-79A949610386}" dt="2024-04-18T13:40:59.976" v="3508" actId="27803"/>
          <ac:spMkLst>
            <pc:docMk/>
            <pc:sldMk cId="767519772" sldId="268"/>
            <ac:spMk id="3912" creationId="{7431E54A-E637-CD7F-8B48-5F9AC9C046F4}"/>
          </ac:spMkLst>
        </pc:spChg>
        <pc:spChg chg="mod">
          <ac:chgData name="One Skill" userId="8d49c830ac36a521" providerId="LiveId" clId="{EA354719-4A8A-47E8-A6A4-79A949610386}" dt="2024-04-18T13:40:59.976" v="3508" actId="27803"/>
          <ac:spMkLst>
            <pc:docMk/>
            <pc:sldMk cId="767519772" sldId="268"/>
            <ac:spMk id="3913" creationId="{D8599FD5-6BA2-DEEE-2257-E06E20D44441}"/>
          </ac:spMkLst>
        </pc:spChg>
        <pc:spChg chg="mod">
          <ac:chgData name="One Skill" userId="8d49c830ac36a521" providerId="LiveId" clId="{EA354719-4A8A-47E8-A6A4-79A949610386}" dt="2024-04-18T13:40:59.976" v="3508" actId="27803"/>
          <ac:spMkLst>
            <pc:docMk/>
            <pc:sldMk cId="767519772" sldId="268"/>
            <ac:spMk id="3914" creationId="{D6E2A569-8E0E-A8CA-65AB-7D927365C7AF}"/>
          </ac:spMkLst>
        </pc:spChg>
        <pc:spChg chg="mod">
          <ac:chgData name="One Skill" userId="8d49c830ac36a521" providerId="LiveId" clId="{EA354719-4A8A-47E8-A6A4-79A949610386}" dt="2024-04-18T13:40:59.976" v="3508" actId="27803"/>
          <ac:spMkLst>
            <pc:docMk/>
            <pc:sldMk cId="767519772" sldId="268"/>
            <ac:spMk id="3915" creationId="{C3974B68-0A9A-94C1-36FA-32AAEFCD7996}"/>
          </ac:spMkLst>
        </pc:spChg>
        <pc:spChg chg="mod">
          <ac:chgData name="One Skill" userId="8d49c830ac36a521" providerId="LiveId" clId="{EA354719-4A8A-47E8-A6A4-79A949610386}" dt="2024-04-18T13:40:59.976" v="3508" actId="27803"/>
          <ac:spMkLst>
            <pc:docMk/>
            <pc:sldMk cId="767519772" sldId="268"/>
            <ac:spMk id="3916" creationId="{36AD5BE6-1B13-740A-D392-90B10875AA3C}"/>
          </ac:spMkLst>
        </pc:spChg>
        <pc:spChg chg="mod">
          <ac:chgData name="One Skill" userId="8d49c830ac36a521" providerId="LiveId" clId="{EA354719-4A8A-47E8-A6A4-79A949610386}" dt="2024-04-18T13:40:59.976" v="3508" actId="27803"/>
          <ac:spMkLst>
            <pc:docMk/>
            <pc:sldMk cId="767519772" sldId="268"/>
            <ac:spMk id="3917" creationId="{6EB00936-070A-F1F5-3CD0-A3E6CA8E2293}"/>
          </ac:spMkLst>
        </pc:spChg>
        <pc:spChg chg="mod">
          <ac:chgData name="One Skill" userId="8d49c830ac36a521" providerId="LiveId" clId="{EA354719-4A8A-47E8-A6A4-79A949610386}" dt="2024-04-18T13:40:59.976" v="3508" actId="27803"/>
          <ac:spMkLst>
            <pc:docMk/>
            <pc:sldMk cId="767519772" sldId="268"/>
            <ac:spMk id="3918" creationId="{92BA52E4-12A6-16FB-FE26-A64BA559BFDA}"/>
          </ac:spMkLst>
        </pc:spChg>
        <pc:spChg chg="mod">
          <ac:chgData name="One Skill" userId="8d49c830ac36a521" providerId="LiveId" clId="{EA354719-4A8A-47E8-A6A4-79A949610386}" dt="2024-04-18T13:40:59.976" v="3508" actId="27803"/>
          <ac:spMkLst>
            <pc:docMk/>
            <pc:sldMk cId="767519772" sldId="268"/>
            <ac:spMk id="3919" creationId="{55A43E89-0750-7532-8E3F-259C06B1A77A}"/>
          </ac:spMkLst>
        </pc:spChg>
        <pc:spChg chg="mod">
          <ac:chgData name="One Skill" userId="8d49c830ac36a521" providerId="LiveId" clId="{EA354719-4A8A-47E8-A6A4-79A949610386}" dt="2024-04-18T13:40:59.976" v="3508" actId="27803"/>
          <ac:spMkLst>
            <pc:docMk/>
            <pc:sldMk cId="767519772" sldId="268"/>
            <ac:spMk id="3920" creationId="{7E01EC47-05B7-4291-E481-28F305AEC75E}"/>
          </ac:spMkLst>
        </pc:spChg>
        <pc:spChg chg="mod">
          <ac:chgData name="One Skill" userId="8d49c830ac36a521" providerId="LiveId" clId="{EA354719-4A8A-47E8-A6A4-79A949610386}" dt="2024-04-18T13:40:59.976" v="3508" actId="27803"/>
          <ac:spMkLst>
            <pc:docMk/>
            <pc:sldMk cId="767519772" sldId="268"/>
            <ac:spMk id="3921" creationId="{A1BB7AFF-1D68-A39D-6599-B913EDD3DC15}"/>
          </ac:spMkLst>
        </pc:spChg>
        <pc:spChg chg="mod">
          <ac:chgData name="One Skill" userId="8d49c830ac36a521" providerId="LiveId" clId="{EA354719-4A8A-47E8-A6A4-79A949610386}" dt="2024-04-18T13:40:59.976" v="3508" actId="27803"/>
          <ac:spMkLst>
            <pc:docMk/>
            <pc:sldMk cId="767519772" sldId="268"/>
            <ac:spMk id="3922" creationId="{CC9F78B1-5108-614E-26BD-F83DA0CA7557}"/>
          </ac:spMkLst>
        </pc:spChg>
        <pc:spChg chg="mod">
          <ac:chgData name="One Skill" userId="8d49c830ac36a521" providerId="LiveId" clId="{EA354719-4A8A-47E8-A6A4-79A949610386}" dt="2024-04-18T13:40:59.976" v="3508" actId="27803"/>
          <ac:spMkLst>
            <pc:docMk/>
            <pc:sldMk cId="767519772" sldId="268"/>
            <ac:spMk id="3923" creationId="{DF5A571C-EAC8-FDB2-6D23-CC0BCCA64736}"/>
          </ac:spMkLst>
        </pc:spChg>
        <pc:spChg chg="mod">
          <ac:chgData name="One Skill" userId="8d49c830ac36a521" providerId="LiveId" clId="{EA354719-4A8A-47E8-A6A4-79A949610386}" dt="2024-04-18T13:40:59.976" v="3508" actId="27803"/>
          <ac:spMkLst>
            <pc:docMk/>
            <pc:sldMk cId="767519772" sldId="268"/>
            <ac:spMk id="3924" creationId="{E11F9485-C908-0E26-5C52-6AD1C03D0CAB}"/>
          </ac:spMkLst>
        </pc:spChg>
        <pc:spChg chg="mod">
          <ac:chgData name="One Skill" userId="8d49c830ac36a521" providerId="LiveId" clId="{EA354719-4A8A-47E8-A6A4-79A949610386}" dt="2024-04-18T13:40:59.976" v="3508" actId="27803"/>
          <ac:spMkLst>
            <pc:docMk/>
            <pc:sldMk cId="767519772" sldId="268"/>
            <ac:spMk id="3925" creationId="{77B9CF4F-3D79-AF22-AE4C-A88884DCC57A}"/>
          </ac:spMkLst>
        </pc:spChg>
        <pc:spChg chg="mod">
          <ac:chgData name="One Skill" userId="8d49c830ac36a521" providerId="LiveId" clId="{EA354719-4A8A-47E8-A6A4-79A949610386}" dt="2024-04-18T13:40:59.976" v="3508" actId="27803"/>
          <ac:spMkLst>
            <pc:docMk/>
            <pc:sldMk cId="767519772" sldId="268"/>
            <ac:spMk id="3926" creationId="{4315F8EF-F575-4799-ADCE-98D8A7C98E6D}"/>
          </ac:spMkLst>
        </pc:spChg>
        <pc:spChg chg="mod">
          <ac:chgData name="One Skill" userId="8d49c830ac36a521" providerId="LiveId" clId="{EA354719-4A8A-47E8-A6A4-79A949610386}" dt="2024-04-18T13:40:59.976" v="3508" actId="27803"/>
          <ac:spMkLst>
            <pc:docMk/>
            <pc:sldMk cId="767519772" sldId="268"/>
            <ac:spMk id="3927" creationId="{6F7ADB84-1CDF-BB44-DE77-DDB595676023}"/>
          </ac:spMkLst>
        </pc:spChg>
        <pc:spChg chg="mod">
          <ac:chgData name="One Skill" userId="8d49c830ac36a521" providerId="LiveId" clId="{EA354719-4A8A-47E8-A6A4-79A949610386}" dt="2024-04-18T13:40:59.976" v="3508" actId="27803"/>
          <ac:spMkLst>
            <pc:docMk/>
            <pc:sldMk cId="767519772" sldId="268"/>
            <ac:spMk id="3928" creationId="{1B250849-48BB-F990-65AE-9566F2CD0370}"/>
          </ac:spMkLst>
        </pc:spChg>
        <pc:spChg chg="mod">
          <ac:chgData name="One Skill" userId="8d49c830ac36a521" providerId="LiveId" clId="{EA354719-4A8A-47E8-A6A4-79A949610386}" dt="2024-04-18T13:40:59.976" v="3508" actId="27803"/>
          <ac:spMkLst>
            <pc:docMk/>
            <pc:sldMk cId="767519772" sldId="268"/>
            <ac:spMk id="3929" creationId="{9AFA0C46-95B7-1088-FB71-26E2350625B2}"/>
          </ac:spMkLst>
        </pc:spChg>
        <pc:spChg chg="mod">
          <ac:chgData name="One Skill" userId="8d49c830ac36a521" providerId="LiveId" clId="{EA354719-4A8A-47E8-A6A4-79A949610386}" dt="2024-04-18T13:40:59.976" v="3508" actId="27803"/>
          <ac:spMkLst>
            <pc:docMk/>
            <pc:sldMk cId="767519772" sldId="268"/>
            <ac:spMk id="3930" creationId="{2FA04033-6CFD-A551-6C50-1D87EAAE85EE}"/>
          </ac:spMkLst>
        </pc:spChg>
        <pc:spChg chg="mod">
          <ac:chgData name="One Skill" userId="8d49c830ac36a521" providerId="LiveId" clId="{EA354719-4A8A-47E8-A6A4-79A949610386}" dt="2024-04-18T13:40:59.976" v="3508" actId="27803"/>
          <ac:spMkLst>
            <pc:docMk/>
            <pc:sldMk cId="767519772" sldId="268"/>
            <ac:spMk id="3931" creationId="{D39B661D-6E29-9A42-12DE-81FFC9215B40}"/>
          </ac:spMkLst>
        </pc:spChg>
        <pc:spChg chg="mod">
          <ac:chgData name="One Skill" userId="8d49c830ac36a521" providerId="LiveId" clId="{EA354719-4A8A-47E8-A6A4-79A949610386}" dt="2024-04-18T13:40:59.976" v="3508" actId="27803"/>
          <ac:spMkLst>
            <pc:docMk/>
            <pc:sldMk cId="767519772" sldId="268"/>
            <ac:spMk id="3932" creationId="{98D4D4B3-A78C-0464-80C5-894AAA660A6C}"/>
          </ac:spMkLst>
        </pc:spChg>
        <pc:spChg chg="mod">
          <ac:chgData name="One Skill" userId="8d49c830ac36a521" providerId="LiveId" clId="{EA354719-4A8A-47E8-A6A4-79A949610386}" dt="2024-04-18T13:40:59.976" v="3508" actId="27803"/>
          <ac:spMkLst>
            <pc:docMk/>
            <pc:sldMk cId="767519772" sldId="268"/>
            <ac:spMk id="3933" creationId="{F3E0AFBB-E0A4-D20A-DFE1-92387EAF4D9B}"/>
          </ac:spMkLst>
        </pc:spChg>
        <pc:spChg chg="mod">
          <ac:chgData name="One Skill" userId="8d49c830ac36a521" providerId="LiveId" clId="{EA354719-4A8A-47E8-A6A4-79A949610386}" dt="2024-04-18T13:40:59.976" v="3508" actId="27803"/>
          <ac:spMkLst>
            <pc:docMk/>
            <pc:sldMk cId="767519772" sldId="268"/>
            <ac:spMk id="3934" creationId="{75EF66B7-219E-1FE7-E17C-DBE25AE7EAF9}"/>
          </ac:spMkLst>
        </pc:spChg>
        <pc:spChg chg="mod">
          <ac:chgData name="One Skill" userId="8d49c830ac36a521" providerId="LiveId" clId="{EA354719-4A8A-47E8-A6A4-79A949610386}" dt="2024-04-18T13:40:59.976" v="3508" actId="27803"/>
          <ac:spMkLst>
            <pc:docMk/>
            <pc:sldMk cId="767519772" sldId="268"/>
            <ac:spMk id="3935" creationId="{3A32DF03-36DD-ECF8-6C21-8C3AE7AE9B24}"/>
          </ac:spMkLst>
        </pc:spChg>
        <pc:spChg chg="mod">
          <ac:chgData name="One Skill" userId="8d49c830ac36a521" providerId="LiveId" clId="{EA354719-4A8A-47E8-A6A4-79A949610386}" dt="2024-04-18T13:40:59.976" v="3508" actId="27803"/>
          <ac:spMkLst>
            <pc:docMk/>
            <pc:sldMk cId="767519772" sldId="268"/>
            <ac:spMk id="3936" creationId="{42111085-3255-0760-DCEB-D829374DBEA5}"/>
          </ac:spMkLst>
        </pc:spChg>
        <pc:spChg chg="mod">
          <ac:chgData name="One Skill" userId="8d49c830ac36a521" providerId="LiveId" clId="{EA354719-4A8A-47E8-A6A4-79A949610386}" dt="2024-04-18T13:40:59.976" v="3508" actId="27803"/>
          <ac:spMkLst>
            <pc:docMk/>
            <pc:sldMk cId="767519772" sldId="268"/>
            <ac:spMk id="3937" creationId="{7D691EE2-898D-A89A-B70E-3C90D8F64B93}"/>
          </ac:spMkLst>
        </pc:spChg>
        <pc:spChg chg="mod">
          <ac:chgData name="One Skill" userId="8d49c830ac36a521" providerId="LiveId" clId="{EA354719-4A8A-47E8-A6A4-79A949610386}" dt="2024-04-18T13:40:59.976" v="3508" actId="27803"/>
          <ac:spMkLst>
            <pc:docMk/>
            <pc:sldMk cId="767519772" sldId="268"/>
            <ac:spMk id="3938" creationId="{9E76DBD4-A129-B227-189C-6AFB1A5EA82B}"/>
          </ac:spMkLst>
        </pc:spChg>
        <pc:spChg chg="mod">
          <ac:chgData name="One Skill" userId="8d49c830ac36a521" providerId="LiveId" clId="{EA354719-4A8A-47E8-A6A4-79A949610386}" dt="2024-04-18T13:40:59.976" v="3508" actId="27803"/>
          <ac:spMkLst>
            <pc:docMk/>
            <pc:sldMk cId="767519772" sldId="268"/>
            <ac:spMk id="3939" creationId="{CB41792F-E8A2-8062-EA0A-AC11A3F5E5CF}"/>
          </ac:spMkLst>
        </pc:spChg>
        <pc:spChg chg="mod">
          <ac:chgData name="One Skill" userId="8d49c830ac36a521" providerId="LiveId" clId="{EA354719-4A8A-47E8-A6A4-79A949610386}" dt="2024-04-18T13:40:59.976" v="3508" actId="27803"/>
          <ac:spMkLst>
            <pc:docMk/>
            <pc:sldMk cId="767519772" sldId="268"/>
            <ac:spMk id="3940" creationId="{193291C2-55E5-3CAD-F74B-6D150185130D}"/>
          </ac:spMkLst>
        </pc:spChg>
        <pc:spChg chg="mod">
          <ac:chgData name="One Skill" userId="8d49c830ac36a521" providerId="LiveId" clId="{EA354719-4A8A-47E8-A6A4-79A949610386}" dt="2024-04-18T13:40:59.976" v="3508" actId="27803"/>
          <ac:spMkLst>
            <pc:docMk/>
            <pc:sldMk cId="767519772" sldId="268"/>
            <ac:spMk id="3941" creationId="{EEFFF7FF-1D34-2F73-36C8-ADBF68339892}"/>
          </ac:spMkLst>
        </pc:spChg>
        <pc:spChg chg="mod">
          <ac:chgData name="One Skill" userId="8d49c830ac36a521" providerId="LiveId" clId="{EA354719-4A8A-47E8-A6A4-79A949610386}" dt="2024-04-18T13:40:59.976" v="3508" actId="27803"/>
          <ac:spMkLst>
            <pc:docMk/>
            <pc:sldMk cId="767519772" sldId="268"/>
            <ac:spMk id="3942" creationId="{956AC1DC-868F-0A8B-0A29-0641ABB8F840}"/>
          </ac:spMkLst>
        </pc:spChg>
        <pc:spChg chg="mod">
          <ac:chgData name="One Skill" userId="8d49c830ac36a521" providerId="LiveId" clId="{EA354719-4A8A-47E8-A6A4-79A949610386}" dt="2024-04-18T13:40:59.976" v="3508" actId="27803"/>
          <ac:spMkLst>
            <pc:docMk/>
            <pc:sldMk cId="767519772" sldId="268"/>
            <ac:spMk id="3943" creationId="{6CB1D419-D9B1-7E14-D44E-D5C63FC53C3A}"/>
          </ac:spMkLst>
        </pc:spChg>
        <pc:spChg chg="mod">
          <ac:chgData name="One Skill" userId="8d49c830ac36a521" providerId="LiveId" clId="{EA354719-4A8A-47E8-A6A4-79A949610386}" dt="2024-04-18T13:40:59.976" v="3508" actId="27803"/>
          <ac:spMkLst>
            <pc:docMk/>
            <pc:sldMk cId="767519772" sldId="268"/>
            <ac:spMk id="3944" creationId="{21501E07-F229-74A1-3648-0E0E0D6D76D4}"/>
          </ac:spMkLst>
        </pc:spChg>
        <pc:spChg chg="mod">
          <ac:chgData name="One Skill" userId="8d49c830ac36a521" providerId="LiveId" clId="{EA354719-4A8A-47E8-A6A4-79A949610386}" dt="2024-04-18T13:40:59.976" v="3508" actId="27803"/>
          <ac:spMkLst>
            <pc:docMk/>
            <pc:sldMk cId="767519772" sldId="268"/>
            <ac:spMk id="3945" creationId="{F5228219-8B3E-534B-00B2-B217D0FC4585}"/>
          </ac:spMkLst>
        </pc:spChg>
        <pc:spChg chg="mod">
          <ac:chgData name="One Skill" userId="8d49c830ac36a521" providerId="LiveId" clId="{EA354719-4A8A-47E8-A6A4-79A949610386}" dt="2024-04-18T13:40:59.976" v="3508" actId="27803"/>
          <ac:spMkLst>
            <pc:docMk/>
            <pc:sldMk cId="767519772" sldId="268"/>
            <ac:spMk id="3946" creationId="{FE1C5C0C-E991-A487-7D27-CDFC26D3A07C}"/>
          </ac:spMkLst>
        </pc:spChg>
        <pc:spChg chg="mod">
          <ac:chgData name="One Skill" userId="8d49c830ac36a521" providerId="LiveId" clId="{EA354719-4A8A-47E8-A6A4-79A949610386}" dt="2024-04-18T13:40:59.976" v="3508" actId="27803"/>
          <ac:spMkLst>
            <pc:docMk/>
            <pc:sldMk cId="767519772" sldId="268"/>
            <ac:spMk id="3947" creationId="{7C771FF4-9D80-805C-AB92-A99782FD6862}"/>
          </ac:spMkLst>
        </pc:spChg>
        <pc:spChg chg="mod">
          <ac:chgData name="One Skill" userId="8d49c830ac36a521" providerId="LiveId" clId="{EA354719-4A8A-47E8-A6A4-79A949610386}" dt="2024-04-18T13:40:59.976" v="3508" actId="27803"/>
          <ac:spMkLst>
            <pc:docMk/>
            <pc:sldMk cId="767519772" sldId="268"/>
            <ac:spMk id="3948" creationId="{DAF6C45D-C28C-AEFB-8844-2501FEB4101B}"/>
          </ac:spMkLst>
        </pc:spChg>
        <pc:spChg chg="mod">
          <ac:chgData name="One Skill" userId="8d49c830ac36a521" providerId="LiveId" clId="{EA354719-4A8A-47E8-A6A4-79A949610386}" dt="2024-04-18T13:40:59.976" v="3508" actId="27803"/>
          <ac:spMkLst>
            <pc:docMk/>
            <pc:sldMk cId="767519772" sldId="268"/>
            <ac:spMk id="3949" creationId="{877FBAA8-BBB7-FFB2-0FE6-2FBCD75AFF77}"/>
          </ac:spMkLst>
        </pc:spChg>
        <pc:spChg chg="mod">
          <ac:chgData name="One Skill" userId="8d49c830ac36a521" providerId="LiveId" clId="{EA354719-4A8A-47E8-A6A4-79A949610386}" dt="2024-04-18T13:40:59.976" v="3508" actId="27803"/>
          <ac:spMkLst>
            <pc:docMk/>
            <pc:sldMk cId="767519772" sldId="268"/>
            <ac:spMk id="3950" creationId="{A7C9C9E2-DB7F-D4E1-B816-D0F6CBEEF4DD}"/>
          </ac:spMkLst>
        </pc:spChg>
        <pc:spChg chg="mod">
          <ac:chgData name="One Skill" userId="8d49c830ac36a521" providerId="LiveId" clId="{EA354719-4A8A-47E8-A6A4-79A949610386}" dt="2024-04-18T13:40:59.976" v="3508" actId="27803"/>
          <ac:spMkLst>
            <pc:docMk/>
            <pc:sldMk cId="767519772" sldId="268"/>
            <ac:spMk id="3951" creationId="{6203B919-A20C-604D-7534-29519A41474A}"/>
          </ac:spMkLst>
        </pc:spChg>
        <pc:spChg chg="mod">
          <ac:chgData name="One Skill" userId="8d49c830ac36a521" providerId="LiveId" clId="{EA354719-4A8A-47E8-A6A4-79A949610386}" dt="2024-04-18T13:40:59.976" v="3508" actId="27803"/>
          <ac:spMkLst>
            <pc:docMk/>
            <pc:sldMk cId="767519772" sldId="268"/>
            <ac:spMk id="3952" creationId="{CC6C639F-6933-7F95-9EA0-840B3420A282}"/>
          </ac:spMkLst>
        </pc:spChg>
        <pc:spChg chg="mod">
          <ac:chgData name="One Skill" userId="8d49c830ac36a521" providerId="LiveId" clId="{EA354719-4A8A-47E8-A6A4-79A949610386}" dt="2024-04-18T13:40:59.976" v="3508" actId="27803"/>
          <ac:spMkLst>
            <pc:docMk/>
            <pc:sldMk cId="767519772" sldId="268"/>
            <ac:spMk id="3953" creationId="{90C97671-4F26-D9BA-0E93-3DD047F69D70}"/>
          </ac:spMkLst>
        </pc:spChg>
        <pc:spChg chg="mod">
          <ac:chgData name="One Skill" userId="8d49c830ac36a521" providerId="LiveId" clId="{EA354719-4A8A-47E8-A6A4-79A949610386}" dt="2024-04-18T13:40:59.976" v="3508" actId="27803"/>
          <ac:spMkLst>
            <pc:docMk/>
            <pc:sldMk cId="767519772" sldId="268"/>
            <ac:spMk id="3954" creationId="{938E9E8F-77FD-A76E-3889-45E34B535C91}"/>
          </ac:spMkLst>
        </pc:spChg>
        <pc:spChg chg="mod">
          <ac:chgData name="One Skill" userId="8d49c830ac36a521" providerId="LiveId" clId="{EA354719-4A8A-47E8-A6A4-79A949610386}" dt="2024-04-18T13:40:59.976" v="3508" actId="27803"/>
          <ac:spMkLst>
            <pc:docMk/>
            <pc:sldMk cId="767519772" sldId="268"/>
            <ac:spMk id="3955" creationId="{79848E11-64FC-737D-2CB0-286A232123C8}"/>
          </ac:spMkLst>
        </pc:spChg>
        <pc:spChg chg="mod">
          <ac:chgData name="One Skill" userId="8d49c830ac36a521" providerId="LiveId" clId="{EA354719-4A8A-47E8-A6A4-79A949610386}" dt="2024-04-18T13:40:59.976" v="3508" actId="27803"/>
          <ac:spMkLst>
            <pc:docMk/>
            <pc:sldMk cId="767519772" sldId="268"/>
            <ac:spMk id="3956" creationId="{FFE061F3-3283-D6CD-77B5-3C89B565F137}"/>
          </ac:spMkLst>
        </pc:spChg>
        <pc:spChg chg="mod">
          <ac:chgData name="One Skill" userId="8d49c830ac36a521" providerId="LiveId" clId="{EA354719-4A8A-47E8-A6A4-79A949610386}" dt="2024-04-18T13:40:59.976" v="3508" actId="27803"/>
          <ac:spMkLst>
            <pc:docMk/>
            <pc:sldMk cId="767519772" sldId="268"/>
            <ac:spMk id="3957" creationId="{7D3CA6D0-6AEB-0C5B-6543-A6370BCC9BCA}"/>
          </ac:spMkLst>
        </pc:spChg>
        <pc:spChg chg="mod">
          <ac:chgData name="One Skill" userId="8d49c830ac36a521" providerId="LiveId" clId="{EA354719-4A8A-47E8-A6A4-79A949610386}" dt="2024-04-18T13:40:59.976" v="3508" actId="27803"/>
          <ac:spMkLst>
            <pc:docMk/>
            <pc:sldMk cId="767519772" sldId="268"/>
            <ac:spMk id="3958" creationId="{03E1BB18-FCE9-DA70-5C59-212166F9DC8D}"/>
          </ac:spMkLst>
        </pc:spChg>
        <pc:spChg chg="mod">
          <ac:chgData name="One Skill" userId="8d49c830ac36a521" providerId="LiveId" clId="{EA354719-4A8A-47E8-A6A4-79A949610386}" dt="2024-04-18T13:40:59.976" v="3508" actId="27803"/>
          <ac:spMkLst>
            <pc:docMk/>
            <pc:sldMk cId="767519772" sldId="268"/>
            <ac:spMk id="3959" creationId="{CC79DC09-5A8C-ACED-1531-831BE6607797}"/>
          </ac:spMkLst>
        </pc:spChg>
        <pc:spChg chg="mod">
          <ac:chgData name="One Skill" userId="8d49c830ac36a521" providerId="LiveId" clId="{EA354719-4A8A-47E8-A6A4-79A949610386}" dt="2024-04-18T13:40:59.976" v="3508" actId="27803"/>
          <ac:spMkLst>
            <pc:docMk/>
            <pc:sldMk cId="767519772" sldId="268"/>
            <ac:spMk id="3960" creationId="{642B2BF5-6AE3-94CC-5A53-7CA852E5E2C6}"/>
          </ac:spMkLst>
        </pc:spChg>
        <pc:spChg chg="mod">
          <ac:chgData name="One Skill" userId="8d49c830ac36a521" providerId="LiveId" clId="{EA354719-4A8A-47E8-A6A4-79A949610386}" dt="2024-04-18T13:40:59.976" v="3508" actId="27803"/>
          <ac:spMkLst>
            <pc:docMk/>
            <pc:sldMk cId="767519772" sldId="268"/>
            <ac:spMk id="3961" creationId="{3C63E7C8-99B6-33C9-8E58-7D1D44D71EE4}"/>
          </ac:spMkLst>
        </pc:spChg>
        <pc:spChg chg="mod">
          <ac:chgData name="One Skill" userId="8d49c830ac36a521" providerId="LiveId" clId="{EA354719-4A8A-47E8-A6A4-79A949610386}" dt="2024-04-18T13:40:59.976" v="3508" actId="27803"/>
          <ac:spMkLst>
            <pc:docMk/>
            <pc:sldMk cId="767519772" sldId="268"/>
            <ac:spMk id="3962" creationId="{4676DB27-1410-35E9-79AA-AEA2BB74CA8F}"/>
          </ac:spMkLst>
        </pc:spChg>
        <pc:spChg chg="mod">
          <ac:chgData name="One Skill" userId="8d49c830ac36a521" providerId="LiveId" clId="{EA354719-4A8A-47E8-A6A4-79A949610386}" dt="2024-04-18T13:40:59.976" v="3508" actId="27803"/>
          <ac:spMkLst>
            <pc:docMk/>
            <pc:sldMk cId="767519772" sldId="268"/>
            <ac:spMk id="3963" creationId="{68E8B589-C7E5-AD36-7B5F-58580ED47A06}"/>
          </ac:spMkLst>
        </pc:spChg>
        <pc:spChg chg="mod">
          <ac:chgData name="One Skill" userId="8d49c830ac36a521" providerId="LiveId" clId="{EA354719-4A8A-47E8-A6A4-79A949610386}" dt="2024-04-18T13:40:59.976" v="3508" actId="27803"/>
          <ac:spMkLst>
            <pc:docMk/>
            <pc:sldMk cId="767519772" sldId="268"/>
            <ac:spMk id="3964" creationId="{6B3B67B2-ED7E-15FB-4D2D-2D94EB7C534A}"/>
          </ac:spMkLst>
        </pc:spChg>
        <pc:spChg chg="mod">
          <ac:chgData name="One Skill" userId="8d49c830ac36a521" providerId="LiveId" clId="{EA354719-4A8A-47E8-A6A4-79A949610386}" dt="2024-04-18T13:40:59.976" v="3508" actId="27803"/>
          <ac:spMkLst>
            <pc:docMk/>
            <pc:sldMk cId="767519772" sldId="268"/>
            <ac:spMk id="3965" creationId="{DD36B889-529B-7A11-73FB-4B02DFF5845C}"/>
          </ac:spMkLst>
        </pc:spChg>
        <pc:spChg chg="mod">
          <ac:chgData name="One Skill" userId="8d49c830ac36a521" providerId="LiveId" clId="{EA354719-4A8A-47E8-A6A4-79A949610386}" dt="2024-04-18T13:40:59.976" v="3508" actId="27803"/>
          <ac:spMkLst>
            <pc:docMk/>
            <pc:sldMk cId="767519772" sldId="268"/>
            <ac:spMk id="3966" creationId="{9A5979E1-EFCF-3DD8-E0D2-A52E65BD72FA}"/>
          </ac:spMkLst>
        </pc:spChg>
        <pc:spChg chg="mod">
          <ac:chgData name="One Skill" userId="8d49c830ac36a521" providerId="LiveId" clId="{EA354719-4A8A-47E8-A6A4-79A949610386}" dt="2024-04-18T13:40:59.976" v="3508" actId="27803"/>
          <ac:spMkLst>
            <pc:docMk/>
            <pc:sldMk cId="767519772" sldId="268"/>
            <ac:spMk id="3967" creationId="{B0FBC647-5912-3D44-D713-D5D067682072}"/>
          </ac:spMkLst>
        </pc:spChg>
        <pc:spChg chg="mod">
          <ac:chgData name="One Skill" userId="8d49c830ac36a521" providerId="LiveId" clId="{EA354719-4A8A-47E8-A6A4-79A949610386}" dt="2024-04-18T13:40:59.976" v="3508" actId="27803"/>
          <ac:spMkLst>
            <pc:docMk/>
            <pc:sldMk cId="767519772" sldId="268"/>
            <ac:spMk id="3968" creationId="{01B2ED01-91E9-FCB7-916B-F439B3090022}"/>
          </ac:spMkLst>
        </pc:spChg>
        <pc:spChg chg="mod">
          <ac:chgData name="One Skill" userId="8d49c830ac36a521" providerId="LiveId" clId="{EA354719-4A8A-47E8-A6A4-79A949610386}" dt="2024-04-18T13:40:59.976" v="3508" actId="27803"/>
          <ac:spMkLst>
            <pc:docMk/>
            <pc:sldMk cId="767519772" sldId="268"/>
            <ac:spMk id="3969" creationId="{0FDA9EB4-5770-A869-4299-EB4B4D5AD558}"/>
          </ac:spMkLst>
        </pc:spChg>
        <pc:spChg chg="mod">
          <ac:chgData name="One Skill" userId="8d49c830ac36a521" providerId="LiveId" clId="{EA354719-4A8A-47E8-A6A4-79A949610386}" dt="2024-04-18T13:40:59.976" v="3508" actId="27803"/>
          <ac:spMkLst>
            <pc:docMk/>
            <pc:sldMk cId="767519772" sldId="268"/>
            <ac:spMk id="3970" creationId="{9077B8B8-8946-8E1C-625E-D6D375DD8AC6}"/>
          </ac:spMkLst>
        </pc:spChg>
        <pc:spChg chg="mod">
          <ac:chgData name="One Skill" userId="8d49c830ac36a521" providerId="LiveId" clId="{EA354719-4A8A-47E8-A6A4-79A949610386}" dt="2024-04-18T13:40:59.976" v="3508" actId="27803"/>
          <ac:spMkLst>
            <pc:docMk/>
            <pc:sldMk cId="767519772" sldId="268"/>
            <ac:spMk id="3971" creationId="{6D96B87E-79FB-7FA8-6816-446827D6EC93}"/>
          </ac:spMkLst>
        </pc:spChg>
        <pc:spChg chg="mod">
          <ac:chgData name="One Skill" userId="8d49c830ac36a521" providerId="LiveId" clId="{EA354719-4A8A-47E8-A6A4-79A949610386}" dt="2024-04-18T13:40:59.976" v="3508" actId="27803"/>
          <ac:spMkLst>
            <pc:docMk/>
            <pc:sldMk cId="767519772" sldId="268"/>
            <ac:spMk id="3972" creationId="{6126E92B-AC6A-55DA-0ABC-86997D9828B1}"/>
          </ac:spMkLst>
        </pc:spChg>
        <pc:spChg chg="mod">
          <ac:chgData name="One Skill" userId="8d49c830ac36a521" providerId="LiveId" clId="{EA354719-4A8A-47E8-A6A4-79A949610386}" dt="2024-04-18T13:40:59.976" v="3508" actId="27803"/>
          <ac:spMkLst>
            <pc:docMk/>
            <pc:sldMk cId="767519772" sldId="268"/>
            <ac:spMk id="3973" creationId="{0019CAA6-F22C-63C4-4DD9-2BE0517995ED}"/>
          </ac:spMkLst>
        </pc:spChg>
        <pc:spChg chg="mod">
          <ac:chgData name="One Skill" userId="8d49c830ac36a521" providerId="LiveId" clId="{EA354719-4A8A-47E8-A6A4-79A949610386}" dt="2024-04-18T13:40:59.976" v="3508" actId="27803"/>
          <ac:spMkLst>
            <pc:docMk/>
            <pc:sldMk cId="767519772" sldId="268"/>
            <ac:spMk id="3974" creationId="{C4CC48B1-5CF4-FB3C-7D8C-585D237EF597}"/>
          </ac:spMkLst>
        </pc:spChg>
        <pc:spChg chg="mod">
          <ac:chgData name="One Skill" userId="8d49c830ac36a521" providerId="LiveId" clId="{EA354719-4A8A-47E8-A6A4-79A949610386}" dt="2024-04-18T13:40:59.976" v="3508" actId="27803"/>
          <ac:spMkLst>
            <pc:docMk/>
            <pc:sldMk cId="767519772" sldId="268"/>
            <ac:spMk id="3975" creationId="{14C32C55-A1B8-0566-248B-FC0649934D2F}"/>
          </ac:spMkLst>
        </pc:spChg>
        <pc:spChg chg="mod">
          <ac:chgData name="One Skill" userId="8d49c830ac36a521" providerId="LiveId" clId="{EA354719-4A8A-47E8-A6A4-79A949610386}" dt="2024-04-18T13:40:59.976" v="3508" actId="27803"/>
          <ac:spMkLst>
            <pc:docMk/>
            <pc:sldMk cId="767519772" sldId="268"/>
            <ac:spMk id="3976" creationId="{5F16BB7F-AC63-E622-3FE5-C84D3B534339}"/>
          </ac:spMkLst>
        </pc:spChg>
        <pc:spChg chg="mod">
          <ac:chgData name="One Skill" userId="8d49c830ac36a521" providerId="LiveId" clId="{EA354719-4A8A-47E8-A6A4-79A949610386}" dt="2024-04-18T13:40:59.976" v="3508" actId="27803"/>
          <ac:spMkLst>
            <pc:docMk/>
            <pc:sldMk cId="767519772" sldId="268"/>
            <ac:spMk id="3977" creationId="{66A3925D-79C7-2D1D-68B8-8C30E8B8B257}"/>
          </ac:spMkLst>
        </pc:spChg>
        <pc:spChg chg="mod">
          <ac:chgData name="One Skill" userId="8d49c830ac36a521" providerId="LiveId" clId="{EA354719-4A8A-47E8-A6A4-79A949610386}" dt="2024-04-18T13:40:59.976" v="3508" actId="27803"/>
          <ac:spMkLst>
            <pc:docMk/>
            <pc:sldMk cId="767519772" sldId="268"/>
            <ac:spMk id="3978" creationId="{90997EAE-B33D-908B-2DEB-E2F19C94787E}"/>
          </ac:spMkLst>
        </pc:spChg>
        <pc:spChg chg="mod">
          <ac:chgData name="One Skill" userId="8d49c830ac36a521" providerId="LiveId" clId="{EA354719-4A8A-47E8-A6A4-79A949610386}" dt="2024-04-18T13:40:59.976" v="3508" actId="27803"/>
          <ac:spMkLst>
            <pc:docMk/>
            <pc:sldMk cId="767519772" sldId="268"/>
            <ac:spMk id="3979" creationId="{022BDCAB-AD8E-6A31-5E60-259E93CE1ED9}"/>
          </ac:spMkLst>
        </pc:spChg>
        <pc:spChg chg="mod">
          <ac:chgData name="One Skill" userId="8d49c830ac36a521" providerId="LiveId" clId="{EA354719-4A8A-47E8-A6A4-79A949610386}" dt="2024-04-18T13:40:59.976" v="3508" actId="27803"/>
          <ac:spMkLst>
            <pc:docMk/>
            <pc:sldMk cId="767519772" sldId="268"/>
            <ac:spMk id="3980" creationId="{8165425C-289F-267F-2541-AA29100932CC}"/>
          </ac:spMkLst>
        </pc:spChg>
        <pc:spChg chg="mod">
          <ac:chgData name="One Skill" userId="8d49c830ac36a521" providerId="LiveId" clId="{EA354719-4A8A-47E8-A6A4-79A949610386}" dt="2024-04-18T13:40:59.976" v="3508" actId="27803"/>
          <ac:spMkLst>
            <pc:docMk/>
            <pc:sldMk cId="767519772" sldId="268"/>
            <ac:spMk id="3981" creationId="{50AC0CB3-BF12-EB86-EFE2-F6C643B08D29}"/>
          </ac:spMkLst>
        </pc:spChg>
        <pc:spChg chg="mod">
          <ac:chgData name="One Skill" userId="8d49c830ac36a521" providerId="LiveId" clId="{EA354719-4A8A-47E8-A6A4-79A949610386}" dt="2024-04-18T13:40:59.976" v="3508" actId="27803"/>
          <ac:spMkLst>
            <pc:docMk/>
            <pc:sldMk cId="767519772" sldId="268"/>
            <ac:spMk id="3982" creationId="{DBBCE66A-A68C-76CA-92C8-179596DB8BBA}"/>
          </ac:spMkLst>
        </pc:spChg>
        <pc:spChg chg="mod">
          <ac:chgData name="One Skill" userId="8d49c830ac36a521" providerId="LiveId" clId="{EA354719-4A8A-47E8-A6A4-79A949610386}" dt="2024-04-18T13:40:59.976" v="3508" actId="27803"/>
          <ac:spMkLst>
            <pc:docMk/>
            <pc:sldMk cId="767519772" sldId="268"/>
            <ac:spMk id="3983" creationId="{9A48B8FC-ACB8-0A02-AEF9-DB26533FB0C7}"/>
          </ac:spMkLst>
        </pc:spChg>
        <pc:spChg chg="mod">
          <ac:chgData name="One Skill" userId="8d49c830ac36a521" providerId="LiveId" clId="{EA354719-4A8A-47E8-A6A4-79A949610386}" dt="2024-04-18T13:40:59.976" v="3508" actId="27803"/>
          <ac:spMkLst>
            <pc:docMk/>
            <pc:sldMk cId="767519772" sldId="268"/>
            <ac:spMk id="3984" creationId="{162215CC-D0BC-C196-9683-D03A57657BD9}"/>
          </ac:spMkLst>
        </pc:spChg>
        <pc:spChg chg="mod">
          <ac:chgData name="One Skill" userId="8d49c830ac36a521" providerId="LiveId" clId="{EA354719-4A8A-47E8-A6A4-79A949610386}" dt="2024-04-18T13:40:59.976" v="3508" actId="27803"/>
          <ac:spMkLst>
            <pc:docMk/>
            <pc:sldMk cId="767519772" sldId="268"/>
            <ac:spMk id="3985" creationId="{5CA0EA6A-3773-6BFF-33EF-25C9E803751D}"/>
          </ac:spMkLst>
        </pc:spChg>
        <pc:spChg chg="mod">
          <ac:chgData name="One Skill" userId="8d49c830ac36a521" providerId="LiveId" clId="{EA354719-4A8A-47E8-A6A4-79A949610386}" dt="2024-04-18T13:40:59.976" v="3508" actId="27803"/>
          <ac:spMkLst>
            <pc:docMk/>
            <pc:sldMk cId="767519772" sldId="268"/>
            <ac:spMk id="3986" creationId="{77391C31-5B93-8F0A-C264-1EB31EA6E81D}"/>
          </ac:spMkLst>
        </pc:spChg>
        <pc:spChg chg="mod">
          <ac:chgData name="One Skill" userId="8d49c830ac36a521" providerId="LiveId" clId="{EA354719-4A8A-47E8-A6A4-79A949610386}" dt="2024-04-18T13:40:59.976" v="3508" actId="27803"/>
          <ac:spMkLst>
            <pc:docMk/>
            <pc:sldMk cId="767519772" sldId="268"/>
            <ac:spMk id="3987" creationId="{C9486115-5CBD-A6BF-B47E-5522C9731AFC}"/>
          </ac:spMkLst>
        </pc:spChg>
        <pc:spChg chg="mod">
          <ac:chgData name="One Skill" userId="8d49c830ac36a521" providerId="LiveId" clId="{EA354719-4A8A-47E8-A6A4-79A949610386}" dt="2024-04-18T13:40:59.976" v="3508" actId="27803"/>
          <ac:spMkLst>
            <pc:docMk/>
            <pc:sldMk cId="767519772" sldId="268"/>
            <ac:spMk id="3988" creationId="{1B2B31D7-E598-A2BB-0C53-AFC5278A7788}"/>
          </ac:spMkLst>
        </pc:spChg>
        <pc:spChg chg="mod">
          <ac:chgData name="One Skill" userId="8d49c830ac36a521" providerId="LiveId" clId="{EA354719-4A8A-47E8-A6A4-79A949610386}" dt="2024-04-18T13:40:59.976" v="3508" actId="27803"/>
          <ac:spMkLst>
            <pc:docMk/>
            <pc:sldMk cId="767519772" sldId="268"/>
            <ac:spMk id="3989" creationId="{A3E79D0D-6DBE-882A-3C06-DE3524F8C08D}"/>
          </ac:spMkLst>
        </pc:spChg>
        <pc:spChg chg="mod">
          <ac:chgData name="One Skill" userId="8d49c830ac36a521" providerId="LiveId" clId="{EA354719-4A8A-47E8-A6A4-79A949610386}" dt="2024-04-18T13:40:59.976" v="3508" actId="27803"/>
          <ac:spMkLst>
            <pc:docMk/>
            <pc:sldMk cId="767519772" sldId="268"/>
            <ac:spMk id="3990" creationId="{EDEED83F-0F64-3984-0747-E674A8F7BC90}"/>
          </ac:spMkLst>
        </pc:spChg>
        <pc:spChg chg="mod">
          <ac:chgData name="One Skill" userId="8d49c830ac36a521" providerId="LiveId" clId="{EA354719-4A8A-47E8-A6A4-79A949610386}" dt="2024-04-18T13:40:59.976" v="3508" actId="27803"/>
          <ac:spMkLst>
            <pc:docMk/>
            <pc:sldMk cId="767519772" sldId="268"/>
            <ac:spMk id="3991" creationId="{8583528E-8E03-4DB9-02BE-AA0D6BE26076}"/>
          </ac:spMkLst>
        </pc:spChg>
        <pc:spChg chg="mod">
          <ac:chgData name="One Skill" userId="8d49c830ac36a521" providerId="LiveId" clId="{EA354719-4A8A-47E8-A6A4-79A949610386}" dt="2024-04-18T13:40:59.976" v="3508" actId="27803"/>
          <ac:spMkLst>
            <pc:docMk/>
            <pc:sldMk cId="767519772" sldId="268"/>
            <ac:spMk id="3992" creationId="{003B13C8-8CC9-C098-F046-27AB2C719A32}"/>
          </ac:spMkLst>
        </pc:spChg>
        <pc:spChg chg="mod">
          <ac:chgData name="One Skill" userId="8d49c830ac36a521" providerId="LiveId" clId="{EA354719-4A8A-47E8-A6A4-79A949610386}" dt="2024-04-18T13:40:59.976" v="3508" actId="27803"/>
          <ac:spMkLst>
            <pc:docMk/>
            <pc:sldMk cId="767519772" sldId="268"/>
            <ac:spMk id="3993" creationId="{1C0C5EFC-627A-2686-B1F1-556063FAF2CF}"/>
          </ac:spMkLst>
        </pc:spChg>
        <pc:spChg chg="mod">
          <ac:chgData name="One Skill" userId="8d49c830ac36a521" providerId="LiveId" clId="{EA354719-4A8A-47E8-A6A4-79A949610386}" dt="2024-04-18T13:40:59.976" v="3508" actId="27803"/>
          <ac:spMkLst>
            <pc:docMk/>
            <pc:sldMk cId="767519772" sldId="268"/>
            <ac:spMk id="3994" creationId="{0594859B-9D0B-47BB-3E50-702CB73B414D}"/>
          </ac:spMkLst>
        </pc:spChg>
        <pc:spChg chg="mod">
          <ac:chgData name="One Skill" userId="8d49c830ac36a521" providerId="LiveId" clId="{EA354719-4A8A-47E8-A6A4-79A949610386}" dt="2024-04-18T13:40:59.976" v="3508" actId="27803"/>
          <ac:spMkLst>
            <pc:docMk/>
            <pc:sldMk cId="767519772" sldId="268"/>
            <ac:spMk id="3995" creationId="{F31C5997-23B4-395F-7FED-8578CD668728}"/>
          </ac:spMkLst>
        </pc:spChg>
        <pc:spChg chg="mod">
          <ac:chgData name="One Skill" userId="8d49c830ac36a521" providerId="LiveId" clId="{EA354719-4A8A-47E8-A6A4-79A949610386}" dt="2024-04-18T13:40:59.976" v="3508" actId="27803"/>
          <ac:spMkLst>
            <pc:docMk/>
            <pc:sldMk cId="767519772" sldId="268"/>
            <ac:spMk id="3996" creationId="{35C1818E-77B0-156A-9841-EE97D52040DA}"/>
          </ac:spMkLst>
        </pc:spChg>
        <pc:spChg chg="mod">
          <ac:chgData name="One Skill" userId="8d49c830ac36a521" providerId="LiveId" clId="{EA354719-4A8A-47E8-A6A4-79A949610386}" dt="2024-04-18T13:40:59.976" v="3508" actId="27803"/>
          <ac:spMkLst>
            <pc:docMk/>
            <pc:sldMk cId="767519772" sldId="268"/>
            <ac:spMk id="3997" creationId="{970AD351-1F88-7ED8-ACD0-491A5A022CF3}"/>
          </ac:spMkLst>
        </pc:spChg>
        <pc:spChg chg="mod">
          <ac:chgData name="One Skill" userId="8d49c830ac36a521" providerId="LiveId" clId="{EA354719-4A8A-47E8-A6A4-79A949610386}" dt="2024-04-18T13:40:59.976" v="3508" actId="27803"/>
          <ac:spMkLst>
            <pc:docMk/>
            <pc:sldMk cId="767519772" sldId="268"/>
            <ac:spMk id="3998" creationId="{40E0D04B-F6A0-D54D-275C-8FFC660E5FFB}"/>
          </ac:spMkLst>
        </pc:spChg>
        <pc:spChg chg="mod">
          <ac:chgData name="One Skill" userId="8d49c830ac36a521" providerId="LiveId" clId="{EA354719-4A8A-47E8-A6A4-79A949610386}" dt="2024-04-18T13:40:59.976" v="3508" actId="27803"/>
          <ac:spMkLst>
            <pc:docMk/>
            <pc:sldMk cId="767519772" sldId="268"/>
            <ac:spMk id="3999" creationId="{73CB7537-9139-CED6-192D-CD495A319347}"/>
          </ac:spMkLst>
        </pc:spChg>
        <pc:spChg chg="mod">
          <ac:chgData name="One Skill" userId="8d49c830ac36a521" providerId="LiveId" clId="{EA354719-4A8A-47E8-A6A4-79A949610386}" dt="2024-04-18T13:40:59.976" v="3508" actId="27803"/>
          <ac:spMkLst>
            <pc:docMk/>
            <pc:sldMk cId="767519772" sldId="268"/>
            <ac:spMk id="4000" creationId="{8857E31D-4240-31ED-07D3-22DB3BAA272C}"/>
          </ac:spMkLst>
        </pc:spChg>
        <pc:spChg chg="mod">
          <ac:chgData name="One Skill" userId="8d49c830ac36a521" providerId="LiveId" clId="{EA354719-4A8A-47E8-A6A4-79A949610386}" dt="2024-04-18T13:40:59.976" v="3508" actId="27803"/>
          <ac:spMkLst>
            <pc:docMk/>
            <pc:sldMk cId="767519772" sldId="268"/>
            <ac:spMk id="4001" creationId="{E1BB5C02-7D9C-69F9-29C2-213F0CB9C178}"/>
          </ac:spMkLst>
        </pc:spChg>
        <pc:spChg chg="mod">
          <ac:chgData name="One Skill" userId="8d49c830ac36a521" providerId="LiveId" clId="{EA354719-4A8A-47E8-A6A4-79A949610386}" dt="2024-04-18T13:40:59.976" v="3508" actId="27803"/>
          <ac:spMkLst>
            <pc:docMk/>
            <pc:sldMk cId="767519772" sldId="268"/>
            <ac:spMk id="4002" creationId="{6E9706C8-AFE1-6F7C-00EE-055CAA7EB83E}"/>
          </ac:spMkLst>
        </pc:spChg>
        <pc:spChg chg="mod">
          <ac:chgData name="One Skill" userId="8d49c830ac36a521" providerId="LiveId" clId="{EA354719-4A8A-47E8-A6A4-79A949610386}" dt="2024-04-18T13:40:59.976" v="3508" actId="27803"/>
          <ac:spMkLst>
            <pc:docMk/>
            <pc:sldMk cId="767519772" sldId="268"/>
            <ac:spMk id="4003" creationId="{DABEE6B7-B2B0-5E7A-27AF-2F9C7D44AE4A}"/>
          </ac:spMkLst>
        </pc:spChg>
        <pc:spChg chg="mod">
          <ac:chgData name="One Skill" userId="8d49c830ac36a521" providerId="LiveId" clId="{EA354719-4A8A-47E8-A6A4-79A949610386}" dt="2024-04-18T13:40:59.976" v="3508" actId="27803"/>
          <ac:spMkLst>
            <pc:docMk/>
            <pc:sldMk cId="767519772" sldId="268"/>
            <ac:spMk id="4004" creationId="{B1ED5105-B1D2-0332-9BE5-54C6348A9A93}"/>
          </ac:spMkLst>
        </pc:spChg>
        <pc:spChg chg="mod">
          <ac:chgData name="One Skill" userId="8d49c830ac36a521" providerId="LiveId" clId="{EA354719-4A8A-47E8-A6A4-79A949610386}" dt="2024-04-18T13:40:59.976" v="3508" actId="27803"/>
          <ac:spMkLst>
            <pc:docMk/>
            <pc:sldMk cId="767519772" sldId="268"/>
            <ac:spMk id="4005" creationId="{2E464F74-FDB0-2A26-960D-C746366438F9}"/>
          </ac:spMkLst>
        </pc:spChg>
        <pc:spChg chg="mod">
          <ac:chgData name="One Skill" userId="8d49c830ac36a521" providerId="LiveId" clId="{EA354719-4A8A-47E8-A6A4-79A949610386}" dt="2024-04-18T13:40:59.976" v="3508" actId="27803"/>
          <ac:spMkLst>
            <pc:docMk/>
            <pc:sldMk cId="767519772" sldId="268"/>
            <ac:spMk id="4006" creationId="{4526F4CF-7713-1D6C-6F95-948B5F210133}"/>
          </ac:spMkLst>
        </pc:spChg>
        <pc:spChg chg="mod">
          <ac:chgData name="One Skill" userId="8d49c830ac36a521" providerId="LiveId" clId="{EA354719-4A8A-47E8-A6A4-79A949610386}" dt="2024-04-18T13:40:59.976" v="3508" actId="27803"/>
          <ac:spMkLst>
            <pc:docMk/>
            <pc:sldMk cId="767519772" sldId="268"/>
            <ac:spMk id="4007" creationId="{7F7BE1E0-11E4-3F91-5F18-597BD3F7D986}"/>
          </ac:spMkLst>
        </pc:spChg>
        <pc:spChg chg="mod">
          <ac:chgData name="One Skill" userId="8d49c830ac36a521" providerId="LiveId" clId="{EA354719-4A8A-47E8-A6A4-79A949610386}" dt="2024-04-18T13:40:59.976" v="3508" actId="27803"/>
          <ac:spMkLst>
            <pc:docMk/>
            <pc:sldMk cId="767519772" sldId="268"/>
            <ac:spMk id="4008" creationId="{957EB663-B51E-87BC-FE71-7ECB1962715B}"/>
          </ac:spMkLst>
        </pc:spChg>
        <pc:spChg chg="mod">
          <ac:chgData name="One Skill" userId="8d49c830ac36a521" providerId="LiveId" clId="{EA354719-4A8A-47E8-A6A4-79A949610386}" dt="2024-04-18T13:40:59.976" v="3508" actId="27803"/>
          <ac:spMkLst>
            <pc:docMk/>
            <pc:sldMk cId="767519772" sldId="268"/>
            <ac:spMk id="4009" creationId="{C476B309-9538-A15C-20DB-E45B005F58D8}"/>
          </ac:spMkLst>
        </pc:spChg>
        <pc:spChg chg="mod">
          <ac:chgData name="One Skill" userId="8d49c830ac36a521" providerId="LiveId" clId="{EA354719-4A8A-47E8-A6A4-79A949610386}" dt="2024-04-18T13:40:59.976" v="3508" actId="27803"/>
          <ac:spMkLst>
            <pc:docMk/>
            <pc:sldMk cId="767519772" sldId="268"/>
            <ac:spMk id="4010" creationId="{632F9411-708C-072B-8418-229A589C8E21}"/>
          </ac:spMkLst>
        </pc:spChg>
        <pc:spChg chg="mod">
          <ac:chgData name="One Skill" userId="8d49c830ac36a521" providerId="LiveId" clId="{EA354719-4A8A-47E8-A6A4-79A949610386}" dt="2024-04-18T13:40:59.976" v="3508" actId="27803"/>
          <ac:spMkLst>
            <pc:docMk/>
            <pc:sldMk cId="767519772" sldId="268"/>
            <ac:spMk id="4011" creationId="{A8B491E5-B16B-702F-9E0F-F56824663B6B}"/>
          </ac:spMkLst>
        </pc:spChg>
        <pc:spChg chg="mod">
          <ac:chgData name="One Skill" userId="8d49c830ac36a521" providerId="LiveId" clId="{EA354719-4A8A-47E8-A6A4-79A949610386}" dt="2024-04-18T13:40:59.976" v="3508" actId="27803"/>
          <ac:spMkLst>
            <pc:docMk/>
            <pc:sldMk cId="767519772" sldId="268"/>
            <ac:spMk id="4012" creationId="{DFC05C95-2A1C-920F-E340-B3178CDBE9A5}"/>
          </ac:spMkLst>
        </pc:spChg>
        <pc:spChg chg="mod">
          <ac:chgData name="One Skill" userId="8d49c830ac36a521" providerId="LiveId" clId="{EA354719-4A8A-47E8-A6A4-79A949610386}" dt="2024-04-18T13:40:59.976" v="3508" actId="27803"/>
          <ac:spMkLst>
            <pc:docMk/>
            <pc:sldMk cId="767519772" sldId="268"/>
            <ac:spMk id="4013" creationId="{C4B0A07C-F612-ECA4-A230-8EC799FC6A51}"/>
          </ac:spMkLst>
        </pc:spChg>
        <pc:spChg chg="mod">
          <ac:chgData name="One Skill" userId="8d49c830ac36a521" providerId="LiveId" clId="{EA354719-4A8A-47E8-A6A4-79A949610386}" dt="2024-04-18T13:40:59.976" v="3508" actId="27803"/>
          <ac:spMkLst>
            <pc:docMk/>
            <pc:sldMk cId="767519772" sldId="268"/>
            <ac:spMk id="4014" creationId="{C22F53CA-16BB-42B1-FBFD-108A096DF033}"/>
          </ac:spMkLst>
        </pc:spChg>
        <pc:spChg chg="mod">
          <ac:chgData name="One Skill" userId="8d49c830ac36a521" providerId="LiveId" clId="{EA354719-4A8A-47E8-A6A4-79A949610386}" dt="2024-04-18T13:40:59.976" v="3508" actId="27803"/>
          <ac:spMkLst>
            <pc:docMk/>
            <pc:sldMk cId="767519772" sldId="268"/>
            <ac:spMk id="4015" creationId="{3CF00A43-F0C0-A6C2-638C-6ECBAAFE2233}"/>
          </ac:spMkLst>
        </pc:spChg>
        <pc:spChg chg="mod">
          <ac:chgData name="One Skill" userId="8d49c830ac36a521" providerId="LiveId" clId="{EA354719-4A8A-47E8-A6A4-79A949610386}" dt="2024-04-18T13:40:59.976" v="3508" actId="27803"/>
          <ac:spMkLst>
            <pc:docMk/>
            <pc:sldMk cId="767519772" sldId="268"/>
            <ac:spMk id="4016" creationId="{7D0BD8B4-5AD0-0CAF-C473-0097450264D1}"/>
          </ac:spMkLst>
        </pc:spChg>
        <pc:spChg chg="mod">
          <ac:chgData name="One Skill" userId="8d49c830ac36a521" providerId="LiveId" clId="{EA354719-4A8A-47E8-A6A4-79A949610386}" dt="2024-04-18T13:40:59.976" v="3508" actId="27803"/>
          <ac:spMkLst>
            <pc:docMk/>
            <pc:sldMk cId="767519772" sldId="268"/>
            <ac:spMk id="4017" creationId="{E23E1117-2623-75C6-A462-B6E027F286F7}"/>
          </ac:spMkLst>
        </pc:spChg>
        <pc:spChg chg="mod">
          <ac:chgData name="One Skill" userId="8d49c830ac36a521" providerId="LiveId" clId="{EA354719-4A8A-47E8-A6A4-79A949610386}" dt="2024-04-18T13:40:59.976" v="3508" actId="27803"/>
          <ac:spMkLst>
            <pc:docMk/>
            <pc:sldMk cId="767519772" sldId="268"/>
            <ac:spMk id="4018" creationId="{97F21E8F-C822-56F1-FF93-02951A637C85}"/>
          </ac:spMkLst>
        </pc:spChg>
        <pc:spChg chg="mod">
          <ac:chgData name="One Skill" userId="8d49c830ac36a521" providerId="LiveId" clId="{EA354719-4A8A-47E8-A6A4-79A949610386}" dt="2024-04-18T13:40:59.976" v="3508" actId="27803"/>
          <ac:spMkLst>
            <pc:docMk/>
            <pc:sldMk cId="767519772" sldId="268"/>
            <ac:spMk id="4019" creationId="{D4C503F7-C586-F044-48C9-0F9877083D8A}"/>
          </ac:spMkLst>
        </pc:spChg>
        <pc:spChg chg="mod">
          <ac:chgData name="One Skill" userId="8d49c830ac36a521" providerId="LiveId" clId="{EA354719-4A8A-47E8-A6A4-79A949610386}" dt="2024-04-18T13:40:59.976" v="3508" actId="27803"/>
          <ac:spMkLst>
            <pc:docMk/>
            <pc:sldMk cId="767519772" sldId="268"/>
            <ac:spMk id="4020" creationId="{615E2CF8-A8D6-83CB-1B58-5CEC96AA248E}"/>
          </ac:spMkLst>
        </pc:spChg>
        <pc:spChg chg="mod">
          <ac:chgData name="One Skill" userId="8d49c830ac36a521" providerId="LiveId" clId="{EA354719-4A8A-47E8-A6A4-79A949610386}" dt="2024-04-18T13:40:59.976" v="3508" actId="27803"/>
          <ac:spMkLst>
            <pc:docMk/>
            <pc:sldMk cId="767519772" sldId="268"/>
            <ac:spMk id="4021" creationId="{1D6773FF-9E2A-A5DF-43D8-1E1EF2518F67}"/>
          </ac:spMkLst>
        </pc:spChg>
        <pc:spChg chg="mod">
          <ac:chgData name="One Skill" userId="8d49c830ac36a521" providerId="LiveId" clId="{EA354719-4A8A-47E8-A6A4-79A949610386}" dt="2024-04-18T13:40:59.976" v="3508" actId="27803"/>
          <ac:spMkLst>
            <pc:docMk/>
            <pc:sldMk cId="767519772" sldId="268"/>
            <ac:spMk id="4022" creationId="{DE350B31-37D2-120E-F45D-B9C949E39202}"/>
          </ac:spMkLst>
        </pc:spChg>
        <pc:spChg chg="mod">
          <ac:chgData name="One Skill" userId="8d49c830ac36a521" providerId="LiveId" clId="{EA354719-4A8A-47E8-A6A4-79A949610386}" dt="2024-04-18T13:40:59.976" v="3508" actId="27803"/>
          <ac:spMkLst>
            <pc:docMk/>
            <pc:sldMk cId="767519772" sldId="268"/>
            <ac:spMk id="4023" creationId="{1CA577B7-F1CA-C601-3577-78DFF0E24F03}"/>
          </ac:spMkLst>
        </pc:spChg>
        <pc:spChg chg="mod">
          <ac:chgData name="One Skill" userId="8d49c830ac36a521" providerId="LiveId" clId="{EA354719-4A8A-47E8-A6A4-79A949610386}" dt="2024-04-18T13:40:59.976" v="3508" actId="27803"/>
          <ac:spMkLst>
            <pc:docMk/>
            <pc:sldMk cId="767519772" sldId="268"/>
            <ac:spMk id="4024" creationId="{0A1A750F-94B3-2EBD-1CDB-67366EA60297}"/>
          </ac:spMkLst>
        </pc:spChg>
        <pc:spChg chg="mod">
          <ac:chgData name="One Skill" userId="8d49c830ac36a521" providerId="LiveId" clId="{EA354719-4A8A-47E8-A6A4-79A949610386}" dt="2024-04-18T13:40:59.976" v="3508" actId="27803"/>
          <ac:spMkLst>
            <pc:docMk/>
            <pc:sldMk cId="767519772" sldId="268"/>
            <ac:spMk id="4025" creationId="{3900A18E-306D-389D-31B5-E08565DE49E8}"/>
          </ac:spMkLst>
        </pc:spChg>
        <pc:spChg chg="mod">
          <ac:chgData name="One Skill" userId="8d49c830ac36a521" providerId="LiveId" clId="{EA354719-4A8A-47E8-A6A4-79A949610386}" dt="2024-04-18T13:40:59.976" v="3508" actId="27803"/>
          <ac:spMkLst>
            <pc:docMk/>
            <pc:sldMk cId="767519772" sldId="268"/>
            <ac:spMk id="4026" creationId="{7B77EE47-030E-01C6-AE73-A157B96F18EE}"/>
          </ac:spMkLst>
        </pc:spChg>
        <pc:spChg chg="mod">
          <ac:chgData name="One Skill" userId="8d49c830ac36a521" providerId="LiveId" clId="{EA354719-4A8A-47E8-A6A4-79A949610386}" dt="2024-04-18T13:40:59.976" v="3508" actId="27803"/>
          <ac:spMkLst>
            <pc:docMk/>
            <pc:sldMk cId="767519772" sldId="268"/>
            <ac:spMk id="4027" creationId="{94FF8B0E-C826-6FCB-79F0-B11AE1F667F2}"/>
          </ac:spMkLst>
        </pc:spChg>
        <pc:spChg chg="mod">
          <ac:chgData name="One Skill" userId="8d49c830ac36a521" providerId="LiveId" clId="{EA354719-4A8A-47E8-A6A4-79A949610386}" dt="2024-04-18T13:40:59.976" v="3508" actId="27803"/>
          <ac:spMkLst>
            <pc:docMk/>
            <pc:sldMk cId="767519772" sldId="268"/>
            <ac:spMk id="4028" creationId="{3B4B008B-1102-B005-3ADB-7E7944B85A62}"/>
          </ac:spMkLst>
        </pc:spChg>
        <pc:spChg chg="mod">
          <ac:chgData name="One Skill" userId="8d49c830ac36a521" providerId="LiveId" clId="{EA354719-4A8A-47E8-A6A4-79A949610386}" dt="2024-04-18T13:40:59.976" v="3508" actId="27803"/>
          <ac:spMkLst>
            <pc:docMk/>
            <pc:sldMk cId="767519772" sldId="268"/>
            <ac:spMk id="4029" creationId="{62AFC96E-0ACA-A590-E6A9-5F1E2A0D983E}"/>
          </ac:spMkLst>
        </pc:spChg>
        <pc:spChg chg="mod">
          <ac:chgData name="One Skill" userId="8d49c830ac36a521" providerId="LiveId" clId="{EA354719-4A8A-47E8-A6A4-79A949610386}" dt="2024-04-18T13:40:59.976" v="3508" actId="27803"/>
          <ac:spMkLst>
            <pc:docMk/>
            <pc:sldMk cId="767519772" sldId="268"/>
            <ac:spMk id="4030" creationId="{54FC37C2-9F4E-344E-22A6-F7BFFCEA8075}"/>
          </ac:spMkLst>
        </pc:spChg>
        <pc:spChg chg="mod">
          <ac:chgData name="One Skill" userId="8d49c830ac36a521" providerId="LiveId" clId="{EA354719-4A8A-47E8-A6A4-79A949610386}" dt="2024-04-18T13:40:59.976" v="3508" actId="27803"/>
          <ac:spMkLst>
            <pc:docMk/>
            <pc:sldMk cId="767519772" sldId="268"/>
            <ac:spMk id="4031" creationId="{57139D29-32AE-FCF8-E13D-7EE8E458283B}"/>
          </ac:spMkLst>
        </pc:spChg>
        <pc:spChg chg="mod">
          <ac:chgData name="One Skill" userId="8d49c830ac36a521" providerId="LiveId" clId="{EA354719-4A8A-47E8-A6A4-79A949610386}" dt="2024-04-18T13:40:59.976" v="3508" actId="27803"/>
          <ac:spMkLst>
            <pc:docMk/>
            <pc:sldMk cId="767519772" sldId="268"/>
            <ac:spMk id="4032" creationId="{D70D9702-EEAB-C09D-730F-B34F41C344D7}"/>
          </ac:spMkLst>
        </pc:spChg>
        <pc:spChg chg="mod">
          <ac:chgData name="One Skill" userId="8d49c830ac36a521" providerId="LiveId" clId="{EA354719-4A8A-47E8-A6A4-79A949610386}" dt="2024-04-18T13:40:59.976" v="3508" actId="27803"/>
          <ac:spMkLst>
            <pc:docMk/>
            <pc:sldMk cId="767519772" sldId="268"/>
            <ac:spMk id="4033" creationId="{131C2C93-C16F-2E94-19AC-34B9800BD8B7}"/>
          </ac:spMkLst>
        </pc:spChg>
        <pc:spChg chg="mod">
          <ac:chgData name="One Skill" userId="8d49c830ac36a521" providerId="LiveId" clId="{EA354719-4A8A-47E8-A6A4-79A949610386}" dt="2024-04-18T13:40:59.976" v="3508" actId="27803"/>
          <ac:spMkLst>
            <pc:docMk/>
            <pc:sldMk cId="767519772" sldId="268"/>
            <ac:spMk id="4034" creationId="{7A083FCE-77DB-FE83-BE22-9C343F9524ED}"/>
          </ac:spMkLst>
        </pc:spChg>
        <pc:spChg chg="mod">
          <ac:chgData name="One Skill" userId="8d49c830ac36a521" providerId="LiveId" clId="{EA354719-4A8A-47E8-A6A4-79A949610386}" dt="2024-04-18T13:40:59.976" v="3508" actId="27803"/>
          <ac:spMkLst>
            <pc:docMk/>
            <pc:sldMk cId="767519772" sldId="268"/>
            <ac:spMk id="4035" creationId="{A4E7B37C-DEBC-6F51-FC8C-F948F26165A0}"/>
          </ac:spMkLst>
        </pc:spChg>
        <pc:spChg chg="mod">
          <ac:chgData name="One Skill" userId="8d49c830ac36a521" providerId="LiveId" clId="{EA354719-4A8A-47E8-A6A4-79A949610386}" dt="2024-04-18T13:40:59.976" v="3508" actId="27803"/>
          <ac:spMkLst>
            <pc:docMk/>
            <pc:sldMk cId="767519772" sldId="268"/>
            <ac:spMk id="4036" creationId="{855FE828-B0F2-BCEB-F565-3C0C99D3410E}"/>
          </ac:spMkLst>
        </pc:spChg>
        <pc:spChg chg="mod">
          <ac:chgData name="One Skill" userId="8d49c830ac36a521" providerId="LiveId" clId="{EA354719-4A8A-47E8-A6A4-79A949610386}" dt="2024-04-18T13:40:59.976" v="3508" actId="27803"/>
          <ac:spMkLst>
            <pc:docMk/>
            <pc:sldMk cId="767519772" sldId="268"/>
            <ac:spMk id="4037" creationId="{CE0AB7EE-AE17-9B73-134A-E9E7A87A7588}"/>
          </ac:spMkLst>
        </pc:spChg>
        <pc:spChg chg="mod">
          <ac:chgData name="One Skill" userId="8d49c830ac36a521" providerId="LiveId" clId="{EA354719-4A8A-47E8-A6A4-79A949610386}" dt="2024-04-18T13:40:59.976" v="3508" actId="27803"/>
          <ac:spMkLst>
            <pc:docMk/>
            <pc:sldMk cId="767519772" sldId="268"/>
            <ac:spMk id="4038" creationId="{5C23F892-E3AA-0BBE-EC4B-02567ED20EED}"/>
          </ac:spMkLst>
        </pc:spChg>
        <pc:spChg chg="mod">
          <ac:chgData name="One Skill" userId="8d49c830ac36a521" providerId="LiveId" clId="{EA354719-4A8A-47E8-A6A4-79A949610386}" dt="2024-04-18T13:40:59.976" v="3508" actId="27803"/>
          <ac:spMkLst>
            <pc:docMk/>
            <pc:sldMk cId="767519772" sldId="268"/>
            <ac:spMk id="4039" creationId="{097A3D3F-1C55-E94D-FB19-E4D1F86E837A}"/>
          </ac:spMkLst>
        </pc:spChg>
        <pc:spChg chg="mod">
          <ac:chgData name="One Skill" userId="8d49c830ac36a521" providerId="LiveId" clId="{EA354719-4A8A-47E8-A6A4-79A949610386}" dt="2024-04-18T13:40:59.976" v="3508" actId="27803"/>
          <ac:spMkLst>
            <pc:docMk/>
            <pc:sldMk cId="767519772" sldId="268"/>
            <ac:spMk id="4040" creationId="{2F5D8624-6D00-41C0-A0AE-2A09C8116AD2}"/>
          </ac:spMkLst>
        </pc:spChg>
        <pc:spChg chg="mod">
          <ac:chgData name="One Skill" userId="8d49c830ac36a521" providerId="LiveId" clId="{EA354719-4A8A-47E8-A6A4-79A949610386}" dt="2024-04-18T13:40:59.976" v="3508" actId="27803"/>
          <ac:spMkLst>
            <pc:docMk/>
            <pc:sldMk cId="767519772" sldId="268"/>
            <ac:spMk id="4041" creationId="{ACC6A7F8-E57E-2CEF-5D96-DC1BA16660B8}"/>
          </ac:spMkLst>
        </pc:spChg>
        <pc:spChg chg="mod">
          <ac:chgData name="One Skill" userId="8d49c830ac36a521" providerId="LiveId" clId="{EA354719-4A8A-47E8-A6A4-79A949610386}" dt="2024-04-18T13:40:59.976" v="3508" actId="27803"/>
          <ac:spMkLst>
            <pc:docMk/>
            <pc:sldMk cId="767519772" sldId="268"/>
            <ac:spMk id="4042" creationId="{D29C7554-65B7-DA60-87B1-B14517FCC3B7}"/>
          </ac:spMkLst>
        </pc:spChg>
        <pc:spChg chg="mod">
          <ac:chgData name="One Skill" userId="8d49c830ac36a521" providerId="LiveId" clId="{EA354719-4A8A-47E8-A6A4-79A949610386}" dt="2024-04-18T13:40:59.976" v="3508" actId="27803"/>
          <ac:spMkLst>
            <pc:docMk/>
            <pc:sldMk cId="767519772" sldId="268"/>
            <ac:spMk id="4043" creationId="{3B095828-A4C5-5BAC-C3C5-05333F993A6C}"/>
          </ac:spMkLst>
        </pc:spChg>
        <pc:spChg chg="mod">
          <ac:chgData name="One Skill" userId="8d49c830ac36a521" providerId="LiveId" clId="{EA354719-4A8A-47E8-A6A4-79A949610386}" dt="2024-04-18T13:40:59.976" v="3508" actId="27803"/>
          <ac:spMkLst>
            <pc:docMk/>
            <pc:sldMk cId="767519772" sldId="268"/>
            <ac:spMk id="4044" creationId="{6B19171F-43C3-FECD-34FD-EA7C14A8AC7A}"/>
          </ac:spMkLst>
        </pc:spChg>
        <pc:spChg chg="mod">
          <ac:chgData name="One Skill" userId="8d49c830ac36a521" providerId="LiveId" clId="{EA354719-4A8A-47E8-A6A4-79A949610386}" dt="2024-04-18T13:40:59.976" v="3508" actId="27803"/>
          <ac:spMkLst>
            <pc:docMk/>
            <pc:sldMk cId="767519772" sldId="268"/>
            <ac:spMk id="4045" creationId="{424ED93A-8C5E-11DC-45C0-A035F3FE4884}"/>
          </ac:spMkLst>
        </pc:spChg>
        <pc:spChg chg="mod">
          <ac:chgData name="One Skill" userId="8d49c830ac36a521" providerId="LiveId" clId="{EA354719-4A8A-47E8-A6A4-79A949610386}" dt="2024-04-18T13:40:59.976" v="3508" actId="27803"/>
          <ac:spMkLst>
            <pc:docMk/>
            <pc:sldMk cId="767519772" sldId="268"/>
            <ac:spMk id="4046" creationId="{10A6556D-5A4D-AA13-1499-46B65EE406FF}"/>
          </ac:spMkLst>
        </pc:spChg>
        <pc:spChg chg="mod">
          <ac:chgData name="One Skill" userId="8d49c830ac36a521" providerId="LiveId" clId="{EA354719-4A8A-47E8-A6A4-79A949610386}" dt="2024-04-18T13:40:59.976" v="3508" actId="27803"/>
          <ac:spMkLst>
            <pc:docMk/>
            <pc:sldMk cId="767519772" sldId="268"/>
            <ac:spMk id="4047" creationId="{F401D64C-4556-7E5A-15F0-F8575D1A1173}"/>
          </ac:spMkLst>
        </pc:spChg>
        <pc:spChg chg="mod">
          <ac:chgData name="One Skill" userId="8d49c830ac36a521" providerId="LiveId" clId="{EA354719-4A8A-47E8-A6A4-79A949610386}" dt="2024-04-18T13:40:59.976" v="3508" actId="27803"/>
          <ac:spMkLst>
            <pc:docMk/>
            <pc:sldMk cId="767519772" sldId="268"/>
            <ac:spMk id="4048" creationId="{874A39D3-D64C-4CA1-DEE0-D249C89A4AFB}"/>
          </ac:spMkLst>
        </pc:spChg>
        <pc:spChg chg="mod">
          <ac:chgData name="One Skill" userId="8d49c830ac36a521" providerId="LiveId" clId="{EA354719-4A8A-47E8-A6A4-79A949610386}" dt="2024-04-18T13:40:59.976" v="3508" actId="27803"/>
          <ac:spMkLst>
            <pc:docMk/>
            <pc:sldMk cId="767519772" sldId="268"/>
            <ac:spMk id="4049" creationId="{F3BD725A-1A85-571B-9A04-062B259D7692}"/>
          </ac:spMkLst>
        </pc:spChg>
        <pc:spChg chg="mod">
          <ac:chgData name="One Skill" userId="8d49c830ac36a521" providerId="LiveId" clId="{EA354719-4A8A-47E8-A6A4-79A949610386}" dt="2024-04-18T13:40:59.976" v="3508" actId="27803"/>
          <ac:spMkLst>
            <pc:docMk/>
            <pc:sldMk cId="767519772" sldId="268"/>
            <ac:spMk id="4050" creationId="{F10AEFDD-9F7A-1A8D-1382-393A36A52B6F}"/>
          </ac:spMkLst>
        </pc:spChg>
        <pc:spChg chg="mod">
          <ac:chgData name="One Skill" userId="8d49c830ac36a521" providerId="LiveId" clId="{EA354719-4A8A-47E8-A6A4-79A949610386}" dt="2024-04-18T13:40:59.976" v="3508" actId="27803"/>
          <ac:spMkLst>
            <pc:docMk/>
            <pc:sldMk cId="767519772" sldId="268"/>
            <ac:spMk id="4051" creationId="{26574CFB-58DC-12B4-82E6-76E068CABB6A}"/>
          </ac:spMkLst>
        </pc:spChg>
        <pc:spChg chg="mod">
          <ac:chgData name="One Skill" userId="8d49c830ac36a521" providerId="LiveId" clId="{EA354719-4A8A-47E8-A6A4-79A949610386}" dt="2024-04-18T13:40:59.976" v="3508" actId="27803"/>
          <ac:spMkLst>
            <pc:docMk/>
            <pc:sldMk cId="767519772" sldId="268"/>
            <ac:spMk id="4052" creationId="{2960BD3B-C397-C5FA-AB92-B6147AA44B55}"/>
          </ac:spMkLst>
        </pc:spChg>
        <pc:spChg chg="mod">
          <ac:chgData name="One Skill" userId="8d49c830ac36a521" providerId="LiveId" clId="{EA354719-4A8A-47E8-A6A4-79A949610386}" dt="2024-04-18T13:40:59.976" v="3508" actId="27803"/>
          <ac:spMkLst>
            <pc:docMk/>
            <pc:sldMk cId="767519772" sldId="268"/>
            <ac:spMk id="4053" creationId="{59405958-CF17-9B90-693B-E801B833ED19}"/>
          </ac:spMkLst>
        </pc:spChg>
        <pc:spChg chg="mod">
          <ac:chgData name="One Skill" userId="8d49c830ac36a521" providerId="LiveId" clId="{EA354719-4A8A-47E8-A6A4-79A949610386}" dt="2024-04-18T13:40:59.976" v="3508" actId="27803"/>
          <ac:spMkLst>
            <pc:docMk/>
            <pc:sldMk cId="767519772" sldId="268"/>
            <ac:spMk id="4054" creationId="{12EAC0E7-5DC6-A93C-5E9E-D03085185D34}"/>
          </ac:spMkLst>
        </pc:spChg>
        <pc:spChg chg="mod">
          <ac:chgData name="One Skill" userId="8d49c830ac36a521" providerId="LiveId" clId="{EA354719-4A8A-47E8-A6A4-79A949610386}" dt="2024-04-18T13:40:59.976" v="3508" actId="27803"/>
          <ac:spMkLst>
            <pc:docMk/>
            <pc:sldMk cId="767519772" sldId="268"/>
            <ac:spMk id="4055" creationId="{99CC00AB-6D82-F268-A16F-C57F768CC356}"/>
          </ac:spMkLst>
        </pc:spChg>
        <pc:spChg chg="mod">
          <ac:chgData name="One Skill" userId="8d49c830ac36a521" providerId="LiveId" clId="{EA354719-4A8A-47E8-A6A4-79A949610386}" dt="2024-04-18T13:40:59.976" v="3508" actId="27803"/>
          <ac:spMkLst>
            <pc:docMk/>
            <pc:sldMk cId="767519772" sldId="268"/>
            <ac:spMk id="4056" creationId="{F4B4DCDA-0BD6-E003-CD01-A441DFC7EE68}"/>
          </ac:spMkLst>
        </pc:spChg>
        <pc:spChg chg="mod">
          <ac:chgData name="One Skill" userId="8d49c830ac36a521" providerId="LiveId" clId="{EA354719-4A8A-47E8-A6A4-79A949610386}" dt="2024-04-18T13:40:59.976" v="3508" actId="27803"/>
          <ac:spMkLst>
            <pc:docMk/>
            <pc:sldMk cId="767519772" sldId="268"/>
            <ac:spMk id="4057" creationId="{78572D67-26BA-2DB3-548C-D37AEB8BF59E}"/>
          </ac:spMkLst>
        </pc:spChg>
        <pc:spChg chg="mod">
          <ac:chgData name="One Skill" userId="8d49c830ac36a521" providerId="LiveId" clId="{EA354719-4A8A-47E8-A6A4-79A949610386}" dt="2024-04-18T13:40:59.976" v="3508" actId="27803"/>
          <ac:spMkLst>
            <pc:docMk/>
            <pc:sldMk cId="767519772" sldId="268"/>
            <ac:spMk id="4058" creationId="{A0C93EBB-C1B1-C59B-FE2E-8FF913620A45}"/>
          </ac:spMkLst>
        </pc:spChg>
        <pc:spChg chg="mod">
          <ac:chgData name="One Skill" userId="8d49c830ac36a521" providerId="LiveId" clId="{EA354719-4A8A-47E8-A6A4-79A949610386}" dt="2024-04-18T13:40:59.976" v="3508" actId="27803"/>
          <ac:spMkLst>
            <pc:docMk/>
            <pc:sldMk cId="767519772" sldId="268"/>
            <ac:spMk id="4059" creationId="{B9E16407-1627-9951-A4C0-B4C573671B17}"/>
          </ac:spMkLst>
        </pc:spChg>
        <pc:spChg chg="mod">
          <ac:chgData name="One Skill" userId="8d49c830ac36a521" providerId="LiveId" clId="{EA354719-4A8A-47E8-A6A4-79A949610386}" dt="2024-04-18T13:40:59.976" v="3508" actId="27803"/>
          <ac:spMkLst>
            <pc:docMk/>
            <pc:sldMk cId="767519772" sldId="268"/>
            <ac:spMk id="4060" creationId="{9A97284A-C034-F6F5-405A-A85FE74CA78B}"/>
          </ac:spMkLst>
        </pc:spChg>
        <pc:spChg chg="mod">
          <ac:chgData name="One Skill" userId="8d49c830ac36a521" providerId="LiveId" clId="{EA354719-4A8A-47E8-A6A4-79A949610386}" dt="2024-04-18T13:40:59.976" v="3508" actId="27803"/>
          <ac:spMkLst>
            <pc:docMk/>
            <pc:sldMk cId="767519772" sldId="268"/>
            <ac:spMk id="4061" creationId="{F652856B-8B0E-2F11-5CDF-ACA2F863A445}"/>
          </ac:spMkLst>
        </pc:spChg>
        <pc:spChg chg="mod">
          <ac:chgData name="One Skill" userId="8d49c830ac36a521" providerId="LiveId" clId="{EA354719-4A8A-47E8-A6A4-79A949610386}" dt="2024-04-18T13:40:59.976" v="3508" actId="27803"/>
          <ac:spMkLst>
            <pc:docMk/>
            <pc:sldMk cId="767519772" sldId="268"/>
            <ac:spMk id="4062" creationId="{8ED84971-FBD4-A4DE-47A4-351DE7612325}"/>
          </ac:spMkLst>
        </pc:spChg>
        <pc:spChg chg="mod">
          <ac:chgData name="One Skill" userId="8d49c830ac36a521" providerId="LiveId" clId="{EA354719-4A8A-47E8-A6A4-79A949610386}" dt="2024-04-18T13:40:59.976" v="3508" actId="27803"/>
          <ac:spMkLst>
            <pc:docMk/>
            <pc:sldMk cId="767519772" sldId="268"/>
            <ac:spMk id="4063" creationId="{CB950A41-321C-0CAB-27A1-809760F08047}"/>
          </ac:spMkLst>
        </pc:spChg>
        <pc:spChg chg="mod">
          <ac:chgData name="One Skill" userId="8d49c830ac36a521" providerId="LiveId" clId="{EA354719-4A8A-47E8-A6A4-79A949610386}" dt="2024-04-18T13:40:59.976" v="3508" actId="27803"/>
          <ac:spMkLst>
            <pc:docMk/>
            <pc:sldMk cId="767519772" sldId="268"/>
            <ac:spMk id="4064" creationId="{0B9B47C7-F13F-E7F5-B08A-A553E7D83F7B}"/>
          </ac:spMkLst>
        </pc:spChg>
        <pc:spChg chg="mod">
          <ac:chgData name="One Skill" userId="8d49c830ac36a521" providerId="LiveId" clId="{EA354719-4A8A-47E8-A6A4-79A949610386}" dt="2024-04-18T13:40:59.976" v="3508" actId="27803"/>
          <ac:spMkLst>
            <pc:docMk/>
            <pc:sldMk cId="767519772" sldId="268"/>
            <ac:spMk id="4065" creationId="{C2BC8FF8-E48C-7D2D-14E6-3B5EE892CCC2}"/>
          </ac:spMkLst>
        </pc:spChg>
        <pc:spChg chg="mod">
          <ac:chgData name="One Skill" userId="8d49c830ac36a521" providerId="LiveId" clId="{EA354719-4A8A-47E8-A6A4-79A949610386}" dt="2024-04-18T13:40:59.976" v="3508" actId="27803"/>
          <ac:spMkLst>
            <pc:docMk/>
            <pc:sldMk cId="767519772" sldId="268"/>
            <ac:spMk id="4066" creationId="{B51955F5-7FA6-D2EE-3FD9-BB35ADF2A5BB}"/>
          </ac:spMkLst>
        </pc:spChg>
        <pc:spChg chg="mod">
          <ac:chgData name="One Skill" userId="8d49c830ac36a521" providerId="LiveId" clId="{EA354719-4A8A-47E8-A6A4-79A949610386}" dt="2024-04-18T13:40:59.976" v="3508" actId="27803"/>
          <ac:spMkLst>
            <pc:docMk/>
            <pc:sldMk cId="767519772" sldId="268"/>
            <ac:spMk id="4067" creationId="{E04A6AEE-327E-EF21-D5CB-44C8F4FE7E0C}"/>
          </ac:spMkLst>
        </pc:spChg>
        <pc:spChg chg="mod">
          <ac:chgData name="One Skill" userId="8d49c830ac36a521" providerId="LiveId" clId="{EA354719-4A8A-47E8-A6A4-79A949610386}" dt="2024-04-18T13:40:59.976" v="3508" actId="27803"/>
          <ac:spMkLst>
            <pc:docMk/>
            <pc:sldMk cId="767519772" sldId="268"/>
            <ac:spMk id="4068" creationId="{1D4C4CC3-053B-F99A-DC4F-70550723B094}"/>
          </ac:spMkLst>
        </pc:spChg>
        <pc:spChg chg="mod">
          <ac:chgData name="One Skill" userId="8d49c830ac36a521" providerId="LiveId" clId="{EA354719-4A8A-47E8-A6A4-79A949610386}" dt="2024-04-18T13:40:59.976" v="3508" actId="27803"/>
          <ac:spMkLst>
            <pc:docMk/>
            <pc:sldMk cId="767519772" sldId="268"/>
            <ac:spMk id="4069" creationId="{C1B2ED58-7E3F-1095-E787-2EE97F331DEE}"/>
          </ac:spMkLst>
        </pc:spChg>
        <pc:spChg chg="mod">
          <ac:chgData name="One Skill" userId="8d49c830ac36a521" providerId="LiveId" clId="{EA354719-4A8A-47E8-A6A4-79A949610386}" dt="2024-04-18T13:40:59.976" v="3508" actId="27803"/>
          <ac:spMkLst>
            <pc:docMk/>
            <pc:sldMk cId="767519772" sldId="268"/>
            <ac:spMk id="4070" creationId="{F5F00629-6C33-C9B2-CF2C-8111231B0A60}"/>
          </ac:spMkLst>
        </pc:spChg>
        <pc:spChg chg="mod">
          <ac:chgData name="One Skill" userId="8d49c830ac36a521" providerId="LiveId" clId="{EA354719-4A8A-47E8-A6A4-79A949610386}" dt="2024-04-18T13:40:59.976" v="3508" actId="27803"/>
          <ac:spMkLst>
            <pc:docMk/>
            <pc:sldMk cId="767519772" sldId="268"/>
            <ac:spMk id="4071" creationId="{7E479231-73AD-BB1A-23A0-91BB424C4E2A}"/>
          </ac:spMkLst>
        </pc:spChg>
        <pc:spChg chg="mod">
          <ac:chgData name="One Skill" userId="8d49c830ac36a521" providerId="LiveId" clId="{EA354719-4A8A-47E8-A6A4-79A949610386}" dt="2024-04-18T13:40:59.976" v="3508" actId="27803"/>
          <ac:spMkLst>
            <pc:docMk/>
            <pc:sldMk cId="767519772" sldId="268"/>
            <ac:spMk id="4072" creationId="{95A03DE0-3022-5689-2DA2-32CFE70630AE}"/>
          </ac:spMkLst>
        </pc:spChg>
        <pc:spChg chg="mod">
          <ac:chgData name="One Skill" userId="8d49c830ac36a521" providerId="LiveId" clId="{EA354719-4A8A-47E8-A6A4-79A949610386}" dt="2024-04-18T13:40:59.976" v="3508" actId="27803"/>
          <ac:spMkLst>
            <pc:docMk/>
            <pc:sldMk cId="767519772" sldId="268"/>
            <ac:spMk id="4073" creationId="{B2D7724B-0DD3-EE9B-D34B-AB9F7F73C380}"/>
          </ac:spMkLst>
        </pc:spChg>
        <pc:spChg chg="mod">
          <ac:chgData name="One Skill" userId="8d49c830ac36a521" providerId="LiveId" clId="{EA354719-4A8A-47E8-A6A4-79A949610386}" dt="2024-04-18T13:40:59.976" v="3508" actId="27803"/>
          <ac:spMkLst>
            <pc:docMk/>
            <pc:sldMk cId="767519772" sldId="268"/>
            <ac:spMk id="4074" creationId="{BAB64169-22F8-CB12-CE7E-A80C5DFDA3D3}"/>
          </ac:spMkLst>
        </pc:spChg>
        <pc:spChg chg="mod">
          <ac:chgData name="One Skill" userId="8d49c830ac36a521" providerId="LiveId" clId="{EA354719-4A8A-47E8-A6A4-79A949610386}" dt="2024-04-18T13:40:59.976" v="3508" actId="27803"/>
          <ac:spMkLst>
            <pc:docMk/>
            <pc:sldMk cId="767519772" sldId="268"/>
            <ac:spMk id="4075" creationId="{9B21A6A5-3177-4814-0B46-B6E7378CE2A6}"/>
          </ac:spMkLst>
        </pc:spChg>
        <pc:spChg chg="mod">
          <ac:chgData name="One Skill" userId="8d49c830ac36a521" providerId="LiveId" clId="{EA354719-4A8A-47E8-A6A4-79A949610386}" dt="2024-04-18T13:40:59.976" v="3508" actId="27803"/>
          <ac:spMkLst>
            <pc:docMk/>
            <pc:sldMk cId="767519772" sldId="268"/>
            <ac:spMk id="4076" creationId="{E63FB0EC-6A84-F375-743A-B84721534FD7}"/>
          </ac:spMkLst>
        </pc:spChg>
        <pc:spChg chg="mod">
          <ac:chgData name="One Skill" userId="8d49c830ac36a521" providerId="LiveId" clId="{EA354719-4A8A-47E8-A6A4-79A949610386}" dt="2024-04-18T13:40:59.976" v="3508" actId="27803"/>
          <ac:spMkLst>
            <pc:docMk/>
            <pc:sldMk cId="767519772" sldId="268"/>
            <ac:spMk id="4077" creationId="{0062D15A-3C70-7301-9A47-30AD62736BD4}"/>
          </ac:spMkLst>
        </pc:spChg>
        <pc:spChg chg="mod">
          <ac:chgData name="One Skill" userId="8d49c830ac36a521" providerId="LiveId" clId="{EA354719-4A8A-47E8-A6A4-79A949610386}" dt="2024-04-18T13:40:59.976" v="3508" actId="27803"/>
          <ac:spMkLst>
            <pc:docMk/>
            <pc:sldMk cId="767519772" sldId="268"/>
            <ac:spMk id="4078" creationId="{91AA4730-5886-B438-CC8A-51421BFEACA5}"/>
          </ac:spMkLst>
        </pc:spChg>
        <pc:spChg chg="mod">
          <ac:chgData name="One Skill" userId="8d49c830ac36a521" providerId="LiveId" clId="{EA354719-4A8A-47E8-A6A4-79A949610386}" dt="2024-04-18T13:40:59.976" v="3508" actId="27803"/>
          <ac:spMkLst>
            <pc:docMk/>
            <pc:sldMk cId="767519772" sldId="268"/>
            <ac:spMk id="4079" creationId="{F4A5CFBD-B741-AED4-017F-022083FB050B}"/>
          </ac:spMkLst>
        </pc:spChg>
        <pc:spChg chg="mod">
          <ac:chgData name="One Skill" userId="8d49c830ac36a521" providerId="LiveId" clId="{EA354719-4A8A-47E8-A6A4-79A949610386}" dt="2024-04-18T13:40:59.976" v="3508" actId="27803"/>
          <ac:spMkLst>
            <pc:docMk/>
            <pc:sldMk cId="767519772" sldId="268"/>
            <ac:spMk id="4080" creationId="{73935A08-AAF9-00F1-9D5A-9C0EA2CC6FC9}"/>
          </ac:spMkLst>
        </pc:spChg>
        <pc:spChg chg="mod">
          <ac:chgData name="One Skill" userId="8d49c830ac36a521" providerId="LiveId" clId="{EA354719-4A8A-47E8-A6A4-79A949610386}" dt="2024-04-18T13:40:59.976" v="3508" actId="27803"/>
          <ac:spMkLst>
            <pc:docMk/>
            <pc:sldMk cId="767519772" sldId="268"/>
            <ac:spMk id="4081" creationId="{FCE96AFB-7F60-32F5-84BE-0E43CBF210ED}"/>
          </ac:spMkLst>
        </pc:spChg>
        <pc:spChg chg="mod">
          <ac:chgData name="One Skill" userId="8d49c830ac36a521" providerId="LiveId" clId="{EA354719-4A8A-47E8-A6A4-79A949610386}" dt="2024-04-18T13:40:59.976" v="3508" actId="27803"/>
          <ac:spMkLst>
            <pc:docMk/>
            <pc:sldMk cId="767519772" sldId="268"/>
            <ac:spMk id="4082" creationId="{DF654E46-3856-82B4-613C-88A6D5B5EE04}"/>
          </ac:spMkLst>
        </pc:spChg>
        <pc:spChg chg="mod">
          <ac:chgData name="One Skill" userId="8d49c830ac36a521" providerId="LiveId" clId="{EA354719-4A8A-47E8-A6A4-79A949610386}" dt="2024-04-18T13:40:59.976" v="3508" actId="27803"/>
          <ac:spMkLst>
            <pc:docMk/>
            <pc:sldMk cId="767519772" sldId="268"/>
            <ac:spMk id="4083" creationId="{43294F9E-0070-BF78-6C89-DE1F432F7180}"/>
          </ac:spMkLst>
        </pc:spChg>
        <pc:spChg chg="mod">
          <ac:chgData name="One Skill" userId="8d49c830ac36a521" providerId="LiveId" clId="{EA354719-4A8A-47E8-A6A4-79A949610386}" dt="2024-04-18T13:40:59.976" v="3508" actId="27803"/>
          <ac:spMkLst>
            <pc:docMk/>
            <pc:sldMk cId="767519772" sldId="268"/>
            <ac:spMk id="4084" creationId="{D95D3F52-5109-906B-C36F-95357F5C7A75}"/>
          </ac:spMkLst>
        </pc:spChg>
        <pc:spChg chg="mod">
          <ac:chgData name="One Skill" userId="8d49c830ac36a521" providerId="LiveId" clId="{EA354719-4A8A-47E8-A6A4-79A949610386}" dt="2024-04-18T13:40:59.976" v="3508" actId="27803"/>
          <ac:spMkLst>
            <pc:docMk/>
            <pc:sldMk cId="767519772" sldId="268"/>
            <ac:spMk id="4085" creationId="{F7A0D54A-BA44-0F5B-83EC-8D1C4A268936}"/>
          </ac:spMkLst>
        </pc:spChg>
        <pc:spChg chg="mod">
          <ac:chgData name="One Skill" userId="8d49c830ac36a521" providerId="LiveId" clId="{EA354719-4A8A-47E8-A6A4-79A949610386}" dt="2024-04-18T13:40:59.976" v="3508" actId="27803"/>
          <ac:spMkLst>
            <pc:docMk/>
            <pc:sldMk cId="767519772" sldId="268"/>
            <ac:spMk id="4086" creationId="{B0E2E333-76BE-99FE-478C-9192E4CB79F6}"/>
          </ac:spMkLst>
        </pc:spChg>
        <pc:spChg chg="mod">
          <ac:chgData name="One Skill" userId="8d49c830ac36a521" providerId="LiveId" clId="{EA354719-4A8A-47E8-A6A4-79A949610386}" dt="2024-04-18T13:40:59.976" v="3508" actId="27803"/>
          <ac:spMkLst>
            <pc:docMk/>
            <pc:sldMk cId="767519772" sldId="268"/>
            <ac:spMk id="4087" creationId="{E40FB0D9-546F-3D99-CA8D-956F282C8564}"/>
          </ac:spMkLst>
        </pc:spChg>
        <pc:spChg chg="mod">
          <ac:chgData name="One Skill" userId="8d49c830ac36a521" providerId="LiveId" clId="{EA354719-4A8A-47E8-A6A4-79A949610386}" dt="2024-04-18T13:40:59.976" v="3508" actId="27803"/>
          <ac:spMkLst>
            <pc:docMk/>
            <pc:sldMk cId="767519772" sldId="268"/>
            <ac:spMk id="4088" creationId="{FB28FDF2-9C0B-00FE-07A3-3EF694A3869E}"/>
          </ac:spMkLst>
        </pc:spChg>
        <pc:spChg chg="mod">
          <ac:chgData name="One Skill" userId="8d49c830ac36a521" providerId="LiveId" clId="{EA354719-4A8A-47E8-A6A4-79A949610386}" dt="2024-04-18T13:40:59.976" v="3508" actId="27803"/>
          <ac:spMkLst>
            <pc:docMk/>
            <pc:sldMk cId="767519772" sldId="268"/>
            <ac:spMk id="4089" creationId="{94FB3254-8B40-4E49-FE85-D4845AB54ECD}"/>
          </ac:spMkLst>
        </pc:spChg>
        <pc:spChg chg="mod">
          <ac:chgData name="One Skill" userId="8d49c830ac36a521" providerId="LiveId" clId="{EA354719-4A8A-47E8-A6A4-79A949610386}" dt="2024-04-18T13:40:59.976" v="3508" actId="27803"/>
          <ac:spMkLst>
            <pc:docMk/>
            <pc:sldMk cId="767519772" sldId="268"/>
            <ac:spMk id="4090" creationId="{985A63A1-9C4D-A3DF-CA61-E553DC2ADA1F}"/>
          </ac:spMkLst>
        </pc:spChg>
        <pc:spChg chg="mod">
          <ac:chgData name="One Skill" userId="8d49c830ac36a521" providerId="LiveId" clId="{EA354719-4A8A-47E8-A6A4-79A949610386}" dt="2024-04-18T13:40:59.976" v="3508" actId="27803"/>
          <ac:spMkLst>
            <pc:docMk/>
            <pc:sldMk cId="767519772" sldId="268"/>
            <ac:spMk id="4091" creationId="{7DFE944F-5156-7F0A-00AA-442C7A953AD6}"/>
          </ac:spMkLst>
        </pc:spChg>
        <pc:spChg chg="mod">
          <ac:chgData name="One Skill" userId="8d49c830ac36a521" providerId="LiveId" clId="{EA354719-4A8A-47E8-A6A4-79A949610386}" dt="2024-04-18T13:40:59.976" v="3508" actId="27803"/>
          <ac:spMkLst>
            <pc:docMk/>
            <pc:sldMk cId="767519772" sldId="268"/>
            <ac:spMk id="4092" creationId="{CF2F4406-06B6-A53A-06A5-BFB6FF875106}"/>
          </ac:spMkLst>
        </pc:spChg>
        <pc:spChg chg="mod">
          <ac:chgData name="One Skill" userId="8d49c830ac36a521" providerId="LiveId" clId="{EA354719-4A8A-47E8-A6A4-79A949610386}" dt="2024-04-18T13:40:59.976" v="3508" actId="27803"/>
          <ac:spMkLst>
            <pc:docMk/>
            <pc:sldMk cId="767519772" sldId="268"/>
            <ac:spMk id="4093" creationId="{C6A8A191-BC8C-25D2-259D-F9D3B0999699}"/>
          </ac:spMkLst>
        </pc:spChg>
        <pc:spChg chg="mod">
          <ac:chgData name="One Skill" userId="8d49c830ac36a521" providerId="LiveId" clId="{EA354719-4A8A-47E8-A6A4-79A949610386}" dt="2024-04-18T13:40:59.976" v="3508" actId="27803"/>
          <ac:spMkLst>
            <pc:docMk/>
            <pc:sldMk cId="767519772" sldId="268"/>
            <ac:spMk id="4094" creationId="{EE7B71A2-05DB-473C-A70B-996A73EC3271}"/>
          </ac:spMkLst>
        </pc:spChg>
        <pc:spChg chg="mod">
          <ac:chgData name="One Skill" userId="8d49c830ac36a521" providerId="LiveId" clId="{EA354719-4A8A-47E8-A6A4-79A949610386}" dt="2024-04-18T13:40:59.976" v="3508" actId="27803"/>
          <ac:spMkLst>
            <pc:docMk/>
            <pc:sldMk cId="767519772" sldId="268"/>
            <ac:spMk id="4095" creationId="{39A81FE3-00B8-F8E6-B8C4-783DD7101417}"/>
          </ac:spMkLst>
        </pc:spChg>
        <pc:spChg chg="mod">
          <ac:chgData name="One Skill" userId="8d49c830ac36a521" providerId="LiveId" clId="{EA354719-4A8A-47E8-A6A4-79A949610386}" dt="2024-04-18T13:40:59.976" v="3508" actId="27803"/>
          <ac:spMkLst>
            <pc:docMk/>
            <pc:sldMk cId="767519772" sldId="268"/>
            <ac:spMk id="4096" creationId="{69752723-9AD6-0678-5C2B-5C512AAECC21}"/>
          </ac:spMkLst>
        </pc:spChg>
        <pc:spChg chg="mod">
          <ac:chgData name="One Skill" userId="8d49c830ac36a521" providerId="LiveId" clId="{EA354719-4A8A-47E8-A6A4-79A949610386}" dt="2024-04-18T13:40:59.976" v="3508" actId="27803"/>
          <ac:spMkLst>
            <pc:docMk/>
            <pc:sldMk cId="767519772" sldId="268"/>
            <ac:spMk id="4097" creationId="{CDC766D0-6C32-D4BF-125D-81376DE2C980}"/>
          </ac:spMkLst>
        </pc:spChg>
        <pc:spChg chg="mod">
          <ac:chgData name="One Skill" userId="8d49c830ac36a521" providerId="LiveId" clId="{EA354719-4A8A-47E8-A6A4-79A949610386}" dt="2024-04-18T13:40:59.976" v="3508" actId="27803"/>
          <ac:spMkLst>
            <pc:docMk/>
            <pc:sldMk cId="767519772" sldId="268"/>
            <ac:spMk id="4098" creationId="{717257B0-534F-476F-8ECD-ECA4F7B2E327}"/>
          </ac:spMkLst>
        </pc:spChg>
        <pc:spChg chg="mod">
          <ac:chgData name="One Skill" userId="8d49c830ac36a521" providerId="LiveId" clId="{EA354719-4A8A-47E8-A6A4-79A949610386}" dt="2024-04-18T13:40:59.976" v="3508" actId="27803"/>
          <ac:spMkLst>
            <pc:docMk/>
            <pc:sldMk cId="767519772" sldId="268"/>
            <ac:spMk id="4099" creationId="{19DCD441-1961-B01D-B118-A37DA380D8E4}"/>
          </ac:spMkLst>
        </pc:spChg>
        <pc:spChg chg="mod">
          <ac:chgData name="One Skill" userId="8d49c830ac36a521" providerId="LiveId" clId="{EA354719-4A8A-47E8-A6A4-79A949610386}" dt="2024-04-18T13:40:59.976" v="3508" actId="27803"/>
          <ac:spMkLst>
            <pc:docMk/>
            <pc:sldMk cId="767519772" sldId="268"/>
            <ac:spMk id="4100" creationId="{19DD7F65-C25B-D0FB-45C6-D6F7D038B371}"/>
          </ac:spMkLst>
        </pc:spChg>
        <pc:spChg chg="mod">
          <ac:chgData name="One Skill" userId="8d49c830ac36a521" providerId="LiveId" clId="{EA354719-4A8A-47E8-A6A4-79A949610386}" dt="2024-04-18T13:40:59.976" v="3508" actId="27803"/>
          <ac:spMkLst>
            <pc:docMk/>
            <pc:sldMk cId="767519772" sldId="268"/>
            <ac:spMk id="4101" creationId="{95A283E1-1BF5-6600-6B60-20541F676EBC}"/>
          </ac:spMkLst>
        </pc:spChg>
        <pc:spChg chg="mod">
          <ac:chgData name="One Skill" userId="8d49c830ac36a521" providerId="LiveId" clId="{EA354719-4A8A-47E8-A6A4-79A949610386}" dt="2024-04-18T13:40:59.976" v="3508" actId="27803"/>
          <ac:spMkLst>
            <pc:docMk/>
            <pc:sldMk cId="767519772" sldId="268"/>
            <ac:spMk id="4102" creationId="{A783F605-A0C4-B4DC-6AF2-EB627E2C53C7}"/>
          </ac:spMkLst>
        </pc:spChg>
        <pc:spChg chg="mod">
          <ac:chgData name="One Skill" userId="8d49c830ac36a521" providerId="LiveId" clId="{EA354719-4A8A-47E8-A6A4-79A949610386}" dt="2024-04-18T13:40:59.976" v="3508" actId="27803"/>
          <ac:spMkLst>
            <pc:docMk/>
            <pc:sldMk cId="767519772" sldId="268"/>
            <ac:spMk id="4103" creationId="{FD668C63-DFD1-F26C-EC07-F5EFF55F5D20}"/>
          </ac:spMkLst>
        </pc:spChg>
        <pc:spChg chg="mod">
          <ac:chgData name="One Skill" userId="8d49c830ac36a521" providerId="LiveId" clId="{EA354719-4A8A-47E8-A6A4-79A949610386}" dt="2024-04-18T13:40:59.976" v="3508" actId="27803"/>
          <ac:spMkLst>
            <pc:docMk/>
            <pc:sldMk cId="767519772" sldId="268"/>
            <ac:spMk id="4104" creationId="{2E9B30B8-3610-3A09-5925-580CDFE732BD}"/>
          </ac:spMkLst>
        </pc:spChg>
        <pc:spChg chg="mod">
          <ac:chgData name="One Skill" userId="8d49c830ac36a521" providerId="LiveId" clId="{EA354719-4A8A-47E8-A6A4-79A949610386}" dt="2024-04-18T13:40:59.976" v="3508" actId="27803"/>
          <ac:spMkLst>
            <pc:docMk/>
            <pc:sldMk cId="767519772" sldId="268"/>
            <ac:spMk id="4105" creationId="{4B0E072C-D144-94CF-C157-C08DBEFAD96F}"/>
          </ac:spMkLst>
        </pc:spChg>
        <pc:spChg chg="mod">
          <ac:chgData name="One Skill" userId="8d49c830ac36a521" providerId="LiveId" clId="{EA354719-4A8A-47E8-A6A4-79A949610386}" dt="2024-04-18T13:40:59.976" v="3508" actId="27803"/>
          <ac:spMkLst>
            <pc:docMk/>
            <pc:sldMk cId="767519772" sldId="268"/>
            <ac:spMk id="4106" creationId="{A3C09967-846E-2D73-8CC9-F6CF9D4A58E9}"/>
          </ac:spMkLst>
        </pc:spChg>
        <pc:spChg chg="mod">
          <ac:chgData name="One Skill" userId="8d49c830ac36a521" providerId="LiveId" clId="{EA354719-4A8A-47E8-A6A4-79A949610386}" dt="2024-04-18T13:40:59.976" v="3508" actId="27803"/>
          <ac:spMkLst>
            <pc:docMk/>
            <pc:sldMk cId="767519772" sldId="268"/>
            <ac:spMk id="4107" creationId="{03ACE8C4-62DA-06F0-8D85-2ED580F1B38F}"/>
          </ac:spMkLst>
        </pc:spChg>
        <pc:spChg chg="mod">
          <ac:chgData name="One Skill" userId="8d49c830ac36a521" providerId="LiveId" clId="{EA354719-4A8A-47E8-A6A4-79A949610386}" dt="2024-04-18T13:40:59.976" v="3508" actId="27803"/>
          <ac:spMkLst>
            <pc:docMk/>
            <pc:sldMk cId="767519772" sldId="268"/>
            <ac:spMk id="4108" creationId="{BB3797A9-8F20-640A-26FE-A70264A0BFDC}"/>
          </ac:spMkLst>
        </pc:spChg>
        <pc:spChg chg="mod">
          <ac:chgData name="One Skill" userId="8d49c830ac36a521" providerId="LiveId" clId="{EA354719-4A8A-47E8-A6A4-79A949610386}" dt="2024-04-18T13:40:59.976" v="3508" actId="27803"/>
          <ac:spMkLst>
            <pc:docMk/>
            <pc:sldMk cId="767519772" sldId="268"/>
            <ac:spMk id="4109" creationId="{55E984C8-DEBB-D7F1-73BE-7D45EE487B1F}"/>
          </ac:spMkLst>
        </pc:spChg>
        <pc:spChg chg="mod">
          <ac:chgData name="One Skill" userId="8d49c830ac36a521" providerId="LiveId" clId="{EA354719-4A8A-47E8-A6A4-79A949610386}" dt="2024-04-18T13:40:59.976" v="3508" actId="27803"/>
          <ac:spMkLst>
            <pc:docMk/>
            <pc:sldMk cId="767519772" sldId="268"/>
            <ac:spMk id="4110" creationId="{CCEB823E-212E-260C-2739-4605DA0AD485}"/>
          </ac:spMkLst>
        </pc:spChg>
        <pc:spChg chg="mod">
          <ac:chgData name="One Skill" userId="8d49c830ac36a521" providerId="LiveId" clId="{EA354719-4A8A-47E8-A6A4-79A949610386}" dt="2024-04-18T13:40:59.976" v="3508" actId="27803"/>
          <ac:spMkLst>
            <pc:docMk/>
            <pc:sldMk cId="767519772" sldId="268"/>
            <ac:spMk id="4111" creationId="{F3675542-AA85-6DA5-5814-DC91F087E7F8}"/>
          </ac:spMkLst>
        </pc:spChg>
        <pc:spChg chg="mod">
          <ac:chgData name="One Skill" userId="8d49c830ac36a521" providerId="LiveId" clId="{EA354719-4A8A-47E8-A6A4-79A949610386}" dt="2024-04-18T13:40:59.976" v="3508" actId="27803"/>
          <ac:spMkLst>
            <pc:docMk/>
            <pc:sldMk cId="767519772" sldId="268"/>
            <ac:spMk id="4112" creationId="{740E5DCF-40FD-3CB4-E6D3-901718777FEB}"/>
          </ac:spMkLst>
        </pc:spChg>
        <pc:spChg chg="mod">
          <ac:chgData name="One Skill" userId="8d49c830ac36a521" providerId="LiveId" clId="{EA354719-4A8A-47E8-A6A4-79A949610386}" dt="2024-04-18T13:40:59.976" v="3508" actId="27803"/>
          <ac:spMkLst>
            <pc:docMk/>
            <pc:sldMk cId="767519772" sldId="268"/>
            <ac:spMk id="4113" creationId="{E4C1F2B7-A974-56F6-2957-8910F7F02531}"/>
          </ac:spMkLst>
        </pc:spChg>
        <pc:spChg chg="mod">
          <ac:chgData name="One Skill" userId="8d49c830ac36a521" providerId="LiveId" clId="{EA354719-4A8A-47E8-A6A4-79A949610386}" dt="2024-04-18T13:40:59.976" v="3508" actId="27803"/>
          <ac:spMkLst>
            <pc:docMk/>
            <pc:sldMk cId="767519772" sldId="268"/>
            <ac:spMk id="4114" creationId="{2D8585B0-8799-FBDF-D3F4-224AB36F0880}"/>
          </ac:spMkLst>
        </pc:spChg>
        <pc:spChg chg="mod">
          <ac:chgData name="One Skill" userId="8d49c830ac36a521" providerId="LiveId" clId="{EA354719-4A8A-47E8-A6A4-79A949610386}" dt="2024-04-18T13:40:59.976" v="3508" actId="27803"/>
          <ac:spMkLst>
            <pc:docMk/>
            <pc:sldMk cId="767519772" sldId="268"/>
            <ac:spMk id="4115" creationId="{BF6E3B3C-E8CA-B4E5-A780-21AC8CCE300F}"/>
          </ac:spMkLst>
        </pc:spChg>
        <pc:spChg chg="mod">
          <ac:chgData name="One Skill" userId="8d49c830ac36a521" providerId="LiveId" clId="{EA354719-4A8A-47E8-A6A4-79A949610386}" dt="2024-04-18T13:40:59.976" v="3508" actId="27803"/>
          <ac:spMkLst>
            <pc:docMk/>
            <pc:sldMk cId="767519772" sldId="268"/>
            <ac:spMk id="4116" creationId="{4EF65FE2-34DB-CED1-61F1-23C5EC4DC791}"/>
          </ac:spMkLst>
        </pc:spChg>
        <pc:spChg chg="mod">
          <ac:chgData name="One Skill" userId="8d49c830ac36a521" providerId="LiveId" clId="{EA354719-4A8A-47E8-A6A4-79A949610386}" dt="2024-04-18T13:40:59.976" v="3508" actId="27803"/>
          <ac:spMkLst>
            <pc:docMk/>
            <pc:sldMk cId="767519772" sldId="268"/>
            <ac:spMk id="4117" creationId="{57F75556-DF8B-5A75-BD37-72AA7BDFD00E}"/>
          </ac:spMkLst>
        </pc:spChg>
        <pc:spChg chg="mod">
          <ac:chgData name="One Skill" userId="8d49c830ac36a521" providerId="LiveId" clId="{EA354719-4A8A-47E8-A6A4-79A949610386}" dt="2024-04-18T13:40:59.976" v="3508" actId="27803"/>
          <ac:spMkLst>
            <pc:docMk/>
            <pc:sldMk cId="767519772" sldId="268"/>
            <ac:spMk id="4118" creationId="{EB384DED-7048-0D29-A33A-8B841BEA1775}"/>
          </ac:spMkLst>
        </pc:spChg>
        <pc:spChg chg="mod">
          <ac:chgData name="One Skill" userId="8d49c830ac36a521" providerId="LiveId" clId="{EA354719-4A8A-47E8-A6A4-79A949610386}" dt="2024-04-18T13:40:59.976" v="3508" actId="27803"/>
          <ac:spMkLst>
            <pc:docMk/>
            <pc:sldMk cId="767519772" sldId="268"/>
            <ac:spMk id="4119" creationId="{8369DFF6-2B69-490A-53B1-B8C4908DB1CE}"/>
          </ac:spMkLst>
        </pc:spChg>
        <pc:spChg chg="mod">
          <ac:chgData name="One Skill" userId="8d49c830ac36a521" providerId="LiveId" clId="{EA354719-4A8A-47E8-A6A4-79A949610386}" dt="2024-04-18T13:40:59.976" v="3508" actId="27803"/>
          <ac:spMkLst>
            <pc:docMk/>
            <pc:sldMk cId="767519772" sldId="268"/>
            <ac:spMk id="4120" creationId="{36D28412-C1ED-14BF-895B-0C4FB2050366}"/>
          </ac:spMkLst>
        </pc:spChg>
        <pc:spChg chg="mod">
          <ac:chgData name="One Skill" userId="8d49c830ac36a521" providerId="LiveId" clId="{EA354719-4A8A-47E8-A6A4-79A949610386}" dt="2024-04-18T13:40:59.976" v="3508" actId="27803"/>
          <ac:spMkLst>
            <pc:docMk/>
            <pc:sldMk cId="767519772" sldId="268"/>
            <ac:spMk id="4121" creationId="{B4FE0752-E122-5D1E-0EE5-8733F10B89FE}"/>
          </ac:spMkLst>
        </pc:spChg>
        <pc:spChg chg="mod">
          <ac:chgData name="One Skill" userId="8d49c830ac36a521" providerId="LiveId" clId="{EA354719-4A8A-47E8-A6A4-79A949610386}" dt="2024-04-18T13:40:59.976" v="3508" actId="27803"/>
          <ac:spMkLst>
            <pc:docMk/>
            <pc:sldMk cId="767519772" sldId="268"/>
            <ac:spMk id="4122" creationId="{08AEC1B1-9380-D93E-AC7D-5D320A7C73AD}"/>
          </ac:spMkLst>
        </pc:spChg>
        <pc:spChg chg="mod">
          <ac:chgData name="One Skill" userId="8d49c830ac36a521" providerId="LiveId" clId="{EA354719-4A8A-47E8-A6A4-79A949610386}" dt="2024-04-18T13:40:59.976" v="3508" actId="27803"/>
          <ac:spMkLst>
            <pc:docMk/>
            <pc:sldMk cId="767519772" sldId="268"/>
            <ac:spMk id="4123" creationId="{CF1E2697-AF23-12D2-1F3E-3830ABB37788}"/>
          </ac:spMkLst>
        </pc:spChg>
        <pc:spChg chg="mod">
          <ac:chgData name="One Skill" userId="8d49c830ac36a521" providerId="LiveId" clId="{EA354719-4A8A-47E8-A6A4-79A949610386}" dt="2024-04-18T13:40:59.976" v="3508" actId="27803"/>
          <ac:spMkLst>
            <pc:docMk/>
            <pc:sldMk cId="767519772" sldId="268"/>
            <ac:spMk id="4124" creationId="{72D02E5E-6534-2A5B-E795-BB093305119C}"/>
          </ac:spMkLst>
        </pc:spChg>
        <pc:spChg chg="mod">
          <ac:chgData name="One Skill" userId="8d49c830ac36a521" providerId="LiveId" clId="{EA354719-4A8A-47E8-A6A4-79A949610386}" dt="2024-04-18T13:40:59.976" v="3508" actId="27803"/>
          <ac:spMkLst>
            <pc:docMk/>
            <pc:sldMk cId="767519772" sldId="268"/>
            <ac:spMk id="4125" creationId="{CDCFA1BE-91E6-7265-2B89-F492495BDD3A}"/>
          </ac:spMkLst>
        </pc:spChg>
        <pc:spChg chg="mod">
          <ac:chgData name="One Skill" userId="8d49c830ac36a521" providerId="LiveId" clId="{EA354719-4A8A-47E8-A6A4-79A949610386}" dt="2024-04-18T13:40:59.976" v="3508" actId="27803"/>
          <ac:spMkLst>
            <pc:docMk/>
            <pc:sldMk cId="767519772" sldId="268"/>
            <ac:spMk id="4126" creationId="{94CAF521-3403-4367-E74D-701FD25AAF89}"/>
          </ac:spMkLst>
        </pc:spChg>
        <pc:spChg chg="mod">
          <ac:chgData name="One Skill" userId="8d49c830ac36a521" providerId="LiveId" clId="{EA354719-4A8A-47E8-A6A4-79A949610386}" dt="2024-04-18T13:40:59.976" v="3508" actId="27803"/>
          <ac:spMkLst>
            <pc:docMk/>
            <pc:sldMk cId="767519772" sldId="268"/>
            <ac:spMk id="4127" creationId="{7A078F59-7B4A-56FA-0F60-D27162CF013D}"/>
          </ac:spMkLst>
        </pc:spChg>
        <pc:spChg chg="mod">
          <ac:chgData name="One Skill" userId="8d49c830ac36a521" providerId="LiveId" clId="{EA354719-4A8A-47E8-A6A4-79A949610386}" dt="2024-04-18T13:40:59.976" v="3508" actId="27803"/>
          <ac:spMkLst>
            <pc:docMk/>
            <pc:sldMk cId="767519772" sldId="268"/>
            <ac:spMk id="4128" creationId="{6BDF4098-B2D3-8916-E680-BC41CF68EA4D}"/>
          </ac:spMkLst>
        </pc:spChg>
        <pc:spChg chg="mod">
          <ac:chgData name="One Skill" userId="8d49c830ac36a521" providerId="LiveId" clId="{EA354719-4A8A-47E8-A6A4-79A949610386}" dt="2024-04-18T13:40:59.976" v="3508" actId="27803"/>
          <ac:spMkLst>
            <pc:docMk/>
            <pc:sldMk cId="767519772" sldId="268"/>
            <ac:spMk id="4129" creationId="{54558593-4FCC-4E47-7284-8A76DF5FDEB7}"/>
          </ac:spMkLst>
        </pc:spChg>
        <pc:spChg chg="mod">
          <ac:chgData name="One Skill" userId="8d49c830ac36a521" providerId="LiveId" clId="{EA354719-4A8A-47E8-A6A4-79A949610386}" dt="2024-04-18T13:40:59.976" v="3508" actId="27803"/>
          <ac:spMkLst>
            <pc:docMk/>
            <pc:sldMk cId="767519772" sldId="268"/>
            <ac:spMk id="4130" creationId="{D0497662-959E-D242-ACBE-260082B77650}"/>
          </ac:spMkLst>
        </pc:spChg>
        <pc:spChg chg="mod">
          <ac:chgData name="One Skill" userId="8d49c830ac36a521" providerId="LiveId" clId="{EA354719-4A8A-47E8-A6A4-79A949610386}" dt="2024-04-18T13:40:59.976" v="3508" actId="27803"/>
          <ac:spMkLst>
            <pc:docMk/>
            <pc:sldMk cId="767519772" sldId="268"/>
            <ac:spMk id="4131" creationId="{0FF05546-5CC0-C2F6-78D8-5B12915A8F64}"/>
          </ac:spMkLst>
        </pc:spChg>
        <pc:spChg chg="mod">
          <ac:chgData name="One Skill" userId="8d49c830ac36a521" providerId="LiveId" clId="{EA354719-4A8A-47E8-A6A4-79A949610386}" dt="2024-04-18T13:40:59.976" v="3508" actId="27803"/>
          <ac:spMkLst>
            <pc:docMk/>
            <pc:sldMk cId="767519772" sldId="268"/>
            <ac:spMk id="4132" creationId="{E890546A-C8B0-4C85-C04A-31D257D82CBF}"/>
          </ac:spMkLst>
        </pc:spChg>
        <pc:spChg chg="mod">
          <ac:chgData name="One Skill" userId="8d49c830ac36a521" providerId="LiveId" clId="{EA354719-4A8A-47E8-A6A4-79A949610386}" dt="2024-04-18T13:40:59.976" v="3508" actId="27803"/>
          <ac:spMkLst>
            <pc:docMk/>
            <pc:sldMk cId="767519772" sldId="268"/>
            <ac:spMk id="4133" creationId="{06E24079-4AD6-239C-CD9E-CCE2B7E2C015}"/>
          </ac:spMkLst>
        </pc:spChg>
        <pc:spChg chg="mod">
          <ac:chgData name="One Skill" userId="8d49c830ac36a521" providerId="LiveId" clId="{EA354719-4A8A-47E8-A6A4-79A949610386}" dt="2024-04-18T13:40:59.976" v="3508" actId="27803"/>
          <ac:spMkLst>
            <pc:docMk/>
            <pc:sldMk cId="767519772" sldId="268"/>
            <ac:spMk id="4134" creationId="{13D3683E-BE7A-0FF2-F5EE-EDD058A21A90}"/>
          </ac:spMkLst>
        </pc:spChg>
        <pc:spChg chg="mod">
          <ac:chgData name="One Skill" userId="8d49c830ac36a521" providerId="LiveId" clId="{EA354719-4A8A-47E8-A6A4-79A949610386}" dt="2024-04-18T13:40:59.976" v="3508" actId="27803"/>
          <ac:spMkLst>
            <pc:docMk/>
            <pc:sldMk cId="767519772" sldId="268"/>
            <ac:spMk id="4135" creationId="{0DD7977C-DD3D-E246-3B4A-05358C876F26}"/>
          </ac:spMkLst>
        </pc:spChg>
        <pc:spChg chg="mod">
          <ac:chgData name="One Skill" userId="8d49c830ac36a521" providerId="LiveId" clId="{EA354719-4A8A-47E8-A6A4-79A949610386}" dt="2024-04-18T13:40:59.976" v="3508" actId="27803"/>
          <ac:spMkLst>
            <pc:docMk/>
            <pc:sldMk cId="767519772" sldId="268"/>
            <ac:spMk id="4136" creationId="{61F01294-62D6-6D42-5B98-122E1CA9970E}"/>
          </ac:spMkLst>
        </pc:spChg>
        <pc:spChg chg="mod">
          <ac:chgData name="One Skill" userId="8d49c830ac36a521" providerId="LiveId" clId="{EA354719-4A8A-47E8-A6A4-79A949610386}" dt="2024-04-18T13:40:59.976" v="3508" actId="27803"/>
          <ac:spMkLst>
            <pc:docMk/>
            <pc:sldMk cId="767519772" sldId="268"/>
            <ac:spMk id="4137" creationId="{1B0F5723-BA27-DA6A-21B5-86A807CFE048}"/>
          </ac:spMkLst>
        </pc:spChg>
        <pc:spChg chg="mod">
          <ac:chgData name="One Skill" userId="8d49c830ac36a521" providerId="LiveId" clId="{EA354719-4A8A-47E8-A6A4-79A949610386}" dt="2024-04-18T13:40:59.976" v="3508" actId="27803"/>
          <ac:spMkLst>
            <pc:docMk/>
            <pc:sldMk cId="767519772" sldId="268"/>
            <ac:spMk id="4138" creationId="{08A69437-D011-FD69-C1FD-169F8757C512}"/>
          </ac:spMkLst>
        </pc:spChg>
        <pc:spChg chg="mod">
          <ac:chgData name="One Skill" userId="8d49c830ac36a521" providerId="LiveId" clId="{EA354719-4A8A-47E8-A6A4-79A949610386}" dt="2024-04-18T13:40:59.976" v="3508" actId="27803"/>
          <ac:spMkLst>
            <pc:docMk/>
            <pc:sldMk cId="767519772" sldId="268"/>
            <ac:spMk id="4139" creationId="{82C1D13B-16B1-1312-3DDA-7B92FE739953}"/>
          </ac:spMkLst>
        </pc:spChg>
        <pc:spChg chg="mod">
          <ac:chgData name="One Skill" userId="8d49c830ac36a521" providerId="LiveId" clId="{EA354719-4A8A-47E8-A6A4-79A949610386}" dt="2024-04-18T13:40:59.976" v="3508" actId="27803"/>
          <ac:spMkLst>
            <pc:docMk/>
            <pc:sldMk cId="767519772" sldId="268"/>
            <ac:spMk id="4140" creationId="{DB5003C4-6C63-F312-8516-E071B18DC42A}"/>
          </ac:spMkLst>
        </pc:spChg>
        <pc:spChg chg="mod">
          <ac:chgData name="One Skill" userId="8d49c830ac36a521" providerId="LiveId" clId="{EA354719-4A8A-47E8-A6A4-79A949610386}" dt="2024-04-18T13:40:59.976" v="3508" actId="27803"/>
          <ac:spMkLst>
            <pc:docMk/>
            <pc:sldMk cId="767519772" sldId="268"/>
            <ac:spMk id="4141" creationId="{A2B5EBE3-6BBA-C6FD-4CC6-DA032A0D1EAF}"/>
          </ac:spMkLst>
        </pc:spChg>
        <pc:spChg chg="mod">
          <ac:chgData name="One Skill" userId="8d49c830ac36a521" providerId="LiveId" clId="{EA354719-4A8A-47E8-A6A4-79A949610386}" dt="2024-04-18T13:40:59.976" v="3508" actId="27803"/>
          <ac:spMkLst>
            <pc:docMk/>
            <pc:sldMk cId="767519772" sldId="268"/>
            <ac:spMk id="4142" creationId="{622291FA-99F1-8797-AB84-930337F27B6A}"/>
          </ac:spMkLst>
        </pc:spChg>
        <pc:spChg chg="mod">
          <ac:chgData name="One Skill" userId="8d49c830ac36a521" providerId="LiveId" clId="{EA354719-4A8A-47E8-A6A4-79A949610386}" dt="2024-04-18T13:40:59.976" v="3508" actId="27803"/>
          <ac:spMkLst>
            <pc:docMk/>
            <pc:sldMk cId="767519772" sldId="268"/>
            <ac:spMk id="4143" creationId="{477F6381-787B-ED7F-6DFE-C6A68884597A}"/>
          </ac:spMkLst>
        </pc:spChg>
        <pc:spChg chg="mod">
          <ac:chgData name="One Skill" userId="8d49c830ac36a521" providerId="LiveId" clId="{EA354719-4A8A-47E8-A6A4-79A949610386}" dt="2024-04-18T13:40:59.976" v="3508" actId="27803"/>
          <ac:spMkLst>
            <pc:docMk/>
            <pc:sldMk cId="767519772" sldId="268"/>
            <ac:spMk id="4144" creationId="{4F1A5E87-AB02-372A-3009-BDF439767E1F}"/>
          </ac:spMkLst>
        </pc:spChg>
        <pc:spChg chg="mod">
          <ac:chgData name="One Skill" userId="8d49c830ac36a521" providerId="LiveId" clId="{EA354719-4A8A-47E8-A6A4-79A949610386}" dt="2024-04-18T13:40:59.976" v="3508" actId="27803"/>
          <ac:spMkLst>
            <pc:docMk/>
            <pc:sldMk cId="767519772" sldId="268"/>
            <ac:spMk id="4145" creationId="{6A2CCAC0-3AB0-7BC3-FACA-7496D679E2A1}"/>
          </ac:spMkLst>
        </pc:spChg>
        <pc:spChg chg="mod">
          <ac:chgData name="One Skill" userId="8d49c830ac36a521" providerId="LiveId" clId="{EA354719-4A8A-47E8-A6A4-79A949610386}" dt="2024-04-18T13:40:59.976" v="3508" actId="27803"/>
          <ac:spMkLst>
            <pc:docMk/>
            <pc:sldMk cId="767519772" sldId="268"/>
            <ac:spMk id="4146" creationId="{27BB02C2-9479-7FBC-904F-8B7817CF32B0}"/>
          </ac:spMkLst>
        </pc:spChg>
        <pc:spChg chg="mod">
          <ac:chgData name="One Skill" userId="8d49c830ac36a521" providerId="LiveId" clId="{EA354719-4A8A-47E8-A6A4-79A949610386}" dt="2024-04-18T13:40:59.976" v="3508" actId="27803"/>
          <ac:spMkLst>
            <pc:docMk/>
            <pc:sldMk cId="767519772" sldId="268"/>
            <ac:spMk id="4147" creationId="{A49F2259-F38D-DDD5-2018-8CC525B71AD1}"/>
          </ac:spMkLst>
        </pc:spChg>
        <pc:spChg chg="mod">
          <ac:chgData name="One Skill" userId="8d49c830ac36a521" providerId="LiveId" clId="{EA354719-4A8A-47E8-A6A4-79A949610386}" dt="2024-04-18T13:40:59.976" v="3508" actId="27803"/>
          <ac:spMkLst>
            <pc:docMk/>
            <pc:sldMk cId="767519772" sldId="268"/>
            <ac:spMk id="4148" creationId="{170E00A7-9334-BCF9-88D2-138B68B28A3A}"/>
          </ac:spMkLst>
        </pc:spChg>
        <pc:spChg chg="mod">
          <ac:chgData name="One Skill" userId="8d49c830ac36a521" providerId="LiveId" clId="{EA354719-4A8A-47E8-A6A4-79A949610386}" dt="2024-04-18T13:40:59.976" v="3508" actId="27803"/>
          <ac:spMkLst>
            <pc:docMk/>
            <pc:sldMk cId="767519772" sldId="268"/>
            <ac:spMk id="4149" creationId="{F82F87B5-CC1D-6697-C24D-79656E36D036}"/>
          </ac:spMkLst>
        </pc:spChg>
        <pc:spChg chg="mod">
          <ac:chgData name="One Skill" userId="8d49c830ac36a521" providerId="LiveId" clId="{EA354719-4A8A-47E8-A6A4-79A949610386}" dt="2024-04-18T13:40:59.976" v="3508" actId="27803"/>
          <ac:spMkLst>
            <pc:docMk/>
            <pc:sldMk cId="767519772" sldId="268"/>
            <ac:spMk id="4150" creationId="{BB153A13-8FF8-A86E-B3AF-28076C3975D0}"/>
          </ac:spMkLst>
        </pc:spChg>
        <pc:spChg chg="mod">
          <ac:chgData name="One Skill" userId="8d49c830ac36a521" providerId="LiveId" clId="{EA354719-4A8A-47E8-A6A4-79A949610386}" dt="2024-04-18T13:40:59.976" v="3508" actId="27803"/>
          <ac:spMkLst>
            <pc:docMk/>
            <pc:sldMk cId="767519772" sldId="268"/>
            <ac:spMk id="4151" creationId="{A1056F50-3110-006C-7855-F3C35376B66B}"/>
          </ac:spMkLst>
        </pc:spChg>
        <pc:spChg chg="mod">
          <ac:chgData name="One Skill" userId="8d49c830ac36a521" providerId="LiveId" clId="{EA354719-4A8A-47E8-A6A4-79A949610386}" dt="2024-04-18T13:40:59.976" v="3508" actId="27803"/>
          <ac:spMkLst>
            <pc:docMk/>
            <pc:sldMk cId="767519772" sldId="268"/>
            <ac:spMk id="4152" creationId="{BF362111-C7EF-B332-A67E-42CD3D460CB2}"/>
          </ac:spMkLst>
        </pc:spChg>
        <pc:spChg chg="mod">
          <ac:chgData name="One Skill" userId="8d49c830ac36a521" providerId="LiveId" clId="{EA354719-4A8A-47E8-A6A4-79A949610386}" dt="2024-04-18T13:40:59.976" v="3508" actId="27803"/>
          <ac:spMkLst>
            <pc:docMk/>
            <pc:sldMk cId="767519772" sldId="268"/>
            <ac:spMk id="4153" creationId="{E6BE3D4C-3C52-D91F-430B-9710B17B6EBE}"/>
          </ac:spMkLst>
        </pc:spChg>
        <pc:spChg chg="mod">
          <ac:chgData name="One Skill" userId="8d49c830ac36a521" providerId="LiveId" clId="{EA354719-4A8A-47E8-A6A4-79A949610386}" dt="2024-04-18T13:40:59.976" v="3508" actId="27803"/>
          <ac:spMkLst>
            <pc:docMk/>
            <pc:sldMk cId="767519772" sldId="268"/>
            <ac:spMk id="4154" creationId="{8BA357FA-156A-280E-E8D5-3A109ABE67A8}"/>
          </ac:spMkLst>
        </pc:spChg>
        <pc:spChg chg="mod">
          <ac:chgData name="One Skill" userId="8d49c830ac36a521" providerId="LiveId" clId="{EA354719-4A8A-47E8-A6A4-79A949610386}" dt="2024-04-18T13:40:59.976" v="3508" actId="27803"/>
          <ac:spMkLst>
            <pc:docMk/>
            <pc:sldMk cId="767519772" sldId="268"/>
            <ac:spMk id="4155" creationId="{E0E47C1D-B364-C163-0158-33FD60C6CC86}"/>
          </ac:spMkLst>
        </pc:spChg>
        <pc:spChg chg="mod">
          <ac:chgData name="One Skill" userId="8d49c830ac36a521" providerId="LiveId" clId="{EA354719-4A8A-47E8-A6A4-79A949610386}" dt="2024-04-18T13:40:59.976" v="3508" actId="27803"/>
          <ac:spMkLst>
            <pc:docMk/>
            <pc:sldMk cId="767519772" sldId="268"/>
            <ac:spMk id="4156" creationId="{9EBC4C9B-F4DB-4D31-4BC5-4F4307DE0063}"/>
          </ac:spMkLst>
        </pc:spChg>
        <pc:spChg chg="mod">
          <ac:chgData name="One Skill" userId="8d49c830ac36a521" providerId="LiveId" clId="{EA354719-4A8A-47E8-A6A4-79A949610386}" dt="2024-04-18T13:40:59.976" v="3508" actId="27803"/>
          <ac:spMkLst>
            <pc:docMk/>
            <pc:sldMk cId="767519772" sldId="268"/>
            <ac:spMk id="4157" creationId="{FD2DB162-1133-629B-94C9-56DDEEA82BD2}"/>
          </ac:spMkLst>
        </pc:spChg>
        <pc:spChg chg="mod">
          <ac:chgData name="One Skill" userId="8d49c830ac36a521" providerId="LiveId" clId="{EA354719-4A8A-47E8-A6A4-79A949610386}" dt="2024-04-18T13:40:59.976" v="3508" actId="27803"/>
          <ac:spMkLst>
            <pc:docMk/>
            <pc:sldMk cId="767519772" sldId="268"/>
            <ac:spMk id="4158" creationId="{56980AEF-5198-19A4-D0B8-DDBB8DD4D42D}"/>
          </ac:spMkLst>
        </pc:spChg>
        <pc:spChg chg="mod">
          <ac:chgData name="One Skill" userId="8d49c830ac36a521" providerId="LiveId" clId="{EA354719-4A8A-47E8-A6A4-79A949610386}" dt="2024-04-18T13:40:59.976" v="3508" actId="27803"/>
          <ac:spMkLst>
            <pc:docMk/>
            <pc:sldMk cId="767519772" sldId="268"/>
            <ac:spMk id="4159" creationId="{AF2A831D-8C07-EAE0-B988-0D0240D56C2E}"/>
          </ac:spMkLst>
        </pc:spChg>
        <pc:spChg chg="mod">
          <ac:chgData name="One Skill" userId="8d49c830ac36a521" providerId="LiveId" clId="{EA354719-4A8A-47E8-A6A4-79A949610386}" dt="2024-04-18T13:40:59.976" v="3508" actId="27803"/>
          <ac:spMkLst>
            <pc:docMk/>
            <pc:sldMk cId="767519772" sldId="268"/>
            <ac:spMk id="4160" creationId="{11D85DCB-62EE-14A1-8AC7-B8B82CD162E4}"/>
          </ac:spMkLst>
        </pc:spChg>
        <pc:spChg chg="mod">
          <ac:chgData name="One Skill" userId="8d49c830ac36a521" providerId="LiveId" clId="{EA354719-4A8A-47E8-A6A4-79A949610386}" dt="2024-04-18T13:40:59.976" v="3508" actId="27803"/>
          <ac:spMkLst>
            <pc:docMk/>
            <pc:sldMk cId="767519772" sldId="268"/>
            <ac:spMk id="4161" creationId="{F1C689A1-A535-7C3D-A332-795DAC6985E1}"/>
          </ac:spMkLst>
        </pc:spChg>
        <pc:spChg chg="mod">
          <ac:chgData name="One Skill" userId="8d49c830ac36a521" providerId="LiveId" clId="{EA354719-4A8A-47E8-A6A4-79A949610386}" dt="2024-04-18T13:40:59.976" v="3508" actId="27803"/>
          <ac:spMkLst>
            <pc:docMk/>
            <pc:sldMk cId="767519772" sldId="268"/>
            <ac:spMk id="4162" creationId="{66BAD812-DE9C-975E-70A3-6026DC3989BC}"/>
          </ac:spMkLst>
        </pc:spChg>
        <pc:spChg chg="mod">
          <ac:chgData name="One Skill" userId="8d49c830ac36a521" providerId="LiveId" clId="{EA354719-4A8A-47E8-A6A4-79A949610386}" dt="2024-04-18T13:40:59.976" v="3508" actId="27803"/>
          <ac:spMkLst>
            <pc:docMk/>
            <pc:sldMk cId="767519772" sldId="268"/>
            <ac:spMk id="4163" creationId="{8866E3E5-32FD-D3B6-1124-01EEF044B9EA}"/>
          </ac:spMkLst>
        </pc:spChg>
        <pc:spChg chg="mod">
          <ac:chgData name="One Skill" userId="8d49c830ac36a521" providerId="LiveId" clId="{EA354719-4A8A-47E8-A6A4-79A949610386}" dt="2024-04-18T13:40:59.976" v="3508" actId="27803"/>
          <ac:spMkLst>
            <pc:docMk/>
            <pc:sldMk cId="767519772" sldId="268"/>
            <ac:spMk id="4164" creationId="{DEC9F266-AA5B-9E99-D499-B36D78B0F3CE}"/>
          </ac:spMkLst>
        </pc:spChg>
        <pc:spChg chg="mod">
          <ac:chgData name="One Skill" userId="8d49c830ac36a521" providerId="LiveId" clId="{EA354719-4A8A-47E8-A6A4-79A949610386}" dt="2024-04-18T13:40:59.976" v="3508" actId="27803"/>
          <ac:spMkLst>
            <pc:docMk/>
            <pc:sldMk cId="767519772" sldId="268"/>
            <ac:spMk id="4165" creationId="{45BA3791-D7F5-A185-BAA5-CE0A5273A07B}"/>
          </ac:spMkLst>
        </pc:spChg>
        <pc:spChg chg="mod">
          <ac:chgData name="One Skill" userId="8d49c830ac36a521" providerId="LiveId" clId="{EA354719-4A8A-47E8-A6A4-79A949610386}" dt="2024-04-18T13:40:59.976" v="3508" actId="27803"/>
          <ac:spMkLst>
            <pc:docMk/>
            <pc:sldMk cId="767519772" sldId="268"/>
            <ac:spMk id="4166" creationId="{9BF043BC-B13F-4D3A-6B5E-F6A62682D132}"/>
          </ac:spMkLst>
        </pc:spChg>
        <pc:spChg chg="mod">
          <ac:chgData name="One Skill" userId="8d49c830ac36a521" providerId="LiveId" clId="{EA354719-4A8A-47E8-A6A4-79A949610386}" dt="2024-04-18T13:40:59.976" v="3508" actId="27803"/>
          <ac:spMkLst>
            <pc:docMk/>
            <pc:sldMk cId="767519772" sldId="268"/>
            <ac:spMk id="4167" creationId="{0C68CAAA-F114-CC46-55AA-50D086056C02}"/>
          </ac:spMkLst>
        </pc:spChg>
        <pc:spChg chg="mod">
          <ac:chgData name="One Skill" userId="8d49c830ac36a521" providerId="LiveId" clId="{EA354719-4A8A-47E8-A6A4-79A949610386}" dt="2024-04-18T13:40:59.976" v="3508" actId="27803"/>
          <ac:spMkLst>
            <pc:docMk/>
            <pc:sldMk cId="767519772" sldId="268"/>
            <ac:spMk id="4168" creationId="{C8DB7679-D52A-AC51-D678-8A44CA179C69}"/>
          </ac:spMkLst>
        </pc:spChg>
        <pc:spChg chg="mod">
          <ac:chgData name="One Skill" userId="8d49c830ac36a521" providerId="LiveId" clId="{EA354719-4A8A-47E8-A6A4-79A949610386}" dt="2024-04-18T13:40:59.976" v="3508" actId="27803"/>
          <ac:spMkLst>
            <pc:docMk/>
            <pc:sldMk cId="767519772" sldId="268"/>
            <ac:spMk id="4169" creationId="{B42BE4D9-CF34-8164-71BE-9F1423E41432}"/>
          </ac:spMkLst>
        </pc:spChg>
        <pc:spChg chg="mod">
          <ac:chgData name="One Skill" userId="8d49c830ac36a521" providerId="LiveId" clId="{EA354719-4A8A-47E8-A6A4-79A949610386}" dt="2024-04-18T13:40:59.976" v="3508" actId="27803"/>
          <ac:spMkLst>
            <pc:docMk/>
            <pc:sldMk cId="767519772" sldId="268"/>
            <ac:spMk id="4170" creationId="{09A03223-69C0-EFD0-EAE0-8330D2B0A570}"/>
          </ac:spMkLst>
        </pc:spChg>
        <pc:spChg chg="mod">
          <ac:chgData name="One Skill" userId="8d49c830ac36a521" providerId="LiveId" clId="{EA354719-4A8A-47E8-A6A4-79A949610386}" dt="2024-04-18T13:40:59.976" v="3508" actId="27803"/>
          <ac:spMkLst>
            <pc:docMk/>
            <pc:sldMk cId="767519772" sldId="268"/>
            <ac:spMk id="4171" creationId="{67CCBB3E-3F9E-787A-DF2B-51F87C237C9D}"/>
          </ac:spMkLst>
        </pc:spChg>
        <pc:spChg chg="mod">
          <ac:chgData name="One Skill" userId="8d49c830ac36a521" providerId="LiveId" clId="{EA354719-4A8A-47E8-A6A4-79A949610386}" dt="2024-04-18T13:40:59.976" v="3508" actId="27803"/>
          <ac:spMkLst>
            <pc:docMk/>
            <pc:sldMk cId="767519772" sldId="268"/>
            <ac:spMk id="4172" creationId="{4D8FB025-FA60-8FE6-0492-6E8E71AF1BE8}"/>
          </ac:spMkLst>
        </pc:spChg>
        <pc:spChg chg="mod">
          <ac:chgData name="One Skill" userId="8d49c830ac36a521" providerId="LiveId" clId="{EA354719-4A8A-47E8-A6A4-79A949610386}" dt="2024-04-18T13:40:59.976" v="3508" actId="27803"/>
          <ac:spMkLst>
            <pc:docMk/>
            <pc:sldMk cId="767519772" sldId="268"/>
            <ac:spMk id="4173" creationId="{5AF52641-91AD-6927-3741-E971AEC23002}"/>
          </ac:spMkLst>
        </pc:spChg>
        <pc:spChg chg="mod">
          <ac:chgData name="One Skill" userId="8d49c830ac36a521" providerId="LiveId" clId="{EA354719-4A8A-47E8-A6A4-79A949610386}" dt="2024-04-18T13:40:59.976" v="3508" actId="27803"/>
          <ac:spMkLst>
            <pc:docMk/>
            <pc:sldMk cId="767519772" sldId="268"/>
            <ac:spMk id="4174" creationId="{66775441-7955-FAE9-94E1-D05BCB9CF8F8}"/>
          </ac:spMkLst>
        </pc:spChg>
        <pc:spChg chg="mod">
          <ac:chgData name="One Skill" userId="8d49c830ac36a521" providerId="LiveId" clId="{EA354719-4A8A-47E8-A6A4-79A949610386}" dt="2024-04-18T13:40:59.976" v="3508" actId="27803"/>
          <ac:spMkLst>
            <pc:docMk/>
            <pc:sldMk cId="767519772" sldId="268"/>
            <ac:spMk id="4175" creationId="{92CC4320-3248-D440-0752-E5822BB2D779}"/>
          </ac:spMkLst>
        </pc:spChg>
        <pc:spChg chg="mod">
          <ac:chgData name="One Skill" userId="8d49c830ac36a521" providerId="LiveId" clId="{EA354719-4A8A-47E8-A6A4-79A949610386}" dt="2024-04-18T13:40:59.976" v="3508" actId="27803"/>
          <ac:spMkLst>
            <pc:docMk/>
            <pc:sldMk cId="767519772" sldId="268"/>
            <ac:spMk id="4176" creationId="{02D85E4B-F799-B21B-90BF-B2DB75A9D8C8}"/>
          </ac:spMkLst>
        </pc:spChg>
        <pc:spChg chg="mod">
          <ac:chgData name="One Skill" userId="8d49c830ac36a521" providerId="LiveId" clId="{EA354719-4A8A-47E8-A6A4-79A949610386}" dt="2024-04-18T13:40:59.976" v="3508" actId="27803"/>
          <ac:spMkLst>
            <pc:docMk/>
            <pc:sldMk cId="767519772" sldId="268"/>
            <ac:spMk id="4177" creationId="{58D10D28-43CD-CB8B-26AA-EBB1B555E15E}"/>
          </ac:spMkLst>
        </pc:spChg>
        <pc:spChg chg="mod">
          <ac:chgData name="One Skill" userId="8d49c830ac36a521" providerId="LiveId" clId="{EA354719-4A8A-47E8-A6A4-79A949610386}" dt="2024-04-18T13:40:59.976" v="3508" actId="27803"/>
          <ac:spMkLst>
            <pc:docMk/>
            <pc:sldMk cId="767519772" sldId="268"/>
            <ac:spMk id="4178" creationId="{0B59B915-8646-99CC-81EE-83ECEF1C2986}"/>
          </ac:spMkLst>
        </pc:spChg>
        <pc:spChg chg="mod">
          <ac:chgData name="One Skill" userId="8d49c830ac36a521" providerId="LiveId" clId="{EA354719-4A8A-47E8-A6A4-79A949610386}" dt="2024-04-18T13:40:59.976" v="3508" actId="27803"/>
          <ac:spMkLst>
            <pc:docMk/>
            <pc:sldMk cId="767519772" sldId="268"/>
            <ac:spMk id="4179" creationId="{E701E25E-9A7B-70EC-497C-8C1C525C9722}"/>
          </ac:spMkLst>
        </pc:spChg>
        <pc:spChg chg="mod">
          <ac:chgData name="One Skill" userId="8d49c830ac36a521" providerId="LiveId" clId="{EA354719-4A8A-47E8-A6A4-79A949610386}" dt="2024-04-18T13:40:59.976" v="3508" actId="27803"/>
          <ac:spMkLst>
            <pc:docMk/>
            <pc:sldMk cId="767519772" sldId="268"/>
            <ac:spMk id="4180" creationId="{007F8590-03A3-6ED4-FB08-7C43E90E57D6}"/>
          </ac:spMkLst>
        </pc:spChg>
        <pc:spChg chg="mod">
          <ac:chgData name="One Skill" userId="8d49c830ac36a521" providerId="LiveId" clId="{EA354719-4A8A-47E8-A6A4-79A949610386}" dt="2024-04-18T13:40:59.976" v="3508" actId="27803"/>
          <ac:spMkLst>
            <pc:docMk/>
            <pc:sldMk cId="767519772" sldId="268"/>
            <ac:spMk id="4181" creationId="{9F68918A-BBD8-CD06-1723-53AAF7CC9FCA}"/>
          </ac:spMkLst>
        </pc:spChg>
        <pc:spChg chg="mod">
          <ac:chgData name="One Skill" userId="8d49c830ac36a521" providerId="LiveId" clId="{EA354719-4A8A-47E8-A6A4-79A949610386}" dt="2024-04-18T13:40:59.976" v="3508" actId="27803"/>
          <ac:spMkLst>
            <pc:docMk/>
            <pc:sldMk cId="767519772" sldId="268"/>
            <ac:spMk id="4182" creationId="{2A5921E0-32BA-2C0B-2EB2-594052F8B028}"/>
          </ac:spMkLst>
        </pc:spChg>
        <pc:spChg chg="mod">
          <ac:chgData name="One Skill" userId="8d49c830ac36a521" providerId="LiveId" clId="{EA354719-4A8A-47E8-A6A4-79A949610386}" dt="2024-04-18T13:40:59.976" v="3508" actId="27803"/>
          <ac:spMkLst>
            <pc:docMk/>
            <pc:sldMk cId="767519772" sldId="268"/>
            <ac:spMk id="4183" creationId="{9C4D2667-36C3-3B55-1DE3-3B87A628CB20}"/>
          </ac:spMkLst>
        </pc:spChg>
        <pc:spChg chg="mod">
          <ac:chgData name="One Skill" userId="8d49c830ac36a521" providerId="LiveId" clId="{EA354719-4A8A-47E8-A6A4-79A949610386}" dt="2024-04-18T13:40:59.976" v="3508" actId="27803"/>
          <ac:spMkLst>
            <pc:docMk/>
            <pc:sldMk cId="767519772" sldId="268"/>
            <ac:spMk id="4184" creationId="{59CDA980-B10C-EEFE-CBB5-C9CFFABBE967}"/>
          </ac:spMkLst>
        </pc:spChg>
        <pc:spChg chg="mod">
          <ac:chgData name="One Skill" userId="8d49c830ac36a521" providerId="LiveId" clId="{EA354719-4A8A-47E8-A6A4-79A949610386}" dt="2024-04-18T13:40:59.976" v="3508" actId="27803"/>
          <ac:spMkLst>
            <pc:docMk/>
            <pc:sldMk cId="767519772" sldId="268"/>
            <ac:spMk id="4185" creationId="{76FBDA12-413F-430C-5B9E-631F8DDF8137}"/>
          </ac:spMkLst>
        </pc:spChg>
        <pc:spChg chg="mod">
          <ac:chgData name="One Skill" userId="8d49c830ac36a521" providerId="LiveId" clId="{EA354719-4A8A-47E8-A6A4-79A949610386}" dt="2024-04-18T13:40:59.976" v="3508" actId="27803"/>
          <ac:spMkLst>
            <pc:docMk/>
            <pc:sldMk cId="767519772" sldId="268"/>
            <ac:spMk id="4186" creationId="{15A8E5D1-E713-3BAF-9D90-75A3223161DF}"/>
          </ac:spMkLst>
        </pc:spChg>
        <pc:spChg chg="mod">
          <ac:chgData name="One Skill" userId="8d49c830ac36a521" providerId="LiveId" clId="{EA354719-4A8A-47E8-A6A4-79A949610386}" dt="2024-04-18T13:40:59.976" v="3508" actId="27803"/>
          <ac:spMkLst>
            <pc:docMk/>
            <pc:sldMk cId="767519772" sldId="268"/>
            <ac:spMk id="4187" creationId="{0AE8C4E8-2183-192E-69F2-9B9E7D649BFD}"/>
          </ac:spMkLst>
        </pc:spChg>
        <pc:spChg chg="mod">
          <ac:chgData name="One Skill" userId="8d49c830ac36a521" providerId="LiveId" clId="{EA354719-4A8A-47E8-A6A4-79A949610386}" dt="2024-04-18T13:40:59.976" v="3508" actId="27803"/>
          <ac:spMkLst>
            <pc:docMk/>
            <pc:sldMk cId="767519772" sldId="268"/>
            <ac:spMk id="4188" creationId="{949239E4-F471-B1ED-30BD-488D54AE739B}"/>
          </ac:spMkLst>
        </pc:spChg>
        <pc:spChg chg="mod">
          <ac:chgData name="One Skill" userId="8d49c830ac36a521" providerId="LiveId" clId="{EA354719-4A8A-47E8-A6A4-79A949610386}" dt="2024-04-18T13:40:59.976" v="3508" actId="27803"/>
          <ac:spMkLst>
            <pc:docMk/>
            <pc:sldMk cId="767519772" sldId="268"/>
            <ac:spMk id="4189" creationId="{1A7AB269-CBA7-9BA3-E93F-DCA03698E33B}"/>
          </ac:spMkLst>
        </pc:spChg>
        <pc:spChg chg="mod">
          <ac:chgData name="One Skill" userId="8d49c830ac36a521" providerId="LiveId" clId="{EA354719-4A8A-47E8-A6A4-79A949610386}" dt="2024-04-18T13:40:59.976" v="3508" actId="27803"/>
          <ac:spMkLst>
            <pc:docMk/>
            <pc:sldMk cId="767519772" sldId="268"/>
            <ac:spMk id="4190" creationId="{89B8E870-630B-0DCD-F427-C9F0643E2F5E}"/>
          </ac:spMkLst>
        </pc:spChg>
        <pc:spChg chg="mod">
          <ac:chgData name="One Skill" userId="8d49c830ac36a521" providerId="LiveId" clId="{EA354719-4A8A-47E8-A6A4-79A949610386}" dt="2024-04-18T13:40:59.976" v="3508" actId="27803"/>
          <ac:spMkLst>
            <pc:docMk/>
            <pc:sldMk cId="767519772" sldId="268"/>
            <ac:spMk id="4191" creationId="{5AE3FC69-0485-8699-0AF9-B6D16677FC8B}"/>
          </ac:spMkLst>
        </pc:spChg>
        <pc:spChg chg="mod">
          <ac:chgData name="One Skill" userId="8d49c830ac36a521" providerId="LiveId" clId="{EA354719-4A8A-47E8-A6A4-79A949610386}" dt="2024-04-18T13:40:59.976" v="3508" actId="27803"/>
          <ac:spMkLst>
            <pc:docMk/>
            <pc:sldMk cId="767519772" sldId="268"/>
            <ac:spMk id="4192" creationId="{97B5AA4A-40CC-497F-981F-60DABFD89768}"/>
          </ac:spMkLst>
        </pc:spChg>
        <pc:spChg chg="mod">
          <ac:chgData name="One Skill" userId="8d49c830ac36a521" providerId="LiveId" clId="{EA354719-4A8A-47E8-A6A4-79A949610386}" dt="2024-04-18T13:40:59.976" v="3508" actId="27803"/>
          <ac:spMkLst>
            <pc:docMk/>
            <pc:sldMk cId="767519772" sldId="268"/>
            <ac:spMk id="4193" creationId="{9FD37EA8-95E6-4A92-CE0A-422EA0D84AC2}"/>
          </ac:spMkLst>
        </pc:spChg>
        <pc:spChg chg="mod">
          <ac:chgData name="One Skill" userId="8d49c830ac36a521" providerId="LiveId" clId="{EA354719-4A8A-47E8-A6A4-79A949610386}" dt="2024-04-18T13:40:59.976" v="3508" actId="27803"/>
          <ac:spMkLst>
            <pc:docMk/>
            <pc:sldMk cId="767519772" sldId="268"/>
            <ac:spMk id="4194" creationId="{3C4D24FF-F116-DE24-AA03-B2A0940898BF}"/>
          </ac:spMkLst>
        </pc:spChg>
        <pc:spChg chg="mod">
          <ac:chgData name="One Skill" userId="8d49c830ac36a521" providerId="LiveId" clId="{EA354719-4A8A-47E8-A6A4-79A949610386}" dt="2024-04-18T13:40:59.976" v="3508" actId="27803"/>
          <ac:spMkLst>
            <pc:docMk/>
            <pc:sldMk cId="767519772" sldId="268"/>
            <ac:spMk id="4195" creationId="{08F9939A-C074-04C1-D7A7-938BE636FEB6}"/>
          </ac:spMkLst>
        </pc:spChg>
        <pc:spChg chg="mod">
          <ac:chgData name="One Skill" userId="8d49c830ac36a521" providerId="LiveId" clId="{EA354719-4A8A-47E8-A6A4-79A949610386}" dt="2024-04-18T13:40:59.976" v="3508" actId="27803"/>
          <ac:spMkLst>
            <pc:docMk/>
            <pc:sldMk cId="767519772" sldId="268"/>
            <ac:spMk id="4196" creationId="{98C711D2-725C-03E2-92C2-A7FF798CFF8A}"/>
          </ac:spMkLst>
        </pc:spChg>
        <pc:spChg chg="mod">
          <ac:chgData name="One Skill" userId="8d49c830ac36a521" providerId="LiveId" clId="{EA354719-4A8A-47E8-A6A4-79A949610386}" dt="2024-04-18T13:40:59.976" v="3508" actId="27803"/>
          <ac:spMkLst>
            <pc:docMk/>
            <pc:sldMk cId="767519772" sldId="268"/>
            <ac:spMk id="4197" creationId="{8F3B1547-EBC7-8E9B-D21F-DE75938CF3AE}"/>
          </ac:spMkLst>
        </pc:spChg>
        <pc:spChg chg="mod">
          <ac:chgData name="One Skill" userId="8d49c830ac36a521" providerId="LiveId" clId="{EA354719-4A8A-47E8-A6A4-79A949610386}" dt="2024-04-18T13:40:59.976" v="3508" actId="27803"/>
          <ac:spMkLst>
            <pc:docMk/>
            <pc:sldMk cId="767519772" sldId="268"/>
            <ac:spMk id="4198" creationId="{59F253EF-FCC4-0FD6-47C9-AF5A9E8E8BF5}"/>
          </ac:spMkLst>
        </pc:spChg>
        <pc:spChg chg="mod">
          <ac:chgData name="One Skill" userId="8d49c830ac36a521" providerId="LiveId" clId="{EA354719-4A8A-47E8-A6A4-79A949610386}" dt="2024-04-18T13:40:59.976" v="3508" actId="27803"/>
          <ac:spMkLst>
            <pc:docMk/>
            <pc:sldMk cId="767519772" sldId="268"/>
            <ac:spMk id="4199" creationId="{EF7B3111-F6F6-1EA1-00CD-9A90D36238BD}"/>
          </ac:spMkLst>
        </pc:spChg>
        <pc:spChg chg="mod">
          <ac:chgData name="One Skill" userId="8d49c830ac36a521" providerId="LiveId" clId="{EA354719-4A8A-47E8-A6A4-79A949610386}" dt="2024-04-18T13:40:59.976" v="3508" actId="27803"/>
          <ac:spMkLst>
            <pc:docMk/>
            <pc:sldMk cId="767519772" sldId="268"/>
            <ac:spMk id="4200" creationId="{6663C7ED-E016-3472-DF96-FEEC5EA7D2BA}"/>
          </ac:spMkLst>
        </pc:spChg>
        <pc:spChg chg="mod">
          <ac:chgData name="One Skill" userId="8d49c830ac36a521" providerId="LiveId" clId="{EA354719-4A8A-47E8-A6A4-79A949610386}" dt="2024-04-18T13:40:59.976" v="3508" actId="27803"/>
          <ac:spMkLst>
            <pc:docMk/>
            <pc:sldMk cId="767519772" sldId="268"/>
            <ac:spMk id="4201" creationId="{31335955-06E2-D5DE-890F-25049DB686B7}"/>
          </ac:spMkLst>
        </pc:spChg>
        <pc:spChg chg="mod">
          <ac:chgData name="One Skill" userId="8d49c830ac36a521" providerId="LiveId" clId="{EA354719-4A8A-47E8-A6A4-79A949610386}" dt="2024-04-18T13:40:59.976" v="3508" actId="27803"/>
          <ac:spMkLst>
            <pc:docMk/>
            <pc:sldMk cId="767519772" sldId="268"/>
            <ac:spMk id="4202" creationId="{9992C394-C3E1-671C-A5EF-B888CCE8B332}"/>
          </ac:spMkLst>
        </pc:spChg>
        <pc:spChg chg="mod">
          <ac:chgData name="One Skill" userId="8d49c830ac36a521" providerId="LiveId" clId="{EA354719-4A8A-47E8-A6A4-79A949610386}" dt="2024-04-18T13:40:59.976" v="3508" actId="27803"/>
          <ac:spMkLst>
            <pc:docMk/>
            <pc:sldMk cId="767519772" sldId="268"/>
            <ac:spMk id="4203" creationId="{9647FAB8-D654-2655-F282-23414503B429}"/>
          </ac:spMkLst>
        </pc:spChg>
        <pc:spChg chg="mod">
          <ac:chgData name="One Skill" userId="8d49c830ac36a521" providerId="LiveId" clId="{EA354719-4A8A-47E8-A6A4-79A949610386}" dt="2024-04-18T13:40:59.976" v="3508" actId="27803"/>
          <ac:spMkLst>
            <pc:docMk/>
            <pc:sldMk cId="767519772" sldId="268"/>
            <ac:spMk id="4204" creationId="{47549A4A-6851-79AA-C2D1-72F4DD0D7350}"/>
          </ac:spMkLst>
        </pc:spChg>
        <pc:spChg chg="mod">
          <ac:chgData name="One Skill" userId="8d49c830ac36a521" providerId="LiveId" clId="{EA354719-4A8A-47E8-A6A4-79A949610386}" dt="2024-04-18T13:40:59.976" v="3508" actId="27803"/>
          <ac:spMkLst>
            <pc:docMk/>
            <pc:sldMk cId="767519772" sldId="268"/>
            <ac:spMk id="4205" creationId="{42D8D031-EF56-4928-75E4-345FDC60788C}"/>
          </ac:spMkLst>
        </pc:spChg>
        <pc:spChg chg="mod">
          <ac:chgData name="One Skill" userId="8d49c830ac36a521" providerId="LiveId" clId="{EA354719-4A8A-47E8-A6A4-79A949610386}" dt="2024-04-18T13:40:59.976" v="3508" actId="27803"/>
          <ac:spMkLst>
            <pc:docMk/>
            <pc:sldMk cId="767519772" sldId="268"/>
            <ac:spMk id="4206" creationId="{A115A4C2-51B4-8BE1-06E4-5C25070B8208}"/>
          </ac:spMkLst>
        </pc:spChg>
        <pc:spChg chg="mod">
          <ac:chgData name="One Skill" userId="8d49c830ac36a521" providerId="LiveId" clId="{EA354719-4A8A-47E8-A6A4-79A949610386}" dt="2024-04-18T13:40:59.976" v="3508" actId="27803"/>
          <ac:spMkLst>
            <pc:docMk/>
            <pc:sldMk cId="767519772" sldId="268"/>
            <ac:spMk id="4207" creationId="{5D9376C0-CA17-9208-3477-A62BCF1E7972}"/>
          </ac:spMkLst>
        </pc:spChg>
        <pc:spChg chg="mod">
          <ac:chgData name="One Skill" userId="8d49c830ac36a521" providerId="LiveId" clId="{EA354719-4A8A-47E8-A6A4-79A949610386}" dt="2024-04-18T13:40:59.976" v="3508" actId="27803"/>
          <ac:spMkLst>
            <pc:docMk/>
            <pc:sldMk cId="767519772" sldId="268"/>
            <ac:spMk id="4208" creationId="{3CED3D4F-6B04-657D-B0E6-861982439E89}"/>
          </ac:spMkLst>
        </pc:spChg>
        <pc:spChg chg="mod">
          <ac:chgData name="One Skill" userId="8d49c830ac36a521" providerId="LiveId" clId="{EA354719-4A8A-47E8-A6A4-79A949610386}" dt="2024-04-18T13:40:59.976" v="3508" actId="27803"/>
          <ac:spMkLst>
            <pc:docMk/>
            <pc:sldMk cId="767519772" sldId="268"/>
            <ac:spMk id="4209" creationId="{F2C7E1BD-104A-3C3A-DDC1-F9BCB589BF5F}"/>
          </ac:spMkLst>
        </pc:spChg>
        <pc:spChg chg="mod">
          <ac:chgData name="One Skill" userId="8d49c830ac36a521" providerId="LiveId" clId="{EA354719-4A8A-47E8-A6A4-79A949610386}" dt="2024-04-18T13:40:59.976" v="3508" actId="27803"/>
          <ac:spMkLst>
            <pc:docMk/>
            <pc:sldMk cId="767519772" sldId="268"/>
            <ac:spMk id="4210" creationId="{C619BE48-2FAE-C478-F59C-09052F48860B}"/>
          </ac:spMkLst>
        </pc:spChg>
        <pc:spChg chg="mod">
          <ac:chgData name="One Skill" userId="8d49c830ac36a521" providerId="LiveId" clId="{EA354719-4A8A-47E8-A6A4-79A949610386}" dt="2024-04-18T13:40:59.976" v="3508" actId="27803"/>
          <ac:spMkLst>
            <pc:docMk/>
            <pc:sldMk cId="767519772" sldId="268"/>
            <ac:spMk id="4211" creationId="{58254E64-94BC-0F5B-9DCE-F653611976AA}"/>
          </ac:spMkLst>
        </pc:spChg>
        <pc:spChg chg="mod">
          <ac:chgData name="One Skill" userId="8d49c830ac36a521" providerId="LiveId" clId="{EA354719-4A8A-47E8-A6A4-79A949610386}" dt="2024-04-18T13:40:59.976" v="3508" actId="27803"/>
          <ac:spMkLst>
            <pc:docMk/>
            <pc:sldMk cId="767519772" sldId="268"/>
            <ac:spMk id="4212" creationId="{43BD837F-54C7-6B3C-F17D-141A3E90F8F7}"/>
          </ac:spMkLst>
        </pc:spChg>
        <pc:spChg chg="mod">
          <ac:chgData name="One Skill" userId="8d49c830ac36a521" providerId="LiveId" clId="{EA354719-4A8A-47E8-A6A4-79A949610386}" dt="2024-04-18T13:40:59.976" v="3508" actId="27803"/>
          <ac:spMkLst>
            <pc:docMk/>
            <pc:sldMk cId="767519772" sldId="268"/>
            <ac:spMk id="4213" creationId="{7A69AA1A-6450-1270-889C-0639ADE6699C}"/>
          </ac:spMkLst>
        </pc:spChg>
        <pc:spChg chg="mod">
          <ac:chgData name="One Skill" userId="8d49c830ac36a521" providerId="LiveId" clId="{EA354719-4A8A-47E8-A6A4-79A949610386}" dt="2024-04-18T13:40:59.976" v="3508" actId="27803"/>
          <ac:spMkLst>
            <pc:docMk/>
            <pc:sldMk cId="767519772" sldId="268"/>
            <ac:spMk id="4214" creationId="{C97F0202-8946-26D4-DF32-8E9991AC793A}"/>
          </ac:spMkLst>
        </pc:spChg>
        <pc:spChg chg="mod">
          <ac:chgData name="One Skill" userId="8d49c830ac36a521" providerId="LiveId" clId="{EA354719-4A8A-47E8-A6A4-79A949610386}" dt="2024-04-18T13:40:59.976" v="3508" actId="27803"/>
          <ac:spMkLst>
            <pc:docMk/>
            <pc:sldMk cId="767519772" sldId="268"/>
            <ac:spMk id="4215" creationId="{BD82FF7B-595B-4055-EFD1-F49B0677CBFA}"/>
          </ac:spMkLst>
        </pc:spChg>
        <pc:spChg chg="mod">
          <ac:chgData name="One Skill" userId="8d49c830ac36a521" providerId="LiveId" clId="{EA354719-4A8A-47E8-A6A4-79A949610386}" dt="2024-04-18T13:40:59.976" v="3508" actId="27803"/>
          <ac:spMkLst>
            <pc:docMk/>
            <pc:sldMk cId="767519772" sldId="268"/>
            <ac:spMk id="4216" creationId="{2A6B6B4D-B617-DA09-CFFE-94B3F48C1A66}"/>
          </ac:spMkLst>
        </pc:spChg>
        <pc:spChg chg="mod">
          <ac:chgData name="One Skill" userId="8d49c830ac36a521" providerId="LiveId" clId="{EA354719-4A8A-47E8-A6A4-79A949610386}" dt="2024-04-18T13:40:59.976" v="3508" actId="27803"/>
          <ac:spMkLst>
            <pc:docMk/>
            <pc:sldMk cId="767519772" sldId="268"/>
            <ac:spMk id="4217" creationId="{3256242B-60CF-E246-2DE8-892B601D3B45}"/>
          </ac:spMkLst>
        </pc:spChg>
        <pc:spChg chg="mod">
          <ac:chgData name="One Skill" userId="8d49c830ac36a521" providerId="LiveId" clId="{EA354719-4A8A-47E8-A6A4-79A949610386}" dt="2024-04-18T13:40:59.976" v="3508" actId="27803"/>
          <ac:spMkLst>
            <pc:docMk/>
            <pc:sldMk cId="767519772" sldId="268"/>
            <ac:spMk id="4218" creationId="{21160E37-F71D-83EB-40FF-1C817F2B5C81}"/>
          </ac:spMkLst>
        </pc:spChg>
        <pc:spChg chg="mod">
          <ac:chgData name="One Skill" userId="8d49c830ac36a521" providerId="LiveId" clId="{EA354719-4A8A-47E8-A6A4-79A949610386}" dt="2024-04-18T13:40:59.976" v="3508" actId="27803"/>
          <ac:spMkLst>
            <pc:docMk/>
            <pc:sldMk cId="767519772" sldId="268"/>
            <ac:spMk id="4219" creationId="{FFC4E170-CF62-592C-021F-9B380428C022}"/>
          </ac:spMkLst>
        </pc:spChg>
        <pc:spChg chg="mod">
          <ac:chgData name="One Skill" userId="8d49c830ac36a521" providerId="LiveId" clId="{EA354719-4A8A-47E8-A6A4-79A949610386}" dt="2024-04-18T13:40:59.976" v="3508" actId="27803"/>
          <ac:spMkLst>
            <pc:docMk/>
            <pc:sldMk cId="767519772" sldId="268"/>
            <ac:spMk id="4220" creationId="{D623954E-EE23-34F8-E466-0F5A81DBA75C}"/>
          </ac:spMkLst>
        </pc:spChg>
        <pc:spChg chg="mod">
          <ac:chgData name="One Skill" userId="8d49c830ac36a521" providerId="LiveId" clId="{EA354719-4A8A-47E8-A6A4-79A949610386}" dt="2024-04-18T13:40:59.976" v="3508" actId="27803"/>
          <ac:spMkLst>
            <pc:docMk/>
            <pc:sldMk cId="767519772" sldId="268"/>
            <ac:spMk id="4221" creationId="{1CD401A8-B19F-F8C6-8CA8-29A79656B72D}"/>
          </ac:spMkLst>
        </pc:spChg>
        <pc:spChg chg="mod">
          <ac:chgData name="One Skill" userId="8d49c830ac36a521" providerId="LiveId" clId="{EA354719-4A8A-47E8-A6A4-79A949610386}" dt="2024-04-18T13:40:59.976" v="3508" actId="27803"/>
          <ac:spMkLst>
            <pc:docMk/>
            <pc:sldMk cId="767519772" sldId="268"/>
            <ac:spMk id="4222" creationId="{7DC5E5E4-578E-D118-2A7A-8A494E054A9B}"/>
          </ac:spMkLst>
        </pc:spChg>
        <pc:spChg chg="mod">
          <ac:chgData name="One Skill" userId="8d49c830ac36a521" providerId="LiveId" clId="{EA354719-4A8A-47E8-A6A4-79A949610386}" dt="2024-04-18T13:40:59.976" v="3508" actId="27803"/>
          <ac:spMkLst>
            <pc:docMk/>
            <pc:sldMk cId="767519772" sldId="268"/>
            <ac:spMk id="4223" creationId="{8D819B06-648A-7EB5-890B-204B7F473466}"/>
          </ac:spMkLst>
        </pc:spChg>
        <pc:spChg chg="mod">
          <ac:chgData name="One Skill" userId="8d49c830ac36a521" providerId="LiveId" clId="{EA354719-4A8A-47E8-A6A4-79A949610386}" dt="2024-04-18T13:40:59.976" v="3508" actId="27803"/>
          <ac:spMkLst>
            <pc:docMk/>
            <pc:sldMk cId="767519772" sldId="268"/>
            <ac:spMk id="4224" creationId="{2B137737-E6A2-FD1E-9B19-BC93C2526384}"/>
          </ac:spMkLst>
        </pc:spChg>
        <pc:spChg chg="mod">
          <ac:chgData name="One Skill" userId="8d49c830ac36a521" providerId="LiveId" clId="{EA354719-4A8A-47E8-A6A4-79A949610386}" dt="2024-04-18T13:40:59.976" v="3508" actId="27803"/>
          <ac:spMkLst>
            <pc:docMk/>
            <pc:sldMk cId="767519772" sldId="268"/>
            <ac:spMk id="4225" creationId="{B8D0FE74-3998-D37A-0D56-F542B1296B0B}"/>
          </ac:spMkLst>
        </pc:spChg>
        <pc:spChg chg="mod">
          <ac:chgData name="One Skill" userId="8d49c830ac36a521" providerId="LiveId" clId="{EA354719-4A8A-47E8-A6A4-79A949610386}" dt="2024-04-18T13:40:59.976" v="3508" actId="27803"/>
          <ac:spMkLst>
            <pc:docMk/>
            <pc:sldMk cId="767519772" sldId="268"/>
            <ac:spMk id="4226" creationId="{332F78AA-7788-42AF-A2FE-2E2398A16CBD}"/>
          </ac:spMkLst>
        </pc:spChg>
        <pc:spChg chg="mod">
          <ac:chgData name="One Skill" userId="8d49c830ac36a521" providerId="LiveId" clId="{EA354719-4A8A-47E8-A6A4-79A949610386}" dt="2024-04-18T13:40:59.976" v="3508" actId="27803"/>
          <ac:spMkLst>
            <pc:docMk/>
            <pc:sldMk cId="767519772" sldId="268"/>
            <ac:spMk id="4227" creationId="{51932978-375D-EA67-D744-61C1372590BE}"/>
          </ac:spMkLst>
        </pc:spChg>
        <pc:spChg chg="mod">
          <ac:chgData name="One Skill" userId="8d49c830ac36a521" providerId="LiveId" clId="{EA354719-4A8A-47E8-A6A4-79A949610386}" dt="2024-04-18T13:40:59.976" v="3508" actId="27803"/>
          <ac:spMkLst>
            <pc:docMk/>
            <pc:sldMk cId="767519772" sldId="268"/>
            <ac:spMk id="4228" creationId="{864A0C4E-50B9-4D7D-BD2E-BC0C3DFC563D}"/>
          </ac:spMkLst>
        </pc:spChg>
        <pc:spChg chg="mod">
          <ac:chgData name="One Skill" userId="8d49c830ac36a521" providerId="LiveId" clId="{EA354719-4A8A-47E8-A6A4-79A949610386}" dt="2024-04-18T13:40:59.976" v="3508" actId="27803"/>
          <ac:spMkLst>
            <pc:docMk/>
            <pc:sldMk cId="767519772" sldId="268"/>
            <ac:spMk id="4229" creationId="{4CD4E0D7-4C74-1702-4237-A2B3BCF96BD1}"/>
          </ac:spMkLst>
        </pc:spChg>
        <pc:spChg chg="mod">
          <ac:chgData name="One Skill" userId="8d49c830ac36a521" providerId="LiveId" clId="{EA354719-4A8A-47E8-A6A4-79A949610386}" dt="2024-04-18T13:40:59.976" v="3508" actId="27803"/>
          <ac:spMkLst>
            <pc:docMk/>
            <pc:sldMk cId="767519772" sldId="268"/>
            <ac:spMk id="4230" creationId="{BD339023-30B4-27E7-9F94-774644E41324}"/>
          </ac:spMkLst>
        </pc:spChg>
        <pc:spChg chg="mod">
          <ac:chgData name="One Skill" userId="8d49c830ac36a521" providerId="LiveId" clId="{EA354719-4A8A-47E8-A6A4-79A949610386}" dt="2024-04-18T13:40:59.976" v="3508" actId="27803"/>
          <ac:spMkLst>
            <pc:docMk/>
            <pc:sldMk cId="767519772" sldId="268"/>
            <ac:spMk id="4231" creationId="{D28502F6-E047-EFCA-C335-7872BCA13704}"/>
          </ac:spMkLst>
        </pc:spChg>
        <pc:spChg chg="mod">
          <ac:chgData name="One Skill" userId="8d49c830ac36a521" providerId="LiveId" clId="{EA354719-4A8A-47E8-A6A4-79A949610386}" dt="2024-04-18T13:40:59.976" v="3508" actId="27803"/>
          <ac:spMkLst>
            <pc:docMk/>
            <pc:sldMk cId="767519772" sldId="268"/>
            <ac:spMk id="4232" creationId="{9BFE019C-DA8A-23E4-9113-628C21E2F416}"/>
          </ac:spMkLst>
        </pc:spChg>
        <pc:spChg chg="mod">
          <ac:chgData name="One Skill" userId="8d49c830ac36a521" providerId="LiveId" clId="{EA354719-4A8A-47E8-A6A4-79A949610386}" dt="2024-04-18T13:40:59.976" v="3508" actId="27803"/>
          <ac:spMkLst>
            <pc:docMk/>
            <pc:sldMk cId="767519772" sldId="268"/>
            <ac:spMk id="4233" creationId="{D9EAFF70-813A-CD9C-7E58-666DB0D28B08}"/>
          </ac:spMkLst>
        </pc:spChg>
        <pc:spChg chg="mod">
          <ac:chgData name="One Skill" userId="8d49c830ac36a521" providerId="LiveId" clId="{EA354719-4A8A-47E8-A6A4-79A949610386}" dt="2024-04-18T13:40:59.976" v="3508" actId="27803"/>
          <ac:spMkLst>
            <pc:docMk/>
            <pc:sldMk cId="767519772" sldId="268"/>
            <ac:spMk id="4234" creationId="{831CBB8D-E66C-42EB-43A4-D36F86323B59}"/>
          </ac:spMkLst>
        </pc:spChg>
        <pc:spChg chg="mod">
          <ac:chgData name="One Skill" userId="8d49c830ac36a521" providerId="LiveId" clId="{EA354719-4A8A-47E8-A6A4-79A949610386}" dt="2024-04-18T13:40:59.976" v="3508" actId="27803"/>
          <ac:spMkLst>
            <pc:docMk/>
            <pc:sldMk cId="767519772" sldId="268"/>
            <ac:spMk id="4235" creationId="{E75D739D-2834-D850-D8F2-3BAA314841E5}"/>
          </ac:spMkLst>
        </pc:spChg>
        <pc:spChg chg="mod">
          <ac:chgData name="One Skill" userId="8d49c830ac36a521" providerId="LiveId" clId="{EA354719-4A8A-47E8-A6A4-79A949610386}" dt="2024-04-18T13:40:59.976" v="3508" actId="27803"/>
          <ac:spMkLst>
            <pc:docMk/>
            <pc:sldMk cId="767519772" sldId="268"/>
            <ac:spMk id="4236" creationId="{7A8628AD-E44B-4AE4-CEFE-F16771847A74}"/>
          </ac:spMkLst>
        </pc:spChg>
        <pc:spChg chg="mod">
          <ac:chgData name="One Skill" userId="8d49c830ac36a521" providerId="LiveId" clId="{EA354719-4A8A-47E8-A6A4-79A949610386}" dt="2024-04-18T13:40:59.976" v="3508" actId="27803"/>
          <ac:spMkLst>
            <pc:docMk/>
            <pc:sldMk cId="767519772" sldId="268"/>
            <ac:spMk id="4237" creationId="{A6C8F2E7-0A4E-2BB0-337C-8DBBC738BC91}"/>
          </ac:spMkLst>
        </pc:spChg>
        <pc:spChg chg="mod">
          <ac:chgData name="One Skill" userId="8d49c830ac36a521" providerId="LiveId" clId="{EA354719-4A8A-47E8-A6A4-79A949610386}" dt="2024-04-18T13:40:59.976" v="3508" actId="27803"/>
          <ac:spMkLst>
            <pc:docMk/>
            <pc:sldMk cId="767519772" sldId="268"/>
            <ac:spMk id="4238" creationId="{9655205C-D815-ED60-DC28-50083741A1C1}"/>
          </ac:spMkLst>
        </pc:spChg>
        <pc:spChg chg="mod">
          <ac:chgData name="One Skill" userId="8d49c830ac36a521" providerId="LiveId" clId="{EA354719-4A8A-47E8-A6A4-79A949610386}" dt="2024-04-18T13:40:59.976" v="3508" actId="27803"/>
          <ac:spMkLst>
            <pc:docMk/>
            <pc:sldMk cId="767519772" sldId="268"/>
            <ac:spMk id="4239" creationId="{FC98EB7D-BF1C-7EB8-CFD5-72AD70FC1217}"/>
          </ac:spMkLst>
        </pc:spChg>
        <pc:spChg chg="mod">
          <ac:chgData name="One Skill" userId="8d49c830ac36a521" providerId="LiveId" clId="{EA354719-4A8A-47E8-A6A4-79A949610386}" dt="2024-04-18T13:40:59.976" v="3508" actId="27803"/>
          <ac:spMkLst>
            <pc:docMk/>
            <pc:sldMk cId="767519772" sldId="268"/>
            <ac:spMk id="4240" creationId="{F6FA2B76-AE03-ABC7-5B6A-BEB2C807DA9C}"/>
          </ac:spMkLst>
        </pc:spChg>
        <pc:spChg chg="mod">
          <ac:chgData name="One Skill" userId="8d49c830ac36a521" providerId="LiveId" clId="{EA354719-4A8A-47E8-A6A4-79A949610386}" dt="2024-04-18T13:40:59.976" v="3508" actId="27803"/>
          <ac:spMkLst>
            <pc:docMk/>
            <pc:sldMk cId="767519772" sldId="268"/>
            <ac:spMk id="4241" creationId="{56B4E927-F542-71E2-657B-3C6AF8910832}"/>
          </ac:spMkLst>
        </pc:spChg>
        <pc:spChg chg="mod">
          <ac:chgData name="One Skill" userId="8d49c830ac36a521" providerId="LiveId" clId="{EA354719-4A8A-47E8-A6A4-79A949610386}" dt="2024-04-18T13:40:59.976" v="3508" actId="27803"/>
          <ac:spMkLst>
            <pc:docMk/>
            <pc:sldMk cId="767519772" sldId="268"/>
            <ac:spMk id="4242" creationId="{26FC5C91-565D-4609-BD5A-BDE3616C8184}"/>
          </ac:spMkLst>
        </pc:spChg>
        <pc:spChg chg="mod">
          <ac:chgData name="One Skill" userId="8d49c830ac36a521" providerId="LiveId" clId="{EA354719-4A8A-47E8-A6A4-79A949610386}" dt="2024-04-18T13:40:59.976" v="3508" actId="27803"/>
          <ac:spMkLst>
            <pc:docMk/>
            <pc:sldMk cId="767519772" sldId="268"/>
            <ac:spMk id="4243" creationId="{47B39C4F-163F-7933-C1C3-08B3A9DEF17D}"/>
          </ac:spMkLst>
        </pc:spChg>
        <pc:spChg chg="mod">
          <ac:chgData name="One Skill" userId="8d49c830ac36a521" providerId="LiveId" clId="{EA354719-4A8A-47E8-A6A4-79A949610386}" dt="2024-04-18T13:40:59.976" v="3508" actId="27803"/>
          <ac:spMkLst>
            <pc:docMk/>
            <pc:sldMk cId="767519772" sldId="268"/>
            <ac:spMk id="4244" creationId="{542877B5-B81D-4BA0-4E17-A556DDE4A233}"/>
          </ac:spMkLst>
        </pc:spChg>
        <pc:spChg chg="mod">
          <ac:chgData name="One Skill" userId="8d49c830ac36a521" providerId="LiveId" clId="{EA354719-4A8A-47E8-A6A4-79A949610386}" dt="2024-04-18T13:40:59.976" v="3508" actId="27803"/>
          <ac:spMkLst>
            <pc:docMk/>
            <pc:sldMk cId="767519772" sldId="268"/>
            <ac:spMk id="4245" creationId="{15A188D5-A692-3666-693D-F228EA7F6761}"/>
          </ac:spMkLst>
        </pc:spChg>
        <pc:spChg chg="mod">
          <ac:chgData name="One Skill" userId="8d49c830ac36a521" providerId="LiveId" clId="{EA354719-4A8A-47E8-A6A4-79A949610386}" dt="2024-04-18T13:40:59.976" v="3508" actId="27803"/>
          <ac:spMkLst>
            <pc:docMk/>
            <pc:sldMk cId="767519772" sldId="268"/>
            <ac:spMk id="4246" creationId="{A2687830-CF5C-3518-3A51-10378AC11F02}"/>
          </ac:spMkLst>
        </pc:spChg>
        <pc:spChg chg="mod">
          <ac:chgData name="One Skill" userId="8d49c830ac36a521" providerId="LiveId" clId="{EA354719-4A8A-47E8-A6A4-79A949610386}" dt="2024-04-18T13:40:59.976" v="3508" actId="27803"/>
          <ac:spMkLst>
            <pc:docMk/>
            <pc:sldMk cId="767519772" sldId="268"/>
            <ac:spMk id="4247" creationId="{76FA57BA-A9F7-04C2-0EDA-1C29A1B6E196}"/>
          </ac:spMkLst>
        </pc:spChg>
        <pc:spChg chg="mod">
          <ac:chgData name="One Skill" userId="8d49c830ac36a521" providerId="LiveId" clId="{EA354719-4A8A-47E8-A6A4-79A949610386}" dt="2024-04-18T13:40:59.976" v="3508" actId="27803"/>
          <ac:spMkLst>
            <pc:docMk/>
            <pc:sldMk cId="767519772" sldId="268"/>
            <ac:spMk id="4248" creationId="{8BDA31B6-D861-279F-966B-9ECC561C1604}"/>
          </ac:spMkLst>
        </pc:spChg>
        <pc:spChg chg="mod">
          <ac:chgData name="One Skill" userId="8d49c830ac36a521" providerId="LiveId" clId="{EA354719-4A8A-47E8-A6A4-79A949610386}" dt="2024-04-18T13:40:59.976" v="3508" actId="27803"/>
          <ac:spMkLst>
            <pc:docMk/>
            <pc:sldMk cId="767519772" sldId="268"/>
            <ac:spMk id="4249" creationId="{CEEFFCFE-3CE2-D737-1031-E2A27B8758F3}"/>
          </ac:spMkLst>
        </pc:spChg>
        <pc:spChg chg="mod">
          <ac:chgData name="One Skill" userId="8d49c830ac36a521" providerId="LiveId" clId="{EA354719-4A8A-47E8-A6A4-79A949610386}" dt="2024-04-18T13:40:59.976" v="3508" actId="27803"/>
          <ac:spMkLst>
            <pc:docMk/>
            <pc:sldMk cId="767519772" sldId="268"/>
            <ac:spMk id="4250" creationId="{9438450D-DE9E-2A09-5684-6A8D2934B32D}"/>
          </ac:spMkLst>
        </pc:spChg>
        <pc:spChg chg="mod">
          <ac:chgData name="One Skill" userId="8d49c830ac36a521" providerId="LiveId" clId="{EA354719-4A8A-47E8-A6A4-79A949610386}" dt="2024-04-18T13:40:59.976" v="3508" actId="27803"/>
          <ac:spMkLst>
            <pc:docMk/>
            <pc:sldMk cId="767519772" sldId="268"/>
            <ac:spMk id="4251" creationId="{C82A82E3-3DC9-0543-A08D-4FC88293024F}"/>
          </ac:spMkLst>
        </pc:spChg>
        <pc:spChg chg="mod">
          <ac:chgData name="One Skill" userId="8d49c830ac36a521" providerId="LiveId" clId="{EA354719-4A8A-47E8-A6A4-79A949610386}" dt="2024-04-18T13:40:59.976" v="3508" actId="27803"/>
          <ac:spMkLst>
            <pc:docMk/>
            <pc:sldMk cId="767519772" sldId="268"/>
            <ac:spMk id="4252" creationId="{982F86A0-7322-F996-881E-A3C718EF5AE5}"/>
          </ac:spMkLst>
        </pc:spChg>
        <pc:spChg chg="mod">
          <ac:chgData name="One Skill" userId="8d49c830ac36a521" providerId="LiveId" clId="{EA354719-4A8A-47E8-A6A4-79A949610386}" dt="2024-04-18T13:40:59.976" v="3508" actId="27803"/>
          <ac:spMkLst>
            <pc:docMk/>
            <pc:sldMk cId="767519772" sldId="268"/>
            <ac:spMk id="4253" creationId="{1FA1BD4B-9417-6153-15D2-FD4BF790E539}"/>
          </ac:spMkLst>
        </pc:spChg>
        <pc:spChg chg="mod">
          <ac:chgData name="One Skill" userId="8d49c830ac36a521" providerId="LiveId" clId="{EA354719-4A8A-47E8-A6A4-79A949610386}" dt="2024-04-18T13:40:59.976" v="3508" actId="27803"/>
          <ac:spMkLst>
            <pc:docMk/>
            <pc:sldMk cId="767519772" sldId="268"/>
            <ac:spMk id="4254" creationId="{E22B9D15-E74F-6F6F-B29F-7CEA167005F3}"/>
          </ac:spMkLst>
        </pc:spChg>
        <pc:spChg chg="mod">
          <ac:chgData name="One Skill" userId="8d49c830ac36a521" providerId="LiveId" clId="{EA354719-4A8A-47E8-A6A4-79A949610386}" dt="2024-04-18T13:40:59.976" v="3508" actId="27803"/>
          <ac:spMkLst>
            <pc:docMk/>
            <pc:sldMk cId="767519772" sldId="268"/>
            <ac:spMk id="4255" creationId="{194D13A7-4CE1-0EE7-163C-1E3C1BC885B3}"/>
          </ac:spMkLst>
        </pc:spChg>
        <pc:spChg chg="mod">
          <ac:chgData name="One Skill" userId="8d49c830ac36a521" providerId="LiveId" clId="{EA354719-4A8A-47E8-A6A4-79A949610386}" dt="2024-04-18T13:40:59.976" v="3508" actId="27803"/>
          <ac:spMkLst>
            <pc:docMk/>
            <pc:sldMk cId="767519772" sldId="268"/>
            <ac:spMk id="4256" creationId="{CC4F1451-BFA2-A771-96E1-AFF787DF526D}"/>
          </ac:spMkLst>
        </pc:spChg>
        <pc:spChg chg="mod">
          <ac:chgData name="One Skill" userId="8d49c830ac36a521" providerId="LiveId" clId="{EA354719-4A8A-47E8-A6A4-79A949610386}" dt="2024-04-18T13:40:59.976" v="3508" actId="27803"/>
          <ac:spMkLst>
            <pc:docMk/>
            <pc:sldMk cId="767519772" sldId="268"/>
            <ac:spMk id="4257" creationId="{A1032957-8F6A-9653-F5B9-707CDE053132}"/>
          </ac:spMkLst>
        </pc:spChg>
        <pc:spChg chg="mod">
          <ac:chgData name="One Skill" userId="8d49c830ac36a521" providerId="LiveId" clId="{EA354719-4A8A-47E8-A6A4-79A949610386}" dt="2024-04-18T13:40:59.976" v="3508" actId="27803"/>
          <ac:spMkLst>
            <pc:docMk/>
            <pc:sldMk cId="767519772" sldId="268"/>
            <ac:spMk id="4258" creationId="{B343BBED-A26E-D952-6D7B-C3AA1E82D013}"/>
          </ac:spMkLst>
        </pc:spChg>
        <pc:spChg chg="mod">
          <ac:chgData name="One Skill" userId="8d49c830ac36a521" providerId="LiveId" clId="{EA354719-4A8A-47E8-A6A4-79A949610386}" dt="2024-04-18T13:40:59.976" v="3508" actId="27803"/>
          <ac:spMkLst>
            <pc:docMk/>
            <pc:sldMk cId="767519772" sldId="268"/>
            <ac:spMk id="4259" creationId="{2C68F43C-4AFD-367D-B5D9-85378B7C3369}"/>
          </ac:spMkLst>
        </pc:spChg>
        <pc:spChg chg="mod">
          <ac:chgData name="One Skill" userId="8d49c830ac36a521" providerId="LiveId" clId="{EA354719-4A8A-47E8-A6A4-79A949610386}" dt="2024-04-18T13:40:59.976" v="3508" actId="27803"/>
          <ac:spMkLst>
            <pc:docMk/>
            <pc:sldMk cId="767519772" sldId="268"/>
            <ac:spMk id="4260" creationId="{A4EF0964-D6BE-531E-6408-DDD8FA6EF5BB}"/>
          </ac:spMkLst>
        </pc:spChg>
        <pc:spChg chg="mod">
          <ac:chgData name="One Skill" userId="8d49c830ac36a521" providerId="LiveId" clId="{EA354719-4A8A-47E8-A6A4-79A949610386}" dt="2024-04-18T13:40:59.976" v="3508" actId="27803"/>
          <ac:spMkLst>
            <pc:docMk/>
            <pc:sldMk cId="767519772" sldId="268"/>
            <ac:spMk id="4261" creationId="{AF418206-09BD-4638-656B-ECC1D755FDDA}"/>
          </ac:spMkLst>
        </pc:spChg>
        <pc:spChg chg="mod">
          <ac:chgData name="One Skill" userId="8d49c830ac36a521" providerId="LiveId" clId="{EA354719-4A8A-47E8-A6A4-79A949610386}" dt="2024-04-18T13:40:59.976" v="3508" actId="27803"/>
          <ac:spMkLst>
            <pc:docMk/>
            <pc:sldMk cId="767519772" sldId="268"/>
            <ac:spMk id="4262" creationId="{BA03C046-A67D-7CA4-DC0D-543BA1B7106D}"/>
          </ac:spMkLst>
        </pc:spChg>
        <pc:spChg chg="mod">
          <ac:chgData name="One Skill" userId="8d49c830ac36a521" providerId="LiveId" clId="{EA354719-4A8A-47E8-A6A4-79A949610386}" dt="2024-04-18T13:40:59.976" v="3508" actId="27803"/>
          <ac:spMkLst>
            <pc:docMk/>
            <pc:sldMk cId="767519772" sldId="268"/>
            <ac:spMk id="4263" creationId="{6097881B-7888-7D71-3CD0-60D9A17E897E}"/>
          </ac:spMkLst>
        </pc:spChg>
        <pc:spChg chg="mod">
          <ac:chgData name="One Skill" userId="8d49c830ac36a521" providerId="LiveId" clId="{EA354719-4A8A-47E8-A6A4-79A949610386}" dt="2024-04-18T13:40:59.976" v="3508" actId="27803"/>
          <ac:spMkLst>
            <pc:docMk/>
            <pc:sldMk cId="767519772" sldId="268"/>
            <ac:spMk id="4264" creationId="{A4EDF97C-C248-01FD-95FB-2544BC56C218}"/>
          </ac:spMkLst>
        </pc:spChg>
        <pc:spChg chg="mod">
          <ac:chgData name="One Skill" userId="8d49c830ac36a521" providerId="LiveId" clId="{EA354719-4A8A-47E8-A6A4-79A949610386}" dt="2024-04-18T13:40:59.976" v="3508" actId="27803"/>
          <ac:spMkLst>
            <pc:docMk/>
            <pc:sldMk cId="767519772" sldId="268"/>
            <ac:spMk id="4265" creationId="{529FEBFD-6635-1A9F-5231-498409A71C41}"/>
          </ac:spMkLst>
        </pc:spChg>
        <pc:spChg chg="mod">
          <ac:chgData name="One Skill" userId="8d49c830ac36a521" providerId="LiveId" clId="{EA354719-4A8A-47E8-A6A4-79A949610386}" dt="2024-04-18T13:40:59.976" v="3508" actId="27803"/>
          <ac:spMkLst>
            <pc:docMk/>
            <pc:sldMk cId="767519772" sldId="268"/>
            <ac:spMk id="4266" creationId="{19932C5C-D328-5537-BEEC-932E9F73FE84}"/>
          </ac:spMkLst>
        </pc:spChg>
        <pc:spChg chg="mod">
          <ac:chgData name="One Skill" userId="8d49c830ac36a521" providerId="LiveId" clId="{EA354719-4A8A-47E8-A6A4-79A949610386}" dt="2024-04-18T13:40:59.976" v="3508" actId="27803"/>
          <ac:spMkLst>
            <pc:docMk/>
            <pc:sldMk cId="767519772" sldId="268"/>
            <ac:spMk id="4267" creationId="{352E83DB-ABC2-D6E9-C6B6-25E3120756B4}"/>
          </ac:spMkLst>
        </pc:spChg>
        <pc:spChg chg="mod">
          <ac:chgData name="One Skill" userId="8d49c830ac36a521" providerId="LiveId" clId="{EA354719-4A8A-47E8-A6A4-79A949610386}" dt="2024-04-18T13:40:59.976" v="3508" actId="27803"/>
          <ac:spMkLst>
            <pc:docMk/>
            <pc:sldMk cId="767519772" sldId="268"/>
            <ac:spMk id="4268" creationId="{6C068E57-7C2D-C369-506A-AF786C8CA7E9}"/>
          </ac:spMkLst>
        </pc:spChg>
        <pc:spChg chg="mod">
          <ac:chgData name="One Skill" userId="8d49c830ac36a521" providerId="LiveId" clId="{EA354719-4A8A-47E8-A6A4-79A949610386}" dt="2024-04-18T13:40:59.976" v="3508" actId="27803"/>
          <ac:spMkLst>
            <pc:docMk/>
            <pc:sldMk cId="767519772" sldId="268"/>
            <ac:spMk id="4269" creationId="{0F7B07E6-BCE5-351D-C24F-39573E6442BE}"/>
          </ac:spMkLst>
        </pc:spChg>
        <pc:spChg chg="mod">
          <ac:chgData name="One Skill" userId="8d49c830ac36a521" providerId="LiveId" clId="{EA354719-4A8A-47E8-A6A4-79A949610386}" dt="2024-04-18T13:40:59.976" v="3508" actId="27803"/>
          <ac:spMkLst>
            <pc:docMk/>
            <pc:sldMk cId="767519772" sldId="268"/>
            <ac:spMk id="4270" creationId="{618B4D57-0581-2938-7E6D-C39B3DEDD490}"/>
          </ac:spMkLst>
        </pc:spChg>
        <pc:spChg chg="mod">
          <ac:chgData name="One Skill" userId="8d49c830ac36a521" providerId="LiveId" clId="{EA354719-4A8A-47E8-A6A4-79A949610386}" dt="2024-04-18T13:40:59.976" v="3508" actId="27803"/>
          <ac:spMkLst>
            <pc:docMk/>
            <pc:sldMk cId="767519772" sldId="268"/>
            <ac:spMk id="4271" creationId="{A6A3856A-474F-4554-0C23-06C6BD693237}"/>
          </ac:spMkLst>
        </pc:spChg>
        <pc:spChg chg="mod">
          <ac:chgData name="One Skill" userId="8d49c830ac36a521" providerId="LiveId" clId="{EA354719-4A8A-47E8-A6A4-79A949610386}" dt="2024-04-18T13:40:59.976" v="3508" actId="27803"/>
          <ac:spMkLst>
            <pc:docMk/>
            <pc:sldMk cId="767519772" sldId="268"/>
            <ac:spMk id="4272" creationId="{F9FEF012-5B1B-3B5E-BE79-2F6A232D44C7}"/>
          </ac:spMkLst>
        </pc:spChg>
        <pc:spChg chg="mod">
          <ac:chgData name="One Skill" userId="8d49c830ac36a521" providerId="LiveId" clId="{EA354719-4A8A-47E8-A6A4-79A949610386}" dt="2024-04-18T13:40:59.976" v="3508" actId="27803"/>
          <ac:spMkLst>
            <pc:docMk/>
            <pc:sldMk cId="767519772" sldId="268"/>
            <ac:spMk id="4273" creationId="{77B71598-25F5-4314-A050-E3D906A78A09}"/>
          </ac:spMkLst>
        </pc:spChg>
        <pc:spChg chg="mod">
          <ac:chgData name="One Skill" userId="8d49c830ac36a521" providerId="LiveId" clId="{EA354719-4A8A-47E8-A6A4-79A949610386}" dt="2024-04-18T13:40:59.976" v="3508" actId="27803"/>
          <ac:spMkLst>
            <pc:docMk/>
            <pc:sldMk cId="767519772" sldId="268"/>
            <ac:spMk id="4274" creationId="{47686EFB-C5A1-A6E3-83D9-70F18E37A0B6}"/>
          </ac:spMkLst>
        </pc:spChg>
        <pc:spChg chg="mod">
          <ac:chgData name="One Skill" userId="8d49c830ac36a521" providerId="LiveId" clId="{EA354719-4A8A-47E8-A6A4-79A949610386}" dt="2024-04-18T13:40:59.976" v="3508" actId="27803"/>
          <ac:spMkLst>
            <pc:docMk/>
            <pc:sldMk cId="767519772" sldId="268"/>
            <ac:spMk id="4275" creationId="{82CC4B0B-1254-EF83-E106-27CD2CC92C4A}"/>
          </ac:spMkLst>
        </pc:spChg>
        <pc:spChg chg="mod">
          <ac:chgData name="One Skill" userId="8d49c830ac36a521" providerId="LiveId" clId="{EA354719-4A8A-47E8-A6A4-79A949610386}" dt="2024-04-18T13:40:59.976" v="3508" actId="27803"/>
          <ac:spMkLst>
            <pc:docMk/>
            <pc:sldMk cId="767519772" sldId="268"/>
            <ac:spMk id="4276" creationId="{9A0D8C01-819B-D4EF-6FB5-7E4D40634772}"/>
          </ac:spMkLst>
        </pc:spChg>
        <pc:spChg chg="mod">
          <ac:chgData name="One Skill" userId="8d49c830ac36a521" providerId="LiveId" clId="{EA354719-4A8A-47E8-A6A4-79A949610386}" dt="2024-04-18T13:40:59.976" v="3508" actId="27803"/>
          <ac:spMkLst>
            <pc:docMk/>
            <pc:sldMk cId="767519772" sldId="268"/>
            <ac:spMk id="4277" creationId="{35E81AA8-E7F0-E51B-4A00-4EDC852438BC}"/>
          </ac:spMkLst>
        </pc:spChg>
        <pc:spChg chg="mod">
          <ac:chgData name="One Skill" userId="8d49c830ac36a521" providerId="LiveId" clId="{EA354719-4A8A-47E8-A6A4-79A949610386}" dt="2024-04-18T13:40:59.976" v="3508" actId="27803"/>
          <ac:spMkLst>
            <pc:docMk/>
            <pc:sldMk cId="767519772" sldId="268"/>
            <ac:spMk id="4278" creationId="{72A82B4C-1E6A-8614-61CB-CC60BE4DC1FD}"/>
          </ac:spMkLst>
        </pc:spChg>
        <pc:spChg chg="mod">
          <ac:chgData name="One Skill" userId="8d49c830ac36a521" providerId="LiveId" clId="{EA354719-4A8A-47E8-A6A4-79A949610386}" dt="2024-04-18T13:40:59.976" v="3508" actId="27803"/>
          <ac:spMkLst>
            <pc:docMk/>
            <pc:sldMk cId="767519772" sldId="268"/>
            <ac:spMk id="4279" creationId="{35E6DB01-D483-9AB5-C6E7-8FEEE44A311A}"/>
          </ac:spMkLst>
        </pc:spChg>
        <pc:spChg chg="mod">
          <ac:chgData name="One Skill" userId="8d49c830ac36a521" providerId="LiveId" clId="{EA354719-4A8A-47E8-A6A4-79A949610386}" dt="2024-04-18T13:40:59.976" v="3508" actId="27803"/>
          <ac:spMkLst>
            <pc:docMk/>
            <pc:sldMk cId="767519772" sldId="268"/>
            <ac:spMk id="4280" creationId="{3702E9E2-D56A-0D82-8485-DAD988F4F964}"/>
          </ac:spMkLst>
        </pc:spChg>
        <pc:spChg chg="mod">
          <ac:chgData name="One Skill" userId="8d49c830ac36a521" providerId="LiveId" clId="{EA354719-4A8A-47E8-A6A4-79A949610386}" dt="2024-04-18T13:40:59.976" v="3508" actId="27803"/>
          <ac:spMkLst>
            <pc:docMk/>
            <pc:sldMk cId="767519772" sldId="268"/>
            <ac:spMk id="4281" creationId="{C3E9B5DB-87A3-747C-44D4-AD52E5268A4F}"/>
          </ac:spMkLst>
        </pc:spChg>
        <pc:spChg chg="mod">
          <ac:chgData name="One Skill" userId="8d49c830ac36a521" providerId="LiveId" clId="{EA354719-4A8A-47E8-A6A4-79A949610386}" dt="2024-04-18T13:40:59.976" v="3508" actId="27803"/>
          <ac:spMkLst>
            <pc:docMk/>
            <pc:sldMk cId="767519772" sldId="268"/>
            <ac:spMk id="4282" creationId="{57985235-A43D-F021-4BD2-2F780ABB7CDA}"/>
          </ac:spMkLst>
        </pc:spChg>
        <pc:spChg chg="mod">
          <ac:chgData name="One Skill" userId="8d49c830ac36a521" providerId="LiveId" clId="{EA354719-4A8A-47E8-A6A4-79A949610386}" dt="2024-04-18T13:40:59.976" v="3508" actId="27803"/>
          <ac:spMkLst>
            <pc:docMk/>
            <pc:sldMk cId="767519772" sldId="268"/>
            <ac:spMk id="4283" creationId="{27A8D668-F049-319C-D0EC-CBEDB50FC4CD}"/>
          </ac:spMkLst>
        </pc:spChg>
        <pc:spChg chg="mod">
          <ac:chgData name="One Skill" userId="8d49c830ac36a521" providerId="LiveId" clId="{EA354719-4A8A-47E8-A6A4-79A949610386}" dt="2024-04-18T13:40:59.976" v="3508" actId="27803"/>
          <ac:spMkLst>
            <pc:docMk/>
            <pc:sldMk cId="767519772" sldId="268"/>
            <ac:spMk id="4284" creationId="{D2E4F875-B1F6-D7CF-CB15-9FC6C5126B8C}"/>
          </ac:spMkLst>
        </pc:spChg>
        <pc:spChg chg="mod">
          <ac:chgData name="One Skill" userId="8d49c830ac36a521" providerId="LiveId" clId="{EA354719-4A8A-47E8-A6A4-79A949610386}" dt="2024-04-18T13:40:59.976" v="3508" actId="27803"/>
          <ac:spMkLst>
            <pc:docMk/>
            <pc:sldMk cId="767519772" sldId="268"/>
            <ac:spMk id="4285" creationId="{6B32DA3C-AC30-D53F-7D09-23C8A744A3A8}"/>
          </ac:spMkLst>
        </pc:spChg>
        <pc:spChg chg="mod">
          <ac:chgData name="One Skill" userId="8d49c830ac36a521" providerId="LiveId" clId="{EA354719-4A8A-47E8-A6A4-79A949610386}" dt="2024-04-18T13:40:59.976" v="3508" actId="27803"/>
          <ac:spMkLst>
            <pc:docMk/>
            <pc:sldMk cId="767519772" sldId="268"/>
            <ac:spMk id="4286" creationId="{478454BE-3236-907F-140E-E7EABA8FBDB3}"/>
          </ac:spMkLst>
        </pc:spChg>
        <pc:spChg chg="mod">
          <ac:chgData name="One Skill" userId="8d49c830ac36a521" providerId="LiveId" clId="{EA354719-4A8A-47E8-A6A4-79A949610386}" dt="2024-04-18T13:40:59.976" v="3508" actId="27803"/>
          <ac:spMkLst>
            <pc:docMk/>
            <pc:sldMk cId="767519772" sldId="268"/>
            <ac:spMk id="4287" creationId="{E717A393-0E95-649B-2493-0B5BD155D897}"/>
          </ac:spMkLst>
        </pc:spChg>
        <pc:spChg chg="mod">
          <ac:chgData name="One Skill" userId="8d49c830ac36a521" providerId="LiveId" clId="{EA354719-4A8A-47E8-A6A4-79A949610386}" dt="2024-04-18T13:40:59.976" v="3508" actId="27803"/>
          <ac:spMkLst>
            <pc:docMk/>
            <pc:sldMk cId="767519772" sldId="268"/>
            <ac:spMk id="4288" creationId="{05DF6E15-A1B4-BD91-231B-D128AA28458B}"/>
          </ac:spMkLst>
        </pc:spChg>
        <pc:spChg chg="mod">
          <ac:chgData name="One Skill" userId="8d49c830ac36a521" providerId="LiveId" clId="{EA354719-4A8A-47E8-A6A4-79A949610386}" dt="2024-04-18T13:40:59.976" v="3508" actId="27803"/>
          <ac:spMkLst>
            <pc:docMk/>
            <pc:sldMk cId="767519772" sldId="268"/>
            <ac:spMk id="4289" creationId="{7F70FBE5-565D-A41B-AAA6-1B8D5BCC62D7}"/>
          </ac:spMkLst>
        </pc:spChg>
        <pc:spChg chg="mod">
          <ac:chgData name="One Skill" userId="8d49c830ac36a521" providerId="LiveId" clId="{EA354719-4A8A-47E8-A6A4-79A949610386}" dt="2024-04-18T13:40:59.976" v="3508" actId="27803"/>
          <ac:spMkLst>
            <pc:docMk/>
            <pc:sldMk cId="767519772" sldId="268"/>
            <ac:spMk id="4290" creationId="{2C628E1C-D1C4-A527-194D-15045DB28DE3}"/>
          </ac:spMkLst>
        </pc:spChg>
        <pc:spChg chg="mod">
          <ac:chgData name="One Skill" userId="8d49c830ac36a521" providerId="LiveId" clId="{EA354719-4A8A-47E8-A6A4-79A949610386}" dt="2024-04-18T13:40:59.976" v="3508" actId="27803"/>
          <ac:spMkLst>
            <pc:docMk/>
            <pc:sldMk cId="767519772" sldId="268"/>
            <ac:spMk id="4291" creationId="{BC71B82D-FCEC-F815-AC32-C9DC6A05DEAF}"/>
          </ac:spMkLst>
        </pc:spChg>
        <pc:spChg chg="mod">
          <ac:chgData name="One Skill" userId="8d49c830ac36a521" providerId="LiveId" clId="{EA354719-4A8A-47E8-A6A4-79A949610386}" dt="2024-04-18T13:40:59.976" v="3508" actId="27803"/>
          <ac:spMkLst>
            <pc:docMk/>
            <pc:sldMk cId="767519772" sldId="268"/>
            <ac:spMk id="4292" creationId="{54C8277F-A599-BA8D-012C-41898F771AAE}"/>
          </ac:spMkLst>
        </pc:spChg>
        <pc:spChg chg="mod">
          <ac:chgData name="One Skill" userId="8d49c830ac36a521" providerId="LiveId" clId="{EA354719-4A8A-47E8-A6A4-79A949610386}" dt="2024-04-18T13:40:59.976" v="3508" actId="27803"/>
          <ac:spMkLst>
            <pc:docMk/>
            <pc:sldMk cId="767519772" sldId="268"/>
            <ac:spMk id="4293" creationId="{1CF1C221-12A2-7B68-97E8-DA6A9F6CCDF6}"/>
          </ac:spMkLst>
        </pc:spChg>
        <pc:spChg chg="mod">
          <ac:chgData name="One Skill" userId="8d49c830ac36a521" providerId="LiveId" clId="{EA354719-4A8A-47E8-A6A4-79A949610386}" dt="2024-04-18T13:40:59.976" v="3508" actId="27803"/>
          <ac:spMkLst>
            <pc:docMk/>
            <pc:sldMk cId="767519772" sldId="268"/>
            <ac:spMk id="4294" creationId="{13E49DCC-0F73-30CB-3236-15F717695BE7}"/>
          </ac:spMkLst>
        </pc:spChg>
        <pc:spChg chg="mod">
          <ac:chgData name="One Skill" userId="8d49c830ac36a521" providerId="LiveId" clId="{EA354719-4A8A-47E8-A6A4-79A949610386}" dt="2024-04-18T13:40:59.976" v="3508" actId="27803"/>
          <ac:spMkLst>
            <pc:docMk/>
            <pc:sldMk cId="767519772" sldId="268"/>
            <ac:spMk id="4295" creationId="{9E71B8F1-A915-FCED-7851-617F371FCD3B}"/>
          </ac:spMkLst>
        </pc:spChg>
        <pc:spChg chg="mod">
          <ac:chgData name="One Skill" userId="8d49c830ac36a521" providerId="LiveId" clId="{EA354719-4A8A-47E8-A6A4-79A949610386}" dt="2024-04-18T13:40:59.976" v="3508" actId="27803"/>
          <ac:spMkLst>
            <pc:docMk/>
            <pc:sldMk cId="767519772" sldId="268"/>
            <ac:spMk id="4296" creationId="{D4F963AE-8117-71BD-7B10-FA1DDA495240}"/>
          </ac:spMkLst>
        </pc:spChg>
        <pc:spChg chg="mod">
          <ac:chgData name="One Skill" userId="8d49c830ac36a521" providerId="LiveId" clId="{EA354719-4A8A-47E8-A6A4-79A949610386}" dt="2024-04-18T13:40:59.976" v="3508" actId="27803"/>
          <ac:spMkLst>
            <pc:docMk/>
            <pc:sldMk cId="767519772" sldId="268"/>
            <ac:spMk id="4297" creationId="{3001A3A6-4E50-5541-759F-5BEAA7BBEAAB}"/>
          </ac:spMkLst>
        </pc:spChg>
        <pc:spChg chg="mod">
          <ac:chgData name="One Skill" userId="8d49c830ac36a521" providerId="LiveId" clId="{EA354719-4A8A-47E8-A6A4-79A949610386}" dt="2024-04-18T13:40:59.976" v="3508" actId="27803"/>
          <ac:spMkLst>
            <pc:docMk/>
            <pc:sldMk cId="767519772" sldId="268"/>
            <ac:spMk id="4298" creationId="{7CE76A8F-8D46-EB1A-A61D-818F33FF8E25}"/>
          </ac:spMkLst>
        </pc:spChg>
        <pc:spChg chg="mod">
          <ac:chgData name="One Skill" userId="8d49c830ac36a521" providerId="LiveId" clId="{EA354719-4A8A-47E8-A6A4-79A949610386}" dt="2024-04-18T13:40:59.976" v="3508" actId="27803"/>
          <ac:spMkLst>
            <pc:docMk/>
            <pc:sldMk cId="767519772" sldId="268"/>
            <ac:spMk id="4299" creationId="{D2717D2A-06B4-D72E-AF65-EC4022AC24D5}"/>
          </ac:spMkLst>
        </pc:spChg>
        <pc:spChg chg="mod">
          <ac:chgData name="One Skill" userId="8d49c830ac36a521" providerId="LiveId" clId="{EA354719-4A8A-47E8-A6A4-79A949610386}" dt="2024-04-18T13:40:59.976" v="3508" actId="27803"/>
          <ac:spMkLst>
            <pc:docMk/>
            <pc:sldMk cId="767519772" sldId="268"/>
            <ac:spMk id="4300" creationId="{70DAC710-2589-1DE1-EED2-93BB3764888F}"/>
          </ac:spMkLst>
        </pc:spChg>
        <pc:spChg chg="mod">
          <ac:chgData name="One Skill" userId="8d49c830ac36a521" providerId="LiveId" clId="{EA354719-4A8A-47E8-A6A4-79A949610386}" dt="2024-04-18T13:40:59.976" v="3508" actId="27803"/>
          <ac:spMkLst>
            <pc:docMk/>
            <pc:sldMk cId="767519772" sldId="268"/>
            <ac:spMk id="4301" creationId="{FA68ADF7-A435-AA98-FE64-40942044EFD8}"/>
          </ac:spMkLst>
        </pc:spChg>
        <pc:spChg chg="mod">
          <ac:chgData name="One Skill" userId="8d49c830ac36a521" providerId="LiveId" clId="{EA354719-4A8A-47E8-A6A4-79A949610386}" dt="2024-04-18T13:40:59.976" v="3508" actId="27803"/>
          <ac:spMkLst>
            <pc:docMk/>
            <pc:sldMk cId="767519772" sldId="268"/>
            <ac:spMk id="4302" creationId="{B4C37F43-0A62-89BF-74E9-7D6B13010E43}"/>
          </ac:spMkLst>
        </pc:spChg>
        <pc:spChg chg="mod">
          <ac:chgData name="One Skill" userId="8d49c830ac36a521" providerId="LiveId" clId="{EA354719-4A8A-47E8-A6A4-79A949610386}" dt="2024-04-18T13:40:59.976" v="3508" actId="27803"/>
          <ac:spMkLst>
            <pc:docMk/>
            <pc:sldMk cId="767519772" sldId="268"/>
            <ac:spMk id="4303" creationId="{35D13052-A8A4-D94F-FF77-06558C8C9114}"/>
          </ac:spMkLst>
        </pc:spChg>
        <pc:spChg chg="mod">
          <ac:chgData name="One Skill" userId="8d49c830ac36a521" providerId="LiveId" clId="{EA354719-4A8A-47E8-A6A4-79A949610386}" dt="2024-04-18T13:40:59.976" v="3508" actId="27803"/>
          <ac:spMkLst>
            <pc:docMk/>
            <pc:sldMk cId="767519772" sldId="268"/>
            <ac:spMk id="4304" creationId="{D9774A7D-FEDC-FA51-E614-E02C5E3B2873}"/>
          </ac:spMkLst>
        </pc:spChg>
        <pc:spChg chg="mod">
          <ac:chgData name="One Skill" userId="8d49c830ac36a521" providerId="LiveId" clId="{EA354719-4A8A-47E8-A6A4-79A949610386}" dt="2024-04-18T13:40:59.976" v="3508" actId="27803"/>
          <ac:spMkLst>
            <pc:docMk/>
            <pc:sldMk cId="767519772" sldId="268"/>
            <ac:spMk id="4305" creationId="{92B9D1C7-16FF-A82A-83B6-BB922D97853B}"/>
          </ac:spMkLst>
        </pc:spChg>
        <pc:spChg chg="mod">
          <ac:chgData name="One Skill" userId="8d49c830ac36a521" providerId="LiveId" clId="{EA354719-4A8A-47E8-A6A4-79A949610386}" dt="2024-04-18T13:40:59.976" v="3508" actId="27803"/>
          <ac:spMkLst>
            <pc:docMk/>
            <pc:sldMk cId="767519772" sldId="268"/>
            <ac:spMk id="4306" creationId="{581564A6-8C20-C9AB-288A-8C3A4B071447}"/>
          </ac:spMkLst>
        </pc:spChg>
        <pc:spChg chg="mod">
          <ac:chgData name="One Skill" userId="8d49c830ac36a521" providerId="LiveId" clId="{EA354719-4A8A-47E8-A6A4-79A949610386}" dt="2024-04-18T13:40:59.976" v="3508" actId="27803"/>
          <ac:spMkLst>
            <pc:docMk/>
            <pc:sldMk cId="767519772" sldId="268"/>
            <ac:spMk id="4307" creationId="{92B306BA-E8FF-9E46-2B8F-3F5E5D5D9506}"/>
          </ac:spMkLst>
        </pc:spChg>
        <pc:spChg chg="mod">
          <ac:chgData name="One Skill" userId="8d49c830ac36a521" providerId="LiveId" clId="{EA354719-4A8A-47E8-A6A4-79A949610386}" dt="2024-04-18T13:40:59.976" v="3508" actId="27803"/>
          <ac:spMkLst>
            <pc:docMk/>
            <pc:sldMk cId="767519772" sldId="268"/>
            <ac:spMk id="4308" creationId="{7022CB1D-FA92-2D59-5053-0A1AB804A40F}"/>
          </ac:spMkLst>
        </pc:spChg>
        <pc:spChg chg="mod">
          <ac:chgData name="One Skill" userId="8d49c830ac36a521" providerId="LiveId" clId="{EA354719-4A8A-47E8-A6A4-79A949610386}" dt="2024-04-18T13:40:59.976" v="3508" actId="27803"/>
          <ac:spMkLst>
            <pc:docMk/>
            <pc:sldMk cId="767519772" sldId="268"/>
            <ac:spMk id="4309" creationId="{458B04E0-15D1-688B-8914-8041D90217B2}"/>
          </ac:spMkLst>
        </pc:spChg>
        <pc:spChg chg="mod">
          <ac:chgData name="One Skill" userId="8d49c830ac36a521" providerId="LiveId" clId="{EA354719-4A8A-47E8-A6A4-79A949610386}" dt="2024-04-18T13:40:59.976" v="3508" actId="27803"/>
          <ac:spMkLst>
            <pc:docMk/>
            <pc:sldMk cId="767519772" sldId="268"/>
            <ac:spMk id="4310" creationId="{8084EA71-E510-3900-5952-79DD0DC8F48F}"/>
          </ac:spMkLst>
        </pc:spChg>
        <pc:spChg chg="mod">
          <ac:chgData name="One Skill" userId="8d49c830ac36a521" providerId="LiveId" clId="{EA354719-4A8A-47E8-A6A4-79A949610386}" dt="2024-04-18T13:40:59.976" v="3508" actId="27803"/>
          <ac:spMkLst>
            <pc:docMk/>
            <pc:sldMk cId="767519772" sldId="268"/>
            <ac:spMk id="4311" creationId="{799E55EA-95E6-2283-10F1-857A213D007B}"/>
          </ac:spMkLst>
        </pc:spChg>
        <pc:spChg chg="mod">
          <ac:chgData name="One Skill" userId="8d49c830ac36a521" providerId="LiveId" clId="{EA354719-4A8A-47E8-A6A4-79A949610386}" dt="2024-04-18T13:40:59.976" v="3508" actId="27803"/>
          <ac:spMkLst>
            <pc:docMk/>
            <pc:sldMk cId="767519772" sldId="268"/>
            <ac:spMk id="4312" creationId="{A1E4575B-110B-6F1E-B3A7-33F00DEACCBC}"/>
          </ac:spMkLst>
        </pc:spChg>
        <pc:spChg chg="mod">
          <ac:chgData name="One Skill" userId="8d49c830ac36a521" providerId="LiveId" clId="{EA354719-4A8A-47E8-A6A4-79A949610386}" dt="2024-04-18T13:40:59.976" v="3508" actId="27803"/>
          <ac:spMkLst>
            <pc:docMk/>
            <pc:sldMk cId="767519772" sldId="268"/>
            <ac:spMk id="4313" creationId="{4E3B5D40-71C8-81BE-D79D-FBC30EAC5416}"/>
          </ac:spMkLst>
        </pc:spChg>
        <pc:spChg chg="mod">
          <ac:chgData name="One Skill" userId="8d49c830ac36a521" providerId="LiveId" clId="{EA354719-4A8A-47E8-A6A4-79A949610386}" dt="2024-04-18T13:40:59.976" v="3508" actId="27803"/>
          <ac:spMkLst>
            <pc:docMk/>
            <pc:sldMk cId="767519772" sldId="268"/>
            <ac:spMk id="4314" creationId="{E140298D-24BC-43DD-C67B-A8467CD73D27}"/>
          </ac:spMkLst>
        </pc:spChg>
        <pc:spChg chg="mod">
          <ac:chgData name="One Skill" userId="8d49c830ac36a521" providerId="LiveId" clId="{EA354719-4A8A-47E8-A6A4-79A949610386}" dt="2024-04-18T13:40:59.976" v="3508" actId="27803"/>
          <ac:spMkLst>
            <pc:docMk/>
            <pc:sldMk cId="767519772" sldId="268"/>
            <ac:spMk id="4315" creationId="{085C6189-6F55-F3A9-79EF-77CC48F60FE3}"/>
          </ac:spMkLst>
        </pc:spChg>
        <pc:spChg chg="mod">
          <ac:chgData name="One Skill" userId="8d49c830ac36a521" providerId="LiveId" clId="{EA354719-4A8A-47E8-A6A4-79A949610386}" dt="2024-04-18T13:40:59.976" v="3508" actId="27803"/>
          <ac:spMkLst>
            <pc:docMk/>
            <pc:sldMk cId="767519772" sldId="268"/>
            <ac:spMk id="4316" creationId="{88A9F737-F650-58E1-AC5D-E4FA20E8D4F3}"/>
          </ac:spMkLst>
        </pc:spChg>
        <pc:spChg chg="mod">
          <ac:chgData name="One Skill" userId="8d49c830ac36a521" providerId="LiveId" clId="{EA354719-4A8A-47E8-A6A4-79A949610386}" dt="2024-04-18T13:40:59.976" v="3508" actId="27803"/>
          <ac:spMkLst>
            <pc:docMk/>
            <pc:sldMk cId="767519772" sldId="268"/>
            <ac:spMk id="4317" creationId="{0EAF1A0D-184C-BF8E-3540-0539A6449776}"/>
          </ac:spMkLst>
        </pc:spChg>
        <pc:spChg chg="mod">
          <ac:chgData name="One Skill" userId="8d49c830ac36a521" providerId="LiveId" clId="{EA354719-4A8A-47E8-A6A4-79A949610386}" dt="2024-04-18T13:40:59.976" v="3508" actId="27803"/>
          <ac:spMkLst>
            <pc:docMk/>
            <pc:sldMk cId="767519772" sldId="268"/>
            <ac:spMk id="4318" creationId="{C36A980E-2CCC-538C-8F5E-938DC9B205AD}"/>
          </ac:spMkLst>
        </pc:spChg>
        <pc:spChg chg="mod">
          <ac:chgData name="One Skill" userId="8d49c830ac36a521" providerId="LiveId" clId="{EA354719-4A8A-47E8-A6A4-79A949610386}" dt="2024-04-18T13:40:59.976" v="3508" actId="27803"/>
          <ac:spMkLst>
            <pc:docMk/>
            <pc:sldMk cId="767519772" sldId="268"/>
            <ac:spMk id="4319" creationId="{AED344F2-EE1B-3FCB-4A8F-F3DF9613F8EE}"/>
          </ac:spMkLst>
        </pc:spChg>
        <pc:spChg chg="mod">
          <ac:chgData name="One Skill" userId="8d49c830ac36a521" providerId="LiveId" clId="{EA354719-4A8A-47E8-A6A4-79A949610386}" dt="2024-04-18T13:40:59.976" v="3508" actId="27803"/>
          <ac:spMkLst>
            <pc:docMk/>
            <pc:sldMk cId="767519772" sldId="268"/>
            <ac:spMk id="4320" creationId="{DD0D36BA-2F37-A5BC-9728-BB9A245BDF17}"/>
          </ac:spMkLst>
        </pc:spChg>
        <pc:spChg chg="mod">
          <ac:chgData name="One Skill" userId="8d49c830ac36a521" providerId="LiveId" clId="{EA354719-4A8A-47E8-A6A4-79A949610386}" dt="2024-04-18T13:40:59.976" v="3508" actId="27803"/>
          <ac:spMkLst>
            <pc:docMk/>
            <pc:sldMk cId="767519772" sldId="268"/>
            <ac:spMk id="4321" creationId="{A40395B3-38AC-6E71-8489-D1026E556A6C}"/>
          </ac:spMkLst>
        </pc:spChg>
        <pc:spChg chg="mod">
          <ac:chgData name="One Skill" userId="8d49c830ac36a521" providerId="LiveId" clId="{EA354719-4A8A-47E8-A6A4-79A949610386}" dt="2024-04-18T13:40:59.976" v="3508" actId="27803"/>
          <ac:spMkLst>
            <pc:docMk/>
            <pc:sldMk cId="767519772" sldId="268"/>
            <ac:spMk id="4322" creationId="{6EAC4729-A151-05ED-2C1A-8C5B664F3B7B}"/>
          </ac:spMkLst>
        </pc:spChg>
        <pc:spChg chg="mod">
          <ac:chgData name="One Skill" userId="8d49c830ac36a521" providerId="LiveId" clId="{EA354719-4A8A-47E8-A6A4-79A949610386}" dt="2024-04-18T13:40:59.976" v="3508" actId="27803"/>
          <ac:spMkLst>
            <pc:docMk/>
            <pc:sldMk cId="767519772" sldId="268"/>
            <ac:spMk id="4323" creationId="{501C635F-D958-B6B3-59C9-12E97B99102C}"/>
          </ac:spMkLst>
        </pc:spChg>
        <pc:spChg chg="mod">
          <ac:chgData name="One Skill" userId="8d49c830ac36a521" providerId="LiveId" clId="{EA354719-4A8A-47E8-A6A4-79A949610386}" dt="2024-04-18T13:40:59.976" v="3508" actId="27803"/>
          <ac:spMkLst>
            <pc:docMk/>
            <pc:sldMk cId="767519772" sldId="268"/>
            <ac:spMk id="4324" creationId="{DECFBDB0-4FF9-FC29-0C95-306898E5574A}"/>
          </ac:spMkLst>
        </pc:spChg>
        <pc:spChg chg="mod">
          <ac:chgData name="One Skill" userId="8d49c830ac36a521" providerId="LiveId" clId="{EA354719-4A8A-47E8-A6A4-79A949610386}" dt="2024-04-18T13:40:59.976" v="3508" actId="27803"/>
          <ac:spMkLst>
            <pc:docMk/>
            <pc:sldMk cId="767519772" sldId="268"/>
            <ac:spMk id="4325" creationId="{AB07495D-E24A-DF4B-CB4F-C64473EE727D}"/>
          </ac:spMkLst>
        </pc:spChg>
        <pc:spChg chg="mod">
          <ac:chgData name="One Skill" userId="8d49c830ac36a521" providerId="LiveId" clId="{EA354719-4A8A-47E8-A6A4-79A949610386}" dt="2024-04-18T13:40:59.976" v="3508" actId="27803"/>
          <ac:spMkLst>
            <pc:docMk/>
            <pc:sldMk cId="767519772" sldId="268"/>
            <ac:spMk id="4326" creationId="{5926953D-E532-C8D8-C5D6-896D31B1F9CE}"/>
          </ac:spMkLst>
        </pc:spChg>
        <pc:spChg chg="mod">
          <ac:chgData name="One Skill" userId="8d49c830ac36a521" providerId="LiveId" clId="{EA354719-4A8A-47E8-A6A4-79A949610386}" dt="2024-04-18T13:40:59.976" v="3508" actId="27803"/>
          <ac:spMkLst>
            <pc:docMk/>
            <pc:sldMk cId="767519772" sldId="268"/>
            <ac:spMk id="4327" creationId="{80470B81-5916-14BC-5DCF-F8436B68B0F0}"/>
          </ac:spMkLst>
        </pc:spChg>
        <pc:spChg chg="mod">
          <ac:chgData name="One Skill" userId="8d49c830ac36a521" providerId="LiveId" clId="{EA354719-4A8A-47E8-A6A4-79A949610386}" dt="2024-04-18T13:40:59.976" v="3508" actId="27803"/>
          <ac:spMkLst>
            <pc:docMk/>
            <pc:sldMk cId="767519772" sldId="268"/>
            <ac:spMk id="4328" creationId="{A04814C2-99E3-DB7E-0D71-CFC7D743F994}"/>
          </ac:spMkLst>
        </pc:spChg>
        <pc:spChg chg="mod">
          <ac:chgData name="One Skill" userId="8d49c830ac36a521" providerId="LiveId" clId="{EA354719-4A8A-47E8-A6A4-79A949610386}" dt="2024-04-18T13:40:59.976" v="3508" actId="27803"/>
          <ac:spMkLst>
            <pc:docMk/>
            <pc:sldMk cId="767519772" sldId="268"/>
            <ac:spMk id="4329" creationId="{44A855AB-D3B6-5926-48D8-B696CDFFEB6C}"/>
          </ac:spMkLst>
        </pc:spChg>
        <pc:spChg chg="mod">
          <ac:chgData name="One Skill" userId="8d49c830ac36a521" providerId="LiveId" clId="{EA354719-4A8A-47E8-A6A4-79A949610386}" dt="2024-04-18T13:40:59.976" v="3508" actId="27803"/>
          <ac:spMkLst>
            <pc:docMk/>
            <pc:sldMk cId="767519772" sldId="268"/>
            <ac:spMk id="4330" creationId="{275F8537-896B-9006-20F3-A36AFC4E8CA9}"/>
          </ac:spMkLst>
        </pc:spChg>
        <pc:spChg chg="mod">
          <ac:chgData name="One Skill" userId="8d49c830ac36a521" providerId="LiveId" clId="{EA354719-4A8A-47E8-A6A4-79A949610386}" dt="2024-04-18T13:40:59.976" v="3508" actId="27803"/>
          <ac:spMkLst>
            <pc:docMk/>
            <pc:sldMk cId="767519772" sldId="268"/>
            <ac:spMk id="4331" creationId="{CDB5760A-E5C4-CBA1-D502-940D369BF5BC}"/>
          </ac:spMkLst>
        </pc:spChg>
        <pc:spChg chg="mod">
          <ac:chgData name="One Skill" userId="8d49c830ac36a521" providerId="LiveId" clId="{EA354719-4A8A-47E8-A6A4-79A949610386}" dt="2024-04-18T13:40:59.976" v="3508" actId="27803"/>
          <ac:spMkLst>
            <pc:docMk/>
            <pc:sldMk cId="767519772" sldId="268"/>
            <ac:spMk id="4332" creationId="{7C793286-5236-1793-B4FF-A65EC68EB55D}"/>
          </ac:spMkLst>
        </pc:spChg>
        <pc:spChg chg="mod">
          <ac:chgData name="One Skill" userId="8d49c830ac36a521" providerId="LiveId" clId="{EA354719-4A8A-47E8-A6A4-79A949610386}" dt="2024-04-18T13:40:59.976" v="3508" actId="27803"/>
          <ac:spMkLst>
            <pc:docMk/>
            <pc:sldMk cId="767519772" sldId="268"/>
            <ac:spMk id="4333" creationId="{F7A4E1F4-2857-3443-9627-52C0B8F5B0EF}"/>
          </ac:spMkLst>
        </pc:spChg>
        <pc:spChg chg="mod">
          <ac:chgData name="One Skill" userId="8d49c830ac36a521" providerId="LiveId" clId="{EA354719-4A8A-47E8-A6A4-79A949610386}" dt="2024-04-18T13:40:59.976" v="3508" actId="27803"/>
          <ac:spMkLst>
            <pc:docMk/>
            <pc:sldMk cId="767519772" sldId="268"/>
            <ac:spMk id="4334" creationId="{6DEE8DAF-CB88-56B5-8440-72B9DDC7B97B}"/>
          </ac:spMkLst>
        </pc:spChg>
        <pc:spChg chg="mod">
          <ac:chgData name="One Skill" userId="8d49c830ac36a521" providerId="LiveId" clId="{EA354719-4A8A-47E8-A6A4-79A949610386}" dt="2024-04-18T13:40:59.976" v="3508" actId="27803"/>
          <ac:spMkLst>
            <pc:docMk/>
            <pc:sldMk cId="767519772" sldId="268"/>
            <ac:spMk id="4335" creationId="{EBAC7ADB-A4FB-16BC-667F-28413F74D98E}"/>
          </ac:spMkLst>
        </pc:spChg>
        <pc:spChg chg="mod">
          <ac:chgData name="One Skill" userId="8d49c830ac36a521" providerId="LiveId" clId="{EA354719-4A8A-47E8-A6A4-79A949610386}" dt="2024-04-18T13:40:59.976" v="3508" actId="27803"/>
          <ac:spMkLst>
            <pc:docMk/>
            <pc:sldMk cId="767519772" sldId="268"/>
            <ac:spMk id="4336" creationId="{0E3FD403-7615-AE7B-93BD-4C79884958B9}"/>
          </ac:spMkLst>
        </pc:spChg>
        <pc:spChg chg="mod">
          <ac:chgData name="One Skill" userId="8d49c830ac36a521" providerId="LiveId" clId="{EA354719-4A8A-47E8-A6A4-79A949610386}" dt="2024-04-18T13:40:59.976" v="3508" actId="27803"/>
          <ac:spMkLst>
            <pc:docMk/>
            <pc:sldMk cId="767519772" sldId="268"/>
            <ac:spMk id="4337" creationId="{DAF86082-C880-29E2-E4C4-F7CD83B06A91}"/>
          </ac:spMkLst>
        </pc:spChg>
        <pc:spChg chg="mod">
          <ac:chgData name="One Skill" userId="8d49c830ac36a521" providerId="LiveId" clId="{EA354719-4A8A-47E8-A6A4-79A949610386}" dt="2024-04-18T13:40:59.976" v="3508" actId="27803"/>
          <ac:spMkLst>
            <pc:docMk/>
            <pc:sldMk cId="767519772" sldId="268"/>
            <ac:spMk id="4338" creationId="{6A2BE66C-0B66-DE91-3204-064E53234377}"/>
          </ac:spMkLst>
        </pc:spChg>
        <pc:spChg chg="mod">
          <ac:chgData name="One Skill" userId="8d49c830ac36a521" providerId="LiveId" clId="{EA354719-4A8A-47E8-A6A4-79A949610386}" dt="2024-04-18T13:40:59.976" v="3508" actId="27803"/>
          <ac:spMkLst>
            <pc:docMk/>
            <pc:sldMk cId="767519772" sldId="268"/>
            <ac:spMk id="4339" creationId="{1A678EDD-C083-1BF5-0F6A-E57590D7F5F3}"/>
          </ac:spMkLst>
        </pc:spChg>
        <pc:spChg chg="mod">
          <ac:chgData name="One Skill" userId="8d49c830ac36a521" providerId="LiveId" clId="{EA354719-4A8A-47E8-A6A4-79A949610386}" dt="2024-04-18T13:40:59.976" v="3508" actId="27803"/>
          <ac:spMkLst>
            <pc:docMk/>
            <pc:sldMk cId="767519772" sldId="268"/>
            <ac:spMk id="4340" creationId="{1E38AA3D-8D57-40A5-CB42-C399AD1D1874}"/>
          </ac:spMkLst>
        </pc:spChg>
        <pc:spChg chg="mod">
          <ac:chgData name="One Skill" userId="8d49c830ac36a521" providerId="LiveId" clId="{EA354719-4A8A-47E8-A6A4-79A949610386}" dt="2024-04-18T13:40:59.976" v="3508" actId="27803"/>
          <ac:spMkLst>
            <pc:docMk/>
            <pc:sldMk cId="767519772" sldId="268"/>
            <ac:spMk id="4341" creationId="{8E768903-5500-A35B-34A3-71999E8EEFDB}"/>
          </ac:spMkLst>
        </pc:spChg>
        <pc:spChg chg="mod">
          <ac:chgData name="One Skill" userId="8d49c830ac36a521" providerId="LiveId" clId="{EA354719-4A8A-47E8-A6A4-79A949610386}" dt="2024-04-18T13:40:59.976" v="3508" actId="27803"/>
          <ac:spMkLst>
            <pc:docMk/>
            <pc:sldMk cId="767519772" sldId="268"/>
            <ac:spMk id="4342" creationId="{7147679D-F66E-A7FA-BF03-1223BE5552C3}"/>
          </ac:spMkLst>
        </pc:spChg>
        <pc:spChg chg="mod">
          <ac:chgData name="One Skill" userId="8d49c830ac36a521" providerId="LiveId" clId="{EA354719-4A8A-47E8-A6A4-79A949610386}" dt="2024-04-18T13:40:59.976" v="3508" actId="27803"/>
          <ac:spMkLst>
            <pc:docMk/>
            <pc:sldMk cId="767519772" sldId="268"/>
            <ac:spMk id="4343" creationId="{D6C81883-3F60-7DAA-9CB3-F966E8304895}"/>
          </ac:spMkLst>
        </pc:spChg>
        <pc:spChg chg="mod">
          <ac:chgData name="One Skill" userId="8d49c830ac36a521" providerId="LiveId" clId="{EA354719-4A8A-47E8-A6A4-79A949610386}" dt="2024-04-18T13:40:59.976" v="3508" actId="27803"/>
          <ac:spMkLst>
            <pc:docMk/>
            <pc:sldMk cId="767519772" sldId="268"/>
            <ac:spMk id="4344" creationId="{E8E9181A-119D-8116-2D38-985A8E0BC094}"/>
          </ac:spMkLst>
        </pc:spChg>
        <pc:spChg chg="mod">
          <ac:chgData name="One Skill" userId="8d49c830ac36a521" providerId="LiveId" clId="{EA354719-4A8A-47E8-A6A4-79A949610386}" dt="2024-04-18T13:40:59.976" v="3508" actId="27803"/>
          <ac:spMkLst>
            <pc:docMk/>
            <pc:sldMk cId="767519772" sldId="268"/>
            <ac:spMk id="4345" creationId="{7E40F6A1-EA9D-5E03-51E8-08E92606320F}"/>
          </ac:spMkLst>
        </pc:spChg>
        <pc:spChg chg="mod">
          <ac:chgData name="One Skill" userId="8d49c830ac36a521" providerId="LiveId" clId="{EA354719-4A8A-47E8-A6A4-79A949610386}" dt="2024-04-18T13:40:59.976" v="3508" actId="27803"/>
          <ac:spMkLst>
            <pc:docMk/>
            <pc:sldMk cId="767519772" sldId="268"/>
            <ac:spMk id="4346" creationId="{585D4DB6-5446-0325-AAE9-510BCF0605F6}"/>
          </ac:spMkLst>
        </pc:spChg>
        <pc:spChg chg="mod">
          <ac:chgData name="One Skill" userId="8d49c830ac36a521" providerId="LiveId" clId="{EA354719-4A8A-47E8-A6A4-79A949610386}" dt="2024-04-18T13:40:59.976" v="3508" actId="27803"/>
          <ac:spMkLst>
            <pc:docMk/>
            <pc:sldMk cId="767519772" sldId="268"/>
            <ac:spMk id="4347" creationId="{0BF9409E-921E-32F0-5BFB-BF8DD337E794}"/>
          </ac:spMkLst>
        </pc:spChg>
        <pc:spChg chg="mod">
          <ac:chgData name="One Skill" userId="8d49c830ac36a521" providerId="LiveId" clId="{EA354719-4A8A-47E8-A6A4-79A949610386}" dt="2024-04-18T13:40:59.976" v="3508" actId="27803"/>
          <ac:spMkLst>
            <pc:docMk/>
            <pc:sldMk cId="767519772" sldId="268"/>
            <ac:spMk id="4348" creationId="{28890512-C61F-2190-6A7E-781C9BA05FF8}"/>
          </ac:spMkLst>
        </pc:spChg>
        <pc:spChg chg="mod">
          <ac:chgData name="One Skill" userId="8d49c830ac36a521" providerId="LiveId" clId="{EA354719-4A8A-47E8-A6A4-79A949610386}" dt="2024-04-18T13:40:59.976" v="3508" actId="27803"/>
          <ac:spMkLst>
            <pc:docMk/>
            <pc:sldMk cId="767519772" sldId="268"/>
            <ac:spMk id="4349" creationId="{7FF4A98E-F8BF-24BB-52FE-C616E1D850B5}"/>
          </ac:spMkLst>
        </pc:spChg>
        <pc:spChg chg="mod">
          <ac:chgData name="One Skill" userId="8d49c830ac36a521" providerId="LiveId" clId="{EA354719-4A8A-47E8-A6A4-79A949610386}" dt="2024-04-18T13:40:59.976" v="3508" actId="27803"/>
          <ac:spMkLst>
            <pc:docMk/>
            <pc:sldMk cId="767519772" sldId="268"/>
            <ac:spMk id="4350" creationId="{48E72111-AC52-5571-DE85-F75AD074B2CE}"/>
          </ac:spMkLst>
        </pc:spChg>
        <pc:spChg chg="mod">
          <ac:chgData name="One Skill" userId="8d49c830ac36a521" providerId="LiveId" clId="{EA354719-4A8A-47E8-A6A4-79A949610386}" dt="2024-04-18T13:40:59.976" v="3508" actId="27803"/>
          <ac:spMkLst>
            <pc:docMk/>
            <pc:sldMk cId="767519772" sldId="268"/>
            <ac:spMk id="4351" creationId="{8524D873-10C8-655A-2D8F-FF326BA44292}"/>
          </ac:spMkLst>
        </pc:spChg>
        <pc:spChg chg="mod">
          <ac:chgData name="One Skill" userId="8d49c830ac36a521" providerId="LiveId" clId="{EA354719-4A8A-47E8-A6A4-79A949610386}" dt="2024-04-18T13:40:59.976" v="3508" actId="27803"/>
          <ac:spMkLst>
            <pc:docMk/>
            <pc:sldMk cId="767519772" sldId="268"/>
            <ac:spMk id="4352" creationId="{AED6B0C0-E2BC-2A68-D6D9-7895F2C12C46}"/>
          </ac:spMkLst>
        </pc:spChg>
        <pc:spChg chg="mod">
          <ac:chgData name="One Skill" userId="8d49c830ac36a521" providerId="LiveId" clId="{EA354719-4A8A-47E8-A6A4-79A949610386}" dt="2024-04-18T13:40:59.976" v="3508" actId="27803"/>
          <ac:spMkLst>
            <pc:docMk/>
            <pc:sldMk cId="767519772" sldId="268"/>
            <ac:spMk id="4353" creationId="{B93176BA-5F36-9C0E-4BD7-B135FCB8A8DA}"/>
          </ac:spMkLst>
        </pc:spChg>
        <pc:spChg chg="mod">
          <ac:chgData name="One Skill" userId="8d49c830ac36a521" providerId="LiveId" clId="{EA354719-4A8A-47E8-A6A4-79A949610386}" dt="2024-04-18T13:40:59.976" v="3508" actId="27803"/>
          <ac:spMkLst>
            <pc:docMk/>
            <pc:sldMk cId="767519772" sldId="268"/>
            <ac:spMk id="4354" creationId="{D3885667-A37F-FB56-50C3-5BA96CAB1987}"/>
          </ac:spMkLst>
        </pc:spChg>
        <pc:spChg chg="mod">
          <ac:chgData name="One Skill" userId="8d49c830ac36a521" providerId="LiveId" clId="{EA354719-4A8A-47E8-A6A4-79A949610386}" dt="2024-04-18T13:40:59.976" v="3508" actId="27803"/>
          <ac:spMkLst>
            <pc:docMk/>
            <pc:sldMk cId="767519772" sldId="268"/>
            <ac:spMk id="4355" creationId="{3CF71A28-FDAB-EE7C-F56F-79C9D1F084B5}"/>
          </ac:spMkLst>
        </pc:spChg>
        <pc:spChg chg="mod">
          <ac:chgData name="One Skill" userId="8d49c830ac36a521" providerId="LiveId" clId="{EA354719-4A8A-47E8-A6A4-79A949610386}" dt="2024-04-18T13:40:59.976" v="3508" actId="27803"/>
          <ac:spMkLst>
            <pc:docMk/>
            <pc:sldMk cId="767519772" sldId="268"/>
            <ac:spMk id="4356" creationId="{E20D8C0B-DB0D-5331-D25D-19BDA3918B97}"/>
          </ac:spMkLst>
        </pc:spChg>
        <pc:spChg chg="mod">
          <ac:chgData name="One Skill" userId="8d49c830ac36a521" providerId="LiveId" clId="{EA354719-4A8A-47E8-A6A4-79A949610386}" dt="2024-04-18T13:40:59.976" v="3508" actId="27803"/>
          <ac:spMkLst>
            <pc:docMk/>
            <pc:sldMk cId="767519772" sldId="268"/>
            <ac:spMk id="4357" creationId="{43D633DD-C776-A78B-DAEF-D5B0E07866B2}"/>
          </ac:spMkLst>
        </pc:spChg>
        <pc:spChg chg="mod">
          <ac:chgData name="One Skill" userId="8d49c830ac36a521" providerId="LiveId" clId="{EA354719-4A8A-47E8-A6A4-79A949610386}" dt="2024-04-18T13:40:59.976" v="3508" actId="27803"/>
          <ac:spMkLst>
            <pc:docMk/>
            <pc:sldMk cId="767519772" sldId="268"/>
            <ac:spMk id="4358" creationId="{2B1329DD-2D8F-7183-CB06-60A156AC5E46}"/>
          </ac:spMkLst>
        </pc:spChg>
        <pc:spChg chg="mod">
          <ac:chgData name="One Skill" userId="8d49c830ac36a521" providerId="LiveId" clId="{EA354719-4A8A-47E8-A6A4-79A949610386}" dt="2024-04-18T13:40:59.976" v="3508" actId="27803"/>
          <ac:spMkLst>
            <pc:docMk/>
            <pc:sldMk cId="767519772" sldId="268"/>
            <ac:spMk id="4359" creationId="{821A52C5-51A0-343D-0926-15275F7959D0}"/>
          </ac:spMkLst>
        </pc:spChg>
        <pc:spChg chg="mod">
          <ac:chgData name="One Skill" userId="8d49c830ac36a521" providerId="LiveId" clId="{EA354719-4A8A-47E8-A6A4-79A949610386}" dt="2024-04-18T13:40:59.976" v="3508" actId="27803"/>
          <ac:spMkLst>
            <pc:docMk/>
            <pc:sldMk cId="767519772" sldId="268"/>
            <ac:spMk id="4360" creationId="{F348DB3B-05E3-8EB7-A723-F480856CE7B2}"/>
          </ac:spMkLst>
        </pc:spChg>
        <pc:spChg chg="mod">
          <ac:chgData name="One Skill" userId="8d49c830ac36a521" providerId="LiveId" clId="{EA354719-4A8A-47E8-A6A4-79A949610386}" dt="2024-04-18T13:40:59.976" v="3508" actId="27803"/>
          <ac:spMkLst>
            <pc:docMk/>
            <pc:sldMk cId="767519772" sldId="268"/>
            <ac:spMk id="4361" creationId="{47B437C8-D787-3A67-7B3F-523F0F209861}"/>
          </ac:spMkLst>
        </pc:spChg>
        <pc:spChg chg="mod">
          <ac:chgData name="One Skill" userId="8d49c830ac36a521" providerId="LiveId" clId="{EA354719-4A8A-47E8-A6A4-79A949610386}" dt="2024-04-18T13:40:59.976" v="3508" actId="27803"/>
          <ac:spMkLst>
            <pc:docMk/>
            <pc:sldMk cId="767519772" sldId="268"/>
            <ac:spMk id="4362" creationId="{F3D5DCFA-1CF3-9D82-5932-083183957E95}"/>
          </ac:spMkLst>
        </pc:spChg>
        <pc:spChg chg="mod">
          <ac:chgData name="One Skill" userId="8d49c830ac36a521" providerId="LiveId" clId="{EA354719-4A8A-47E8-A6A4-79A949610386}" dt="2024-04-18T13:40:59.976" v="3508" actId="27803"/>
          <ac:spMkLst>
            <pc:docMk/>
            <pc:sldMk cId="767519772" sldId="268"/>
            <ac:spMk id="4363" creationId="{53718B9A-12C6-7B20-D7DA-EF084D772E29}"/>
          </ac:spMkLst>
        </pc:spChg>
        <pc:spChg chg="mod">
          <ac:chgData name="One Skill" userId="8d49c830ac36a521" providerId="LiveId" clId="{EA354719-4A8A-47E8-A6A4-79A949610386}" dt="2024-04-18T13:40:59.976" v="3508" actId="27803"/>
          <ac:spMkLst>
            <pc:docMk/>
            <pc:sldMk cId="767519772" sldId="268"/>
            <ac:spMk id="4364" creationId="{356127E2-A7EE-4788-F695-992FC56B8DB2}"/>
          </ac:spMkLst>
        </pc:spChg>
        <pc:spChg chg="mod">
          <ac:chgData name="One Skill" userId="8d49c830ac36a521" providerId="LiveId" clId="{EA354719-4A8A-47E8-A6A4-79A949610386}" dt="2024-04-18T13:40:59.976" v="3508" actId="27803"/>
          <ac:spMkLst>
            <pc:docMk/>
            <pc:sldMk cId="767519772" sldId="268"/>
            <ac:spMk id="4365" creationId="{4DC50198-3D38-D09E-1D64-0159084A65FC}"/>
          </ac:spMkLst>
        </pc:spChg>
        <pc:spChg chg="mod">
          <ac:chgData name="One Skill" userId="8d49c830ac36a521" providerId="LiveId" clId="{EA354719-4A8A-47E8-A6A4-79A949610386}" dt="2024-04-18T13:40:59.976" v="3508" actId="27803"/>
          <ac:spMkLst>
            <pc:docMk/>
            <pc:sldMk cId="767519772" sldId="268"/>
            <ac:spMk id="4366" creationId="{7775A0E2-505A-62DD-7C65-EF73F045117C}"/>
          </ac:spMkLst>
        </pc:spChg>
        <pc:spChg chg="mod">
          <ac:chgData name="One Skill" userId="8d49c830ac36a521" providerId="LiveId" clId="{EA354719-4A8A-47E8-A6A4-79A949610386}" dt="2024-04-18T13:40:59.976" v="3508" actId="27803"/>
          <ac:spMkLst>
            <pc:docMk/>
            <pc:sldMk cId="767519772" sldId="268"/>
            <ac:spMk id="4367" creationId="{7A8C3B02-04D8-4410-8D4C-2A30B6614D18}"/>
          </ac:spMkLst>
        </pc:spChg>
        <pc:spChg chg="mod">
          <ac:chgData name="One Skill" userId="8d49c830ac36a521" providerId="LiveId" clId="{EA354719-4A8A-47E8-A6A4-79A949610386}" dt="2024-04-18T13:40:59.976" v="3508" actId="27803"/>
          <ac:spMkLst>
            <pc:docMk/>
            <pc:sldMk cId="767519772" sldId="268"/>
            <ac:spMk id="4368" creationId="{9909C626-16E3-2480-69CC-DE479DBEB75A}"/>
          </ac:spMkLst>
        </pc:spChg>
        <pc:spChg chg="mod">
          <ac:chgData name="One Skill" userId="8d49c830ac36a521" providerId="LiveId" clId="{EA354719-4A8A-47E8-A6A4-79A949610386}" dt="2024-04-18T13:40:59.976" v="3508" actId="27803"/>
          <ac:spMkLst>
            <pc:docMk/>
            <pc:sldMk cId="767519772" sldId="268"/>
            <ac:spMk id="4369" creationId="{3558605C-EF2D-9A9C-BC5D-3D95239FCC14}"/>
          </ac:spMkLst>
        </pc:spChg>
        <pc:spChg chg="mod">
          <ac:chgData name="One Skill" userId="8d49c830ac36a521" providerId="LiveId" clId="{EA354719-4A8A-47E8-A6A4-79A949610386}" dt="2024-04-18T13:40:59.976" v="3508" actId="27803"/>
          <ac:spMkLst>
            <pc:docMk/>
            <pc:sldMk cId="767519772" sldId="268"/>
            <ac:spMk id="4370" creationId="{118487F4-588C-2F6A-770B-2A1B7767732E}"/>
          </ac:spMkLst>
        </pc:spChg>
        <pc:spChg chg="mod">
          <ac:chgData name="One Skill" userId="8d49c830ac36a521" providerId="LiveId" clId="{EA354719-4A8A-47E8-A6A4-79A949610386}" dt="2024-04-18T13:40:59.976" v="3508" actId="27803"/>
          <ac:spMkLst>
            <pc:docMk/>
            <pc:sldMk cId="767519772" sldId="268"/>
            <ac:spMk id="4371" creationId="{5300C873-7905-DCC4-4E3F-AF9CD82DA36C}"/>
          </ac:spMkLst>
        </pc:spChg>
        <pc:spChg chg="mod">
          <ac:chgData name="One Skill" userId="8d49c830ac36a521" providerId="LiveId" clId="{EA354719-4A8A-47E8-A6A4-79A949610386}" dt="2024-04-18T13:40:59.976" v="3508" actId="27803"/>
          <ac:spMkLst>
            <pc:docMk/>
            <pc:sldMk cId="767519772" sldId="268"/>
            <ac:spMk id="4372" creationId="{98D4B8B5-7396-8F6E-0A51-06C4396F6F41}"/>
          </ac:spMkLst>
        </pc:spChg>
        <pc:spChg chg="mod">
          <ac:chgData name="One Skill" userId="8d49c830ac36a521" providerId="LiveId" clId="{EA354719-4A8A-47E8-A6A4-79A949610386}" dt="2024-04-18T13:40:59.976" v="3508" actId="27803"/>
          <ac:spMkLst>
            <pc:docMk/>
            <pc:sldMk cId="767519772" sldId="268"/>
            <ac:spMk id="4373" creationId="{9B429F14-E371-3A87-640D-C775F4707342}"/>
          </ac:spMkLst>
        </pc:spChg>
        <pc:spChg chg="mod">
          <ac:chgData name="One Skill" userId="8d49c830ac36a521" providerId="LiveId" clId="{EA354719-4A8A-47E8-A6A4-79A949610386}" dt="2024-04-18T13:40:59.976" v="3508" actId="27803"/>
          <ac:spMkLst>
            <pc:docMk/>
            <pc:sldMk cId="767519772" sldId="268"/>
            <ac:spMk id="4374" creationId="{133E509C-E0A1-A8E5-E150-B70D7C91F054}"/>
          </ac:spMkLst>
        </pc:spChg>
        <pc:spChg chg="mod">
          <ac:chgData name="One Skill" userId="8d49c830ac36a521" providerId="LiveId" clId="{EA354719-4A8A-47E8-A6A4-79A949610386}" dt="2024-04-18T13:40:59.976" v="3508" actId="27803"/>
          <ac:spMkLst>
            <pc:docMk/>
            <pc:sldMk cId="767519772" sldId="268"/>
            <ac:spMk id="4375" creationId="{E13A8392-5AF9-6E68-B197-FD21D4ADDE83}"/>
          </ac:spMkLst>
        </pc:spChg>
        <pc:spChg chg="mod">
          <ac:chgData name="One Skill" userId="8d49c830ac36a521" providerId="LiveId" clId="{EA354719-4A8A-47E8-A6A4-79A949610386}" dt="2024-04-18T13:40:59.976" v="3508" actId="27803"/>
          <ac:spMkLst>
            <pc:docMk/>
            <pc:sldMk cId="767519772" sldId="268"/>
            <ac:spMk id="4376" creationId="{CAE4F6A3-4D4D-DCD1-AD2D-C6B02116D65F}"/>
          </ac:spMkLst>
        </pc:spChg>
        <pc:spChg chg="mod">
          <ac:chgData name="One Skill" userId="8d49c830ac36a521" providerId="LiveId" clId="{EA354719-4A8A-47E8-A6A4-79A949610386}" dt="2024-04-18T13:40:59.976" v="3508" actId="27803"/>
          <ac:spMkLst>
            <pc:docMk/>
            <pc:sldMk cId="767519772" sldId="268"/>
            <ac:spMk id="4377" creationId="{3D78FD04-8D01-9F05-FE2A-24E71513F3FA}"/>
          </ac:spMkLst>
        </pc:spChg>
        <pc:spChg chg="mod">
          <ac:chgData name="One Skill" userId="8d49c830ac36a521" providerId="LiveId" clId="{EA354719-4A8A-47E8-A6A4-79A949610386}" dt="2024-04-18T13:40:59.976" v="3508" actId="27803"/>
          <ac:spMkLst>
            <pc:docMk/>
            <pc:sldMk cId="767519772" sldId="268"/>
            <ac:spMk id="4378" creationId="{CEBEC6E3-1004-4C01-1D3C-BB1E63D280CE}"/>
          </ac:spMkLst>
        </pc:spChg>
        <pc:spChg chg="mod">
          <ac:chgData name="One Skill" userId="8d49c830ac36a521" providerId="LiveId" clId="{EA354719-4A8A-47E8-A6A4-79A949610386}" dt="2024-04-18T13:40:59.976" v="3508" actId="27803"/>
          <ac:spMkLst>
            <pc:docMk/>
            <pc:sldMk cId="767519772" sldId="268"/>
            <ac:spMk id="4379" creationId="{B98626BF-8B7F-84BE-B306-7956794E8811}"/>
          </ac:spMkLst>
        </pc:spChg>
        <pc:spChg chg="mod">
          <ac:chgData name="One Skill" userId="8d49c830ac36a521" providerId="LiveId" clId="{EA354719-4A8A-47E8-A6A4-79A949610386}" dt="2024-04-18T13:40:59.976" v="3508" actId="27803"/>
          <ac:spMkLst>
            <pc:docMk/>
            <pc:sldMk cId="767519772" sldId="268"/>
            <ac:spMk id="4380" creationId="{2C6F0056-F292-009E-D61E-EA0AF20627ED}"/>
          </ac:spMkLst>
        </pc:spChg>
        <pc:spChg chg="mod">
          <ac:chgData name="One Skill" userId="8d49c830ac36a521" providerId="LiveId" clId="{EA354719-4A8A-47E8-A6A4-79A949610386}" dt="2024-04-18T13:40:59.976" v="3508" actId="27803"/>
          <ac:spMkLst>
            <pc:docMk/>
            <pc:sldMk cId="767519772" sldId="268"/>
            <ac:spMk id="4381" creationId="{FD45900C-F6ED-1D71-43D6-6B4776883B5D}"/>
          </ac:spMkLst>
        </pc:spChg>
        <pc:spChg chg="mod">
          <ac:chgData name="One Skill" userId="8d49c830ac36a521" providerId="LiveId" clId="{EA354719-4A8A-47E8-A6A4-79A949610386}" dt="2024-04-18T13:40:59.976" v="3508" actId="27803"/>
          <ac:spMkLst>
            <pc:docMk/>
            <pc:sldMk cId="767519772" sldId="268"/>
            <ac:spMk id="4382" creationId="{8959F3AD-79C2-9F85-6AF0-C4CF4460BF9D}"/>
          </ac:spMkLst>
        </pc:spChg>
        <pc:spChg chg="mod">
          <ac:chgData name="One Skill" userId="8d49c830ac36a521" providerId="LiveId" clId="{EA354719-4A8A-47E8-A6A4-79A949610386}" dt="2024-04-18T13:40:59.976" v="3508" actId="27803"/>
          <ac:spMkLst>
            <pc:docMk/>
            <pc:sldMk cId="767519772" sldId="268"/>
            <ac:spMk id="4383" creationId="{1A3B39E3-287D-261C-42B8-195AE25645D8}"/>
          </ac:spMkLst>
        </pc:spChg>
        <pc:spChg chg="mod">
          <ac:chgData name="One Skill" userId="8d49c830ac36a521" providerId="LiveId" clId="{EA354719-4A8A-47E8-A6A4-79A949610386}" dt="2024-04-18T13:40:59.976" v="3508" actId="27803"/>
          <ac:spMkLst>
            <pc:docMk/>
            <pc:sldMk cId="767519772" sldId="268"/>
            <ac:spMk id="4384" creationId="{87B39C45-8F47-EEB7-DC4C-E3E2798032C4}"/>
          </ac:spMkLst>
        </pc:spChg>
        <pc:spChg chg="mod">
          <ac:chgData name="One Skill" userId="8d49c830ac36a521" providerId="LiveId" clId="{EA354719-4A8A-47E8-A6A4-79A949610386}" dt="2024-04-18T13:40:59.976" v="3508" actId="27803"/>
          <ac:spMkLst>
            <pc:docMk/>
            <pc:sldMk cId="767519772" sldId="268"/>
            <ac:spMk id="4385" creationId="{A0A28459-8DCD-C20B-4506-A574FF7F9800}"/>
          </ac:spMkLst>
        </pc:spChg>
        <pc:spChg chg="mod">
          <ac:chgData name="One Skill" userId="8d49c830ac36a521" providerId="LiveId" clId="{EA354719-4A8A-47E8-A6A4-79A949610386}" dt="2024-04-18T13:40:59.976" v="3508" actId="27803"/>
          <ac:spMkLst>
            <pc:docMk/>
            <pc:sldMk cId="767519772" sldId="268"/>
            <ac:spMk id="4386" creationId="{038D2F3B-C781-6185-EBAE-754095B76B7D}"/>
          </ac:spMkLst>
        </pc:spChg>
        <pc:spChg chg="mod">
          <ac:chgData name="One Skill" userId="8d49c830ac36a521" providerId="LiveId" clId="{EA354719-4A8A-47E8-A6A4-79A949610386}" dt="2024-04-18T13:40:59.976" v="3508" actId="27803"/>
          <ac:spMkLst>
            <pc:docMk/>
            <pc:sldMk cId="767519772" sldId="268"/>
            <ac:spMk id="4387" creationId="{BF3A184E-DEA1-58AF-3BCF-9CE9B404A8BD}"/>
          </ac:spMkLst>
        </pc:spChg>
        <pc:spChg chg="mod">
          <ac:chgData name="One Skill" userId="8d49c830ac36a521" providerId="LiveId" clId="{EA354719-4A8A-47E8-A6A4-79A949610386}" dt="2024-04-18T13:40:59.976" v="3508" actId="27803"/>
          <ac:spMkLst>
            <pc:docMk/>
            <pc:sldMk cId="767519772" sldId="268"/>
            <ac:spMk id="4388" creationId="{8A161291-FCBC-335E-16F4-533FE013B4D6}"/>
          </ac:spMkLst>
        </pc:spChg>
        <pc:spChg chg="mod">
          <ac:chgData name="One Skill" userId="8d49c830ac36a521" providerId="LiveId" clId="{EA354719-4A8A-47E8-A6A4-79A949610386}" dt="2024-04-18T13:40:59.976" v="3508" actId="27803"/>
          <ac:spMkLst>
            <pc:docMk/>
            <pc:sldMk cId="767519772" sldId="268"/>
            <ac:spMk id="4389" creationId="{4328DBF3-FF4D-961D-4FBF-537EC48D2F81}"/>
          </ac:spMkLst>
        </pc:spChg>
        <pc:spChg chg="mod">
          <ac:chgData name="One Skill" userId="8d49c830ac36a521" providerId="LiveId" clId="{EA354719-4A8A-47E8-A6A4-79A949610386}" dt="2024-04-18T13:40:59.976" v="3508" actId="27803"/>
          <ac:spMkLst>
            <pc:docMk/>
            <pc:sldMk cId="767519772" sldId="268"/>
            <ac:spMk id="4390" creationId="{EEA9D3CC-B72F-D126-D2F5-9A37989CB4E8}"/>
          </ac:spMkLst>
        </pc:spChg>
        <pc:spChg chg="mod">
          <ac:chgData name="One Skill" userId="8d49c830ac36a521" providerId="LiveId" clId="{EA354719-4A8A-47E8-A6A4-79A949610386}" dt="2024-04-18T13:40:59.976" v="3508" actId="27803"/>
          <ac:spMkLst>
            <pc:docMk/>
            <pc:sldMk cId="767519772" sldId="268"/>
            <ac:spMk id="4391" creationId="{7427D8A4-C678-79AE-8EEA-2D4BD526D00B}"/>
          </ac:spMkLst>
        </pc:spChg>
        <pc:spChg chg="mod">
          <ac:chgData name="One Skill" userId="8d49c830ac36a521" providerId="LiveId" clId="{EA354719-4A8A-47E8-A6A4-79A949610386}" dt="2024-04-18T13:40:59.976" v="3508" actId="27803"/>
          <ac:spMkLst>
            <pc:docMk/>
            <pc:sldMk cId="767519772" sldId="268"/>
            <ac:spMk id="4392" creationId="{F1B650AA-51A7-4B94-D6E0-35E11AD3C117}"/>
          </ac:spMkLst>
        </pc:spChg>
        <pc:spChg chg="mod">
          <ac:chgData name="One Skill" userId="8d49c830ac36a521" providerId="LiveId" clId="{EA354719-4A8A-47E8-A6A4-79A949610386}" dt="2024-04-18T13:40:59.976" v="3508" actId="27803"/>
          <ac:spMkLst>
            <pc:docMk/>
            <pc:sldMk cId="767519772" sldId="268"/>
            <ac:spMk id="4393" creationId="{379D131A-4CDB-B1A1-B202-437D7BC8E8B4}"/>
          </ac:spMkLst>
        </pc:spChg>
        <pc:spChg chg="mod">
          <ac:chgData name="One Skill" userId="8d49c830ac36a521" providerId="LiveId" clId="{EA354719-4A8A-47E8-A6A4-79A949610386}" dt="2024-04-18T13:40:59.976" v="3508" actId="27803"/>
          <ac:spMkLst>
            <pc:docMk/>
            <pc:sldMk cId="767519772" sldId="268"/>
            <ac:spMk id="4394" creationId="{FC76C8EC-D67D-FF29-6376-143D3BAE5A2F}"/>
          </ac:spMkLst>
        </pc:spChg>
        <pc:spChg chg="mod">
          <ac:chgData name="One Skill" userId="8d49c830ac36a521" providerId="LiveId" clId="{EA354719-4A8A-47E8-A6A4-79A949610386}" dt="2024-04-18T13:40:59.976" v="3508" actId="27803"/>
          <ac:spMkLst>
            <pc:docMk/>
            <pc:sldMk cId="767519772" sldId="268"/>
            <ac:spMk id="4395" creationId="{CDF898B5-32BB-DA6D-ED98-A325271F2E2D}"/>
          </ac:spMkLst>
        </pc:spChg>
        <pc:spChg chg="mod">
          <ac:chgData name="One Skill" userId="8d49c830ac36a521" providerId="LiveId" clId="{EA354719-4A8A-47E8-A6A4-79A949610386}" dt="2024-04-18T13:40:59.976" v="3508" actId="27803"/>
          <ac:spMkLst>
            <pc:docMk/>
            <pc:sldMk cId="767519772" sldId="268"/>
            <ac:spMk id="4396" creationId="{46F59581-7651-6094-7B86-E412B6186525}"/>
          </ac:spMkLst>
        </pc:spChg>
        <pc:spChg chg="mod">
          <ac:chgData name="One Skill" userId="8d49c830ac36a521" providerId="LiveId" clId="{EA354719-4A8A-47E8-A6A4-79A949610386}" dt="2024-04-18T13:40:59.976" v="3508" actId="27803"/>
          <ac:spMkLst>
            <pc:docMk/>
            <pc:sldMk cId="767519772" sldId="268"/>
            <ac:spMk id="4397" creationId="{F22DEA2D-AF24-D10D-9B32-9F33C58E86AE}"/>
          </ac:spMkLst>
        </pc:spChg>
        <pc:spChg chg="mod">
          <ac:chgData name="One Skill" userId="8d49c830ac36a521" providerId="LiveId" clId="{EA354719-4A8A-47E8-A6A4-79A949610386}" dt="2024-04-18T13:40:59.976" v="3508" actId="27803"/>
          <ac:spMkLst>
            <pc:docMk/>
            <pc:sldMk cId="767519772" sldId="268"/>
            <ac:spMk id="4398" creationId="{D06CCE95-431F-CAFE-CED7-F59AAAC6CD8F}"/>
          </ac:spMkLst>
        </pc:spChg>
        <pc:spChg chg="mod">
          <ac:chgData name="One Skill" userId="8d49c830ac36a521" providerId="LiveId" clId="{EA354719-4A8A-47E8-A6A4-79A949610386}" dt="2024-04-18T13:40:59.976" v="3508" actId="27803"/>
          <ac:spMkLst>
            <pc:docMk/>
            <pc:sldMk cId="767519772" sldId="268"/>
            <ac:spMk id="4399" creationId="{BC78E38B-842B-F522-2194-E58E69AAC8A6}"/>
          </ac:spMkLst>
        </pc:spChg>
        <pc:spChg chg="mod">
          <ac:chgData name="One Skill" userId="8d49c830ac36a521" providerId="LiveId" clId="{EA354719-4A8A-47E8-A6A4-79A949610386}" dt="2024-04-18T13:40:59.976" v="3508" actId="27803"/>
          <ac:spMkLst>
            <pc:docMk/>
            <pc:sldMk cId="767519772" sldId="268"/>
            <ac:spMk id="4400" creationId="{070568F4-8305-C37F-F648-65C1196665B1}"/>
          </ac:spMkLst>
        </pc:spChg>
        <pc:spChg chg="mod">
          <ac:chgData name="One Skill" userId="8d49c830ac36a521" providerId="LiveId" clId="{EA354719-4A8A-47E8-A6A4-79A949610386}" dt="2024-04-18T13:40:59.976" v="3508" actId="27803"/>
          <ac:spMkLst>
            <pc:docMk/>
            <pc:sldMk cId="767519772" sldId="268"/>
            <ac:spMk id="4401" creationId="{DDD0FB6D-7C25-7D19-ECC2-FFF894BA90BC}"/>
          </ac:spMkLst>
        </pc:spChg>
        <pc:spChg chg="mod">
          <ac:chgData name="One Skill" userId="8d49c830ac36a521" providerId="LiveId" clId="{EA354719-4A8A-47E8-A6A4-79A949610386}" dt="2024-04-18T13:40:59.976" v="3508" actId="27803"/>
          <ac:spMkLst>
            <pc:docMk/>
            <pc:sldMk cId="767519772" sldId="268"/>
            <ac:spMk id="4402" creationId="{1D0B0C83-432C-7683-603E-63EF6BE53E3F}"/>
          </ac:spMkLst>
        </pc:spChg>
        <pc:spChg chg="mod">
          <ac:chgData name="One Skill" userId="8d49c830ac36a521" providerId="LiveId" clId="{EA354719-4A8A-47E8-A6A4-79A949610386}" dt="2024-04-18T13:40:59.976" v="3508" actId="27803"/>
          <ac:spMkLst>
            <pc:docMk/>
            <pc:sldMk cId="767519772" sldId="268"/>
            <ac:spMk id="4403" creationId="{EFD1C059-4AA5-508C-C0D2-66A9A9E2FD41}"/>
          </ac:spMkLst>
        </pc:spChg>
        <pc:spChg chg="mod">
          <ac:chgData name="One Skill" userId="8d49c830ac36a521" providerId="LiveId" clId="{EA354719-4A8A-47E8-A6A4-79A949610386}" dt="2024-04-18T13:40:59.976" v="3508" actId="27803"/>
          <ac:spMkLst>
            <pc:docMk/>
            <pc:sldMk cId="767519772" sldId="268"/>
            <ac:spMk id="4404" creationId="{BDBB6015-98B3-FD51-4F9C-196E5F143E6E}"/>
          </ac:spMkLst>
        </pc:spChg>
        <pc:spChg chg="mod">
          <ac:chgData name="One Skill" userId="8d49c830ac36a521" providerId="LiveId" clId="{EA354719-4A8A-47E8-A6A4-79A949610386}" dt="2024-04-18T13:40:59.976" v="3508" actId="27803"/>
          <ac:spMkLst>
            <pc:docMk/>
            <pc:sldMk cId="767519772" sldId="268"/>
            <ac:spMk id="4405" creationId="{B084DB39-8CDD-F113-26C7-44988CDAA7F9}"/>
          </ac:spMkLst>
        </pc:spChg>
        <pc:spChg chg="mod">
          <ac:chgData name="One Skill" userId="8d49c830ac36a521" providerId="LiveId" clId="{EA354719-4A8A-47E8-A6A4-79A949610386}" dt="2024-04-18T13:40:59.976" v="3508" actId="27803"/>
          <ac:spMkLst>
            <pc:docMk/>
            <pc:sldMk cId="767519772" sldId="268"/>
            <ac:spMk id="4406" creationId="{7607E335-20D1-1703-C55A-1C737E690352}"/>
          </ac:spMkLst>
        </pc:spChg>
        <pc:spChg chg="mod">
          <ac:chgData name="One Skill" userId="8d49c830ac36a521" providerId="LiveId" clId="{EA354719-4A8A-47E8-A6A4-79A949610386}" dt="2024-04-18T13:40:59.976" v="3508" actId="27803"/>
          <ac:spMkLst>
            <pc:docMk/>
            <pc:sldMk cId="767519772" sldId="268"/>
            <ac:spMk id="4407" creationId="{22021301-ED55-EA2A-F3F1-7ACEB6D14405}"/>
          </ac:spMkLst>
        </pc:spChg>
        <pc:spChg chg="mod">
          <ac:chgData name="One Skill" userId="8d49c830ac36a521" providerId="LiveId" clId="{EA354719-4A8A-47E8-A6A4-79A949610386}" dt="2024-04-18T13:40:59.976" v="3508" actId="27803"/>
          <ac:spMkLst>
            <pc:docMk/>
            <pc:sldMk cId="767519772" sldId="268"/>
            <ac:spMk id="4408" creationId="{74BA7888-9868-5139-9B63-4BC8EDB174B9}"/>
          </ac:spMkLst>
        </pc:spChg>
        <pc:spChg chg="mod">
          <ac:chgData name="One Skill" userId="8d49c830ac36a521" providerId="LiveId" clId="{EA354719-4A8A-47E8-A6A4-79A949610386}" dt="2024-04-18T13:40:59.976" v="3508" actId="27803"/>
          <ac:spMkLst>
            <pc:docMk/>
            <pc:sldMk cId="767519772" sldId="268"/>
            <ac:spMk id="4409" creationId="{852ED5DF-53AA-0D57-71B0-E5E0F81ACE32}"/>
          </ac:spMkLst>
        </pc:spChg>
        <pc:spChg chg="mod">
          <ac:chgData name="One Skill" userId="8d49c830ac36a521" providerId="LiveId" clId="{EA354719-4A8A-47E8-A6A4-79A949610386}" dt="2024-04-18T13:40:59.976" v="3508" actId="27803"/>
          <ac:spMkLst>
            <pc:docMk/>
            <pc:sldMk cId="767519772" sldId="268"/>
            <ac:spMk id="4410" creationId="{CD85D152-B2D3-D578-7E8E-EA90A6596DB2}"/>
          </ac:spMkLst>
        </pc:spChg>
        <pc:spChg chg="mod">
          <ac:chgData name="One Skill" userId="8d49c830ac36a521" providerId="LiveId" clId="{EA354719-4A8A-47E8-A6A4-79A949610386}" dt="2024-04-18T13:40:59.976" v="3508" actId="27803"/>
          <ac:spMkLst>
            <pc:docMk/>
            <pc:sldMk cId="767519772" sldId="268"/>
            <ac:spMk id="4411" creationId="{1F4EF661-766B-00BA-D30C-C065B65BDCA1}"/>
          </ac:spMkLst>
        </pc:spChg>
        <pc:spChg chg="mod">
          <ac:chgData name="One Skill" userId="8d49c830ac36a521" providerId="LiveId" clId="{EA354719-4A8A-47E8-A6A4-79A949610386}" dt="2024-04-18T13:40:59.976" v="3508" actId="27803"/>
          <ac:spMkLst>
            <pc:docMk/>
            <pc:sldMk cId="767519772" sldId="268"/>
            <ac:spMk id="4412" creationId="{A337FA04-3EBE-48B7-B037-E13DB4E70F03}"/>
          </ac:spMkLst>
        </pc:spChg>
        <pc:spChg chg="mod">
          <ac:chgData name="One Skill" userId="8d49c830ac36a521" providerId="LiveId" clId="{EA354719-4A8A-47E8-A6A4-79A949610386}" dt="2024-04-18T13:40:59.976" v="3508" actId="27803"/>
          <ac:spMkLst>
            <pc:docMk/>
            <pc:sldMk cId="767519772" sldId="268"/>
            <ac:spMk id="4413" creationId="{102A860E-9263-BEB1-62D5-03F793B25C09}"/>
          </ac:spMkLst>
        </pc:spChg>
        <pc:spChg chg="mod">
          <ac:chgData name="One Skill" userId="8d49c830ac36a521" providerId="LiveId" clId="{EA354719-4A8A-47E8-A6A4-79A949610386}" dt="2024-04-18T13:40:59.976" v="3508" actId="27803"/>
          <ac:spMkLst>
            <pc:docMk/>
            <pc:sldMk cId="767519772" sldId="268"/>
            <ac:spMk id="4414" creationId="{97A84D01-D061-D362-A9F4-1513416D60F1}"/>
          </ac:spMkLst>
        </pc:spChg>
        <pc:spChg chg="mod">
          <ac:chgData name="One Skill" userId="8d49c830ac36a521" providerId="LiveId" clId="{EA354719-4A8A-47E8-A6A4-79A949610386}" dt="2024-04-18T13:40:59.976" v="3508" actId="27803"/>
          <ac:spMkLst>
            <pc:docMk/>
            <pc:sldMk cId="767519772" sldId="268"/>
            <ac:spMk id="4415" creationId="{9D3B8E99-0A39-DBF3-103E-D06A7D1E2C84}"/>
          </ac:spMkLst>
        </pc:spChg>
        <pc:spChg chg="mod">
          <ac:chgData name="One Skill" userId="8d49c830ac36a521" providerId="LiveId" clId="{EA354719-4A8A-47E8-A6A4-79A949610386}" dt="2024-04-18T13:40:59.976" v="3508" actId="27803"/>
          <ac:spMkLst>
            <pc:docMk/>
            <pc:sldMk cId="767519772" sldId="268"/>
            <ac:spMk id="4416" creationId="{9D610DE9-A3A4-D94B-E894-F9D564C810A9}"/>
          </ac:spMkLst>
        </pc:spChg>
        <pc:spChg chg="mod">
          <ac:chgData name="One Skill" userId="8d49c830ac36a521" providerId="LiveId" clId="{EA354719-4A8A-47E8-A6A4-79A949610386}" dt="2024-04-18T13:40:59.976" v="3508" actId="27803"/>
          <ac:spMkLst>
            <pc:docMk/>
            <pc:sldMk cId="767519772" sldId="268"/>
            <ac:spMk id="4417" creationId="{D1B3E363-B8C8-5EF0-C2C1-FC3664BA876B}"/>
          </ac:spMkLst>
        </pc:spChg>
        <pc:spChg chg="mod">
          <ac:chgData name="One Skill" userId="8d49c830ac36a521" providerId="LiveId" clId="{EA354719-4A8A-47E8-A6A4-79A949610386}" dt="2024-04-18T13:40:59.976" v="3508" actId="27803"/>
          <ac:spMkLst>
            <pc:docMk/>
            <pc:sldMk cId="767519772" sldId="268"/>
            <ac:spMk id="4418" creationId="{05550C63-6B0B-1B4E-C99C-51F75A5A2BEE}"/>
          </ac:spMkLst>
        </pc:spChg>
        <pc:spChg chg="mod">
          <ac:chgData name="One Skill" userId="8d49c830ac36a521" providerId="LiveId" clId="{EA354719-4A8A-47E8-A6A4-79A949610386}" dt="2024-04-18T13:40:59.976" v="3508" actId="27803"/>
          <ac:spMkLst>
            <pc:docMk/>
            <pc:sldMk cId="767519772" sldId="268"/>
            <ac:spMk id="4419" creationId="{3F4BA8FC-5262-C5A3-83C0-28A56B993FC2}"/>
          </ac:spMkLst>
        </pc:spChg>
        <pc:spChg chg="mod">
          <ac:chgData name="One Skill" userId="8d49c830ac36a521" providerId="LiveId" clId="{EA354719-4A8A-47E8-A6A4-79A949610386}" dt="2024-04-18T13:40:59.976" v="3508" actId="27803"/>
          <ac:spMkLst>
            <pc:docMk/>
            <pc:sldMk cId="767519772" sldId="268"/>
            <ac:spMk id="4420" creationId="{6072C5CA-C23B-FEB0-E201-F39E2B357A25}"/>
          </ac:spMkLst>
        </pc:spChg>
        <pc:spChg chg="mod">
          <ac:chgData name="One Skill" userId="8d49c830ac36a521" providerId="LiveId" clId="{EA354719-4A8A-47E8-A6A4-79A949610386}" dt="2024-04-18T13:40:59.976" v="3508" actId="27803"/>
          <ac:spMkLst>
            <pc:docMk/>
            <pc:sldMk cId="767519772" sldId="268"/>
            <ac:spMk id="4421" creationId="{0A928BC4-028D-F370-E595-55E07A642DF1}"/>
          </ac:spMkLst>
        </pc:spChg>
        <pc:spChg chg="mod">
          <ac:chgData name="One Skill" userId="8d49c830ac36a521" providerId="LiveId" clId="{EA354719-4A8A-47E8-A6A4-79A949610386}" dt="2024-04-18T13:40:59.976" v="3508" actId="27803"/>
          <ac:spMkLst>
            <pc:docMk/>
            <pc:sldMk cId="767519772" sldId="268"/>
            <ac:spMk id="4422" creationId="{2F825851-0A74-8D76-96FB-276D2FB6CAEE}"/>
          </ac:spMkLst>
        </pc:spChg>
        <pc:spChg chg="mod">
          <ac:chgData name="One Skill" userId="8d49c830ac36a521" providerId="LiveId" clId="{EA354719-4A8A-47E8-A6A4-79A949610386}" dt="2024-04-18T13:40:59.976" v="3508" actId="27803"/>
          <ac:spMkLst>
            <pc:docMk/>
            <pc:sldMk cId="767519772" sldId="268"/>
            <ac:spMk id="4423" creationId="{7B4E8142-5A0F-61E5-4EA7-B4033F793612}"/>
          </ac:spMkLst>
        </pc:spChg>
        <pc:spChg chg="mod">
          <ac:chgData name="One Skill" userId="8d49c830ac36a521" providerId="LiveId" clId="{EA354719-4A8A-47E8-A6A4-79A949610386}" dt="2024-04-18T13:40:59.976" v="3508" actId="27803"/>
          <ac:spMkLst>
            <pc:docMk/>
            <pc:sldMk cId="767519772" sldId="268"/>
            <ac:spMk id="4424" creationId="{0C44E74F-503E-9F08-75CB-DF1051A0CBAC}"/>
          </ac:spMkLst>
        </pc:spChg>
        <pc:spChg chg="mod">
          <ac:chgData name="One Skill" userId="8d49c830ac36a521" providerId="LiveId" clId="{EA354719-4A8A-47E8-A6A4-79A949610386}" dt="2024-04-18T13:40:59.976" v="3508" actId="27803"/>
          <ac:spMkLst>
            <pc:docMk/>
            <pc:sldMk cId="767519772" sldId="268"/>
            <ac:spMk id="4425" creationId="{D3ECBA53-78DD-A7E4-A9C0-D33CB2C59CEF}"/>
          </ac:spMkLst>
        </pc:spChg>
        <pc:spChg chg="mod">
          <ac:chgData name="One Skill" userId="8d49c830ac36a521" providerId="LiveId" clId="{EA354719-4A8A-47E8-A6A4-79A949610386}" dt="2024-04-18T13:40:59.976" v="3508" actId="27803"/>
          <ac:spMkLst>
            <pc:docMk/>
            <pc:sldMk cId="767519772" sldId="268"/>
            <ac:spMk id="4426" creationId="{1F69CCCE-0584-26AB-FA6F-F63CC926A1A4}"/>
          </ac:spMkLst>
        </pc:spChg>
        <pc:spChg chg="mod">
          <ac:chgData name="One Skill" userId="8d49c830ac36a521" providerId="LiveId" clId="{EA354719-4A8A-47E8-A6A4-79A949610386}" dt="2024-04-18T13:40:59.976" v="3508" actId="27803"/>
          <ac:spMkLst>
            <pc:docMk/>
            <pc:sldMk cId="767519772" sldId="268"/>
            <ac:spMk id="4427" creationId="{F6B06AB8-4B9F-91E0-40D4-B716F229C8F0}"/>
          </ac:spMkLst>
        </pc:spChg>
        <pc:spChg chg="mod">
          <ac:chgData name="One Skill" userId="8d49c830ac36a521" providerId="LiveId" clId="{EA354719-4A8A-47E8-A6A4-79A949610386}" dt="2024-04-18T13:40:59.976" v="3508" actId="27803"/>
          <ac:spMkLst>
            <pc:docMk/>
            <pc:sldMk cId="767519772" sldId="268"/>
            <ac:spMk id="4428" creationId="{C4D48F3E-4153-3A9C-FDFB-3CAAE3CBCFBD}"/>
          </ac:spMkLst>
        </pc:spChg>
        <pc:spChg chg="mod">
          <ac:chgData name="One Skill" userId="8d49c830ac36a521" providerId="LiveId" clId="{EA354719-4A8A-47E8-A6A4-79A949610386}" dt="2024-04-18T13:40:59.976" v="3508" actId="27803"/>
          <ac:spMkLst>
            <pc:docMk/>
            <pc:sldMk cId="767519772" sldId="268"/>
            <ac:spMk id="4429" creationId="{51EA4675-ACB7-861C-6E18-65F77C93B3F3}"/>
          </ac:spMkLst>
        </pc:spChg>
        <pc:spChg chg="mod">
          <ac:chgData name="One Skill" userId="8d49c830ac36a521" providerId="LiveId" clId="{EA354719-4A8A-47E8-A6A4-79A949610386}" dt="2024-04-18T13:40:59.976" v="3508" actId="27803"/>
          <ac:spMkLst>
            <pc:docMk/>
            <pc:sldMk cId="767519772" sldId="268"/>
            <ac:spMk id="4430" creationId="{836AE812-E0B2-534D-9886-5A0486F41F1B}"/>
          </ac:spMkLst>
        </pc:spChg>
        <pc:spChg chg="mod">
          <ac:chgData name="One Skill" userId="8d49c830ac36a521" providerId="LiveId" clId="{EA354719-4A8A-47E8-A6A4-79A949610386}" dt="2024-04-18T13:40:59.976" v="3508" actId="27803"/>
          <ac:spMkLst>
            <pc:docMk/>
            <pc:sldMk cId="767519772" sldId="268"/>
            <ac:spMk id="4431" creationId="{49585F64-C0A7-DF7A-3044-4BB9194D92AA}"/>
          </ac:spMkLst>
        </pc:spChg>
        <pc:spChg chg="mod">
          <ac:chgData name="One Skill" userId="8d49c830ac36a521" providerId="LiveId" clId="{EA354719-4A8A-47E8-A6A4-79A949610386}" dt="2024-04-18T13:40:59.976" v="3508" actId="27803"/>
          <ac:spMkLst>
            <pc:docMk/>
            <pc:sldMk cId="767519772" sldId="268"/>
            <ac:spMk id="4432" creationId="{41A23B96-139D-9A26-C6FE-357E00257211}"/>
          </ac:spMkLst>
        </pc:spChg>
        <pc:spChg chg="mod">
          <ac:chgData name="One Skill" userId="8d49c830ac36a521" providerId="LiveId" clId="{EA354719-4A8A-47E8-A6A4-79A949610386}" dt="2024-04-18T13:40:59.976" v="3508" actId="27803"/>
          <ac:spMkLst>
            <pc:docMk/>
            <pc:sldMk cId="767519772" sldId="268"/>
            <ac:spMk id="4433" creationId="{D86A27CC-4FD2-FC32-DB84-C6754ED62805}"/>
          </ac:spMkLst>
        </pc:spChg>
        <pc:spChg chg="mod">
          <ac:chgData name="One Skill" userId="8d49c830ac36a521" providerId="LiveId" clId="{EA354719-4A8A-47E8-A6A4-79A949610386}" dt="2024-04-18T13:40:59.976" v="3508" actId="27803"/>
          <ac:spMkLst>
            <pc:docMk/>
            <pc:sldMk cId="767519772" sldId="268"/>
            <ac:spMk id="4434" creationId="{D9D53111-5D5E-9D37-34C9-9D39C64F5113}"/>
          </ac:spMkLst>
        </pc:spChg>
        <pc:spChg chg="mod">
          <ac:chgData name="One Skill" userId="8d49c830ac36a521" providerId="LiveId" clId="{EA354719-4A8A-47E8-A6A4-79A949610386}" dt="2024-04-18T13:40:59.976" v="3508" actId="27803"/>
          <ac:spMkLst>
            <pc:docMk/>
            <pc:sldMk cId="767519772" sldId="268"/>
            <ac:spMk id="4435" creationId="{D88B3827-3D75-5F0E-B3E0-7C5F1A404B0C}"/>
          </ac:spMkLst>
        </pc:spChg>
        <pc:spChg chg="mod">
          <ac:chgData name="One Skill" userId="8d49c830ac36a521" providerId="LiveId" clId="{EA354719-4A8A-47E8-A6A4-79A949610386}" dt="2024-04-18T13:40:59.976" v="3508" actId="27803"/>
          <ac:spMkLst>
            <pc:docMk/>
            <pc:sldMk cId="767519772" sldId="268"/>
            <ac:spMk id="4436" creationId="{2642C80C-184F-D2A5-2103-6F78998299EF}"/>
          </ac:spMkLst>
        </pc:spChg>
        <pc:spChg chg="mod">
          <ac:chgData name="One Skill" userId="8d49c830ac36a521" providerId="LiveId" clId="{EA354719-4A8A-47E8-A6A4-79A949610386}" dt="2024-04-18T13:40:59.976" v="3508" actId="27803"/>
          <ac:spMkLst>
            <pc:docMk/>
            <pc:sldMk cId="767519772" sldId="268"/>
            <ac:spMk id="4437" creationId="{5B0A609E-D5FA-6E01-CEE4-AFA2CC4F6AFF}"/>
          </ac:spMkLst>
        </pc:spChg>
        <pc:spChg chg="mod">
          <ac:chgData name="One Skill" userId="8d49c830ac36a521" providerId="LiveId" clId="{EA354719-4A8A-47E8-A6A4-79A949610386}" dt="2024-04-18T13:40:59.976" v="3508" actId="27803"/>
          <ac:spMkLst>
            <pc:docMk/>
            <pc:sldMk cId="767519772" sldId="268"/>
            <ac:spMk id="4438" creationId="{AD0F8CED-D289-8240-D2C3-767787493BE4}"/>
          </ac:spMkLst>
        </pc:spChg>
        <pc:spChg chg="mod">
          <ac:chgData name="One Skill" userId="8d49c830ac36a521" providerId="LiveId" clId="{EA354719-4A8A-47E8-A6A4-79A949610386}" dt="2024-04-18T13:40:59.976" v="3508" actId="27803"/>
          <ac:spMkLst>
            <pc:docMk/>
            <pc:sldMk cId="767519772" sldId="268"/>
            <ac:spMk id="4439" creationId="{336A62ED-2CD8-A2FB-4865-BD1CF1510975}"/>
          </ac:spMkLst>
        </pc:spChg>
        <pc:spChg chg="mod">
          <ac:chgData name="One Skill" userId="8d49c830ac36a521" providerId="LiveId" clId="{EA354719-4A8A-47E8-A6A4-79A949610386}" dt="2024-04-18T13:40:59.976" v="3508" actId="27803"/>
          <ac:spMkLst>
            <pc:docMk/>
            <pc:sldMk cId="767519772" sldId="268"/>
            <ac:spMk id="4440" creationId="{147849E7-A96B-1A92-5115-0C036509169B}"/>
          </ac:spMkLst>
        </pc:spChg>
        <pc:spChg chg="mod">
          <ac:chgData name="One Skill" userId="8d49c830ac36a521" providerId="LiveId" clId="{EA354719-4A8A-47E8-A6A4-79A949610386}" dt="2024-04-18T13:40:59.976" v="3508" actId="27803"/>
          <ac:spMkLst>
            <pc:docMk/>
            <pc:sldMk cId="767519772" sldId="268"/>
            <ac:spMk id="4441" creationId="{805A8395-C266-64CB-A9A9-B9203292262E}"/>
          </ac:spMkLst>
        </pc:spChg>
        <pc:spChg chg="mod">
          <ac:chgData name="One Skill" userId="8d49c830ac36a521" providerId="LiveId" clId="{EA354719-4A8A-47E8-A6A4-79A949610386}" dt="2024-04-18T13:40:59.976" v="3508" actId="27803"/>
          <ac:spMkLst>
            <pc:docMk/>
            <pc:sldMk cId="767519772" sldId="268"/>
            <ac:spMk id="4442" creationId="{8F4DD37D-18FB-0C2F-3000-406FC505E5D6}"/>
          </ac:spMkLst>
        </pc:spChg>
        <pc:spChg chg="mod">
          <ac:chgData name="One Skill" userId="8d49c830ac36a521" providerId="LiveId" clId="{EA354719-4A8A-47E8-A6A4-79A949610386}" dt="2024-04-18T13:40:59.976" v="3508" actId="27803"/>
          <ac:spMkLst>
            <pc:docMk/>
            <pc:sldMk cId="767519772" sldId="268"/>
            <ac:spMk id="4443" creationId="{0B7359CE-19DF-F8EA-1398-462118A95558}"/>
          </ac:spMkLst>
        </pc:spChg>
        <pc:spChg chg="mod">
          <ac:chgData name="One Skill" userId="8d49c830ac36a521" providerId="LiveId" clId="{EA354719-4A8A-47E8-A6A4-79A949610386}" dt="2024-04-18T13:40:59.976" v="3508" actId="27803"/>
          <ac:spMkLst>
            <pc:docMk/>
            <pc:sldMk cId="767519772" sldId="268"/>
            <ac:spMk id="4444" creationId="{CAF4D4FF-3B1F-D7AB-F372-9DB53CCD49DF}"/>
          </ac:spMkLst>
        </pc:spChg>
        <pc:spChg chg="mod">
          <ac:chgData name="One Skill" userId="8d49c830ac36a521" providerId="LiveId" clId="{EA354719-4A8A-47E8-A6A4-79A949610386}" dt="2024-04-18T13:40:59.976" v="3508" actId="27803"/>
          <ac:spMkLst>
            <pc:docMk/>
            <pc:sldMk cId="767519772" sldId="268"/>
            <ac:spMk id="4445" creationId="{62DFC8CF-6381-4033-F8EF-B5E9EA52FE6F}"/>
          </ac:spMkLst>
        </pc:spChg>
        <pc:spChg chg="mod">
          <ac:chgData name="One Skill" userId="8d49c830ac36a521" providerId="LiveId" clId="{EA354719-4A8A-47E8-A6A4-79A949610386}" dt="2024-04-18T13:40:59.976" v="3508" actId="27803"/>
          <ac:spMkLst>
            <pc:docMk/>
            <pc:sldMk cId="767519772" sldId="268"/>
            <ac:spMk id="4446" creationId="{CAE3143D-9A68-D688-4A3E-B61B7813C81D}"/>
          </ac:spMkLst>
        </pc:spChg>
        <pc:spChg chg="mod">
          <ac:chgData name="One Skill" userId="8d49c830ac36a521" providerId="LiveId" clId="{EA354719-4A8A-47E8-A6A4-79A949610386}" dt="2024-04-18T13:40:59.976" v="3508" actId="27803"/>
          <ac:spMkLst>
            <pc:docMk/>
            <pc:sldMk cId="767519772" sldId="268"/>
            <ac:spMk id="4447" creationId="{23334496-4E6B-BE12-683B-4204645FAD9E}"/>
          </ac:spMkLst>
        </pc:spChg>
        <pc:spChg chg="mod">
          <ac:chgData name="One Skill" userId="8d49c830ac36a521" providerId="LiveId" clId="{EA354719-4A8A-47E8-A6A4-79A949610386}" dt="2024-04-18T13:40:59.976" v="3508" actId="27803"/>
          <ac:spMkLst>
            <pc:docMk/>
            <pc:sldMk cId="767519772" sldId="268"/>
            <ac:spMk id="4448" creationId="{9EF1AABD-117D-AD5F-96BB-A966B907791A}"/>
          </ac:spMkLst>
        </pc:spChg>
        <pc:spChg chg="mod">
          <ac:chgData name="One Skill" userId="8d49c830ac36a521" providerId="LiveId" clId="{EA354719-4A8A-47E8-A6A4-79A949610386}" dt="2024-04-18T13:40:59.976" v="3508" actId="27803"/>
          <ac:spMkLst>
            <pc:docMk/>
            <pc:sldMk cId="767519772" sldId="268"/>
            <ac:spMk id="4449" creationId="{180E80B8-9AF5-254C-9ACC-E0C198045A19}"/>
          </ac:spMkLst>
        </pc:spChg>
        <pc:spChg chg="mod">
          <ac:chgData name="One Skill" userId="8d49c830ac36a521" providerId="LiveId" clId="{EA354719-4A8A-47E8-A6A4-79A949610386}" dt="2024-04-18T13:40:59.976" v="3508" actId="27803"/>
          <ac:spMkLst>
            <pc:docMk/>
            <pc:sldMk cId="767519772" sldId="268"/>
            <ac:spMk id="4450" creationId="{659A2559-2189-E5DF-6C33-2D8465F7D748}"/>
          </ac:spMkLst>
        </pc:spChg>
        <pc:spChg chg="mod">
          <ac:chgData name="One Skill" userId="8d49c830ac36a521" providerId="LiveId" clId="{EA354719-4A8A-47E8-A6A4-79A949610386}" dt="2024-04-18T13:40:59.976" v="3508" actId="27803"/>
          <ac:spMkLst>
            <pc:docMk/>
            <pc:sldMk cId="767519772" sldId="268"/>
            <ac:spMk id="4451" creationId="{540452D3-F70F-0BCC-D788-37DD4E7E9860}"/>
          </ac:spMkLst>
        </pc:spChg>
        <pc:spChg chg="mod">
          <ac:chgData name="One Skill" userId="8d49c830ac36a521" providerId="LiveId" clId="{EA354719-4A8A-47E8-A6A4-79A949610386}" dt="2024-04-18T13:40:59.976" v="3508" actId="27803"/>
          <ac:spMkLst>
            <pc:docMk/>
            <pc:sldMk cId="767519772" sldId="268"/>
            <ac:spMk id="4452" creationId="{172FEA92-0D1E-6239-5D7E-652DED20AD41}"/>
          </ac:spMkLst>
        </pc:spChg>
        <pc:spChg chg="mod">
          <ac:chgData name="One Skill" userId="8d49c830ac36a521" providerId="LiveId" clId="{EA354719-4A8A-47E8-A6A4-79A949610386}" dt="2024-04-18T13:40:59.976" v="3508" actId="27803"/>
          <ac:spMkLst>
            <pc:docMk/>
            <pc:sldMk cId="767519772" sldId="268"/>
            <ac:spMk id="4453" creationId="{9B25E9AC-256E-AD13-FE49-823DE9E5A86F}"/>
          </ac:spMkLst>
        </pc:spChg>
        <pc:spChg chg="mod">
          <ac:chgData name="One Skill" userId="8d49c830ac36a521" providerId="LiveId" clId="{EA354719-4A8A-47E8-A6A4-79A949610386}" dt="2024-04-18T13:40:59.976" v="3508" actId="27803"/>
          <ac:spMkLst>
            <pc:docMk/>
            <pc:sldMk cId="767519772" sldId="268"/>
            <ac:spMk id="4454" creationId="{75B9B4B0-DDCD-CC2B-884F-269CE0DF98ED}"/>
          </ac:spMkLst>
        </pc:spChg>
        <pc:spChg chg="mod">
          <ac:chgData name="One Skill" userId="8d49c830ac36a521" providerId="LiveId" clId="{EA354719-4A8A-47E8-A6A4-79A949610386}" dt="2024-04-18T13:40:59.976" v="3508" actId="27803"/>
          <ac:spMkLst>
            <pc:docMk/>
            <pc:sldMk cId="767519772" sldId="268"/>
            <ac:spMk id="4455" creationId="{CCA01D35-7E8E-5AB3-DEC1-D0821A1D853F}"/>
          </ac:spMkLst>
        </pc:spChg>
        <pc:spChg chg="mod">
          <ac:chgData name="One Skill" userId="8d49c830ac36a521" providerId="LiveId" clId="{EA354719-4A8A-47E8-A6A4-79A949610386}" dt="2024-04-18T13:40:59.976" v="3508" actId="27803"/>
          <ac:spMkLst>
            <pc:docMk/>
            <pc:sldMk cId="767519772" sldId="268"/>
            <ac:spMk id="4456" creationId="{CBBE3328-F832-84C4-E06E-D2F35C30C2D7}"/>
          </ac:spMkLst>
        </pc:spChg>
        <pc:spChg chg="mod">
          <ac:chgData name="One Skill" userId="8d49c830ac36a521" providerId="LiveId" clId="{EA354719-4A8A-47E8-A6A4-79A949610386}" dt="2024-04-18T13:40:59.976" v="3508" actId="27803"/>
          <ac:spMkLst>
            <pc:docMk/>
            <pc:sldMk cId="767519772" sldId="268"/>
            <ac:spMk id="4457" creationId="{C923F231-4A74-B5CF-80FB-94FCC0544718}"/>
          </ac:spMkLst>
        </pc:spChg>
        <pc:spChg chg="mod">
          <ac:chgData name="One Skill" userId="8d49c830ac36a521" providerId="LiveId" clId="{EA354719-4A8A-47E8-A6A4-79A949610386}" dt="2024-04-18T13:40:59.976" v="3508" actId="27803"/>
          <ac:spMkLst>
            <pc:docMk/>
            <pc:sldMk cId="767519772" sldId="268"/>
            <ac:spMk id="4458" creationId="{D1FE0616-C6E3-3033-218B-69B410BC2163}"/>
          </ac:spMkLst>
        </pc:spChg>
        <pc:spChg chg="mod">
          <ac:chgData name="One Skill" userId="8d49c830ac36a521" providerId="LiveId" clId="{EA354719-4A8A-47E8-A6A4-79A949610386}" dt="2024-04-18T13:40:59.976" v="3508" actId="27803"/>
          <ac:spMkLst>
            <pc:docMk/>
            <pc:sldMk cId="767519772" sldId="268"/>
            <ac:spMk id="4459" creationId="{E4D390A6-C82E-B0E7-0ECD-DD03B8DA7B3D}"/>
          </ac:spMkLst>
        </pc:spChg>
        <pc:spChg chg="mod">
          <ac:chgData name="One Skill" userId="8d49c830ac36a521" providerId="LiveId" clId="{EA354719-4A8A-47E8-A6A4-79A949610386}" dt="2024-04-18T13:40:59.976" v="3508" actId="27803"/>
          <ac:spMkLst>
            <pc:docMk/>
            <pc:sldMk cId="767519772" sldId="268"/>
            <ac:spMk id="4460" creationId="{76807955-67EC-15BC-5B09-8EB56FB33B95}"/>
          </ac:spMkLst>
        </pc:spChg>
        <pc:spChg chg="mod">
          <ac:chgData name="One Skill" userId="8d49c830ac36a521" providerId="LiveId" clId="{EA354719-4A8A-47E8-A6A4-79A949610386}" dt="2024-04-18T13:40:59.976" v="3508" actId="27803"/>
          <ac:spMkLst>
            <pc:docMk/>
            <pc:sldMk cId="767519772" sldId="268"/>
            <ac:spMk id="4461" creationId="{CA083DD4-6E66-A552-5169-870BDE3940F5}"/>
          </ac:spMkLst>
        </pc:spChg>
        <pc:spChg chg="mod">
          <ac:chgData name="One Skill" userId="8d49c830ac36a521" providerId="LiveId" clId="{EA354719-4A8A-47E8-A6A4-79A949610386}" dt="2024-04-18T13:40:59.976" v="3508" actId="27803"/>
          <ac:spMkLst>
            <pc:docMk/>
            <pc:sldMk cId="767519772" sldId="268"/>
            <ac:spMk id="4462" creationId="{98F6D79E-992C-5BF3-1F75-D1F587AD1361}"/>
          </ac:spMkLst>
        </pc:spChg>
        <pc:spChg chg="mod">
          <ac:chgData name="One Skill" userId="8d49c830ac36a521" providerId="LiveId" clId="{EA354719-4A8A-47E8-A6A4-79A949610386}" dt="2024-04-18T13:40:59.976" v="3508" actId="27803"/>
          <ac:spMkLst>
            <pc:docMk/>
            <pc:sldMk cId="767519772" sldId="268"/>
            <ac:spMk id="4463" creationId="{464CDEF3-FE7B-C2AF-4945-DA55595C9807}"/>
          </ac:spMkLst>
        </pc:spChg>
        <pc:spChg chg="mod">
          <ac:chgData name="One Skill" userId="8d49c830ac36a521" providerId="LiveId" clId="{EA354719-4A8A-47E8-A6A4-79A949610386}" dt="2024-04-18T13:40:59.976" v="3508" actId="27803"/>
          <ac:spMkLst>
            <pc:docMk/>
            <pc:sldMk cId="767519772" sldId="268"/>
            <ac:spMk id="4464" creationId="{0E01C1A3-E698-C4C7-21D1-208E8FA21F24}"/>
          </ac:spMkLst>
        </pc:spChg>
        <pc:spChg chg="mod">
          <ac:chgData name="One Skill" userId="8d49c830ac36a521" providerId="LiveId" clId="{EA354719-4A8A-47E8-A6A4-79A949610386}" dt="2024-04-18T13:40:59.976" v="3508" actId="27803"/>
          <ac:spMkLst>
            <pc:docMk/>
            <pc:sldMk cId="767519772" sldId="268"/>
            <ac:spMk id="4465" creationId="{97AF3603-30CC-ECD2-5D18-BD88E64BCC7B}"/>
          </ac:spMkLst>
        </pc:spChg>
        <pc:spChg chg="mod">
          <ac:chgData name="One Skill" userId="8d49c830ac36a521" providerId="LiveId" clId="{EA354719-4A8A-47E8-A6A4-79A949610386}" dt="2024-04-18T13:40:59.976" v="3508" actId="27803"/>
          <ac:spMkLst>
            <pc:docMk/>
            <pc:sldMk cId="767519772" sldId="268"/>
            <ac:spMk id="4466" creationId="{2FB72B56-0145-0015-5C00-3517D95E2FA0}"/>
          </ac:spMkLst>
        </pc:spChg>
        <pc:spChg chg="mod">
          <ac:chgData name="One Skill" userId="8d49c830ac36a521" providerId="LiveId" clId="{EA354719-4A8A-47E8-A6A4-79A949610386}" dt="2024-04-18T13:40:59.976" v="3508" actId="27803"/>
          <ac:spMkLst>
            <pc:docMk/>
            <pc:sldMk cId="767519772" sldId="268"/>
            <ac:spMk id="4467" creationId="{FB7B4DA9-2339-89EA-C0F4-1B10B99829F9}"/>
          </ac:spMkLst>
        </pc:spChg>
        <pc:spChg chg="mod">
          <ac:chgData name="One Skill" userId="8d49c830ac36a521" providerId="LiveId" clId="{EA354719-4A8A-47E8-A6A4-79A949610386}" dt="2024-04-18T13:40:59.976" v="3508" actId="27803"/>
          <ac:spMkLst>
            <pc:docMk/>
            <pc:sldMk cId="767519772" sldId="268"/>
            <ac:spMk id="4468" creationId="{CD7AFB37-6D3E-B559-8064-5DEDFCBF3585}"/>
          </ac:spMkLst>
        </pc:spChg>
        <pc:spChg chg="mod">
          <ac:chgData name="One Skill" userId="8d49c830ac36a521" providerId="LiveId" clId="{EA354719-4A8A-47E8-A6A4-79A949610386}" dt="2024-04-18T13:40:59.976" v="3508" actId="27803"/>
          <ac:spMkLst>
            <pc:docMk/>
            <pc:sldMk cId="767519772" sldId="268"/>
            <ac:spMk id="4469" creationId="{CD900009-9DAC-3189-499C-CDE04334C95E}"/>
          </ac:spMkLst>
        </pc:spChg>
        <pc:spChg chg="mod">
          <ac:chgData name="One Skill" userId="8d49c830ac36a521" providerId="LiveId" clId="{EA354719-4A8A-47E8-A6A4-79A949610386}" dt="2024-04-18T13:40:59.976" v="3508" actId="27803"/>
          <ac:spMkLst>
            <pc:docMk/>
            <pc:sldMk cId="767519772" sldId="268"/>
            <ac:spMk id="4470" creationId="{3BF99F2E-FA46-D6EC-23CD-2B13F41AA007}"/>
          </ac:spMkLst>
        </pc:spChg>
        <pc:spChg chg="mod">
          <ac:chgData name="One Skill" userId="8d49c830ac36a521" providerId="LiveId" clId="{EA354719-4A8A-47E8-A6A4-79A949610386}" dt="2024-04-18T13:40:59.976" v="3508" actId="27803"/>
          <ac:spMkLst>
            <pc:docMk/>
            <pc:sldMk cId="767519772" sldId="268"/>
            <ac:spMk id="4471" creationId="{BECD8A0C-DB79-AE31-5BAE-D887958E9278}"/>
          </ac:spMkLst>
        </pc:spChg>
        <pc:spChg chg="mod">
          <ac:chgData name="One Skill" userId="8d49c830ac36a521" providerId="LiveId" clId="{EA354719-4A8A-47E8-A6A4-79A949610386}" dt="2024-04-18T13:40:59.976" v="3508" actId="27803"/>
          <ac:spMkLst>
            <pc:docMk/>
            <pc:sldMk cId="767519772" sldId="268"/>
            <ac:spMk id="4472" creationId="{26BF0569-2413-E19A-59F1-438EC746519B}"/>
          </ac:spMkLst>
        </pc:spChg>
        <pc:spChg chg="mod">
          <ac:chgData name="One Skill" userId="8d49c830ac36a521" providerId="LiveId" clId="{EA354719-4A8A-47E8-A6A4-79A949610386}" dt="2024-04-18T13:40:59.976" v="3508" actId="27803"/>
          <ac:spMkLst>
            <pc:docMk/>
            <pc:sldMk cId="767519772" sldId="268"/>
            <ac:spMk id="4473" creationId="{F7BE69B9-2313-26CD-E70D-909219A51717}"/>
          </ac:spMkLst>
        </pc:spChg>
        <pc:spChg chg="mod">
          <ac:chgData name="One Skill" userId="8d49c830ac36a521" providerId="LiveId" clId="{EA354719-4A8A-47E8-A6A4-79A949610386}" dt="2024-04-18T13:40:59.976" v="3508" actId="27803"/>
          <ac:spMkLst>
            <pc:docMk/>
            <pc:sldMk cId="767519772" sldId="268"/>
            <ac:spMk id="4474" creationId="{681819C2-E123-F1BD-A619-7E855B6965E6}"/>
          </ac:spMkLst>
        </pc:spChg>
        <pc:spChg chg="mod">
          <ac:chgData name="One Skill" userId="8d49c830ac36a521" providerId="LiveId" clId="{EA354719-4A8A-47E8-A6A4-79A949610386}" dt="2024-04-18T13:40:59.976" v="3508" actId="27803"/>
          <ac:spMkLst>
            <pc:docMk/>
            <pc:sldMk cId="767519772" sldId="268"/>
            <ac:spMk id="4475" creationId="{CB887116-4B07-0799-E760-2D65BEDB546D}"/>
          </ac:spMkLst>
        </pc:spChg>
        <pc:spChg chg="mod">
          <ac:chgData name="One Skill" userId="8d49c830ac36a521" providerId="LiveId" clId="{EA354719-4A8A-47E8-A6A4-79A949610386}" dt="2024-04-18T13:40:59.976" v="3508" actId="27803"/>
          <ac:spMkLst>
            <pc:docMk/>
            <pc:sldMk cId="767519772" sldId="268"/>
            <ac:spMk id="4476" creationId="{BB6104AA-94D6-BA40-3D4E-16B9291C3610}"/>
          </ac:spMkLst>
        </pc:spChg>
        <pc:spChg chg="mod">
          <ac:chgData name="One Skill" userId="8d49c830ac36a521" providerId="LiveId" clId="{EA354719-4A8A-47E8-A6A4-79A949610386}" dt="2024-04-18T13:40:59.976" v="3508" actId="27803"/>
          <ac:spMkLst>
            <pc:docMk/>
            <pc:sldMk cId="767519772" sldId="268"/>
            <ac:spMk id="4477" creationId="{575275A5-5DE7-A7A7-3931-0B71D11D965E}"/>
          </ac:spMkLst>
        </pc:spChg>
        <pc:spChg chg="mod">
          <ac:chgData name="One Skill" userId="8d49c830ac36a521" providerId="LiveId" clId="{EA354719-4A8A-47E8-A6A4-79A949610386}" dt="2024-04-18T13:40:59.976" v="3508" actId="27803"/>
          <ac:spMkLst>
            <pc:docMk/>
            <pc:sldMk cId="767519772" sldId="268"/>
            <ac:spMk id="4478" creationId="{2490443A-9D5C-04A3-225C-CFFB9F1CB68D}"/>
          </ac:spMkLst>
        </pc:spChg>
        <pc:spChg chg="mod">
          <ac:chgData name="One Skill" userId="8d49c830ac36a521" providerId="LiveId" clId="{EA354719-4A8A-47E8-A6A4-79A949610386}" dt="2024-04-18T13:40:59.976" v="3508" actId="27803"/>
          <ac:spMkLst>
            <pc:docMk/>
            <pc:sldMk cId="767519772" sldId="268"/>
            <ac:spMk id="4479" creationId="{CC4DD83A-68CA-6E5B-F895-3587029363CC}"/>
          </ac:spMkLst>
        </pc:spChg>
        <pc:spChg chg="mod">
          <ac:chgData name="One Skill" userId="8d49c830ac36a521" providerId="LiveId" clId="{EA354719-4A8A-47E8-A6A4-79A949610386}" dt="2024-04-18T13:40:59.976" v="3508" actId="27803"/>
          <ac:spMkLst>
            <pc:docMk/>
            <pc:sldMk cId="767519772" sldId="268"/>
            <ac:spMk id="4480" creationId="{FA327BA8-DCB4-02A0-2E56-600327C4E719}"/>
          </ac:spMkLst>
        </pc:spChg>
        <pc:spChg chg="mod">
          <ac:chgData name="One Skill" userId="8d49c830ac36a521" providerId="LiveId" clId="{EA354719-4A8A-47E8-A6A4-79A949610386}" dt="2024-04-18T13:40:59.976" v="3508" actId="27803"/>
          <ac:spMkLst>
            <pc:docMk/>
            <pc:sldMk cId="767519772" sldId="268"/>
            <ac:spMk id="4481" creationId="{7A9D6759-64A7-BB21-C505-C833B92D5E71}"/>
          </ac:spMkLst>
        </pc:spChg>
        <pc:spChg chg="mod">
          <ac:chgData name="One Skill" userId="8d49c830ac36a521" providerId="LiveId" clId="{EA354719-4A8A-47E8-A6A4-79A949610386}" dt="2024-04-18T13:40:59.976" v="3508" actId="27803"/>
          <ac:spMkLst>
            <pc:docMk/>
            <pc:sldMk cId="767519772" sldId="268"/>
            <ac:spMk id="4482" creationId="{0E2B5AA1-0D06-5847-5F34-FF83BA6DC0E7}"/>
          </ac:spMkLst>
        </pc:spChg>
        <pc:spChg chg="mod">
          <ac:chgData name="One Skill" userId="8d49c830ac36a521" providerId="LiveId" clId="{EA354719-4A8A-47E8-A6A4-79A949610386}" dt="2024-04-18T13:40:59.976" v="3508" actId="27803"/>
          <ac:spMkLst>
            <pc:docMk/>
            <pc:sldMk cId="767519772" sldId="268"/>
            <ac:spMk id="4483" creationId="{F3BDEEBE-B960-1886-C2BB-2031B33534B0}"/>
          </ac:spMkLst>
        </pc:spChg>
        <pc:spChg chg="mod">
          <ac:chgData name="One Skill" userId="8d49c830ac36a521" providerId="LiveId" clId="{EA354719-4A8A-47E8-A6A4-79A949610386}" dt="2024-04-18T13:40:59.976" v="3508" actId="27803"/>
          <ac:spMkLst>
            <pc:docMk/>
            <pc:sldMk cId="767519772" sldId="268"/>
            <ac:spMk id="4484" creationId="{E3068D01-CD77-3739-731D-8C028C2C9608}"/>
          </ac:spMkLst>
        </pc:spChg>
        <pc:spChg chg="mod">
          <ac:chgData name="One Skill" userId="8d49c830ac36a521" providerId="LiveId" clId="{EA354719-4A8A-47E8-A6A4-79A949610386}" dt="2024-04-18T13:40:59.976" v="3508" actId="27803"/>
          <ac:spMkLst>
            <pc:docMk/>
            <pc:sldMk cId="767519772" sldId="268"/>
            <ac:spMk id="4485" creationId="{E05589A4-2299-8A59-4310-E71DE06DEF1E}"/>
          </ac:spMkLst>
        </pc:spChg>
        <pc:spChg chg="mod">
          <ac:chgData name="One Skill" userId="8d49c830ac36a521" providerId="LiveId" clId="{EA354719-4A8A-47E8-A6A4-79A949610386}" dt="2024-04-18T13:40:59.976" v="3508" actId="27803"/>
          <ac:spMkLst>
            <pc:docMk/>
            <pc:sldMk cId="767519772" sldId="268"/>
            <ac:spMk id="4486" creationId="{2C49C506-B986-35CF-2E85-3A976C84400A}"/>
          </ac:spMkLst>
        </pc:spChg>
        <pc:spChg chg="mod">
          <ac:chgData name="One Skill" userId="8d49c830ac36a521" providerId="LiveId" clId="{EA354719-4A8A-47E8-A6A4-79A949610386}" dt="2024-04-18T13:40:59.976" v="3508" actId="27803"/>
          <ac:spMkLst>
            <pc:docMk/>
            <pc:sldMk cId="767519772" sldId="268"/>
            <ac:spMk id="4487" creationId="{DA389F2E-677D-06E2-35E6-08C197904887}"/>
          </ac:spMkLst>
        </pc:spChg>
        <pc:spChg chg="mod">
          <ac:chgData name="One Skill" userId="8d49c830ac36a521" providerId="LiveId" clId="{EA354719-4A8A-47E8-A6A4-79A949610386}" dt="2024-04-18T13:40:59.976" v="3508" actId="27803"/>
          <ac:spMkLst>
            <pc:docMk/>
            <pc:sldMk cId="767519772" sldId="268"/>
            <ac:spMk id="4488" creationId="{41D4DC71-097C-A664-787D-25B2A2843DA0}"/>
          </ac:spMkLst>
        </pc:spChg>
        <pc:spChg chg="mod">
          <ac:chgData name="One Skill" userId="8d49c830ac36a521" providerId="LiveId" clId="{EA354719-4A8A-47E8-A6A4-79A949610386}" dt="2024-04-18T13:40:59.976" v="3508" actId="27803"/>
          <ac:spMkLst>
            <pc:docMk/>
            <pc:sldMk cId="767519772" sldId="268"/>
            <ac:spMk id="4489" creationId="{F1EBBA13-E3C0-A5AA-DC35-80AB9F5C25DB}"/>
          </ac:spMkLst>
        </pc:spChg>
        <pc:spChg chg="mod">
          <ac:chgData name="One Skill" userId="8d49c830ac36a521" providerId="LiveId" clId="{EA354719-4A8A-47E8-A6A4-79A949610386}" dt="2024-04-18T13:40:59.976" v="3508" actId="27803"/>
          <ac:spMkLst>
            <pc:docMk/>
            <pc:sldMk cId="767519772" sldId="268"/>
            <ac:spMk id="4490" creationId="{79209F33-9CA1-1105-1143-E819D18801A9}"/>
          </ac:spMkLst>
        </pc:spChg>
        <pc:spChg chg="mod">
          <ac:chgData name="One Skill" userId="8d49c830ac36a521" providerId="LiveId" clId="{EA354719-4A8A-47E8-A6A4-79A949610386}" dt="2024-04-18T13:40:59.976" v="3508" actId="27803"/>
          <ac:spMkLst>
            <pc:docMk/>
            <pc:sldMk cId="767519772" sldId="268"/>
            <ac:spMk id="4491" creationId="{C2E5D043-7B6D-7A23-C1FC-802164CE5427}"/>
          </ac:spMkLst>
        </pc:spChg>
        <pc:spChg chg="mod">
          <ac:chgData name="One Skill" userId="8d49c830ac36a521" providerId="LiveId" clId="{EA354719-4A8A-47E8-A6A4-79A949610386}" dt="2024-04-18T13:40:59.976" v="3508" actId="27803"/>
          <ac:spMkLst>
            <pc:docMk/>
            <pc:sldMk cId="767519772" sldId="268"/>
            <ac:spMk id="4492" creationId="{EA49887A-421C-3793-58D8-DE0FDB99EF34}"/>
          </ac:spMkLst>
        </pc:spChg>
        <pc:spChg chg="mod">
          <ac:chgData name="One Skill" userId="8d49c830ac36a521" providerId="LiveId" clId="{EA354719-4A8A-47E8-A6A4-79A949610386}" dt="2024-04-18T13:40:59.976" v="3508" actId="27803"/>
          <ac:spMkLst>
            <pc:docMk/>
            <pc:sldMk cId="767519772" sldId="268"/>
            <ac:spMk id="4493" creationId="{B4072F1F-F73D-9C1C-FB96-2E3BDE539792}"/>
          </ac:spMkLst>
        </pc:spChg>
        <pc:spChg chg="mod">
          <ac:chgData name="One Skill" userId="8d49c830ac36a521" providerId="LiveId" clId="{EA354719-4A8A-47E8-A6A4-79A949610386}" dt="2024-04-18T13:40:59.976" v="3508" actId="27803"/>
          <ac:spMkLst>
            <pc:docMk/>
            <pc:sldMk cId="767519772" sldId="268"/>
            <ac:spMk id="4494" creationId="{A0BF652B-8195-7A5D-CFB7-D004486423E2}"/>
          </ac:spMkLst>
        </pc:spChg>
        <pc:spChg chg="mod">
          <ac:chgData name="One Skill" userId="8d49c830ac36a521" providerId="LiveId" clId="{EA354719-4A8A-47E8-A6A4-79A949610386}" dt="2024-04-18T13:40:59.976" v="3508" actId="27803"/>
          <ac:spMkLst>
            <pc:docMk/>
            <pc:sldMk cId="767519772" sldId="268"/>
            <ac:spMk id="4495" creationId="{39A7450A-C167-E7AB-63E2-0551CDC17B8F}"/>
          </ac:spMkLst>
        </pc:spChg>
        <pc:spChg chg="mod">
          <ac:chgData name="One Skill" userId="8d49c830ac36a521" providerId="LiveId" clId="{EA354719-4A8A-47E8-A6A4-79A949610386}" dt="2024-04-18T13:40:59.976" v="3508" actId="27803"/>
          <ac:spMkLst>
            <pc:docMk/>
            <pc:sldMk cId="767519772" sldId="268"/>
            <ac:spMk id="4496" creationId="{B101DE79-081B-5D8B-392C-5A5E50C294F9}"/>
          </ac:spMkLst>
        </pc:spChg>
        <pc:spChg chg="mod">
          <ac:chgData name="One Skill" userId="8d49c830ac36a521" providerId="LiveId" clId="{EA354719-4A8A-47E8-A6A4-79A949610386}" dt="2024-04-18T13:40:59.976" v="3508" actId="27803"/>
          <ac:spMkLst>
            <pc:docMk/>
            <pc:sldMk cId="767519772" sldId="268"/>
            <ac:spMk id="4497" creationId="{0CE0CF1D-70B0-CD19-1A0F-10A2998B1CB3}"/>
          </ac:spMkLst>
        </pc:spChg>
        <pc:spChg chg="mod">
          <ac:chgData name="One Skill" userId="8d49c830ac36a521" providerId="LiveId" clId="{EA354719-4A8A-47E8-A6A4-79A949610386}" dt="2024-04-18T13:40:59.976" v="3508" actId="27803"/>
          <ac:spMkLst>
            <pc:docMk/>
            <pc:sldMk cId="767519772" sldId="268"/>
            <ac:spMk id="4498" creationId="{4541C700-896C-DE10-767B-37FAF5524729}"/>
          </ac:spMkLst>
        </pc:spChg>
        <pc:spChg chg="mod">
          <ac:chgData name="One Skill" userId="8d49c830ac36a521" providerId="LiveId" clId="{EA354719-4A8A-47E8-A6A4-79A949610386}" dt="2024-04-18T13:40:59.976" v="3508" actId="27803"/>
          <ac:spMkLst>
            <pc:docMk/>
            <pc:sldMk cId="767519772" sldId="268"/>
            <ac:spMk id="4499" creationId="{3B311A0F-1F2D-2F7A-0EE6-3B89E51642B7}"/>
          </ac:spMkLst>
        </pc:spChg>
        <pc:spChg chg="mod">
          <ac:chgData name="One Skill" userId="8d49c830ac36a521" providerId="LiveId" clId="{EA354719-4A8A-47E8-A6A4-79A949610386}" dt="2024-04-18T13:40:59.976" v="3508" actId="27803"/>
          <ac:spMkLst>
            <pc:docMk/>
            <pc:sldMk cId="767519772" sldId="268"/>
            <ac:spMk id="4500" creationId="{8C1E6E57-7D49-19A0-D32B-DF95A8F05C58}"/>
          </ac:spMkLst>
        </pc:spChg>
        <pc:spChg chg="mod">
          <ac:chgData name="One Skill" userId="8d49c830ac36a521" providerId="LiveId" clId="{EA354719-4A8A-47E8-A6A4-79A949610386}" dt="2024-04-18T13:40:59.976" v="3508" actId="27803"/>
          <ac:spMkLst>
            <pc:docMk/>
            <pc:sldMk cId="767519772" sldId="268"/>
            <ac:spMk id="4501" creationId="{593DA5FF-F3BE-A8D1-D3E6-772BAC305DEF}"/>
          </ac:spMkLst>
        </pc:spChg>
        <pc:spChg chg="mod">
          <ac:chgData name="One Skill" userId="8d49c830ac36a521" providerId="LiveId" clId="{EA354719-4A8A-47E8-A6A4-79A949610386}" dt="2024-04-18T13:40:59.976" v="3508" actId="27803"/>
          <ac:spMkLst>
            <pc:docMk/>
            <pc:sldMk cId="767519772" sldId="268"/>
            <ac:spMk id="4502" creationId="{00D2F3F5-D6A4-1737-1FA3-172ECC837ADA}"/>
          </ac:spMkLst>
        </pc:spChg>
        <pc:spChg chg="mod">
          <ac:chgData name="One Skill" userId="8d49c830ac36a521" providerId="LiveId" clId="{EA354719-4A8A-47E8-A6A4-79A949610386}" dt="2024-04-18T13:40:59.976" v="3508" actId="27803"/>
          <ac:spMkLst>
            <pc:docMk/>
            <pc:sldMk cId="767519772" sldId="268"/>
            <ac:spMk id="4503" creationId="{865DEBAA-7243-A9AE-7553-1AE7C93C5398}"/>
          </ac:spMkLst>
        </pc:spChg>
        <pc:spChg chg="mod">
          <ac:chgData name="One Skill" userId="8d49c830ac36a521" providerId="LiveId" clId="{EA354719-4A8A-47E8-A6A4-79A949610386}" dt="2024-04-18T13:40:59.976" v="3508" actId="27803"/>
          <ac:spMkLst>
            <pc:docMk/>
            <pc:sldMk cId="767519772" sldId="268"/>
            <ac:spMk id="4504" creationId="{1A1E1AF6-4282-DD7A-B60A-27205AA3BA74}"/>
          </ac:spMkLst>
        </pc:spChg>
        <pc:spChg chg="mod">
          <ac:chgData name="One Skill" userId="8d49c830ac36a521" providerId="LiveId" clId="{EA354719-4A8A-47E8-A6A4-79A949610386}" dt="2024-04-18T13:40:59.976" v="3508" actId="27803"/>
          <ac:spMkLst>
            <pc:docMk/>
            <pc:sldMk cId="767519772" sldId="268"/>
            <ac:spMk id="4505" creationId="{849CE7E4-1CA0-22C1-BF2D-F8E871D7EA76}"/>
          </ac:spMkLst>
        </pc:spChg>
        <pc:spChg chg="mod">
          <ac:chgData name="One Skill" userId="8d49c830ac36a521" providerId="LiveId" clId="{EA354719-4A8A-47E8-A6A4-79A949610386}" dt="2024-04-18T13:40:59.976" v="3508" actId="27803"/>
          <ac:spMkLst>
            <pc:docMk/>
            <pc:sldMk cId="767519772" sldId="268"/>
            <ac:spMk id="4506" creationId="{36566D2D-C4F6-812A-6F88-D62BA248B6FC}"/>
          </ac:spMkLst>
        </pc:spChg>
        <pc:spChg chg="mod">
          <ac:chgData name="One Skill" userId="8d49c830ac36a521" providerId="LiveId" clId="{EA354719-4A8A-47E8-A6A4-79A949610386}" dt="2024-04-18T13:40:59.976" v="3508" actId="27803"/>
          <ac:spMkLst>
            <pc:docMk/>
            <pc:sldMk cId="767519772" sldId="268"/>
            <ac:spMk id="4507" creationId="{4FD3701C-62BD-2F55-91E0-3543A5B7DA0C}"/>
          </ac:spMkLst>
        </pc:spChg>
        <pc:spChg chg="mod">
          <ac:chgData name="One Skill" userId="8d49c830ac36a521" providerId="LiveId" clId="{EA354719-4A8A-47E8-A6A4-79A949610386}" dt="2024-04-18T13:40:59.976" v="3508" actId="27803"/>
          <ac:spMkLst>
            <pc:docMk/>
            <pc:sldMk cId="767519772" sldId="268"/>
            <ac:spMk id="4508" creationId="{D8BBBBA4-891A-CCD4-AC55-8C83717DC71B}"/>
          </ac:spMkLst>
        </pc:spChg>
        <pc:spChg chg="mod">
          <ac:chgData name="One Skill" userId="8d49c830ac36a521" providerId="LiveId" clId="{EA354719-4A8A-47E8-A6A4-79A949610386}" dt="2024-04-18T13:40:59.976" v="3508" actId="27803"/>
          <ac:spMkLst>
            <pc:docMk/>
            <pc:sldMk cId="767519772" sldId="268"/>
            <ac:spMk id="4509" creationId="{FC9083E2-B280-78EA-201E-476A9F07059C}"/>
          </ac:spMkLst>
        </pc:spChg>
        <pc:spChg chg="mod">
          <ac:chgData name="One Skill" userId="8d49c830ac36a521" providerId="LiveId" clId="{EA354719-4A8A-47E8-A6A4-79A949610386}" dt="2024-04-18T13:40:59.976" v="3508" actId="27803"/>
          <ac:spMkLst>
            <pc:docMk/>
            <pc:sldMk cId="767519772" sldId="268"/>
            <ac:spMk id="4510" creationId="{705EC64E-DDAB-2D5C-DDBB-B9C026D192FE}"/>
          </ac:spMkLst>
        </pc:spChg>
        <pc:spChg chg="mod">
          <ac:chgData name="One Skill" userId="8d49c830ac36a521" providerId="LiveId" clId="{EA354719-4A8A-47E8-A6A4-79A949610386}" dt="2024-04-18T13:40:59.976" v="3508" actId="27803"/>
          <ac:spMkLst>
            <pc:docMk/>
            <pc:sldMk cId="767519772" sldId="268"/>
            <ac:spMk id="4511" creationId="{FDF5928F-93AD-4B31-F745-9D78AAB080B3}"/>
          </ac:spMkLst>
        </pc:spChg>
        <pc:spChg chg="mod">
          <ac:chgData name="One Skill" userId="8d49c830ac36a521" providerId="LiveId" clId="{EA354719-4A8A-47E8-A6A4-79A949610386}" dt="2024-04-18T13:40:59.976" v="3508" actId="27803"/>
          <ac:spMkLst>
            <pc:docMk/>
            <pc:sldMk cId="767519772" sldId="268"/>
            <ac:spMk id="4512" creationId="{0FAE116D-209E-5469-9F20-B14195EF7AF9}"/>
          </ac:spMkLst>
        </pc:spChg>
        <pc:spChg chg="mod">
          <ac:chgData name="One Skill" userId="8d49c830ac36a521" providerId="LiveId" clId="{EA354719-4A8A-47E8-A6A4-79A949610386}" dt="2024-04-18T13:40:59.976" v="3508" actId="27803"/>
          <ac:spMkLst>
            <pc:docMk/>
            <pc:sldMk cId="767519772" sldId="268"/>
            <ac:spMk id="4513" creationId="{9D490247-3484-82E6-1D8E-37379C3B3D64}"/>
          </ac:spMkLst>
        </pc:spChg>
        <pc:spChg chg="mod">
          <ac:chgData name="One Skill" userId="8d49c830ac36a521" providerId="LiveId" clId="{EA354719-4A8A-47E8-A6A4-79A949610386}" dt="2024-04-18T13:40:59.976" v="3508" actId="27803"/>
          <ac:spMkLst>
            <pc:docMk/>
            <pc:sldMk cId="767519772" sldId="268"/>
            <ac:spMk id="4514" creationId="{15999355-39F6-0667-8B3D-071CABCECACE}"/>
          </ac:spMkLst>
        </pc:spChg>
        <pc:spChg chg="mod">
          <ac:chgData name="One Skill" userId="8d49c830ac36a521" providerId="LiveId" clId="{EA354719-4A8A-47E8-A6A4-79A949610386}" dt="2024-04-18T13:40:59.976" v="3508" actId="27803"/>
          <ac:spMkLst>
            <pc:docMk/>
            <pc:sldMk cId="767519772" sldId="268"/>
            <ac:spMk id="4515" creationId="{3E052C7B-A14A-A2DE-9E33-E25D11E08558}"/>
          </ac:spMkLst>
        </pc:spChg>
        <pc:spChg chg="mod">
          <ac:chgData name="One Skill" userId="8d49c830ac36a521" providerId="LiveId" clId="{EA354719-4A8A-47E8-A6A4-79A949610386}" dt="2024-04-18T13:40:59.976" v="3508" actId="27803"/>
          <ac:spMkLst>
            <pc:docMk/>
            <pc:sldMk cId="767519772" sldId="268"/>
            <ac:spMk id="4516" creationId="{AF7A6F7B-F4DF-74A3-734C-13F4AA4CFC29}"/>
          </ac:spMkLst>
        </pc:spChg>
        <pc:spChg chg="mod">
          <ac:chgData name="One Skill" userId="8d49c830ac36a521" providerId="LiveId" clId="{EA354719-4A8A-47E8-A6A4-79A949610386}" dt="2024-04-18T13:40:59.976" v="3508" actId="27803"/>
          <ac:spMkLst>
            <pc:docMk/>
            <pc:sldMk cId="767519772" sldId="268"/>
            <ac:spMk id="4517" creationId="{21236DE8-C6B9-4250-4E9A-3D3C0EF85171}"/>
          </ac:spMkLst>
        </pc:spChg>
        <pc:spChg chg="mod">
          <ac:chgData name="One Skill" userId="8d49c830ac36a521" providerId="LiveId" clId="{EA354719-4A8A-47E8-A6A4-79A949610386}" dt="2024-04-18T13:40:59.976" v="3508" actId="27803"/>
          <ac:spMkLst>
            <pc:docMk/>
            <pc:sldMk cId="767519772" sldId="268"/>
            <ac:spMk id="4518" creationId="{D14B56CD-5A5C-D29E-4475-FA2221059C4A}"/>
          </ac:spMkLst>
        </pc:spChg>
        <pc:spChg chg="mod">
          <ac:chgData name="One Skill" userId="8d49c830ac36a521" providerId="LiveId" clId="{EA354719-4A8A-47E8-A6A4-79A949610386}" dt="2024-04-18T13:40:59.976" v="3508" actId="27803"/>
          <ac:spMkLst>
            <pc:docMk/>
            <pc:sldMk cId="767519772" sldId="268"/>
            <ac:spMk id="4519" creationId="{777295A9-15C5-8370-16DE-25988FBEDD86}"/>
          </ac:spMkLst>
        </pc:spChg>
        <pc:spChg chg="mod">
          <ac:chgData name="One Skill" userId="8d49c830ac36a521" providerId="LiveId" clId="{EA354719-4A8A-47E8-A6A4-79A949610386}" dt="2024-04-18T13:40:59.976" v="3508" actId="27803"/>
          <ac:spMkLst>
            <pc:docMk/>
            <pc:sldMk cId="767519772" sldId="268"/>
            <ac:spMk id="4520" creationId="{AA0F16CD-AF82-31C3-65FB-5A6A298089A8}"/>
          </ac:spMkLst>
        </pc:spChg>
        <pc:spChg chg="mod">
          <ac:chgData name="One Skill" userId="8d49c830ac36a521" providerId="LiveId" clId="{EA354719-4A8A-47E8-A6A4-79A949610386}" dt="2024-04-18T13:40:59.976" v="3508" actId="27803"/>
          <ac:spMkLst>
            <pc:docMk/>
            <pc:sldMk cId="767519772" sldId="268"/>
            <ac:spMk id="4521" creationId="{1ABEB6A5-58E6-4CCB-AA43-23B84040D3FE}"/>
          </ac:spMkLst>
        </pc:spChg>
        <pc:spChg chg="mod">
          <ac:chgData name="One Skill" userId="8d49c830ac36a521" providerId="LiveId" clId="{EA354719-4A8A-47E8-A6A4-79A949610386}" dt="2024-04-18T13:40:59.976" v="3508" actId="27803"/>
          <ac:spMkLst>
            <pc:docMk/>
            <pc:sldMk cId="767519772" sldId="268"/>
            <ac:spMk id="4522" creationId="{5C7A4705-F4B8-B15D-8DE1-3FF1897AC48B}"/>
          </ac:spMkLst>
        </pc:spChg>
        <pc:spChg chg="mod">
          <ac:chgData name="One Skill" userId="8d49c830ac36a521" providerId="LiveId" clId="{EA354719-4A8A-47E8-A6A4-79A949610386}" dt="2024-04-18T13:40:59.976" v="3508" actId="27803"/>
          <ac:spMkLst>
            <pc:docMk/>
            <pc:sldMk cId="767519772" sldId="268"/>
            <ac:spMk id="4523" creationId="{1DD222BA-3C97-5642-ECD4-5A17893D833F}"/>
          </ac:spMkLst>
        </pc:spChg>
        <pc:spChg chg="mod">
          <ac:chgData name="One Skill" userId="8d49c830ac36a521" providerId="LiveId" clId="{EA354719-4A8A-47E8-A6A4-79A949610386}" dt="2024-04-18T13:40:59.976" v="3508" actId="27803"/>
          <ac:spMkLst>
            <pc:docMk/>
            <pc:sldMk cId="767519772" sldId="268"/>
            <ac:spMk id="4524" creationId="{BE97F710-538C-9EE7-3535-A76626A896DF}"/>
          </ac:spMkLst>
        </pc:spChg>
        <pc:spChg chg="mod">
          <ac:chgData name="One Skill" userId="8d49c830ac36a521" providerId="LiveId" clId="{EA354719-4A8A-47E8-A6A4-79A949610386}" dt="2024-04-18T13:40:59.976" v="3508" actId="27803"/>
          <ac:spMkLst>
            <pc:docMk/>
            <pc:sldMk cId="767519772" sldId="268"/>
            <ac:spMk id="4525" creationId="{68B822B6-8FD2-5725-BD0C-B0167C4C8D53}"/>
          </ac:spMkLst>
        </pc:spChg>
        <pc:spChg chg="mod">
          <ac:chgData name="One Skill" userId="8d49c830ac36a521" providerId="LiveId" clId="{EA354719-4A8A-47E8-A6A4-79A949610386}" dt="2024-04-18T13:40:59.976" v="3508" actId="27803"/>
          <ac:spMkLst>
            <pc:docMk/>
            <pc:sldMk cId="767519772" sldId="268"/>
            <ac:spMk id="4526" creationId="{D9527A41-6F6D-5D0D-21EC-16D3209DFBFA}"/>
          </ac:spMkLst>
        </pc:spChg>
        <pc:spChg chg="mod">
          <ac:chgData name="One Skill" userId="8d49c830ac36a521" providerId="LiveId" clId="{EA354719-4A8A-47E8-A6A4-79A949610386}" dt="2024-04-18T13:40:59.976" v="3508" actId="27803"/>
          <ac:spMkLst>
            <pc:docMk/>
            <pc:sldMk cId="767519772" sldId="268"/>
            <ac:spMk id="4527" creationId="{BBCEC034-3F8B-031E-66E0-80E7EC3D1085}"/>
          </ac:spMkLst>
        </pc:spChg>
        <pc:spChg chg="mod">
          <ac:chgData name="One Skill" userId="8d49c830ac36a521" providerId="LiveId" clId="{EA354719-4A8A-47E8-A6A4-79A949610386}" dt="2024-04-18T13:40:59.976" v="3508" actId="27803"/>
          <ac:spMkLst>
            <pc:docMk/>
            <pc:sldMk cId="767519772" sldId="268"/>
            <ac:spMk id="4528" creationId="{A3436E29-830B-FAE1-E59D-13239456FA1E}"/>
          </ac:spMkLst>
        </pc:spChg>
        <pc:spChg chg="mod">
          <ac:chgData name="One Skill" userId="8d49c830ac36a521" providerId="LiveId" clId="{EA354719-4A8A-47E8-A6A4-79A949610386}" dt="2024-04-18T13:40:59.976" v="3508" actId="27803"/>
          <ac:spMkLst>
            <pc:docMk/>
            <pc:sldMk cId="767519772" sldId="268"/>
            <ac:spMk id="4529" creationId="{D82960BD-2C54-5626-7328-35D36D2750EC}"/>
          </ac:spMkLst>
        </pc:spChg>
        <pc:spChg chg="mod">
          <ac:chgData name="One Skill" userId="8d49c830ac36a521" providerId="LiveId" clId="{EA354719-4A8A-47E8-A6A4-79A949610386}" dt="2024-04-18T13:40:59.976" v="3508" actId="27803"/>
          <ac:spMkLst>
            <pc:docMk/>
            <pc:sldMk cId="767519772" sldId="268"/>
            <ac:spMk id="4530" creationId="{B89534EF-B64C-36FB-FEA8-B60467644FF9}"/>
          </ac:spMkLst>
        </pc:spChg>
        <pc:spChg chg="mod">
          <ac:chgData name="One Skill" userId="8d49c830ac36a521" providerId="LiveId" clId="{EA354719-4A8A-47E8-A6A4-79A949610386}" dt="2024-04-18T13:40:59.976" v="3508" actId="27803"/>
          <ac:spMkLst>
            <pc:docMk/>
            <pc:sldMk cId="767519772" sldId="268"/>
            <ac:spMk id="4531" creationId="{A28110C8-9B29-A6E5-C847-82903961207E}"/>
          </ac:spMkLst>
        </pc:spChg>
        <pc:spChg chg="mod">
          <ac:chgData name="One Skill" userId="8d49c830ac36a521" providerId="LiveId" clId="{EA354719-4A8A-47E8-A6A4-79A949610386}" dt="2024-04-18T13:40:59.976" v="3508" actId="27803"/>
          <ac:spMkLst>
            <pc:docMk/>
            <pc:sldMk cId="767519772" sldId="268"/>
            <ac:spMk id="4532" creationId="{70BD3ED9-6EC9-F226-4D14-9FB9306629BE}"/>
          </ac:spMkLst>
        </pc:spChg>
        <pc:spChg chg="mod">
          <ac:chgData name="One Skill" userId="8d49c830ac36a521" providerId="LiveId" clId="{EA354719-4A8A-47E8-A6A4-79A949610386}" dt="2024-04-18T13:40:59.976" v="3508" actId="27803"/>
          <ac:spMkLst>
            <pc:docMk/>
            <pc:sldMk cId="767519772" sldId="268"/>
            <ac:spMk id="4533" creationId="{3806E151-A117-DFE9-26C6-36701A62E947}"/>
          </ac:spMkLst>
        </pc:spChg>
        <pc:spChg chg="mod">
          <ac:chgData name="One Skill" userId="8d49c830ac36a521" providerId="LiveId" clId="{EA354719-4A8A-47E8-A6A4-79A949610386}" dt="2024-04-18T13:40:59.976" v="3508" actId="27803"/>
          <ac:spMkLst>
            <pc:docMk/>
            <pc:sldMk cId="767519772" sldId="268"/>
            <ac:spMk id="4534" creationId="{BBA6BA00-BD05-CA60-A73E-92EFDE76909C}"/>
          </ac:spMkLst>
        </pc:spChg>
        <pc:spChg chg="mod">
          <ac:chgData name="One Skill" userId="8d49c830ac36a521" providerId="LiveId" clId="{EA354719-4A8A-47E8-A6A4-79A949610386}" dt="2024-04-18T13:40:59.976" v="3508" actId="27803"/>
          <ac:spMkLst>
            <pc:docMk/>
            <pc:sldMk cId="767519772" sldId="268"/>
            <ac:spMk id="4535" creationId="{6AE15578-4EC2-CB82-8230-6CB849FFF33F}"/>
          </ac:spMkLst>
        </pc:spChg>
        <pc:spChg chg="mod">
          <ac:chgData name="One Skill" userId="8d49c830ac36a521" providerId="LiveId" clId="{EA354719-4A8A-47E8-A6A4-79A949610386}" dt="2024-04-18T13:40:59.976" v="3508" actId="27803"/>
          <ac:spMkLst>
            <pc:docMk/>
            <pc:sldMk cId="767519772" sldId="268"/>
            <ac:spMk id="4536" creationId="{693750CD-CF07-E7A8-1262-83D8398A164F}"/>
          </ac:spMkLst>
        </pc:spChg>
        <pc:spChg chg="mod">
          <ac:chgData name="One Skill" userId="8d49c830ac36a521" providerId="LiveId" clId="{EA354719-4A8A-47E8-A6A4-79A949610386}" dt="2024-04-18T13:40:59.976" v="3508" actId="27803"/>
          <ac:spMkLst>
            <pc:docMk/>
            <pc:sldMk cId="767519772" sldId="268"/>
            <ac:spMk id="4537" creationId="{62CF78CE-8E4C-56B9-E6E4-5D42C348F34D}"/>
          </ac:spMkLst>
        </pc:spChg>
        <pc:spChg chg="mod">
          <ac:chgData name="One Skill" userId="8d49c830ac36a521" providerId="LiveId" clId="{EA354719-4A8A-47E8-A6A4-79A949610386}" dt="2024-04-18T13:40:59.976" v="3508" actId="27803"/>
          <ac:spMkLst>
            <pc:docMk/>
            <pc:sldMk cId="767519772" sldId="268"/>
            <ac:spMk id="4538" creationId="{1AA76D7C-9EFC-874E-0119-963A42A22F66}"/>
          </ac:spMkLst>
        </pc:spChg>
        <pc:spChg chg="mod">
          <ac:chgData name="One Skill" userId="8d49c830ac36a521" providerId="LiveId" clId="{EA354719-4A8A-47E8-A6A4-79A949610386}" dt="2024-04-18T13:40:59.976" v="3508" actId="27803"/>
          <ac:spMkLst>
            <pc:docMk/>
            <pc:sldMk cId="767519772" sldId="268"/>
            <ac:spMk id="4539" creationId="{D00B0435-8DC6-F2BB-09E9-1858A91330C7}"/>
          </ac:spMkLst>
        </pc:spChg>
        <pc:spChg chg="mod">
          <ac:chgData name="One Skill" userId="8d49c830ac36a521" providerId="LiveId" clId="{EA354719-4A8A-47E8-A6A4-79A949610386}" dt="2024-04-18T13:40:59.976" v="3508" actId="27803"/>
          <ac:spMkLst>
            <pc:docMk/>
            <pc:sldMk cId="767519772" sldId="268"/>
            <ac:spMk id="4540" creationId="{C57C8B75-F14A-FA3D-B851-CAB3949936DB}"/>
          </ac:spMkLst>
        </pc:spChg>
        <pc:spChg chg="mod">
          <ac:chgData name="One Skill" userId="8d49c830ac36a521" providerId="LiveId" clId="{EA354719-4A8A-47E8-A6A4-79A949610386}" dt="2024-04-18T13:40:59.976" v="3508" actId="27803"/>
          <ac:spMkLst>
            <pc:docMk/>
            <pc:sldMk cId="767519772" sldId="268"/>
            <ac:spMk id="4541" creationId="{DF6CD902-FA91-324C-8879-B964EA958FDE}"/>
          </ac:spMkLst>
        </pc:spChg>
        <pc:spChg chg="mod">
          <ac:chgData name="One Skill" userId="8d49c830ac36a521" providerId="LiveId" clId="{EA354719-4A8A-47E8-A6A4-79A949610386}" dt="2024-04-18T13:40:59.976" v="3508" actId="27803"/>
          <ac:spMkLst>
            <pc:docMk/>
            <pc:sldMk cId="767519772" sldId="268"/>
            <ac:spMk id="4542" creationId="{C7B666E7-90E8-0EA2-A988-50BAF0D7BCC7}"/>
          </ac:spMkLst>
        </pc:spChg>
        <pc:spChg chg="mod">
          <ac:chgData name="One Skill" userId="8d49c830ac36a521" providerId="LiveId" clId="{EA354719-4A8A-47E8-A6A4-79A949610386}" dt="2024-04-18T13:40:59.976" v="3508" actId="27803"/>
          <ac:spMkLst>
            <pc:docMk/>
            <pc:sldMk cId="767519772" sldId="268"/>
            <ac:spMk id="4543" creationId="{76D10509-3069-FD76-46C7-9A7FD4840D43}"/>
          </ac:spMkLst>
        </pc:spChg>
        <pc:spChg chg="mod">
          <ac:chgData name="One Skill" userId="8d49c830ac36a521" providerId="LiveId" clId="{EA354719-4A8A-47E8-A6A4-79A949610386}" dt="2024-04-18T13:40:59.976" v="3508" actId="27803"/>
          <ac:spMkLst>
            <pc:docMk/>
            <pc:sldMk cId="767519772" sldId="268"/>
            <ac:spMk id="4544" creationId="{F9AC662D-1E7A-ADE2-480C-F47B51CF037E}"/>
          </ac:spMkLst>
        </pc:spChg>
        <pc:spChg chg="mod">
          <ac:chgData name="One Skill" userId="8d49c830ac36a521" providerId="LiveId" clId="{EA354719-4A8A-47E8-A6A4-79A949610386}" dt="2024-04-18T13:40:59.976" v="3508" actId="27803"/>
          <ac:spMkLst>
            <pc:docMk/>
            <pc:sldMk cId="767519772" sldId="268"/>
            <ac:spMk id="4545" creationId="{EE8E154C-9DCE-A2E0-2206-67F9D485F0B4}"/>
          </ac:spMkLst>
        </pc:spChg>
        <pc:spChg chg="mod">
          <ac:chgData name="One Skill" userId="8d49c830ac36a521" providerId="LiveId" clId="{EA354719-4A8A-47E8-A6A4-79A949610386}" dt="2024-04-18T13:40:59.976" v="3508" actId="27803"/>
          <ac:spMkLst>
            <pc:docMk/>
            <pc:sldMk cId="767519772" sldId="268"/>
            <ac:spMk id="4546" creationId="{7E92271F-7F7F-190C-9C93-11C159F0D0F4}"/>
          </ac:spMkLst>
        </pc:spChg>
        <pc:spChg chg="mod">
          <ac:chgData name="One Skill" userId="8d49c830ac36a521" providerId="LiveId" clId="{EA354719-4A8A-47E8-A6A4-79A949610386}" dt="2024-04-18T13:40:59.976" v="3508" actId="27803"/>
          <ac:spMkLst>
            <pc:docMk/>
            <pc:sldMk cId="767519772" sldId="268"/>
            <ac:spMk id="4547" creationId="{A788FAB6-0030-D280-0C48-4FC90D28E67A}"/>
          </ac:spMkLst>
        </pc:spChg>
        <pc:spChg chg="mod">
          <ac:chgData name="One Skill" userId="8d49c830ac36a521" providerId="LiveId" clId="{EA354719-4A8A-47E8-A6A4-79A949610386}" dt="2024-04-18T13:40:59.976" v="3508" actId="27803"/>
          <ac:spMkLst>
            <pc:docMk/>
            <pc:sldMk cId="767519772" sldId="268"/>
            <ac:spMk id="4548" creationId="{B6827983-7BAE-9B85-55E6-872564896290}"/>
          </ac:spMkLst>
        </pc:spChg>
        <pc:spChg chg="mod">
          <ac:chgData name="One Skill" userId="8d49c830ac36a521" providerId="LiveId" clId="{EA354719-4A8A-47E8-A6A4-79A949610386}" dt="2024-04-18T13:40:59.976" v="3508" actId="27803"/>
          <ac:spMkLst>
            <pc:docMk/>
            <pc:sldMk cId="767519772" sldId="268"/>
            <ac:spMk id="4549" creationId="{AC78A81E-35AC-783E-CE6B-86BCC53300AF}"/>
          </ac:spMkLst>
        </pc:spChg>
        <pc:spChg chg="mod">
          <ac:chgData name="One Skill" userId="8d49c830ac36a521" providerId="LiveId" clId="{EA354719-4A8A-47E8-A6A4-79A949610386}" dt="2024-04-18T13:40:59.976" v="3508" actId="27803"/>
          <ac:spMkLst>
            <pc:docMk/>
            <pc:sldMk cId="767519772" sldId="268"/>
            <ac:spMk id="4550" creationId="{5B0D0639-D36E-C777-5455-10D8178EA77A}"/>
          </ac:spMkLst>
        </pc:spChg>
        <pc:spChg chg="mod">
          <ac:chgData name="One Skill" userId="8d49c830ac36a521" providerId="LiveId" clId="{EA354719-4A8A-47E8-A6A4-79A949610386}" dt="2024-04-18T13:40:59.976" v="3508" actId="27803"/>
          <ac:spMkLst>
            <pc:docMk/>
            <pc:sldMk cId="767519772" sldId="268"/>
            <ac:spMk id="4551" creationId="{BEBE5A2C-F3AD-7E92-860E-9B1058792C2F}"/>
          </ac:spMkLst>
        </pc:spChg>
        <pc:spChg chg="mod">
          <ac:chgData name="One Skill" userId="8d49c830ac36a521" providerId="LiveId" clId="{EA354719-4A8A-47E8-A6A4-79A949610386}" dt="2024-04-18T13:40:59.976" v="3508" actId="27803"/>
          <ac:spMkLst>
            <pc:docMk/>
            <pc:sldMk cId="767519772" sldId="268"/>
            <ac:spMk id="4552" creationId="{E17156C7-2404-AD66-D111-1ED853311E7B}"/>
          </ac:spMkLst>
        </pc:spChg>
        <pc:spChg chg="mod">
          <ac:chgData name="One Skill" userId="8d49c830ac36a521" providerId="LiveId" clId="{EA354719-4A8A-47E8-A6A4-79A949610386}" dt="2024-04-18T13:40:59.976" v="3508" actId="27803"/>
          <ac:spMkLst>
            <pc:docMk/>
            <pc:sldMk cId="767519772" sldId="268"/>
            <ac:spMk id="4553" creationId="{587F47FB-FEF5-3479-C298-17A5A4234F6E}"/>
          </ac:spMkLst>
        </pc:spChg>
        <pc:spChg chg="mod">
          <ac:chgData name="One Skill" userId="8d49c830ac36a521" providerId="LiveId" clId="{EA354719-4A8A-47E8-A6A4-79A949610386}" dt="2024-04-18T13:40:59.976" v="3508" actId="27803"/>
          <ac:spMkLst>
            <pc:docMk/>
            <pc:sldMk cId="767519772" sldId="268"/>
            <ac:spMk id="4554" creationId="{4B294B61-F989-5FFF-5DC6-571EC4FFA092}"/>
          </ac:spMkLst>
        </pc:spChg>
        <pc:spChg chg="mod">
          <ac:chgData name="One Skill" userId="8d49c830ac36a521" providerId="LiveId" clId="{EA354719-4A8A-47E8-A6A4-79A949610386}" dt="2024-04-18T13:40:59.976" v="3508" actId="27803"/>
          <ac:spMkLst>
            <pc:docMk/>
            <pc:sldMk cId="767519772" sldId="268"/>
            <ac:spMk id="4555" creationId="{741BAB0A-24D7-F0EA-9C1C-2B1E2B3D10C6}"/>
          </ac:spMkLst>
        </pc:spChg>
        <pc:spChg chg="mod">
          <ac:chgData name="One Skill" userId="8d49c830ac36a521" providerId="LiveId" clId="{EA354719-4A8A-47E8-A6A4-79A949610386}" dt="2024-04-18T13:40:59.976" v="3508" actId="27803"/>
          <ac:spMkLst>
            <pc:docMk/>
            <pc:sldMk cId="767519772" sldId="268"/>
            <ac:spMk id="4556" creationId="{093DE066-8F74-C25B-A775-61C63636C7AD}"/>
          </ac:spMkLst>
        </pc:spChg>
        <pc:spChg chg="mod">
          <ac:chgData name="One Skill" userId="8d49c830ac36a521" providerId="LiveId" clId="{EA354719-4A8A-47E8-A6A4-79A949610386}" dt="2024-04-18T13:40:59.976" v="3508" actId="27803"/>
          <ac:spMkLst>
            <pc:docMk/>
            <pc:sldMk cId="767519772" sldId="268"/>
            <ac:spMk id="4557" creationId="{C4C6144B-52B8-9853-BB6F-7D4914BB30A8}"/>
          </ac:spMkLst>
        </pc:spChg>
        <pc:spChg chg="mod">
          <ac:chgData name="One Skill" userId="8d49c830ac36a521" providerId="LiveId" clId="{EA354719-4A8A-47E8-A6A4-79A949610386}" dt="2024-04-18T13:40:59.976" v="3508" actId="27803"/>
          <ac:spMkLst>
            <pc:docMk/>
            <pc:sldMk cId="767519772" sldId="268"/>
            <ac:spMk id="4558" creationId="{9C7B1770-6E44-061B-6AC8-DFC5630DF1BB}"/>
          </ac:spMkLst>
        </pc:spChg>
        <pc:spChg chg="mod">
          <ac:chgData name="One Skill" userId="8d49c830ac36a521" providerId="LiveId" clId="{EA354719-4A8A-47E8-A6A4-79A949610386}" dt="2024-04-18T13:40:59.976" v="3508" actId="27803"/>
          <ac:spMkLst>
            <pc:docMk/>
            <pc:sldMk cId="767519772" sldId="268"/>
            <ac:spMk id="4559" creationId="{9835FF14-BDBE-8444-0843-E6FCD9915D80}"/>
          </ac:spMkLst>
        </pc:spChg>
        <pc:spChg chg="mod">
          <ac:chgData name="One Skill" userId="8d49c830ac36a521" providerId="LiveId" clId="{EA354719-4A8A-47E8-A6A4-79A949610386}" dt="2024-04-18T13:40:59.976" v="3508" actId="27803"/>
          <ac:spMkLst>
            <pc:docMk/>
            <pc:sldMk cId="767519772" sldId="268"/>
            <ac:spMk id="4560" creationId="{75B8970A-DA91-13FB-364F-0B1FCAD22BAF}"/>
          </ac:spMkLst>
        </pc:spChg>
        <pc:spChg chg="mod">
          <ac:chgData name="One Skill" userId="8d49c830ac36a521" providerId="LiveId" clId="{EA354719-4A8A-47E8-A6A4-79A949610386}" dt="2024-04-18T13:40:59.976" v="3508" actId="27803"/>
          <ac:spMkLst>
            <pc:docMk/>
            <pc:sldMk cId="767519772" sldId="268"/>
            <ac:spMk id="4561" creationId="{D2DFFE52-6AAD-200E-5784-FAF548C1E78D}"/>
          </ac:spMkLst>
        </pc:spChg>
        <pc:spChg chg="mod">
          <ac:chgData name="One Skill" userId="8d49c830ac36a521" providerId="LiveId" clId="{EA354719-4A8A-47E8-A6A4-79A949610386}" dt="2024-04-18T13:40:59.976" v="3508" actId="27803"/>
          <ac:spMkLst>
            <pc:docMk/>
            <pc:sldMk cId="767519772" sldId="268"/>
            <ac:spMk id="4562" creationId="{597B4792-9D69-ACAD-9E5C-861FA93C8DCC}"/>
          </ac:spMkLst>
        </pc:spChg>
        <pc:spChg chg="mod">
          <ac:chgData name="One Skill" userId="8d49c830ac36a521" providerId="LiveId" clId="{EA354719-4A8A-47E8-A6A4-79A949610386}" dt="2024-04-18T13:40:59.976" v="3508" actId="27803"/>
          <ac:spMkLst>
            <pc:docMk/>
            <pc:sldMk cId="767519772" sldId="268"/>
            <ac:spMk id="4563" creationId="{499DADB4-7F03-15F7-9349-2756B3B8A060}"/>
          </ac:spMkLst>
        </pc:spChg>
        <pc:spChg chg="mod">
          <ac:chgData name="One Skill" userId="8d49c830ac36a521" providerId="LiveId" clId="{EA354719-4A8A-47E8-A6A4-79A949610386}" dt="2024-04-18T13:40:59.976" v="3508" actId="27803"/>
          <ac:spMkLst>
            <pc:docMk/>
            <pc:sldMk cId="767519772" sldId="268"/>
            <ac:spMk id="4564" creationId="{34973850-6FFC-339F-B049-51393103FFB8}"/>
          </ac:spMkLst>
        </pc:spChg>
        <pc:spChg chg="mod">
          <ac:chgData name="One Skill" userId="8d49c830ac36a521" providerId="LiveId" clId="{EA354719-4A8A-47E8-A6A4-79A949610386}" dt="2024-04-18T13:40:59.976" v="3508" actId="27803"/>
          <ac:spMkLst>
            <pc:docMk/>
            <pc:sldMk cId="767519772" sldId="268"/>
            <ac:spMk id="4565" creationId="{273FED96-D967-EF3C-E29F-37A2B77EA922}"/>
          </ac:spMkLst>
        </pc:spChg>
        <pc:spChg chg="mod">
          <ac:chgData name="One Skill" userId="8d49c830ac36a521" providerId="LiveId" clId="{EA354719-4A8A-47E8-A6A4-79A949610386}" dt="2024-04-18T13:40:59.976" v="3508" actId="27803"/>
          <ac:spMkLst>
            <pc:docMk/>
            <pc:sldMk cId="767519772" sldId="268"/>
            <ac:spMk id="4566" creationId="{B356053C-6C14-6FC2-3579-29FD52A69A09}"/>
          </ac:spMkLst>
        </pc:spChg>
        <pc:spChg chg="mod">
          <ac:chgData name="One Skill" userId="8d49c830ac36a521" providerId="LiveId" clId="{EA354719-4A8A-47E8-A6A4-79A949610386}" dt="2024-04-18T13:40:59.976" v="3508" actId="27803"/>
          <ac:spMkLst>
            <pc:docMk/>
            <pc:sldMk cId="767519772" sldId="268"/>
            <ac:spMk id="4567" creationId="{43F0F076-7527-FF3B-43AE-8CD8E42F6E08}"/>
          </ac:spMkLst>
        </pc:spChg>
        <pc:spChg chg="mod">
          <ac:chgData name="One Skill" userId="8d49c830ac36a521" providerId="LiveId" clId="{EA354719-4A8A-47E8-A6A4-79A949610386}" dt="2024-04-18T13:40:59.976" v="3508" actId="27803"/>
          <ac:spMkLst>
            <pc:docMk/>
            <pc:sldMk cId="767519772" sldId="268"/>
            <ac:spMk id="4568" creationId="{11CDD59D-D24B-D7BB-B1F1-07400FDF1F45}"/>
          </ac:spMkLst>
        </pc:spChg>
        <pc:spChg chg="mod">
          <ac:chgData name="One Skill" userId="8d49c830ac36a521" providerId="LiveId" clId="{EA354719-4A8A-47E8-A6A4-79A949610386}" dt="2024-04-18T13:40:59.976" v="3508" actId="27803"/>
          <ac:spMkLst>
            <pc:docMk/>
            <pc:sldMk cId="767519772" sldId="268"/>
            <ac:spMk id="4569" creationId="{7373C224-0D72-7C4E-7C55-C85B8BDD1F73}"/>
          </ac:spMkLst>
        </pc:spChg>
        <pc:spChg chg="mod">
          <ac:chgData name="One Skill" userId="8d49c830ac36a521" providerId="LiveId" clId="{EA354719-4A8A-47E8-A6A4-79A949610386}" dt="2024-04-18T13:40:59.976" v="3508" actId="27803"/>
          <ac:spMkLst>
            <pc:docMk/>
            <pc:sldMk cId="767519772" sldId="268"/>
            <ac:spMk id="4570" creationId="{7005F5FB-B9BE-B91C-89A7-97C2A639164C}"/>
          </ac:spMkLst>
        </pc:spChg>
        <pc:spChg chg="mod">
          <ac:chgData name="One Skill" userId="8d49c830ac36a521" providerId="LiveId" clId="{EA354719-4A8A-47E8-A6A4-79A949610386}" dt="2024-04-18T13:40:59.976" v="3508" actId="27803"/>
          <ac:spMkLst>
            <pc:docMk/>
            <pc:sldMk cId="767519772" sldId="268"/>
            <ac:spMk id="4571" creationId="{553AFA4E-41FB-2871-13F8-75692A1E3AEA}"/>
          </ac:spMkLst>
        </pc:spChg>
        <pc:spChg chg="mod">
          <ac:chgData name="One Skill" userId="8d49c830ac36a521" providerId="LiveId" clId="{EA354719-4A8A-47E8-A6A4-79A949610386}" dt="2024-04-18T13:40:59.976" v="3508" actId="27803"/>
          <ac:spMkLst>
            <pc:docMk/>
            <pc:sldMk cId="767519772" sldId="268"/>
            <ac:spMk id="4572" creationId="{75022794-B360-8232-9EF9-8B8C6513B8E2}"/>
          </ac:spMkLst>
        </pc:spChg>
        <pc:spChg chg="mod">
          <ac:chgData name="One Skill" userId="8d49c830ac36a521" providerId="LiveId" clId="{EA354719-4A8A-47E8-A6A4-79A949610386}" dt="2024-04-18T13:40:59.976" v="3508" actId="27803"/>
          <ac:spMkLst>
            <pc:docMk/>
            <pc:sldMk cId="767519772" sldId="268"/>
            <ac:spMk id="4573" creationId="{F55E6429-6089-23ED-958A-6C52198C16A6}"/>
          </ac:spMkLst>
        </pc:spChg>
        <pc:spChg chg="mod">
          <ac:chgData name="One Skill" userId="8d49c830ac36a521" providerId="LiveId" clId="{EA354719-4A8A-47E8-A6A4-79A949610386}" dt="2024-04-18T13:40:59.976" v="3508" actId="27803"/>
          <ac:spMkLst>
            <pc:docMk/>
            <pc:sldMk cId="767519772" sldId="268"/>
            <ac:spMk id="4574" creationId="{DDFB5A40-6272-2C6C-2FC8-2DD25415B734}"/>
          </ac:spMkLst>
        </pc:spChg>
        <pc:spChg chg="mod">
          <ac:chgData name="One Skill" userId="8d49c830ac36a521" providerId="LiveId" clId="{EA354719-4A8A-47E8-A6A4-79A949610386}" dt="2024-04-18T13:40:59.976" v="3508" actId="27803"/>
          <ac:spMkLst>
            <pc:docMk/>
            <pc:sldMk cId="767519772" sldId="268"/>
            <ac:spMk id="4575" creationId="{B5ECA1CD-DE1E-E832-2492-3753EBB0C1B4}"/>
          </ac:spMkLst>
        </pc:spChg>
        <pc:spChg chg="mod">
          <ac:chgData name="One Skill" userId="8d49c830ac36a521" providerId="LiveId" clId="{EA354719-4A8A-47E8-A6A4-79A949610386}" dt="2024-04-18T13:40:59.976" v="3508" actId="27803"/>
          <ac:spMkLst>
            <pc:docMk/>
            <pc:sldMk cId="767519772" sldId="268"/>
            <ac:spMk id="4576" creationId="{D971D313-CA68-E8EF-DDEF-8641298B7A21}"/>
          </ac:spMkLst>
        </pc:spChg>
        <pc:spChg chg="mod">
          <ac:chgData name="One Skill" userId="8d49c830ac36a521" providerId="LiveId" clId="{EA354719-4A8A-47E8-A6A4-79A949610386}" dt="2024-04-18T13:40:59.976" v="3508" actId="27803"/>
          <ac:spMkLst>
            <pc:docMk/>
            <pc:sldMk cId="767519772" sldId="268"/>
            <ac:spMk id="4577" creationId="{C44FB924-473B-C7FF-494C-2E160255531C}"/>
          </ac:spMkLst>
        </pc:spChg>
        <pc:spChg chg="mod">
          <ac:chgData name="One Skill" userId="8d49c830ac36a521" providerId="LiveId" clId="{EA354719-4A8A-47E8-A6A4-79A949610386}" dt="2024-04-18T13:40:59.976" v="3508" actId="27803"/>
          <ac:spMkLst>
            <pc:docMk/>
            <pc:sldMk cId="767519772" sldId="268"/>
            <ac:spMk id="4578" creationId="{63956188-26D1-186F-CAB9-BCB891ECC260}"/>
          </ac:spMkLst>
        </pc:spChg>
        <pc:spChg chg="mod">
          <ac:chgData name="One Skill" userId="8d49c830ac36a521" providerId="LiveId" clId="{EA354719-4A8A-47E8-A6A4-79A949610386}" dt="2024-04-18T13:40:59.976" v="3508" actId="27803"/>
          <ac:spMkLst>
            <pc:docMk/>
            <pc:sldMk cId="767519772" sldId="268"/>
            <ac:spMk id="4579" creationId="{2462C075-9366-00B4-6186-E246AE087C4A}"/>
          </ac:spMkLst>
        </pc:spChg>
        <pc:spChg chg="mod">
          <ac:chgData name="One Skill" userId="8d49c830ac36a521" providerId="LiveId" clId="{EA354719-4A8A-47E8-A6A4-79A949610386}" dt="2024-04-18T13:40:59.976" v="3508" actId="27803"/>
          <ac:spMkLst>
            <pc:docMk/>
            <pc:sldMk cId="767519772" sldId="268"/>
            <ac:spMk id="4580" creationId="{F546FB5B-81DE-0F83-47C5-1BCE698C0E7F}"/>
          </ac:spMkLst>
        </pc:spChg>
        <pc:spChg chg="mod">
          <ac:chgData name="One Skill" userId="8d49c830ac36a521" providerId="LiveId" clId="{EA354719-4A8A-47E8-A6A4-79A949610386}" dt="2024-04-18T13:40:59.976" v="3508" actId="27803"/>
          <ac:spMkLst>
            <pc:docMk/>
            <pc:sldMk cId="767519772" sldId="268"/>
            <ac:spMk id="4581" creationId="{C1A84ED2-D5A5-9B5F-DC25-6645C43290B7}"/>
          </ac:spMkLst>
        </pc:spChg>
        <pc:spChg chg="mod">
          <ac:chgData name="One Skill" userId="8d49c830ac36a521" providerId="LiveId" clId="{EA354719-4A8A-47E8-A6A4-79A949610386}" dt="2024-04-18T13:40:59.976" v="3508" actId="27803"/>
          <ac:spMkLst>
            <pc:docMk/>
            <pc:sldMk cId="767519772" sldId="268"/>
            <ac:spMk id="4582" creationId="{558AD67E-0A2E-15CB-9848-DBDD3B69F183}"/>
          </ac:spMkLst>
        </pc:spChg>
        <pc:spChg chg="mod">
          <ac:chgData name="One Skill" userId="8d49c830ac36a521" providerId="LiveId" clId="{EA354719-4A8A-47E8-A6A4-79A949610386}" dt="2024-04-18T13:40:59.976" v="3508" actId="27803"/>
          <ac:spMkLst>
            <pc:docMk/>
            <pc:sldMk cId="767519772" sldId="268"/>
            <ac:spMk id="4583" creationId="{B7A86358-B3DF-4C44-35A1-0C94A6737C81}"/>
          </ac:spMkLst>
        </pc:spChg>
        <pc:spChg chg="mod">
          <ac:chgData name="One Skill" userId="8d49c830ac36a521" providerId="LiveId" clId="{EA354719-4A8A-47E8-A6A4-79A949610386}" dt="2024-04-18T13:40:59.976" v="3508" actId="27803"/>
          <ac:spMkLst>
            <pc:docMk/>
            <pc:sldMk cId="767519772" sldId="268"/>
            <ac:spMk id="4584" creationId="{75383BF4-ABD7-7C66-BA39-60CC05C904AE}"/>
          </ac:spMkLst>
        </pc:spChg>
        <pc:spChg chg="mod">
          <ac:chgData name="One Skill" userId="8d49c830ac36a521" providerId="LiveId" clId="{EA354719-4A8A-47E8-A6A4-79A949610386}" dt="2024-04-18T13:40:59.976" v="3508" actId="27803"/>
          <ac:spMkLst>
            <pc:docMk/>
            <pc:sldMk cId="767519772" sldId="268"/>
            <ac:spMk id="4585" creationId="{CC8D0DD1-55DA-1A1C-89EC-848FDFEA3038}"/>
          </ac:spMkLst>
        </pc:spChg>
        <pc:spChg chg="mod">
          <ac:chgData name="One Skill" userId="8d49c830ac36a521" providerId="LiveId" clId="{EA354719-4A8A-47E8-A6A4-79A949610386}" dt="2024-04-18T13:40:59.976" v="3508" actId="27803"/>
          <ac:spMkLst>
            <pc:docMk/>
            <pc:sldMk cId="767519772" sldId="268"/>
            <ac:spMk id="4586" creationId="{1ABD2A47-E8A2-660F-244B-30F79B4EB78D}"/>
          </ac:spMkLst>
        </pc:spChg>
        <pc:spChg chg="mod">
          <ac:chgData name="One Skill" userId="8d49c830ac36a521" providerId="LiveId" clId="{EA354719-4A8A-47E8-A6A4-79A949610386}" dt="2024-04-18T13:40:59.976" v="3508" actId="27803"/>
          <ac:spMkLst>
            <pc:docMk/>
            <pc:sldMk cId="767519772" sldId="268"/>
            <ac:spMk id="4587" creationId="{1BD90CEF-5CF2-35A0-A787-9A944838AC61}"/>
          </ac:spMkLst>
        </pc:spChg>
        <pc:spChg chg="mod">
          <ac:chgData name="One Skill" userId="8d49c830ac36a521" providerId="LiveId" clId="{EA354719-4A8A-47E8-A6A4-79A949610386}" dt="2024-04-18T13:40:59.976" v="3508" actId="27803"/>
          <ac:spMkLst>
            <pc:docMk/>
            <pc:sldMk cId="767519772" sldId="268"/>
            <ac:spMk id="4588" creationId="{AFB65ACF-9FD5-AA19-DCD0-D37B4808ADC2}"/>
          </ac:spMkLst>
        </pc:spChg>
        <pc:spChg chg="mod">
          <ac:chgData name="One Skill" userId="8d49c830ac36a521" providerId="LiveId" clId="{EA354719-4A8A-47E8-A6A4-79A949610386}" dt="2024-04-18T13:40:59.976" v="3508" actId="27803"/>
          <ac:spMkLst>
            <pc:docMk/>
            <pc:sldMk cId="767519772" sldId="268"/>
            <ac:spMk id="4589" creationId="{93E94D98-051B-85C2-0604-391FB9D5FD40}"/>
          </ac:spMkLst>
        </pc:spChg>
        <pc:spChg chg="mod">
          <ac:chgData name="One Skill" userId="8d49c830ac36a521" providerId="LiveId" clId="{EA354719-4A8A-47E8-A6A4-79A949610386}" dt="2024-04-18T13:40:59.976" v="3508" actId="27803"/>
          <ac:spMkLst>
            <pc:docMk/>
            <pc:sldMk cId="767519772" sldId="268"/>
            <ac:spMk id="4590" creationId="{891DD855-20BF-AE54-82FF-C07E6CC251CE}"/>
          </ac:spMkLst>
        </pc:spChg>
        <pc:spChg chg="mod">
          <ac:chgData name="One Skill" userId="8d49c830ac36a521" providerId="LiveId" clId="{EA354719-4A8A-47E8-A6A4-79A949610386}" dt="2024-04-18T13:40:59.976" v="3508" actId="27803"/>
          <ac:spMkLst>
            <pc:docMk/>
            <pc:sldMk cId="767519772" sldId="268"/>
            <ac:spMk id="4591" creationId="{F2C92866-0CC6-0DFC-E453-53727EEB69ED}"/>
          </ac:spMkLst>
        </pc:spChg>
        <pc:spChg chg="mod">
          <ac:chgData name="One Skill" userId="8d49c830ac36a521" providerId="LiveId" clId="{EA354719-4A8A-47E8-A6A4-79A949610386}" dt="2024-04-18T13:40:59.976" v="3508" actId="27803"/>
          <ac:spMkLst>
            <pc:docMk/>
            <pc:sldMk cId="767519772" sldId="268"/>
            <ac:spMk id="4592" creationId="{965CAA0C-AB76-AE9F-741D-EBED85E7969D}"/>
          </ac:spMkLst>
        </pc:spChg>
        <pc:spChg chg="mod">
          <ac:chgData name="One Skill" userId="8d49c830ac36a521" providerId="LiveId" clId="{EA354719-4A8A-47E8-A6A4-79A949610386}" dt="2024-04-18T13:40:59.976" v="3508" actId="27803"/>
          <ac:spMkLst>
            <pc:docMk/>
            <pc:sldMk cId="767519772" sldId="268"/>
            <ac:spMk id="4593" creationId="{E722F876-9400-4FFD-1935-7CD29FC3A883}"/>
          </ac:spMkLst>
        </pc:spChg>
        <pc:spChg chg="mod">
          <ac:chgData name="One Skill" userId="8d49c830ac36a521" providerId="LiveId" clId="{EA354719-4A8A-47E8-A6A4-79A949610386}" dt="2024-04-18T13:40:59.976" v="3508" actId="27803"/>
          <ac:spMkLst>
            <pc:docMk/>
            <pc:sldMk cId="767519772" sldId="268"/>
            <ac:spMk id="4594" creationId="{9F847982-2CDA-E86A-10B6-F42BB288C19D}"/>
          </ac:spMkLst>
        </pc:spChg>
        <pc:spChg chg="mod">
          <ac:chgData name="One Skill" userId="8d49c830ac36a521" providerId="LiveId" clId="{EA354719-4A8A-47E8-A6A4-79A949610386}" dt="2024-04-18T13:40:59.976" v="3508" actId="27803"/>
          <ac:spMkLst>
            <pc:docMk/>
            <pc:sldMk cId="767519772" sldId="268"/>
            <ac:spMk id="4595" creationId="{5C10B0CF-DB04-B394-9BB2-3E3799210CAD}"/>
          </ac:spMkLst>
        </pc:spChg>
        <pc:spChg chg="mod">
          <ac:chgData name="One Skill" userId="8d49c830ac36a521" providerId="LiveId" clId="{EA354719-4A8A-47E8-A6A4-79A949610386}" dt="2024-04-18T13:40:59.976" v="3508" actId="27803"/>
          <ac:spMkLst>
            <pc:docMk/>
            <pc:sldMk cId="767519772" sldId="268"/>
            <ac:spMk id="4596" creationId="{3F382645-2F0F-0F37-DA36-1A9A21B77C27}"/>
          </ac:spMkLst>
        </pc:spChg>
        <pc:spChg chg="mod">
          <ac:chgData name="One Skill" userId="8d49c830ac36a521" providerId="LiveId" clId="{EA354719-4A8A-47E8-A6A4-79A949610386}" dt="2024-04-18T13:40:59.976" v="3508" actId="27803"/>
          <ac:spMkLst>
            <pc:docMk/>
            <pc:sldMk cId="767519772" sldId="268"/>
            <ac:spMk id="4597" creationId="{FE4DE278-648B-4BA2-41FC-14DDBBF6E47C}"/>
          </ac:spMkLst>
        </pc:spChg>
        <pc:spChg chg="mod">
          <ac:chgData name="One Skill" userId="8d49c830ac36a521" providerId="LiveId" clId="{EA354719-4A8A-47E8-A6A4-79A949610386}" dt="2024-04-18T13:40:59.976" v="3508" actId="27803"/>
          <ac:spMkLst>
            <pc:docMk/>
            <pc:sldMk cId="767519772" sldId="268"/>
            <ac:spMk id="4598" creationId="{F9254382-DB0B-28FA-150E-D6F159895FE0}"/>
          </ac:spMkLst>
        </pc:spChg>
        <pc:spChg chg="mod">
          <ac:chgData name="One Skill" userId="8d49c830ac36a521" providerId="LiveId" clId="{EA354719-4A8A-47E8-A6A4-79A949610386}" dt="2024-04-18T13:40:59.976" v="3508" actId="27803"/>
          <ac:spMkLst>
            <pc:docMk/>
            <pc:sldMk cId="767519772" sldId="268"/>
            <ac:spMk id="4599" creationId="{C3805710-A8D8-5391-13B5-15710DFB5C65}"/>
          </ac:spMkLst>
        </pc:spChg>
        <pc:spChg chg="mod">
          <ac:chgData name="One Skill" userId="8d49c830ac36a521" providerId="LiveId" clId="{EA354719-4A8A-47E8-A6A4-79A949610386}" dt="2024-04-18T13:40:59.976" v="3508" actId="27803"/>
          <ac:spMkLst>
            <pc:docMk/>
            <pc:sldMk cId="767519772" sldId="268"/>
            <ac:spMk id="4600" creationId="{3C45036B-8937-0A80-7540-48288BCC4BFE}"/>
          </ac:spMkLst>
        </pc:spChg>
        <pc:spChg chg="mod">
          <ac:chgData name="One Skill" userId="8d49c830ac36a521" providerId="LiveId" clId="{EA354719-4A8A-47E8-A6A4-79A949610386}" dt="2024-04-18T13:40:59.976" v="3508" actId="27803"/>
          <ac:spMkLst>
            <pc:docMk/>
            <pc:sldMk cId="767519772" sldId="268"/>
            <ac:spMk id="4601" creationId="{8D877F21-AE42-5211-9430-C7CD8272F5C0}"/>
          </ac:spMkLst>
        </pc:spChg>
        <pc:spChg chg="mod">
          <ac:chgData name="One Skill" userId="8d49c830ac36a521" providerId="LiveId" clId="{EA354719-4A8A-47E8-A6A4-79A949610386}" dt="2024-04-18T13:40:59.976" v="3508" actId="27803"/>
          <ac:spMkLst>
            <pc:docMk/>
            <pc:sldMk cId="767519772" sldId="268"/>
            <ac:spMk id="4602" creationId="{244C3AF6-34E9-2E1A-541D-F1AAFA14330D}"/>
          </ac:spMkLst>
        </pc:spChg>
        <pc:spChg chg="mod">
          <ac:chgData name="One Skill" userId="8d49c830ac36a521" providerId="LiveId" clId="{EA354719-4A8A-47E8-A6A4-79A949610386}" dt="2024-04-18T13:40:59.976" v="3508" actId="27803"/>
          <ac:spMkLst>
            <pc:docMk/>
            <pc:sldMk cId="767519772" sldId="268"/>
            <ac:spMk id="4603" creationId="{7296E5C0-816F-5CFE-11EA-91E5856A6201}"/>
          </ac:spMkLst>
        </pc:spChg>
        <pc:spChg chg="mod">
          <ac:chgData name="One Skill" userId="8d49c830ac36a521" providerId="LiveId" clId="{EA354719-4A8A-47E8-A6A4-79A949610386}" dt="2024-04-18T13:40:59.976" v="3508" actId="27803"/>
          <ac:spMkLst>
            <pc:docMk/>
            <pc:sldMk cId="767519772" sldId="268"/>
            <ac:spMk id="4604" creationId="{2DC0265F-6889-5AA2-0177-BDED7FE8DF22}"/>
          </ac:spMkLst>
        </pc:spChg>
        <pc:spChg chg="mod">
          <ac:chgData name="One Skill" userId="8d49c830ac36a521" providerId="LiveId" clId="{EA354719-4A8A-47E8-A6A4-79A949610386}" dt="2024-04-18T13:40:59.976" v="3508" actId="27803"/>
          <ac:spMkLst>
            <pc:docMk/>
            <pc:sldMk cId="767519772" sldId="268"/>
            <ac:spMk id="4605" creationId="{CBD7B76A-9088-1E8C-643C-892149241DC8}"/>
          </ac:spMkLst>
        </pc:spChg>
        <pc:spChg chg="mod">
          <ac:chgData name="One Skill" userId="8d49c830ac36a521" providerId="LiveId" clId="{EA354719-4A8A-47E8-A6A4-79A949610386}" dt="2024-04-18T13:40:59.976" v="3508" actId="27803"/>
          <ac:spMkLst>
            <pc:docMk/>
            <pc:sldMk cId="767519772" sldId="268"/>
            <ac:spMk id="4606" creationId="{A95F6EF7-8172-BEBB-FA6C-87E8C4A7C3C7}"/>
          </ac:spMkLst>
        </pc:spChg>
        <pc:spChg chg="mod">
          <ac:chgData name="One Skill" userId="8d49c830ac36a521" providerId="LiveId" clId="{EA354719-4A8A-47E8-A6A4-79A949610386}" dt="2024-04-18T13:40:59.976" v="3508" actId="27803"/>
          <ac:spMkLst>
            <pc:docMk/>
            <pc:sldMk cId="767519772" sldId="268"/>
            <ac:spMk id="4607" creationId="{5D5FFC1C-4C4E-741E-AC55-A604AFD0FABD}"/>
          </ac:spMkLst>
        </pc:spChg>
        <pc:spChg chg="mod">
          <ac:chgData name="One Skill" userId="8d49c830ac36a521" providerId="LiveId" clId="{EA354719-4A8A-47E8-A6A4-79A949610386}" dt="2024-04-18T13:40:59.976" v="3508" actId="27803"/>
          <ac:spMkLst>
            <pc:docMk/>
            <pc:sldMk cId="767519772" sldId="268"/>
            <ac:spMk id="4608" creationId="{878EF3AB-F28F-958A-9BD8-7A9576C894BB}"/>
          </ac:spMkLst>
        </pc:spChg>
        <pc:spChg chg="mod">
          <ac:chgData name="One Skill" userId="8d49c830ac36a521" providerId="LiveId" clId="{EA354719-4A8A-47E8-A6A4-79A949610386}" dt="2024-04-18T13:40:59.976" v="3508" actId="27803"/>
          <ac:spMkLst>
            <pc:docMk/>
            <pc:sldMk cId="767519772" sldId="268"/>
            <ac:spMk id="4609" creationId="{E1E74A3A-52D3-88B1-89AE-440EC0EC6C3F}"/>
          </ac:spMkLst>
        </pc:spChg>
        <pc:spChg chg="mod">
          <ac:chgData name="One Skill" userId="8d49c830ac36a521" providerId="LiveId" clId="{EA354719-4A8A-47E8-A6A4-79A949610386}" dt="2024-04-18T13:40:59.976" v="3508" actId="27803"/>
          <ac:spMkLst>
            <pc:docMk/>
            <pc:sldMk cId="767519772" sldId="268"/>
            <ac:spMk id="4610" creationId="{FAFC9CD6-6C7C-8DA2-2EA1-FB0D5A92494A}"/>
          </ac:spMkLst>
        </pc:spChg>
        <pc:spChg chg="mod">
          <ac:chgData name="One Skill" userId="8d49c830ac36a521" providerId="LiveId" clId="{EA354719-4A8A-47E8-A6A4-79A949610386}" dt="2024-04-18T13:40:59.976" v="3508" actId="27803"/>
          <ac:spMkLst>
            <pc:docMk/>
            <pc:sldMk cId="767519772" sldId="268"/>
            <ac:spMk id="4611" creationId="{DE3E4D92-4266-ABAE-9198-AD835DFC4F6E}"/>
          </ac:spMkLst>
        </pc:spChg>
        <pc:spChg chg="mod">
          <ac:chgData name="One Skill" userId="8d49c830ac36a521" providerId="LiveId" clId="{EA354719-4A8A-47E8-A6A4-79A949610386}" dt="2024-04-18T13:40:59.976" v="3508" actId="27803"/>
          <ac:spMkLst>
            <pc:docMk/>
            <pc:sldMk cId="767519772" sldId="268"/>
            <ac:spMk id="4612" creationId="{EFBC34D7-F886-FE4E-C950-CE97923AD9EE}"/>
          </ac:spMkLst>
        </pc:spChg>
        <pc:spChg chg="mod">
          <ac:chgData name="One Skill" userId="8d49c830ac36a521" providerId="LiveId" clId="{EA354719-4A8A-47E8-A6A4-79A949610386}" dt="2024-04-18T13:40:59.976" v="3508" actId="27803"/>
          <ac:spMkLst>
            <pc:docMk/>
            <pc:sldMk cId="767519772" sldId="268"/>
            <ac:spMk id="4613" creationId="{F8414111-9245-B0A1-A347-C298359923FC}"/>
          </ac:spMkLst>
        </pc:spChg>
        <pc:spChg chg="mod">
          <ac:chgData name="One Skill" userId="8d49c830ac36a521" providerId="LiveId" clId="{EA354719-4A8A-47E8-A6A4-79A949610386}" dt="2024-04-18T13:40:59.976" v="3508" actId="27803"/>
          <ac:spMkLst>
            <pc:docMk/>
            <pc:sldMk cId="767519772" sldId="268"/>
            <ac:spMk id="4614" creationId="{86FC2BB8-E159-5CB9-CB82-801A71387175}"/>
          </ac:spMkLst>
        </pc:spChg>
        <pc:spChg chg="mod">
          <ac:chgData name="One Skill" userId="8d49c830ac36a521" providerId="LiveId" clId="{EA354719-4A8A-47E8-A6A4-79A949610386}" dt="2024-04-18T13:40:59.976" v="3508" actId="27803"/>
          <ac:spMkLst>
            <pc:docMk/>
            <pc:sldMk cId="767519772" sldId="268"/>
            <ac:spMk id="4615" creationId="{99C0B49E-A006-03FC-2BCE-535A91C9DF09}"/>
          </ac:spMkLst>
        </pc:spChg>
        <pc:spChg chg="mod">
          <ac:chgData name="One Skill" userId="8d49c830ac36a521" providerId="LiveId" clId="{EA354719-4A8A-47E8-A6A4-79A949610386}" dt="2024-04-18T13:40:59.976" v="3508" actId="27803"/>
          <ac:spMkLst>
            <pc:docMk/>
            <pc:sldMk cId="767519772" sldId="268"/>
            <ac:spMk id="4616" creationId="{974882DD-6D40-4F52-027D-959DD0DC89CB}"/>
          </ac:spMkLst>
        </pc:spChg>
        <pc:spChg chg="mod">
          <ac:chgData name="One Skill" userId="8d49c830ac36a521" providerId="LiveId" clId="{EA354719-4A8A-47E8-A6A4-79A949610386}" dt="2024-04-18T13:40:59.976" v="3508" actId="27803"/>
          <ac:spMkLst>
            <pc:docMk/>
            <pc:sldMk cId="767519772" sldId="268"/>
            <ac:spMk id="4617" creationId="{7C23317E-C60D-5390-97A8-7249C360960B}"/>
          </ac:spMkLst>
        </pc:spChg>
        <pc:spChg chg="mod">
          <ac:chgData name="One Skill" userId="8d49c830ac36a521" providerId="LiveId" clId="{EA354719-4A8A-47E8-A6A4-79A949610386}" dt="2024-04-18T13:40:59.976" v="3508" actId="27803"/>
          <ac:spMkLst>
            <pc:docMk/>
            <pc:sldMk cId="767519772" sldId="268"/>
            <ac:spMk id="4618" creationId="{FB0EB000-F70C-7916-02B9-2933E760D5AE}"/>
          </ac:spMkLst>
        </pc:spChg>
        <pc:spChg chg="mod">
          <ac:chgData name="One Skill" userId="8d49c830ac36a521" providerId="LiveId" clId="{EA354719-4A8A-47E8-A6A4-79A949610386}" dt="2024-04-18T13:40:59.976" v="3508" actId="27803"/>
          <ac:spMkLst>
            <pc:docMk/>
            <pc:sldMk cId="767519772" sldId="268"/>
            <ac:spMk id="4619" creationId="{696D8779-A377-EDF6-0DCE-F6DF62E831B6}"/>
          </ac:spMkLst>
        </pc:spChg>
        <pc:spChg chg="mod">
          <ac:chgData name="One Skill" userId="8d49c830ac36a521" providerId="LiveId" clId="{EA354719-4A8A-47E8-A6A4-79A949610386}" dt="2024-04-18T13:40:59.976" v="3508" actId="27803"/>
          <ac:spMkLst>
            <pc:docMk/>
            <pc:sldMk cId="767519772" sldId="268"/>
            <ac:spMk id="4620" creationId="{09197431-E247-B20B-DCC5-A67EAEB114CE}"/>
          </ac:spMkLst>
        </pc:spChg>
        <pc:spChg chg="mod">
          <ac:chgData name="One Skill" userId="8d49c830ac36a521" providerId="LiveId" clId="{EA354719-4A8A-47E8-A6A4-79A949610386}" dt="2024-04-18T13:40:59.976" v="3508" actId="27803"/>
          <ac:spMkLst>
            <pc:docMk/>
            <pc:sldMk cId="767519772" sldId="268"/>
            <ac:spMk id="4621" creationId="{3B3F148A-F3E3-CD20-08B8-AD5390FFEF96}"/>
          </ac:spMkLst>
        </pc:spChg>
        <pc:spChg chg="mod">
          <ac:chgData name="One Skill" userId="8d49c830ac36a521" providerId="LiveId" clId="{EA354719-4A8A-47E8-A6A4-79A949610386}" dt="2024-04-18T13:40:59.976" v="3508" actId="27803"/>
          <ac:spMkLst>
            <pc:docMk/>
            <pc:sldMk cId="767519772" sldId="268"/>
            <ac:spMk id="4622" creationId="{BC39981F-9108-9A0C-6F6A-82841EFB5D69}"/>
          </ac:spMkLst>
        </pc:spChg>
        <pc:spChg chg="mod">
          <ac:chgData name="One Skill" userId="8d49c830ac36a521" providerId="LiveId" clId="{EA354719-4A8A-47E8-A6A4-79A949610386}" dt="2024-04-18T13:40:59.976" v="3508" actId="27803"/>
          <ac:spMkLst>
            <pc:docMk/>
            <pc:sldMk cId="767519772" sldId="268"/>
            <ac:spMk id="4623" creationId="{4A97B75D-7AE5-F510-AC58-EB1AE9B8B852}"/>
          </ac:spMkLst>
        </pc:spChg>
        <pc:spChg chg="mod">
          <ac:chgData name="One Skill" userId="8d49c830ac36a521" providerId="LiveId" clId="{EA354719-4A8A-47E8-A6A4-79A949610386}" dt="2024-04-18T13:40:59.976" v="3508" actId="27803"/>
          <ac:spMkLst>
            <pc:docMk/>
            <pc:sldMk cId="767519772" sldId="268"/>
            <ac:spMk id="4624" creationId="{8403CDB5-4E40-301E-3421-964B06E99DC2}"/>
          </ac:spMkLst>
        </pc:spChg>
        <pc:spChg chg="mod">
          <ac:chgData name="One Skill" userId="8d49c830ac36a521" providerId="LiveId" clId="{EA354719-4A8A-47E8-A6A4-79A949610386}" dt="2024-04-18T13:40:59.976" v="3508" actId="27803"/>
          <ac:spMkLst>
            <pc:docMk/>
            <pc:sldMk cId="767519772" sldId="268"/>
            <ac:spMk id="4625" creationId="{96FF4830-AD68-5876-5CF8-B0EA1F627FEA}"/>
          </ac:spMkLst>
        </pc:spChg>
        <pc:spChg chg="mod">
          <ac:chgData name="One Skill" userId="8d49c830ac36a521" providerId="LiveId" clId="{EA354719-4A8A-47E8-A6A4-79A949610386}" dt="2024-04-18T13:40:59.976" v="3508" actId="27803"/>
          <ac:spMkLst>
            <pc:docMk/>
            <pc:sldMk cId="767519772" sldId="268"/>
            <ac:spMk id="4626" creationId="{47803021-76CC-C636-977D-6079D8E7119E}"/>
          </ac:spMkLst>
        </pc:spChg>
        <pc:spChg chg="mod">
          <ac:chgData name="One Skill" userId="8d49c830ac36a521" providerId="LiveId" clId="{EA354719-4A8A-47E8-A6A4-79A949610386}" dt="2024-04-18T13:40:59.976" v="3508" actId="27803"/>
          <ac:spMkLst>
            <pc:docMk/>
            <pc:sldMk cId="767519772" sldId="268"/>
            <ac:spMk id="4627" creationId="{1C0A6E9B-63AE-6B2D-F091-6F79CF06CCE2}"/>
          </ac:spMkLst>
        </pc:spChg>
        <pc:spChg chg="mod">
          <ac:chgData name="One Skill" userId="8d49c830ac36a521" providerId="LiveId" clId="{EA354719-4A8A-47E8-A6A4-79A949610386}" dt="2024-04-18T13:40:59.976" v="3508" actId="27803"/>
          <ac:spMkLst>
            <pc:docMk/>
            <pc:sldMk cId="767519772" sldId="268"/>
            <ac:spMk id="4628" creationId="{52CB89F6-D8A6-7498-8072-47AB7326B499}"/>
          </ac:spMkLst>
        </pc:spChg>
        <pc:spChg chg="mod">
          <ac:chgData name="One Skill" userId="8d49c830ac36a521" providerId="LiveId" clId="{EA354719-4A8A-47E8-A6A4-79A949610386}" dt="2024-04-18T13:40:59.976" v="3508" actId="27803"/>
          <ac:spMkLst>
            <pc:docMk/>
            <pc:sldMk cId="767519772" sldId="268"/>
            <ac:spMk id="4629" creationId="{28B9BDFC-64DD-CCA9-F78B-1F08227C7E4D}"/>
          </ac:spMkLst>
        </pc:spChg>
        <pc:spChg chg="mod">
          <ac:chgData name="One Skill" userId="8d49c830ac36a521" providerId="LiveId" clId="{EA354719-4A8A-47E8-A6A4-79A949610386}" dt="2024-04-18T13:40:59.976" v="3508" actId="27803"/>
          <ac:spMkLst>
            <pc:docMk/>
            <pc:sldMk cId="767519772" sldId="268"/>
            <ac:spMk id="4630" creationId="{3BB095B6-339B-4C89-85D6-163FD54E46E7}"/>
          </ac:spMkLst>
        </pc:spChg>
        <pc:spChg chg="mod">
          <ac:chgData name="One Skill" userId="8d49c830ac36a521" providerId="LiveId" clId="{EA354719-4A8A-47E8-A6A4-79A949610386}" dt="2024-04-18T13:40:59.976" v="3508" actId="27803"/>
          <ac:spMkLst>
            <pc:docMk/>
            <pc:sldMk cId="767519772" sldId="268"/>
            <ac:spMk id="4631" creationId="{5C93B1D9-BBE9-4C42-C6C4-1F836ABAFC0F}"/>
          </ac:spMkLst>
        </pc:spChg>
        <pc:spChg chg="mod">
          <ac:chgData name="One Skill" userId="8d49c830ac36a521" providerId="LiveId" clId="{EA354719-4A8A-47E8-A6A4-79A949610386}" dt="2024-04-18T13:40:59.976" v="3508" actId="27803"/>
          <ac:spMkLst>
            <pc:docMk/>
            <pc:sldMk cId="767519772" sldId="268"/>
            <ac:spMk id="4632" creationId="{2943D83D-7D97-CDF2-7266-5CE7DAC04407}"/>
          </ac:spMkLst>
        </pc:spChg>
        <pc:spChg chg="mod">
          <ac:chgData name="One Skill" userId="8d49c830ac36a521" providerId="LiveId" clId="{EA354719-4A8A-47E8-A6A4-79A949610386}" dt="2024-04-18T13:40:59.976" v="3508" actId="27803"/>
          <ac:spMkLst>
            <pc:docMk/>
            <pc:sldMk cId="767519772" sldId="268"/>
            <ac:spMk id="4633" creationId="{3B776936-5724-4256-08D9-2781EA1AB241}"/>
          </ac:spMkLst>
        </pc:spChg>
        <pc:spChg chg="mod">
          <ac:chgData name="One Skill" userId="8d49c830ac36a521" providerId="LiveId" clId="{EA354719-4A8A-47E8-A6A4-79A949610386}" dt="2024-04-18T13:40:59.976" v="3508" actId="27803"/>
          <ac:spMkLst>
            <pc:docMk/>
            <pc:sldMk cId="767519772" sldId="268"/>
            <ac:spMk id="4634" creationId="{9FF39914-0401-40C8-C97E-7B7C7CA9869A}"/>
          </ac:spMkLst>
        </pc:spChg>
        <pc:spChg chg="mod">
          <ac:chgData name="One Skill" userId="8d49c830ac36a521" providerId="LiveId" clId="{EA354719-4A8A-47E8-A6A4-79A949610386}" dt="2024-04-18T13:40:59.976" v="3508" actId="27803"/>
          <ac:spMkLst>
            <pc:docMk/>
            <pc:sldMk cId="767519772" sldId="268"/>
            <ac:spMk id="4635" creationId="{7565F7DB-C2EB-60DD-7169-AD57700CCB6C}"/>
          </ac:spMkLst>
        </pc:spChg>
        <pc:spChg chg="mod">
          <ac:chgData name="One Skill" userId="8d49c830ac36a521" providerId="LiveId" clId="{EA354719-4A8A-47E8-A6A4-79A949610386}" dt="2024-04-18T13:40:59.976" v="3508" actId="27803"/>
          <ac:spMkLst>
            <pc:docMk/>
            <pc:sldMk cId="767519772" sldId="268"/>
            <ac:spMk id="4636" creationId="{305B3BF4-C631-B944-520B-B622A423C5F3}"/>
          </ac:spMkLst>
        </pc:spChg>
        <pc:spChg chg="mod">
          <ac:chgData name="One Skill" userId="8d49c830ac36a521" providerId="LiveId" clId="{EA354719-4A8A-47E8-A6A4-79A949610386}" dt="2024-04-18T13:40:59.976" v="3508" actId="27803"/>
          <ac:spMkLst>
            <pc:docMk/>
            <pc:sldMk cId="767519772" sldId="268"/>
            <ac:spMk id="4637" creationId="{B85BC151-DA63-5C1B-C56C-01E55F1AC780}"/>
          </ac:spMkLst>
        </pc:spChg>
        <pc:spChg chg="mod">
          <ac:chgData name="One Skill" userId="8d49c830ac36a521" providerId="LiveId" clId="{EA354719-4A8A-47E8-A6A4-79A949610386}" dt="2024-04-18T13:40:59.976" v="3508" actId="27803"/>
          <ac:spMkLst>
            <pc:docMk/>
            <pc:sldMk cId="767519772" sldId="268"/>
            <ac:spMk id="4638" creationId="{6B09D9BE-1A91-0CE9-57D8-110598B8B1BC}"/>
          </ac:spMkLst>
        </pc:spChg>
        <pc:spChg chg="mod">
          <ac:chgData name="One Skill" userId="8d49c830ac36a521" providerId="LiveId" clId="{EA354719-4A8A-47E8-A6A4-79A949610386}" dt="2024-04-18T13:40:59.976" v="3508" actId="27803"/>
          <ac:spMkLst>
            <pc:docMk/>
            <pc:sldMk cId="767519772" sldId="268"/>
            <ac:spMk id="4639" creationId="{F80692BE-9D69-AC6B-47A8-0F0245047A49}"/>
          </ac:spMkLst>
        </pc:spChg>
        <pc:spChg chg="mod">
          <ac:chgData name="One Skill" userId="8d49c830ac36a521" providerId="LiveId" clId="{EA354719-4A8A-47E8-A6A4-79A949610386}" dt="2024-04-18T13:40:59.976" v="3508" actId="27803"/>
          <ac:spMkLst>
            <pc:docMk/>
            <pc:sldMk cId="767519772" sldId="268"/>
            <ac:spMk id="4640" creationId="{B9D8D98C-993C-1B5B-1318-907F487C2E8C}"/>
          </ac:spMkLst>
        </pc:spChg>
        <pc:spChg chg="mod">
          <ac:chgData name="One Skill" userId="8d49c830ac36a521" providerId="LiveId" clId="{EA354719-4A8A-47E8-A6A4-79A949610386}" dt="2024-04-18T13:40:59.976" v="3508" actId="27803"/>
          <ac:spMkLst>
            <pc:docMk/>
            <pc:sldMk cId="767519772" sldId="268"/>
            <ac:spMk id="4641" creationId="{49FA81EA-94A4-0B21-CB6A-2F64B4E07112}"/>
          </ac:spMkLst>
        </pc:spChg>
        <pc:spChg chg="mod">
          <ac:chgData name="One Skill" userId="8d49c830ac36a521" providerId="LiveId" clId="{EA354719-4A8A-47E8-A6A4-79A949610386}" dt="2024-04-18T13:40:59.976" v="3508" actId="27803"/>
          <ac:spMkLst>
            <pc:docMk/>
            <pc:sldMk cId="767519772" sldId="268"/>
            <ac:spMk id="4642" creationId="{DB746CF3-A6C5-9D79-B720-6C4562ABEA32}"/>
          </ac:spMkLst>
        </pc:spChg>
        <pc:spChg chg="mod">
          <ac:chgData name="One Skill" userId="8d49c830ac36a521" providerId="LiveId" clId="{EA354719-4A8A-47E8-A6A4-79A949610386}" dt="2024-04-18T13:40:59.976" v="3508" actId="27803"/>
          <ac:spMkLst>
            <pc:docMk/>
            <pc:sldMk cId="767519772" sldId="268"/>
            <ac:spMk id="4643" creationId="{1C75ACB9-5C72-6ADF-F1D1-A8F47804A7A5}"/>
          </ac:spMkLst>
        </pc:spChg>
        <pc:spChg chg="mod">
          <ac:chgData name="One Skill" userId="8d49c830ac36a521" providerId="LiveId" clId="{EA354719-4A8A-47E8-A6A4-79A949610386}" dt="2024-04-18T13:40:59.976" v="3508" actId="27803"/>
          <ac:spMkLst>
            <pc:docMk/>
            <pc:sldMk cId="767519772" sldId="268"/>
            <ac:spMk id="4644" creationId="{2C46A1AF-2993-BBEB-FA82-471ED89378E4}"/>
          </ac:spMkLst>
        </pc:spChg>
        <pc:spChg chg="mod">
          <ac:chgData name="One Skill" userId="8d49c830ac36a521" providerId="LiveId" clId="{EA354719-4A8A-47E8-A6A4-79A949610386}" dt="2024-04-18T13:40:59.976" v="3508" actId="27803"/>
          <ac:spMkLst>
            <pc:docMk/>
            <pc:sldMk cId="767519772" sldId="268"/>
            <ac:spMk id="4645" creationId="{BD4CC069-6501-EAB6-19B6-064113EAF67E}"/>
          </ac:spMkLst>
        </pc:spChg>
        <pc:spChg chg="mod">
          <ac:chgData name="One Skill" userId="8d49c830ac36a521" providerId="LiveId" clId="{EA354719-4A8A-47E8-A6A4-79A949610386}" dt="2024-04-18T13:40:59.976" v="3508" actId="27803"/>
          <ac:spMkLst>
            <pc:docMk/>
            <pc:sldMk cId="767519772" sldId="268"/>
            <ac:spMk id="4646" creationId="{AB8DF26A-9DA4-55C0-DC03-2B3F0B7F2DDE}"/>
          </ac:spMkLst>
        </pc:spChg>
        <pc:spChg chg="mod">
          <ac:chgData name="One Skill" userId="8d49c830ac36a521" providerId="LiveId" clId="{EA354719-4A8A-47E8-A6A4-79A949610386}" dt="2024-04-18T13:40:59.976" v="3508" actId="27803"/>
          <ac:spMkLst>
            <pc:docMk/>
            <pc:sldMk cId="767519772" sldId="268"/>
            <ac:spMk id="4647" creationId="{5326F136-5F67-75DB-737B-0EE4F8AB0A6F}"/>
          </ac:spMkLst>
        </pc:spChg>
        <pc:spChg chg="mod">
          <ac:chgData name="One Skill" userId="8d49c830ac36a521" providerId="LiveId" clId="{EA354719-4A8A-47E8-A6A4-79A949610386}" dt="2024-04-18T13:40:59.976" v="3508" actId="27803"/>
          <ac:spMkLst>
            <pc:docMk/>
            <pc:sldMk cId="767519772" sldId="268"/>
            <ac:spMk id="4648" creationId="{845F3896-02C1-ED88-1867-4BAE5CCDBA25}"/>
          </ac:spMkLst>
        </pc:spChg>
        <pc:spChg chg="mod">
          <ac:chgData name="One Skill" userId="8d49c830ac36a521" providerId="LiveId" clId="{EA354719-4A8A-47E8-A6A4-79A949610386}" dt="2024-04-18T13:40:59.976" v="3508" actId="27803"/>
          <ac:spMkLst>
            <pc:docMk/>
            <pc:sldMk cId="767519772" sldId="268"/>
            <ac:spMk id="4649" creationId="{1063154B-D198-5186-DC14-B34D0E37A70E}"/>
          </ac:spMkLst>
        </pc:spChg>
        <pc:spChg chg="mod">
          <ac:chgData name="One Skill" userId="8d49c830ac36a521" providerId="LiveId" clId="{EA354719-4A8A-47E8-A6A4-79A949610386}" dt="2024-04-18T13:40:59.976" v="3508" actId="27803"/>
          <ac:spMkLst>
            <pc:docMk/>
            <pc:sldMk cId="767519772" sldId="268"/>
            <ac:spMk id="4650" creationId="{7F0637B5-3D79-E78B-A28F-235988891BEA}"/>
          </ac:spMkLst>
        </pc:spChg>
        <pc:spChg chg="mod">
          <ac:chgData name="One Skill" userId="8d49c830ac36a521" providerId="LiveId" clId="{EA354719-4A8A-47E8-A6A4-79A949610386}" dt="2024-04-18T13:40:59.976" v="3508" actId="27803"/>
          <ac:spMkLst>
            <pc:docMk/>
            <pc:sldMk cId="767519772" sldId="268"/>
            <ac:spMk id="4651" creationId="{22369AB3-63BB-1EAD-6939-3820901824E8}"/>
          </ac:spMkLst>
        </pc:spChg>
        <pc:spChg chg="mod">
          <ac:chgData name="One Skill" userId="8d49c830ac36a521" providerId="LiveId" clId="{EA354719-4A8A-47E8-A6A4-79A949610386}" dt="2024-04-18T13:40:59.976" v="3508" actId="27803"/>
          <ac:spMkLst>
            <pc:docMk/>
            <pc:sldMk cId="767519772" sldId="268"/>
            <ac:spMk id="4652" creationId="{4959AAE0-F525-706E-33FD-73C3A52FEEC9}"/>
          </ac:spMkLst>
        </pc:spChg>
        <pc:spChg chg="mod">
          <ac:chgData name="One Skill" userId="8d49c830ac36a521" providerId="LiveId" clId="{EA354719-4A8A-47E8-A6A4-79A949610386}" dt="2024-04-18T13:40:59.976" v="3508" actId="27803"/>
          <ac:spMkLst>
            <pc:docMk/>
            <pc:sldMk cId="767519772" sldId="268"/>
            <ac:spMk id="4653" creationId="{AFD957EF-89A2-B863-A6B8-5EBC89645223}"/>
          </ac:spMkLst>
        </pc:spChg>
        <pc:spChg chg="mod">
          <ac:chgData name="One Skill" userId="8d49c830ac36a521" providerId="LiveId" clId="{EA354719-4A8A-47E8-A6A4-79A949610386}" dt="2024-04-18T13:40:59.976" v="3508" actId="27803"/>
          <ac:spMkLst>
            <pc:docMk/>
            <pc:sldMk cId="767519772" sldId="268"/>
            <ac:spMk id="4654" creationId="{89C3F8F6-C3A2-9BBD-1D53-0F2F2F481702}"/>
          </ac:spMkLst>
        </pc:spChg>
        <pc:spChg chg="mod">
          <ac:chgData name="One Skill" userId="8d49c830ac36a521" providerId="LiveId" clId="{EA354719-4A8A-47E8-A6A4-79A949610386}" dt="2024-04-18T13:40:59.976" v="3508" actId="27803"/>
          <ac:spMkLst>
            <pc:docMk/>
            <pc:sldMk cId="767519772" sldId="268"/>
            <ac:spMk id="4655" creationId="{FC67A5FA-2B7E-1183-EA37-53B4C2E73530}"/>
          </ac:spMkLst>
        </pc:spChg>
        <pc:spChg chg="mod">
          <ac:chgData name="One Skill" userId="8d49c830ac36a521" providerId="LiveId" clId="{EA354719-4A8A-47E8-A6A4-79A949610386}" dt="2024-04-18T13:40:59.976" v="3508" actId="27803"/>
          <ac:spMkLst>
            <pc:docMk/>
            <pc:sldMk cId="767519772" sldId="268"/>
            <ac:spMk id="4656" creationId="{11F837DF-AD92-DDE2-D05F-B1C8E5F4D56C}"/>
          </ac:spMkLst>
        </pc:spChg>
        <pc:spChg chg="mod">
          <ac:chgData name="One Skill" userId="8d49c830ac36a521" providerId="LiveId" clId="{EA354719-4A8A-47E8-A6A4-79A949610386}" dt="2024-04-18T13:40:59.976" v="3508" actId="27803"/>
          <ac:spMkLst>
            <pc:docMk/>
            <pc:sldMk cId="767519772" sldId="268"/>
            <ac:spMk id="4657" creationId="{42129F97-A1AC-2FD1-7295-6DF0A183113F}"/>
          </ac:spMkLst>
        </pc:spChg>
        <pc:spChg chg="mod">
          <ac:chgData name="One Skill" userId="8d49c830ac36a521" providerId="LiveId" clId="{EA354719-4A8A-47E8-A6A4-79A949610386}" dt="2024-04-18T13:40:59.976" v="3508" actId="27803"/>
          <ac:spMkLst>
            <pc:docMk/>
            <pc:sldMk cId="767519772" sldId="268"/>
            <ac:spMk id="4658" creationId="{1B4C074D-2518-7BBB-5FA6-C91C0C5BC98B}"/>
          </ac:spMkLst>
        </pc:spChg>
        <pc:spChg chg="mod">
          <ac:chgData name="One Skill" userId="8d49c830ac36a521" providerId="LiveId" clId="{EA354719-4A8A-47E8-A6A4-79A949610386}" dt="2024-04-18T13:40:59.976" v="3508" actId="27803"/>
          <ac:spMkLst>
            <pc:docMk/>
            <pc:sldMk cId="767519772" sldId="268"/>
            <ac:spMk id="4659" creationId="{5FD0FD40-E776-F808-9D00-77AC51726083}"/>
          </ac:spMkLst>
        </pc:spChg>
        <pc:spChg chg="mod">
          <ac:chgData name="One Skill" userId="8d49c830ac36a521" providerId="LiveId" clId="{EA354719-4A8A-47E8-A6A4-79A949610386}" dt="2024-04-18T13:40:59.976" v="3508" actId="27803"/>
          <ac:spMkLst>
            <pc:docMk/>
            <pc:sldMk cId="767519772" sldId="268"/>
            <ac:spMk id="4660" creationId="{75B15CAA-DD1E-12D1-6A19-F30618879E6C}"/>
          </ac:spMkLst>
        </pc:spChg>
        <pc:spChg chg="mod">
          <ac:chgData name="One Skill" userId="8d49c830ac36a521" providerId="LiveId" clId="{EA354719-4A8A-47E8-A6A4-79A949610386}" dt="2024-04-18T13:40:59.976" v="3508" actId="27803"/>
          <ac:spMkLst>
            <pc:docMk/>
            <pc:sldMk cId="767519772" sldId="268"/>
            <ac:spMk id="4661" creationId="{EFC293C4-485D-B6E8-5675-4C9413778181}"/>
          </ac:spMkLst>
        </pc:spChg>
        <pc:spChg chg="mod">
          <ac:chgData name="One Skill" userId="8d49c830ac36a521" providerId="LiveId" clId="{EA354719-4A8A-47E8-A6A4-79A949610386}" dt="2024-04-18T13:40:59.976" v="3508" actId="27803"/>
          <ac:spMkLst>
            <pc:docMk/>
            <pc:sldMk cId="767519772" sldId="268"/>
            <ac:spMk id="4662" creationId="{4B81FC37-84A4-277D-8DF8-1D035FC8D537}"/>
          </ac:spMkLst>
        </pc:spChg>
        <pc:spChg chg="mod">
          <ac:chgData name="One Skill" userId="8d49c830ac36a521" providerId="LiveId" clId="{EA354719-4A8A-47E8-A6A4-79A949610386}" dt="2024-04-18T13:40:59.976" v="3508" actId="27803"/>
          <ac:spMkLst>
            <pc:docMk/>
            <pc:sldMk cId="767519772" sldId="268"/>
            <ac:spMk id="4663" creationId="{1222C0DC-9FAE-03B4-467E-C6E3884E2DE0}"/>
          </ac:spMkLst>
        </pc:spChg>
        <pc:spChg chg="mod">
          <ac:chgData name="One Skill" userId="8d49c830ac36a521" providerId="LiveId" clId="{EA354719-4A8A-47E8-A6A4-79A949610386}" dt="2024-04-18T13:40:59.976" v="3508" actId="27803"/>
          <ac:spMkLst>
            <pc:docMk/>
            <pc:sldMk cId="767519772" sldId="268"/>
            <ac:spMk id="4664" creationId="{EA33DE77-614B-68CA-9400-22029236BC82}"/>
          </ac:spMkLst>
        </pc:spChg>
        <pc:spChg chg="mod">
          <ac:chgData name="One Skill" userId="8d49c830ac36a521" providerId="LiveId" clId="{EA354719-4A8A-47E8-A6A4-79A949610386}" dt="2024-04-18T13:40:59.976" v="3508" actId="27803"/>
          <ac:spMkLst>
            <pc:docMk/>
            <pc:sldMk cId="767519772" sldId="268"/>
            <ac:spMk id="4665" creationId="{E44B5831-06C1-4615-A40F-098B0D0EE389}"/>
          </ac:spMkLst>
        </pc:spChg>
        <pc:spChg chg="mod">
          <ac:chgData name="One Skill" userId="8d49c830ac36a521" providerId="LiveId" clId="{EA354719-4A8A-47E8-A6A4-79A949610386}" dt="2024-04-18T13:40:59.976" v="3508" actId="27803"/>
          <ac:spMkLst>
            <pc:docMk/>
            <pc:sldMk cId="767519772" sldId="268"/>
            <ac:spMk id="4666" creationId="{89179187-AC47-6641-C407-AB3341DEC17F}"/>
          </ac:spMkLst>
        </pc:spChg>
        <pc:spChg chg="mod">
          <ac:chgData name="One Skill" userId="8d49c830ac36a521" providerId="LiveId" clId="{EA354719-4A8A-47E8-A6A4-79A949610386}" dt="2024-04-18T13:40:59.976" v="3508" actId="27803"/>
          <ac:spMkLst>
            <pc:docMk/>
            <pc:sldMk cId="767519772" sldId="268"/>
            <ac:spMk id="4667" creationId="{DC99664E-1827-5A67-DA79-AE05D671C2DF}"/>
          </ac:spMkLst>
        </pc:spChg>
        <pc:spChg chg="mod">
          <ac:chgData name="One Skill" userId="8d49c830ac36a521" providerId="LiveId" clId="{EA354719-4A8A-47E8-A6A4-79A949610386}" dt="2024-04-18T13:40:59.976" v="3508" actId="27803"/>
          <ac:spMkLst>
            <pc:docMk/>
            <pc:sldMk cId="767519772" sldId="268"/>
            <ac:spMk id="4668" creationId="{1BC450F4-44D6-D742-323F-CBF8618D19C8}"/>
          </ac:spMkLst>
        </pc:spChg>
        <pc:spChg chg="mod">
          <ac:chgData name="One Skill" userId="8d49c830ac36a521" providerId="LiveId" clId="{EA354719-4A8A-47E8-A6A4-79A949610386}" dt="2024-04-18T13:40:59.976" v="3508" actId="27803"/>
          <ac:spMkLst>
            <pc:docMk/>
            <pc:sldMk cId="767519772" sldId="268"/>
            <ac:spMk id="4669" creationId="{0A827B2D-A280-5683-814A-2D0BF7E6A82F}"/>
          </ac:spMkLst>
        </pc:spChg>
        <pc:spChg chg="mod">
          <ac:chgData name="One Skill" userId="8d49c830ac36a521" providerId="LiveId" clId="{EA354719-4A8A-47E8-A6A4-79A949610386}" dt="2024-04-18T13:40:59.976" v="3508" actId="27803"/>
          <ac:spMkLst>
            <pc:docMk/>
            <pc:sldMk cId="767519772" sldId="268"/>
            <ac:spMk id="4670" creationId="{AF1E3C0A-47C9-B17F-E1D4-313CA6B8E3B8}"/>
          </ac:spMkLst>
        </pc:spChg>
        <pc:spChg chg="mod">
          <ac:chgData name="One Skill" userId="8d49c830ac36a521" providerId="LiveId" clId="{EA354719-4A8A-47E8-A6A4-79A949610386}" dt="2024-04-18T13:40:59.976" v="3508" actId="27803"/>
          <ac:spMkLst>
            <pc:docMk/>
            <pc:sldMk cId="767519772" sldId="268"/>
            <ac:spMk id="4671" creationId="{876A7F81-E202-DF64-018A-5DFCEF9A3753}"/>
          </ac:spMkLst>
        </pc:spChg>
        <pc:spChg chg="mod">
          <ac:chgData name="One Skill" userId="8d49c830ac36a521" providerId="LiveId" clId="{EA354719-4A8A-47E8-A6A4-79A949610386}" dt="2024-04-18T13:40:59.976" v="3508" actId="27803"/>
          <ac:spMkLst>
            <pc:docMk/>
            <pc:sldMk cId="767519772" sldId="268"/>
            <ac:spMk id="4672" creationId="{A83A3F3F-1C59-E12F-FD0D-3C8B20735FAF}"/>
          </ac:spMkLst>
        </pc:spChg>
        <pc:spChg chg="mod">
          <ac:chgData name="One Skill" userId="8d49c830ac36a521" providerId="LiveId" clId="{EA354719-4A8A-47E8-A6A4-79A949610386}" dt="2024-04-18T13:40:59.976" v="3508" actId="27803"/>
          <ac:spMkLst>
            <pc:docMk/>
            <pc:sldMk cId="767519772" sldId="268"/>
            <ac:spMk id="4673" creationId="{67B3E127-9B14-FF72-C88F-5E8ED72943F9}"/>
          </ac:spMkLst>
        </pc:spChg>
        <pc:spChg chg="mod">
          <ac:chgData name="One Skill" userId="8d49c830ac36a521" providerId="LiveId" clId="{EA354719-4A8A-47E8-A6A4-79A949610386}" dt="2024-04-18T13:40:59.976" v="3508" actId="27803"/>
          <ac:spMkLst>
            <pc:docMk/>
            <pc:sldMk cId="767519772" sldId="268"/>
            <ac:spMk id="4674" creationId="{1E8039C6-85AD-CE35-44DD-7A6F818CED92}"/>
          </ac:spMkLst>
        </pc:spChg>
        <pc:spChg chg="mod">
          <ac:chgData name="One Skill" userId="8d49c830ac36a521" providerId="LiveId" clId="{EA354719-4A8A-47E8-A6A4-79A949610386}" dt="2024-04-18T13:40:59.976" v="3508" actId="27803"/>
          <ac:spMkLst>
            <pc:docMk/>
            <pc:sldMk cId="767519772" sldId="268"/>
            <ac:spMk id="4675" creationId="{354969CC-CA4F-A8A2-BFEE-C222558A7504}"/>
          </ac:spMkLst>
        </pc:spChg>
        <pc:spChg chg="mod">
          <ac:chgData name="One Skill" userId="8d49c830ac36a521" providerId="LiveId" clId="{EA354719-4A8A-47E8-A6A4-79A949610386}" dt="2024-04-18T13:40:59.976" v="3508" actId="27803"/>
          <ac:spMkLst>
            <pc:docMk/>
            <pc:sldMk cId="767519772" sldId="268"/>
            <ac:spMk id="4676" creationId="{BF024E23-A3CD-6344-2494-66A6C29318C8}"/>
          </ac:spMkLst>
        </pc:spChg>
        <pc:spChg chg="mod">
          <ac:chgData name="One Skill" userId="8d49c830ac36a521" providerId="LiveId" clId="{EA354719-4A8A-47E8-A6A4-79A949610386}" dt="2024-04-18T13:40:59.976" v="3508" actId="27803"/>
          <ac:spMkLst>
            <pc:docMk/>
            <pc:sldMk cId="767519772" sldId="268"/>
            <ac:spMk id="4677" creationId="{123356E4-544D-E49D-087F-D1E3632AD2B8}"/>
          </ac:spMkLst>
        </pc:spChg>
        <pc:spChg chg="mod">
          <ac:chgData name="One Skill" userId="8d49c830ac36a521" providerId="LiveId" clId="{EA354719-4A8A-47E8-A6A4-79A949610386}" dt="2024-04-18T13:40:59.976" v="3508" actId="27803"/>
          <ac:spMkLst>
            <pc:docMk/>
            <pc:sldMk cId="767519772" sldId="268"/>
            <ac:spMk id="4678" creationId="{1977A316-C6EE-2786-7D2D-36499B96CD38}"/>
          </ac:spMkLst>
        </pc:spChg>
        <pc:spChg chg="mod">
          <ac:chgData name="One Skill" userId="8d49c830ac36a521" providerId="LiveId" clId="{EA354719-4A8A-47E8-A6A4-79A949610386}" dt="2024-04-18T13:40:59.976" v="3508" actId="27803"/>
          <ac:spMkLst>
            <pc:docMk/>
            <pc:sldMk cId="767519772" sldId="268"/>
            <ac:spMk id="4679" creationId="{50A95902-744B-5ED0-A173-70AFB2263D3B}"/>
          </ac:spMkLst>
        </pc:spChg>
        <pc:spChg chg="mod">
          <ac:chgData name="One Skill" userId="8d49c830ac36a521" providerId="LiveId" clId="{EA354719-4A8A-47E8-A6A4-79A949610386}" dt="2024-04-18T13:40:59.976" v="3508" actId="27803"/>
          <ac:spMkLst>
            <pc:docMk/>
            <pc:sldMk cId="767519772" sldId="268"/>
            <ac:spMk id="4680" creationId="{782FEED2-8EB7-D2E1-7DC7-9BCCB21AC9E2}"/>
          </ac:spMkLst>
        </pc:spChg>
        <pc:spChg chg="mod">
          <ac:chgData name="One Skill" userId="8d49c830ac36a521" providerId="LiveId" clId="{EA354719-4A8A-47E8-A6A4-79A949610386}" dt="2024-04-18T13:40:59.976" v="3508" actId="27803"/>
          <ac:spMkLst>
            <pc:docMk/>
            <pc:sldMk cId="767519772" sldId="268"/>
            <ac:spMk id="4681" creationId="{D96DD89C-FE6F-E4A0-4741-7E57158AC608}"/>
          </ac:spMkLst>
        </pc:spChg>
        <pc:spChg chg="mod">
          <ac:chgData name="One Skill" userId="8d49c830ac36a521" providerId="LiveId" clId="{EA354719-4A8A-47E8-A6A4-79A949610386}" dt="2024-04-18T13:40:59.976" v="3508" actId="27803"/>
          <ac:spMkLst>
            <pc:docMk/>
            <pc:sldMk cId="767519772" sldId="268"/>
            <ac:spMk id="4682" creationId="{24E58471-33FE-7134-1EE4-AA19A79CCB95}"/>
          </ac:spMkLst>
        </pc:spChg>
        <pc:spChg chg="mod">
          <ac:chgData name="One Skill" userId="8d49c830ac36a521" providerId="LiveId" clId="{EA354719-4A8A-47E8-A6A4-79A949610386}" dt="2024-04-18T13:40:59.976" v="3508" actId="27803"/>
          <ac:spMkLst>
            <pc:docMk/>
            <pc:sldMk cId="767519772" sldId="268"/>
            <ac:spMk id="4683" creationId="{B15C8ED5-2211-3FD5-A81C-AFB2A32174C5}"/>
          </ac:spMkLst>
        </pc:spChg>
        <pc:spChg chg="mod">
          <ac:chgData name="One Skill" userId="8d49c830ac36a521" providerId="LiveId" clId="{EA354719-4A8A-47E8-A6A4-79A949610386}" dt="2024-04-18T13:40:59.976" v="3508" actId="27803"/>
          <ac:spMkLst>
            <pc:docMk/>
            <pc:sldMk cId="767519772" sldId="268"/>
            <ac:spMk id="4684" creationId="{60C9B35D-F54F-A615-DA8A-1E594C691959}"/>
          </ac:spMkLst>
        </pc:spChg>
        <pc:spChg chg="mod">
          <ac:chgData name="One Skill" userId="8d49c830ac36a521" providerId="LiveId" clId="{EA354719-4A8A-47E8-A6A4-79A949610386}" dt="2024-04-18T13:40:59.976" v="3508" actId="27803"/>
          <ac:spMkLst>
            <pc:docMk/>
            <pc:sldMk cId="767519772" sldId="268"/>
            <ac:spMk id="4685" creationId="{FC5D532E-873F-5067-07F7-B4E2321CD552}"/>
          </ac:spMkLst>
        </pc:spChg>
        <pc:spChg chg="mod">
          <ac:chgData name="One Skill" userId="8d49c830ac36a521" providerId="LiveId" clId="{EA354719-4A8A-47E8-A6A4-79A949610386}" dt="2024-04-18T13:40:59.976" v="3508" actId="27803"/>
          <ac:spMkLst>
            <pc:docMk/>
            <pc:sldMk cId="767519772" sldId="268"/>
            <ac:spMk id="4686" creationId="{C06823AC-F32C-02E1-B0E0-B2E78596CFAE}"/>
          </ac:spMkLst>
        </pc:spChg>
        <pc:spChg chg="mod">
          <ac:chgData name="One Skill" userId="8d49c830ac36a521" providerId="LiveId" clId="{EA354719-4A8A-47E8-A6A4-79A949610386}" dt="2024-04-18T13:40:59.976" v="3508" actId="27803"/>
          <ac:spMkLst>
            <pc:docMk/>
            <pc:sldMk cId="767519772" sldId="268"/>
            <ac:spMk id="4687" creationId="{5446AE00-E576-D908-1804-9DE3C145A353}"/>
          </ac:spMkLst>
        </pc:spChg>
        <pc:spChg chg="mod">
          <ac:chgData name="One Skill" userId="8d49c830ac36a521" providerId="LiveId" clId="{EA354719-4A8A-47E8-A6A4-79A949610386}" dt="2024-04-18T13:40:59.976" v="3508" actId="27803"/>
          <ac:spMkLst>
            <pc:docMk/>
            <pc:sldMk cId="767519772" sldId="268"/>
            <ac:spMk id="4688" creationId="{2148813C-2C0F-870A-0591-96CD69EF4624}"/>
          </ac:spMkLst>
        </pc:spChg>
        <pc:spChg chg="mod">
          <ac:chgData name="One Skill" userId="8d49c830ac36a521" providerId="LiveId" clId="{EA354719-4A8A-47E8-A6A4-79A949610386}" dt="2024-04-18T13:40:59.976" v="3508" actId="27803"/>
          <ac:spMkLst>
            <pc:docMk/>
            <pc:sldMk cId="767519772" sldId="268"/>
            <ac:spMk id="4689" creationId="{408D93CF-9F1D-D036-1463-3B5A5F7BA672}"/>
          </ac:spMkLst>
        </pc:spChg>
        <pc:spChg chg="mod">
          <ac:chgData name="One Skill" userId="8d49c830ac36a521" providerId="LiveId" clId="{EA354719-4A8A-47E8-A6A4-79A949610386}" dt="2024-04-18T13:40:59.976" v="3508" actId="27803"/>
          <ac:spMkLst>
            <pc:docMk/>
            <pc:sldMk cId="767519772" sldId="268"/>
            <ac:spMk id="4690" creationId="{38960765-ED5D-5DFA-E5EA-7E77F2B40386}"/>
          </ac:spMkLst>
        </pc:spChg>
        <pc:spChg chg="mod">
          <ac:chgData name="One Skill" userId="8d49c830ac36a521" providerId="LiveId" clId="{EA354719-4A8A-47E8-A6A4-79A949610386}" dt="2024-04-18T13:40:59.976" v="3508" actId="27803"/>
          <ac:spMkLst>
            <pc:docMk/>
            <pc:sldMk cId="767519772" sldId="268"/>
            <ac:spMk id="4691" creationId="{F944213C-726D-5DDD-4E52-456D02CDF7B5}"/>
          </ac:spMkLst>
        </pc:spChg>
        <pc:spChg chg="mod">
          <ac:chgData name="One Skill" userId="8d49c830ac36a521" providerId="LiveId" clId="{EA354719-4A8A-47E8-A6A4-79A949610386}" dt="2024-04-18T13:40:59.976" v="3508" actId="27803"/>
          <ac:spMkLst>
            <pc:docMk/>
            <pc:sldMk cId="767519772" sldId="268"/>
            <ac:spMk id="4692" creationId="{92D38CE7-39BD-3F1E-CAD4-D619A20B12C3}"/>
          </ac:spMkLst>
        </pc:spChg>
        <pc:spChg chg="mod">
          <ac:chgData name="One Skill" userId="8d49c830ac36a521" providerId="LiveId" clId="{EA354719-4A8A-47E8-A6A4-79A949610386}" dt="2024-04-18T13:40:59.976" v="3508" actId="27803"/>
          <ac:spMkLst>
            <pc:docMk/>
            <pc:sldMk cId="767519772" sldId="268"/>
            <ac:spMk id="4693" creationId="{A01FE3AD-EB1F-A00B-C3A9-F5401C601156}"/>
          </ac:spMkLst>
        </pc:spChg>
        <pc:spChg chg="mod">
          <ac:chgData name="One Skill" userId="8d49c830ac36a521" providerId="LiveId" clId="{EA354719-4A8A-47E8-A6A4-79A949610386}" dt="2024-04-18T13:40:59.976" v="3508" actId="27803"/>
          <ac:spMkLst>
            <pc:docMk/>
            <pc:sldMk cId="767519772" sldId="268"/>
            <ac:spMk id="4694" creationId="{B66C35B7-D6F1-8DDF-3491-731EBF636AFF}"/>
          </ac:spMkLst>
        </pc:spChg>
        <pc:spChg chg="mod">
          <ac:chgData name="One Skill" userId="8d49c830ac36a521" providerId="LiveId" clId="{EA354719-4A8A-47E8-A6A4-79A949610386}" dt="2024-04-18T13:40:59.976" v="3508" actId="27803"/>
          <ac:spMkLst>
            <pc:docMk/>
            <pc:sldMk cId="767519772" sldId="268"/>
            <ac:spMk id="4695" creationId="{2D2888E9-D0EE-3995-36B8-CEAFB302EDD4}"/>
          </ac:spMkLst>
        </pc:spChg>
        <pc:spChg chg="mod">
          <ac:chgData name="One Skill" userId="8d49c830ac36a521" providerId="LiveId" clId="{EA354719-4A8A-47E8-A6A4-79A949610386}" dt="2024-04-18T13:40:59.976" v="3508" actId="27803"/>
          <ac:spMkLst>
            <pc:docMk/>
            <pc:sldMk cId="767519772" sldId="268"/>
            <ac:spMk id="4696" creationId="{8EDDDED1-9D81-C3C6-7C61-E9810253E572}"/>
          </ac:spMkLst>
        </pc:spChg>
        <pc:spChg chg="mod">
          <ac:chgData name="One Skill" userId="8d49c830ac36a521" providerId="LiveId" clId="{EA354719-4A8A-47E8-A6A4-79A949610386}" dt="2024-04-18T13:40:59.976" v="3508" actId="27803"/>
          <ac:spMkLst>
            <pc:docMk/>
            <pc:sldMk cId="767519772" sldId="268"/>
            <ac:spMk id="4697" creationId="{ED59EA7E-9AAA-764E-59F0-46B04FFD4337}"/>
          </ac:spMkLst>
        </pc:spChg>
        <pc:spChg chg="mod">
          <ac:chgData name="One Skill" userId="8d49c830ac36a521" providerId="LiveId" clId="{EA354719-4A8A-47E8-A6A4-79A949610386}" dt="2024-04-18T13:40:59.976" v="3508" actId="27803"/>
          <ac:spMkLst>
            <pc:docMk/>
            <pc:sldMk cId="767519772" sldId="268"/>
            <ac:spMk id="4698" creationId="{013CAE36-00AE-8F0C-30C4-0422B73B4E8F}"/>
          </ac:spMkLst>
        </pc:spChg>
        <pc:spChg chg="mod">
          <ac:chgData name="One Skill" userId="8d49c830ac36a521" providerId="LiveId" clId="{EA354719-4A8A-47E8-A6A4-79A949610386}" dt="2024-04-18T13:40:59.976" v="3508" actId="27803"/>
          <ac:spMkLst>
            <pc:docMk/>
            <pc:sldMk cId="767519772" sldId="268"/>
            <ac:spMk id="4699" creationId="{7AD5487D-43ED-36C8-7E6D-B3709D5A8B33}"/>
          </ac:spMkLst>
        </pc:spChg>
        <pc:spChg chg="mod">
          <ac:chgData name="One Skill" userId="8d49c830ac36a521" providerId="LiveId" clId="{EA354719-4A8A-47E8-A6A4-79A949610386}" dt="2024-04-18T13:40:59.976" v="3508" actId="27803"/>
          <ac:spMkLst>
            <pc:docMk/>
            <pc:sldMk cId="767519772" sldId="268"/>
            <ac:spMk id="4700" creationId="{A28D327E-F5AA-7E73-0794-1C1CB6D6A258}"/>
          </ac:spMkLst>
        </pc:spChg>
        <pc:spChg chg="mod">
          <ac:chgData name="One Skill" userId="8d49c830ac36a521" providerId="LiveId" clId="{EA354719-4A8A-47E8-A6A4-79A949610386}" dt="2024-04-18T13:40:59.976" v="3508" actId="27803"/>
          <ac:spMkLst>
            <pc:docMk/>
            <pc:sldMk cId="767519772" sldId="268"/>
            <ac:spMk id="4701" creationId="{1B8AD3E8-62FD-B21E-EAAE-DC769E291AAA}"/>
          </ac:spMkLst>
        </pc:spChg>
        <pc:spChg chg="mod">
          <ac:chgData name="One Skill" userId="8d49c830ac36a521" providerId="LiveId" clId="{EA354719-4A8A-47E8-A6A4-79A949610386}" dt="2024-04-18T13:40:59.976" v="3508" actId="27803"/>
          <ac:spMkLst>
            <pc:docMk/>
            <pc:sldMk cId="767519772" sldId="268"/>
            <ac:spMk id="4702" creationId="{2FD2A9EB-55C8-8A50-F8A7-A71753FB1BB6}"/>
          </ac:spMkLst>
        </pc:spChg>
        <pc:spChg chg="mod">
          <ac:chgData name="One Skill" userId="8d49c830ac36a521" providerId="LiveId" clId="{EA354719-4A8A-47E8-A6A4-79A949610386}" dt="2024-04-18T13:40:59.976" v="3508" actId="27803"/>
          <ac:spMkLst>
            <pc:docMk/>
            <pc:sldMk cId="767519772" sldId="268"/>
            <ac:spMk id="4703" creationId="{47AA7CD6-82B1-C6BE-6643-B210F0BC0491}"/>
          </ac:spMkLst>
        </pc:spChg>
        <pc:spChg chg="mod">
          <ac:chgData name="One Skill" userId="8d49c830ac36a521" providerId="LiveId" clId="{EA354719-4A8A-47E8-A6A4-79A949610386}" dt="2024-04-18T13:40:59.976" v="3508" actId="27803"/>
          <ac:spMkLst>
            <pc:docMk/>
            <pc:sldMk cId="767519772" sldId="268"/>
            <ac:spMk id="4704" creationId="{A871A776-FF87-7FF5-F48D-31B57697F933}"/>
          </ac:spMkLst>
        </pc:spChg>
        <pc:spChg chg="mod">
          <ac:chgData name="One Skill" userId="8d49c830ac36a521" providerId="LiveId" clId="{EA354719-4A8A-47E8-A6A4-79A949610386}" dt="2024-04-18T13:40:59.976" v="3508" actId="27803"/>
          <ac:spMkLst>
            <pc:docMk/>
            <pc:sldMk cId="767519772" sldId="268"/>
            <ac:spMk id="4705" creationId="{2694A90A-C049-3255-F3D9-D1D312CC4DAE}"/>
          </ac:spMkLst>
        </pc:spChg>
        <pc:spChg chg="mod">
          <ac:chgData name="One Skill" userId="8d49c830ac36a521" providerId="LiveId" clId="{EA354719-4A8A-47E8-A6A4-79A949610386}" dt="2024-04-18T13:40:59.976" v="3508" actId="27803"/>
          <ac:spMkLst>
            <pc:docMk/>
            <pc:sldMk cId="767519772" sldId="268"/>
            <ac:spMk id="4706" creationId="{7D82F868-1E24-22A7-C457-0D0DBB3D652A}"/>
          </ac:spMkLst>
        </pc:spChg>
        <pc:spChg chg="mod">
          <ac:chgData name="One Skill" userId="8d49c830ac36a521" providerId="LiveId" clId="{EA354719-4A8A-47E8-A6A4-79A949610386}" dt="2024-04-18T13:40:59.976" v="3508" actId="27803"/>
          <ac:spMkLst>
            <pc:docMk/>
            <pc:sldMk cId="767519772" sldId="268"/>
            <ac:spMk id="4707" creationId="{801E3F86-A45D-188B-6D40-D9F54673EA12}"/>
          </ac:spMkLst>
        </pc:spChg>
        <pc:spChg chg="mod">
          <ac:chgData name="One Skill" userId="8d49c830ac36a521" providerId="LiveId" clId="{EA354719-4A8A-47E8-A6A4-79A949610386}" dt="2024-04-18T13:40:59.976" v="3508" actId="27803"/>
          <ac:spMkLst>
            <pc:docMk/>
            <pc:sldMk cId="767519772" sldId="268"/>
            <ac:spMk id="4708" creationId="{08D027C3-3D3C-474C-0B38-E35844CC9A0B}"/>
          </ac:spMkLst>
        </pc:spChg>
        <pc:spChg chg="mod">
          <ac:chgData name="One Skill" userId="8d49c830ac36a521" providerId="LiveId" clId="{EA354719-4A8A-47E8-A6A4-79A949610386}" dt="2024-04-18T13:40:59.976" v="3508" actId="27803"/>
          <ac:spMkLst>
            <pc:docMk/>
            <pc:sldMk cId="767519772" sldId="268"/>
            <ac:spMk id="4709" creationId="{C270E212-3325-FFDC-C330-7DB631B166F4}"/>
          </ac:spMkLst>
        </pc:spChg>
        <pc:spChg chg="mod">
          <ac:chgData name="One Skill" userId="8d49c830ac36a521" providerId="LiveId" clId="{EA354719-4A8A-47E8-A6A4-79A949610386}" dt="2024-04-18T13:40:59.976" v="3508" actId="27803"/>
          <ac:spMkLst>
            <pc:docMk/>
            <pc:sldMk cId="767519772" sldId="268"/>
            <ac:spMk id="4710" creationId="{7E9F0600-EBD2-88BA-551B-4C7514916985}"/>
          </ac:spMkLst>
        </pc:spChg>
        <pc:spChg chg="mod">
          <ac:chgData name="One Skill" userId="8d49c830ac36a521" providerId="LiveId" clId="{EA354719-4A8A-47E8-A6A4-79A949610386}" dt="2024-04-18T13:40:59.976" v="3508" actId="27803"/>
          <ac:spMkLst>
            <pc:docMk/>
            <pc:sldMk cId="767519772" sldId="268"/>
            <ac:spMk id="4711" creationId="{04D63DC5-F39C-B1E0-F28D-0FF625B91AF6}"/>
          </ac:spMkLst>
        </pc:spChg>
        <pc:spChg chg="mod">
          <ac:chgData name="One Skill" userId="8d49c830ac36a521" providerId="LiveId" clId="{EA354719-4A8A-47E8-A6A4-79A949610386}" dt="2024-04-18T13:40:59.976" v="3508" actId="27803"/>
          <ac:spMkLst>
            <pc:docMk/>
            <pc:sldMk cId="767519772" sldId="268"/>
            <ac:spMk id="4712" creationId="{8D0353E8-B096-63BF-4C95-B64A664A47A8}"/>
          </ac:spMkLst>
        </pc:spChg>
        <pc:spChg chg="mod">
          <ac:chgData name="One Skill" userId="8d49c830ac36a521" providerId="LiveId" clId="{EA354719-4A8A-47E8-A6A4-79A949610386}" dt="2024-04-18T13:40:59.976" v="3508" actId="27803"/>
          <ac:spMkLst>
            <pc:docMk/>
            <pc:sldMk cId="767519772" sldId="268"/>
            <ac:spMk id="4713" creationId="{B23E3746-A8A5-8B57-69D0-855A4C3D5B82}"/>
          </ac:spMkLst>
        </pc:spChg>
        <pc:spChg chg="mod">
          <ac:chgData name="One Skill" userId="8d49c830ac36a521" providerId="LiveId" clId="{EA354719-4A8A-47E8-A6A4-79A949610386}" dt="2024-04-18T13:40:59.976" v="3508" actId="27803"/>
          <ac:spMkLst>
            <pc:docMk/>
            <pc:sldMk cId="767519772" sldId="268"/>
            <ac:spMk id="4714" creationId="{C5107C08-4E0B-E1F8-C4B2-CAA0BED0155F}"/>
          </ac:spMkLst>
        </pc:spChg>
        <pc:spChg chg="mod">
          <ac:chgData name="One Skill" userId="8d49c830ac36a521" providerId="LiveId" clId="{EA354719-4A8A-47E8-A6A4-79A949610386}" dt="2024-04-18T13:40:59.976" v="3508" actId="27803"/>
          <ac:spMkLst>
            <pc:docMk/>
            <pc:sldMk cId="767519772" sldId="268"/>
            <ac:spMk id="4715" creationId="{D791EBAB-0994-1731-C140-451A0F028857}"/>
          </ac:spMkLst>
        </pc:spChg>
        <pc:spChg chg="mod">
          <ac:chgData name="One Skill" userId="8d49c830ac36a521" providerId="LiveId" clId="{EA354719-4A8A-47E8-A6A4-79A949610386}" dt="2024-04-18T13:40:59.976" v="3508" actId="27803"/>
          <ac:spMkLst>
            <pc:docMk/>
            <pc:sldMk cId="767519772" sldId="268"/>
            <ac:spMk id="4716" creationId="{4709F42B-0B67-B834-32D2-6C45A2D998A2}"/>
          </ac:spMkLst>
        </pc:spChg>
        <pc:spChg chg="mod">
          <ac:chgData name="One Skill" userId="8d49c830ac36a521" providerId="LiveId" clId="{EA354719-4A8A-47E8-A6A4-79A949610386}" dt="2024-04-18T13:40:59.976" v="3508" actId="27803"/>
          <ac:spMkLst>
            <pc:docMk/>
            <pc:sldMk cId="767519772" sldId="268"/>
            <ac:spMk id="4717" creationId="{8FAAD3F5-7EE5-9D0A-C1E2-F194470E7319}"/>
          </ac:spMkLst>
        </pc:spChg>
        <pc:spChg chg="mod">
          <ac:chgData name="One Skill" userId="8d49c830ac36a521" providerId="LiveId" clId="{EA354719-4A8A-47E8-A6A4-79A949610386}" dt="2024-04-18T13:40:59.976" v="3508" actId="27803"/>
          <ac:spMkLst>
            <pc:docMk/>
            <pc:sldMk cId="767519772" sldId="268"/>
            <ac:spMk id="4718" creationId="{A3CC7374-0533-94D2-A2E1-8D682A3845AA}"/>
          </ac:spMkLst>
        </pc:spChg>
        <pc:spChg chg="mod">
          <ac:chgData name="One Skill" userId="8d49c830ac36a521" providerId="LiveId" clId="{EA354719-4A8A-47E8-A6A4-79A949610386}" dt="2024-04-18T13:40:59.976" v="3508" actId="27803"/>
          <ac:spMkLst>
            <pc:docMk/>
            <pc:sldMk cId="767519772" sldId="268"/>
            <ac:spMk id="4719" creationId="{4D8E5254-1B10-7171-300E-B95FCF48F329}"/>
          </ac:spMkLst>
        </pc:spChg>
        <pc:spChg chg="mod">
          <ac:chgData name="One Skill" userId="8d49c830ac36a521" providerId="LiveId" clId="{EA354719-4A8A-47E8-A6A4-79A949610386}" dt="2024-04-18T13:40:59.976" v="3508" actId="27803"/>
          <ac:spMkLst>
            <pc:docMk/>
            <pc:sldMk cId="767519772" sldId="268"/>
            <ac:spMk id="4720" creationId="{B0B4BD8B-59EE-AA76-5AA4-4B4FC4F83238}"/>
          </ac:spMkLst>
        </pc:spChg>
        <pc:spChg chg="mod">
          <ac:chgData name="One Skill" userId="8d49c830ac36a521" providerId="LiveId" clId="{EA354719-4A8A-47E8-A6A4-79A949610386}" dt="2024-04-18T13:40:59.976" v="3508" actId="27803"/>
          <ac:spMkLst>
            <pc:docMk/>
            <pc:sldMk cId="767519772" sldId="268"/>
            <ac:spMk id="4721" creationId="{389C69A1-6071-0005-B861-42F61DDBBB4D}"/>
          </ac:spMkLst>
        </pc:spChg>
        <pc:spChg chg="mod">
          <ac:chgData name="One Skill" userId="8d49c830ac36a521" providerId="LiveId" clId="{EA354719-4A8A-47E8-A6A4-79A949610386}" dt="2024-04-18T13:40:59.976" v="3508" actId="27803"/>
          <ac:spMkLst>
            <pc:docMk/>
            <pc:sldMk cId="767519772" sldId="268"/>
            <ac:spMk id="4722" creationId="{BBA6A0FE-D96F-FEB2-3CF8-51B47706261A}"/>
          </ac:spMkLst>
        </pc:spChg>
        <pc:spChg chg="mod">
          <ac:chgData name="One Skill" userId="8d49c830ac36a521" providerId="LiveId" clId="{EA354719-4A8A-47E8-A6A4-79A949610386}" dt="2024-04-18T13:40:59.976" v="3508" actId="27803"/>
          <ac:spMkLst>
            <pc:docMk/>
            <pc:sldMk cId="767519772" sldId="268"/>
            <ac:spMk id="4723" creationId="{BAE0DAC1-6C84-8046-8EFE-0060AC0E5786}"/>
          </ac:spMkLst>
        </pc:spChg>
        <pc:spChg chg="mod">
          <ac:chgData name="One Skill" userId="8d49c830ac36a521" providerId="LiveId" clId="{EA354719-4A8A-47E8-A6A4-79A949610386}" dt="2024-04-18T13:40:59.976" v="3508" actId="27803"/>
          <ac:spMkLst>
            <pc:docMk/>
            <pc:sldMk cId="767519772" sldId="268"/>
            <ac:spMk id="4724" creationId="{0E9EB92A-F569-7F4F-777C-CC92117EA355}"/>
          </ac:spMkLst>
        </pc:spChg>
        <pc:spChg chg="mod">
          <ac:chgData name="One Skill" userId="8d49c830ac36a521" providerId="LiveId" clId="{EA354719-4A8A-47E8-A6A4-79A949610386}" dt="2024-04-18T13:40:59.976" v="3508" actId="27803"/>
          <ac:spMkLst>
            <pc:docMk/>
            <pc:sldMk cId="767519772" sldId="268"/>
            <ac:spMk id="4725" creationId="{6D3DF405-FC93-AE4F-8D75-C9F9FC03B856}"/>
          </ac:spMkLst>
        </pc:spChg>
        <pc:spChg chg="mod">
          <ac:chgData name="One Skill" userId="8d49c830ac36a521" providerId="LiveId" clId="{EA354719-4A8A-47E8-A6A4-79A949610386}" dt="2024-04-18T13:40:59.976" v="3508" actId="27803"/>
          <ac:spMkLst>
            <pc:docMk/>
            <pc:sldMk cId="767519772" sldId="268"/>
            <ac:spMk id="4726" creationId="{72E812D7-89D6-7551-1DF6-775B9889CF04}"/>
          </ac:spMkLst>
        </pc:spChg>
        <pc:spChg chg="mod">
          <ac:chgData name="One Skill" userId="8d49c830ac36a521" providerId="LiveId" clId="{EA354719-4A8A-47E8-A6A4-79A949610386}" dt="2024-04-18T13:40:59.976" v="3508" actId="27803"/>
          <ac:spMkLst>
            <pc:docMk/>
            <pc:sldMk cId="767519772" sldId="268"/>
            <ac:spMk id="4727" creationId="{605EAE5C-FEEE-9890-1548-E844A9525213}"/>
          </ac:spMkLst>
        </pc:spChg>
        <pc:spChg chg="mod">
          <ac:chgData name="One Skill" userId="8d49c830ac36a521" providerId="LiveId" clId="{EA354719-4A8A-47E8-A6A4-79A949610386}" dt="2024-04-18T13:40:59.976" v="3508" actId="27803"/>
          <ac:spMkLst>
            <pc:docMk/>
            <pc:sldMk cId="767519772" sldId="268"/>
            <ac:spMk id="4728" creationId="{538A5A4D-3DB3-07CA-BF79-9D2ADD074DE8}"/>
          </ac:spMkLst>
        </pc:spChg>
        <pc:spChg chg="mod">
          <ac:chgData name="One Skill" userId="8d49c830ac36a521" providerId="LiveId" clId="{EA354719-4A8A-47E8-A6A4-79A949610386}" dt="2024-04-18T13:40:59.976" v="3508" actId="27803"/>
          <ac:spMkLst>
            <pc:docMk/>
            <pc:sldMk cId="767519772" sldId="268"/>
            <ac:spMk id="4729" creationId="{2D3E9ADA-0FC4-7FBE-C59D-6D0C4F9E5999}"/>
          </ac:spMkLst>
        </pc:spChg>
        <pc:spChg chg="mod">
          <ac:chgData name="One Skill" userId="8d49c830ac36a521" providerId="LiveId" clId="{EA354719-4A8A-47E8-A6A4-79A949610386}" dt="2024-04-18T13:40:59.976" v="3508" actId="27803"/>
          <ac:spMkLst>
            <pc:docMk/>
            <pc:sldMk cId="767519772" sldId="268"/>
            <ac:spMk id="4730" creationId="{448DAA28-CD73-82D5-C44E-89628793122B}"/>
          </ac:spMkLst>
        </pc:spChg>
        <pc:spChg chg="mod">
          <ac:chgData name="One Skill" userId="8d49c830ac36a521" providerId="LiveId" clId="{EA354719-4A8A-47E8-A6A4-79A949610386}" dt="2024-04-18T13:40:59.976" v="3508" actId="27803"/>
          <ac:spMkLst>
            <pc:docMk/>
            <pc:sldMk cId="767519772" sldId="268"/>
            <ac:spMk id="4731" creationId="{430A8019-85AF-E782-891B-19B2CEB8C636}"/>
          </ac:spMkLst>
        </pc:spChg>
        <pc:spChg chg="mod">
          <ac:chgData name="One Skill" userId="8d49c830ac36a521" providerId="LiveId" clId="{EA354719-4A8A-47E8-A6A4-79A949610386}" dt="2024-04-18T13:40:59.976" v="3508" actId="27803"/>
          <ac:spMkLst>
            <pc:docMk/>
            <pc:sldMk cId="767519772" sldId="268"/>
            <ac:spMk id="4732" creationId="{4F6FD5DA-EB7F-8C9D-C814-FC410FAB5DE1}"/>
          </ac:spMkLst>
        </pc:spChg>
        <pc:spChg chg="mod">
          <ac:chgData name="One Skill" userId="8d49c830ac36a521" providerId="LiveId" clId="{EA354719-4A8A-47E8-A6A4-79A949610386}" dt="2024-04-18T13:40:59.976" v="3508" actId="27803"/>
          <ac:spMkLst>
            <pc:docMk/>
            <pc:sldMk cId="767519772" sldId="268"/>
            <ac:spMk id="4733" creationId="{32964689-B1F6-4016-F0D0-CCAEF4F104FF}"/>
          </ac:spMkLst>
        </pc:spChg>
        <pc:spChg chg="mod">
          <ac:chgData name="One Skill" userId="8d49c830ac36a521" providerId="LiveId" clId="{EA354719-4A8A-47E8-A6A4-79A949610386}" dt="2024-04-18T13:40:59.976" v="3508" actId="27803"/>
          <ac:spMkLst>
            <pc:docMk/>
            <pc:sldMk cId="767519772" sldId="268"/>
            <ac:spMk id="4734" creationId="{A4093026-0058-75E0-AC13-D5A8348FD444}"/>
          </ac:spMkLst>
        </pc:spChg>
        <pc:spChg chg="mod">
          <ac:chgData name="One Skill" userId="8d49c830ac36a521" providerId="LiveId" clId="{EA354719-4A8A-47E8-A6A4-79A949610386}" dt="2024-04-18T13:40:59.976" v="3508" actId="27803"/>
          <ac:spMkLst>
            <pc:docMk/>
            <pc:sldMk cId="767519772" sldId="268"/>
            <ac:spMk id="4735" creationId="{6EDFB32B-9810-A399-F5B4-6064D6F531F3}"/>
          </ac:spMkLst>
        </pc:spChg>
        <pc:spChg chg="mod">
          <ac:chgData name="One Skill" userId="8d49c830ac36a521" providerId="LiveId" clId="{EA354719-4A8A-47E8-A6A4-79A949610386}" dt="2024-04-18T13:40:59.976" v="3508" actId="27803"/>
          <ac:spMkLst>
            <pc:docMk/>
            <pc:sldMk cId="767519772" sldId="268"/>
            <ac:spMk id="4736" creationId="{B8AD181E-0569-4327-7BB2-91FC6FA023B7}"/>
          </ac:spMkLst>
        </pc:spChg>
        <pc:spChg chg="mod">
          <ac:chgData name="One Skill" userId="8d49c830ac36a521" providerId="LiveId" clId="{EA354719-4A8A-47E8-A6A4-79A949610386}" dt="2024-04-18T13:40:59.976" v="3508" actId="27803"/>
          <ac:spMkLst>
            <pc:docMk/>
            <pc:sldMk cId="767519772" sldId="268"/>
            <ac:spMk id="4737" creationId="{14BE9318-7EBC-0B1C-BAD9-0267F226E4B9}"/>
          </ac:spMkLst>
        </pc:spChg>
        <pc:spChg chg="mod">
          <ac:chgData name="One Skill" userId="8d49c830ac36a521" providerId="LiveId" clId="{EA354719-4A8A-47E8-A6A4-79A949610386}" dt="2024-04-18T13:40:59.976" v="3508" actId="27803"/>
          <ac:spMkLst>
            <pc:docMk/>
            <pc:sldMk cId="767519772" sldId="268"/>
            <ac:spMk id="4738" creationId="{7EDC4566-41EA-1371-CF0C-20BE7F28668C}"/>
          </ac:spMkLst>
        </pc:spChg>
        <pc:spChg chg="mod">
          <ac:chgData name="One Skill" userId="8d49c830ac36a521" providerId="LiveId" clId="{EA354719-4A8A-47E8-A6A4-79A949610386}" dt="2024-04-18T13:40:59.976" v="3508" actId="27803"/>
          <ac:spMkLst>
            <pc:docMk/>
            <pc:sldMk cId="767519772" sldId="268"/>
            <ac:spMk id="4739" creationId="{3E14AA96-2A87-C7C6-7188-E157B1AFF026}"/>
          </ac:spMkLst>
        </pc:spChg>
        <pc:spChg chg="mod">
          <ac:chgData name="One Skill" userId="8d49c830ac36a521" providerId="LiveId" clId="{EA354719-4A8A-47E8-A6A4-79A949610386}" dt="2024-04-18T13:40:59.976" v="3508" actId="27803"/>
          <ac:spMkLst>
            <pc:docMk/>
            <pc:sldMk cId="767519772" sldId="268"/>
            <ac:spMk id="4740" creationId="{6F4F15DC-07E0-37F3-415F-CD567795A51A}"/>
          </ac:spMkLst>
        </pc:spChg>
        <pc:spChg chg="mod">
          <ac:chgData name="One Skill" userId="8d49c830ac36a521" providerId="LiveId" clId="{EA354719-4A8A-47E8-A6A4-79A949610386}" dt="2024-04-18T13:40:59.976" v="3508" actId="27803"/>
          <ac:spMkLst>
            <pc:docMk/>
            <pc:sldMk cId="767519772" sldId="268"/>
            <ac:spMk id="4741" creationId="{515A2127-34BA-060F-9567-1FC498A61266}"/>
          </ac:spMkLst>
        </pc:spChg>
        <pc:spChg chg="mod">
          <ac:chgData name="One Skill" userId="8d49c830ac36a521" providerId="LiveId" clId="{EA354719-4A8A-47E8-A6A4-79A949610386}" dt="2024-04-18T13:40:59.976" v="3508" actId="27803"/>
          <ac:spMkLst>
            <pc:docMk/>
            <pc:sldMk cId="767519772" sldId="268"/>
            <ac:spMk id="4742" creationId="{5057E859-9C03-5BC3-FE15-2C54976A3E98}"/>
          </ac:spMkLst>
        </pc:spChg>
        <pc:spChg chg="mod">
          <ac:chgData name="One Skill" userId="8d49c830ac36a521" providerId="LiveId" clId="{EA354719-4A8A-47E8-A6A4-79A949610386}" dt="2024-04-18T13:40:59.976" v="3508" actId="27803"/>
          <ac:spMkLst>
            <pc:docMk/>
            <pc:sldMk cId="767519772" sldId="268"/>
            <ac:spMk id="4743" creationId="{57299A79-55DD-DDC3-7513-63536B655FB7}"/>
          </ac:spMkLst>
        </pc:spChg>
        <pc:spChg chg="mod">
          <ac:chgData name="One Skill" userId="8d49c830ac36a521" providerId="LiveId" clId="{EA354719-4A8A-47E8-A6A4-79A949610386}" dt="2024-04-18T13:40:59.976" v="3508" actId="27803"/>
          <ac:spMkLst>
            <pc:docMk/>
            <pc:sldMk cId="767519772" sldId="268"/>
            <ac:spMk id="4744" creationId="{45F1EE15-F208-82BD-0911-0EE45DA077C0}"/>
          </ac:spMkLst>
        </pc:spChg>
        <pc:spChg chg="mod">
          <ac:chgData name="One Skill" userId="8d49c830ac36a521" providerId="LiveId" clId="{EA354719-4A8A-47E8-A6A4-79A949610386}" dt="2024-04-18T13:40:59.976" v="3508" actId="27803"/>
          <ac:spMkLst>
            <pc:docMk/>
            <pc:sldMk cId="767519772" sldId="268"/>
            <ac:spMk id="4745" creationId="{5643E60F-891F-5FE2-B278-0EF5ABAC61FB}"/>
          </ac:spMkLst>
        </pc:spChg>
        <pc:spChg chg="mod">
          <ac:chgData name="One Skill" userId="8d49c830ac36a521" providerId="LiveId" clId="{EA354719-4A8A-47E8-A6A4-79A949610386}" dt="2024-04-18T13:40:59.976" v="3508" actId="27803"/>
          <ac:spMkLst>
            <pc:docMk/>
            <pc:sldMk cId="767519772" sldId="268"/>
            <ac:spMk id="4746" creationId="{8A39F01B-FAB2-43DF-60BA-A8A243C8A6C0}"/>
          </ac:spMkLst>
        </pc:spChg>
        <pc:spChg chg="mod">
          <ac:chgData name="One Skill" userId="8d49c830ac36a521" providerId="LiveId" clId="{EA354719-4A8A-47E8-A6A4-79A949610386}" dt="2024-04-18T13:40:59.976" v="3508" actId="27803"/>
          <ac:spMkLst>
            <pc:docMk/>
            <pc:sldMk cId="767519772" sldId="268"/>
            <ac:spMk id="4747" creationId="{9F17FE12-1501-E69C-D44E-9EC8EBF378F3}"/>
          </ac:spMkLst>
        </pc:spChg>
        <pc:spChg chg="mod">
          <ac:chgData name="One Skill" userId="8d49c830ac36a521" providerId="LiveId" clId="{EA354719-4A8A-47E8-A6A4-79A949610386}" dt="2024-04-18T13:40:59.976" v="3508" actId="27803"/>
          <ac:spMkLst>
            <pc:docMk/>
            <pc:sldMk cId="767519772" sldId="268"/>
            <ac:spMk id="4748" creationId="{C18B6C3E-294E-98DE-DC23-22E5C87AFA7C}"/>
          </ac:spMkLst>
        </pc:spChg>
        <pc:spChg chg="mod">
          <ac:chgData name="One Skill" userId="8d49c830ac36a521" providerId="LiveId" clId="{EA354719-4A8A-47E8-A6A4-79A949610386}" dt="2024-04-18T13:40:59.976" v="3508" actId="27803"/>
          <ac:spMkLst>
            <pc:docMk/>
            <pc:sldMk cId="767519772" sldId="268"/>
            <ac:spMk id="4749" creationId="{1E4C991A-35FB-AB9C-AB07-780A57911EC1}"/>
          </ac:spMkLst>
        </pc:spChg>
        <pc:spChg chg="mod">
          <ac:chgData name="One Skill" userId="8d49c830ac36a521" providerId="LiveId" clId="{EA354719-4A8A-47E8-A6A4-79A949610386}" dt="2024-04-18T13:40:59.976" v="3508" actId="27803"/>
          <ac:spMkLst>
            <pc:docMk/>
            <pc:sldMk cId="767519772" sldId="268"/>
            <ac:spMk id="4750" creationId="{1D157599-1FC7-A5DF-CB62-582CC853A018}"/>
          </ac:spMkLst>
        </pc:spChg>
        <pc:spChg chg="mod">
          <ac:chgData name="One Skill" userId="8d49c830ac36a521" providerId="LiveId" clId="{EA354719-4A8A-47E8-A6A4-79A949610386}" dt="2024-04-18T13:40:59.976" v="3508" actId="27803"/>
          <ac:spMkLst>
            <pc:docMk/>
            <pc:sldMk cId="767519772" sldId="268"/>
            <ac:spMk id="4751" creationId="{818E46E7-9ED0-E0C9-3DB5-368FE8216F11}"/>
          </ac:spMkLst>
        </pc:spChg>
        <pc:spChg chg="mod">
          <ac:chgData name="One Skill" userId="8d49c830ac36a521" providerId="LiveId" clId="{EA354719-4A8A-47E8-A6A4-79A949610386}" dt="2024-04-18T13:40:59.976" v="3508" actId="27803"/>
          <ac:spMkLst>
            <pc:docMk/>
            <pc:sldMk cId="767519772" sldId="268"/>
            <ac:spMk id="4752" creationId="{5446108E-518A-B18F-888D-738C37C179DE}"/>
          </ac:spMkLst>
        </pc:spChg>
        <pc:spChg chg="mod">
          <ac:chgData name="One Skill" userId="8d49c830ac36a521" providerId="LiveId" clId="{EA354719-4A8A-47E8-A6A4-79A949610386}" dt="2024-04-18T13:40:59.976" v="3508" actId="27803"/>
          <ac:spMkLst>
            <pc:docMk/>
            <pc:sldMk cId="767519772" sldId="268"/>
            <ac:spMk id="4753" creationId="{4463863A-BE6B-BCEF-EFD1-7C4803105325}"/>
          </ac:spMkLst>
        </pc:spChg>
        <pc:spChg chg="mod">
          <ac:chgData name="One Skill" userId="8d49c830ac36a521" providerId="LiveId" clId="{EA354719-4A8A-47E8-A6A4-79A949610386}" dt="2024-04-18T13:40:59.976" v="3508" actId="27803"/>
          <ac:spMkLst>
            <pc:docMk/>
            <pc:sldMk cId="767519772" sldId="268"/>
            <ac:spMk id="4754" creationId="{9B77A509-DDB0-DD7D-42A9-74EA8B4917D0}"/>
          </ac:spMkLst>
        </pc:spChg>
        <pc:spChg chg="mod">
          <ac:chgData name="One Skill" userId="8d49c830ac36a521" providerId="LiveId" clId="{EA354719-4A8A-47E8-A6A4-79A949610386}" dt="2024-04-18T13:40:59.976" v="3508" actId="27803"/>
          <ac:spMkLst>
            <pc:docMk/>
            <pc:sldMk cId="767519772" sldId="268"/>
            <ac:spMk id="4755" creationId="{7DCFB546-D3D6-A0F7-CC09-2D1822AFDA48}"/>
          </ac:spMkLst>
        </pc:spChg>
        <pc:spChg chg="mod">
          <ac:chgData name="One Skill" userId="8d49c830ac36a521" providerId="LiveId" clId="{EA354719-4A8A-47E8-A6A4-79A949610386}" dt="2024-04-18T13:40:59.976" v="3508" actId="27803"/>
          <ac:spMkLst>
            <pc:docMk/>
            <pc:sldMk cId="767519772" sldId="268"/>
            <ac:spMk id="4756" creationId="{86F99A94-52CA-310A-8049-0D6B7B13BF93}"/>
          </ac:spMkLst>
        </pc:spChg>
        <pc:spChg chg="mod">
          <ac:chgData name="One Skill" userId="8d49c830ac36a521" providerId="LiveId" clId="{EA354719-4A8A-47E8-A6A4-79A949610386}" dt="2024-04-18T13:40:59.976" v="3508" actId="27803"/>
          <ac:spMkLst>
            <pc:docMk/>
            <pc:sldMk cId="767519772" sldId="268"/>
            <ac:spMk id="4757" creationId="{589B522F-CB53-CB9E-D1A0-BCCDF4FBB938}"/>
          </ac:spMkLst>
        </pc:spChg>
        <pc:spChg chg="mod">
          <ac:chgData name="One Skill" userId="8d49c830ac36a521" providerId="LiveId" clId="{EA354719-4A8A-47E8-A6A4-79A949610386}" dt="2024-04-18T13:40:59.976" v="3508" actId="27803"/>
          <ac:spMkLst>
            <pc:docMk/>
            <pc:sldMk cId="767519772" sldId="268"/>
            <ac:spMk id="4758" creationId="{1575FB18-539C-5C76-106D-8EBCEBB94096}"/>
          </ac:spMkLst>
        </pc:spChg>
        <pc:spChg chg="mod">
          <ac:chgData name="One Skill" userId="8d49c830ac36a521" providerId="LiveId" clId="{EA354719-4A8A-47E8-A6A4-79A949610386}" dt="2024-04-18T13:40:59.976" v="3508" actId="27803"/>
          <ac:spMkLst>
            <pc:docMk/>
            <pc:sldMk cId="767519772" sldId="268"/>
            <ac:spMk id="4759" creationId="{77A318EA-DB91-7D33-3F35-D252D26F54F4}"/>
          </ac:spMkLst>
        </pc:spChg>
        <pc:spChg chg="mod">
          <ac:chgData name="One Skill" userId="8d49c830ac36a521" providerId="LiveId" clId="{EA354719-4A8A-47E8-A6A4-79A949610386}" dt="2024-04-18T13:40:59.976" v="3508" actId="27803"/>
          <ac:spMkLst>
            <pc:docMk/>
            <pc:sldMk cId="767519772" sldId="268"/>
            <ac:spMk id="4760" creationId="{B057656C-6473-02DD-D455-3FF35F9314C7}"/>
          </ac:spMkLst>
        </pc:spChg>
        <pc:spChg chg="mod">
          <ac:chgData name="One Skill" userId="8d49c830ac36a521" providerId="LiveId" clId="{EA354719-4A8A-47E8-A6A4-79A949610386}" dt="2024-04-18T13:40:59.976" v="3508" actId="27803"/>
          <ac:spMkLst>
            <pc:docMk/>
            <pc:sldMk cId="767519772" sldId="268"/>
            <ac:spMk id="4761" creationId="{89D11A1C-97A7-5648-02CE-481DA1917942}"/>
          </ac:spMkLst>
        </pc:spChg>
        <pc:spChg chg="mod">
          <ac:chgData name="One Skill" userId="8d49c830ac36a521" providerId="LiveId" clId="{EA354719-4A8A-47E8-A6A4-79A949610386}" dt="2024-04-18T13:40:59.976" v="3508" actId="27803"/>
          <ac:spMkLst>
            <pc:docMk/>
            <pc:sldMk cId="767519772" sldId="268"/>
            <ac:spMk id="4762" creationId="{14229C6F-B429-B7AC-5E14-48E7F5FE5531}"/>
          </ac:spMkLst>
        </pc:spChg>
        <pc:spChg chg="mod">
          <ac:chgData name="One Skill" userId="8d49c830ac36a521" providerId="LiveId" clId="{EA354719-4A8A-47E8-A6A4-79A949610386}" dt="2024-04-18T13:40:59.976" v="3508" actId="27803"/>
          <ac:spMkLst>
            <pc:docMk/>
            <pc:sldMk cId="767519772" sldId="268"/>
            <ac:spMk id="4763" creationId="{D62DF810-7F85-CC8F-4B0D-72B9A29F82B7}"/>
          </ac:spMkLst>
        </pc:spChg>
        <pc:spChg chg="mod">
          <ac:chgData name="One Skill" userId="8d49c830ac36a521" providerId="LiveId" clId="{EA354719-4A8A-47E8-A6A4-79A949610386}" dt="2024-04-18T13:40:59.976" v="3508" actId="27803"/>
          <ac:spMkLst>
            <pc:docMk/>
            <pc:sldMk cId="767519772" sldId="268"/>
            <ac:spMk id="4764" creationId="{D9E49ADA-9BF5-75C0-0D64-6A479EEF8EB0}"/>
          </ac:spMkLst>
        </pc:spChg>
        <pc:spChg chg="mod">
          <ac:chgData name="One Skill" userId="8d49c830ac36a521" providerId="LiveId" clId="{EA354719-4A8A-47E8-A6A4-79A949610386}" dt="2024-04-18T13:40:59.976" v="3508" actId="27803"/>
          <ac:spMkLst>
            <pc:docMk/>
            <pc:sldMk cId="767519772" sldId="268"/>
            <ac:spMk id="4765" creationId="{51AE992B-0487-C3A2-1C00-6EFBA70563CA}"/>
          </ac:spMkLst>
        </pc:spChg>
        <pc:spChg chg="mod">
          <ac:chgData name="One Skill" userId="8d49c830ac36a521" providerId="LiveId" clId="{EA354719-4A8A-47E8-A6A4-79A949610386}" dt="2024-04-18T13:40:59.976" v="3508" actId="27803"/>
          <ac:spMkLst>
            <pc:docMk/>
            <pc:sldMk cId="767519772" sldId="268"/>
            <ac:spMk id="4766" creationId="{13E69B29-808C-DF16-1ABA-9F36C8D8FF0F}"/>
          </ac:spMkLst>
        </pc:spChg>
        <pc:spChg chg="mod">
          <ac:chgData name="One Skill" userId="8d49c830ac36a521" providerId="LiveId" clId="{EA354719-4A8A-47E8-A6A4-79A949610386}" dt="2024-04-18T13:40:59.976" v="3508" actId="27803"/>
          <ac:spMkLst>
            <pc:docMk/>
            <pc:sldMk cId="767519772" sldId="268"/>
            <ac:spMk id="4767" creationId="{C34BCF69-880D-FBED-7E10-D3EEDCDB150D}"/>
          </ac:spMkLst>
        </pc:spChg>
        <pc:spChg chg="mod">
          <ac:chgData name="One Skill" userId="8d49c830ac36a521" providerId="LiveId" clId="{EA354719-4A8A-47E8-A6A4-79A949610386}" dt="2024-04-18T13:40:59.976" v="3508" actId="27803"/>
          <ac:spMkLst>
            <pc:docMk/>
            <pc:sldMk cId="767519772" sldId="268"/>
            <ac:spMk id="4768" creationId="{5A5ABC91-B29E-8C7B-300E-0FAEF7C768E5}"/>
          </ac:spMkLst>
        </pc:spChg>
        <pc:spChg chg="mod">
          <ac:chgData name="One Skill" userId="8d49c830ac36a521" providerId="LiveId" clId="{EA354719-4A8A-47E8-A6A4-79A949610386}" dt="2024-04-18T13:40:59.976" v="3508" actId="27803"/>
          <ac:spMkLst>
            <pc:docMk/>
            <pc:sldMk cId="767519772" sldId="268"/>
            <ac:spMk id="4769" creationId="{087CF66F-CAF3-2A69-5FC9-3EF5F5B21688}"/>
          </ac:spMkLst>
        </pc:spChg>
        <pc:spChg chg="mod">
          <ac:chgData name="One Skill" userId="8d49c830ac36a521" providerId="LiveId" clId="{EA354719-4A8A-47E8-A6A4-79A949610386}" dt="2024-04-18T13:40:59.976" v="3508" actId="27803"/>
          <ac:spMkLst>
            <pc:docMk/>
            <pc:sldMk cId="767519772" sldId="268"/>
            <ac:spMk id="4770" creationId="{0DA0E5F7-AC9C-4FEB-D512-92AB2C0BC767}"/>
          </ac:spMkLst>
        </pc:spChg>
        <pc:spChg chg="mod">
          <ac:chgData name="One Skill" userId="8d49c830ac36a521" providerId="LiveId" clId="{EA354719-4A8A-47E8-A6A4-79A949610386}" dt="2024-04-18T13:40:59.976" v="3508" actId="27803"/>
          <ac:spMkLst>
            <pc:docMk/>
            <pc:sldMk cId="767519772" sldId="268"/>
            <ac:spMk id="4771" creationId="{0D2C15A4-1558-DE67-D8C5-A6BFA8D3D86F}"/>
          </ac:spMkLst>
        </pc:spChg>
        <pc:spChg chg="mod">
          <ac:chgData name="One Skill" userId="8d49c830ac36a521" providerId="LiveId" clId="{EA354719-4A8A-47E8-A6A4-79A949610386}" dt="2024-04-18T13:40:59.976" v="3508" actId="27803"/>
          <ac:spMkLst>
            <pc:docMk/>
            <pc:sldMk cId="767519772" sldId="268"/>
            <ac:spMk id="4772" creationId="{82CA1D81-0B3E-6385-236A-66F0B89FE3E7}"/>
          </ac:spMkLst>
        </pc:spChg>
        <pc:spChg chg="mod">
          <ac:chgData name="One Skill" userId="8d49c830ac36a521" providerId="LiveId" clId="{EA354719-4A8A-47E8-A6A4-79A949610386}" dt="2024-04-18T13:40:59.976" v="3508" actId="27803"/>
          <ac:spMkLst>
            <pc:docMk/>
            <pc:sldMk cId="767519772" sldId="268"/>
            <ac:spMk id="4773" creationId="{11DD2530-35CF-8FFC-F4C0-5EB7F3B90849}"/>
          </ac:spMkLst>
        </pc:spChg>
        <pc:spChg chg="mod">
          <ac:chgData name="One Skill" userId="8d49c830ac36a521" providerId="LiveId" clId="{EA354719-4A8A-47E8-A6A4-79A949610386}" dt="2024-04-18T13:40:59.976" v="3508" actId="27803"/>
          <ac:spMkLst>
            <pc:docMk/>
            <pc:sldMk cId="767519772" sldId="268"/>
            <ac:spMk id="4774" creationId="{8FEB3AC1-04CA-4F39-BF70-BA90BDC95D9B}"/>
          </ac:spMkLst>
        </pc:spChg>
        <pc:spChg chg="mod">
          <ac:chgData name="One Skill" userId="8d49c830ac36a521" providerId="LiveId" clId="{EA354719-4A8A-47E8-A6A4-79A949610386}" dt="2024-04-18T13:40:59.976" v="3508" actId="27803"/>
          <ac:spMkLst>
            <pc:docMk/>
            <pc:sldMk cId="767519772" sldId="268"/>
            <ac:spMk id="4775" creationId="{0419113A-265C-AB8F-B25F-A52B3CBEBAA5}"/>
          </ac:spMkLst>
        </pc:spChg>
        <pc:spChg chg="mod">
          <ac:chgData name="One Skill" userId="8d49c830ac36a521" providerId="LiveId" clId="{EA354719-4A8A-47E8-A6A4-79A949610386}" dt="2024-04-18T13:40:59.976" v="3508" actId="27803"/>
          <ac:spMkLst>
            <pc:docMk/>
            <pc:sldMk cId="767519772" sldId="268"/>
            <ac:spMk id="4776" creationId="{16E4B491-E873-71C3-2855-8C9DE6755252}"/>
          </ac:spMkLst>
        </pc:spChg>
        <pc:spChg chg="mod">
          <ac:chgData name="One Skill" userId="8d49c830ac36a521" providerId="LiveId" clId="{EA354719-4A8A-47E8-A6A4-79A949610386}" dt="2024-04-18T13:40:59.976" v="3508" actId="27803"/>
          <ac:spMkLst>
            <pc:docMk/>
            <pc:sldMk cId="767519772" sldId="268"/>
            <ac:spMk id="4777" creationId="{E6A5F00E-CD57-7285-8D91-C222AEB17D34}"/>
          </ac:spMkLst>
        </pc:spChg>
        <pc:spChg chg="mod">
          <ac:chgData name="One Skill" userId="8d49c830ac36a521" providerId="LiveId" clId="{EA354719-4A8A-47E8-A6A4-79A949610386}" dt="2024-04-18T13:40:59.976" v="3508" actId="27803"/>
          <ac:spMkLst>
            <pc:docMk/>
            <pc:sldMk cId="767519772" sldId="268"/>
            <ac:spMk id="4778" creationId="{D167D9EB-A973-10FF-2C21-0DF76DC0A5F1}"/>
          </ac:spMkLst>
        </pc:spChg>
        <pc:spChg chg="mod">
          <ac:chgData name="One Skill" userId="8d49c830ac36a521" providerId="LiveId" clId="{EA354719-4A8A-47E8-A6A4-79A949610386}" dt="2024-04-18T13:40:59.976" v="3508" actId="27803"/>
          <ac:spMkLst>
            <pc:docMk/>
            <pc:sldMk cId="767519772" sldId="268"/>
            <ac:spMk id="4779" creationId="{6EA0C575-642B-8F02-E0CA-822054D456F3}"/>
          </ac:spMkLst>
        </pc:spChg>
        <pc:spChg chg="mod">
          <ac:chgData name="One Skill" userId="8d49c830ac36a521" providerId="LiveId" clId="{EA354719-4A8A-47E8-A6A4-79A949610386}" dt="2024-04-18T13:40:59.976" v="3508" actId="27803"/>
          <ac:spMkLst>
            <pc:docMk/>
            <pc:sldMk cId="767519772" sldId="268"/>
            <ac:spMk id="4780" creationId="{63EA32D7-3D19-DA14-FF29-5D0F9ADE7ED6}"/>
          </ac:spMkLst>
        </pc:spChg>
        <pc:spChg chg="mod">
          <ac:chgData name="One Skill" userId="8d49c830ac36a521" providerId="LiveId" clId="{EA354719-4A8A-47E8-A6A4-79A949610386}" dt="2024-04-18T13:40:59.976" v="3508" actId="27803"/>
          <ac:spMkLst>
            <pc:docMk/>
            <pc:sldMk cId="767519772" sldId="268"/>
            <ac:spMk id="4781" creationId="{5B8B901A-E8E0-81BB-7B9C-9EFE6B23F3E6}"/>
          </ac:spMkLst>
        </pc:spChg>
        <pc:spChg chg="mod">
          <ac:chgData name="One Skill" userId="8d49c830ac36a521" providerId="LiveId" clId="{EA354719-4A8A-47E8-A6A4-79A949610386}" dt="2024-04-18T13:40:59.976" v="3508" actId="27803"/>
          <ac:spMkLst>
            <pc:docMk/>
            <pc:sldMk cId="767519772" sldId="268"/>
            <ac:spMk id="4782" creationId="{5923A82B-CDF5-B83C-271D-635BDA430A82}"/>
          </ac:spMkLst>
        </pc:spChg>
        <pc:spChg chg="mod">
          <ac:chgData name="One Skill" userId="8d49c830ac36a521" providerId="LiveId" clId="{EA354719-4A8A-47E8-A6A4-79A949610386}" dt="2024-04-18T13:40:59.976" v="3508" actId="27803"/>
          <ac:spMkLst>
            <pc:docMk/>
            <pc:sldMk cId="767519772" sldId="268"/>
            <ac:spMk id="4783" creationId="{4A0BA4B1-416B-109A-26BD-C6113DEB7F88}"/>
          </ac:spMkLst>
        </pc:spChg>
        <pc:spChg chg="mod">
          <ac:chgData name="One Skill" userId="8d49c830ac36a521" providerId="LiveId" clId="{EA354719-4A8A-47E8-A6A4-79A949610386}" dt="2024-04-18T13:40:59.976" v="3508" actId="27803"/>
          <ac:spMkLst>
            <pc:docMk/>
            <pc:sldMk cId="767519772" sldId="268"/>
            <ac:spMk id="4784" creationId="{A6BBB84A-82FF-5C26-8F74-E450D47483E8}"/>
          </ac:spMkLst>
        </pc:spChg>
        <pc:spChg chg="mod">
          <ac:chgData name="One Skill" userId="8d49c830ac36a521" providerId="LiveId" clId="{EA354719-4A8A-47E8-A6A4-79A949610386}" dt="2024-04-18T13:40:59.976" v="3508" actId="27803"/>
          <ac:spMkLst>
            <pc:docMk/>
            <pc:sldMk cId="767519772" sldId="268"/>
            <ac:spMk id="4785" creationId="{3EBCE712-BAB2-B552-5BCF-C559EB81BC69}"/>
          </ac:spMkLst>
        </pc:spChg>
        <pc:spChg chg="mod">
          <ac:chgData name="One Skill" userId="8d49c830ac36a521" providerId="LiveId" clId="{EA354719-4A8A-47E8-A6A4-79A949610386}" dt="2024-04-18T13:40:59.976" v="3508" actId="27803"/>
          <ac:spMkLst>
            <pc:docMk/>
            <pc:sldMk cId="767519772" sldId="268"/>
            <ac:spMk id="4786" creationId="{23CA450F-0F4E-B1DA-CB98-E00887DC3295}"/>
          </ac:spMkLst>
        </pc:spChg>
        <pc:spChg chg="mod">
          <ac:chgData name="One Skill" userId="8d49c830ac36a521" providerId="LiveId" clId="{EA354719-4A8A-47E8-A6A4-79A949610386}" dt="2024-04-18T13:40:59.976" v="3508" actId="27803"/>
          <ac:spMkLst>
            <pc:docMk/>
            <pc:sldMk cId="767519772" sldId="268"/>
            <ac:spMk id="4787" creationId="{89F445F0-1230-7B44-0ACD-E145FE4B646D}"/>
          </ac:spMkLst>
        </pc:spChg>
        <pc:spChg chg="mod">
          <ac:chgData name="One Skill" userId="8d49c830ac36a521" providerId="LiveId" clId="{EA354719-4A8A-47E8-A6A4-79A949610386}" dt="2024-04-18T13:40:59.976" v="3508" actId="27803"/>
          <ac:spMkLst>
            <pc:docMk/>
            <pc:sldMk cId="767519772" sldId="268"/>
            <ac:spMk id="4788" creationId="{0F5FA9F5-CC87-1CAA-B63B-1210ED88BE0F}"/>
          </ac:spMkLst>
        </pc:spChg>
        <pc:spChg chg="mod">
          <ac:chgData name="One Skill" userId="8d49c830ac36a521" providerId="LiveId" clId="{EA354719-4A8A-47E8-A6A4-79A949610386}" dt="2024-04-18T13:40:59.976" v="3508" actId="27803"/>
          <ac:spMkLst>
            <pc:docMk/>
            <pc:sldMk cId="767519772" sldId="268"/>
            <ac:spMk id="4789" creationId="{E709C1DA-03F9-661C-760B-5BB4109ECB46}"/>
          </ac:spMkLst>
        </pc:spChg>
        <pc:spChg chg="mod">
          <ac:chgData name="One Skill" userId="8d49c830ac36a521" providerId="LiveId" clId="{EA354719-4A8A-47E8-A6A4-79A949610386}" dt="2024-04-18T13:40:59.976" v="3508" actId="27803"/>
          <ac:spMkLst>
            <pc:docMk/>
            <pc:sldMk cId="767519772" sldId="268"/>
            <ac:spMk id="4790" creationId="{72F88D75-E149-8B74-B1F1-F1FD1C3B94AF}"/>
          </ac:spMkLst>
        </pc:spChg>
        <pc:spChg chg="mod">
          <ac:chgData name="One Skill" userId="8d49c830ac36a521" providerId="LiveId" clId="{EA354719-4A8A-47E8-A6A4-79A949610386}" dt="2024-04-18T13:40:59.976" v="3508" actId="27803"/>
          <ac:spMkLst>
            <pc:docMk/>
            <pc:sldMk cId="767519772" sldId="268"/>
            <ac:spMk id="4791" creationId="{6E8910F5-354A-4157-2037-972DBD4E1D6B}"/>
          </ac:spMkLst>
        </pc:spChg>
        <pc:spChg chg="mod">
          <ac:chgData name="One Skill" userId="8d49c830ac36a521" providerId="LiveId" clId="{EA354719-4A8A-47E8-A6A4-79A949610386}" dt="2024-04-18T13:40:59.976" v="3508" actId="27803"/>
          <ac:spMkLst>
            <pc:docMk/>
            <pc:sldMk cId="767519772" sldId="268"/>
            <ac:spMk id="4792" creationId="{F67FB6BE-F2A3-CE9F-9BB3-6C39D9BD99E6}"/>
          </ac:spMkLst>
        </pc:spChg>
        <pc:spChg chg="mod">
          <ac:chgData name="One Skill" userId="8d49c830ac36a521" providerId="LiveId" clId="{EA354719-4A8A-47E8-A6A4-79A949610386}" dt="2024-04-18T13:40:59.976" v="3508" actId="27803"/>
          <ac:spMkLst>
            <pc:docMk/>
            <pc:sldMk cId="767519772" sldId="268"/>
            <ac:spMk id="4793" creationId="{9477BC1E-5652-149D-9893-111B650E70CA}"/>
          </ac:spMkLst>
        </pc:spChg>
        <pc:spChg chg="mod">
          <ac:chgData name="One Skill" userId="8d49c830ac36a521" providerId="LiveId" clId="{EA354719-4A8A-47E8-A6A4-79A949610386}" dt="2024-04-18T13:40:59.976" v="3508" actId="27803"/>
          <ac:spMkLst>
            <pc:docMk/>
            <pc:sldMk cId="767519772" sldId="268"/>
            <ac:spMk id="4794" creationId="{97652106-7381-7FA6-A88C-5E2BBB7974B1}"/>
          </ac:spMkLst>
        </pc:spChg>
        <pc:spChg chg="mod">
          <ac:chgData name="One Skill" userId="8d49c830ac36a521" providerId="LiveId" clId="{EA354719-4A8A-47E8-A6A4-79A949610386}" dt="2024-04-18T13:40:59.976" v="3508" actId="27803"/>
          <ac:spMkLst>
            <pc:docMk/>
            <pc:sldMk cId="767519772" sldId="268"/>
            <ac:spMk id="4795" creationId="{DA02047F-A523-763D-6C77-C505B0533385}"/>
          </ac:spMkLst>
        </pc:spChg>
        <pc:spChg chg="mod">
          <ac:chgData name="One Skill" userId="8d49c830ac36a521" providerId="LiveId" clId="{EA354719-4A8A-47E8-A6A4-79A949610386}" dt="2024-04-18T13:40:59.976" v="3508" actId="27803"/>
          <ac:spMkLst>
            <pc:docMk/>
            <pc:sldMk cId="767519772" sldId="268"/>
            <ac:spMk id="4796" creationId="{4F1CC43C-D293-DF69-6958-E8AA2633E8CA}"/>
          </ac:spMkLst>
        </pc:spChg>
        <pc:spChg chg="mod">
          <ac:chgData name="One Skill" userId="8d49c830ac36a521" providerId="LiveId" clId="{EA354719-4A8A-47E8-A6A4-79A949610386}" dt="2024-04-18T13:40:59.976" v="3508" actId="27803"/>
          <ac:spMkLst>
            <pc:docMk/>
            <pc:sldMk cId="767519772" sldId="268"/>
            <ac:spMk id="4797" creationId="{9444582F-41AF-EF4D-DB84-C49B5697C588}"/>
          </ac:spMkLst>
        </pc:spChg>
        <pc:spChg chg="mod">
          <ac:chgData name="One Skill" userId="8d49c830ac36a521" providerId="LiveId" clId="{EA354719-4A8A-47E8-A6A4-79A949610386}" dt="2024-04-18T13:40:59.976" v="3508" actId="27803"/>
          <ac:spMkLst>
            <pc:docMk/>
            <pc:sldMk cId="767519772" sldId="268"/>
            <ac:spMk id="4798" creationId="{144DC967-48A6-ECE9-D6DC-D041E7B5F147}"/>
          </ac:spMkLst>
        </pc:spChg>
        <pc:spChg chg="mod">
          <ac:chgData name="One Skill" userId="8d49c830ac36a521" providerId="LiveId" clId="{EA354719-4A8A-47E8-A6A4-79A949610386}" dt="2024-04-18T13:40:59.976" v="3508" actId="27803"/>
          <ac:spMkLst>
            <pc:docMk/>
            <pc:sldMk cId="767519772" sldId="268"/>
            <ac:spMk id="4799" creationId="{EFDB2851-FE95-25EE-3834-1405542A2930}"/>
          </ac:spMkLst>
        </pc:spChg>
        <pc:spChg chg="mod">
          <ac:chgData name="One Skill" userId="8d49c830ac36a521" providerId="LiveId" clId="{EA354719-4A8A-47E8-A6A4-79A949610386}" dt="2024-04-18T13:40:59.976" v="3508" actId="27803"/>
          <ac:spMkLst>
            <pc:docMk/>
            <pc:sldMk cId="767519772" sldId="268"/>
            <ac:spMk id="4800" creationId="{B5FECEAE-B119-7C01-ED2E-7F0D5ABFC936}"/>
          </ac:spMkLst>
        </pc:spChg>
        <pc:spChg chg="mod">
          <ac:chgData name="One Skill" userId="8d49c830ac36a521" providerId="LiveId" clId="{EA354719-4A8A-47E8-A6A4-79A949610386}" dt="2024-04-18T13:40:59.976" v="3508" actId="27803"/>
          <ac:spMkLst>
            <pc:docMk/>
            <pc:sldMk cId="767519772" sldId="268"/>
            <ac:spMk id="4801" creationId="{46F931D8-5ABA-BEB1-E479-6B4F3C47E6B0}"/>
          </ac:spMkLst>
        </pc:spChg>
        <pc:spChg chg="mod">
          <ac:chgData name="One Skill" userId="8d49c830ac36a521" providerId="LiveId" clId="{EA354719-4A8A-47E8-A6A4-79A949610386}" dt="2024-04-18T13:40:59.976" v="3508" actId="27803"/>
          <ac:spMkLst>
            <pc:docMk/>
            <pc:sldMk cId="767519772" sldId="268"/>
            <ac:spMk id="4802" creationId="{F3DAB0FD-C63D-96D7-5943-68A627026E81}"/>
          </ac:spMkLst>
        </pc:spChg>
        <pc:spChg chg="mod">
          <ac:chgData name="One Skill" userId="8d49c830ac36a521" providerId="LiveId" clId="{EA354719-4A8A-47E8-A6A4-79A949610386}" dt="2024-04-18T13:40:59.976" v="3508" actId="27803"/>
          <ac:spMkLst>
            <pc:docMk/>
            <pc:sldMk cId="767519772" sldId="268"/>
            <ac:spMk id="4803" creationId="{6DF63C25-8FDF-531E-4DE7-A7C64CEB2A52}"/>
          </ac:spMkLst>
        </pc:spChg>
        <pc:spChg chg="mod">
          <ac:chgData name="One Skill" userId="8d49c830ac36a521" providerId="LiveId" clId="{EA354719-4A8A-47E8-A6A4-79A949610386}" dt="2024-04-18T13:40:59.976" v="3508" actId="27803"/>
          <ac:spMkLst>
            <pc:docMk/>
            <pc:sldMk cId="767519772" sldId="268"/>
            <ac:spMk id="4804" creationId="{DEBDC876-74E3-8C72-FCE7-BEB1C158C5FF}"/>
          </ac:spMkLst>
        </pc:spChg>
        <pc:spChg chg="mod">
          <ac:chgData name="One Skill" userId="8d49c830ac36a521" providerId="LiveId" clId="{EA354719-4A8A-47E8-A6A4-79A949610386}" dt="2024-04-18T13:40:59.976" v="3508" actId="27803"/>
          <ac:spMkLst>
            <pc:docMk/>
            <pc:sldMk cId="767519772" sldId="268"/>
            <ac:spMk id="4805" creationId="{76BC424C-3ED7-B215-DD57-7BAF6192F9DD}"/>
          </ac:spMkLst>
        </pc:spChg>
        <pc:spChg chg="mod">
          <ac:chgData name="One Skill" userId="8d49c830ac36a521" providerId="LiveId" clId="{EA354719-4A8A-47E8-A6A4-79A949610386}" dt="2024-04-18T13:40:59.976" v="3508" actId="27803"/>
          <ac:spMkLst>
            <pc:docMk/>
            <pc:sldMk cId="767519772" sldId="268"/>
            <ac:spMk id="4806" creationId="{B2AFF49E-47B4-3124-2F68-103B2E89956B}"/>
          </ac:spMkLst>
        </pc:spChg>
        <pc:spChg chg="mod">
          <ac:chgData name="One Skill" userId="8d49c830ac36a521" providerId="LiveId" clId="{EA354719-4A8A-47E8-A6A4-79A949610386}" dt="2024-04-18T13:40:59.976" v="3508" actId="27803"/>
          <ac:spMkLst>
            <pc:docMk/>
            <pc:sldMk cId="767519772" sldId="268"/>
            <ac:spMk id="4807" creationId="{3EB01209-0BDB-F146-11A6-C814F85AC44C}"/>
          </ac:spMkLst>
        </pc:spChg>
        <pc:spChg chg="mod">
          <ac:chgData name="One Skill" userId="8d49c830ac36a521" providerId="LiveId" clId="{EA354719-4A8A-47E8-A6A4-79A949610386}" dt="2024-04-18T13:40:59.976" v="3508" actId="27803"/>
          <ac:spMkLst>
            <pc:docMk/>
            <pc:sldMk cId="767519772" sldId="268"/>
            <ac:spMk id="4808" creationId="{BEBCF5B4-EA23-120B-1EEC-45E3533DFC6E}"/>
          </ac:spMkLst>
        </pc:spChg>
        <pc:spChg chg="mod">
          <ac:chgData name="One Skill" userId="8d49c830ac36a521" providerId="LiveId" clId="{EA354719-4A8A-47E8-A6A4-79A949610386}" dt="2024-04-18T13:40:59.976" v="3508" actId="27803"/>
          <ac:spMkLst>
            <pc:docMk/>
            <pc:sldMk cId="767519772" sldId="268"/>
            <ac:spMk id="4809" creationId="{198E8CDE-C367-358C-0241-54635E34A1BB}"/>
          </ac:spMkLst>
        </pc:spChg>
        <pc:spChg chg="mod">
          <ac:chgData name="One Skill" userId="8d49c830ac36a521" providerId="LiveId" clId="{EA354719-4A8A-47E8-A6A4-79A949610386}" dt="2024-04-18T13:40:59.976" v="3508" actId="27803"/>
          <ac:spMkLst>
            <pc:docMk/>
            <pc:sldMk cId="767519772" sldId="268"/>
            <ac:spMk id="4810" creationId="{50777CCA-D5DB-BB1E-718C-79ECD52628D3}"/>
          </ac:spMkLst>
        </pc:spChg>
        <pc:spChg chg="mod">
          <ac:chgData name="One Skill" userId="8d49c830ac36a521" providerId="LiveId" clId="{EA354719-4A8A-47E8-A6A4-79A949610386}" dt="2024-04-18T13:40:59.976" v="3508" actId="27803"/>
          <ac:spMkLst>
            <pc:docMk/>
            <pc:sldMk cId="767519772" sldId="268"/>
            <ac:spMk id="4811" creationId="{C8246848-BF0D-B903-A2A8-45289AFDB820}"/>
          </ac:spMkLst>
        </pc:spChg>
        <pc:spChg chg="mod">
          <ac:chgData name="One Skill" userId="8d49c830ac36a521" providerId="LiveId" clId="{EA354719-4A8A-47E8-A6A4-79A949610386}" dt="2024-04-18T13:40:59.976" v="3508" actId="27803"/>
          <ac:spMkLst>
            <pc:docMk/>
            <pc:sldMk cId="767519772" sldId="268"/>
            <ac:spMk id="4812" creationId="{81308AD1-BAF8-2722-C0B4-7E19079A9956}"/>
          </ac:spMkLst>
        </pc:spChg>
        <pc:spChg chg="mod">
          <ac:chgData name="One Skill" userId="8d49c830ac36a521" providerId="LiveId" clId="{EA354719-4A8A-47E8-A6A4-79A949610386}" dt="2024-04-18T13:40:59.976" v="3508" actId="27803"/>
          <ac:spMkLst>
            <pc:docMk/>
            <pc:sldMk cId="767519772" sldId="268"/>
            <ac:spMk id="4813" creationId="{FC69B30D-23BF-EDB5-096F-6C06BA3FD26E}"/>
          </ac:spMkLst>
        </pc:spChg>
        <pc:spChg chg="mod">
          <ac:chgData name="One Skill" userId="8d49c830ac36a521" providerId="LiveId" clId="{EA354719-4A8A-47E8-A6A4-79A949610386}" dt="2024-04-18T13:40:59.976" v="3508" actId="27803"/>
          <ac:spMkLst>
            <pc:docMk/>
            <pc:sldMk cId="767519772" sldId="268"/>
            <ac:spMk id="4814" creationId="{22D12482-2F6B-70F7-3152-2E8E0A90B689}"/>
          </ac:spMkLst>
        </pc:spChg>
        <pc:spChg chg="mod">
          <ac:chgData name="One Skill" userId="8d49c830ac36a521" providerId="LiveId" clId="{EA354719-4A8A-47E8-A6A4-79A949610386}" dt="2024-04-18T13:40:59.976" v="3508" actId="27803"/>
          <ac:spMkLst>
            <pc:docMk/>
            <pc:sldMk cId="767519772" sldId="268"/>
            <ac:spMk id="4815" creationId="{893B211F-8E7E-E414-C18D-812106C62D6C}"/>
          </ac:spMkLst>
        </pc:spChg>
        <pc:spChg chg="mod">
          <ac:chgData name="One Skill" userId="8d49c830ac36a521" providerId="LiveId" clId="{EA354719-4A8A-47E8-A6A4-79A949610386}" dt="2024-04-18T13:40:59.976" v="3508" actId="27803"/>
          <ac:spMkLst>
            <pc:docMk/>
            <pc:sldMk cId="767519772" sldId="268"/>
            <ac:spMk id="4816" creationId="{BF6931D2-5A0F-231A-15B7-DF5B87ED6E21}"/>
          </ac:spMkLst>
        </pc:spChg>
        <pc:spChg chg="mod">
          <ac:chgData name="One Skill" userId="8d49c830ac36a521" providerId="LiveId" clId="{EA354719-4A8A-47E8-A6A4-79A949610386}" dt="2024-04-18T13:40:59.976" v="3508" actId="27803"/>
          <ac:spMkLst>
            <pc:docMk/>
            <pc:sldMk cId="767519772" sldId="268"/>
            <ac:spMk id="4817" creationId="{08A1FEAA-547C-45A6-DFE3-B2CAD53D1EFA}"/>
          </ac:spMkLst>
        </pc:spChg>
        <pc:spChg chg="mod">
          <ac:chgData name="One Skill" userId="8d49c830ac36a521" providerId="LiveId" clId="{EA354719-4A8A-47E8-A6A4-79A949610386}" dt="2024-04-18T13:40:59.976" v="3508" actId="27803"/>
          <ac:spMkLst>
            <pc:docMk/>
            <pc:sldMk cId="767519772" sldId="268"/>
            <ac:spMk id="4818" creationId="{891A7E43-DF1B-D773-F11B-A671B6BBD0DC}"/>
          </ac:spMkLst>
        </pc:spChg>
        <pc:spChg chg="mod">
          <ac:chgData name="One Skill" userId="8d49c830ac36a521" providerId="LiveId" clId="{EA354719-4A8A-47E8-A6A4-79A949610386}" dt="2024-04-18T13:40:59.976" v="3508" actId="27803"/>
          <ac:spMkLst>
            <pc:docMk/>
            <pc:sldMk cId="767519772" sldId="268"/>
            <ac:spMk id="4819" creationId="{CC3A552F-555D-2633-CF53-C7A4D80CD53D}"/>
          </ac:spMkLst>
        </pc:spChg>
        <pc:spChg chg="mod">
          <ac:chgData name="One Skill" userId="8d49c830ac36a521" providerId="LiveId" clId="{EA354719-4A8A-47E8-A6A4-79A949610386}" dt="2024-04-18T13:40:59.976" v="3508" actId="27803"/>
          <ac:spMkLst>
            <pc:docMk/>
            <pc:sldMk cId="767519772" sldId="268"/>
            <ac:spMk id="4820" creationId="{F42189D0-77D9-1407-EE50-B95D77C0AB36}"/>
          </ac:spMkLst>
        </pc:spChg>
        <pc:spChg chg="mod">
          <ac:chgData name="One Skill" userId="8d49c830ac36a521" providerId="LiveId" clId="{EA354719-4A8A-47E8-A6A4-79A949610386}" dt="2024-04-18T13:40:59.976" v="3508" actId="27803"/>
          <ac:spMkLst>
            <pc:docMk/>
            <pc:sldMk cId="767519772" sldId="268"/>
            <ac:spMk id="4821" creationId="{9E603337-73DA-E8B3-811C-B44843AA2E75}"/>
          </ac:spMkLst>
        </pc:spChg>
        <pc:spChg chg="mod">
          <ac:chgData name="One Skill" userId="8d49c830ac36a521" providerId="LiveId" clId="{EA354719-4A8A-47E8-A6A4-79A949610386}" dt="2024-04-18T13:40:59.976" v="3508" actId="27803"/>
          <ac:spMkLst>
            <pc:docMk/>
            <pc:sldMk cId="767519772" sldId="268"/>
            <ac:spMk id="4822" creationId="{3BD7004C-CFEA-AC28-3E65-BC9422586E1B}"/>
          </ac:spMkLst>
        </pc:spChg>
        <pc:spChg chg="mod">
          <ac:chgData name="One Skill" userId="8d49c830ac36a521" providerId="LiveId" clId="{EA354719-4A8A-47E8-A6A4-79A949610386}" dt="2024-04-18T13:40:59.976" v="3508" actId="27803"/>
          <ac:spMkLst>
            <pc:docMk/>
            <pc:sldMk cId="767519772" sldId="268"/>
            <ac:spMk id="4823" creationId="{32682911-5BC9-5BBC-22F0-3506C475EBEE}"/>
          </ac:spMkLst>
        </pc:spChg>
        <pc:spChg chg="mod">
          <ac:chgData name="One Skill" userId="8d49c830ac36a521" providerId="LiveId" clId="{EA354719-4A8A-47E8-A6A4-79A949610386}" dt="2024-04-18T13:40:59.976" v="3508" actId="27803"/>
          <ac:spMkLst>
            <pc:docMk/>
            <pc:sldMk cId="767519772" sldId="268"/>
            <ac:spMk id="4824" creationId="{91D6A991-E851-2B03-2BBF-85135202EE0C}"/>
          </ac:spMkLst>
        </pc:spChg>
        <pc:spChg chg="mod">
          <ac:chgData name="One Skill" userId="8d49c830ac36a521" providerId="LiveId" clId="{EA354719-4A8A-47E8-A6A4-79A949610386}" dt="2024-04-18T13:40:59.976" v="3508" actId="27803"/>
          <ac:spMkLst>
            <pc:docMk/>
            <pc:sldMk cId="767519772" sldId="268"/>
            <ac:spMk id="4825" creationId="{5C5756D1-9FCA-0197-EF50-5DF401DB699D}"/>
          </ac:spMkLst>
        </pc:spChg>
        <pc:spChg chg="mod">
          <ac:chgData name="One Skill" userId="8d49c830ac36a521" providerId="LiveId" clId="{EA354719-4A8A-47E8-A6A4-79A949610386}" dt="2024-04-18T13:40:59.976" v="3508" actId="27803"/>
          <ac:spMkLst>
            <pc:docMk/>
            <pc:sldMk cId="767519772" sldId="268"/>
            <ac:spMk id="4826" creationId="{EAD3ED49-E399-31BF-5861-645B49F93E86}"/>
          </ac:spMkLst>
        </pc:spChg>
        <pc:spChg chg="mod">
          <ac:chgData name="One Skill" userId="8d49c830ac36a521" providerId="LiveId" clId="{EA354719-4A8A-47E8-A6A4-79A949610386}" dt="2024-04-18T13:40:59.976" v="3508" actId="27803"/>
          <ac:spMkLst>
            <pc:docMk/>
            <pc:sldMk cId="767519772" sldId="268"/>
            <ac:spMk id="4827" creationId="{23124BD5-484E-4670-C0A2-4F907FAAA6E7}"/>
          </ac:spMkLst>
        </pc:spChg>
        <pc:spChg chg="mod">
          <ac:chgData name="One Skill" userId="8d49c830ac36a521" providerId="LiveId" clId="{EA354719-4A8A-47E8-A6A4-79A949610386}" dt="2024-04-18T13:40:59.976" v="3508" actId="27803"/>
          <ac:spMkLst>
            <pc:docMk/>
            <pc:sldMk cId="767519772" sldId="268"/>
            <ac:spMk id="4828" creationId="{B7C53ADA-6983-8CCC-A38F-47AD4C2AAB58}"/>
          </ac:spMkLst>
        </pc:spChg>
        <pc:spChg chg="mod">
          <ac:chgData name="One Skill" userId="8d49c830ac36a521" providerId="LiveId" clId="{EA354719-4A8A-47E8-A6A4-79A949610386}" dt="2024-04-18T13:40:59.976" v="3508" actId="27803"/>
          <ac:spMkLst>
            <pc:docMk/>
            <pc:sldMk cId="767519772" sldId="268"/>
            <ac:spMk id="4829" creationId="{08CBE008-B518-BCD1-9F57-5B3FE3FE758B}"/>
          </ac:spMkLst>
        </pc:spChg>
        <pc:spChg chg="mod">
          <ac:chgData name="One Skill" userId="8d49c830ac36a521" providerId="LiveId" clId="{EA354719-4A8A-47E8-A6A4-79A949610386}" dt="2024-04-18T13:40:59.976" v="3508" actId="27803"/>
          <ac:spMkLst>
            <pc:docMk/>
            <pc:sldMk cId="767519772" sldId="268"/>
            <ac:spMk id="4830" creationId="{AB3C7A96-9ED8-03A1-3845-450689B203B4}"/>
          </ac:spMkLst>
        </pc:spChg>
        <pc:spChg chg="mod">
          <ac:chgData name="One Skill" userId="8d49c830ac36a521" providerId="LiveId" clId="{EA354719-4A8A-47E8-A6A4-79A949610386}" dt="2024-04-18T13:40:59.976" v="3508" actId="27803"/>
          <ac:spMkLst>
            <pc:docMk/>
            <pc:sldMk cId="767519772" sldId="268"/>
            <ac:spMk id="4831" creationId="{F93FEDBC-C7AF-7849-749C-118DE7DEC5FB}"/>
          </ac:spMkLst>
        </pc:spChg>
        <pc:spChg chg="mod">
          <ac:chgData name="One Skill" userId="8d49c830ac36a521" providerId="LiveId" clId="{EA354719-4A8A-47E8-A6A4-79A949610386}" dt="2024-04-18T13:40:59.976" v="3508" actId="27803"/>
          <ac:spMkLst>
            <pc:docMk/>
            <pc:sldMk cId="767519772" sldId="268"/>
            <ac:spMk id="4832" creationId="{A908486B-DE75-DA65-B53F-6320450BA0B3}"/>
          </ac:spMkLst>
        </pc:spChg>
        <pc:spChg chg="mod">
          <ac:chgData name="One Skill" userId="8d49c830ac36a521" providerId="LiveId" clId="{EA354719-4A8A-47E8-A6A4-79A949610386}" dt="2024-04-18T13:40:59.976" v="3508" actId="27803"/>
          <ac:spMkLst>
            <pc:docMk/>
            <pc:sldMk cId="767519772" sldId="268"/>
            <ac:spMk id="4833" creationId="{BE620A4D-D905-A1A4-767E-E439EA64D449}"/>
          </ac:spMkLst>
        </pc:spChg>
        <pc:spChg chg="mod">
          <ac:chgData name="One Skill" userId="8d49c830ac36a521" providerId="LiveId" clId="{EA354719-4A8A-47E8-A6A4-79A949610386}" dt="2024-04-18T13:40:59.976" v="3508" actId="27803"/>
          <ac:spMkLst>
            <pc:docMk/>
            <pc:sldMk cId="767519772" sldId="268"/>
            <ac:spMk id="4834" creationId="{9F0E4021-2942-6AB6-9973-7F4B6C25C0BE}"/>
          </ac:spMkLst>
        </pc:spChg>
        <pc:spChg chg="mod">
          <ac:chgData name="One Skill" userId="8d49c830ac36a521" providerId="LiveId" clId="{EA354719-4A8A-47E8-A6A4-79A949610386}" dt="2024-04-18T13:40:59.976" v="3508" actId="27803"/>
          <ac:spMkLst>
            <pc:docMk/>
            <pc:sldMk cId="767519772" sldId="268"/>
            <ac:spMk id="4835" creationId="{F32521B8-DC5F-54D2-C4B7-283FA205FDD4}"/>
          </ac:spMkLst>
        </pc:spChg>
        <pc:spChg chg="mod">
          <ac:chgData name="One Skill" userId="8d49c830ac36a521" providerId="LiveId" clId="{EA354719-4A8A-47E8-A6A4-79A949610386}" dt="2024-04-18T13:40:59.976" v="3508" actId="27803"/>
          <ac:spMkLst>
            <pc:docMk/>
            <pc:sldMk cId="767519772" sldId="268"/>
            <ac:spMk id="4836" creationId="{11BF2230-DFE7-11D8-EE82-1813B22F8BA6}"/>
          </ac:spMkLst>
        </pc:spChg>
        <pc:spChg chg="mod">
          <ac:chgData name="One Skill" userId="8d49c830ac36a521" providerId="LiveId" clId="{EA354719-4A8A-47E8-A6A4-79A949610386}" dt="2024-04-18T13:40:59.976" v="3508" actId="27803"/>
          <ac:spMkLst>
            <pc:docMk/>
            <pc:sldMk cId="767519772" sldId="268"/>
            <ac:spMk id="4837" creationId="{380075A9-DB2A-C510-C4B5-B655F481C901}"/>
          </ac:spMkLst>
        </pc:spChg>
        <pc:spChg chg="mod">
          <ac:chgData name="One Skill" userId="8d49c830ac36a521" providerId="LiveId" clId="{EA354719-4A8A-47E8-A6A4-79A949610386}" dt="2024-04-18T13:40:59.976" v="3508" actId="27803"/>
          <ac:spMkLst>
            <pc:docMk/>
            <pc:sldMk cId="767519772" sldId="268"/>
            <ac:spMk id="4838" creationId="{C048EE49-BAC0-8BCC-2D21-33F6F4F380DA}"/>
          </ac:spMkLst>
        </pc:spChg>
        <pc:spChg chg="mod">
          <ac:chgData name="One Skill" userId="8d49c830ac36a521" providerId="LiveId" clId="{EA354719-4A8A-47E8-A6A4-79A949610386}" dt="2024-04-18T13:40:59.976" v="3508" actId="27803"/>
          <ac:spMkLst>
            <pc:docMk/>
            <pc:sldMk cId="767519772" sldId="268"/>
            <ac:spMk id="4839" creationId="{BDD95736-4DC5-F092-EB00-45E8ACB420C2}"/>
          </ac:spMkLst>
        </pc:spChg>
        <pc:spChg chg="mod">
          <ac:chgData name="One Skill" userId="8d49c830ac36a521" providerId="LiveId" clId="{EA354719-4A8A-47E8-A6A4-79A949610386}" dt="2024-04-18T13:40:59.976" v="3508" actId="27803"/>
          <ac:spMkLst>
            <pc:docMk/>
            <pc:sldMk cId="767519772" sldId="268"/>
            <ac:spMk id="4840" creationId="{584823BA-F2F0-6FDE-62EA-9059093E17F9}"/>
          </ac:spMkLst>
        </pc:spChg>
        <pc:spChg chg="mod">
          <ac:chgData name="One Skill" userId="8d49c830ac36a521" providerId="LiveId" clId="{EA354719-4A8A-47E8-A6A4-79A949610386}" dt="2024-04-18T13:40:59.976" v="3508" actId="27803"/>
          <ac:spMkLst>
            <pc:docMk/>
            <pc:sldMk cId="767519772" sldId="268"/>
            <ac:spMk id="4841" creationId="{236E9C3C-D5A4-68EB-A640-1E83AF37ECC5}"/>
          </ac:spMkLst>
        </pc:spChg>
        <pc:spChg chg="mod">
          <ac:chgData name="One Skill" userId="8d49c830ac36a521" providerId="LiveId" clId="{EA354719-4A8A-47E8-A6A4-79A949610386}" dt="2024-04-18T13:40:59.976" v="3508" actId="27803"/>
          <ac:spMkLst>
            <pc:docMk/>
            <pc:sldMk cId="767519772" sldId="268"/>
            <ac:spMk id="4842" creationId="{B1C98750-A006-AD3C-7A8B-D1FC2D99F225}"/>
          </ac:spMkLst>
        </pc:spChg>
        <pc:spChg chg="mod">
          <ac:chgData name="One Skill" userId="8d49c830ac36a521" providerId="LiveId" clId="{EA354719-4A8A-47E8-A6A4-79A949610386}" dt="2024-04-18T13:40:59.976" v="3508" actId="27803"/>
          <ac:spMkLst>
            <pc:docMk/>
            <pc:sldMk cId="767519772" sldId="268"/>
            <ac:spMk id="4843" creationId="{4772AC8F-B1FF-59CF-174C-43C3A0175612}"/>
          </ac:spMkLst>
        </pc:spChg>
        <pc:spChg chg="mod">
          <ac:chgData name="One Skill" userId="8d49c830ac36a521" providerId="LiveId" clId="{EA354719-4A8A-47E8-A6A4-79A949610386}" dt="2024-04-18T13:40:59.976" v="3508" actId="27803"/>
          <ac:spMkLst>
            <pc:docMk/>
            <pc:sldMk cId="767519772" sldId="268"/>
            <ac:spMk id="4844" creationId="{2E742893-617B-7A37-7224-D5A83CAC1EF7}"/>
          </ac:spMkLst>
        </pc:spChg>
        <pc:spChg chg="mod">
          <ac:chgData name="One Skill" userId="8d49c830ac36a521" providerId="LiveId" clId="{EA354719-4A8A-47E8-A6A4-79A949610386}" dt="2024-04-18T13:40:59.976" v="3508" actId="27803"/>
          <ac:spMkLst>
            <pc:docMk/>
            <pc:sldMk cId="767519772" sldId="268"/>
            <ac:spMk id="4845" creationId="{0954977E-AE4E-31DC-0F7B-C832FA72C524}"/>
          </ac:spMkLst>
        </pc:spChg>
        <pc:spChg chg="mod">
          <ac:chgData name="One Skill" userId="8d49c830ac36a521" providerId="LiveId" clId="{EA354719-4A8A-47E8-A6A4-79A949610386}" dt="2024-04-18T13:40:59.976" v="3508" actId="27803"/>
          <ac:spMkLst>
            <pc:docMk/>
            <pc:sldMk cId="767519772" sldId="268"/>
            <ac:spMk id="4846" creationId="{F204E52C-2BD0-DFC2-A45F-E658C8DD8A2E}"/>
          </ac:spMkLst>
        </pc:spChg>
        <pc:spChg chg="mod">
          <ac:chgData name="One Skill" userId="8d49c830ac36a521" providerId="LiveId" clId="{EA354719-4A8A-47E8-A6A4-79A949610386}" dt="2024-04-18T13:40:59.976" v="3508" actId="27803"/>
          <ac:spMkLst>
            <pc:docMk/>
            <pc:sldMk cId="767519772" sldId="268"/>
            <ac:spMk id="4847" creationId="{F63B5060-E39F-C972-37E3-D9EC61F8C66C}"/>
          </ac:spMkLst>
        </pc:spChg>
        <pc:spChg chg="mod">
          <ac:chgData name="One Skill" userId="8d49c830ac36a521" providerId="LiveId" clId="{EA354719-4A8A-47E8-A6A4-79A949610386}" dt="2024-04-18T13:40:59.976" v="3508" actId="27803"/>
          <ac:spMkLst>
            <pc:docMk/>
            <pc:sldMk cId="767519772" sldId="268"/>
            <ac:spMk id="4848" creationId="{3A7DA27E-B4D1-FEE6-F2EF-64E478984D29}"/>
          </ac:spMkLst>
        </pc:spChg>
        <pc:spChg chg="mod">
          <ac:chgData name="One Skill" userId="8d49c830ac36a521" providerId="LiveId" clId="{EA354719-4A8A-47E8-A6A4-79A949610386}" dt="2024-04-18T13:40:59.976" v="3508" actId="27803"/>
          <ac:spMkLst>
            <pc:docMk/>
            <pc:sldMk cId="767519772" sldId="268"/>
            <ac:spMk id="4849" creationId="{3DEA06F7-9F52-0635-10AE-C7228C00FE51}"/>
          </ac:spMkLst>
        </pc:spChg>
        <pc:spChg chg="mod">
          <ac:chgData name="One Skill" userId="8d49c830ac36a521" providerId="LiveId" clId="{EA354719-4A8A-47E8-A6A4-79A949610386}" dt="2024-04-18T13:40:59.976" v="3508" actId="27803"/>
          <ac:spMkLst>
            <pc:docMk/>
            <pc:sldMk cId="767519772" sldId="268"/>
            <ac:spMk id="4850" creationId="{92EBB27D-C8A5-D978-C189-8CF949AA6783}"/>
          </ac:spMkLst>
        </pc:spChg>
        <pc:spChg chg="mod">
          <ac:chgData name="One Skill" userId="8d49c830ac36a521" providerId="LiveId" clId="{EA354719-4A8A-47E8-A6A4-79A949610386}" dt="2024-04-18T13:40:59.976" v="3508" actId="27803"/>
          <ac:spMkLst>
            <pc:docMk/>
            <pc:sldMk cId="767519772" sldId="268"/>
            <ac:spMk id="4851" creationId="{C9A94CEA-B819-D6B5-A3AC-D3C3D360D501}"/>
          </ac:spMkLst>
        </pc:spChg>
        <pc:spChg chg="mod">
          <ac:chgData name="One Skill" userId="8d49c830ac36a521" providerId="LiveId" clId="{EA354719-4A8A-47E8-A6A4-79A949610386}" dt="2024-04-18T13:40:59.976" v="3508" actId="27803"/>
          <ac:spMkLst>
            <pc:docMk/>
            <pc:sldMk cId="767519772" sldId="268"/>
            <ac:spMk id="4852" creationId="{865F347A-D2EA-9CE7-73D6-C89E5D43B342}"/>
          </ac:spMkLst>
        </pc:spChg>
        <pc:spChg chg="mod">
          <ac:chgData name="One Skill" userId="8d49c830ac36a521" providerId="LiveId" clId="{EA354719-4A8A-47E8-A6A4-79A949610386}" dt="2024-04-18T13:40:59.976" v="3508" actId="27803"/>
          <ac:spMkLst>
            <pc:docMk/>
            <pc:sldMk cId="767519772" sldId="268"/>
            <ac:spMk id="4853" creationId="{D01F7E39-E6E3-53DF-7620-51AC1F205754}"/>
          </ac:spMkLst>
        </pc:spChg>
        <pc:spChg chg="mod">
          <ac:chgData name="One Skill" userId="8d49c830ac36a521" providerId="LiveId" clId="{EA354719-4A8A-47E8-A6A4-79A949610386}" dt="2024-04-18T13:40:59.976" v="3508" actId="27803"/>
          <ac:spMkLst>
            <pc:docMk/>
            <pc:sldMk cId="767519772" sldId="268"/>
            <ac:spMk id="4854" creationId="{CA070510-2427-8C7A-6C37-7E9DB2095465}"/>
          </ac:spMkLst>
        </pc:spChg>
        <pc:spChg chg="mod">
          <ac:chgData name="One Skill" userId="8d49c830ac36a521" providerId="LiveId" clId="{EA354719-4A8A-47E8-A6A4-79A949610386}" dt="2024-04-18T13:40:59.976" v="3508" actId="27803"/>
          <ac:spMkLst>
            <pc:docMk/>
            <pc:sldMk cId="767519772" sldId="268"/>
            <ac:spMk id="4855" creationId="{C0778AFA-609D-20D8-DB60-325A35F978D0}"/>
          </ac:spMkLst>
        </pc:spChg>
        <pc:spChg chg="mod">
          <ac:chgData name="One Skill" userId="8d49c830ac36a521" providerId="LiveId" clId="{EA354719-4A8A-47E8-A6A4-79A949610386}" dt="2024-04-18T13:40:59.976" v="3508" actId="27803"/>
          <ac:spMkLst>
            <pc:docMk/>
            <pc:sldMk cId="767519772" sldId="268"/>
            <ac:spMk id="4856" creationId="{DEE7E04D-CCBA-7FD5-8FA5-101C99358C9C}"/>
          </ac:spMkLst>
        </pc:spChg>
        <pc:spChg chg="mod">
          <ac:chgData name="One Skill" userId="8d49c830ac36a521" providerId="LiveId" clId="{EA354719-4A8A-47E8-A6A4-79A949610386}" dt="2024-04-18T13:40:59.976" v="3508" actId="27803"/>
          <ac:spMkLst>
            <pc:docMk/>
            <pc:sldMk cId="767519772" sldId="268"/>
            <ac:spMk id="4857" creationId="{D694A074-1ACF-A60E-E7C6-FB8E4113F569}"/>
          </ac:spMkLst>
        </pc:spChg>
        <pc:spChg chg="mod">
          <ac:chgData name="One Skill" userId="8d49c830ac36a521" providerId="LiveId" clId="{EA354719-4A8A-47E8-A6A4-79A949610386}" dt="2024-04-18T13:40:59.976" v="3508" actId="27803"/>
          <ac:spMkLst>
            <pc:docMk/>
            <pc:sldMk cId="767519772" sldId="268"/>
            <ac:spMk id="4858" creationId="{09A5A142-06C4-2F86-8C92-A7204FE29112}"/>
          </ac:spMkLst>
        </pc:spChg>
        <pc:spChg chg="mod">
          <ac:chgData name="One Skill" userId="8d49c830ac36a521" providerId="LiveId" clId="{EA354719-4A8A-47E8-A6A4-79A949610386}" dt="2024-04-18T13:40:59.976" v="3508" actId="27803"/>
          <ac:spMkLst>
            <pc:docMk/>
            <pc:sldMk cId="767519772" sldId="268"/>
            <ac:spMk id="4859" creationId="{4DE6A5FA-7C8F-8E83-9681-2678855D4CAE}"/>
          </ac:spMkLst>
        </pc:spChg>
        <pc:spChg chg="mod">
          <ac:chgData name="One Skill" userId="8d49c830ac36a521" providerId="LiveId" clId="{EA354719-4A8A-47E8-A6A4-79A949610386}" dt="2024-04-18T13:40:59.976" v="3508" actId="27803"/>
          <ac:spMkLst>
            <pc:docMk/>
            <pc:sldMk cId="767519772" sldId="268"/>
            <ac:spMk id="4860" creationId="{94D4D71D-7EBB-6900-A7AC-6B9459CE6241}"/>
          </ac:spMkLst>
        </pc:spChg>
        <pc:spChg chg="mod">
          <ac:chgData name="One Skill" userId="8d49c830ac36a521" providerId="LiveId" clId="{EA354719-4A8A-47E8-A6A4-79A949610386}" dt="2024-04-18T13:40:59.976" v="3508" actId="27803"/>
          <ac:spMkLst>
            <pc:docMk/>
            <pc:sldMk cId="767519772" sldId="268"/>
            <ac:spMk id="4861" creationId="{51E79B93-34D1-8928-C2EF-EFFBEC6F05DD}"/>
          </ac:spMkLst>
        </pc:spChg>
        <pc:spChg chg="mod">
          <ac:chgData name="One Skill" userId="8d49c830ac36a521" providerId="LiveId" clId="{EA354719-4A8A-47E8-A6A4-79A949610386}" dt="2024-04-18T13:40:59.976" v="3508" actId="27803"/>
          <ac:spMkLst>
            <pc:docMk/>
            <pc:sldMk cId="767519772" sldId="268"/>
            <ac:spMk id="4862" creationId="{FDBD2070-E922-EDA3-E7E1-18E95B255545}"/>
          </ac:spMkLst>
        </pc:spChg>
        <pc:spChg chg="mod">
          <ac:chgData name="One Skill" userId="8d49c830ac36a521" providerId="LiveId" clId="{EA354719-4A8A-47E8-A6A4-79A949610386}" dt="2024-04-18T13:40:59.976" v="3508" actId="27803"/>
          <ac:spMkLst>
            <pc:docMk/>
            <pc:sldMk cId="767519772" sldId="268"/>
            <ac:spMk id="4863" creationId="{693A68E4-490B-8C1A-7632-5548470AE5C3}"/>
          </ac:spMkLst>
        </pc:spChg>
        <pc:spChg chg="mod">
          <ac:chgData name="One Skill" userId="8d49c830ac36a521" providerId="LiveId" clId="{EA354719-4A8A-47E8-A6A4-79A949610386}" dt="2024-04-18T13:40:59.976" v="3508" actId="27803"/>
          <ac:spMkLst>
            <pc:docMk/>
            <pc:sldMk cId="767519772" sldId="268"/>
            <ac:spMk id="4864" creationId="{AD8AE0C2-C647-3E94-0A0E-6F218992251F}"/>
          </ac:spMkLst>
        </pc:spChg>
        <pc:spChg chg="mod">
          <ac:chgData name="One Skill" userId="8d49c830ac36a521" providerId="LiveId" clId="{EA354719-4A8A-47E8-A6A4-79A949610386}" dt="2024-04-18T13:40:59.976" v="3508" actId="27803"/>
          <ac:spMkLst>
            <pc:docMk/>
            <pc:sldMk cId="767519772" sldId="268"/>
            <ac:spMk id="4865" creationId="{7445233D-B734-8064-AA07-99A58A8E6EB3}"/>
          </ac:spMkLst>
        </pc:spChg>
        <pc:spChg chg="mod">
          <ac:chgData name="One Skill" userId="8d49c830ac36a521" providerId="LiveId" clId="{EA354719-4A8A-47E8-A6A4-79A949610386}" dt="2024-04-18T13:40:59.976" v="3508" actId="27803"/>
          <ac:spMkLst>
            <pc:docMk/>
            <pc:sldMk cId="767519772" sldId="268"/>
            <ac:spMk id="4866" creationId="{30D5D335-7648-10C6-8BCD-A0D009B205A7}"/>
          </ac:spMkLst>
        </pc:spChg>
        <pc:spChg chg="mod">
          <ac:chgData name="One Skill" userId="8d49c830ac36a521" providerId="LiveId" clId="{EA354719-4A8A-47E8-A6A4-79A949610386}" dt="2024-04-18T13:40:59.976" v="3508" actId="27803"/>
          <ac:spMkLst>
            <pc:docMk/>
            <pc:sldMk cId="767519772" sldId="268"/>
            <ac:spMk id="4867" creationId="{46A56337-857B-7AF9-DF9A-03DE335B9311}"/>
          </ac:spMkLst>
        </pc:spChg>
        <pc:spChg chg="mod">
          <ac:chgData name="One Skill" userId="8d49c830ac36a521" providerId="LiveId" clId="{EA354719-4A8A-47E8-A6A4-79A949610386}" dt="2024-04-18T13:40:59.976" v="3508" actId="27803"/>
          <ac:spMkLst>
            <pc:docMk/>
            <pc:sldMk cId="767519772" sldId="268"/>
            <ac:spMk id="4868" creationId="{F5E8A532-92B9-DACF-CD94-BF7E584021B0}"/>
          </ac:spMkLst>
        </pc:spChg>
        <pc:spChg chg="mod">
          <ac:chgData name="One Skill" userId="8d49c830ac36a521" providerId="LiveId" clId="{EA354719-4A8A-47E8-A6A4-79A949610386}" dt="2024-04-18T13:40:59.976" v="3508" actId="27803"/>
          <ac:spMkLst>
            <pc:docMk/>
            <pc:sldMk cId="767519772" sldId="268"/>
            <ac:spMk id="4869" creationId="{6D695B1E-A97A-1CD6-9548-BD7606C44753}"/>
          </ac:spMkLst>
        </pc:spChg>
        <pc:spChg chg="mod">
          <ac:chgData name="One Skill" userId="8d49c830ac36a521" providerId="LiveId" clId="{EA354719-4A8A-47E8-A6A4-79A949610386}" dt="2024-04-18T13:40:59.976" v="3508" actId="27803"/>
          <ac:spMkLst>
            <pc:docMk/>
            <pc:sldMk cId="767519772" sldId="268"/>
            <ac:spMk id="4870" creationId="{6AA6A548-A9AA-3E5B-83F7-03AB240BDE85}"/>
          </ac:spMkLst>
        </pc:spChg>
        <pc:spChg chg="mod">
          <ac:chgData name="One Skill" userId="8d49c830ac36a521" providerId="LiveId" clId="{EA354719-4A8A-47E8-A6A4-79A949610386}" dt="2024-04-18T13:40:59.976" v="3508" actId="27803"/>
          <ac:spMkLst>
            <pc:docMk/>
            <pc:sldMk cId="767519772" sldId="268"/>
            <ac:spMk id="4871" creationId="{97028CC6-CBDC-FBDB-B386-BF13ECAA8942}"/>
          </ac:spMkLst>
        </pc:spChg>
        <pc:spChg chg="mod">
          <ac:chgData name="One Skill" userId="8d49c830ac36a521" providerId="LiveId" clId="{EA354719-4A8A-47E8-A6A4-79A949610386}" dt="2024-04-18T13:40:59.976" v="3508" actId="27803"/>
          <ac:spMkLst>
            <pc:docMk/>
            <pc:sldMk cId="767519772" sldId="268"/>
            <ac:spMk id="4872" creationId="{B8F9ACC4-E34F-3C3E-DB85-CAFE34DEBA0D}"/>
          </ac:spMkLst>
        </pc:spChg>
        <pc:spChg chg="mod">
          <ac:chgData name="One Skill" userId="8d49c830ac36a521" providerId="LiveId" clId="{EA354719-4A8A-47E8-A6A4-79A949610386}" dt="2024-04-18T13:40:59.976" v="3508" actId="27803"/>
          <ac:spMkLst>
            <pc:docMk/>
            <pc:sldMk cId="767519772" sldId="268"/>
            <ac:spMk id="4873" creationId="{83C48A2F-A01D-C09E-FF99-3A80A529B918}"/>
          </ac:spMkLst>
        </pc:spChg>
        <pc:spChg chg="mod">
          <ac:chgData name="One Skill" userId="8d49c830ac36a521" providerId="LiveId" clId="{EA354719-4A8A-47E8-A6A4-79A949610386}" dt="2024-04-18T13:40:59.976" v="3508" actId="27803"/>
          <ac:spMkLst>
            <pc:docMk/>
            <pc:sldMk cId="767519772" sldId="268"/>
            <ac:spMk id="4874" creationId="{95FBA80A-EF91-3487-F3B5-5C31B6EF1E90}"/>
          </ac:spMkLst>
        </pc:spChg>
        <pc:spChg chg="mod">
          <ac:chgData name="One Skill" userId="8d49c830ac36a521" providerId="LiveId" clId="{EA354719-4A8A-47E8-A6A4-79A949610386}" dt="2024-04-18T13:40:59.976" v="3508" actId="27803"/>
          <ac:spMkLst>
            <pc:docMk/>
            <pc:sldMk cId="767519772" sldId="268"/>
            <ac:spMk id="4875" creationId="{BA00E3C5-76B5-8923-784F-B7D0A9789E35}"/>
          </ac:spMkLst>
        </pc:spChg>
        <pc:spChg chg="mod">
          <ac:chgData name="One Skill" userId="8d49c830ac36a521" providerId="LiveId" clId="{EA354719-4A8A-47E8-A6A4-79A949610386}" dt="2024-04-18T13:40:59.976" v="3508" actId="27803"/>
          <ac:spMkLst>
            <pc:docMk/>
            <pc:sldMk cId="767519772" sldId="268"/>
            <ac:spMk id="4876" creationId="{5E71189B-2DAF-2122-E697-6E9747D8B887}"/>
          </ac:spMkLst>
        </pc:spChg>
        <pc:spChg chg="mod">
          <ac:chgData name="One Skill" userId="8d49c830ac36a521" providerId="LiveId" clId="{EA354719-4A8A-47E8-A6A4-79A949610386}" dt="2024-04-18T13:40:59.976" v="3508" actId="27803"/>
          <ac:spMkLst>
            <pc:docMk/>
            <pc:sldMk cId="767519772" sldId="268"/>
            <ac:spMk id="4877" creationId="{8074AEC3-482F-204C-0E6C-A2FF83CE4F2C}"/>
          </ac:spMkLst>
        </pc:spChg>
        <pc:spChg chg="mod">
          <ac:chgData name="One Skill" userId="8d49c830ac36a521" providerId="LiveId" clId="{EA354719-4A8A-47E8-A6A4-79A949610386}" dt="2024-04-18T13:40:59.976" v="3508" actId="27803"/>
          <ac:spMkLst>
            <pc:docMk/>
            <pc:sldMk cId="767519772" sldId="268"/>
            <ac:spMk id="4878" creationId="{BD4F82D4-D14D-DAA5-1743-B933525E3746}"/>
          </ac:spMkLst>
        </pc:spChg>
        <pc:spChg chg="mod">
          <ac:chgData name="One Skill" userId="8d49c830ac36a521" providerId="LiveId" clId="{EA354719-4A8A-47E8-A6A4-79A949610386}" dt="2024-04-18T13:40:59.976" v="3508" actId="27803"/>
          <ac:spMkLst>
            <pc:docMk/>
            <pc:sldMk cId="767519772" sldId="268"/>
            <ac:spMk id="4879" creationId="{F67948C0-EDA8-0BD4-8C4F-F5820E7E3034}"/>
          </ac:spMkLst>
        </pc:spChg>
        <pc:spChg chg="mod">
          <ac:chgData name="One Skill" userId="8d49c830ac36a521" providerId="LiveId" clId="{EA354719-4A8A-47E8-A6A4-79A949610386}" dt="2024-04-18T13:40:59.976" v="3508" actId="27803"/>
          <ac:spMkLst>
            <pc:docMk/>
            <pc:sldMk cId="767519772" sldId="268"/>
            <ac:spMk id="4880" creationId="{5CB39B19-6DF1-655A-C787-BE9CD796194F}"/>
          </ac:spMkLst>
        </pc:spChg>
        <pc:spChg chg="mod">
          <ac:chgData name="One Skill" userId="8d49c830ac36a521" providerId="LiveId" clId="{EA354719-4A8A-47E8-A6A4-79A949610386}" dt="2024-04-18T13:40:59.976" v="3508" actId="27803"/>
          <ac:spMkLst>
            <pc:docMk/>
            <pc:sldMk cId="767519772" sldId="268"/>
            <ac:spMk id="4881" creationId="{02BF3B1B-D4F9-063D-DBB7-84E12FECDD3C}"/>
          </ac:spMkLst>
        </pc:spChg>
        <pc:spChg chg="mod">
          <ac:chgData name="One Skill" userId="8d49c830ac36a521" providerId="LiveId" clId="{EA354719-4A8A-47E8-A6A4-79A949610386}" dt="2024-04-18T13:40:59.976" v="3508" actId="27803"/>
          <ac:spMkLst>
            <pc:docMk/>
            <pc:sldMk cId="767519772" sldId="268"/>
            <ac:spMk id="4882" creationId="{F9C325B7-F605-BA98-B83D-34004FA13163}"/>
          </ac:spMkLst>
        </pc:spChg>
        <pc:spChg chg="mod">
          <ac:chgData name="One Skill" userId="8d49c830ac36a521" providerId="LiveId" clId="{EA354719-4A8A-47E8-A6A4-79A949610386}" dt="2024-04-18T13:40:59.976" v="3508" actId="27803"/>
          <ac:spMkLst>
            <pc:docMk/>
            <pc:sldMk cId="767519772" sldId="268"/>
            <ac:spMk id="4883" creationId="{E47C17B1-E7B1-E641-66F4-BBD0E17AD8E4}"/>
          </ac:spMkLst>
        </pc:spChg>
        <pc:spChg chg="mod">
          <ac:chgData name="One Skill" userId="8d49c830ac36a521" providerId="LiveId" clId="{EA354719-4A8A-47E8-A6A4-79A949610386}" dt="2024-04-18T13:40:59.976" v="3508" actId="27803"/>
          <ac:spMkLst>
            <pc:docMk/>
            <pc:sldMk cId="767519772" sldId="268"/>
            <ac:spMk id="4884" creationId="{B96F23A2-A465-C6DD-5736-7011CDBB6930}"/>
          </ac:spMkLst>
        </pc:spChg>
        <pc:spChg chg="mod">
          <ac:chgData name="One Skill" userId="8d49c830ac36a521" providerId="LiveId" clId="{EA354719-4A8A-47E8-A6A4-79A949610386}" dt="2024-04-18T13:40:59.976" v="3508" actId="27803"/>
          <ac:spMkLst>
            <pc:docMk/>
            <pc:sldMk cId="767519772" sldId="268"/>
            <ac:spMk id="4885" creationId="{72C1FB44-4306-3328-925E-FD9BDE0CC366}"/>
          </ac:spMkLst>
        </pc:spChg>
        <pc:spChg chg="mod">
          <ac:chgData name="One Skill" userId="8d49c830ac36a521" providerId="LiveId" clId="{EA354719-4A8A-47E8-A6A4-79A949610386}" dt="2024-04-18T13:40:59.976" v="3508" actId="27803"/>
          <ac:spMkLst>
            <pc:docMk/>
            <pc:sldMk cId="767519772" sldId="268"/>
            <ac:spMk id="4886" creationId="{6D2149AF-9ABC-BF1F-AA0F-2C2D6CAB0206}"/>
          </ac:spMkLst>
        </pc:spChg>
        <pc:spChg chg="mod">
          <ac:chgData name="One Skill" userId="8d49c830ac36a521" providerId="LiveId" clId="{EA354719-4A8A-47E8-A6A4-79A949610386}" dt="2024-04-18T13:40:59.976" v="3508" actId="27803"/>
          <ac:spMkLst>
            <pc:docMk/>
            <pc:sldMk cId="767519772" sldId="268"/>
            <ac:spMk id="4887" creationId="{EF5F1A72-F21E-E349-94D9-4DE74C2E9177}"/>
          </ac:spMkLst>
        </pc:spChg>
        <pc:spChg chg="mod">
          <ac:chgData name="One Skill" userId="8d49c830ac36a521" providerId="LiveId" clId="{EA354719-4A8A-47E8-A6A4-79A949610386}" dt="2024-04-18T13:40:59.976" v="3508" actId="27803"/>
          <ac:spMkLst>
            <pc:docMk/>
            <pc:sldMk cId="767519772" sldId="268"/>
            <ac:spMk id="4888" creationId="{18C4B657-FC7F-0CDC-3794-54F8B9A804FF}"/>
          </ac:spMkLst>
        </pc:spChg>
        <pc:spChg chg="mod">
          <ac:chgData name="One Skill" userId="8d49c830ac36a521" providerId="LiveId" clId="{EA354719-4A8A-47E8-A6A4-79A949610386}" dt="2024-04-18T13:40:59.976" v="3508" actId="27803"/>
          <ac:spMkLst>
            <pc:docMk/>
            <pc:sldMk cId="767519772" sldId="268"/>
            <ac:spMk id="4889" creationId="{6F7EE7F6-A3EB-D30A-51E5-7DEF4C09CCF8}"/>
          </ac:spMkLst>
        </pc:spChg>
        <pc:spChg chg="mod">
          <ac:chgData name="One Skill" userId="8d49c830ac36a521" providerId="LiveId" clId="{EA354719-4A8A-47E8-A6A4-79A949610386}" dt="2024-04-18T13:40:59.976" v="3508" actId="27803"/>
          <ac:spMkLst>
            <pc:docMk/>
            <pc:sldMk cId="767519772" sldId="268"/>
            <ac:spMk id="4890" creationId="{F24ECA16-3B77-AFE8-80EA-18242B0A9E65}"/>
          </ac:spMkLst>
        </pc:spChg>
        <pc:spChg chg="mod">
          <ac:chgData name="One Skill" userId="8d49c830ac36a521" providerId="LiveId" clId="{EA354719-4A8A-47E8-A6A4-79A949610386}" dt="2024-04-18T13:40:59.976" v="3508" actId="27803"/>
          <ac:spMkLst>
            <pc:docMk/>
            <pc:sldMk cId="767519772" sldId="268"/>
            <ac:spMk id="4891" creationId="{A8DCE814-20E9-1A68-CE29-8ECD63AB48C0}"/>
          </ac:spMkLst>
        </pc:spChg>
        <pc:spChg chg="mod">
          <ac:chgData name="One Skill" userId="8d49c830ac36a521" providerId="LiveId" clId="{EA354719-4A8A-47E8-A6A4-79A949610386}" dt="2024-04-18T13:40:59.976" v="3508" actId="27803"/>
          <ac:spMkLst>
            <pc:docMk/>
            <pc:sldMk cId="767519772" sldId="268"/>
            <ac:spMk id="4892" creationId="{C6F0FEB1-4B9D-25EF-85A1-EFCD34209493}"/>
          </ac:spMkLst>
        </pc:spChg>
        <pc:spChg chg="mod">
          <ac:chgData name="One Skill" userId="8d49c830ac36a521" providerId="LiveId" clId="{EA354719-4A8A-47E8-A6A4-79A949610386}" dt="2024-04-18T13:40:59.976" v="3508" actId="27803"/>
          <ac:spMkLst>
            <pc:docMk/>
            <pc:sldMk cId="767519772" sldId="268"/>
            <ac:spMk id="4893" creationId="{F81E9F64-8DB5-A904-9106-FB620E40851C}"/>
          </ac:spMkLst>
        </pc:spChg>
        <pc:spChg chg="mod">
          <ac:chgData name="One Skill" userId="8d49c830ac36a521" providerId="LiveId" clId="{EA354719-4A8A-47E8-A6A4-79A949610386}" dt="2024-04-18T13:40:59.976" v="3508" actId="27803"/>
          <ac:spMkLst>
            <pc:docMk/>
            <pc:sldMk cId="767519772" sldId="268"/>
            <ac:spMk id="4894" creationId="{AB20CD89-36E1-C0AB-1089-4BE3FFA6AD74}"/>
          </ac:spMkLst>
        </pc:spChg>
        <pc:spChg chg="mod">
          <ac:chgData name="One Skill" userId="8d49c830ac36a521" providerId="LiveId" clId="{EA354719-4A8A-47E8-A6A4-79A949610386}" dt="2024-04-18T13:40:59.976" v="3508" actId="27803"/>
          <ac:spMkLst>
            <pc:docMk/>
            <pc:sldMk cId="767519772" sldId="268"/>
            <ac:spMk id="4895" creationId="{025CB46B-655B-188C-5FC5-2BBEC18DC850}"/>
          </ac:spMkLst>
        </pc:spChg>
        <pc:spChg chg="mod">
          <ac:chgData name="One Skill" userId="8d49c830ac36a521" providerId="LiveId" clId="{EA354719-4A8A-47E8-A6A4-79A949610386}" dt="2024-04-18T13:40:59.976" v="3508" actId="27803"/>
          <ac:spMkLst>
            <pc:docMk/>
            <pc:sldMk cId="767519772" sldId="268"/>
            <ac:spMk id="4896" creationId="{F9E42797-51E9-5D07-F8B4-B7E9A91C26E5}"/>
          </ac:spMkLst>
        </pc:spChg>
        <pc:spChg chg="mod">
          <ac:chgData name="One Skill" userId="8d49c830ac36a521" providerId="LiveId" clId="{EA354719-4A8A-47E8-A6A4-79A949610386}" dt="2024-04-18T13:40:59.976" v="3508" actId="27803"/>
          <ac:spMkLst>
            <pc:docMk/>
            <pc:sldMk cId="767519772" sldId="268"/>
            <ac:spMk id="4897" creationId="{99CE89D9-628C-07A4-80F0-F314C642E877}"/>
          </ac:spMkLst>
        </pc:spChg>
        <pc:spChg chg="mod">
          <ac:chgData name="One Skill" userId="8d49c830ac36a521" providerId="LiveId" clId="{EA354719-4A8A-47E8-A6A4-79A949610386}" dt="2024-04-18T13:40:59.976" v="3508" actId="27803"/>
          <ac:spMkLst>
            <pc:docMk/>
            <pc:sldMk cId="767519772" sldId="268"/>
            <ac:spMk id="4898" creationId="{62640B17-81C6-9294-981B-968881198A8A}"/>
          </ac:spMkLst>
        </pc:spChg>
        <pc:spChg chg="mod">
          <ac:chgData name="One Skill" userId="8d49c830ac36a521" providerId="LiveId" clId="{EA354719-4A8A-47E8-A6A4-79A949610386}" dt="2024-04-18T13:40:59.976" v="3508" actId="27803"/>
          <ac:spMkLst>
            <pc:docMk/>
            <pc:sldMk cId="767519772" sldId="268"/>
            <ac:spMk id="4899" creationId="{057AAF10-F591-F7AC-20B1-74B82490D06A}"/>
          </ac:spMkLst>
        </pc:spChg>
        <pc:spChg chg="mod">
          <ac:chgData name="One Skill" userId="8d49c830ac36a521" providerId="LiveId" clId="{EA354719-4A8A-47E8-A6A4-79A949610386}" dt="2024-04-18T13:40:59.976" v="3508" actId="27803"/>
          <ac:spMkLst>
            <pc:docMk/>
            <pc:sldMk cId="767519772" sldId="268"/>
            <ac:spMk id="4900" creationId="{F4C6E5E6-986F-1D84-D0F2-78542F9860FB}"/>
          </ac:spMkLst>
        </pc:spChg>
        <pc:spChg chg="mod">
          <ac:chgData name="One Skill" userId="8d49c830ac36a521" providerId="LiveId" clId="{EA354719-4A8A-47E8-A6A4-79A949610386}" dt="2024-04-18T13:40:59.976" v="3508" actId="27803"/>
          <ac:spMkLst>
            <pc:docMk/>
            <pc:sldMk cId="767519772" sldId="268"/>
            <ac:spMk id="4901" creationId="{B78B5280-7D07-BEB8-66FE-44AEF21907BF}"/>
          </ac:spMkLst>
        </pc:spChg>
        <pc:spChg chg="mod">
          <ac:chgData name="One Skill" userId="8d49c830ac36a521" providerId="LiveId" clId="{EA354719-4A8A-47E8-A6A4-79A949610386}" dt="2024-04-18T13:40:59.976" v="3508" actId="27803"/>
          <ac:spMkLst>
            <pc:docMk/>
            <pc:sldMk cId="767519772" sldId="268"/>
            <ac:spMk id="4902" creationId="{BC0B0C9B-51CB-BD59-186D-46664F50A2C7}"/>
          </ac:spMkLst>
        </pc:spChg>
        <pc:spChg chg="mod">
          <ac:chgData name="One Skill" userId="8d49c830ac36a521" providerId="LiveId" clId="{EA354719-4A8A-47E8-A6A4-79A949610386}" dt="2024-04-18T13:40:59.976" v="3508" actId="27803"/>
          <ac:spMkLst>
            <pc:docMk/>
            <pc:sldMk cId="767519772" sldId="268"/>
            <ac:spMk id="4903" creationId="{FD0A74FE-AB45-F5EB-A7CD-8D8A428A5896}"/>
          </ac:spMkLst>
        </pc:spChg>
        <pc:spChg chg="mod">
          <ac:chgData name="One Skill" userId="8d49c830ac36a521" providerId="LiveId" clId="{EA354719-4A8A-47E8-A6A4-79A949610386}" dt="2024-04-18T13:40:59.976" v="3508" actId="27803"/>
          <ac:spMkLst>
            <pc:docMk/>
            <pc:sldMk cId="767519772" sldId="268"/>
            <ac:spMk id="4904" creationId="{90DCF8D4-10DD-BBFB-16F7-4D23497CC6D3}"/>
          </ac:spMkLst>
        </pc:spChg>
        <pc:spChg chg="mod">
          <ac:chgData name="One Skill" userId="8d49c830ac36a521" providerId="LiveId" clId="{EA354719-4A8A-47E8-A6A4-79A949610386}" dt="2024-04-18T13:40:59.976" v="3508" actId="27803"/>
          <ac:spMkLst>
            <pc:docMk/>
            <pc:sldMk cId="767519772" sldId="268"/>
            <ac:spMk id="4905" creationId="{73CCCCC7-32E4-2841-DA24-724AB547F96D}"/>
          </ac:spMkLst>
        </pc:spChg>
        <pc:spChg chg="mod">
          <ac:chgData name="One Skill" userId="8d49c830ac36a521" providerId="LiveId" clId="{EA354719-4A8A-47E8-A6A4-79A949610386}" dt="2024-04-18T13:40:59.976" v="3508" actId="27803"/>
          <ac:spMkLst>
            <pc:docMk/>
            <pc:sldMk cId="767519772" sldId="268"/>
            <ac:spMk id="4906" creationId="{25A166D0-3F61-5283-4AF4-19F4E71C6387}"/>
          </ac:spMkLst>
        </pc:spChg>
        <pc:spChg chg="mod">
          <ac:chgData name="One Skill" userId="8d49c830ac36a521" providerId="LiveId" clId="{EA354719-4A8A-47E8-A6A4-79A949610386}" dt="2024-04-18T13:40:59.976" v="3508" actId="27803"/>
          <ac:spMkLst>
            <pc:docMk/>
            <pc:sldMk cId="767519772" sldId="268"/>
            <ac:spMk id="4907" creationId="{301A622C-425A-AD8E-0BBC-107FEA47C8FA}"/>
          </ac:spMkLst>
        </pc:spChg>
        <pc:spChg chg="mod">
          <ac:chgData name="One Skill" userId="8d49c830ac36a521" providerId="LiveId" clId="{EA354719-4A8A-47E8-A6A4-79A949610386}" dt="2024-04-18T13:40:59.976" v="3508" actId="27803"/>
          <ac:spMkLst>
            <pc:docMk/>
            <pc:sldMk cId="767519772" sldId="268"/>
            <ac:spMk id="4908" creationId="{2DB84025-2A4E-87E7-4B8E-D0A87DB391DA}"/>
          </ac:spMkLst>
        </pc:spChg>
        <pc:spChg chg="mod">
          <ac:chgData name="One Skill" userId="8d49c830ac36a521" providerId="LiveId" clId="{EA354719-4A8A-47E8-A6A4-79A949610386}" dt="2024-04-18T13:40:59.976" v="3508" actId="27803"/>
          <ac:spMkLst>
            <pc:docMk/>
            <pc:sldMk cId="767519772" sldId="268"/>
            <ac:spMk id="4909" creationId="{3B5FBC20-84F6-9704-694E-83875785D7C4}"/>
          </ac:spMkLst>
        </pc:spChg>
        <pc:spChg chg="mod">
          <ac:chgData name="One Skill" userId="8d49c830ac36a521" providerId="LiveId" clId="{EA354719-4A8A-47E8-A6A4-79A949610386}" dt="2024-04-18T13:40:59.976" v="3508" actId="27803"/>
          <ac:spMkLst>
            <pc:docMk/>
            <pc:sldMk cId="767519772" sldId="268"/>
            <ac:spMk id="4910" creationId="{2B96884F-FE84-062A-4AD2-0E58E542D4E8}"/>
          </ac:spMkLst>
        </pc:spChg>
        <pc:spChg chg="mod">
          <ac:chgData name="One Skill" userId="8d49c830ac36a521" providerId="LiveId" clId="{EA354719-4A8A-47E8-A6A4-79A949610386}" dt="2024-04-18T13:40:59.976" v="3508" actId="27803"/>
          <ac:spMkLst>
            <pc:docMk/>
            <pc:sldMk cId="767519772" sldId="268"/>
            <ac:spMk id="4911" creationId="{605607DB-D03A-6D72-C0B9-8639519CEBD2}"/>
          </ac:spMkLst>
        </pc:spChg>
        <pc:spChg chg="mod">
          <ac:chgData name="One Skill" userId="8d49c830ac36a521" providerId="LiveId" clId="{EA354719-4A8A-47E8-A6A4-79A949610386}" dt="2024-04-18T13:40:59.976" v="3508" actId="27803"/>
          <ac:spMkLst>
            <pc:docMk/>
            <pc:sldMk cId="767519772" sldId="268"/>
            <ac:spMk id="4912" creationId="{21C1DC85-DF81-492B-7B0E-99CBFDF50D35}"/>
          </ac:spMkLst>
        </pc:spChg>
        <pc:spChg chg="mod">
          <ac:chgData name="One Skill" userId="8d49c830ac36a521" providerId="LiveId" clId="{EA354719-4A8A-47E8-A6A4-79A949610386}" dt="2024-04-18T13:40:59.976" v="3508" actId="27803"/>
          <ac:spMkLst>
            <pc:docMk/>
            <pc:sldMk cId="767519772" sldId="268"/>
            <ac:spMk id="4913" creationId="{A1593782-C433-CD2D-4F2F-C23D12FFD521}"/>
          </ac:spMkLst>
        </pc:spChg>
        <pc:spChg chg="mod">
          <ac:chgData name="One Skill" userId="8d49c830ac36a521" providerId="LiveId" clId="{EA354719-4A8A-47E8-A6A4-79A949610386}" dt="2024-04-18T13:40:59.976" v="3508" actId="27803"/>
          <ac:spMkLst>
            <pc:docMk/>
            <pc:sldMk cId="767519772" sldId="268"/>
            <ac:spMk id="4914" creationId="{644731F0-F86B-F030-0D41-0307AB325B67}"/>
          </ac:spMkLst>
        </pc:spChg>
        <pc:spChg chg="mod">
          <ac:chgData name="One Skill" userId="8d49c830ac36a521" providerId="LiveId" clId="{EA354719-4A8A-47E8-A6A4-79A949610386}" dt="2024-04-18T13:40:59.976" v="3508" actId="27803"/>
          <ac:spMkLst>
            <pc:docMk/>
            <pc:sldMk cId="767519772" sldId="268"/>
            <ac:spMk id="4915" creationId="{D6DFF98B-3795-EC86-5B71-5F3907C17643}"/>
          </ac:spMkLst>
        </pc:spChg>
        <pc:spChg chg="mod">
          <ac:chgData name="One Skill" userId="8d49c830ac36a521" providerId="LiveId" clId="{EA354719-4A8A-47E8-A6A4-79A949610386}" dt="2024-04-18T13:40:59.976" v="3508" actId="27803"/>
          <ac:spMkLst>
            <pc:docMk/>
            <pc:sldMk cId="767519772" sldId="268"/>
            <ac:spMk id="4916" creationId="{4C93FB21-0D53-4A5C-334B-0054E5FC4A18}"/>
          </ac:spMkLst>
        </pc:spChg>
        <pc:spChg chg="mod">
          <ac:chgData name="One Skill" userId="8d49c830ac36a521" providerId="LiveId" clId="{EA354719-4A8A-47E8-A6A4-79A949610386}" dt="2024-04-18T13:40:59.976" v="3508" actId="27803"/>
          <ac:spMkLst>
            <pc:docMk/>
            <pc:sldMk cId="767519772" sldId="268"/>
            <ac:spMk id="4917" creationId="{35B1E3BD-3B17-DF70-6D05-69F74D2D29C5}"/>
          </ac:spMkLst>
        </pc:spChg>
        <pc:spChg chg="mod">
          <ac:chgData name="One Skill" userId="8d49c830ac36a521" providerId="LiveId" clId="{EA354719-4A8A-47E8-A6A4-79A949610386}" dt="2024-04-18T13:40:59.976" v="3508" actId="27803"/>
          <ac:spMkLst>
            <pc:docMk/>
            <pc:sldMk cId="767519772" sldId="268"/>
            <ac:spMk id="4918" creationId="{A354FA3F-8160-78F4-C228-8FB48D4D6931}"/>
          </ac:spMkLst>
        </pc:spChg>
        <pc:spChg chg="mod">
          <ac:chgData name="One Skill" userId="8d49c830ac36a521" providerId="LiveId" clId="{EA354719-4A8A-47E8-A6A4-79A949610386}" dt="2024-04-18T13:40:59.976" v="3508" actId="27803"/>
          <ac:spMkLst>
            <pc:docMk/>
            <pc:sldMk cId="767519772" sldId="268"/>
            <ac:spMk id="4919" creationId="{40C3E399-9048-1E4B-484A-FA820144F3AE}"/>
          </ac:spMkLst>
        </pc:spChg>
        <pc:spChg chg="mod">
          <ac:chgData name="One Skill" userId="8d49c830ac36a521" providerId="LiveId" clId="{EA354719-4A8A-47E8-A6A4-79A949610386}" dt="2024-04-18T13:40:59.976" v="3508" actId="27803"/>
          <ac:spMkLst>
            <pc:docMk/>
            <pc:sldMk cId="767519772" sldId="268"/>
            <ac:spMk id="4920" creationId="{893EA023-B768-A29F-9659-DEB6CB083650}"/>
          </ac:spMkLst>
        </pc:spChg>
        <pc:spChg chg="mod">
          <ac:chgData name="One Skill" userId="8d49c830ac36a521" providerId="LiveId" clId="{EA354719-4A8A-47E8-A6A4-79A949610386}" dt="2024-04-18T13:40:59.976" v="3508" actId="27803"/>
          <ac:spMkLst>
            <pc:docMk/>
            <pc:sldMk cId="767519772" sldId="268"/>
            <ac:spMk id="4921" creationId="{0FD2B5E5-3ECA-B0D8-4C61-3325D6A2E798}"/>
          </ac:spMkLst>
        </pc:spChg>
        <pc:spChg chg="mod">
          <ac:chgData name="One Skill" userId="8d49c830ac36a521" providerId="LiveId" clId="{EA354719-4A8A-47E8-A6A4-79A949610386}" dt="2024-04-18T13:40:59.976" v="3508" actId="27803"/>
          <ac:spMkLst>
            <pc:docMk/>
            <pc:sldMk cId="767519772" sldId="268"/>
            <ac:spMk id="4922" creationId="{B9B76126-B7E6-D459-3D0C-CB8F141AA298}"/>
          </ac:spMkLst>
        </pc:spChg>
        <pc:spChg chg="mod">
          <ac:chgData name="One Skill" userId="8d49c830ac36a521" providerId="LiveId" clId="{EA354719-4A8A-47E8-A6A4-79A949610386}" dt="2024-04-18T13:40:59.976" v="3508" actId="27803"/>
          <ac:spMkLst>
            <pc:docMk/>
            <pc:sldMk cId="767519772" sldId="268"/>
            <ac:spMk id="4923" creationId="{8D52E34F-5308-F300-5768-F6E4E78FE6BB}"/>
          </ac:spMkLst>
        </pc:spChg>
        <pc:spChg chg="mod">
          <ac:chgData name="One Skill" userId="8d49c830ac36a521" providerId="LiveId" clId="{EA354719-4A8A-47E8-A6A4-79A949610386}" dt="2024-04-18T13:40:59.976" v="3508" actId="27803"/>
          <ac:spMkLst>
            <pc:docMk/>
            <pc:sldMk cId="767519772" sldId="268"/>
            <ac:spMk id="4924" creationId="{264A0E7D-0A7B-7964-59C9-7CABE88C8728}"/>
          </ac:spMkLst>
        </pc:spChg>
        <pc:spChg chg="mod">
          <ac:chgData name="One Skill" userId="8d49c830ac36a521" providerId="LiveId" clId="{EA354719-4A8A-47E8-A6A4-79A949610386}" dt="2024-04-18T13:40:59.976" v="3508" actId="27803"/>
          <ac:spMkLst>
            <pc:docMk/>
            <pc:sldMk cId="767519772" sldId="268"/>
            <ac:spMk id="4925" creationId="{47FF096E-0D23-084B-ED62-8C8284F8DC3C}"/>
          </ac:spMkLst>
        </pc:spChg>
        <pc:spChg chg="mod">
          <ac:chgData name="One Skill" userId="8d49c830ac36a521" providerId="LiveId" clId="{EA354719-4A8A-47E8-A6A4-79A949610386}" dt="2024-04-18T13:40:59.976" v="3508" actId="27803"/>
          <ac:spMkLst>
            <pc:docMk/>
            <pc:sldMk cId="767519772" sldId="268"/>
            <ac:spMk id="4926" creationId="{2E8D714E-E3C8-2AEB-4461-FB85C82E9F4C}"/>
          </ac:spMkLst>
        </pc:spChg>
        <pc:spChg chg="mod">
          <ac:chgData name="One Skill" userId="8d49c830ac36a521" providerId="LiveId" clId="{EA354719-4A8A-47E8-A6A4-79A949610386}" dt="2024-04-18T13:40:59.976" v="3508" actId="27803"/>
          <ac:spMkLst>
            <pc:docMk/>
            <pc:sldMk cId="767519772" sldId="268"/>
            <ac:spMk id="4927" creationId="{8852594F-D989-A59A-B98A-AA00D8A6A517}"/>
          </ac:spMkLst>
        </pc:spChg>
        <pc:spChg chg="mod">
          <ac:chgData name="One Skill" userId="8d49c830ac36a521" providerId="LiveId" clId="{EA354719-4A8A-47E8-A6A4-79A949610386}" dt="2024-04-18T13:40:59.976" v="3508" actId="27803"/>
          <ac:spMkLst>
            <pc:docMk/>
            <pc:sldMk cId="767519772" sldId="268"/>
            <ac:spMk id="4928" creationId="{004947B2-C11C-7DFC-9D84-3759A5BB3340}"/>
          </ac:spMkLst>
        </pc:spChg>
        <pc:spChg chg="mod">
          <ac:chgData name="One Skill" userId="8d49c830ac36a521" providerId="LiveId" clId="{EA354719-4A8A-47E8-A6A4-79A949610386}" dt="2024-04-18T13:40:59.976" v="3508" actId="27803"/>
          <ac:spMkLst>
            <pc:docMk/>
            <pc:sldMk cId="767519772" sldId="268"/>
            <ac:spMk id="4929" creationId="{6C4743F5-BF57-AEFD-6759-9EDAE57CB153}"/>
          </ac:spMkLst>
        </pc:spChg>
        <pc:spChg chg="mod">
          <ac:chgData name="One Skill" userId="8d49c830ac36a521" providerId="LiveId" clId="{EA354719-4A8A-47E8-A6A4-79A949610386}" dt="2024-04-18T13:40:59.976" v="3508" actId="27803"/>
          <ac:spMkLst>
            <pc:docMk/>
            <pc:sldMk cId="767519772" sldId="268"/>
            <ac:spMk id="4930" creationId="{DF1D88A8-72E2-33FF-7F2D-EEEC91955CF6}"/>
          </ac:spMkLst>
        </pc:spChg>
        <pc:spChg chg="mod">
          <ac:chgData name="One Skill" userId="8d49c830ac36a521" providerId="LiveId" clId="{EA354719-4A8A-47E8-A6A4-79A949610386}" dt="2024-04-18T13:40:59.976" v="3508" actId="27803"/>
          <ac:spMkLst>
            <pc:docMk/>
            <pc:sldMk cId="767519772" sldId="268"/>
            <ac:spMk id="4931" creationId="{4BF55135-D4FA-E9AF-9BF6-71911E60B0B0}"/>
          </ac:spMkLst>
        </pc:spChg>
        <pc:spChg chg="mod">
          <ac:chgData name="One Skill" userId="8d49c830ac36a521" providerId="LiveId" clId="{EA354719-4A8A-47E8-A6A4-79A949610386}" dt="2024-04-18T13:40:59.976" v="3508" actId="27803"/>
          <ac:spMkLst>
            <pc:docMk/>
            <pc:sldMk cId="767519772" sldId="268"/>
            <ac:spMk id="4932" creationId="{FAF64B9D-32D7-7E45-0B5B-4A0C31A04064}"/>
          </ac:spMkLst>
        </pc:spChg>
        <pc:spChg chg="mod">
          <ac:chgData name="One Skill" userId="8d49c830ac36a521" providerId="LiveId" clId="{EA354719-4A8A-47E8-A6A4-79A949610386}" dt="2024-04-18T13:40:59.976" v="3508" actId="27803"/>
          <ac:spMkLst>
            <pc:docMk/>
            <pc:sldMk cId="767519772" sldId="268"/>
            <ac:spMk id="4933" creationId="{5FBF064E-0C3D-B235-AC13-27774EB1D2FC}"/>
          </ac:spMkLst>
        </pc:spChg>
        <pc:spChg chg="mod">
          <ac:chgData name="One Skill" userId="8d49c830ac36a521" providerId="LiveId" clId="{EA354719-4A8A-47E8-A6A4-79A949610386}" dt="2024-04-18T13:40:59.976" v="3508" actId="27803"/>
          <ac:spMkLst>
            <pc:docMk/>
            <pc:sldMk cId="767519772" sldId="268"/>
            <ac:spMk id="4934" creationId="{6C090F20-8645-2268-FBF5-34BB8D2D4DA6}"/>
          </ac:spMkLst>
        </pc:spChg>
        <pc:spChg chg="mod">
          <ac:chgData name="One Skill" userId="8d49c830ac36a521" providerId="LiveId" clId="{EA354719-4A8A-47E8-A6A4-79A949610386}" dt="2024-04-18T13:40:59.976" v="3508" actId="27803"/>
          <ac:spMkLst>
            <pc:docMk/>
            <pc:sldMk cId="767519772" sldId="268"/>
            <ac:spMk id="4935" creationId="{1D0C9F13-7CC8-2566-6C6C-58B01DF5D101}"/>
          </ac:spMkLst>
        </pc:spChg>
        <pc:spChg chg="mod">
          <ac:chgData name="One Skill" userId="8d49c830ac36a521" providerId="LiveId" clId="{EA354719-4A8A-47E8-A6A4-79A949610386}" dt="2024-04-18T13:40:59.976" v="3508" actId="27803"/>
          <ac:spMkLst>
            <pc:docMk/>
            <pc:sldMk cId="767519772" sldId="268"/>
            <ac:spMk id="4936" creationId="{DCBBF5A3-E721-34FE-6B5B-AF506FE1077E}"/>
          </ac:spMkLst>
        </pc:spChg>
        <pc:spChg chg="mod">
          <ac:chgData name="One Skill" userId="8d49c830ac36a521" providerId="LiveId" clId="{EA354719-4A8A-47E8-A6A4-79A949610386}" dt="2024-04-18T13:40:59.976" v="3508" actId="27803"/>
          <ac:spMkLst>
            <pc:docMk/>
            <pc:sldMk cId="767519772" sldId="268"/>
            <ac:spMk id="4937" creationId="{F8B46193-D0C5-57CA-32BE-8475A5178149}"/>
          </ac:spMkLst>
        </pc:spChg>
        <pc:spChg chg="mod">
          <ac:chgData name="One Skill" userId="8d49c830ac36a521" providerId="LiveId" clId="{EA354719-4A8A-47E8-A6A4-79A949610386}" dt="2024-04-18T13:40:59.976" v="3508" actId="27803"/>
          <ac:spMkLst>
            <pc:docMk/>
            <pc:sldMk cId="767519772" sldId="268"/>
            <ac:spMk id="4938" creationId="{E02C6D72-4F7B-77DB-8B46-B151D67761F0}"/>
          </ac:spMkLst>
        </pc:spChg>
        <pc:spChg chg="mod">
          <ac:chgData name="One Skill" userId="8d49c830ac36a521" providerId="LiveId" clId="{EA354719-4A8A-47E8-A6A4-79A949610386}" dt="2024-04-18T13:40:59.976" v="3508" actId="27803"/>
          <ac:spMkLst>
            <pc:docMk/>
            <pc:sldMk cId="767519772" sldId="268"/>
            <ac:spMk id="4939" creationId="{07CAB06E-F0E6-CA5E-C73C-0B517622C3A5}"/>
          </ac:spMkLst>
        </pc:spChg>
        <pc:spChg chg="mod">
          <ac:chgData name="One Skill" userId="8d49c830ac36a521" providerId="LiveId" clId="{EA354719-4A8A-47E8-A6A4-79A949610386}" dt="2024-04-18T13:40:59.976" v="3508" actId="27803"/>
          <ac:spMkLst>
            <pc:docMk/>
            <pc:sldMk cId="767519772" sldId="268"/>
            <ac:spMk id="4940" creationId="{06CC5CD9-8D4C-3DB4-CA3C-4A64C5FF7A64}"/>
          </ac:spMkLst>
        </pc:spChg>
        <pc:spChg chg="mod">
          <ac:chgData name="One Skill" userId="8d49c830ac36a521" providerId="LiveId" clId="{EA354719-4A8A-47E8-A6A4-79A949610386}" dt="2024-04-18T13:40:59.976" v="3508" actId="27803"/>
          <ac:spMkLst>
            <pc:docMk/>
            <pc:sldMk cId="767519772" sldId="268"/>
            <ac:spMk id="4941" creationId="{A3CDCD67-EC23-5C9A-C609-4C22ED7FE4E7}"/>
          </ac:spMkLst>
        </pc:spChg>
        <pc:spChg chg="mod">
          <ac:chgData name="One Skill" userId="8d49c830ac36a521" providerId="LiveId" clId="{EA354719-4A8A-47E8-A6A4-79A949610386}" dt="2024-04-18T13:40:59.976" v="3508" actId="27803"/>
          <ac:spMkLst>
            <pc:docMk/>
            <pc:sldMk cId="767519772" sldId="268"/>
            <ac:spMk id="4942" creationId="{40A7D468-13B8-3024-A2EF-894932660CDE}"/>
          </ac:spMkLst>
        </pc:spChg>
        <pc:spChg chg="mod">
          <ac:chgData name="One Skill" userId="8d49c830ac36a521" providerId="LiveId" clId="{EA354719-4A8A-47E8-A6A4-79A949610386}" dt="2024-04-18T13:40:59.976" v="3508" actId="27803"/>
          <ac:spMkLst>
            <pc:docMk/>
            <pc:sldMk cId="767519772" sldId="268"/>
            <ac:spMk id="4943" creationId="{FDB43852-3B8B-30F4-2BD3-D6702AE890EA}"/>
          </ac:spMkLst>
        </pc:spChg>
        <pc:spChg chg="mod">
          <ac:chgData name="One Skill" userId="8d49c830ac36a521" providerId="LiveId" clId="{EA354719-4A8A-47E8-A6A4-79A949610386}" dt="2024-04-18T13:40:59.976" v="3508" actId="27803"/>
          <ac:spMkLst>
            <pc:docMk/>
            <pc:sldMk cId="767519772" sldId="268"/>
            <ac:spMk id="4944" creationId="{96DA7D55-9791-ED89-159F-22E2EAF7473D}"/>
          </ac:spMkLst>
        </pc:spChg>
        <pc:spChg chg="mod">
          <ac:chgData name="One Skill" userId="8d49c830ac36a521" providerId="LiveId" clId="{EA354719-4A8A-47E8-A6A4-79A949610386}" dt="2024-04-18T13:40:59.976" v="3508" actId="27803"/>
          <ac:spMkLst>
            <pc:docMk/>
            <pc:sldMk cId="767519772" sldId="268"/>
            <ac:spMk id="4945" creationId="{12CC7DAE-E1F4-4EE5-3F20-8BBFA2787B6A}"/>
          </ac:spMkLst>
        </pc:spChg>
        <pc:spChg chg="mod">
          <ac:chgData name="One Skill" userId="8d49c830ac36a521" providerId="LiveId" clId="{EA354719-4A8A-47E8-A6A4-79A949610386}" dt="2024-04-18T13:40:59.976" v="3508" actId="27803"/>
          <ac:spMkLst>
            <pc:docMk/>
            <pc:sldMk cId="767519772" sldId="268"/>
            <ac:spMk id="4946" creationId="{4F7929AB-1333-4E37-9EE7-D9F12A97DAC0}"/>
          </ac:spMkLst>
        </pc:spChg>
        <pc:spChg chg="mod">
          <ac:chgData name="One Skill" userId="8d49c830ac36a521" providerId="LiveId" clId="{EA354719-4A8A-47E8-A6A4-79A949610386}" dt="2024-04-18T13:40:59.976" v="3508" actId="27803"/>
          <ac:spMkLst>
            <pc:docMk/>
            <pc:sldMk cId="767519772" sldId="268"/>
            <ac:spMk id="4947" creationId="{25C3EBB9-251D-E17A-C8AB-3BA91E273C42}"/>
          </ac:spMkLst>
        </pc:spChg>
        <pc:spChg chg="mod">
          <ac:chgData name="One Skill" userId="8d49c830ac36a521" providerId="LiveId" clId="{EA354719-4A8A-47E8-A6A4-79A949610386}" dt="2024-04-18T13:40:59.976" v="3508" actId="27803"/>
          <ac:spMkLst>
            <pc:docMk/>
            <pc:sldMk cId="767519772" sldId="268"/>
            <ac:spMk id="4948" creationId="{0E825D33-F229-6BE6-52DC-FEE68FB18B1D}"/>
          </ac:spMkLst>
        </pc:spChg>
        <pc:spChg chg="mod">
          <ac:chgData name="One Skill" userId="8d49c830ac36a521" providerId="LiveId" clId="{EA354719-4A8A-47E8-A6A4-79A949610386}" dt="2024-04-18T13:40:59.976" v="3508" actId="27803"/>
          <ac:spMkLst>
            <pc:docMk/>
            <pc:sldMk cId="767519772" sldId="268"/>
            <ac:spMk id="4949" creationId="{CD5D4AF4-BAF4-B620-B0CC-02AD6CEF9282}"/>
          </ac:spMkLst>
        </pc:spChg>
        <pc:spChg chg="mod">
          <ac:chgData name="One Skill" userId="8d49c830ac36a521" providerId="LiveId" clId="{EA354719-4A8A-47E8-A6A4-79A949610386}" dt="2024-04-18T13:40:59.976" v="3508" actId="27803"/>
          <ac:spMkLst>
            <pc:docMk/>
            <pc:sldMk cId="767519772" sldId="268"/>
            <ac:spMk id="4950" creationId="{BA1DE028-DCB6-8B3C-9F26-FDD0074C0AD3}"/>
          </ac:spMkLst>
        </pc:spChg>
        <pc:spChg chg="mod">
          <ac:chgData name="One Skill" userId="8d49c830ac36a521" providerId="LiveId" clId="{EA354719-4A8A-47E8-A6A4-79A949610386}" dt="2024-04-18T13:40:59.976" v="3508" actId="27803"/>
          <ac:spMkLst>
            <pc:docMk/>
            <pc:sldMk cId="767519772" sldId="268"/>
            <ac:spMk id="4951" creationId="{C67B6794-9DC9-3459-59C8-428635D01174}"/>
          </ac:spMkLst>
        </pc:spChg>
        <pc:spChg chg="mod">
          <ac:chgData name="One Skill" userId="8d49c830ac36a521" providerId="LiveId" clId="{EA354719-4A8A-47E8-A6A4-79A949610386}" dt="2024-04-18T13:40:59.976" v="3508" actId="27803"/>
          <ac:spMkLst>
            <pc:docMk/>
            <pc:sldMk cId="767519772" sldId="268"/>
            <ac:spMk id="4952" creationId="{CC16A045-1A84-3A04-BE9A-B6D2EDA3C379}"/>
          </ac:spMkLst>
        </pc:spChg>
        <pc:spChg chg="mod">
          <ac:chgData name="One Skill" userId="8d49c830ac36a521" providerId="LiveId" clId="{EA354719-4A8A-47E8-A6A4-79A949610386}" dt="2024-04-18T13:40:59.976" v="3508" actId="27803"/>
          <ac:spMkLst>
            <pc:docMk/>
            <pc:sldMk cId="767519772" sldId="268"/>
            <ac:spMk id="4953" creationId="{2C3910EB-4C66-6450-E961-CF892A8C1927}"/>
          </ac:spMkLst>
        </pc:spChg>
        <pc:spChg chg="mod">
          <ac:chgData name="One Skill" userId="8d49c830ac36a521" providerId="LiveId" clId="{EA354719-4A8A-47E8-A6A4-79A949610386}" dt="2024-04-18T13:40:59.976" v="3508" actId="27803"/>
          <ac:spMkLst>
            <pc:docMk/>
            <pc:sldMk cId="767519772" sldId="268"/>
            <ac:spMk id="4954" creationId="{E426BCBF-B8EC-44DC-8E1C-D5AE48BCEEFE}"/>
          </ac:spMkLst>
        </pc:spChg>
        <pc:spChg chg="mod">
          <ac:chgData name="One Skill" userId="8d49c830ac36a521" providerId="LiveId" clId="{EA354719-4A8A-47E8-A6A4-79A949610386}" dt="2024-04-18T13:40:59.976" v="3508" actId="27803"/>
          <ac:spMkLst>
            <pc:docMk/>
            <pc:sldMk cId="767519772" sldId="268"/>
            <ac:spMk id="4955" creationId="{D495490A-A641-3214-AF6B-B415A9F3CABC}"/>
          </ac:spMkLst>
        </pc:spChg>
        <pc:spChg chg="mod">
          <ac:chgData name="One Skill" userId="8d49c830ac36a521" providerId="LiveId" clId="{EA354719-4A8A-47E8-A6A4-79A949610386}" dt="2024-04-18T13:40:59.976" v="3508" actId="27803"/>
          <ac:spMkLst>
            <pc:docMk/>
            <pc:sldMk cId="767519772" sldId="268"/>
            <ac:spMk id="4956" creationId="{B93DB183-EE1F-FE75-7B62-E42B88ED986D}"/>
          </ac:spMkLst>
        </pc:spChg>
        <pc:spChg chg="mod">
          <ac:chgData name="One Skill" userId="8d49c830ac36a521" providerId="LiveId" clId="{EA354719-4A8A-47E8-A6A4-79A949610386}" dt="2024-04-18T13:40:59.976" v="3508" actId="27803"/>
          <ac:spMkLst>
            <pc:docMk/>
            <pc:sldMk cId="767519772" sldId="268"/>
            <ac:spMk id="4957" creationId="{EBA8411A-DD4F-589C-6402-DA2C2805AC66}"/>
          </ac:spMkLst>
        </pc:spChg>
        <pc:spChg chg="mod">
          <ac:chgData name="One Skill" userId="8d49c830ac36a521" providerId="LiveId" clId="{EA354719-4A8A-47E8-A6A4-79A949610386}" dt="2024-04-18T13:40:59.976" v="3508" actId="27803"/>
          <ac:spMkLst>
            <pc:docMk/>
            <pc:sldMk cId="767519772" sldId="268"/>
            <ac:spMk id="4958" creationId="{02AACB87-26FD-C641-E8C1-72B2D3C44739}"/>
          </ac:spMkLst>
        </pc:spChg>
        <pc:spChg chg="mod">
          <ac:chgData name="One Skill" userId="8d49c830ac36a521" providerId="LiveId" clId="{EA354719-4A8A-47E8-A6A4-79A949610386}" dt="2024-04-18T13:40:59.976" v="3508" actId="27803"/>
          <ac:spMkLst>
            <pc:docMk/>
            <pc:sldMk cId="767519772" sldId="268"/>
            <ac:spMk id="4959" creationId="{2EDAF141-AFD4-D85C-6429-84A03F9D9CFB}"/>
          </ac:spMkLst>
        </pc:spChg>
        <pc:spChg chg="mod">
          <ac:chgData name="One Skill" userId="8d49c830ac36a521" providerId="LiveId" clId="{EA354719-4A8A-47E8-A6A4-79A949610386}" dt="2024-04-18T13:40:59.976" v="3508" actId="27803"/>
          <ac:spMkLst>
            <pc:docMk/>
            <pc:sldMk cId="767519772" sldId="268"/>
            <ac:spMk id="4960" creationId="{A4F2C353-D984-DBD8-C44F-7D6C1C96B553}"/>
          </ac:spMkLst>
        </pc:spChg>
        <pc:spChg chg="mod">
          <ac:chgData name="One Skill" userId="8d49c830ac36a521" providerId="LiveId" clId="{EA354719-4A8A-47E8-A6A4-79A949610386}" dt="2024-04-18T13:40:59.976" v="3508" actId="27803"/>
          <ac:spMkLst>
            <pc:docMk/>
            <pc:sldMk cId="767519772" sldId="268"/>
            <ac:spMk id="4961" creationId="{D977D525-BFED-1DCC-8068-6E9BA0312517}"/>
          </ac:spMkLst>
        </pc:spChg>
        <pc:spChg chg="mod">
          <ac:chgData name="One Skill" userId="8d49c830ac36a521" providerId="LiveId" clId="{EA354719-4A8A-47E8-A6A4-79A949610386}" dt="2024-04-18T13:40:59.976" v="3508" actId="27803"/>
          <ac:spMkLst>
            <pc:docMk/>
            <pc:sldMk cId="767519772" sldId="268"/>
            <ac:spMk id="4962" creationId="{5A0B1D90-EB17-405D-21BA-BBD47782EB81}"/>
          </ac:spMkLst>
        </pc:spChg>
        <pc:spChg chg="mod">
          <ac:chgData name="One Skill" userId="8d49c830ac36a521" providerId="LiveId" clId="{EA354719-4A8A-47E8-A6A4-79A949610386}" dt="2024-04-18T13:40:59.976" v="3508" actId="27803"/>
          <ac:spMkLst>
            <pc:docMk/>
            <pc:sldMk cId="767519772" sldId="268"/>
            <ac:spMk id="4963" creationId="{6D1476E5-5329-E849-360A-7DDDD4DB7AE1}"/>
          </ac:spMkLst>
        </pc:spChg>
        <pc:spChg chg="mod">
          <ac:chgData name="One Skill" userId="8d49c830ac36a521" providerId="LiveId" clId="{EA354719-4A8A-47E8-A6A4-79A949610386}" dt="2024-04-18T13:40:59.976" v="3508" actId="27803"/>
          <ac:spMkLst>
            <pc:docMk/>
            <pc:sldMk cId="767519772" sldId="268"/>
            <ac:spMk id="4964" creationId="{584E4FD5-0283-D66A-CC51-DD4D29B9A55F}"/>
          </ac:spMkLst>
        </pc:spChg>
        <pc:spChg chg="mod">
          <ac:chgData name="One Skill" userId="8d49c830ac36a521" providerId="LiveId" clId="{EA354719-4A8A-47E8-A6A4-79A949610386}" dt="2024-04-18T13:40:59.976" v="3508" actId="27803"/>
          <ac:spMkLst>
            <pc:docMk/>
            <pc:sldMk cId="767519772" sldId="268"/>
            <ac:spMk id="4965" creationId="{8E623ABC-9B85-BD8E-46E7-C0486F64C08B}"/>
          </ac:spMkLst>
        </pc:spChg>
        <pc:spChg chg="mod">
          <ac:chgData name="One Skill" userId="8d49c830ac36a521" providerId="LiveId" clId="{EA354719-4A8A-47E8-A6A4-79A949610386}" dt="2024-04-18T13:40:59.976" v="3508" actId="27803"/>
          <ac:spMkLst>
            <pc:docMk/>
            <pc:sldMk cId="767519772" sldId="268"/>
            <ac:spMk id="4966" creationId="{A3968CBE-BE51-0B15-05CE-B3270264555C}"/>
          </ac:spMkLst>
        </pc:spChg>
        <pc:spChg chg="mod">
          <ac:chgData name="One Skill" userId="8d49c830ac36a521" providerId="LiveId" clId="{EA354719-4A8A-47E8-A6A4-79A949610386}" dt="2024-04-18T13:40:59.976" v="3508" actId="27803"/>
          <ac:spMkLst>
            <pc:docMk/>
            <pc:sldMk cId="767519772" sldId="268"/>
            <ac:spMk id="4967" creationId="{5B22722B-6F2D-64B3-A515-398AF54EE9E1}"/>
          </ac:spMkLst>
        </pc:spChg>
        <pc:spChg chg="mod">
          <ac:chgData name="One Skill" userId="8d49c830ac36a521" providerId="LiveId" clId="{EA354719-4A8A-47E8-A6A4-79A949610386}" dt="2024-04-18T13:40:59.976" v="3508" actId="27803"/>
          <ac:spMkLst>
            <pc:docMk/>
            <pc:sldMk cId="767519772" sldId="268"/>
            <ac:spMk id="4968" creationId="{CD16CAAF-1712-FF81-225E-B3BBC2A29805}"/>
          </ac:spMkLst>
        </pc:spChg>
        <pc:spChg chg="mod">
          <ac:chgData name="One Skill" userId="8d49c830ac36a521" providerId="LiveId" clId="{EA354719-4A8A-47E8-A6A4-79A949610386}" dt="2024-04-18T13:40:59.976" v="3508" actId="27803"/>
          <ac:spMkLst>
            <pc:docMk/>
            <pc:sldMk cId="767519772" sldId="268"/>
            <ac:spMk id="4969" creationId="{E48E8B8E-5951-8025-3E8F-A1F1D166AB24}"/>
          </ac:spMkLst>
        </pc:spChg>
        <pc:spChg chg="mod">
          <ac:chgData name="One Skill" userId="8d49c830ac36a521" providerId="LiveId" clId="{EA354719-4A8A-47E8-A6A4-79A949610386}" dt="2024-04-18T13:40:59.976" v="3508" actId="27803"/>
          <ac:spMkLst>
            <pc:docMk/>
            <pc:sldMk cId="767519772" sldId="268"/>
            <ac:spMk id="4970" creationId="{358540B3-DDD7-80D0-8EAB-B9C1163941E7}"/>
          </ac:spMkLst>
        </pc:spChg>
        <pc:spChg chg="mod">
          <ac:chgData name="One Skill" userId="8d49c830ac36a521" providerId="LiveId" clId="{EA354719-4A8A-47E8-A6A4-79A949610386}" dt="2024-04-18T13:40:59.976" v="3508" actId="27803"/>
          <ac:spMkLst>
            <pc:docMk/>
            <pc:sldMk cId="767519772" sldId="268"/>
            <ac:spMk id="4971" creationId="{E04C14C7-97AE-ACE0-B0CD-616BE32F8686}"/>
          </ac:spMkLst>
        </pc:spChg>
        <pc:spChg chg="mod">
          <ac:chgData name="One Skill" userId="8d49c830ac36a521" providerId="LiveId" clId="{EA354719-4A8A-47E8-A6A4-79A949610386}" dt="2024-04-18T13:40:59.976" v="3508" actId="27803"/>
          <ac:spMkLst>
            <pc:docMk/>
            <pc:sldMk cId="767519772" sldId="268"/>
            <ac:spMk id="4972" creationId="{C7609B2D-29CE-91D9-BE00-31F163AD92E2}"/>
          </ac:spMkLst>
        </pc:spChg>
        <pc:spChg chg="mod">
          <ac:chgData name="One Skill" userId="8d49c830ac36a521" providerId="LiveId" clId="{EA354719-4A8A-47E8-A6A4-79A949610386}" dt="2024-04-18T13:40:59.976" v="3508" actId="27803"/>
          <ac:spMkLst>
            <pc:docMk/>
            <pc:sldMk cId="767519772" sldId="268"/>
            <ac:spMk id="4973" creationId="{F193EA3D-A8B7-FF4E-9A66-575134DA484B}"/>
          </ac:spMkLst>
        </pc:spChg>
        <pc:spChg chg="mod">
          <ac:chgData name="One Skill" userId="8d49c830ac36a521" providerId="LiveId" clId="{EA354719-4A8A-47E8-A6A4-79A949610386}" dt="2024-04-18T13:40:59.976" v="3508" actId="27803"/>
          <ac:spMkLst>
            <pc:docMk/>
            <pc:sldMk cId="767519772" sldId="268"/>
            <ac:spMk id="4974" creationId="{8719F240-4B1E-F0B6-556E-FEEFD81C1767}"/>
          </ac:spMkLst>
        </pc:spChg>
        <pc:spChg chg="mod">
          <ac:chgData name="One Skill" userId="8d49c830ac36a521" providerId="LiveId" clId="{EA354719-4A8A-47E8-A6A4-79A949610386}" dt="2024-04-18T13:40:59.976" v="3508" actId="27803"/>
          <ac:spMkLst>
            <pc:docMk/>
            <pc:sldMk cId="767519772" sldId="268"/>
            <ac:spMk id="4975" creationId="{30BF736C-DA10-5460-54CA-AC52797D9717}"/>
          </ac:spMkLst>
        </pc:spChg>
        <pc:spChg chg="mod">
          <ac:chgData name="One Skill" userId="8d49c830ac36a521" providerId="LiveId" clId="{EA354719-4A8A-47E8-A6A4-79A949610386}" dt="2024-04-18T13:40:59.976" v="3508" actId="27803"/>
          <ac:spMkLst>
            <pc:docMk/>
            <pc:sldMk cId="767519772" sldId="268"/>
            <ac:spMk id="4976" creationId="{0FEAA1E3-3188-054E-1587-F1C88D417EB9}"/>
          </ac:spMkLst>
        </pc:spChg>
        <pc:spChg chg="mod">
          <ac:chgData name="One Skill" userId="8d49c830ac36a521" providerId="LiveId" clId="{EA354719-4A8A-47E8-A6A4-79A949610386}" dt="2024-04-18T13:40:59.976" v="3508" actId="27803"/>
          <ac:spMkLst>
            <pc:docMk/>
            <pc:sldMk cId="767519772" sldId="268"/>
            <ac:spMk id="4977" creationId="{DCE4D336-AF39-5524-F450-21974A73825C}"/>
          </ac:spMkLst>
        </pc:spChg>
        <pc:spChg chg="mod">
          <ac:chgData name="One Skill" userId="8d49c830ac36a521" providerId="LiveId" clId="{EA354719-4A8A-47E8-A6A4-79A949610386}" dt="2024-04-18T13:40:59.976" v="3508" actId="27803"/>
          <ac:spMkLst>
            <pc:docMk/>
            <pc:sldMk cId="767519772" sldId="268"/>
            <ac:spMk id="4978" creationId="{2E8A889A-1600-CEEF-50F6-48B2A00430AD}"/>
          </ac:spMkLst>
        </pc:spChg>
        <pc:spChg chg="mod">
          <ac:chgData name="One Skill" userId="8d49c830ac36a521" providerId="LiveId" clId="{EA354719-4A8A-47E8-A6A4-79A949610386}" dt="2024-04-18T13:40:59.976" v="3508" actId="27803"/>
          <ac:spMkLst>
            <pc:docMk/>
            <pc:sldMk cId="767519772" sldId="268"/>
            <ac:spMk id="4979" creationId="{390DF21C-BF27-1717-4312-DEE3C7515006}"/>
          </ac:spMkLst>
        </pc:spChg>
        <pc:spChg chg="mod">
          <ac:chgData name="One Skill" userId="8d49c830ac36a521" providerId="LiveId" clId="{EA354719-4A8A-47E8-A6A4-79A949610386}" dt="2024-04-18T13:40:59.976" v="3508" actId="27803"/>
          <ac:spMkLst>
            <pc:docMk/>
            <pc:sldMk cId="767519772" sldId="268"/>
            <ac:spMk id="4980" creationId="{EF312135-08E9-B85D-6DB0-D3AF3760AA72}"/>
          </ac:spMkLst>
        </pc:spChg>
        <pc:spChg chg="mod">
          <ac:chgData name="One Skill" userId="8d49c830ac36a521" providerId="LiveId" clId="{EA354719-4A8A-47E8-A6A4-79A949610386}" dt="2024-04-18T13:40:59.976" v="3508" actId="27803"/>
          <ac:spMkLst>
            <pc:docMk/>
            <pc:sldMk cId="767519772" sldId="268"/>
            <ac:spMk id="4981" creationId="{95F5A305-8AB3-C84B-0970-8D51A714B278}"/>
          </ac:spMkLst>
        </pc:spChg>
        <pc:spChg chg="mod">
          <ac:chgData name="One Skill" userId="8d49c830ac36a521" providerId="LiveId" clId="{EA354719-4A8A-47E8-A6A4-79A949610386}" dt="2024-04-18T13:40:59.976" v="3508" actId="27803"/>
          <ac:spMkLst>
            <pc:docMk/>
            <pc:sldMk cId="767519772" sldId="268"/>
            <ac:spMk id="4982" creationId="{81868FB3-EE6D-6B8C-EE39-8E24E2A150A3}"/>
          </ac:spMkLst>
        </pc:spChg>
        <pc:spChg chg="mod">
          <ac:chgData name="One Skill" userId="8d49c830ac36a521" providerId="LiveId" clId="{EA354719-4A8A-47E8-A6A4-79A949610386}" dt="2024-04-18T13:40:59.976" v="3508" actId="27803"/>
          <ac:spMkLst>
            <pc:docMk/>
            <pc:sldMk cId="767519772" sldId="268"/>
            <ac:spMk id="4983" creationId="{BCFB561B-A8BE-8D82-85AB-5CB94A857913}"/>
          </ac:spMkLst>
        </pc:spChg>
        <pc:spChg chg="mod">
          <ac:chgData name="One Skill" userId="8d49c830ac36a521" providerId="LiveId" clId="{EA354719-4A8A-47E8-A6A4-79A949610386}" dt="2024-04-18T13:40:59.976" v="3508" actId="27803"/>
          <ac:spMkLst>
            <pc:docMk/>
            <pc:sldMk cId="767519772" sldId="268"/>
            <ac:spMk id="4984" creationId="{A400FC6A-EE24-8B48-B225-13936BBE9953}"/>
          </ac:spMkLst>
        </pc:spChg>
        <pc:spChg chg="mod">
          <ac:chgData name="One Skill" userId="8d49c830ac36a521" providerId="LiveId" clId="{EA354719-4A8A-47E8-A6A4-79A949610386}" dt="2024-04-18T13:40:59.976" v="3508" actId="27803"/>
          <ac:spMkLst>
            <pc:docMk/>
            <pc:sldMk cId="767519772" sldId="268"/>
            <ac:spMk id="4985" creationId="{2A1A2816-E7FB-E817-7CD9-061313D30482}"/>
          </ac:spMkLst>
        </pc:spChg>
        <pc:spChg chg="mod">
          <ac:chgData name="One Skill" userId="8d49c830ac36a521" providerId="LiveId" clId="{EA354719-4A8A-47E8-A6A4-79A949610386}" dt="2024-04-18T13:40:59.976" v="3508" actId="27803"/>
          <ac:spMkLst>
            <pc:docMk/>
            <pc:sldMk cId="767519772" sldId="268"/>
            <ac:spMk id="4986" creationId="{1BE29E21-BCFA-58D9-0E5B-EB018DE0228C}"/>
          </ac:spMkLst>
        </pc:spChg>
        <pc:spChg chg="mod">
          <ac:chgData name="One Skill" userId="8d49c830ac36a521" providerId="LiveId" clId="{EA354719-4A8A-47E8-A6A4-79A949610386}" dt="2024-04-18T13:40:59.976" v="3508" actId="27803"/>
          <ac:spMkLst>
            <pc:docMk/>
            <pc:sldMk cId="767519772" sldId="268"/>
            <ac:spMk id="4987" creationId="{E2D3A441-52C1-E6CF-0D4A-8FC8EBCE3B30}"/>
          </ac:spMkLst>
        </pc:spChg>
        <pc:spChg chg="mod">
          <ac:chgData name="One Skill" userId="8d49c830ac36a521" providerId="LiveId" clId="{EA354719-4A8A-47E8-A6A4-79A949610386}" dt="2024-04-18T13:40:59.976" v="3508" actId="27803"/>
          <ac:spMkLst>
            <pc:docMk/>
            <pc:sldMk cId="767519772" sldId="268"/>
            <ac:spMk id="4988" creationId="{763ABD69-5F9F-20D5-D161-0F1F1DD35EDC}"/>
          </ac:spMkLst>
        </pc:spChg>
        <pc:spChg chg="mod">
          <ac:chgData name="One Skill" userId="8d49c830ac36a521" providerId="LiveId" clId="{EA354719-4A8A-47E8-A6A4-79A949610386}" dt="2024-04-18T13:40:59.976" v="3508" actId="27803"/>
          <ac:spMkLst>
            <pc:docMk/>
            <pc:sldMk cId="767519772" sldId="268"/>
            <ac:spMk id="4989" creationId="{5E078532-2B81-626E-D062-098CDA3CFE4D}"/>
          </ac:spMkLst>
        </pc:spChg>
        <pc:spChg chg="mod">
          <ac:chgData name="One Skill" userId="8d49c830ac36a521" providerId="LiveId" clId="{EA354719-4A8A-47E8-A6A4-79A949610386}" dt="2024-04-18T13:40:59.976" v="3508" actId="27803"/>
          <ac:spMkLst>
            <pc:docMk/>
            <pc:sldMk cId="767519772" sldId="268"/>
            <ac:spMk id="4990" creationId="{C101EFFF-BC99-E611-132E-46D23545E8DC}"/>
          </ac:spMkLst>
        </pc:spChg>
        <pc:spChg chg="mod">
          <ac:chgData name="One Skill" userId="8d49c830ac36a521" providerId="LiveId" clId="{EA354719-4A8A-47E8-A6A4-79A949610386}" dt="2024-04-18T13:40:59.976" v="3508" actId="27803"/>
          <ac:spMkLst>
            <pc:docMk/>
            <pc:sldMk cId="767519772" sldId="268"/>
            <ac:spMk id="4991" creationId="{C7C91193-2520-B111-2013-38C03BEB8EFC}"/>
          </ac:spMkLst>
        </pc:spChg>
        <pc:spChg chg="mod">
          <ac:chgData name="One Skill" userId="8d49c830ac36a521" providerId="LiveId" clId="{EA354719-4A8A-47E8-A6A4-79A949610386}" dt="2024-04-18T13:40:59.976" v="3508" actId="27803"/>
          <ac:spMkLst>
            <pc:docMk/>
            <pc:sldMk cId="767519772" sldId="268"/>
            <ac:spMk id="4992" creationId="{1F4B6BA6-ADEE-E53F-A9E5-4F7C526E32A6}"/>
          </ac:spMkLst>
        </pc:spChg>
        <pc:spChg chg="mod">
          <ac:chgData name="One Skill" userId="8d49c830ac36a521" providerId="LiveId" clId="{EA354719-4A8A-47E8-A6A4-79A949610386}" dt="2024-04-18T13:40:59.976" v="3508" actId="27803"/>
          <ac:spMkLst>
            <pc:docMk/>
            <pc:sldMk cId="767519772" sldId="268"/>
            <ac:spMk id="4993" creationId="{AA07A15E-9F19-15E7-7941-2A20210DF4E3}"/>
          </ac:spMkLst>
        </pc:spChg>
        <pc:spChg chg="mod">
          <ac:chgData name="One Skill" userId="8d49c830ac36a521" providerId="LiveId" clId="{EA354719-4A8A-47E8-A6A4-79A949610386}" dt="2024-04-18T13:40:59.976" v="3508" actId="27803"/>
          <ac:spMkLst>
            <pc:docMk/>
            <pc:sldMk cId="767519772" sldId="268"/>
            <ac:spMk id="4994" creationId="{861393B8-9107-21B6-7C22-F78F40767220}"/>
          </ac:spMkLst>
        </pc:spChg>
        <pc:spChg chg="mod">
          <ac:chgData name="One Skill" userId="8d49c830ac36a521" providerId="LiveId" clId="{EA354719-4A8A-47E8-A6A4-79A949610386}" dt="2024-04-18T13:40:59.976" v="3508" actId="27803"/>
          <ac:spMkLst>
            <pc:docMk/>
            <pc:sldMk cId="767519772" sldId="268"/>
            <ac:spMk id="4995" creationId="{D7C5AF1E-CE4B-4243-992A-DAB1D474596C}"/>
          </ac:spMkLst>
        </pc:spChg>
        <pc:spChg chg="mod">
          <ac:chgData name="One Skill" userId="8d49c830ac36a521" providerId="LiveId" clId="{EA354719-4A8A-47E8-A6A4-79A949610386}" dt="2024-04-18T13:40:59.976" v="3508" actId="27803"/>
          <ac:spMkLst>
            <pc:docMk/>
            <pc:sldMk cId="767519772" sldId="268"/>
            <ac:spMk id="4996" creationId="{95075365-BA95-228F-9773-B6CA809AF7DC}"/>
          </ac:spMkLst>
        </pc:spChg>
        <pc:spChg chg="mod">
          <ac:chgData name="One Skill" userId="8d49c830ac36a521" providerId="LiveId" clId="{EA354719-4A8A-47E8-A6A4-79A949610386}" dt="2024-04-18T13:40:59.976" v="3508" actId="27803"/>
          <ac:spMkLst>
            <pc:docMk/>
            <pc:sldMk cId="767519772" sldId="268"/>
            <ac:spMk id="4997" creationId="{411B6D8A-6C1B-3C21-1092-14EB65DABF2A}"/>
          </ac:spMkLst>
        </pc:spChg>
        <pc:spChg chg="mod">
          <ac:chgData name="One Skill" userId="8d49c830ac36a521" providerId="LiveId" clId="{EA354719-4A8A-47E8-A6A4-79A949610386}" dt="2024-04-18T13:40:59.976" v="3508" actId="27803"/>
          <ac:spMkLst>
            <pc:docMk/>
            <pc:sldMk cId="767519772" sldId="268"/>
            <ac:spMk id="4998" creationId="{E26A48ED-D7EE-5390-AFCB-6CE88269657B}"/>
          </ac:spMkLst>
        </pc:spChg>
        <pc:spChg chg="mod">
          <ac:chgData name="One Skill" userId="8d49c830ac36a521" providerId="LiveId" clId="{EA354719-4A8A-47E8-A6A4-79A949610386}" dt="2024-04-18T13:40:59.976" v="3508" actId="27803"/>
          <ac:spMkLst>
            <pc:docMk/>
            <pc:sldMk cId="767519772" sldId="268"/>
            <ac:spMk id="4999" creationId="{4A8E0A12-C10F-5B54-E576-96F68FB72D9E}"/>
          </ac:spMkLst>
        </pc:spChg>
        <pc:spChg chg="mod">
          <ac:chgData name="One Skill" userId="8d49c830ac36a521" providerId="LiveId" clId="{EA354719-4A8A-47E8-A6A4-79A949610386}" dt="2024-04-18T13:40:59.976" v="3508" actId="27803"/>
          <ac:spMkLst>
            <pc:docMk/>
            <pc:sldMk cId="767519772" sldId="268"/>
            <ac:spMk id="5000" creationId="{F4AFFB9F-2716-4B48-4294-F45102C80C33}"/>
          </ac:spMkLst>
        </pc:spChg>
        <pc:spChg chg="mod">
          <ac:chgData name="One Skill" userId="8d49c830ac36a521" providerId="LiveId" clId="{EA354719-4A8A-47E8-A6A4-79A949610386}" dt="2024-04-18T13:40:59.976" v="3508" actId="27803"/>
          <ac:spMkLst>
            <pc:docMk/>
            <pc:sldMk cId="767519772" sldId="268"/>
            <ac:spMk id="5001" creationId="{CC61AFA5-F9AA-65F0-A6CB-4815D9005629}"/>
          </ac:spMkLst>
        </pc:spChg>
        <pc:spChg chg="mod">
          <ac:chgData name="One Skill" userId="8d49c830ac36a521" providerId="LiveId" clId="{EA354719-4A8A-47E8-A6A4-79A949610386}" dt="2024-04-18T13:40:59.976" v="3508" actId="27803"/>
          <ac:spMkLst>
            <pc:docMk/>
            <pc:sldMk cId="767519772" sldId="268"/>
            <ac:spMk id="5002" creationId="{05191982-FFC7-5A9B-AB39-C0CDEE6D8DC7}"/>
          </ac:spMkLst>
        </pc:spChg>
        <pc:spChg chg="mod">
          <ac:chgData name="One Skill" userId="8d49c830ac36a521" providerId="LiveId" clId="{EA354719-4A8A-47E8-A6A4-79A949610386}" dt="2024-04-18T13:40:59.976" v="3508" actId="27803"/>
          <ac:spMkLst>
            <pc:docMk/>
            <pc:sldMk cId="767519772" sldId="268"/>
            <ac:spMk id="5003" creationId="{FC7470B7-22F2-6422-02A4-B797389C07CA}"/>
          </ac:spMkLst>
        </pc:spChg>
        <pc:spChg chg="mod">
          <ac:chgData name="One Skill" userId="8d49c830ac36a521" providerId="LiveId" clId="{EA354719-4A8A-47E8-A6A4-79A949610386}" dt="2024-04-18T13:40:59.976" v="3508" actId="27803"/>
          <ac:spMkLst>
            <pc:docMk/>
            <pc:sldMk cId="767519772" sldId="268"/>
            <ac:spMk id="5004" creationId="{EFF58702-71D6-E9F3-263E-E28FA98F7211}"/>
          </ac:spMkLst>
        </pc:spChg>
        <pc:spChg chg="mod">
          <ac:chgData name="One Skill" userId="8d49c830ac36a521" providerId="LiveId" clId="{EA354719-4A8A-47E8-A6A4-79A949610386}" dt="2024-04-18T13:40:59.976" v="3508" actId="27803"/>
          <ac:spMkLst>
            <pc:docMk/>
            <pc:sldMk cId="767519772" sldId="268"/>
            <ac:spMk id="5005" creationId="{BCCF12ED-12C6-1086-D735-7112B0B1C876}"/>
          </ac:spMkLst>
        </pc:spChg>
        <pc:spChg chg="mod">
          <ac:chgData name="One Skill" userId="8d49c830ac36a521" providerId="LiveId" clId="{EA354719-4A8A-47E8-A6A4-79A949610386}" dt="2024-04-18T13:40:59.976" v="3508" actId="27803"/>
          <ac:spMkLst>
            <pc:docMk/>
            <pc:sldMk cId="767519772" sldId="268"/>
            <ac:spMk id="5006" creationId="{2097042B-FCD8-2E55-4993-E55A26FEC74C}"/>
          </ac:spMkLst>
        </pc:spChg>
        <pc:spChg chg="mod">
          <ac:chgData name="One Skill" userId="8d49c830ac36a521" providerId="LiveId" clId="{EA354719-4A8A-47E8-A6A4-79A949610386}" dt="2024-04-18T13:40:59.976" v="3508" actId="27803"/>
          <ac:spMkLst>
            <pc:docMk/>
            <pc:sldMk cId="767519772" sldId="268"/>
            <ac:spMk id="5007" creationId="{486EB198-BBDD-4292-AD30-94EE24790518}"/>
          </ac:spMkLst>
        </pc:spChg>
        <pc:spChg chg="mod">
          <ac:chgData name="One Skill" userId="8d49c830ac36a521" providerId="LiveId" clId="{EA354719-4A8A-47E8-A6A4-79A949610386}" dt="2024-04-18T13:40:59.976" v="3508" actId="27803"/>
          <ac:spMkLst>
            <pc:docMk/>
            <pc:sldMk cId="767519772" sldId="268"/>
            <ac:spMk id="5008" creationId="{C8CFBB63-88E3-8805-3CDF-26169B9C01FB}"/>
          </ac:spMkLst>
        </pc:spChg>
        <pc:spChg chg="mod">
          <ac:chgData name="One Skill" userId="8d49c830ac36a521" providerId="LiveId" clId="{EA354719-4A8A-47E8-A6A4-79A949610386}" dt="2024-04-18T13:40:59.976" v="3508" actId="27803"/>
          <ac:spMkLst>
            <pc:docMk/>
            <pc:sldMk cId="767519772" sldId="268"/>
            <ac:spMk id="5009" creationId="{A69BA06E-B35C-562E-BB4B-F2DF874AC907}"/>
          </ac:spMkLst>
        </pc:spChg>
        <pc:spChg chg="mod">
          <ac:chgData name="One Skill" userId="8d49c830ac36a521" providerId="LiveId" clId="{EA354719-4A8A-47E8-A6A4-79A949610386}" dt="2024-04-18T13:40:59.976" v="3508" actId="27803"/>
          <ac:spMkLst>
            <pc:docMk/>
            <pc:sldMk cId="767519772" sldId="268"/>
            <ac:spMk id="5010" creationId="{BB72B11C-4FD1-7970-E8AC-105EAD3AA05E}"/>
          </ac:spMkLst>
        </pc:spChg>
        <pc:spChg chg="mod">
          <ac:chgData name="One Skill" userId="8d49c830ac36a521" providerId="LiveId" clId="{EA354719-4A8A-47E8-A6A4-79A949610386}" dt="2024-04-18T13:40:59.976" v="3508" actId="27803"/>
          <ac:spMkLst>
            <pc:docMk/>
            <pc:sldMk cId="767519772" sldId="268"/>
            <ac:spMk id="5011" creationId="{2D8C1A84-DDD0-F820-4A79-9ACB49F093E8}"/>
          </ac:spMkLst>
        </pc:spChg>
        <pc:spChg chg="mod">
          <ac:chgData name="One Skill" userId="8d49c830ac36a521" providerId="LiveId" clId="{EA354719-4A8A-47E8-A6A4-79A949610386}" dt="2024-04-18T13:40:59.976" v="3508" actId="27803"/>
          <ac:spMkLst>
            <pc:docMk/>
            <pc:sldMk cId="767519772" sldId="268"/>
            <ac:spMk id="5012" creationId="{020B2A59-B6CC-1DF5-768B-780712F3869B}"/>
          </ac:spMkLst>
        </pc:spChg>
        <pc:spChg chg="mod">
          <ac:chgData name="One Skill" userId="8d49c830ac36a521" providerId="LiveId" clId="{EA354719-4A8A-47E8-A6A4-79A949610386}" dt="2024-04-18T13:40:59.976" v="3508" actId="27803"/>
          <ac:spMkLst>
            <pc:docMk/>
            <pc:sldMk cId="767519772" sldId="268"/>
            <ac:spMk id="5013" creationId="{301C0C55-6E5E-7686-6DC6-E8912B53CB77}"/>
          </ac:spMkLst>
        </pc:spChg>
        <pc:spChg chg="mod">
          <ac:chgData name="One Skill" userId="8d49c830ac36a521" providerId="LiveId" clId="{EA354719-4A8A-47E8-A6A4-79A949610386}" dt="2024-04-18T13:40:59.976" v="3508" actId="27803"/>
          <ac:spMkLst>
            <pc:docMk/>
            <pc:sldMk cId="767519772" sldId="268"/>
            <ac:spMk id="5014" creationId="{A8B09B05-65FB-D3CC-1CDF-FA7C914E95EF}"/>
          </ac:spMkLst>
        </pc:spChg>
        <pc:spChg chg="mod">
          <ac:chgData name="One Skill" userId="8d49c830ac36a521" providerId="LiveId" clId="{EA354719-4A8A-47E8-A6A4-79A949610386}" dt="2024-04-18T13:40:59.976" v="3508" actId="27803"/>
          <ac:spMkLst>
            <pc:docMk/>
            <pc:sldMk cId="767519772" sldId="268"/>
            <ac:spMk id="5015" creationId="{D6FB4ADB-80BF-0050-4269-628AF0D07CF1}"/>
          </ac:spMkLst>
        </pc:spChg>
        <pc:spChg chg="mod">
          <ac:chgData name="One Skill" userId="8d49c830ac36a521" providerId="LiveId" clId="{EA354719-4A8A-47E8-A6A4-79A949610386}" dt="2024-04-18T13:40:59.976" v="3508" actId="27803"/>
          <ac:spMkLst>
            <pc:docMk/>
            <pc:sldMk cId="767519772" sldId="268"/>
            <ac:spMk id="5016" creationId="{021CD466-7E50-E8DD-0EF8-B12F483C74E4}"/>
          </ac:spMkLst>
        </pc:spChg>
        <pc:spChg chg="mod">
          <ac:chgData name="One Skill" userId="8d49c830ac36a521" providerId="LiveId" clId="{EA354719-4A8A-47E8-A6A4-79A949610386}" dt="2024-04-18T13:40:59.976" v="3508" actId="27803"/>
          <ac:spMkLst>
            <pc:docMk/>
            <pc:sldMk cId="767519772" sldId="268"/>
            <ac:spMk id="5017" creationId="{74F7014A-960E-A579-96B8-B7D8DD4F151E}"/>
          </ac:spMkLst>
        </pc:spChg>
        <pc:spChg chg="mod">
          <ac:chgData name="One Skill" userId="8d49c830ac36a521" providerId="LiveId" clId="{EA354719-4A8A-47E8-A6A4-79A949610386}" dt="2024-04-18T13:40:59.976" v="3508" actId="27803"/>
          <ac:spMkLst>
            <pc:docMk/>
            <pc:sldMk cId="767519772" sldId="268"/>
            <ac:spMk id="5018" creationId="{8BAA4185-CBA1-7FF7-3BDE-1F2552E34830}"/>
          </ac:spMkLst>
        </pc:spChg>
        <pc:spChg chg="mod">
          <ac:chgData name="One Skill" userId="8d49c830ac36a521" providerId="LiveId" clId="{EA354719-4A8A-47E8-A6A4-79A949610386}" dt="2024-04-18T13:40:59.976" v="3508" actId="27803"/>
          <ac:spMkLst>
            <pc:docMk/>
            <pc:sldMk cId="767519772" sldId="268"/>
            <ac:spMk id="5019" creationId="{95BFC97B-7588-4031-35DE-2A638DCF1737}"/>
          </ac:spMkLst>
        </pc:spChg>
        <pc:spChg chg="mod">
          <ac:chgData name="One Skill" userId="8d49c830ac36a521" providerId="LiveId" clId="{EA354719-4A8A-47E8-A6A4-79A949610386}" dt="2024-04-18T13:40:59.976" v="3508" actId="27803"/>
          <ac:spMkLst>
            <pc:docMk/>
            <pc:sldMk cId="767519772" sldId="268"/>
            <ac:spMk id="5020" creationId="{3C6CF76A-7AAC-98D4-70D6-7640FEE020FE}"/>
          </ac:spMkLst>
        </pc:spChg>
        <pc:spChg chg="mod">
          <ac:chgData name="One Skill" userId="8d49c830ac36a521" providerId="LiveId" clId="{EA354719-4A8A-47E8-A6A4-79A949610386}" dt="2024-04-18T13:40:59.976" v="3508" actId="27803"/>
          <ac:spMkLst>
            <pc:docMk/>
            <pc:sldMk cId="767519772" sldId="268"/>
            <ac:spMk id="5021" creationId="{1AAD09C5-6EB3-326B-8864-E4124984EC93}"/>
          </ac:spMkLst>
        </pc:spChg>
        <pc:spChg chg="mod">
          <ac:chgData name="One Skill" userId="8d49c830ac36a521" providerId="LiveId" clId="{EA354719-4A8A-47E8-A6A4-79A949610386}" dt="2024-04-18T13:40:59.976" v="3508" actId="27803"/>
          <ac:spMkLst>
            <pc:docMk/>
            <pc:sldMk cId="767519772" sldId="268"/>
            <ac:spMk id="5022" creationId="{032B75A0-9ABB-E99F-774D-DE0A00076ED4}"/>
          </ac:spMkLst>
        </pc:spChg>
        <pc:spChg chg="mod">
          <ac:chgData name="One Skill" userId="8d49c830ac36a521" providerId="LiveId" clId="{EA354719-4A8A-47E8-A6A4-79A949610386}" dt="2024-04-18T13:40:59.976" v="3508" actId="27803"/>
          <ac:spMkLst>
            <pc:docMk/>
            <pc:sldMk cId="767519772" sldId="268"/>
            <ac:spMk id="5023" creationId="{B231CDBC-0147-28E3-BC88-9DE605B9DC09}"/>
          </ac:spMkLst>
        </pc:spChg>
        <pc:spChg chg="mod">
          <ac:chgData name="One Skill" userId="8d49c830ac36a521" providerId="LiveId" clId="{EA354719-4A8A-47E8-A6A4-79A949610386}" dt="2024-04-18T13:40:59.976" v="3508" actId="27803"/>
          <ac:spMkLst>
            <pc:docMk/>
            <pc:sldMk cId="767519772" sldId="268"/>
            <ac:spMk id="5024" creationId="{EDDA064E-E2FB-96BE-C5C7-8E41E736CF49}"/>
          </ac:spMkLst>
        </pc:spChg>
        <pc:spChg chg="mod">
          <ac:chgData name="One Skill" userId="8d49c830ac36a521" providerId="LiveId" clId="{EA354719-4A8A-47E8-A6A4-79A949610386}" dt="2024-04-18T13:40:59.976" v="3508" actId="27803"/>
          <ac:spMkLst>
            <pc:docMk/>
            <pc:sldMk cId="767519772" sldId="268"/>
            <ac:spMk id="5025" creationId="{E476A675-CCD6-6535-AA51-D6C5E8D20F39}"/>
          </ac:spMkLst>
        </pc:spChg>
        <pc:spChg chg="mod">
          <ac:chgData name="One Skill" userId="8d49c830ac36a521" providerId="LiveId" clId="{EA354719-4A8A-47E8-A6A4-79A949610386}" dt="2024-04-18T13:40:59.976" v="3508" actId="27803"/>
          <ac:spMkLst>
            <pc:docMk/>
            <pc:sldMk cId="767519772" sldId="268"/>
            <ac:spMk id="5026" creationId="{46EB87C3-3B77-DECB-6ECB-0C9C08611120}"/>
          </ac:spMkLst>
        </pc:spChg>
        <pc:spChg chg="mod">
          <ac:chgData name="One Skill" userId="8d49c830ac36a521" providerId="LiveId" clId="{EA354719-4A8A-47E8-A6A4-79A949610386}" dt="2024-04-18T13:40:59.976" v="3508" actId="27803"/>
          <ac:spMkLst>
            <pc:docMk/>
            <pc:sldMk cId="767519772" sldId="268"/>
            <ac:spMk id="5027" creationId="{98692C88-20F0-4949-181B-F6C65018FD15}"/>
          </ac:spMkLst>
        </pc:spChg>
        <pc:spChg chg="mod">
          <ac:chgData name="One Skill" userId="8d49c830ac36a521" providerId="LiveId" clId="{EA354719-4A8A-47E8-A6A4-79A949610386}" dt="2024-04-18T13:40:59.976" v="3508" actId="27803"/>
          <ac:spMkLst>
            <pc:docMk/>
            <pc:sldMk cId="767519772" sldId="268"/>
            <ac:spMk id="5028" creationId="{1FABBB0C-C3C1-2698-B10D-268995891D40}"/>
          </ac:spMkLst>
        </pc:spChg>
        <pc:spChg chg="mod">
          <ac:chgData name="One Skill" userId="8d49c830ac36a521" providerId="LiveId" clId="{EA354719-4A8A-47E8-A6A4-79A949610386}" dt="2024-04-18T13:40:59.976" v="3508" actId="27803"/>
          <ac:spMkLst>
            <pc:docMk/>
            <pc:sldMk cId="767519772" sldId="268"/>
            <ac:spMk id="5029" creationId="{130714E5-7979-DAA0-A1C2-2D7ED6574DB8}"/>
          </ac:spMkLst>
        </pc:spChg>
        <pc:spChg chg="mod">
          <ac:chgData name="One Skill" userId="8d49c830ac36a521" providerId="LiveId" clId="{EA354719-4A8A-47E8-A6A4-79A949610386}" dt="2024-04-18T13:40:59.976" v="3508" actId="27803"/>
          <ac:spMkLst>
            <pc:docMk/>
            <pc:sldMk cId="767519772" sldId="268"/>
            <ac:spMk id="5030" creationId="{4F51C3D7-924F-2682-FD82-21F6391BD61C}"/>
          </ac:spMkLst>
        </pc:spChg>
        <pc:spChg chg="mod">
          <ac:chgData name="One Skill" userId="8d49c830ac36a521" providerId="LiveId" clId="{EA354719-4A8A-47E8-A6A4-79A949610386}" dt="2024-04-18T13:40:59.976" v="3508" actId="27803"/>
          <ac:spMkLst>
            <pc:docMk/>
            <pc:sldMk cId="767519772" sldId="268"/>
            <ac:spMk id="5031" creationId="{EF563C3E-B07B-76AE-0B8C-BEBF0B8AB56A}"/>
          </ac:spMkLst>
        </pc:spChg>
        <pc:spChg chg="mod">
          <ac:chgData name="One Skill" userId="8d49c830ac36a521" providerId="LiveId" clId="{EA354719-4A8A-47E8-A6A4-79A949610386}" dt="2024-04-18T13:40:59.976" v="3508" actId="27803"/>
          <ac:spMkLst>
            <pc:docMk/>
            <pc:sldMk cId="767519772" sldId="268"/>
            <ac:spMk id="5032" creationId="{A7894FA0-C066-352B-FF75-DDB00335EE1B}"/>
          </ac:spMkLst>
        </pc:spChg>
        <pc:spChg chg="mod">
          <ac:chgData name="One Skill" userId="8d49c830ac36a521" providerId="LiveId" clId="{EA354719-4A8A-47E8-A6A4-79A949610386}" dt="2024-04-18T13:40:59.976" v="3508" actId="27803"/>
          <ac:spMkLst>
            <pc:docMk/>
            <pc:sldMk cId="767519772" sldId="268"/>
            <ac:spMk id="5033" creationId="{450BC5CF-7377-B342-C73D-8D78092AE46D}"/>
          </ac:spMkLst>
        </pc:spChg>
        <pc:spChg chg="mod">
          <ac:chgData name="One Skill" userId="8d49c830ac36a521" providerId="LiveId" clId="{EA354719-4A8A-47E8-A6A4-79A949610386}" dt="2024-04-18T13:40:59.976" v="3508" actId="27803"/>
          <ac:spMkLst>
            <pc:docMk/>
            <pc:sldMk cId="767519772" sldId="268"/>
            <ac:spMk id="5034" creationId="{7247496F-4F89-1728-815D-E73983185199}"/>
          </ac:spMkLst>
        </pc:spChg>
        <pc:spChg chg="mod">
          <ac:chgData name="One Skill" userId="8d49c830ac36a521" providerId="LiveId" clId="{EA354719-4A8A-47E8-A6A4-79A949610386}" dt="2024-04-18T13:40:59.976" v="3508" actId="27803"/>
          <ac:spMkLst>
            <pc:docMk/>
            <pc:sldMk cId="767519772" sldId="268"/>
            <ac:spMk id="5035" creationId="{AAA1840B-898D-45AA-1D45-E356278C75AA}"/>
          </ac:spMkLst>
        </pc:spChg>
        <pc:spChg chg="mod">
          <ac:chgData name="One Skill" userId="8d49c830ac36a521" providerId="LiveId" clId="{EA354719-4A8A-47E8-A6A4-79A949610386}" dt="2024-04-18T13:40:59.976" v="3508" actId="27803"/>
          <ac:spMkLst>
            <pc:docMk/>
            <pc:sldMk cId="767519772" sldId="268"/>
            <ac:spMk id="5036" creationId="{ED65AD77-7911-32A5-D112-35E3FB218638}"/>
          </ac:spMkLst>
        </pc:spChg>
        <pc:spChg chg="mod">
          <ac:chgData name="One Skill" userId="8d49c830ac36a521" providerId="LiveId" clId="{EA354719-4A8A-47E8-A6A4-79A949610386}" dt="2024-04-18T13:40:59.976" v="3508" actId="27803"/>
          <ac:spMkLst>
            <pc:docMk/>
            <pc:sldMk cId="767519772" sldId="268"/>
            <ac:spMk id="5037" creationId="{C039D5DB-B782-BE3A-BB67-859BFBBFA84D}"/>
          </ac:spMkLst>
        </pc:spChg>
        <pc:spChg chg="mod">
          <ac:chgData name="One Skill" userId="8d49c830ac36a521" providerId="LiveId" clId="{EA354719-4A8A-47E8-A6A4-79A949610386}" dt="2024-04-18T13:40:59.976" v="3508" actId="27803"/>
          <ac:spMkLst>
            <pc:docMk/>
            <pc:sldMk cId="767519772" sldId="268"/>
            <ac:spMk id="5038" creationId="{4FC8D480-9345-3931-8A7C-D7BABB6A08CA}"/>
          </ac:spMkLst>
        </pc:spChg>
        <pc:spChg chg="mod">
          <ac:chgData name="One Skill" userId="8d49c830ac36a521" providerId="LiveId" clId="{EA354719-4A8A-47E8-A6A4-79A949610386}" dt="2024-04-18T13:40:59.976" v="3508" actId="27803"/>
          <ac:spMkLst>
            <pc:docMk/>
            <pc:sldMk cId="767519772" sldId="268"/>
            <ac:spMk id="5039" creationId="{85BF70A8-7DBF-E771-744D-99E2A964E4DD}"/>
          </ac:spMkLst>
        </pc:spChg>
        <pc:spChg chg="mod">
          <ac:chgData name="One Skill" userId="8d49c830ac36a521" providerId="LiveId" clId="{EA354719-4A8A-47E8-A6A4-79A949610386}" dt="2024-04-18T13:40:59.976" v="3508" actId="27803"/>
          <ac:spMkLst>
            <pc:docMk/>
            <pc:sldMk cId="767519772" sldId="268"/>
            <ac:spMk id="5040" creationId="{BC272E86-97D2-BE88-E5E2-5BD81DE6FE2D}"/>
          </ac:spMkLst>
        </pc:spChg>
        <pc:spChg chg="mod">
          <ac:chgData name="One Skill" userId="8d49c830ac36a521" providerId="LiveId" clId="{EA354719-4A8A-47E8-A6A4-79A949610386}" dt="2024-04-18T13:40:59.976" v="3508" actId="27803"/>
          <ac:spMkLst>
            <pc:docMk/>
            <pc:sldMk cId="767519772" sldId="268"/>
            <ac:spMk id="5041" creationId="{50EBDBFA-6FB5-04E2-1E4B-2151F0432D48}"/>
          </ac:spMkLst>
        </pc:spChg>
        <pc:spChg chg="mod">
          <ac:chgData name="One Skill" userId="8d49c830ac36a521" providerId="LiveId" clId="{EA354719-4A8A-47E8-A6A4-79A949610386}" dt="2024-04-18T13:40:59.976" v="3508" actId="27803"/>
          <ac:spMkLst>
            <pc:docMk/>
            <pc:sldMk cId="767519772" sldId="268"/>
            <ac:spMk id="5042" creationId="{5775731E-1E00-EBB5-7E3B-E0F36045D3F3}"/>
          </ac:spMkLst>
        </pc:spChg>
        <pc:spChg chg="mod">
          <ac:chgData name="One Skill" userId="8d49c830ac36a521" providerId="LiveId" clId="{EA354719-4A8A-47E8-A6A4-79A949610386}" dt="2024-04-18T13:40:59.976" v="3508" actId="27803"/>
          <ac:spMkLst>
            <pc:docMk/>
            <pc:sldMk cId="767519772" sldId="268"/>
            <ac:spMk id="5043" creationId="{76FAA297-2902-DB44-4565-2CB8FDD2C913}"/>
          </ac:spMkLst>
        </pc:spChg>
        <pc:spChg chg="mod">
          <ac:chgData name="One Skill" userId="8d49c830ac36a521" providerId="LiveId" clId="{EA354719-4A8A-47E8-A6A4-79A949610386}" dt="2024-04-18T13:40:59.976" v="3508" actId="27803"/>
          <ac:spMkLst>
            <pc:docMk/>
            <pc:sldMk cId="767519772" sldId="268"/>
            <ac:spMk id="5044" creationId="{DE15193E-D81A-0928-1B8B-63E75A74F102}"/>
          </ac:spMkLst>
        </pc:spChg>
        <pc:spChg chg="mod">
          <ac:chgData name="One Skill" userId="8d49c830ac36a521" providerId="LiveId" clId="{EA354719-4A8A-47E8-A6A4-79A949610386}" dt="2024-04-18T13:40:59.976" v="3508" actId="27803"/>
          <ac:spMkLst>
            <pc:docMk/>
            <pc:sldMk cId="767519772" sldId="268"/>
            <ac:spMk id="5045" creationId="{FD77858B-0105-3AF2-203B-1CBC21DDD54E}"/>
          </ac:spMkLst>
        </pc:spChg>
        <pc:spChg chg="mod">
          <ac:chgData name="One Skill" userId="8d49c830ac36a521" providerId="LiveId" clId="{EA354719-4A8A-47E8-A6A4-79A949610386}" dt="2024-04-18T13:40:59.976" v="3508" actId="27803"/>
          <ac:spMkLst>
            <pc:docMk/>
            <pc:sldMk cId="767519772" sldId="268"/>
            <ac:spMk id="5046" creationId="{2EF2040A-3EF5-8911-389E-D81BF705EDA0}"/>
          </ac:spMkLst>
        </pc:spChg>
        <pc:spChg chg="mod">
          <ac:chgData name="One Skill" userId="8d49c830ac36a521" providerId="LiveId" clId="{EA354719-4A8A-47E8-A6A4-79A949610386}" dt="2024-04-18T13:40:59.976" v="3508" actId="27803"/>
          <ac:spMkLst>
            <pc:docMk/>
            <pc:sldMk cId="767519772" sldId="268"/>
            <ac:spMk id="5047" creationId="{DDAE38B5-3E5D-6E05-1BF1-A755154924FF}"/>
          </ac:spMkLst>
        </pc:spChg>
        <pc:spChg chg="mod">
          <ac:chgData name="One Skill" userId="8d49c830ac36a521" providerId="LiveId" clId="{EA354719-4A8A-47E8-A6A4-79A949610386}" dt="2024-04-18T13:40:59.976" v="3508" actId="27803"/>
          <ac:spMkLst>
            <pc:docMk/>
            <pc:sldMk cId="767519772" sldId="268"/>
            <ac:spMk id="5048" creationId="{E9EBCD66-2453-1D32-EDA6-3B129A719644}"/>
          </ac:spMkLst>
        </pc:spChg>
        <pc:spChg chg="mod">
          <ac:chgData name="One Skill" userId="8d49c830ac36a521" providerId="LiveId" clId="{EA354719-4A8A-47E8-A6A4-79A949610386}" dt="2024-04-18T13:40:59.976" v="3508" actId="27803"/>
          <ac:spMkLst>
            <pc:docMk/>
            <pc:sldMk cId="767519772" sldId="268"/>
            <ac:spMk id="5049" creationId="{29F0197D-2B94-8632-2018-A4D2BB3A6813}"/>
          </ac:spMkLst>
        </pc:spChg>
        <pc:spChg chg="mod">
          <ac:chgData name="One Skill" userId="8d49c830ac36a521" providerId="LiveId" clId="{EA354719-4A8A-47E8-A6A4-79A949610386}" dt="2024-04-18T13:40:59.976" v="3508" actId="27803"/>
          <ac:spMkLst>
            <pc:docMk/>
            <pc:sldMk cId="767519772" sldId="268"/>
            <ac:spMk id="5050" creationId="{53AE84F7-68EB-4156-5358-30044EEA095E}"/>
          </ac:spMkLst>
        </pc:spChg>
        <pc:spChg chg="mod">
          <ac:chgData name="One Skill" userId="8d49c830ac36a521" providerId="LiveId" clId="{EA354719-4A8A-47E8-A6A4-79A949610386}" dt="2024-04-18T13:40:59.976" v="3508" actId="27803"/>
          <ac:spMkLst>
            <pc:docMk/>
            <pc:sldMk cId="767519772" sldId="268"/>
            <ac:spMk id="5051" creationId="{3EE1B109-D0E6-A878-DAA2-68EE2B2BD6A8}"/>
          </ac:spMkLst>
        </pc:spChg>
        <pc:spChg chg="mod">
          <ac:chgData name="One Skill" userId="8d49c830ac36a521" providerId="LiveId" clId="{EA354719-4A8A-47E8-A6A4-79A949610386}" dt="2024-04-18T13:40:59.976" v="3508" actId="27803"/>
          <ac:spMkLst>
            <pc:docMk/>
            <pc:sldMk cId="767519772" sldId="268"/>
            <ac:spMk id="5052" creationId="{A4B40E89-77C3-562E-FB5C-84A0253C93A1}"/>
          </ac:spMkLst>
        </pc:spChg>
        <pc:spChg chg="mod">
          <ac:chgData name="One Skill" userId="8d49c830ac36a521" providerId="LiveId" clId="{EA354719-4A8A-47E8-A6A4-79A949610386}" dt="2024-04-18T13:40:59.976" v="3508" actId="27803"/>
          <ac:spMkLst>
            <pc:docMk/>
            <pc:sldMk cId="767519772" sldId="268"/>
            <ac:spMk id="5053" creationId="{95BE1946-75CB-CCD9-69E8-E4DE881B7C93}"/>
          </ac:spMkLst>
        </pc:spChg>
        <pc:spChg chg="mod">
          <ac:chgData name="One Skill" userId="8d49c830ac36a521" providerId="LiveId" clId="{EA354719-4A8A-47E8-A6A4-79A949610386}" dt="2024-04-18T13:40:59.976" v="3508" actId="27803"/>
          <ac:spMkLst>
            <pc:docMk/>
            <pc:sldMk cId="767519772" sldId="268"/>
            <ac:spMk id="5054" creationId="{88E241B3-C22C-0330-54A6-5D881AFA4C8E}"/>
          </ac:spMkLst>
        </pc:spChg>
        <pc:spChg chg="mod">
          <ac:chgData name="One Skill" userId="8d49c830ac36a521" providerId="LiveId" clId="{EA354719-4A8A-47E8-A6A4-79A949610386}" dt="2024-04-18T13:40:59.976" v="3508" actId="27803"/>
          <ac:spMkLst>
            <pc:docMk/>
            <pc:sldMk cId="767519772" sldId="268"/>
            <ac:spMk id="5055" creationId="{D4CDFA22-1F59-7306-C669-90BE92D6B4F9}"/>
          </ac:spMkLst>
        </pc:spChg>
        <pc:spChg chg="mod">
          <ac:chgData name="One Skill" userId="8d49c830ac36a521" providerId="LiveId" clId="{EA354719-4A8A-47E8-A6A4-79A949610386}" dt="2024-04-18T13:40:59.976" v="3508" actId="27803"/>
          <ac:spMkLst>
            <pc:docMk/>
            <pc:sldMk cId="767519772" sldId="268"/>
            <ac:spMk id="5056" creationId="{D7B360D2-E0C1-290A-C577-60A3CFB07C45}"/>
          </ac:spMkLst>
        </pc:spChg>
        <pc:spChg chg="mod">
          <ac:chgData name="One Skill" userId="8d49c830ac36a521" providerId="LiveId" clId="{EA354719-4A8A-47E8-A6A4-79A949610386}" dt="2024-04-18T13:40:59.976" v="3508" actId="27803"/>
          <ac:spMkLst>
            <pc:docMk/>
            <pc:sldMk cId="767519772" sldId="268"/>
            <ac:spMk id="5057" creationId="{5B257118-E0BB-30E4-ED2B-9B31DDB82168}"/>
          </ac:spMkLst>
        </pc:spChg>
        <pc:spChg chg="mod">
          <ac:chgData name="One Skill" userId="8d49c830ac36a521" providerId="LiveId" clId="{EA354719-4A8A-47E8-A6A4-79A949610386}" dt="2024-04-18T13:40:59.976" v="3508" actId="27803"/>
          <ac:spMkLst>
            <pc:docMk/>
            <pc:sldMk cId="767519772" sldId="268"/>
            <ac:spMk id="5058" creationId="{F0BD6D65-AF0F-5731-5CD1-BF89A85BD2FB}"/>
          </ac:spMkLst>
        </pc:spChg>
        <pc:spChg chg="mod">
          <ac:chgData name="One Skill" userId="8d49c830ac36a521" providerId="LiveId" clId="{EA354719-4A8A-47E8-A6A4-79A949610386}" dt="2024-04-18T13:40:59.976" v="3508" actId="27803"/>
          <ac:spMkLst>
            <pc:docMk/>
            <pc:sldMk cId="767519772" sldId="268"/>
            <ac:spMk id="5059" creationId="{68D74C2F-CA30-50E6-6723-454D65D91EE5}"/>
          </ac:spMkLst>
        </pc:spChg>
        <pc:spChg chg="mod">
          <ac:chgData name="One Skill" userId="8d49c830ac36a521" providerId="LiveId" clId="{EA354719-4A8A-47E8-A6A4-79A949610386}" dt="2024-04-18T13:40:59.976" v="3508" actId="27803"/>
          <ac:spMkLst>
            <pc:docMk/>
            <pc:sldMk cId="767519772" sldId="268"/>
            <ac:spMk id="5060" creationId="{E5C1BA44-DDAA-4064-0203-0EAED51A369D}"/>
          </ac:spMkLst>
        </pc:spChg>
        <pc:spChg chg="mod">
          <ac:chgData name="One Skill" userId="8d49c830ac36a521" providerId="LiveId" clId="{EA354719-4A8A-47E8-A6A4-79A949610386}" dt="2024-04-18T13:40:59.976" v="3508" actId="27803"/>
          <ac:spMkLst>
            <pc:docMk/>
            <pc:sldMk cId="767519772" sldId="268"/>
            <ac:spMk id="5061" creationId="{F7318468-A818-2BBF-CDC6-5B9DB5704BA9}"/>
          </ac:spMkLst>
        </pc:spChg>
        <pc:spChg chg="mod">
          <ac:chgData name="One Skill" userId="8d49c830ac36a521" providerId="LiveId" clId="{EA354719-4A8A-47E8-A6A4-79A949610386}" dt="2024-04-18T13:40:59.976" v="3508" actId="27803"/>
          <ac:spMkLst>
            <pc:docMk/>
            <pc:sldMk cId="767519772" sldId="268"/>
            <ac:spMk id="5062" creationId="{EB04524F-48D0-0F00-BE4B-C9AEC25717AF}"/>
          </ac:spMkLst>
        </pc:spChg>
        <pc:spChg chg="mod">
          <ac:chgData name="One Skill" userId="8d49c830ac36a521" providerId="LiveId" clId="{EA354719-4A8A-47E8-A6A4-79A949610386}" dt="2024-04-18T13:40:59.976" v="3508" actId="27803"/>
          <ac:spMkLst>
            <pc:docMk/>
            <pc:sldMk cId="767519772" sldId="268"/>
            <ac:spMk id="5063" creationId="{F9E0E098-CD76-BF9F-44F3-3203FE4A29DA}"/>
          </ac:spMkLst>
        </pc:spChg>
        <pc:spChg chg="mod">
          <ac:chgData name="One Skill" userId="8d49c830ac36a521" providerId="LiveId" clId="{EA354719-4A8A-47E8-A6A4-79A949610386}" dt="2024-04-18T13:40:59.976" v="3508" actId="27803"/>
          <ac:spMkLst>
            <pc:docMk/>
            <pc:sldMk cId="767519772" sldId="268"/>
            <ac:spMk id="5064" creationId="{C40E95CA-79B0-9E98-8CAD-6AE6B3052EFF}"/>
          </ac:spMkLst>
        </pc:spChg>
        <pc:spChg chg="mod">
          <ac:chgData name="One Skill" userId="8d49c830ac36a521" providerId="LiveId" clId="{EA354719-4A8A-47E8-A6A4-79A949610386}" dt="2024-04-18T13:40:59.976" v="3508" actId="27803"/>
          <ac:spMkLst>
            <pc:docMk/>
            <pc:sldMk cId="767519772" sldId="268"/>
            <ac:spMk id="5065" creationId="{6A7F584F-3ACD-3EE3-61CF-92853083394D}"/>
          </ac:spMkLst>
        </pc:spChg>
        <pc:spChg chg="mod">
          <ac:chgData name="One Skill" userId="8d49c830ac36a521" providerId="LiveId" clId="{EA354719-4A8A-47E8-A6A4-79A949610386}" dt="2024-04-18T13:40:59.976" v="3508" actId="27803"/>
          <ac:spMkLst>
            <pc:docMk/>
            <pc:sldMk cId="767519772" sldId="268"/>
            <ac:spMk id="5066" creationId="{652FFDED-BA6B-8E6E-0724-D54F7D0FE303}"/>
          </ac:spMkLst>
        </pc:spChg>
        <pc:spChg chg="mod">
          <ac:chgData name="One Skill" userId="8d49c830ac36a521" providerId="LiveId" clId="{EA354719-4A8A-47E8-A6A4-79A949610386}" dt="2024-04-18T13:40:59.976" v="3508" actId="27803"/>
          <ac:spMkLst>
            <pc:docMk/>
            <pc:sldMk cId="767519772" sldId="268"/>
            <ac:spMk id="5067" creationId="{97BF0359-33E5-5ADB-9642-B015124C2B25}"/>
          </ac:spMkLst>
        </pc:spChg>
        <pc:spChg chg="mod">
          <ac:chgData name="One Skill" userId="8d49c830ac36a521" providerId="LiveId" clId="{EA354719-4A8A-47E8-A6A4-79A949610386}" dt="2024-04-18T13:40:59.976" v="3508" actId="27803"/>
          <ac:spMkLst>
            <pc:docMk/>
            <pc:sldMk cId="767519772" sldId="268"/>
            <ac:spMk id="5068" creationId="{48E6D49F-B9FA-90CB-79E0-C802F9E0F0D5}"/>
          </ac:spMkLst>
        </pc:spChg>
        <pc:spChg chg="mod">
          <ac:chgData name="One Skill" userId="8d49c830ac36a521" providerId="LiveId" clId="{EA354719-4A8A-47E8-A6A4-79A949610386}" dt="2024-04-18T13:40:59.976" v="3508" actId="27803"/>
          <ac:spMkLst>
            <pc:docMk/>
            <pc:sldMk cId="767519772" sldId="268"/>
            <ac:spMk id="5069" creationId="{C672CA2D-9644-4E19-2FDD-65493B7FD2BF}"/>
          </ac:spMkLst>
        </pc:spChg>
        <pc:spChg chg="mod">
          <ac:chgData name="One Skill" userId="8d49c830ac36a521" providerId="LiveId" clId="{EA354719-4A8A-47E8-A6A4-79A949610386}" dt="2024-04-18T13:40:59.976" v="3508" actId="27803"/>
          <ac:spMkLst>
            <pc:docMk/>
            <pc:sldMk cId="767519772" sldId="268"/>
            <ac:spMk id="5070" creationId="{AC43D40A-6D58-258E-B332-80A106802902}"/>
          </ac:spMkLst>
        </pc:spChg>
        <pc:spChg chg="mod">
          <ac:chgData name="One Skill" userId="8d49c830ac36a521" providerId="LiveId" clId="{EA354719-4A8A-47E8-A6A4-79A949610386}" dt="2024-04-18T13:40:59.976" v="3508" actId="27803"/>
          <ac:spMkLst>
            <pc:docMk/>
            <pc:sldMk cId="767519772" sldId="268"/>
            <ac:spMk id="5071" creationId="{A2F04AE5-BB76-CEA6-2ED9-8445A130712F}"/>
          </ac:spMkLst>
        </pc:spChg>
        <pc:spChg chg="mod">
          <ac:chgData name="One Skill" userId="8d49c830ac36a521" providerId="LiveId" clId="{EA354719-4A8A-47E8-A6A4-79A949610386}" dt="2024-04-18T13:40:59.976" v="3508" actId="27803"/>
          <ac:spMkLst>
            <pc:docMk/>
            <pc:sldMk cId="767519772" sldId="268"/>
            <ac:spMk id="5072" creationId="{24010CA3-49BD-0CF9-86F1-D87960F444F2}"/>
          </ac:spMkLst>
        </pc:spChg>
        <pc:spChg chg="mod">
          <ac:chgData name="One Skill" userId="8d49c830ac36a521" providerId="LiveId" clId="{EA354719-4A8A-47E8-A6A4-79A949610386}" dt="2024-04-18T13:40:59.976" v="3508" actId="27803"/>
          <ac:spMkLst>
            <pc:docMk/>
            <pc:sldMk cId="767519772" sldId="268"/>
            <ac:spMk id="5073" creationId="{EDDE860E-A90E-3F79-2CDA-977FFD5ED7E8}"/>
          </ac:spMkLst>
        </pc:spChg>
        <pc:spChg chg="mod">
          <ac:chgData name="One Skill" userId="8d49c830ac36a521" providerId="LiveId" clId="{EA354719-4A8A-47E8-A6A4-79A949610386}" dt="2024-04-18T13:40:59.976" v="3508" actId="27803"/>
          <ac:spMkLst>
            <pc:docMk/>
            <pc:sldMk cId="767519772" sldId="268"/>
            <ac:spMk id="5074" creationId="{40A722F8-AB5C-BBB9-6F72-50F2EE829CB9}"/>
          </ac:spMkLst>
        </pc:spChg>
        <pc:spChg chg="mod">
          <ac:chgData name="One Skill" userId="8d49c830ac36a521" providerId="LiveId" clId="{EA354719-4A8A-47E8-A6A4-79A949610386}" dt="2024-04-18T13:40:59.976" v="3508" actId="27803"/>
          <ac:spMkLst>
            <pc:docMk/>
            <pc:sldMk cId="767519772" sldId="268"/>
            <ac:spMk id="5075" creationId="{9A5D19C4-C367-6EF6-41E4-B5BBF190DE9F}"/>
          </ac:spMkLst>
        </pc:spChg>
        <pc:spChg chg="mod">
          <ac:chgData name="One Skill" userId="8d49c830ac36a521" providerId="LiveId" clId="{EA354719-4A8A-47E8-A6A4-79A949610386}" dt="2024-04-18T13:40:59.976" v="3508" actId="27803"/>
          <ac:spMkLst>
            <pc:docMk/>
            <pc:sldMk cId="767519772" sldId="268"/>
            <ac:spMk id="5076" creationId="{C87DBAD7-DBDB-9336-9628-C35732CA4340}"/>
          </ac:spMkLst>
        </pc:spChg>
        <pc:spChg chg="mod">
          <ac:chgData name="One Skill" userId="8d49c830ac36a521" providerId="LiveId" clId="{EA354719-4A8A-47E8-A6A4-79A949610386}" dt="2024-04-18T13:40:59.976" v="3508" actId="27803"/>
          <ac:spMkLst>
            <pc:docMk/>
            <pc:sldMk cId="767519772" sldId="268"/>
            <ac:spMk id="5077" creationId="{6C847317-3E9A-927C-B312-842F3D9BDB35}"/>
          </ac:spMkLst>
        </pc:spChg>
        <pc:spChg chg="mod">
          <ac:chgData name="One Skill" userId="8d49c830ac36a521" providerId="LiveId" clId="{EA354719-4A8A-47E8-A6A4-79A949610386}" dt="2024-04-18T13:40:59.976" v="3508" actId="27803"/>
          <ac:spMkLst>
            <pc:docMk/>
            <pc:sldMk cId="767519772" sldId="268"/>
            <ac:spMk id="5078" creationId="{FB8D4379-C7FA-300A-BA92-98BFF9B63C89}"/>
          </ac:spMkLst>
        </pc:spChg>
        <pc:spChg chg="mod">
          <ac:chgData name="One Skill" userId="8d49c830ac36a521" providerId="LiveId" clId="{EA354719-4A8A-47E8-A6A4-79A949610386}" dt="2024-04-18T13:40:59.976" v="3508" actId="27803"/>
          <ac:spMkLst>
            <pc:docMk/>
            <pc:sldMk cId="767519772" sldId="268"/>
            <ac:spMk id="5079" creationId="{16E0F056-6FF3-F6EE-67ED-59333452D7B3}"/>
          </ac:spMkLst>
        </pc:spChg>
        <pc:spChg chg="mod">
          <ac:chgData name="One Skill" userId="8d49c830ac36a521" providerId="LiveId" clId="{EA354719-4A8A-47E8-A6A4-79A949610386}" dt="2024-04-18T13:40:59.976" v="3508" actId="27803"/>
          <ac:spMkLst>
            <pc:docMk/>
            <pc:sldMk cId="767519772" sldId="268"/>
            <ac:spMk id="5080" creationId="{133ED1F0-7F6E-7632-4751-9EA6DF1797B4}"/>
          </ac:spMkLst>
        </pc:spChg>
        <pc:spChg chg="mod">
          <ac:chgData name="One Skill" userId="8d49c830ac36a521" providerId="LiveId" clId="{EA354719-4A8A-47E8-A6A4-79A949610386}" dt="2024-04-18T13:40:59.976" v="3508" actId="27803"/>
          <ac:spMkLst>
            <pc:docMk/>
            <pc:sldMk cId="767519772" sldId="268"/>
            <ac:spMk id="5081" creationId="{FC8D02ED-FCBD-8613-B177-4CFF895BC21B}"/>
          </ac:spMkLst>
        </pc:spChg>
        <pc:spChg chg="mod">
          <ac:chgData name="One Skill" userId="8d49c830ac36a521" providerId="LiveId" clId="{EA354719-4A8A-47E8-A6A4-79A949610386}" dt="2024-04-18T13:40:59.976" v="3508" actId="27803"/>
          <ac:spMkLst>
            <pc:docMk/>
            <pc:sldMk cId="767519772" sldId="268"/>
            <ac:spMk id="5082" creationId="{E2EC4A86-B1E5-C436-1F3D-E75FCADA5D1A}"/>
          </ac:spMkLst>
        </pc:spChg>
        <pc:spChg chg="mod">
          <ac:chgData name="One Skill" userId="8d49c830ac36a521" providerId="LiveId" clId="{EA354719-4A8A-47E8-A6A4-79A949610386}" dt="2024-04-18T13:40:59.976" v="3508" actId="27803"/>
          <ac:spMkLst>
            <pc:docMk/>
            <pc:sldMk cId="767519772" sldId="268"/>
            <ac:spMk id="5083" creationId="{637EB696-E1E9-87F2-6418-047C69E23A16}"/>
          </ac:spMkLst>
        </pc:spChg>
        <pc:spChg chg="mod">
          <ac:chgData name="One Skill" userId="8d49c830ac36a521" providerId="LiveId" clId="{EA354719-4A8A-47E8-A6A4-79A949610386}" dt="2024-04-18T13:40:59.976" v="3508" actId="27803"/>
          <ac:spMkLst>
            <pc:docMk/>
            <pc:sldMk cId="767519772" sldId="268"/>
            <ac:spMk id="5084" creationId="{C1697A57-AD77-0CAB-C3AB-AF26BD6AB693}"/>
          </ac:spMkLst>
        </pc:spChg>
        <pc:spChg chg="mod">
          <ac:chgData name="One Skill" userId="8d49c830ac36a521" providerId="LiveId" clId="{EA354719-4A8A-47E8-A6A4-79A949610386}" dt="2024-04-18T13:40:59.976" v="3508" actId="27803"/>
          <ac:spMkLst>
            <pc:docMk/>
            <pc:sldMk cId="767519772" sldId="268"/>
            <ac:spMk id="5085" creationId="{CCD66ED9-8486-336C-E417-9612EC640BCF}"/>
          </ac:spMkLst>
        </pc:spChg>
        <pc:spChg chg="mod">
          <ac:chgData name="One Skill" userId="8d49c830ac36a521" providerId="LiveId" clId="{EA354719-4A8A-47E8-A6A4-79A949610386}" dt="2024-04-18T13:40:59.976" v="3508" actId="27803"/>
          <ac:spMkLst>
            <pc:docMk/>
            <pc:sldMk cId="767519772" sldId="268"/>
            <ac:spMk id="5086" creationId="{A23BF2E6-8EE5-11D3-1F4E-F5434A93975E}"/>
          </ac:spMkLst>
        </pc:spChg>
        <pc:spChg chg="mod">
          <ac:chgData name="One Skill" userId="8d49c830ac36a521" providerId="LiveId" clId="{EA354719-4A8A-47E8-A6A4-79A949610386}" dt="2024-04-18T13:40:59.976" v="3508" actId="27803"/>
          <ac:spMkLst>
            <pc:docMk/>
            <pc:sldMk cId="767519772" sldId="268"/>
            <ac:spMk id="5087" creationId="{CE407310-1F9A-90F3-78AD-B6AD5350D060}"/>
          </ac:spMkLst>
        </pc:spChg>
        <pc:spChg chg="mod">
          <ac:chgData name="One Skill" userId="8d49c830ac36a521" providerId="LiveId" clId="{EA354719-4A8A-47E8-A6A4-79A949610386}" dt="2024-04-18T13:40:59.976" v="3508" actId="27803"/>
          <ac:spMkLst>
            <pc:docMk/>
            <pc:sldMk cId="767519772" sldId="268"/>
            <ac:spMk id="5088" creationId="{D83FFD08-4DFB-0F35-19B6-D9C23C9D24F3}"/>
          </ac:spMkLst>
        </pc:spChg>
        <pc:spChg chg="mod">
          <ac:chgData name="One Skill" userId="8d49c830ac36a521" providerId="LiveId" clId="{EA354719-4A8A-47E8-A6A4-79A949610386}" dt="2024-04-18T13:40:59.976" v="3508" actId="27803"/>
          <ac:spMkLst>
            <pc:docMk/>
            <pc:sldMk cId="767519772" sldId="268"/>
            <ac:spMk id="5089" creationId="{7D0EE38D-BFD1-08E0-A205-4A2C3D70C5E0}"/>
          </ac:spMkLst>
        </pc:spChg>
        <pc:spChg chg="mod">
          <ac:chgData name="One Skill" userId="8d49c830ac36a521" providerId="LiveId" clId="{EA354719-4A8A-47E8-A6A4-79A949610386}" dt="2024-04-18T13:40:59.976" v="3508" actId="27803"/>
          <ac:spMkLst>
            <pc:docMk/>
            <pc:sldMk cId="767519772" sldId="268"/>
            <ac:spMk id="5090" creationId="{02CAA09E-695B-4FFA-A4C9-C87B5E30F4A6}"/>
          </ac:spMkLst>
        </pc:spChg>
        <pc:spChg chg="mod">
          <ac:chgData name="One Skill" userId="8d49c830ac36a521" providerId="LiveId" clId="{EA354719-4A8A-47E8-A6A4-79A949610386}" dt="2024-04-18T13:40:59.976" v="3508" actId="27803"/>
          <ac:spMkLst>
            <pc:docMk/>
            <pc:sldMk cId="767519772" sldId="268"/>
            <ac:spMk id="5091" creationId="{F3951D2A-B7BC-542D-2BDC-42C72FD7E5E1}"/>
          </ac:spMkLst>
        </pc:spChg>
        <pc:spChg chg="mod">
          <ac:chgData name="One Skill" userId="8d49c830ac36a521" providerId="LiveId" clId="{EA354719-4A8A-47E8-A6A4-79A949610386}" dt="2024-04-18T13:40:59.976" v="3508" actId="27803"/>
          <ac:spMkLst>
            <pc:docMk/>
            <pc:sldMk cId="767519772" sldId="268"/>
            <ac:spMk id="5092" creationId="{70F84187-6848-2F5C-8C6C-9C2C3195E9A0}"/>
          </ac:spMkLst>
        </pc:spChg>
        <pc:spChg chg="mod">
          <ac:chgData name="One Skill" userId="8d49c830ac36a521" providerId="LiveId" clId="{EA354719-4A8A-47E8-A6A4-79A949610386}" dt="2024-04-18T13:40:59.976" v="3508" actId="27803"/>
          <ac:spMkLst>
            <pc:docMk/>
            <pc:sldMk cId="767519772" sldId="268"/>
            <ac:spMk id="5093" creationId="{90709C02-9E41-7611-A9E4-73F5FEAFB2B3}"/>
          </ac:spMkLst>
        </pc:spChg>
        <pc:spChg chg="mod">
          <ac:chgData name="One Skill" userId="8d49c830ac36a521" providerId="LiveId" clId="{EA354719-4A8A-47E8-A6A4-79A949610386}" dt="2024-04-18T13:40:59.976" v="3508" actId="27803"/>
          <ac:spMkLst>
            <pc:docMk/>
            <pc:sldMk cId="767519772" sldId="268"/>
            <ac:spMk id="5094" creationId="{0B1D7BF5-F7E4-D86B-89EB-CEF73B46E524}"/>
          </ac:spMkLst>
        </pc:spChg>
        <pc:spChg chg="mod">
          <ac:chgData name="One Skill" userId="8d49c830ac36a521" providerId="LiveId" clId="{EA354719-4A8A-47E8-A6A4-79A949610386}" dt="2024-04-18T13:40:59.976" v="3508" actId="27803"/>
          <ac:spMkLst>
            <pc:docMk/>
            <pc:sldMk cId="767519772" sldId="268"/>
            <ac:spMk id="5095" creationId="{00839DFE-EC4D-E949-83ED-77400C5C79EA}"/>
          </ac:spMkLst>
        </pc:spChg>
        <pc:spChg chg="mod">
          <ac:chgData name="One Skill" userId="8d49c830ac36a521" providerId="LiveId" clId="{EA354719-4A8A-47E8-A6A4-79A949610386}" dt="2024-04-18T13:40:59.976" v="3508" actId="27803"/>
          <ac:spMkLst>
            <pc:docMk/>
            <pc:sldMk cId="767519772" sldId="268"/>
            <ac:spMk id="5096" creationId="{E9B6FF7E-3E8F-B5B3-532A-FDCD65CB3753}"/>
          </ac:spMkLst>
        </pc:spChg>
        <pc:spChg chg="mod">
          <ac:chgData name="One Skill" userId="8d49c830ac36a521" providerId="LiveId" clId="{EA354719-4A8A-47E8-A6A4-79A949610386}" dt="2024-04-18T13:40:59.976" v="3508" actId="27803"/>
          <ac:spMkLst>
            <pc:docMk/>
            <pc:sldMk cId="767519772" sldId="268"/>
            <ac:spMk id="5097" creationId="{E798E56D-D230-5189-7C6C-AAFF79437EE3}"/>
          </ac:spMkLst>
        </pc:spChg>
        <pc:spChg chg="mod">
          <ac:chgData name="One Skill" userId="8d49c830ac36a521" providerId="LiveId" clId="{EA354719-4A8A-47E8-A6A4-79A949610386}" dt="2024-04-18T13:40:59.976" v="3508" actId="27803"/>
          <ac:spMkLst>
            <pc:docMk/>
            <pc:sldMk cId="767519772" sldId="268"/>
            <ac:spMk id="5098" creationId="{AFC0E75C-D530-F7DC-D3A0-33635A8691F7}"/>
          </ac:spMkLst>
        </pc:spChg>
        <pc:spChg chg="mod">
          <ac:chgData name="One Skill" userId="8d49c830ac36a521" providerId="LiveId" clId="{EA354719-4A8A-47E8-A6A4-79A949610386}" dt="2024-04-18T13:40:59.976" v="3508" actId="27803"/>
          <ac:spMkLst>
            <pc:docMk/>
            <pc:sldMk cId="767519772" sldId="268"/>
            <ac:spMk id="5099" creationId="{964A7FAB-6AE8-A73A-85FC-B8728C578CD1}"/>
          </ac:spMkLst>
        </pc:spChg>
        <pc:spChg chg="mod">
          <ac:chgData name="One Skill" userId="8d49c830ac36a521" providerId="LiveId" clId="{EA354719-4A8A-47E8-A6A4-79A949610386}" dt="2024-04-18T13:40:59.976" v="3508" actId="27803"/>
          <ac:spMkLst>
            <pc:docMk/>
            <pc:sldMk cId="767519772" sldId="268"/>
            <ac:spMk id="5100" creationId="{1DF89B75-2AC1-35CC-249E-9AE06490AC7C}"/>
          </ac:spMkLst>
        </pc:spChg>
        <pc:spChg chg="mod">
          <ac:chgData name="One Skill" userId="8d49c830ac36a521" providerId="LiveId" clId="{EA354719-4A8A-47E8-A6A4-79A949610386}" dt="2024-04-18T13:40:59.976" v="3508" actId="27803"/>
          <ac:spMkLst>
            <pc:docMk/>
            <pc:sldMk cId="767519772" sldId="268"/>
            <ac:spMk id="5101" creationId="{D8F08C5A-2194-9ECC-5361-C81474FC0674}"/>
          </ac:spMkLst>
        </pc:spChg>
        <pc:spChg chg="mod">
          <ac:chgData name="One Skill" userId="8d49c830ac36a521" providerId="LiveId" clId="{EA354719-4A8A-47E8-A6A4-79A949610386}" dt="2024-04-18T13:40:59.976" v="3508" actId="27803"/>
          <ac:spMkLst>
            <pc:docMk/>
            <pc:sldMk cId="767519772" sldId="268"/>
            <ac:spMk id="5102" creationId="{720490A7-5E5D-9C30-76CD-2E0AA85B9729}"/>
          </ac:spMkLst>
        </pc:spChg>
        <pc:spChg chg="mod">
          <ac:chgData name="One Skill" userId="8d49c830ac36a521" providerId="LiveId" clId="{EA354719-4A8A-47E8-A6A4-79A949610386}" dt="2024-04-18T13:40:59.976" v="3508" actId="27803"/>
          <ac:spMkLst>
            <pc:docMk/>
            <pc:sldMk cId="767519772" sldId="268"/>
            <ac:spMk id="5103" creationId="{707DD9E6-F5BC-C402-66F1-3470845717B6}"/>
          </ac:spMkLst>
        </pc:spChg>
        <pc:spChg chg="mod">
          <ac:chgData name="One Skill" userId="8d49c830ac36a521" providerId="LiveId" clId="{EA354719-4A8A-47E8-A6A4-79A949610386}" dt="2024-04-18T13:40:59.976" v="3508" actId="27803"/>
          <ac:spMkLst>
            <pc:docMk/>
            <pc:sldMk cId="767519772" sldId="268"/>
            <ac:spMk id="5104" creationId="{6B3271FF-71DF-74D1-027C-75310574E688}"/>
          </ac:spMkLst>
        </pc:spChg>
        <pc:spChg chg="mod">
          <ac:chgData name="One Skill" userId="8d49c830ac36a521" providerId="LiveId" clId="{EA354719-4A8A-47E8-A6A4-79A949610386}" dt="2024-04-18T13:40:59.976" v="3508" actId="27803"/>
          <ac:spMkLst>
            <pc:docMk/>
            <pc:sldMk cId="767519772" sldId="268"/>
            <ac:spMk id="5105" creationId="{DDA17571-5382-CD8F-BB4F-60842FAA4EC9}"/>
          </ac:spMkLst>
        </pc:spChg>
        <pc:spChg chg="mod">
          <ac:chgData name="One Skill" userId="8d49c830ac36a521" providerId="LiveId" clId="{EA354719-4A8A-47E8-A6A4-79A949610386}" dt="2024-04-18T13:40:59.976" v="3508" actId="27803"/>
          <ac:spMkLst>
            <pc:docMk/>
            <pc:sldMk cId="767519772" sldId="268"/>
            <ac:spMk id="5106" creationId="{2F98190C-8D53-559B-E9E2-8BCE3FBF604A}"/>
          </ac:spMkLst>
        </pc:spChg>
        <pc:spChg chg="mod">
          <ac:chgData name="One Skill" userId="8d49c830ac36a521" providerId="LiveId" clId="{EA354719-4A8A-47E8-A6A4-79A949610386}" dt="2024-04-18T13:40:59.976" v="3508" actId="27803"/>
          <ac:spMkLst>
            <pc:docMk/>
            <pc:sldMk cId="767519772" sldId="268"/>
            <ac:spMk id="5107" creationId="{251C7C5D-0169-0FFD-0E0F-AB45EA03B1E6}"/>
          </ac:spMkLst>
        </pc:spChg>
        <pc:spChg chg="mod">
          <ac:chgData name="One Skill" userId="8d49c830ac36a521" providerId="LiveId" clId="{EA354719-4A8A-47E8-A6A4-79A949610386}" dt="2024-04-18T13:40:59.976" v="3508" actId="27803"/>
          <ac:spMkLst>
            <pc:docMk/>
            <pc:sldMk cId="767519772" sldId="268"/>
            <ac:spMk id="5108" creationId="{91EEAF7F-67B8-8A09-586B-53EDA6CB1B49}"/>
          </ac:spMkLst>
        </pc:spChg>
        <pc:spChg chg="mod">
          <ac:chgData name="One Skill" userId="8d49c830ac36a521" providerId="LiveId" clId="{EA354719-4A8A-47E8-A6A4-79A949610386}" dt="2024-04-18T13:40:59.976" v="3508" actId="27803"/>
          <ac:spMkLst>
            <pc:docMk/>
            <pc:sldMk cId="767519772" sldId="268"/>
            <ac:spMk id="5109" creationId="{D2520A8A-5293-1C02-229D-24E8CA2BF4D9}"/>
          </ac:spMkLst>
        </pc:spChg>
        <pc:spChg chg="mod">
          <ac:chgData name="One Skill" userId="8d49c830ac36a521" providerId="LiveId" clId="{EA354719-4A8A-47E8-A6A4-79A949610386}" dt="2024-04-18T13:40:59.976" v="3508" actId="27803"/>
          <ac:spMkLst>
            <pc:docMk/>
            <pc:sldMk cId="767519772" sldId="268"/>
            <ac:spMk id="5110" creationId="{7DA7A013-0657-B41F-ABCF-08A25175D111}"/>
          </ac:spMkLst>
        </pc:spChg>
        <pc:spChg chg="mod">
          <ac:chgData name="One Skill" userId="8d49c830ac36a521" providerId="LiveId" clId="{EA354719-4A8A-47E8-A6A4-79A949610386}" dt="2024-04-18T13:40:59.976" v="3508" actId="27803"/>
          <ac:spMkLst>
            <pc:docMk/>
            <pc:sldMk cId="767519772" sldId="268"/>
            <ac:spMk id="5111" creationId="{ADF4AFAD-65CE-8BCB-A69C-34E3146119CD}"/>
          </ac:spMkLst>
        </pc:spChg>
        <pc:spChg chg="mod">
          <ac:chgData name="One Skill" userId="8d49c830ac36a521" providerId="LiveId" clId="{EA354719-4A8A-47E8-A6A4-79A949610386}" dt="2024-04-18T13:40:59.976" v="3508" actId="27803"/>
          <ac:spMkLst>
            <pc:docMk/>
            <pc:sldMk cId="767519772" sldId="268"/>
            <ac:spMk id="5112" creationId="{A786D7F4-0247-F346-6BBD-FAF025BA9D97}"/>
          </ac:spMkLst>
        </pc:spChg>
        <pc:spChg chg="mod">
          <ac:chgData name="One Skill" userId="8d49c830ac36a521" providerId="LiveId" clId="{EA354719-4A8A-47E8-A6A4-79A949610386}" dt="2024-04-18T13:40:59.976" v="3508" actId="27803"/>
          <ac:spMkLst>
            <pc:docMk/>
            <pc:sldMk cId="767519772" sldId="268"/>
            <ac:spMk id="5113" creationId="{47F7A426-F599-85F6-D036-76379675B92B}"/>
          </ac:spMkLst>
        </pc:spChg>
        <pc:spChg chg="mod">
          <ac:chgData name="One Skill" userId="8d49c830ac36a521" providerId="LiveId" clId="{EA354719-4A8A-47E8-A6A4-79A949610386}" dt="2024-04-18T13:40:59.976" v="3508" actId="27803"/>
          <ac:spMkLst>
            <pc:docMk/>
            <pc:sldMk cId="767519772" sldId="268"/>
            <ac:spMk id="5114" creationId="{88319715-88BD-2347-0EEC-98BACD79C046}"/>
          </ac:spMkLst>
        </pc:spChg>
        <pc:spChg chg="mod">
          <ac:chgData name="One Skill" userId="8d49c830ac36a521" providerId="LiveId" clId="{EA354719-4A8A-47E8-A6A4-79A949610386}" dt="2024-04-18T13:40:59.976" v="3508" actId="27803"/>
          <ac:spMkLst>
            <pc:docMk/>
            <pc:sldMk cId="767519772" sldId="268"/>
            <ac:spMk id="5115" creationId="{7EF8B6E3-7A3B-2B8D-23C6-78C73F632E97}"/>
          </ac:spMkLst>
        </pc:spChg>
        <pc:spChg chg="mod">
          <ac:chgData name="One Skill" userId="8d49c830ac36a521" providerId="LiveId" clId="{EA354719-4A8A-47E8-A6A4-79A949610386}" dt="2024-04-18T13:40:59.976" v="3508" actId="27803"/>
          <ac:spMkLst>
            <pc:docMk/>
            <pc:sldMk cId="767519772" sldId="268"/>
            <ac:spMk id="5116" creationId="{2711A8B1-774D-1C0A-44DE-DE50C68DE804}"/>
          </ac:spMkLst>
        </pc:spChg>
        <pc:spChg chg="mod">
          <ac:chgData name="One Skill" userId="8d49c830ac36a521" providerId="LiveId" clId="{EA354719-4A8A-47E8-A6A4-79A949610386}" dt="2024-04-18T13:40:59.976" v="3508" actId="27803"/>
          <ac:spMkLst>
            <pc:docMk/>
            <pc:sldMk cId="767519772" sldId="268"/>
            <ac:spMk id="5117" creationId="{EBD99FBB-2A26-4801-1143-03C9E92517D6}"/>
          </ac:spMkLst>
        </pc:spChg>
        <pc:spChg chg="mod">
          <ac:chgData name="One Skill" userId="8d49c830ac36a521" providerId="LiveId" clId="{EA354719-4A8A-47E8-A6A4-79A949610386}" dt="2024-04-18T13:40:59.976" v="3508" actId="27803"/>
          <ac:spMkLst>
            <pc:docMk/>
            <pc:sldMk cId="767519772" sldId="268"/>
            <ac:spMk id="5118" creationId="{4FFB5788-8B51-786B-217B-0E189A3D655C}"/>
          </ac:spMkLst>
        </pc:spChg>
        <pc:spChg chg="mod">
          <ac:chgData name="One Skill" userId="8d49c830ac36a521" providerId="LiveId" clId="{EA354719-4A8A-47E8-A6A4-79A949610386}" dt="2024-04-18T13:40:59.976" v="3508" actId="27803"/>
          <ac:spMkLst>
            <pc:docMk/>
            <pc:sldMk cId="767519772" sldId="268"/>
            <ac:spMk id="5119" creationId="{54D4E337-C864-C332-55CF-8F9CF3D1EA09}"/>
          </ac:spMkLst>
        </pc:spChg>
        <pc:spChg chg="mod">
          <ac:chgData name="One Skill" userId="8d49c830ac36a521" providerId="LiveId" clId="{EA354719-4A8A-47E8-A6A4-79A949610386}" dt="2024-04-18T13:40:59.976" v="3508" actId="27803"/>
          <ac:spMkLst>
            <pc:docMk/>
            <pc:sldMk cId="767519772" sldId="268"/>
            <ac:spMk id="5120" creationId="{7921B680-D74E-4CE5-1FA6-1505CD77DDCA}"/>
          </ac:spMkLst>
        </pc:spChg>
        <pc:spChg chg="mod">
          <ac:chgData name="One Skill" userId="8d49c830ac36a521" providerId="LiveId" clId="{EA354719-4A8A-47E8-A6A4-79A949610386}" dt="2024-04-18T13:40:59.976" v="3508" actId="27803"/>
          <ac:spMkLst>
            <pc:docMk/>
            <pc:sldMk cId="767519772" sldId="268"/>
            <ac:spMk id="5121" creationId="{12E85F76-7A8C-ED39-80BA-81A04F6F6F52}"/>
          </ac:spMkLst>
        </pc:spChg>
        <pc:spChg chg="mod">
          <ac:chgData name="One Skill" userId="8d49c830ac36a521" providerId="LiveId" clId="{EA354719-4A8A-47E8-A6A4-79A949610386}" dt="2024-04-18T13:40:59.976" v="3508" actId="27803"/>
          <ac:spMkLst>
            <pc:docMk/>
            <pc:sldMk cId="767519772" sldId="268"/>
            <ac:spMk id="5122" creationId="{418FDB43-C2E6-B859-35C2-6A9A64035A7F}"/>
          </ac:spMkLst>
        </pc:spChg>
        <pc:spChg chg="mod">
          <ac:chgData name="One Skill" userId="8d49c830ac36a521" providerId="LiveId" clId="{EA354719-4A8A-47E8-A6A4-79A949610386}" dt="2024-04-18T13:40:59.976" v="3508" actId="27803"/>
          <ac:spMkLst>
            <pc:docMk/>
            <pc:sldMk cId="767519772" sldId="268"/>
            <ac:spMk id="5123" creationId="{913E7822-0384-968D-5BF5-1469FA701F83}"/>
          </ac:spMkLst>
        </pc:spChg>
        <pc:spChg chg="mod">
          <ac:chgData name="One Skill" userId="8d49c830ac36a521" providerId="LiveId" clId="{EA354719-4A8A-47E8-A6A4-79A949610386}" dt="2024-04-18T13:40:59.976" v="3508" actId="27803"/>
          <ac:spMkLst>
            <pc:docMk/>
            <pc:sldMk cId="767519772" sldId="268"/>
            <ac:spMk id="5124" creationId="{11CC0B0F-CA53-2717-AACC-EBBD87F71C2F}"/>
          </ac:spMkLst>
        </pc:spChg>
        <pc:spChg chg="mod">
          <ac:chgData name="One Skill" userId="8d49c830ac36a521" providerId="LiveId" clId="{EA354719-4A8A-47E8-A6A4-79A949610386}" dt="2024-04-18T13:40:59.976" v="3508" actId="27803"/>
          <ac:spMkLst>
            <pc:docMk/>
            <pc:sldMk cId="767519772" sldId="268"/>
            <ac:spMk id="5125" creationId="{7AE08B67-D937-D217-0AB5-6DA80C24A110}"/>
          </ac:spMkLst>
        </pc:spChg>
        <pc:spChg chg="mod">
          <ac:chgData name="One Skill" userId="8d49c830ac36a521" providerId="LiveId" clId="{EA354719-4A8A-47E8-A6A4-79A949610386}" dt="2024-04-18T13:40:59.976" v="3508" actId="27803"/>
          <ac:spMkLst>
            <pc:docMk/>
            <pc:sldMk cId="767519772" sldId="268"/>
            <ac:spMk id="5126" creationId="{83947E2F-0BCB-15E1-D017-07DBA1178299}"/>
          </ac:spMkLst>
        </pc:spChg>
        <pc:spChg chg="mod">
          <ac:chgData name="One Skill" userId="8d49c830ac36a521" providerId="LiveId" clId="{EA354719-4A8A-47E8-A6A4-79A949610386}" dt="2024-04-18T13:40:59.976" v="3508" actId="27803"/>
          <ac:spMkLst>
            <pc:docMk/>
            <pc:sldMk cId="767519772" sldId="268"/>
            <ac:spMk id="5127" creationId="{4850FE9B-A8C1-8B81-4C39-08BAF8D54E11}"/>
          </ac:spMkLst>
        </pc:spChg>
        <pc:spChg chg="mod">
          <ac:chgData name="One Skill" userId="8d49c830ac36a521" providerId="LiveId" clId="{EA354719-4A8A-47E8-A6A4-79A949610386}" dt="2024-04-18T13:40:59.976" v="3508" actId="27803"/>
          <ac:spMkLst>
            <pc:docMk/>
            <pc:sldMk cId="767519772" sldId="268"/>
            <ac:spMk id="5128" creationId="{D09FBF64-E000-07EB-0F9B-95D8491A00D5}"/>
          </ac:spMkLst>
        </pc:spChg>
        <pc:spChg chg="mod">
          <ac:chgData name="One Skill" userId="8d49c830ac36a521" providerId="LiveId" clId="{EA354719-4A8A-47E8-A6A4-79A949610386}" dt="2024-04-18T13:40:59.976" v="3508" actId="27803"/>
          <ac:spMkLst>
            <pc:docMk/>
            <pc:sldMk cId="767519772" sldId="268"/>
            <ac:spMk id="5129" creationId="{D18212B7-72AE-3F7C-C6B4-04B4096809D7}"/>
          </ac:spMkLst>
        </pc:spChg>
        <pc:spChg chg="mod">
          <ac:chgData name="One Skill" userId="8d49c830ac36a521" providerId="LiveId" clId="{EA354719-4A8A-47E8-A6A4-79A949610386}" dt="2024-04-18T13:40:59.976" v="3508" actId="27803"/>
          <ac:spMkLst>
            <pc:docMk/>
            <pc:sldMk cId="767519772" sldId="268"/>
            <ac:spMk id="5130" creationId="{E9063CCE-0178-6FD6-7FDE-88DB3A925CD5}"/>
          </ac:spMkLst>
        </pc:spChg>
        <pc:spChg chg="mod">
          <ac:chgData name="One Skill" userId="8d49c830ac36a521" providerId="LiveId" clId="{EA354719-4A8A-47E8-A6A4-79A949610386}" dt="2024-04-18T13:40:59.976" v="3508" actId="27803"/>
          <ac:spMkLst>
            <pc:docMk/>
            <pc:sldMk cId="767519772" sldId="268"/>
            <ac:spMk id="5131" creationId="{9CA39DCB-534B-A528-490B-CB2C9ABA5462}"/>
          </ac:spMkLst>
        </pc:spChg>
        <pc:spChg chg="mod">
          <ac:chgData name="One Skill" userId="8d49c830ac36a521" providerId="LiveId" clId="{EA354719-4A8A-47E8-A6A4-79A949610386}" dt="2024-04-18T13:40:59.976" v="3508" actId="27803"/>
          <ac:spMkLst>
            <pc:docMk/>
            <pc:sldMk cId="767519772" sldId="268"/>
            <ac:spMk id="5132" creationId="{DEE0875B-74B7-DBEA-4B14-61EF6A4D58B4}"/>
          </ac:spMkLst>
        </pc:spChg>
        <pc:spChg chg="mod">
          <ac:chgData name="One Skill" userId="8d49c830ac36a521" providerId="LiveId" clId="{EA354719-4A8A-47E8-A6A4-79A949610386}" dt="2024-04-18T13:40:59.976" v="3508" actId="27803"/>
          <ac:spMkLst>
            <pc:docMk/>
            <pc:sldMk cId="767519772" sldId="268"/>
            <ac:spMk id="5133" creationId="{8F7DCE19-1138-4B3B-0AB0-78EC00CD4DDB}"/>
          </ac:spMkLst>
        </pc:spChg>
        <pc:spChg chg="mod">
          <ac:chgData name="One Skill" userId="8d49c830ac36a521" providerId="LiveId" clId="{EA354719-4A8A-47E8-A6A4-79A949610386}" dt="2024-04-18T13:40:59.976" v="3508" actId="27803"/>
          <ac:spMkLst>
            <pc:docMk/>
            <pc:sldMk cId="767519772" sldId="268"/>
            <ac:spMk id="5134" creationId="{9770BF3B-8C8D-9CAC-93BF-BBC6C2D579E8}"/>
          </ac:spMkLst>
        </pc:spChg>
        <pc:spChg chg="mod">
          <ac:chgData name="One Skill" userId="8d49c830ac36a521" providerId="LiveId" clId="{EA354719-4A8A-47E8-A6A4-79A949610386}" dt="2024-04-18T13:40:59.976" v="3508" actId="27803"/>
          <ac:spMkLst>
            <pc:docMk/>
            <pc:sldMk cId="767519772" sldId="268"/>
            <ac:spMk id="5135" creationId="{81709EF6-839D-AE77-3FD8-4FEB964B8E75}"/>
          </ac:spMkLst>
        </pc:spChg>
        <pc:spChg chg="mod">
          <ac:chgData name="One Skill" userId="8d49c830ac36a521" providerId="LiveId" clId="{EA354719-4A8A-47E8-A6A4-79A949610386}" dt="2024-04-18T13:40:59.976" v="3508" actId="27803"/>
          <ac:spMkLst>
            <pc:docMk/>
            <pc:sldMk cId="767519772" sldId="268"/>
            <ac:spMk id="5136" creationId="{FD8074DF-B737-507C-6B76-7661CA8E59E7}"/>
          </ac:spMkLst>
        </pc:spChg>
        <pc:spChg chg="mod">
          <ac:chgData name="One Skill" userId="8d49c830ac36a521" providerId="LiveId" clId="{EA354719-4A8A-47E8-A6A4-79A949610386}" dt="2024-04-18T13:40:59.976" v="3508" actId="27803"/>
          <ac:spMkLst>
            <pc:docMk/>
            <pc:sldMk cId="767519772" sldId="268"/>
            <ac:spMk id="5137" creationId="{155772D2-C61A-05A6-F489-AD80E87097AA}"/>
          </ac:spMkLst>
        </pc:spChg>
        <pc:spChg chg="mod">
          <ac:chgData name="One Skill" userId="8d49c830ac36a521" providerId="LiveId" clId="{EA354719-4A8A-47E8-A6A4-79A949610386}" dt="2024-04-18T13:40:59.976" v="3508" actId="27803"/>
          <ac:spMkLst>
            <pc:docMk/>
            <pc:sldMk cId="767519772" sldId="268"/>
            <ac:spMk id="5138" creationId="{07269CFD-655F-36FE-06D8-41DA117F367A}"/>
          </ac:spMkLst>
        </pc:spChg>
        <pc:spChg chg="mod">
          <ac:chgData name="One Skill" userId="8d49c830ac36a521" providerId="LiveId" clId="{EA354719-4A8A-47E8-A6A4-79A949610386}" dt="2024-04-18T13:40:59.976" v="3508" actId="27803"/>
          <ac:spMkLst>
            <pc:docMk/>
            <pc:sldMk cId="767519772" sldId="268"/>
            <ac:spMk id="5139" creationId="{04688E0D-5E10-7601-D39A-F62922074ABE}"/>
          </ac:spMkLst>
        </pc:spChg>
        <pc:spChg chg="mod">
          <ac:chgData name="One Skill" userId="8d49c830ac36a521" providerId="LiveId" clId="{EA354719-4A8A-47E8-A6A4-79A949610386}" dt="2024-04-18T13:40:59.976" v="3508" actId="27803"/>
          <ac:spMkLst>
            <pc:docMk/>
            <pc:sldMk cId="767519772" sldId="268"/>
            <ac:spMk id="5140" creationId="{458F7261-6DD9-E88D-43DE-4D399B8ACAF3}"/>
          </ac:spMkLst>
        </pc:spChg>
        <pc:spChg chg="mod">
          <ac:chgData name="One Skill" userId="8d49c830ac36a521" providerId="LiveId" clId="{EA354719-4A8A-47E8-A6A4-79A949610386}" dt="2024-04-18T13:40:59.976" v="3508" actId="27803"/>
          <ac:spMkLst>
            <pc:docMk/>
            <pc:sldMk cId="767519772" sldId="268"/>
            <ac:spMk id="5141" creationId="{24C6BC6A-DD45-A464-1118-A4988D95E0A2}"/>
          </ac:spMkLst>
        </pc:spChg>
        <pc:spChg chg="mod">
          <ac:chgData name="One Skill" userId="8d49c830ac36a521" providerId="LiveId" clId="{EA354719-4A8A-47E8-A6A4-79A949610386}" dt="2024-04-18T13:40:59.976" v="3508" actId="27803"/>
          <ac:spMkLst>
            <pc:docMk/>
            <pc:sldMk cId="767519772" sldId="268"/>
            <ac:spMk id="5142" creationId="{1BE4266D-6E51-519A-A760-C01719B8013E}"/>
          </ac:spMkLst>
        </pc:spChg>
        <pc:spChg chg="mod">
          <ac:chgData name="One Skill" userId="8d49c830ac36a521" providerId="LiveId" clId="{EA354719-4A8A-47E8-A6A4-79A949610386}" dt="2024-04-18T13:40:59.976" v="3508" actId="27803"/>
          <ac:spMkLst>
            <pc:docMk/>
            <pc:sldMk cId="767519772" sldId="268"/>
            <ac:spMk id="5143" creationId="{B81F30F5-4B5C-A9D6-A788-DBF4ADE369FA}"/>
          </ac:spMkLst>
        </pc:spChg>
        <pc:spChg chg="mod">
          <ac:chgData name="One Skill" userId="8d49c830ac36a521" providerId="LiveId" clId="{EA354719-4A8A-47E8-A6A4-79A949610386}" dt="2024-04-18T13:40:59.976" v="3508" actId="27803"/>
          <ac:spMkLst>
            <pc:docMk/>
            <pc:sldMk cId="767519772" sldId="268"/>
            <ac:spMk id="5144" creationId="{AC7B09D9-ADF3-B5DE-2A33-C3AF8F17FE8B}"/>
          </ac:spMkLst>
        </pc:spChg>
        <pc:spChg chg="mod">
          <ac:chgData name="One Skill" userId="8d49c830ac36a521" providerId="LiveId" clId="{EA354719-4A8A-47E8-A6A4-79A949610386}" dt="2024-04-18T13:40:59.976" v="3508" actId="27803"/>
          <ac:spMkLst>
            <pc:docMk/>
            <pc:sldMk cId="767519772" sldId="268"/>
            <ac:spMk id="5145" creationId="{F9E1C2E0-95EE-8F2B-46E0-E839E0E1A2B3}"/>
          </ac:spMkLst>
        </pc:spChg>
        <pc:spChg chg="mod">
          <ac:chgData name="One Skill" userId="8d49c830ac36a521" providerId="LiveId" clId="{EA354719-4A8A-47E8-A6A4-79A949610386}" dt="2024-04-18T13:40:59.976" v="3508" actId="27803"/>
          <ac:spMkLst>
            <pc:docMk/>
            <pc:sldMk cId="767519772" sldId="268"/>
            <ac:spMk id="5146" creationId="{13D49921-4521-DBA4-0798-BBFDD9293DE7}"/>
          </ac:spMkLst>
        </pc:spChg>
        <pc:spChg chg="mod">
          <ac:chgData name="One Skill" userId="8d49c830ac36a521" providerId="LiveId" clId="{EA354719-4A8A-47E8-A6A4-79A949610386}" dt="2024-04-18T13:40:59.976" v="3508" actId="27803"/>
          <ac:spMkLst>
            <pc:docMk/>
            <pc:sldMk cId="767519772" sldId="268"/>
            <ac:spMk id="5147" creationId="{97E721A9-E4A2-F8DF-D3B2-26D3831A9D11}"/>
          </ac:spMkLst>
        </pc:spChg>
        <pc:spChg chg="mod">
          <ac:chgData name="One Skill" userId="8d49c830ac36a521" providerId="LiveId" clId="{EA354719-4A8A-47E8-A6A4-79A949610386}" dt="2024-04-18T13:40:59.976" v="3508" actId="27803"/>
          <ac:spMkLst>
            <pc:docMk/>
            <pc:sldMk cId="767519772" sldId="268"/>
            <ac:spMk id="5148" creationId="{F483AA79-D643-C94C-A718-144BCA6F447B}"/>
          </ac:spMkLst>
        </pc:spChg>
        <pc:spChg chg="mod">
          <ac:chgData name="One Skill" userId="8d49c830ac36a521" providerId="LiveId" clId="{EA354719-4A8A-47E8-A6A4-79A949610386}" dt="2024-04-18T13:40:59.976" v="3508" actId="27803"/>
          <ac:spMkLst>
            <pc:docMk/>
            <pc:sldMk cId="767519772" sldId="268"/>
            <ac:spMk id="5149" creationId="{A0DF457D-F7A9-0CE3-A3A0-CC92ECC7AF16}"/>
          </ac:spMkLst>
        </pc:spChg>
        <pc:spChg chg="mod">
          <ac:chgData name="One Skill" userId="8d49c830ac36a521" providerId="LiveId" clId="{EA354719-4A8A-47E8-A6A4-79A949610386}" dt="2024-04-18T13:40:59.976" v="3508" actId="27803"/>
          <ac:spMkLst>
            <pc:docMk/>
            <pc:sldMk cId="767519772" sldId="268"/>
            <ac:spMk id="5150" creationId="{F3A58CBD-7DE4-BA1F-8116-F9327DC9AD7A}"/>
          </ac:spMkLst>
        </pc:spChg>
        <pc:spChg chg="mod">
          <ac:chgData name="One Skill" userId="8d49c830ac36a521" providerId="LiveId" clId="{EA354719-4A8A-47E8-A6A4-79A949610386}" dt="2024-04-18T13:40:59.976" v="3508" actId="27803"/>
          <ac:spMkLst>
            <pc:docMk/>
            <pc:sldMk cId="767519772" sldId="268"/>
            <ac:spMk id="5151" creationId="{3B46A16B-2140-EAF2-BC2F-CB46D1D5FDE5}"/>
          </ac:spMkLst>
        </pc:spChg>
        <pc:spChg chg="mod">
          <ac:chgData name="One Skill" userId="8d49c830ac36a521" providerId="LiveId" clId="{EA354719-4A8A-47E8-A6A4-79A949610386}" dt="2024-04-18T13:40:59.976" v="3508" actId="27803"/>
          <ac:spMkLst>
            <pc:docMk/>
            <pc:sldMk cId="767519772" sldId="268"/>
            <ac:spMk id="5152" creationId="{2063CC91-256D-E6D3-45A7-7F56229F1B4C}"/>
          </ac:spMkLst>
        </pc:spChg>
        <pc:spChg chg="mod">
          <ac:chgData name="One Skill" userId="8d49c830ac36a521" providerId="LiveId" clId="{EA354719-4A8A-47E8-A6A4-79A949610386}" dt="2024-04-18T13:40:59.976" v="3508" actId="27803"/>
          <ac:spMkLst>
            <pc:docMk/>
            <pc:sldMk cId="767519772" sldId="268"/>
            <ac:spMk id="5153" creationId="{CE3FC9E9-DB5E-17FA-FE52-D978A4D4A4B3}"/>
          </ac:spMkLst>
        </pc:spChg>
        <pc:spChg chg="mod">
          <ac:chgData name="One Skill" userId="8d49c830ac36a521" providerId="LiveId" clId="{EA354719-4A8A-47E8-A6A4-79A949610386}" dt="2024-04-18T13:40:59.976" v="3508" actId="27803"/>
          <ac:spMkLst>
            <pc:docMk/>
            <pc:sldMk cId="767519772" sldId="268"/>
            <ac:spMk id="5154" creationId="{7CD37C60-B7AB-321E-2C0C-6BE6D9E23AF0}"/>
          </ac:spMkLst>
        </pc:spChg>
        <pc:spChg chg="mod">
          <ac:chgData name="One Skill" userId="8d49c830ac36a521" providerId="LiveId" clId="{EA354719-4A8A-47E8-A6A4-79A949610386}" dt="2024-04-18T13:40:59.976" v="3508" actId="27803"/>
          <ac:spMkLst>
            <pc:docMk/>
            <pc:sldMk cId="767519772" sldId="268"/>
            <ac:spMk id="5155" creationId="{3ACA22F4-87D0-EFCC-6533-4A7437852F96}"/>
          </ac:spMkLst>
        </pc:spChg>
        <pc:spChg chg="mod">
          <ac:chgData name="One Skill" userId="8d49c830ac36a521" providerId="LiveId" clId="{EA354719-4A8A-47E8-A6A4-79A949610386}" dt="2024-04-18T13:40:59.976" v="3508" actId="27803"/>
          <ac:spMkLst>
            <pc:docMk/>
            <pc:sldMk cId="767519772" sldId="268"/>
            <ac:spMk id="5156" creationId="{A2799B68-9586-8487-BB70-66B650372975}"/>
          </ac:spMkLst>
        </pc:spChg>
        <pc:spChg chg="mod">
          <ac:chgData name="One Skill" userId="8d49c830ac36a521" providerId="LiveId" clId="{EA354719-4A8A-47E8-A6A4-79A949610386}" dt="2024-04-18T13:40:59.976" v="3508" actId="27803"/>
          <ac:spMkLst>
            <pc:docMk/>
            <pc:sldMk cId="767519772" sldId="268"/>
            <ac:spMk id="5157" creationId="{7F5711D6-0250-9601-64EC-6AE49281C4DF}"/>
          </ac:spMkLst>
        </pc:spChg>
        <pc:spChg chg="mod">
          <ac:chgData name="One Skill" userId="8d49c830ac36a521" providerId="LiveId" clId="{EA354719-4A8A-47E8-A6A4-79A949610386}" dt="2024-04-18T13:40:59.976" v="3508" actId="27803"/>
          <ac:spMkLst>
            <pc:docMk/>
            <pc:sldMk cId="767519772" sldId="268"/>
            <ac:spMk id="5158" creationId="{73CB8EEB-045E-C127-C45B-EB109221C380}"/>
          </ac:spMkLst>
        </pc:spChg>
        <pc:spChg chg="mod">
          <ac:chgData name="One Skill" userId="8d49c830ac36a521" providerId="LiveId" clId="{EA354719-4A8A-47E8-A6A4-79A949610386}" dt="2024-04-18T13:40:59.976" v="3508" actId="27803"/>
          <ac:spMkLst>
            <pc:docMk/>
            <pc:sldMk cId="767519772" sldId="268"/>
            <ac:spMk id="5159" creationId="{EEAE0280-FD7C-5129-0C6C-9F25A577E6C1}"/>
          </ac:spMkLst>
        </pc:spChg>
        <pc:spChg chg="mod">
          <ac:chgData name="One Skill" userId="8d49c830ac36a521" providerId="LiveId" clId="{EA354719-4A8A-47E8-A6A4-79A949610386}" dt="2024-04-18T13:40:59.976" v="3508" actId="27803"/>
          <ac:spMkLst>
            <pc:docMk/>
            <pc:sldMk cId="767519772" sldId="268"/>
            <ac:spMk id="5160" creationId="{85AB60A6-D9FD-03BA-2FFE-59722B81CB7D}"/>
          </ac:spMkLst>
        </pc:spChg>
        <pc:spChg chg="mod">
          <ac:chgData name="One Skill" userId="8d49c830ac36a521" providerId="LiveId" clId="{EA354719-4A8A-47E8-A6A4-79A949610386}" dt="2024-04-18T13:40:59.976" v="3508" actId="27803"/>
          <ac:spMkLst>
            <pc:docMk/>
            <pc:sldMk cId="767519772" sldId="268"/>
            <ac:spMk id="5161" creationId="{998C3849-7F94-E754-196B-0E3E5B2D1F89}"/>
          </ac:spMkLst>
        </pc:spChg>
        <pc:spChg chg="mod">
          <ac:chgData name="One Skill" userId="8d49c830ac36a521" providerId="LiveId" clId="{EA354719-4A8A-47E8-A6A4-79A949610386}" dt="2024-04-18T13:40:59.976" v="3508" actId="27803"/>
          <ac:spMkLst>
            <pc:docMk/>
            <pc:sldMk cId="767519772" sldId="268"/>
            <ac:spMk id="5162" creationId="{04E87837-C0B3-34E2-AEB0-1EF47ED45187}"/>
          </ac:spMkLst>
        </pc:spChg>
        <pc:spChg chg="mod">
          <ac:chgData name="One Skill" userId="8d49c830ac36a521" providerId="LiveId" clId="{EA354719-4A8A-47E8-A6A4-79A949610386}" dt="2024-04-18T13:40:59.976" v="3508" actId="27803"/>
          <ac:spMkLst>
            <pc:docMk/>
            <pc:sldMk cId="767519772" sldId="268"/>
            <ac:spMk id="5163" creationId="{0BC4204B-278E-79F2-1BAE-0AECC788C9CC}"/>
          </ac:spMkLst>
        </pc:spChg>
        <pc:spChg chg="mod">
          <ac:chgData name="One Skill" userId="8d49c830ac36a521" providerId="LiveId" clId="{EA354719-4A8A-47E8-A6A4-79A949610386}" dt="2024-04-18T13:40:59.976" v="3508" actId="27803"/>
          <ac:spMkLst>
            <pc:docMk/>
            <pc:sldMk cId="767519772" sldId="268"/>
            <ac:spMk id="5164" creationId="{5647B262-5103-698C-4089-E7F597121C95}"/>
          </ac:spMkLst>
        </pc:spChg>
        <pc:spChg chg="mod">
          <ac:chgData name="One Skill" userId="8d49c830ac36a521" providerId="LiveId" clId="{EA354719-4A8A-47E8-A6A4-79A949610386}" dt="2024-04-18T13:40:59.976" v="3508" actId="27803"/>
          <ac:spMkLst>
            <pc:docMk/>
            <pc:sldMk cId="767519772" sldId="268"/>
            <ac:spMk id="5165" creationId="{0EFFB35D-2A43-5C65-4EE5-A25ED801B591}"/>
          </ac:spMkLst>
        </pc:spChg>
        <pc:spChg chg="mod">
          <ac:chgData name="One Skill" userId="8d49c830ac36a521" providerId="LiveId" clId="{EA354719-4A8A-47E8-A6A4-79A949610386}" dt="2024-04-18T13:40:59.976" v="3508" actId="27803"/>
          <ac:spMkLst>
            <pc:docMk/>
            <pc:sldMk cId="767519772" sldId="268"/>
            <ac:spMk id="5166" creationId="{E6726F8B-3DA3-4D68-E9F6-31EE43B773AF}"/>
          </ac:spMkLst>
        </pc:spChg>
        <pc:spChg chg="mod">
          <ac:chgData name="One Skill" userId="8d49c830ac36a521" providerId="LiveId" clId="{EA354719-4A8A-47E8-A6A4-79A949610386}" dt="2024-04-18T13:40:59.976" v="3508" actId="27803"/>
          <ac:spMkLst>
            <pc:docMk/>
            <pc:sldMk cId="767519772" sldId="268"/>
            <ac:spMk id="5167" creationId="{DB24AC84-7136-55A7-0C0C-D5E638BC3B40}"/>
          </ac:spMkLst>
        </pc:spChg>
        <pc:spChg chg="mod">
          <ac:chgData name="One Skill" userId="8d49c830ac36a521" providerId="LiveId" clId="{EA354719-4A8A-47E8-A6A4-79A949610386}" dt="2024-04-18T13:40:59.976" v="3508" actId="27803"/>
          <ac:spMkLst>
            <pc:docMk/>
            <pc:sldMk cId="767519772" sldId="268"/>
            <ac:spMk id="5168" creationId="{F2A3FB35-00BE-6BC4-F099-A970C79E563A}"/>
          </ac:spMkLst>
        </pc:spChg>
        <pc:spChg chg="mod">
          <ac:chgData name="One Skill" userId="8d49c830ac36a521" providerId="LiveId" clId="{EA354719-4A8A-47E8-A6A4-79A949610386}" dt="2024-04-18T13:40:59.976" v="3508" actId="27803"/>
          <ac:spMkLst>
            <pc:docMk/>
            <pc:sldMk cId="767519772" sldId="268"/>
            <ac:spMk id="5169" creationId="{A55D0380-7149-CC79-7CDF-F482991DE0C9}"/>
          </ac:spMkLst>
        </pc:spChg>
        <pc:spChg chg="mod">
          <ac:chgData name="One Skill" userId="8d49c830ac36a521" providerId="LiveId" clId="{EA354719-4A8A-47E8-A6A4-79A949610386}" dt="2024-04-18T13:40:59.976" v="3508" actId="27803"/>
          <ac:spMkLst>
            <pc:docMk/>
            <pc:sldMk cId="767519772" sldId="268"/>
            <ac:spMk id="5170" creationId="{D6554A48-98B2-4BBA-5A12-7E554CB4754D}"/>
          </ac:spMkLst>
        </pc:spChg>
        <pc:spChg chg="mod">
          <ac:chgData name="One Skill" userId="8d49c830ac36a521" providerId="LiveId" clId="{EA354719-4A8A-47E8-A6A4-79A949610386}" dt="2024-04-18T13:40:59.976" v="3508" actId="27803"/>
          <ac:spMkLst>
            <pc:docMk/>
            <pc:sldMk cId="767519772" sldId="268"/>
            <ac:spMk id="5171" creationId="{CE55394F-FD30-E7F8-347D-1BD6442DA97B}"/>
          </ac:spMkLst>
        </pc:spChg>
        <pc:spChg chg="mod">
          <ac:chgData name="One Skill" userId="8d49c830ac36a521" providerId="LiveId" clId="{EA354719-4A8A-47E8-A6A4-79A949610386}" dt="2024-04-18T13:40:59.976" v="3508" actId="27803"/>
          <ac:spMkLst>
            <pc:docMk/>
            <pc:sldMk cId="767519772" sldId="268"/>
            <ac:spMk id="5172" creationId="{7103A6B8-43D5-CFA0-A91A-D48D3B8AF9AE}"/>
          </ac:spMkLst>
        </pc:spChg>
        <pc:spChg chg="mod">
          <ac:chgData name="One Skill" userId="8d49c830ac36a521" providerId="LiveId" clId="{EA354719-4A8A-47E8-A6A4-79A949610386}" dt="2024-04-18T13:40:59.976" v="3508" actId="27803"/>
          <ac:spMkLst>
            <pc:docMk/>
            <pc:sldMk cId="767519772" sldId="268"/>
            <ac:spMk id="5173" creationId="{F7AB9F77-4D50-A423-6B5A-1E0620066A28}"/>
          </ac:spMkLst>
        </pc:spChg>
        <pc:spChg chg="mod">
          <ac:chgData name="One Skill" userId="8d49c830ac36a521" providerId="LiveId" clId="{EA354719-4A8A-47E8-A6A4-79A949610386}" dt="2024-04-18T13:40:59.976" v="3508" actId="27803"/>
          <ac:spMkLst>
            <pc:docMk/>
            <pc:sldMk cId="767519772" sldId="268"/>
            <ac:spMk id="5174" creationId="{8D2F4295-7076-B393-6147-BAA4596198D1}"/>
          </ac:spMkLst>
        </pc:spChg>
        <pc:spChg chg="mod">
          <ac:chgData name="One Skill" userId="8d49c830ac36a521" providerId="LiveId" clId="{EA354719-4A8A-47E8-A6A4-79A949610386}" dt="2024-04-18T13:40:59.976" v="3508" actId="27803"/>
          <ac:spMkLst>
            <pc:docMk/>
            <pc:sldMk cId="767519772" sldId="268"/>
            <ac:spMk id="5175" creationId="{3C7449EB-5FF9-BE38-210B-6D0284FD4FD2}"/>
          </ac:spMkLst>
        </pc:spChg>
        <pc:spChg chg="mod">
          <ac:chgData name="One Skill" userId="8d49c830ac36a521" providerId="LiveId" clId="{EA354719-4A8A-47E8-A6A4-79A949610386}" dt="2024-04-18T13:40:59.976" v="3508" actId="27803"/>
          <ac:spMkLst>
            <pc:docMk/>
            <pc:sldMk cId="767519772" sldId="268"/>
            <ac:spMk id="5176" creationId="{A1FCC746-F413-CA9E-C4AE-1CF5331B1177}"/>
          </ac:spMkLst>
        </pc:spChg>
        <pc:spChg chg="mod">
          <ac:chgData name="One Skill" userId="8d49c830ac36a521" providerId="LiveId" clId="{EA354719-4A8A-47E8-A6A4-79A949610386}" dt="2024-04-18T13:40:59.976" v="3508" actId="27803"/>
          <ac:spMkLst>
            <pc:docMk/>
            <pc:sldMk cId="767519772" sldId="268"/>
            <ac:spMk id="5177" creationId="{8F388325-E050-3E63-ED75-921D0D95634A}"/>
          </ac:spMkLst>
        </pc:spChg>
        <pc:spChg chg="mod">
          <ac:chgData name="One Skill" userId="8d49c830ac36a521" providerId="LiveId" clId="{EA354719-4A8A-47E8-A6A4-79A949610386}" dt="2024-04-18T13:40:59.976" v="3508" actId="27803"/>
          <ac:spMkLst>
            <pc:docMk/>
            <pc:sldMk cId="767519772" sldId="268"/>
            <ac:spMk id="5178" creationId="{6C442EAA-1558-1E7B-C2DF-28E241774B89}"/>
          </ac:spMkLst>
        </pc:spChg>
        <pc:spChg chg="mod">
          <ac:chgData name="One Skill" userId="8d49c830ac36a521" providerId="LiveId" clId="{EA354719-4A8A-47E8-A6A4-79A949610386}" dt="2024-04-18T13:40:59.976" v="3508" actId="27803"/>
          <ac:spMkLst>
            <pc:docMk/>
            <pc:sldMk cId="767519772" sldId="268"/>
            <ac:spMk id="5179" creationId="{DC96A1AA-4458-DAF8-EE13-5C2946A5B6B7}"/>
          </ac:spMkLst>
        </pc:spChg>
        <pc:spChg chg="mod">
          <ac:chgData name="One Skill" userId="8d49c830ac36a521" providerId="LiveId" clId="{EA354719-4A8A-47E8-A6A4-79A949610386}" dt="2024-04-18T13:40:59.976" v="3508" actId="27803"/>
          <ac:spMkLst>
            <pc:docMk/>
            <pc:sldMk cId="767519772" sldId="268"/>
            <ac:spMk id="5180" creationId="{5A1C38D7-96E3-9401-C439-48FBACCEBDF0}"/>
          </ac:spMkLst>
        </pc:spChg>
        <pc:spChg chg="mod">
          <ac:chgData name="One Skill" userId="8d49c830ac36a521" providerId="LiveId" clId="{EA354719-4A8A-47E8-A6A4-79A949610386}" dt="2024-04-18T13:40:59.976" v="3508" actId="27803"/>
          <ac:spMkLst>
            <pc:docMk/>
            <pc:sldMk cId="767519772" sldId="268"/>
            <ac:spMk id="5181" creationId="{5F0DA6FA-4285-37BC-BA41-DA35874FB386}"/>
          </ac:spMkLst>
        </pc:spChg>
        <pc:spChg chg="mod">
          <ac:chgData name="One Skill" userId="8d49c830ac36a521" providerId="LiveId" clId="{EA354719-4A8A-47E8-A6A4-79A949610386}" dt="2024-04-18T13:40:59.976" v="3508" actId="27803"/>
          <ac:spMkLst>
            <pc:docMk/>
            <pc:sldMk cId="767519772" sldId="268"/>
            <ac:spMk id="5182" creationId="{C1C28B98-EBB3-A974-1075-85B71F2EEB8C}"/>
          </ac:spMkLst>
        </pc:spChg>
        <pc:spChg chg="mod">
          <ac:chgData name="One Skill" userId="8d49c830ac36a521" providerId="LiveId" clId="{EA354719-4A8A-47E8-A6A4-79A949610386}" dt="2024-04-18T13:40:59.976" v="3508" actId="27803"/>
          <ac:spMkLst>
            <pc:docMk/>
            <pc:sldMk cId="767519772" sldId="268"/>
            <ac:spMk id="5183" creationId="{D50FB82C-AA6D-20BC-C935-18EAC2CAB7CE}"/>
          </ac:spMkLst>
        </pc:spChg>
        <pc:spChg chg="mod">
          <ac:chgData name="One Skill" userId="8d49c830ac36a521" providerId="LiveId" clId="{EA354719-4A8A-47E8-A6A4-79A949610386}" dt="2024-04-18T13:40:59.976" v="3508" actId="27803"/>
          <ac:spMkLst>
            <pc:docMk/>
            <pc:sldMk cId="767519772" sldId="268"/>
            <ac:spMk id="5184" creationId="{0C5AC66E-A201-8B4F-674C-21464601CA04}"/>
          </ac:spMkLst>
        </pc:spChg>
        <pc:spChg chg="mod">
          <ac:chgData name="One Skill" userId="8d49c830ac36a521" providerId="LiveId" clId="{EA354719-4A8A-47E8-A6A4-79A949610386}" dt="2024-04-18T13:40:59.976" v="3508" actId="27803"/>
          <ac:spMkLst>
            <pc:docMk/>
            <pc:sldMk cId="767519772" sldId="268"/>
            <ac:spMk id="5185" creationId="{D5783FB6-4035-FA7F-B61D-1942E321B9F4}"/>
          </ac:spMkLst>
        </pc:spChg>
        <pc:spChg chg="mod">
          <ac:chgData name="One Skill" userId="8d49c830ac36a521" providerId="LiveId" clId="{EA354719-4A8A-47E8-A6A4-79A949610386}" dt="2024-04-18T13:40:59.976" v="3508" actId="27803"/>
          <ac:spMkLst>
            <pc:docMk/>
            <pc:sldMk cId="767519772" sldId="268"/>
            <ac:spMk id="5186" creationId="{ACCC441D-0FF2-4C67-EAAB-0D4379A9F47E}"/>
          </ac:spMkLst>
        </pc:spChg>
        <pc:spChg chg="mod">
          <ac:chgData name="One Skill" userId="8d49c830ac36a521" providerId="LiveId" clId="{EA354719-4A8A-47E8-A6A4-79A949610386}" dt="2024-04-18T13:40:59.976" v="3508" actId="27803"/>
          <ac:spMkLst>
            <pc:docMk/>
            <pc:sldMk cId="767519772" sldId="268"/>
            <ac:spMk id="5187" creationId="{9880E850-F6AC-D7E4-600D-5235DB064698}"/>
          </ac:spMkLst>
        </pc:spChg>
        <pc:spChg chg="mod">
          <ac:chgData name="One Skill" userId="8d49c830ac36a521" providerId="LiveId" clId="{EA354719-4A8A-47E8-A6A4-79A949610386}" dt="2024-04-18T13:40:59.976" v="3508" actId="27803"/>
          <ac:spMkLst>
            <pc:docMk/>
            <pc:sldMk cId="767519772" sldId="268"/>
            <ac:spMk id="5188" creationId="{0921E61E-15ED-36A2-BDC7-C2BD304F1883}"/>
          </ac:spMkLst>
        </pc:spChg>
        <pc:spChg chg="mod">
          <ac:chgData name="One Skill" userId="8d49c830ac36a521" providerId="LiveId" clId="{EA354719-4A8A-47E8-A6A4-79A949610386}" dt="2024-04-18T13:40:59.976" v="3508" actId="27803"/>
          <ac:spMkLst>
            <pc:docMk/>
            <pc:sldMk cId="767519772" sldId="268"/>
            <ac:spMk id="5189" creationId="{D09EC6D6-4900-964F-B140-4160E7BA8E6D}"/>
          </ac:spMkLst>
        </pc:spChg>
        <pc:spChg chg="mod">
          <ac:chgData name="One Skill" userId="8d49c830ac36a521" providerId="LiveId" clId="{EA354719-4A8A-47E8-A6A4-79A949610386}" dt="2024-04-18T13:40:59.976" v="3508" actId="27803"/>
          <ac:spMkLst>
            <pc:docMk/>
            <pc:sldMk cId="767519772" sldId="268"/>
            <ac:spMk id="5190" creationId="{268682DB-DB6E-BAE4-8801-57F8FC009414}"/>
          </ac:spMkLst>
        </pc:spChg>
        <pc:spChg chg="mod">
          <ac:chgData name="One Skill" userId="8d49c830ac36a521" providerId="LiveId" clId="{EA354719-4A8A-47E8-A6A4-79A949610386}" dt="2024-04-18T13:40:59.976" v="3508" actId="27803"/>
          <ac:spMkLst>
            <pc:docMk/>
            <pc:sldMk cId="767519772" sldId="268"/>
            <ac:spMk id="5191" creationId="{E13E9F1A-85D7-8568-A906-40BB748FA983}"/>
          </ac:spMkLst>
        </pc:spChg>
        <pc:spChg chg="mod">
          <ac:chgData name="One Skill" userId="8d49c830ac36a521" providerId="LiveId" clId="{EA354719-4A8A-47E8-A6A4-79A949610386}" dt="2024-04-18T13:40:59.976" v="3508" actId="27803"/>
          <ac:spMkLst>
            <pc:docMk/>
            <pc:sldMk cId="767519772" sldId="268"/>
            <ac:spMk id="5192" creationId="{B6B05329-D0C7-288D-B612-44258E6F55E0}"/>
          </ac:spMkLst>
        </pc:spChg>
        <pc:spChg chg="mod">
          <ac:chgData name="One Skill" userId="8d49c830ac36a521" providerId="LiveId" clId="{EA354719-4A8A-47E8-A6A4-79A949610386}" dt="2024-04-18T13:40:59.976" v="3508" actId="27803"/>
          <ac:spMkLst>
            <pc:docMk/>
            <pc:sldMk cId="767519772" sldId="268"/>
            <ac:spMk id="5193" creationId="{67432C4D-4B9F-6459-9D75-74035AEDE6BC}"/>
          </ac:spMkLst>
        </pc:spChg>
        <pc:spChg chg="mod">
          <ac:chgData name="One Skill" userId="8d49c830ac36a521" providerId="LiveId" clId="{EA354719-4A8A-47E8-A6A4-79A949610386}" dt="2024-04-18T13:40:59.976" v="3508" actId="27803"/>
          <ac:spMkLst>
            <pc:docMk/>
            <pc:sldMk cId="767519772" sldId="268"/>
            <ac:spMk id="5194" creationId="{32E8EF80-EBDB-13BF-2CB8-801C56FAE935}"/>
          </ac:spMkLst>
        </pc:spChg>
        <pc:spChg chg="mod">
          <ac:chgData name="One Skill" userId="8d49c830ac36a521" providerId="LiveId" clId="{EA354719-4A8A-47E8-A6A4-79A949610386}" dt="2024-04-18T13:40:59.976" v="3508" actId="27803"/>
          <ac:spMkLst>
            <pc:docMk/>
            <pc:sldMk cId="767519772" sldId="268"/>
            <ac:spMk id="5195" creationId="{4111A9F9-D190-6864-DE4C-60A428C91A9A}"/>
          </ac:spMkLst>
        </pc:spChg>
        <pc:spChg chg="mod">
          <ac:chgData name="One Skill" userId="8d49c830ac36a521" providerId="LiveId" clId="{EA354719-4A8A-47E8-A6A4-79A949610386}" dt="2024-04-18T13:40:59.976" v="3508" actId="27803"/>
          <ac:spMkLst>
            <pc:docMk/>
            <pc:sldMk cId="767519772" sldId="268"/>
            <ac:spMk id="5196" creationId="{EB317352-2C53-784C-BE89-78782AE0D94F}"/>
          </ac:spMkLst>
        </pc:spChg>
        <pc:spChg chg="mod">
          <ac:chgData name="One Skill" userId="8d49c830ac36a521" providerId="LiveId" clId="{EA354719-4A8A-47E8-A6A4-79A949610386}" dt="2024-04-18T13:40:59.976" v="3508" actId="27803"/>
          <ac:spMkLst>
            <pc:docMk/>
            <pc:sldMk cId="767519772" sldId="268"/>
            <ac:spMk id="5197" creationId="{AC06586A-B21B-08EA-C740-B0A47721C93A}"/>
          </ac:spMkLst>
        </pc:spChg>
        <pc:spChg chg="mod">
          <ac:chgData name="One Skill" userId="8d49c830ac36a521" providerId="LiveId" clId="{EA354719-4A8A-47E8-A6A4-79A949610386}" dt="2024-04-18T13:40:59.976" v="3508" actId="27803"/>
          <ac:spMkLst>
            <pc:docMk/>
            <pc:sldMk cId="767519772" sldId="268"/>
            <ac:spMk id="5198" creationId="{D754B3BD-70C6-6C8F-EEDF-80C2568F0D87}"/>
          </ac:spMkLst>
        </pc:spChg>
        <pc:spChg chg="mod">
          <ac:chgData name="One Skill" userId="8d49c830ac36a521" providerId="LiveId" clId="{EA354719-4A8A-47E8-A6A4-79A949610386}" dt="2024-04-18T13:40:59.976" v="3508" actId="27803"/>
          <ac:spMkLst>
            <pc:docMk/>
            <pc:sldMk cId="767519772" sldId="268"/>
            <ac:spMk id="5199" creationId="{FC31C840-3AA1-251A-CA28-76B5C615ED2D}"/>
          </ac:spMkLst>
        </pc:spChg>
        <pc:spChg chg="mod">
          <ac:chgData name="One Skill" userId="8d49c830ac36a521" providerId="LiveId" clId="{EA354719-4A8A-47E8-A6A4-79A949610386}" dt="2024-04-18T13:40:59.976" v="3508" actId="27803"/>
          <ac:spMkLst>
            <pc:docMk/>
            <pc:sldMk cId="767519772" sldId="268"/>
            <ac:spMk id="5200" creationId="{3E9F3EC9-0F50-69EC-7E21-A64D7E5D0216}"/>
          </ac:spMkLst>
        </pc:spChg>
        <pc:spChg chg="mod">
          <ac:chgData name="One Skill" userId="8d49c830ac36a521" providerId="LiveId" clId="{EA354719-4A8A-47E8-A6A4-79A949610386}" dt="2024-04-18T13:40:59.976" v="3508" actId="27803"/>
          <ac:spMkLst>
            <pc:docMk/>
            <pc:sldMk cId="767519772" sldId="268"/>
            <ac:spMk id="5201" creationId="{1A340CA2-0BEB-38AA-C5CA-0617E97AB4FA}"/>
          </ac:spMkLst>
        </pc:spChg>
        <pc:spChg chg="mod">
          <ac:chgData name="One Skill" userId="8d49c830ac36a521" providerId="LiveId" clId="{EA354719-4A8A-47E8-A6A4-79A949610386}" dt="2024-04-18T13:40:59.976" v="3508" actId="27803"/>
          <ac:spMkLst>
            <pc:docMk/>
            <pc:sldMk cId="767519772" sldId="268"/>
            <ac:spMk id="5202" creationId="{B8F704C9-E198-74CE-CA60-13CA18859EF2}"/>
          </ac:spMkLst>
        </pc:spChg>
        <pc:spChg chg="mod">
          <ac:chgData name="One Skill" userId="8d49c830ac36a521" providerId="LiveId" clId="{EA354719-4A8A-47E8-A6A4-79A949610386}" dt="2024-04-18T13:40:59.976" v="3508" actId="27803"/>
          <ac:spMkLst>
            <pc:docMk/>
            <pc:sldMk cId="767519772" sldId="268"/>
            <ac:spMk id="5203" creationId="{97F5FD1F-CD59-BE29-0BEB-C6E9BC22A428}"/>
          </ac:spMkLst>
        </pc:spChg>
        <pc:spChg chg="mod">
          <ac:chgData name="One Skill" userId="8d49c830ac36a521" providerId="LiveId" clId="{EA354719-4A8A-47E8-A6A4-79A949610386}" dt="2024-04-18T13:40:59.976" v="3508" actId="27803"/>
          <ac:spMkLst>
            <pc:docMk/>
            <pc:sldMk cId="767519772" sldId="268"/>
            <ac:spMk id="5204" creationId="{09A5066E-DD54-DEBC-3648-FACD0F19830B}"/>
          </ac:spMkLst>
        </pc:spChg>
        <pc:spChg chg="mod">
          <ac:chgData name="One Skill" userId="8d49c830ac36a521" providerId="LiveId" clId="{EA354719-4A8A-47E8-A6A4-79A949610386}" dt="2024-04-18T13:40:59.976" v="3508" actId="27803"/>
          <ac:spMkLst>
            <pc:docMk/>
            <pc:sldMk cId="767519772" sldId="268"/>
            <ac:spMk id="5205" creationId="{4072E04D-F344-157D-F939-053B44053449}"/>
          </ac:spMkLst>
        </pc:spChg>
        <pc:spChg chg="mod">
          <ac:chgData name="One Skill" userId="8d49c830ac36a521" providerId="LiveId" clId="{EA354719-4A8A-47E8-A6A4-79A949610386}" dt="2024-04-18T13:40:59.976" v="3508" actId="27803"/>
          <ac:spMkLst>
            <pc:docMk/>
            <pc:sldMk cId="767519772" sldId="268"/>
            <ac:spMk id="5206" creationId="{F77624AB-4365-6372-361B-5F03542853C9}"/>
          </ac:spMkLst>
        </pc:spChg>
        <pc:spChg chg="mod">
          <ac:chgData name="One Skill" userId="8d49c830ac36a521" providerId="LiveId" clId="{EA354719-4A8A-47E8-A6A4-79A949610386}" dt="2024-04-18T13:40:59.976" v="3508" actId="27803"/>
          <ac:spMkLst>
            <pc:docMk/>
            <pc:sldMk cId="767519772" sldId="268"/>
            <ac:spMk id="5207" creationId="{31A68B64-41AF-33A9-2A8B-E1F80758A676}"/>
          </ac:spMkLst>
        </pc:spChg>
        <pc:spChg chg="mod">
          <ac:chgData name="One Skill" userId="8d49c830ac36a521" providerId="LiveId" clId="{EA354719-4A8A-47E8-A6A4-79A949610386}" dt="2024-04-18T13:40:59.976" v="3508" actId="27803"/>
          <ac:spMkLst>
            <pc:docMk/>
            <pc:sldMk cId="767519772" sldId="268"/>
            <ac:spMk id="5208" creationId="{B72F86E1-216B-E08B-731A-9DE722B25481}"/>
          </ac:spMkLst>
        </pc:spChg>
        <pc:spChg chg="mod">
          <ac:chgData name="One Skill" userId="8d49c830ac36a521" providerId="LiveId" clId="{EA354719-4A8A-47E8-A6A4-79A949610386}" dt="2024-04-18T13:40:59.976" v="3508" actId="27803"/>
          <ac:spMkLst>
            <pc:docMk/>
            <pc:sldMk cId="767519772" sldId="268"/>
            <ac:spMk id="5209" creationId="{D1840769-EA95-219B-5365-5DCFB93FB4D4}"/>
          </ac:spMkLst>
        </pc:spChg>
        <pc:spChg chg="mod">
          <ac:chgData name="One Skill" userId="8d49c830ac36a521" providerId="LiveId" clId="{EA354719-4A8A-47E8-A6A4-79A949610386}" dt="2024-04-18T13:40:59.976" v="3508" actId="27803"/>
          <ac:spMkLst>
            <pc:docMk/>
            <pc:sldMk cId="767519772" sldId="268"/>
            <ac:spMk id="5210" creationId="{C01A43FB-9F47-5C78-FF4C-9B7765B19C78}"/>
          </ac:spMkLst>
        </pc:spChg>
        <pc:spChg chg="mod">
          <ac:chgData name="One Skill" userId="8d49c830ac36a521" providerId="LiveId" clId="{EA354719-4A8A-47E8-A6A4-79A949610386}" dt="2024-04-18T13:40:59.976" v="3508" actId="27803"/>
          <ac:spMkLst>
            <pc:docMk/>
            <pc:sldMk cId="767519772" sldId="268"/>
            <ac:spMk id="5211" creationId="{33F7BF0E-57A4-EC1D-C5A7-3B2A9B9617C4}"/>
          </ac:spMkLst>
        </pc:spChg>
        <pc:spChg chg="mod">
          <ac:chgData name="One Skill" userId="8d49c830ac36a521" providerId="LiveId" clId="{EA354719-4A8A-47E8-A6A4-79A949610386}" dt="2024-04-18T13:40:59.976" v="3508" actId="27803"/>
          <ac:spMkLst>
            <pc:docMk/>
            <pc:sldMk cId="767519772" sldId="268"/>
            <ac:spMk id="5212" creationId="{61827FFE-2C15-0FB0-C018-A8C455EAA529}"/>
          </ac:spMkLst>
        </pc:spChg>
        <pc:spChg chg="mod">
          <ac:chgData name="One Skill" userId="8d49c830ac36a521" providerId="LiveId" clId="{EA354719-4A8A-47E8-A6A4-79A949610386}" dt="2024-04-18T13:40:59.976" v="3508" actId="27803"/>
          <ac:spMkLst>
            <pc:docMk/>
            <pc:sldMk cId="767519772" sldId="268"/>
            <ac:spMk id="5213" creationId="{3FC01214-8428-D4CE-A563-5BBB74D461F0}"/>
          </ac:spMkLst>
        </pc:spChg>
        <pc:spChg chg="mod">
          <ac:chgData name="One Skill" userId="8d49c830ac36a521" providerId="LiveId" clId="{EA354719-4A8A-47E8-A6A4-79A949610386}" dt="2024-04-18T13:40:59.976" v="3508" actId="27803"/>
          <ac:spMkLst>
            <pc:docMk/>
            <pc:sldMk cId="767519772" sldId="268"/>
            <ac:spMk id="5214" creationId="{D12B05EA-59A5-1521-CB43-61F0C5F5DA31}"/>
          </ac:spMkLst>
        </pc:spChg>
        <pc:spChg chg="mod">
          <ac:chgData name="One Skill" userId="8d49c830ac36a521" providerId="LiveId" clId="{EA354719-4A8A-47E8-A6A4-79A949610386}" dt="2024-04-18T13:40:59.976" v="3508" actId="27803"/>
          <ac:spMkLst>
            <pc:docMk/>
            <pc:sldMk cId="767519772" sldId="268"/>
            <ac:spMk id="5215" creationId="{DB510CE7-5FFE-0309-E8A4-9F0F4BC3AF82}"/>
          </ac:spMkLst>
        </pc:spChg>
        <pc:spChg chg="mod">
          <ac:chgData name="One Skill" userId="8d49c830ac36a521" providerId="LiveId" clId="{EA354719-4A8A-47E8-A6A4-79A949610386}" dt="2024-04-18T13:40:59.976" v="3508" actId="27803"/>
          <ac:spMkLst>
            <pc:docMk/>
            <pc:sldMk cId="767519772" sldId="268"/>
            <ac:spMk id="5216" creationId="{50341F28-E5BA-59E0-A848-62132B2C2D1B}"/>
          </ac:spMkLst>
        </pc:spChg>
        <pc:spChg chg="mod">
          <ac:chgData name="One Skill" userId="8d49c830ac36a521" providerId="LiveId" clId="{EA354719-4A8A-47E8-A6A4-79A949610386}" dt="2024-04-18T13:40:59.976" v="3508" actId="27803"/>
          <ac:spMkLst>
            <pc:docMk/>
            <pc:sldMk cId="767519772" sldId="268"/>
            <ac:spMk id="5217" creationId="{0980D261-89A2-208B-FE66-F767CA628A56}"/>
          </ac:spMkLst>
        </pc:spChg>
        <pc:spChg chg="mod">
          <ac:chgData name="One Skill" userId="8d49c830ac36a521" providerId="LiveId" clId="{EA354719-4A8A-47E8-A6A4-79A949610386}" dt="2024-04-18T13:40:59.976" v="3508" actId="27803"/>
          <ac:spMkLst>
            <pc:docMk/>
            <pc:sldMk cId="767519772" sldId="268"/>
            <ac:spMk id="5218" creationId="{ED112F70-826A-1637-E8B1-9C333753C2D4}"/>
          </ac:spMkLst>
        </pc:spChg>
        <pc:spChg chg="mod">
          <ac:chgData name="One Skill" userId="8d49c830ac36a521" providerId="LiveId" clId="{EA354719-4A8A-47E8-A6A4-79A949610386}" dt="2024-04-18T13:40:59.976" v="3508" actId="27803"/>
          <ac:spMkLst>
            <pc:docMk/>
            <pc:sldMk cId="767519772" sldId="268"/>
            <ac:spMk id="5219" creationId="{F3C9CE74-EB0D-D160-9EAD-7766F417D0C6}"/>
          </ac:spMkLst>
        </pc:spChg>
        <pc:spChg chg="mod">
          <ac:chgData name="One Skill" userId="8d49c830ac36a521" providerId="LiveId" clId="{EA354719-4A8A-47E8-A6A4-79A949610386}" dt="2024-04-18T13:40:59.976" v="3508" actId="27803"/>
          <ac:spMkLst>
            <pc:docMk/>
            <pc:sldMk cId="767519772" sldId="268"/>
            <ac:spMk id="5220" creationId="{3AA1452B-92EA-3607-69C6-3679492CA3EF}"/>
          </ac:spMkLst>
        </pc:spChg>
        <pc:spChg chg="mod">
          <ac:chgData name="One Skill" userId="8d49c830ac36a521" providerId="LiveId" clId="{EA354719-4A8A-47E8-A6A4-79A949610386}" dt="2024-04-18T13:40:59.976" v="3508" actId="27803"/>
          <ac:spMkLst>
            <pc:docMk/>
            <pc:sldMk cId="767519772" sldId="268"/>
            <ac:spMk id="5221" creationId="{E5850EA6-4DFE-BCAA-CC59-31379E402BEC}"/>
          </ac:spMkLst>
        </pc:spChg>
        <pc:spChg chg="mod">
          <ac:chgData name="One Skill" userId="8d49c830ac36a521" providerId="LiveId" clId="{EA354719-4A8A-47E8-A6A4-79A949610386}" dt="2024-04-18T13:40:59.976" v="3508" actId="27803"/>
          <ac:spMkLst>
            <pc:docMk/>
            <pc:sldMk cId="767519772" sldId="268"/>
            <ac:spMk id="5222" creationId="{05BB24F7-226F-281A-7E12-59C1D87B4C2A}"/>
          </ac:spMkLst>
        </pc:spChg>
        <pc:spChg chg="mod">
          <ac:chgData name="One Skill" userId="8d49c830ac36a521" providerId="LiveId" clId="{EA354719-4A8A-47E8-A6A4-79A949610386}" dt="2024-04-18T13:40:59.976" v="3508" actId="27803"/>
          <ac:spMkLst>
            <pc:docMk/>
            <pc:sldMk cId="767519772" sldId="268"/>
            <ac:spMk id="5223" creationId="{B9C0A734-2D04-DF7D-7FFD-CCD3C00A327E}"/>
          </ac:spMkLst>
        </pc:spChg>
        <pc:spChg chg="mod">
          <ac:chgData name="One Skill" userId="8d49c830ac36a521" providerId="LiveId" clId="{EA354719-4A8A-47E8-A6A4-79A949610386}" dt="2024-04-18T13:40:59.976" v="3508" actId="27803"/>
          <ac:spMkLst>
            <pc:docMk/>
            <pc:sldMk cId="767519772" sldId="268"/>
            <ac:spMk id="5224" creationId="{2367E611-3DCA-6F48-4796-8A5651BED6A6}"/>
          </ac:spMkLst>
        </pc:spChg>
        <pc:spChg chg="mod">
          <ac:chgData name="One Skill" userId="8d49c830ac36a521" providerId="LiveId" clId="{EA354719-4A8A-47E8-A6A4-79A949610386}" dt="2024-04-18T13:40:59.976" v="3508" actId="27803"/>
          <ac:spMkLst>
            <pc:docMk/>
            <pc:sldMk cId="767519772" sldId="268"/>
            <ac:spMk id="5225" creationId="{6390E051-9218-A0C7-A704-FE5C6C02A8E1}"/>
          </ac:spMkLst>
        </pc:spChg>
        <pc:spChg chg="mod">
          <ac:chgData name="One Skill" userId="8d49c830ac36a521" providerId="LiveId" clId="{EA354719-4A8A-47E8-A6A4-79A949610386}" dt="2024-04-18T13:40:59.976" v="3508" actId="27803"/>
          <ac:spMkLst>
            <pc:docMk/>
            <pc:sldMk cId="767519772" sldId="268"/>
            <ac:spMk id="5226" creationId="{F01D22EE-7FD8-C4DB-DA5E-337A05175AF2}"/>
          </ac:spMkLst>
        </pc:spChg>
        <pc:spChg chg="mod">
          <ac:chgData name="One Skill" userId="8d49c830ac36a521" providerId="LiveId" clId="{EA354719-4A8A-47E8-A6A4-79A949610386}" dt="2024-04-18T13:40:59.976" v="3508" actId="27803"/>
          <ac:spMkLst>
            <pc:docMk/>
            <pc:sldMk cId="767519772" sldId="268"/>
            <ac:spMk id="5227" creationId="{7B9F42B3-D1C7-B5B4-95D4-53459061637D}"/>
          </ac:spMkLst>
        </pc:spChg>
        <pc:spChg chg="mod">
          <ac:chgData name="One Skill" userId="8d49c830ac36a521" providerId="LiveId" clId="{EA354719-4A8A-47E8-A6A4-79A949610386}" dt="2024-04-18T13:40:59.976" v="3508" actId="27803"/>
          <ac:spMkLst>
            <pc:docMk/>
            <pc:sldMk cId="767519772" sldId="268"/>
            <ac:spMk id="5228" creationId="{1AE843BA-ED63-1A3A-7FFF-7E3AB22EFA59}"/>
          </ac:spMkLst>
        </pc:spChg>
        <pc:spChg chg="mod">
          <ac:chgData name="One Skill" userId="8d49c830ac36a521" providerId="LiveId" clId="{EA354719-4A8A-47E8-A6A4-79A949610386}" dt="2024-04-18T13:40:59.976" v="3508" actId="27803"/>
          <ac:spMkLst>
            <pc:docMk/>
            <pc:sldMk cId="767519772" sldId="268"/>
            <ac:spMk id="5229" creationId="{3BFDC764-80F1-C259-D5F2-A446B1B8D87A}"/>
          </ac:spMkLst>
        </pc:spChg>
        <pc:spChg chg="mod">
          <ac:chgData name="One Skill" userId="8d49c830ac36a521" providerId="LiveId" clId="{EA354719-4A8A-47E8-A6A4-79A949610386}" dt="2024-04-18T13:40:59.976" v="3508" actId="27803"/>
          <ac:spMkLst>
            <pc:docMk/>
            <pc:sldMk cId="767519772" sldId="268"/>
            <ac:spMk id="5230" creationId="{BDE50180-2B27-8804-BBFA-0BBF690EFA05}"/>
          </ac:spMkLst>
        </pc:spChg>
        <pc:spChg chg="mod">
          <ac:chgData name="One Skill" userId="8d49c830ac36a521" providerId="LiveId" clId="{EA354719-4A8A-47E8-A6A4-79A949610386}" dt="2024-04-18T13:40:59.976" v="3508" actId="27803"/>
          <ac:spMkLst>
            <pc:docMk/>
            <pc:sldMk cId="767519772" sldId="268"/>
            <ac:spMk id="5231" creationId="{E6C353A2-4EBE-520A-8CED-589373F8A9B4}"/>
          </ac:spMkLst>
        </pc:spChg>
        <pc:spChg chg="mod">
          <ac:chgData name="One Skill" userId="8d49c830ac36a521" providerId="LiveId" clId="{EA354719-4A8A-47E8-A6A4-79A949610386}" dt="2024-04-18T13:40:59.976" v="3508" actId="27803"/>
          <ac:spMkLst>
            <pc:docMk/>
            <pc:sldMk cId="767519772" sldId="268"/>
            <ac:spMk id="5232" creationId="{9358312E-E947-1AAB-1108-EC0C12D75CE2}"/>
          </ac:spMkLst>
        </pc:spChg>
        <pc:spChg chg="mod">
          <ac:chgData name="One Skill" userId="8d49c830ac36a521" providerId="LiveId" clId="{EA354719-4A8A-47E8-A6A4-79A949610386}" dt="2024-04-18T13:40:59.976" v="3508" actId="27803"/>
          <ac:spMkLst>
            <pc:docMk/>
            <pc:sldMk cId="767519772" sldId="268"/>
            <ac:spMk id="5233" creationId="{861B35DF-0A21-7956-6CCD-3A5B565698AB}"/>
          </ac:spMkLst>
        </pc:spChg>
        <pc:spChg chg="mod">
          <ac:chgData name="One Skill" userId="8d49c830ac36a521" providerId="LiveId" clId="{EA354719-4A8A-47E8-A6A4-79A949610386}" dt="2024-04-18T13:40:59.976" v="3508" actId="27803"/>
          <ac:spMkLst>
            <pc:docMk/>
            <pc:sldMk cId="767519772" sldId="268"/>
            <ac:spMk id="5234" creationId="{A7EB4193-F3F2-F3B0-D75A-A44B421D37A8}"/>
          </ac:spMkLst>
        </pc:spChg>
        <pc:spChg chg="mod">
          <ac:chgData name="One Skill" userId="8d49c830ac36a521" providerId="LiveId" clId="{EA354719-4A8A-47E8-A6A4-79A949610386}" dt="2024-04-18T13:40:59.976" v="3508" actId="27803"/>
          <ac:spMkLst>
            <pc:docMk/>
            <pc:sldMk cId="767519772" sldId="268"/>
            <ac:spMk id="5235" creationId="{9CA007B7-F802-F00E-BA62-76BF9998BA08}"/>
          </ac:spMkLst>
        </pc:spChg>
        <pc:spChg chg="mod">
          <ac:chgData name="One Skill" userId="8d49c830ac36a521" providerId="LiveId" clId="{EA354719-4A8A-47E8-A6A4-79A949610386}" dt="2024-04-18T13:40:59.976" v="3508" actId="27803"/>
          <ac:spMkLst>
            <pc:docMk/>
            <pc:sldMk cId="767519772" sldId="268"/>
            <ac:spMk id="5236" creationId="{27E72423-B197-8964-49D6-B8125BB7099C}"/>
          </ac:spMkLst>
        </pc:spChg>
        <pc:spChg chg="mod">
          <ac:chgData name="One Skill" userId="8d49c830ac36a521" providerId="LiveId" clId="{EA354719-4A8A-47E8-A6A4-79A949610386}" dt="2024-04-18T13:40:59.976" v="3508" actId="27803"/>
          <ac:spMkLst>
            <pc:docMk/>
            <pc:sldMk cId="767519772" sldId="268"/>
            <ac:spMk id="5237" creationId="{4E93FCB9-84FD-8C17-473E-2D7A7BFA5E01}"/>
          </ac:spMkLst>
        </pc:spChg>
        <pc:spChg chg="mod">
          <ac:chgData name="One Skill" userId="8d49c830ac36a521" providerId="LiveId" clId="{EA354719-4A8A-47E8-A6A4-79A949610386}" dt="2024-04-18T13:40:59.976" v="3508" actId="27803"/>
          <ac:spMkLst>
            <pc:docMk/>
            <pc:sldMk cId="767519772" sldId="268"/>
            <ac:spMk id="5238" creationId="{F71F6E27-5ECD-62BF-06BD-AC5D4A6018AB}"/>
          </ac:spMkLst>
        </pc:spChg>
        <pc:spChg chg="mod">
          <ac:chgData name="One Skill" userId="8d49c830ac36a521" providerId="LiveId" clId="{EA354719-4A8A-47E8-A6A4-79A949610386}" dt="2024-04-18T13:40:59.976" v="3508" actId="27803"/>
          <ac:spMkLst>
            <pc:docMk/>
            <pc:sldMk cId="767519772" sldId="268"/>
            <ac:spMk id="5239" creationId="{25228B93-1227-202D-8B65-842221BF2554}"/>
          </ac:spMkLst>
        </pc:spChg>
        <pc:spChg chg="mod">
          <ac:chgData name="One Skill" userId="8d49c830ac36a521" providerId="LiveId" clId="{EA354719-4A8A-47E8-A6A4-79A949610386}" dt="2024-04-18T13:40:59.976" v="3508" actId="27803"/>
          <ac:spMkLst>
            <pc:docMk/>
            <pc:sldMk cId="767519772" sldId="268"/>
            <ac:spMk id="5240" creationId="{3967F098-D8F7-9130-9532-0F035EA2323D}"/>
          </ac:spMkLst>
        </pc:spChg>
        <pc:spChg chg="mod">
          <ac:chgData name="One Skill" userId="8d49c830ac36a521" providerId="LiveId" clId="{EA354719-4A8A-47E8-A6A4-79A949610386}" dt="2024-04-18T13:40:59.976" v="3508" actId="27803"/>
          <ac:spMkLst>
            <pc:docMk/>
            <pc:sldMk cId="767519772" sldId="268"/>
            <ac:spMk id="5241" creationId="{6CBE482F-9C79-07EF-0955-876D8E659EFD}"/>
          </ac:spMkLst>
        </pc:spChg>
        <pc:spChg chg="mod">
          <ac:chgData name="One Skill" userId="8d49c830ac36a521" providerId="LiveId" clId="{EA354719-4A8A-47E8-A6A4-79A949610386}" dt="2024-04-18T13:40:59.976" v="3508" actId="27803"/>
          <ac:spMkLst>
            <pc:docMk/>
            <pc:sldMk cId="767519772" sldId="268"/>
            <ac:spMk id="5242" creationId="{90590848-64AD-B0AF-A95B-F7707128705B}"/>
          </ac:spMkLst>
        </pc:spChg>
        <pc:spChg chg="mod">
          <ac:chgData name="One Skill" userId="8d49c830ac36a521" providerId="LiveId" clId="{EA354719-4A8A-47E8-A6A4-79A949610386}" dt="2024-04-18T13:40:59.976" v="3508" actId="27803"/>
          <ac:spMkLst>
            <pc:docMk/>
            <pc:sldMk cId="767519772" sldId="268"/>
            <ac:spMk id="5243" creationId="{B040C3B6-6057-AE54-E7DA-F7310E6E9542}"/>
          </ac:spMkLst>
        </pc:spChg>
        <pc:spChg chg="mod">
          <ac:chgData name="One Skill" userId="8d49c830ac36a521" providerId="LiveId" clId="{EA354719-4A8A-47E8-A6A4-79A949610386}" dt="2024-04-18T13:40:59.976" v="3508" actId="27803"/>
          <ac:spMkLst>
            <pc:docMk/>
            <pc:sldMk cId="767519772" sldId="268"/>
            <ac:spMk id="5244" creationId="{232F1F5C-BB72-8A26-F3A1-993C0A95C4F1}"/>
          </ac:spMkLst>
        </pc:spChg>
        <pc:spChg chg="mod">
          <ac:chgData name="One Skill" userId="8d49c830ac36a521" providerId="LiveId" clId="{EA354719-4A8A-47E8-A6A4-79A949610386}" dt="2024-04-18T13:40:59.976" v="3508" actId="27803"/>
          <ac:spMkLst>
            <pc:docMk/>
            <pc:sldMk cId="767519772" sldId="268"/>
            <ac:spMk id="5245" creationId="{A4ADD70E-9308-C8FA-89C2-29744CAF3B29}"/>
          </ac:spMkLst>
        </pc:spChg>
        <pc:spChg chg="mod">
          <ac:chgData name="One Skill" userId="8d49c830ac36a521" providerId="LiveId" clId="{EA354719-4A8A-47E8-A6A4-79A949610386}" dt="2024-04-18T13:40:59.976" v="3508" actId="27803"/>
          <ac:spMkLst>
            <pc:docMk/>
            <pc:sldMk cId="767519772" sldId="268"/>
            <ac:spMk id="5246" creationId="{F5BBD29D-E3A6-E9F0-1FFC-177A8A401D9D}"/>
          </ac:spMkLst>
        </pc:spChg>
        <pc:spChg chg="mod">
          <ac:chgData name="One Skill" userId="8d49c830ac36a521" providerId="LiveId" clId="{EA354719-4A8A-47E8-A6A4-79A949610386}" dt="2024-04-18T13:40:59.976" v="3508" actId="27803"/>
          <ac:spMkLst>
            <pc:docMk/>
            <pc:sldMk cId="767519772" sldId="268"/>
            <ac:spMk id="5247" creationId="{34C78FC1-C2B8-AD93-3DAF-6E65E013D963}"/>
          </ac:spMkLst>
        </pc:spChg>
        <pc:spChg chg="mod">
          <ac:chgData name="One Skill" userId="8d49c830ac36a521" providerId="LiveId" clId="{EA354719-4A8A-47E8-A6A4-79A949610386}" dt="2024-04-18T13:40:59.976" v="3508" actId="27803"/>
          <ac:spMkLst>
            <pc:docMk/>
            <pc:sldMk cId="767519772" sldId="268"/>
            <ac:spMk id="5248" creationId="{2D4C1290-1673-B0DD-C1AF-3C55E665BFD4}"/>
          </ac:spMkLst>
        </pc:spChg>
        <pc:spChg chg="mod">
          <ac:chgData name="One Skill" userId="8d49c830ac36a521" providerId="LiveId" clId="{EA354719-4A8A-47E8-A6A4-79A949610386}" dt="2024-04-18T13:40:59.976" v="3508" actId="27803"/>
          <ac:spMkLst>
            <pc:docMk/>
            <pc:sldMk cId="767519772" sldId="268"/>
            <ac:spMk id="5249" creationId="{44AD81F8-8740-968E-46E9-D4C479A58DFA}"/>
          </ac:spMkLst>
        </pc:spChg>
        <pc:spChg chg="mod">
          <ac:chgData name="One Skill" userId="8d49c830ac36a521" providerId="LiveId" clId="{EA354719-4A8A-47E8-A6A4-79A949610386}" dt="2024-04-18T13:40:59.976" v="3508" actId="27803"/>
          <ac:spMkLst>
            <pc:docMk/>
            <pc:sldMk cId="767519772" sldId="268"/>
            <ac:spMk id="5250" creationId="{E2ED438F-059C-365A-9407-C94A85A85ED2}"/>
          </ac:spMkLst>
        </pc:spChg>
        <pc:spChg chg="mod">
          <ac:chgData name="One Skill" userId="8d49c830ac36a521" providerId="LiveId" clId="{EA354719-4A8A-47E8-A6A4-79A949610386}" dt="2024-04-18T13:40:59.976" v="3508" actId="27803"/>
          <ac:spMkLst>
            <pc:docMk/>
            <pc:sldMk cId="767519772" sldId="268"/>
            <ac:spMk id="5251" creationId="{47A4854B-C647-955C-2D52-EC0FF80B693E}"/>
          </ac:spMkLst>
        </pc:spChg>
        <pc:spChg chg="mod">
          <ac:chgData name="One Skill" userId="8d49c830ac36a521" providerId="LiveId" clId="{EA354719-4A8A-47E8-A6A4-79A949610386}" dt="2024-04-18T13:40:59.976" v="3508" actId="27803"/>
          <ac:spMkLst>
            <pc:docMk/>
            <pc:sldMk cId="767519772" sldId="268"/>
            <ac:spMk id="5252" creationId="{F5BF9F58-8694-FD28-F302-6069B7E9C348}"/>
          </ac:spMkLst>
        </pc:spChg>
        <pc:spChg chg="mod">
          <ac:chgData name="One Skill" userId="8d49c830ac36a521" providerId="LiveId" clId="{EA354719-4A8A-47E8-A6A4-79A949610386}" dt="2024-04-18T13:40:59.976" v="3508" actId="27803"/>
          <ac:spMkLst>
            <pc:docMk/>
            <pc:sldMk cId="767519772" sldId="268"/>
            <ac:spMk id="5253" creationId="{5514F145-7094-4C5C-5AE2-FB3956613A4D}"/>
          </ac:spMkLst>
        </pc:spChg>
        <pc:spChg chg="mod">
          <ac:chgData name="One Skill" userId="8d49c830ac36a521" providerId="LiveId" clId="{EA354719-4A8A-47E8-A6A4-79A949610386}" dt="2024-04-18T13:40:59.976" v="3508" actId="27803"/>
          <ac:spMkLst>
            <pc:docMk/>
            <pc:sldMk cId="767519772" sldId="268"/>
            <ac:spMk id="5254" creationId="{66B992E6-ED70-C1E2-4DB0-8DC2DD8335D3}"/>
          </ac:spMkLst>
        </pc:spChg>
        <pc:spChg chg="mod">
          <ac:chgData name="One Skill" userId="8d49c830ac36a521" providerId="LiveId" clId="{EA354719-4A8A-47E8-A6A4-79A949610386}" dt="2024-04-18T13:40:59.976" v="3508" actId="27803"/>
          <ac:spMkLst>
            <pc:docMk/>
            <pc:sldMk cId="767519772" sldId="268"/>
            <ac:spMk id="5255" creationId="{B77D1B0C-642C-E93D-BE25-CAE095A76E64}"/>
          </ac:spMkLst>
        </pc:spChg>
        <pc:spChg chg="mod">
          <ac:chgData name="One Skill" userId="8d49c830ac36a521" providerId="LiveId" clId="{EA354719-4A8A-47E8-A6A4-79A949610386}" dt="2024-04-18T13:40:59.976" v="3508" actId="27803"/>
          <ac:spMkLst>
            <pc:docMk/>
            <pc:sldMk cId="767519772" sldId="268"/>
            <ac:spMk id="5256" creationId="{3B3D34B0-83F3-A58B-BF47-94C11178656E}"/>
          </ac:spMkLst>
        </pc:spChg>
        <pc:spChg chg="mod">
          <ac:chgData name="One Skill" userId="8d49c830ac36a521" providerId="LiveId" clId="{EA354719-4A8A-47E8-A6A4-79A949610386}" dt="2024-04-18T13:40:59.976" v="3508" actId="27803"/>
          <ac:spMkLst>
            <pc:docMk/>
            <pc:sldMk cId="767519772" sldId="268"/>
            <ac:spMk id="5257" creationId="{302B2FB8-96B5-8C2B-988D-62B70A0675D7}"/>
          </ac:spMkLst>
        </pc:spChg>
        <pc:spChg chg="mod">
          <ac:chgData name="One Skill" userId="8d49c830ac36a521" providerId="LiveId" clId="{EA354719-4A8A-47E8-A6A4-79A949610386}" dt="2024-04-18T13:40:59.976" v="3508" actId="27803"/>
          <ac:spMkLst>
            <pc:docMk/>
            <pc:sldMk cId="767519772" sldId="268"/>
            <ac:spMk id="5258" creationId="{E18302ED-BA25-69FB-B46B-BC3DB09703E0}"/>
          </ac:spMkLst>
        </pc:spChg>
        <pc:spChg chg="mod">
          <ac:chgData name="One Skill" userId="8d49c830ac36a521" providerId="LiveId" clId="{EA354719-4A8A-47E8-A6A4-79A949610386}" dt="2024-04-18T13:40:59.976" v="3508" actId="27803"/>
          <ac:spMkLst>
            <pc:docMk/>
            <pc:sldMk cId="767519772" sldId="268"/>
            <ac:spMk id="5259" creationId="{47687495-96BE-93A7-FF3B-B6A50B010375}"/>
          </ac:spMkLst>
        </pc:spChg>
        <pc:spChg chg="mod">
          <ac:chgData name="One Skill" userId="8d49c830ac36a521" providerId="LiveId" clId="{EA354719-4A8A-47E8-A6A4-79A949610386}" dt="2024-04-18T13:40:59.976" v="3508" actId="27803"/>
          <ac:spMkLst>
            <pc:docMk/>
            <pc:sldMk cId="767519772" sldId="268"/>
            <ac:spMk id="5260" creationId="{64BF5CBE-1EB6-6374-4428-D3CA993B0075}"/>
          </ac:spMkLst>
        </pc:spChg>
        <pc:spChg chg="mod">
          <ac:chgData name="One Skill" userId="8d49c830ac36a521" providerId="LiveId" clId="{EA354719-4A8A-47E8-A6A4-79A949610386}" dt="2024-04-18T13:40:59.976" v="3508" actId="27803"/>
          <ac:spMkLst>
            <pc:docMk/>
            <pc:sldMk cId="767519772" sldId="268"/>
            <ac:spMk id="5261" creationId="{FF73C778-80EA-4C20-4BA7-CB030F295909}"/>
          </ac:spMkLst>
        </pc:spChg>
        <pc:spChg chg="mod">
          <ac:chgData name="One Skill" userId="8d49c830ac36a521" providerId="LiveId" clId="{EA354719-4A8A-47E8-A6A4-79A949610386}" dt="2024-04-18T13:40:59.976" v="3508" actId="27803"/>
          <ac:spMkLst>
            <pc:docMk/>
            <pc:sldMk cId="767519772" sldId="268"/>
            <ac:spMk id="5262" creationId="{64515D7D-961E-59ED-1544-5B945216F6FB}"/>
          </ac:spMkLst>
        </pc:spChg>
        <pc:spChg chg="mod">
          <ac:chgData name="One Skill" userId="8d49c830ac36a521" providerId="LiveId" clId="{EA354719-4A8A-47E8-A6A4-79A949610386}" dt="2024-04-18T13:40:59.976" v="3508" actId="27803"/>
          <ac:spMkLst>
            <pc:docMk/>
            <pc:sldMk cId="767519772" sldId="268"/>
            <ac:spMk id="5263" creationId="{CEF0AF3A-2C52-386A-3B01-DA3ED956E84E}"/>
          </ac:spMkLst>
        </pc:spChg>
        <pc:spChg chg="mod">
          <ac:chgData name="One Skill" userId="8d49c830ac36a521" providerId="LiveId" clId="{EA354719-4A8A-47E8-A6A4-79A949610386}" dt="2024-04-18T13:40:59.976" v="3508" actId="27803"/>
          <ac:spMkLst>
            <pc:docMk/>
            <pc:sldMk cId="767519772" sldId="268"/>
            <ac:spMk id="5264" creationId="{5FAF83FC-90EC-FEDB-64AB-7C8B404BA63F}"/>
          </ac:spMkLst>
        </pc:spChg>
        <pc:spChg chg="mod">
          <ac:chgData name="One Skill" userId="8d49c830ac36a521" providerId="LiveId" clId="{EA354719-4A8A-47E8-A6A4-79A949610386}" dt="2024-04-18T13:40:59.976" v="3508" actId="27803"/>
          <ac:spMkLst>
            <pc:docMk/>
            <pc:sldMk cId="767519772" sldId="268"/>
            <ac:spMk id="5265" creationId="{8FDC275B-30BA-0337-B789-BD8288844F2A}"/>
          </ac:spMkLst>
        </pc:spChg>
        <pc:spChg chg="mod">
          <ac:chgData name="One Skill" userId="8d49c830ac36a521" providerId="LiveId" clId="{EA354719-4A8A-47E8-A6A4-79A949610386}" dt="2024-04-18T13:40:59.976" v="3508" actId="27803"/>
          <ac:spMkLst>
            <pc:docMk/>
            <pc:sldMk cId="767519772" sldId="268"/>
            <ac:spMk id="5266" creationId="{11A3B7AF-3F0B-882B-46DD-DD5400284D06}"/>
          </ac:spMkLst>
        </pc:spChg>
        <pc:spChg chg="mod">
          <ac:chgData name="One Skill" userId="8d49c830ac36a521" providerId="LiveId" clId="{EA354719-4A8A-47E8-A6A4-79A949610386}" dt="2024-04-18T13:40:59.976" v="3508" actId="27803"/>
          <ac:spMkLst>
            <pc:docMk/>
            <pc:sldMk cId="767519772" sldId="268"/>
            <ac:spMk id="5267" creationId="{23B9BD59-8A8D-B66D-C987-7A43CF33BF41}"/>
          </ac:spMkLst>
        </pc:spChg>
        <pc:spChg chg="mod">
          <ac:chgData name="One Skill" userId="8d49c830ac36a521" providerId="LiveId" clId="{EA354719-4A8A-47E8-A6A4-79A949610386}" dt="2024-04-18T13:40:59.976" v="3508" actId="27803"/>
          <ac:spMkLst>
            <pc:docMk/>
            <pc:sldMk cId="767519772" sldId="268"/>
            <ac:spMk id="5268" creationId="{EEFCB878-6AED-412B-0FAD-28D4AE4DBF51}"/>
          </ac:spMkLst>
        </pc:spChg>
        <pc:spChg chg="mod">
          <ac:chgData name="One Skill" userId="8d49c830ac36a521" providerId="LiveId" clId="{EA354719-4A8A-47E8-A6A4-79A949610386}" dt="2024-04-18T13:40:59.976" v="3508" actId="27803"/>
          <ac:spMkLst>
            <pc:docMk/>
            <pc:sldMk cId="767519772" sldId="268"/>
            <ac:spMk id="5269" creationId="{902FD650-AB8E-0563-45CD-D778BB0AF8DC}"/>
          </ac:spMkLst>
        </pc:spChg>
        <pc:spChg chg="mod">
          <ac:chgData name="One Skill" userId="8d49c830ac36a521" providerId="LiveId" clId="{EA354719-4A8A-47E8-A6A4-79A949610386}" dt="2024-04-18T13:40:59.976" v="3508" actId="27803"/>
          <ac:spMkLst>
            <pc:docMk/>
            <pc:sldMk cId="767519772" sldId="268"/>
            <ac:spMk id="5270" creationId="{66DD3EF4-AB8E-1B96-DBE5-7228341A5A7E}"/>
          </ac:spMkLst>
        </pc:spChg>
        <pc:spChg chg="mod">
          <ac:chgData name="One Skill" userId="8d49c830ac36a521" providerId="LiveId" clId="{EA354719-4A8A-47E8-A6A4-79A949610386}" dt="2024-04-18T13:40:59.976" v="3508" actId="27803"/>
          <ac:spMkLst>
            <pc:docMk/>
            <pc:sldMk cId="767519772" sldId="268"/>
            <ac:spMk id="5271" creationId="{6B7BEE91-41AE-B826-6789-3FFFC347E128}"/>
          </ac:spMkLst>
        </pc:spChg>
        <pc:spChg chg="mod">
          <ac:chgData name="One Skill" userId="8d49c830ac36a521" providerId="LiveId" clId="{EA354719-4A8A-47E8-A6A4-79A949610386}" dt="2024-04-18T13:40:59.976" v="3508" actId="27803"/>
          <ac:spMkLst>
            <pc:docMk/>
            <pc:sldMk cId="767519772" sldId="268"/>
            <ac:spMk id="5272" creationId="{6329C1DC-F3F9-A831-D4A8-2B0067D03C6B}"/>
          </ac:spMkLst>
        </pc:spChg>
        <pc:spChg chg="mod">
          <ac:chgData name="One Skill" userId="8d49c830ac36a521" providerId="LiveId" clId="{EA354719-4A8A-47E8-A6A4-79A949610386}" dt="2024-04-18T13:40:59.976" v="3508" actId="27803"/>
          <ac:spMkLst>
            <pc:docMk/>
            <pc:sldMk cId="767519772" sldId="268"/>
            <ac:spMk id="5273" creationId="{8C7E7416-DAC4-0691-160F-66633C2BA738}"/>
          </ac:spMkLst>
        </pc:spChg>
        <pc:spChg chg="mod">
          <ac:chgData name="One Skill" userId="8d49c830ac36a521" providerId="LiveId" clId="{EA354719-4A8A-47E8-A6A4-79A949610386}" dt="2024-04-18T13:40:59.976" v="3508" actId="27803"/>
          <ac:spMkLst>
            <pc:docMk/>
            <pc:sldMk cId="767519772" sldId="268"/>
            <ac:spMk id="5274" creationId="{30CE4851-7675-C133-B4D0-A5381CE17097}"/>
          </ac:spMkLst>
        </pc:spChg>
        <pc:spChg chg="mod">
          <ac:chgData name="One Skill" userId="8d49c830ac36a521" providerId="LiveId" clId="{EA354719-4A8A-47E8-A6A4-79A949610386}" dt="2024-04-18T13:40:59.976" v="3508" actId="27803"/>
          <ac:spMkLst>
            <pc:docMk/>
            <pc:sldMk cId="767519772" sldId="268"/>
            <ac:spMk id="5275" creationId="{EE6BF931-0681-F393-FD7C-62B0A95FA43E}"/>
          </ac:spMkLst>
        </pc:spChg>
        <pc:spChg chg="mod">
          <ac:chgData name="One Skill" userId="8d49c830ac36a521" providerId="LiveId" clId="{EA354719-4A8A-47E8-A6A4-79A949610386}" dt="2024-04-18T13:40:59.976" v="3508" actId="27803"/>
          <ac:spMkLst>
            <pc:docMk/>
            <pc:sldMk cId="767519772" sldId="268"/>
            <ac:spMk id="5276" creationId="{9AD8F7B7-2A8F-41D8-627F-D906C7C089E6}"/>
          </ac:spMkLst>
        </pc:spChg>
        <pc:spChg chg="mod">
          <ac:chgData name="One Skill" userId="8d49c830ac36a521" providerId="LiveId" clId="{EA354719-4A8A-47E8-A6A4-79A949610386}" dt="2024-04-18T13:40:59.976" v="3508" actId="27803"/>
          <ac:spMkLst>
            <pc:docMk/>
            <pc:sldMk cId="767519772" sldId="268"/>
            <ac:spMk id="5277" creationId="{99194A8C-2CD2-AD15-448C-D3D6E8479E22}"/>
          </ac:spMkLst>
        </pc:spChg>
        <pc:spChg chg="mod">
          <ac:chgData name="One Skill" userId="8d49c830ac36a521" providerId="LiveId" clId="{EA354719-4A8A-47E8-A6A4-79A949610386}" dt="2024-04-18T13:40:59.976" v="3508" actId="27803"/>
          <ac:spMkLst>
            <pc:docMk/>
            <pc:sldMk cId="767519772" sldId="268"/>
            <ac:spMk id="5278" creationId="{3BB970AF-F527-9F7C-6A1D-F8DC522F4864}"/>
          </ac:spMkLst>
        </pc:spChg>
        <pc:spChg chg="mod">
          <ac:chgData name="One Skill" userId="8d49c830ac36a521" providerId="LiveId" clId="{EA354719-4A8A-47E8-A6A4-79A949610386}" dt="2024-04-18T13:40:59.976" v="3508" actId="27803"/>
          <ac:spMkLst>
            <pc:docMk/>
            <pc:sldMk cId="767519772" sldId="268"/>
            <ac:spMk id="5279" creationId="{5DA43170-8FFB-48E4-E346-1CBDAA707B55}"/>
          </ac:spMkLst>
        </pc:spChg>
        <pc:spChg chg="mod">
          <ac:chgData name="One Skill" userId="8d49c830ac36a521" providerId="LiveId" clId="{EA354719-4A8A-47E8-A6A4-79A949610386}" dt="2024-04-18T13:40:59.976" v="3508" actId="27803"/>
          <ac:spMkLst>
            <pc:docMk/>
            <pc:sldMk cId="767519772" sldId="268"/>
            <ac:spMk id="5280" creationId="{C4C3156E-CD7F-DD8F-5B66-84441BA95054}"/>
          </ac:spMkLst>
        </pc:spChg>
        <pc:spChg chg="mod">
          <ac:chgData name="One Skill" userId="8d49c830ac36a521" providerId="LiveId" clId="{EA354719-4A8A-47E8-A6A4-79A949610386}" dt="2024-04-18T13:40:59.976" v="3508" actId="27803"/>
          <ac:spMkLst>
            <pc:docMk/>
            <pc:sldMk cId="767519772" sldId="268"/>
            <ac:spMk id="5281" creationId="{49E5003C-5A98-1B89-9904-070624DAD8BC}"/>
          </ac:spMkLst>
        </pc:spChg>
        <pc:spChg chg="mod">
          <ac:chgData name="One Skill" userId="8d49c830ac36a521" providerId="LiveId" clId="{EA354719-4A8A-47E8-A6A4-79A949610386}" dt="2024-04-18T13:40:59.976" v="3508" actId="27803"/>
          <ac:spMkLst>
            <pc:docMk/>
            <pc:sldMk cId="767519772" sldId="268"/>
            <ac:spMk id="5282" creationId="{6E10BBF8-473A-1408-5B80-12985DC01F1B}"/>
          </ac:spMkLst>
        </pc:spChg>
        <pc:spChg chg="mod">
          <ac:chgData name="One Skill" userId="8d49c830ac36a521" providerId="LiveId" clId="{EA354719-4A8A-47E8-A6A4-79A949610386}" dt="2024-04-18T13:40:59.976" v="3508" actId="27803"/>
          <ac:spMkLst>
            <pc:docMk/>
            <pc:sldMk cId="767519772" sldId="268"/>
            <ac:spMk id="5283" creationId="{84A7B774-B467-7F23-FD2C-63E9DC1C234A}"/>
          </ac:spMkLst>
        </pc:spChg>
        <pc:spChg chg="mod">
          <ac:chgData name="One Skill" userId="8d49c830ac36a521" providerId="LiveId" clId="{EA354719-4A8A-47E8-A6A4-79A949610386}" dt="2024-04-18T13:40:59.976" v="3508" actId="27803"/>
          <ac:spMkLst>
            <pc:docMk/>
            <pc:sldMk cId="767519772" sldId="268"/>
            <ac:spMk id="5284" creationId="{9D099A5C-4453-F789-ECC8-70AD81D04449}"/>
          </ac:spMkLst>
        </pc:spChg>
        <pc:spChg chg="mod">
          <ac:chgData name="One Skill" userId="8d49c830ac36a521" providerId="LiveId" clId="{EA354719-4A8A-47E8-A6A4-79A949610386}" dt="2024-04-18T13:40:59.976" v="3508" actId="27803"/>
          <ac:spMkLst>
            <pc:docMk/>
            <pc:sldMk cId="767519772" sldId="268"/>
            <ac:spMk id="5285" creationId="{5C04FDCA-8F81-EF43-8ED9-8F467501DE48}"/>
          </ac:spMkLst>
        </pc:spChg>
        <pc:spChg chg="mod">
          <ac:chgData name="One Skill" userId="8d49c830ac36a521" providerId="LiveId" clId="{EA354719-4A8A-47E8-A6A4-79A949610386}" dt="2024-04-18T13:40:59.976" v="3508" actId="27803"/>
          <ac:spMkLst>
            <pc:docMk/>
            <pc:sldMk cId="767519772" sldId="268"/>
            <ac:spMk id="5286" creationId="{A64C0851-14A6-8423-A58F-F109557616FE}"/>
          </ac:spMkLst>
        </pc:spChg>
        <pc:spChg chg="mod">
          <ac:chgData name="One Skill" userId="8d49c830ac36a521" providerId="LiveId" clId="{EA354719-4A8A-47E8-A6A4-79A949610386}" dt="2024-04-18T13:40:59.976" v="3508" actId="27803"/>
          <ac:spMkLst>
            <pc:docMk/>
            <pc:sldMk cId="767519772" sldId="268"/>
            <ac:spMk id="5287" creationId="{D2D00875-BCCD-4C9F-E763-6D1D5F6AC182}"/>
          </ac:spMkLst>
        </pc:spChg>
        <pc:spChg chg="mod">
          <ac:chgData name="One Skill" userId="8d49c830ac36a521" providerId="LiveId" clId="{EA354719-4A8A-47E8-A6A4-79A949610386}" dt="2024-04-18T13:40:59.976" v="3508" actId="27803"/>
          <ac:spMkLst>
            <pc:docMk/>
            <pc:sldMk cId="767519772" sldId="268"/>
            <ac:spMk id="5288" creationId="{42686A51-DBCD-4810-8347-6C2523DCCB99}"/>
          </ac:spMkLst>
        </pc:spChg>
        <pc:spChg chg="mod">
          <ac:chgData name="One Skill" userId="8d49c830ac36a521" providerId="LiveId" clId="{EA354719-4A8A-47E8-A6A4-79A949610386}" dt="2024-04-18T13:40:59.976" v="3508" actId="27803"/>
          <ac:spMkLst>
            <pc:docMk/>
            <pc:sldMk cId="767519772" sldId="268"/>
            <ac:spMk id="5289" creationId="{A2B08DDA-09E2-5392-A5C1-2D7D37CE489E}"/>
          </ac:spMkLst>
        </pc:spChg>
        <pc:spChg chg="mod">
          <ac:chgData name="One Skill" userId="8d49c830ac36a521" providerId="LiveId" clId="{EA354719-4A8A-47E8-A6A4-79A949610386}" dt="2024-04-18T13:40:59.976" v="3508" actId="27803"/>
          <ac:spMkLst>
            <pc:docMk/>
            <pc:sldMk cId="767519772" sldId="268"/>
            <ac:spMk id="5290" creationId="{D5AEB6DF-6C41-DBDD-A8A8-4F299477C250}"/>
          </ac:spMkLst>
        </pc:spChg>
        <pc:spChg chg="mod">
          <ac:chgData name="One Skill" userId="8d49c830ac36a521" providerId="LiveId" clId="{EA354719-4A8A-47E8-A6A4-79A949610386}" dt="2024-04-18T13:40:59.976" v="3508" actId="27803"/>
          <ac:spMkLst>
            <pc:docMk/>
            <pc:sldMk cId="767519772" sldId="268"/>
            <ac:spMk id="5291" creationId="{FD6FF072-76B4-C53F-40B5-39D1E58998AA}"/>
          </ac:spMkLst>
        </pc:spChg>
        <pc:spChg chg="mod">
          <ac:chgData name="One Skill" userId="8d49c830ac36a521" providerId="LiveId" clId="{EA354719-4A8A-47E8-A6A4-79A949610386}" dt="2024-04-18T13:40:59.976" v="3508" actId="27803"/>
          <ac:spMkLst>
            <pc:docMk/>
            <pc:sldMk cId="767519772" sldId="268"/>
            <ac:spMk id="5292" creationId="{787BD51D-FF25-F98D-C157-2C94729164B0}"/>
          </ac:spMkLst>
        </pc:spChg>
        <pc:spChg chg="mod">
          <ac:chgData name="One Skill" userId="8d49c830ac36a521" providerId="LiveId" clId="{EA354719-4A8A-47E8-A6A4-79A949610386}" dt="2024-04-18T13:40:59.976" v="3508" actId="27803"/>
          <ac:spMkLst>
            <pc:docMk/>
            <pc:sldMk cId="767519772" sldId="268"/>
            <ac:spMk id="5293" creationId="{44BA778D-BA3A-E234-5CC7-36451A942E3C}"/>
          </ac:spMkLst>
        </pc:spChg>
        <pc:spChg chg="mod">
          <ac:chgData name="One Skill" userId="8d49c830ac36a521" providerId="LiveId" clId="{EA354719-4A8A-47E8-A6A4-79A949610386}" dt="2024-04-18T13:40:59.976" v="3508" actId="27803"/>
          <ac:spMkLst>
            <pc:docMk/>
            <pc:sldMk cId="767519772" sldId="268"/>
            <ac:spMk id="5294" creationId="{AE5E013B-E86D-16F9-EDDC-5BFB04C0DD80}"/>
          </ac:spMkLst>
        </pc:spChg>
        <pc:spChg chg="mod">
          <ac:chgData name="One Skill" userId="8d49c830ac36a521" providerId="LiveId" clId="{EA354719-4A8A-47E8-A6A4-79A949610386}" dt="2024-04-18T13:40:59.976" v="3508" actId="27803"/>
          <ac:spMkLst>
            <pc:docMk/>
            <pc:sldMk cId="767519772" sldId="268"/>
            <ac:spMk id="5295" creationId="{F9500790-152B-7E47-40F6-4F3696B02165}"/>
          </ac:spMkLst>
        </pc:spChg>
        <pc:spChg chg="mod">
          <ac:chgData name="One Skill" userId="8d49c830ac36a521" providerId="LiveId" clId="{EA354719-4A8A-47E8-A6A4-79A949610386}" dt="2024-04-18T13:40:59.976" v="3508" actId="27803"/>
          <ac:spMkLst>
            <pc:docMk/>
            <pc:sldMk cId="767519772" sldId="268"/>
            <ac:spMk id="5296" creationId="{C49F73A9-E446-3001-4CD5-717589229BF4}"/>
          </ac:spMkLst>
        </pc:spChg>
        <pc:spChg chg="mod">
          <ac:chgData name="One Skill" userId="8d49c830ac36a521" providerId="LiveId" clId="{EA354719-4A8A-47E8-A6A4-79A949610386}" dt="2024-04-18T13:40:59.976" v="3508" actId="27803"/>
          <ac:spMkLst>
            <pc:docMk/>
            <pc:sldMk cId="767519772" sldId="268"/>
            <ac:spMk id="5297" creationId="{B0B59C86-977A-B5A4-81FE-F594023835F2}"/>
          </ac:spMkLst>
        </pc:spChg>
        <pc:spChg chg="mod">
          <ac:chgData name="One Skill" userId="8d49c830ac36a521" providerId="LiveId" clId="{EA354719-4A8A-47E8-A6A4-79A949610386}" dt="2024-04-18T13:40:59.976" v="3508" actId="27803"/>
          <ac:spMkLst>
            <pc:docMk/>
            <pc:sldMk cId="767519772" sldId="268"/>
            <ac:spMk id="5298" creationId="{3E4F9884-746F-19E0-A348-973B54198D88}"/>
          </ac:spMkLst>
        </pc:spChg>
        <pc:spChg chg="mod">
          <ac:chgData name="One Skill" userId="8d49c830ac36a521" providerId="LiveId" clId="{EA354719-4A8A-47E8-A6A4-79A949610386}" dt="2024-04-18T13:40:59.976" v="3508" actId="27803"/>
          <ac:spMkLst>
            <pc:docMk/>
            <pc:sldMk cId="767519772" sldId="268"/>
            <ac:spMk id="5299" creationId="{1C9B22BB-50DD-502E-AB12-45CDE6F6A247}"/>
          </ac:spMkLst>
        </pc:spChg>
        <pc:spChg chg="mod">
          <ac:chgData name="One Skill" userId="8d49c830ac36a521" providerId="LiveId" clId="{EA354719-4A8A-47E8-A6A4-79A949610386}" dt="2024-04-18T13:40:59.976" v="3508" actId="27803"/>
          <ac:spMkLst>
            <pc:docMk/>
            <pc:sldMk cId="767519772" sldId="268"/>
            <ac:spMk id="5300" creationId="{B66B5815-E305-224B-3F24-2C149C6EE877}"/>
          </ac:spMkLst>
        </pc:spChg>
        <pc:spChg chg="mod">
          <ac:chgData name="One Skill" userId="8d49c830ac36a521" providerId="LiveId" clId="{EA354719-4A8A-47E8-A6A4-79A949610386}" dt="2024-04-18T13:40:59.976" v="3508" actId="27803"/>
          <ac:spMkLst>
            <pc:docMk/>
            <pc:sldMk cId="767519772" sldId="268"/>
            <ac:spMk id="5301" creationId="{9271A899-A1FB-426B-428A-AAED9D33E9D2}"/>
          </ac:spMkLst>
        </pc:spChg>
        <pc:spChg chg="mod">
          <ac:chgData name="One Skill" userId="8d49c830ac36a521" providerId="LiveId" clId="{EA354719-4A8A-47E8-A6A4-79A949610386}" dt="2024-04-18T13:40:59.976" v="3508" actId="27803"/>
          <ac:spMkLst>
            <pc:docMk/>
            <pc:sldMk cId="767519772" sldId="268"/>
            <ac:spMk id="5302" creationId="{D80359A3-4740-5551-9CEE-E8A1E3A2CD72}"/>
          </ac:spMkLst>
        </pc:spChg>
        <pc:spChg chg="mod">
          <ac:chgData name="One Skill" userId="8d49c830ac36a521" providerId="LiveId" clId="{EA354719-4A8A-47E8-A6A4-79A949610386}" dt="2024-04-18T13:40:59.976" v="3508" actId="27803"/>
          <ac:spMkLst>
            <pc:docMk/>
            <pc:sldMk cId="767519772" sldId="268"/>
            <ac:spMk id="5303" creationId="{0852EA0E-2986-2015-7BE4-7270AEC09A44}"/>
          </ac:spMkLst>
        </pc:spChg>
        <pc:spChg chg="mod">
          <ac:chgData name="One Skill" userId="8d49c830ac36a521" providerId="LiveId" clId="{EA354719-4A8A-47E8-A6A4-79A949610386}" dt="2024-04-18T13:40:59.976" v="3508" actId="27803"/>
          <ac:spMkLst>
            <pc:docMk/>
            <pc:sldMk cId="767519772" sldId="268"/>
            <ac:spMk id="5304" creationId="{FD4A196D-7F9A-0138-F3B0-223E83FABC68}"/>
          </ac:spMkLst>
        </pc:spChg>
        <pc:spChg chg="mod">
          <ac:chgData name="One Skill" userId="8d49c830ac36a521" providerId="LiveId" clId="{EA354719-4A8A-47E8-A6A4-79A949610386}" dt="2024-04-18T13:40:59.976" v="3508" actId="27803"/>
          <ac:spMkLst>
            <pc:docMk/>
            <pc:sldMk cId="767519772" sldId="268"/>
            <ac:spMk id="5305" creationId="{0C45DB4C-605B-7806-163F-E8F820B7128D}"/>
          </ac:spMkLst>
        </pc:spChg>
        <pc:spChg chg="mod">
          <ac:chgData name="One Skill" userId="8d49c830ac36a521" providerId="LiveId" clId="{EA354719-4A8A-47E8-A6A4-79A949610386}" dt="2024-04-18T13:40:59.976" v="3508" actId="27803"/>
          <ac:spMkLst>
            <pc:docMk/>
            <pc:sldMk cId="767519772" sldId="268"/>
            <ac:spMk id="5306" creationId="{4E91942D-63B7-0C2B-2A42-6A468EAF78F3}"/>
          </ac:spMkLst>
        </pc:spChg>
        <pc:spChg chg="mod">
          <ac:chgData name="One Skill" userId="8d49c830ac36a521" providerId="LiveId" clId="{EA354719-4A8A-47E8-A6A4-79A949610386}" dt="2024-04-18T13:40:59.976" v="3508" actId="27803"/>
          <ac:spMkLst>
            <pc:docMk/>
            <pc:sldMk cId="767519772" sldId="268"/>
            <ac:spMk id="5307" creationId="{3865AF21-9140-EE03-05A4-4E70A9A18FB9}"/>
          </ac:spMkLst>
        </pc:spChg>
        <pc:spChg chg="mod">
          <ac:chgData name="One Skill" userId="8d49c830ac36a521" providerId="LiveId" clId="{EA354719-4A8A-47E8-A6A4-79A949610386}" dt="2024-04-18T13:40:59.976" v="3508" actId="27803"/>
          <ac:spMkLst>
            <pc:docMk/>
            <pc:sldMk cId="767519772" sldId="268"/>
            <ac:spMk id="5308" creationId="{607D4851-E3C8-3BAA-1123-0A5FD1679C19}"/>
          </ac:spMkLst>
        </pc:spChg>
        <pc:spChg chg="mod">
          <ac:chgData name="One Skill" userId="8d49c830ac36a521" providerId="LiveId" clId="{EA354719-4A8A-47E8-A6A4-79A949610386}" dt="2024-04-18T13:40:59.976" v="3508" actId="27803"/>
          <ac:spMkLst>
            <pc:docMk/>
            <pc:sldMk cId="767519772" sldId="268"/>
            <ac:spMk id="5309" creationId="{E2ECDD03-C137-D93B-8F9F-4FED717E210B}"/>
          </ac:spMkLst>
        </pc:spChg>
        <pc:spChg chg="mod">
          <ac:chgData name="One Skill" userId="8d49c830ac36a521" providerId="LiveId" clId="{EA354719-4A8A-47E8-A6A4-79A949610386}" dt="2024-04-18T13:40:59.976" v="3508" actId="27803"/>
          <ac:spMkLst>
            <pc:docMk/>
            <pc:sldMk cId="767519772" sldId="268"/>
            <ac:spMk id="5310" creationId="{F92B7A38-23E8-D117-1BB8-1C0D134418DD}"/>
          </ac:spMkLst>
        </pc:spChg>
        <pc:spChg chg="mod">
          <ac:chgData name="One Skill" userId="8d49c830ac36a521" providerId="LiveId" clId="{EA354719-4A8A-47E8-A6A4-79A949610386}" dt="2024-04-18T13:40:59.976" v="3508" actId="27803"/>
          <ac:spMkLst>
            <pc:docMk/>
            <pc:sldMk cId="767519772" sldId="268"/>
            <ac:spMk id="5311" creationId="{C477D7E3-B88B-3088-1B58-644DD786F8E0}"/>
          </ac:spMkLst>
        </pc:spChg>
        <pc:spChg chg="mod">
          <ac:chgData name="One Skill" userId="8d49c830ac36a521" providerId="LiveId" clId="{EA354719-4A8A-47E8-A6A4-79A949610386}" dt="2024-04-18T13:40:59.976" v="3508" actId="27803"/>
          <ac:spMkLst>
            <pc:docMk/>
            <pc:sldMk cId="767519772" sldId="268"/>
            <ac:spMk id="5312" creationId="{10773F46-8169-B3F9-918D-6377A45FF1B1}"/>
          </ac:spMkLst>
        </pc:spChg>
        <pc:spChg chg="mod">
          <ac:chgData name="One Skill" userId="8d49c830ac36a521" providerId="LiveId" clId="{EA354719-4A8A-47E8-A6A4-79A949610386}" dt="2024-04-18T13:40:59.976" v="3508" actId="27803"/>
          <ac:spMkLst>
            <pc:docMk/>
            <pc:sldMk cId="767519772" sldId="268"/>
            <ac:spMk id="5313" creationId="{7CDCBAC4-0108-5254-87F9-E8691E1AB12D}"/>
          </ac:spMkLst>
        </pc:spChg>
        <pc:spChg chg="mod">
          <ac:chgData name="One Skill" userId="8d49c830ac36a521" providerId="LiveId" clId="{EA354719-4A8A-47E8-A6A4-79A949610386}" dt="2024-04-18T13:40:59.976" v="3508" actId="27803"/>
          <ac:spMkLst>
            <pc:docMk/>
            <pc:sldMk cId="767519772" sldId="268"/>
            <ac:spMk id="5314" creationId="{B6A1CBE8-FAA5-EC1F-1EB6-E328DD4B17C5}"/>
          </ac:spMkLst>
        </pc:spChg>
        <pc:spChg chg="mod">
          <ac:chgData name="One Skill" userId="8d49c830ac36a521" providerId="LiveId" clId="{EA354719-4A8A-47E8-A6A4-79A949610386}" dt="2024-04-18T13:40:59.976" v="3508" actId="27803"/>
          <ac:spMkLst>
            <pc:docMk/>
            <pc:sldMk cId="767519772" sldId="268"/>
            <ac:spMk id="5315" creationId="{58D1AB6F-679A-5511-B8F5-7E098D39818B}"/>
          </ac:spMkLst>
        </pc:spChg>
        <pc:spChg chg="mod">
          <ac:chgData name="One Skill" userId="8d49c830ac36a521" providerId="LiveId" clId="{EA354719-4A8A-47E8-A6A4-79A949610386}" dt="2024-04-18T13:40:59.976" v="3508" actId="27803"/>
          <ac:spMkLst>
            <pc:docMk/>
            <pc:sldMk cId="767519772" sldId="268"/>
            <ac:spMk id="5316" creationId="{57349EED-40E6-7245-3DB8-BE8781D67017}"/>
          </ac:spMkLst>
        </pc:spChg>
        <pc:spChg chg="mod">
          <ac:chgData name="One Skill" userId="8d49c830ac36a521" providerId="LiveId" clId="{EA354719-4A8A-47E8-A6A4-79A949610386}" dt="2024-04-18T13:40:59.976" v="3508" actId="27803"/>
          <ac:spMkLst>
            <pc:docMk/>
            <pc:sldMk cId="767519772" sldId="268"/>
            <ac:spMk id="5317" creationId="{DF3C80A9-E874-A79A-3FE4-B02387604854}"/>
          </ac:spMkLst>
        </pc:spChg>
        <pc:spChg chg="mod">
          <ac:chgData name="One Skill" userId="8d49c830ac36a521" providerId="LiveId" clId="{EA354719-4A8A-47E8-A6A4-79A949610386}" dt="2024-04-18T13:40:59.976" v="3508" actId="27803"/>
          <ac:spMkLst>
            <pc:docMk/>
            <pc:sldMk cId="767519772" sldId="268"/>
            <ac:spMk id="5318" creationId="{746646F0-D6DB-19A1-D2F3-C26886E2FCBA}"/>
          </ac:spMkLst>
        </pc:spChg>
        <pc:spChg chg="mod">
          <ac:chgData name="One Skill" userId="8d49c830ac36a521" providerId="LiveId" clId="{EA354719-4A8A-47E8-A6A4-79A949610386}" dt="2024-04-18T13:40:59.976" v="3508" actId="27803"/>
          <ac:spMkLst>
            <pc:docMk/>
            <pc:sldMk cId="767519772" sldId="268"/>
            <ac:spMk id="5319" creationId="{198F9752-A1E4-F0B1-A316-E2DDAF6E51B6}"/>
          </ac:spMkLst>
        </pc:spChg>
        <pc:spChg chg="mod">
          <ac:chgData name="One Skill" userId="8d49c830ac36a521" providerId="LiveId" clId="{EA354719-4A8A-47E8-A6A4-79A949610386}" dt="2024-04-18T13:40:59.976" v="3508" actId="27803"/>
          <ac:spMkLst>
            <pc:docMk/>
            <pc:sldMk cId="767519772" sldId="268"/>
            <ac:spMk id="5320" creationId="{1164293B-8405-1D13-599F-2269D543EE24}"/>
          </ac:spMkLst>
        </pc:spChg>
        <pc:spChg chg="mod">
          <ac:chgData name="One Skill" userId="8d49c830ac36a521" providerId="LiveId" clId="{EA354719-4A8A-47E8-A6A4-79A949610386}" dt="2024-04-18T13:40:59.976" v="3508" actId="27803"/>
          <ac:spMkLst>
            <pc:docMk/>
            <pc:sldMk cId="767519772" sldId="268"/>
            <ac:spMk id="5321" creationId="{9B50F34A-1D5E-9F1D-F4E0-E307B60BBCD0}"/>
          </ac:spMkLst>
        </pc:spChg>
        <pc:spChg chg="mod">
          <ac:chgData name="One Skill" userId="8d49c830ac36a521" providerId="LiveId" clId="{EA354719-4A8A-47E8-A6A4-79A949610386}" dt="2024-04-18T13:40:59.976" v="3508" actId="27803"/>
          <ac:spMkLst>
            <pc:docMk/>
            <pc:sldMk cId="767519772" sldId="268"/>
            <ac:spMk id="5322" creationId="{DE31FA73-1B1F-5352-D334-47CB2A93B6AF}"/>
          </ac:spMkLst>
        </pc:spChg>
        <pc:spChg chg="mod">
          <ac:chgData name="One Skill" userId="8d49c830ac36a521" providerId="LiveId" clId="{EA354719-4A8A-47E8-A6A4-79A949610386}" dt="2024-04-18T13:40:59.976" v="3508" actId="27803"/>
          <ac:spMkLst>
            <pc:docMk/>
            <pc:sldMk cId="767519772" sldId="268"/>
            <ac:spMk id="5323" creationId="{D997C7BF-6BE4-32A9-0B6B-92DC746D2286}"/>
          </ac:spMkLst>
        </pc:spChg>
        <pc:spChg chg="mod">
          <ac:chgData name="One Skill" userId="8d49c830ac36a521" providerId="LiveId" clId="{EA354719-4A8A-47E8-A6A4-79A949610386}" dt="2024-04-18T13:40:59.976" v="3508" actId="27803"/>
          <ac:spMkLst>
            <pc:docMk/>
            <pc:sldMk cId="767519772" sldId="268"/>
            <ac:spMk id="5324" creationId="{229B9245-5BF0-5010-2EDB-DFC40566AEEE}"/>
          </ac:spMkLst>
        </pc:spChg>
        <pc:spChg chg="mod">
          <ac:chgData name="One Skill" userId="8d49c830ac36a521" providerId="LiveId" clId="{EA354719-4A8A-47E8-A6A4-79A949610386}" dt="2024-04-18T13:40:59.976" v="3508" actId="27803"/>
          <ac:spMkLst>
            <pc:docMk/>
            <pc:sldMk cId="767519772" sldId="268"/>
            <ac:spMk id="5325" creationId="{415D6787-980A-81E6-3CE1-D1DB342CECD1}"/>
          </ac:spMkLst>
        </pc:spChg>
        <pc:spChg chg="mod">
          <ac:chgData name="One Skill" userId="8d49c830ac36a521" providerId="LiveId" clId="{EA354719-4A8A-47E8-A6A4-79A949610386}" dt="2024-04-18T13:40:59.976" v="3508" actId="27803"/>
          <ac:spMkLst>
            <pc:docMk/>
            <pc:sldMk cId="767519772" sldId="268"/>
            <ac:spMk id="5326" creationId="{60E24DB6-E2BE-275E-1C57-087AC2DD9543}"/>
          </ac:spMkLst>
        </pc:spChg>
        <pc:spChg chg="mod">
          <ac:chgData name="One Skill" userId="8d49c830ac36a521" providerId="LiveId" clId="{EA354719-4A8A-47E8-A6A4-79A949610386}" dt="2024-04-18T13:40:59.976" v="3508" actId="27803"/>
          <ac:spMkLst>
            <pc:docMk/>
            <pc:sldMk cId="767519772" sldId="268"/>
            <ac:spMk id="5327" creationId="{8CA5FDF1-B93B-D400-455D-3857D401E25C}"/>
          </ac:spMkLst>
        </pc:spChg>
        <pc:spChg chg="mod">
          <ac:chgData name="One Skill" userId="8d49c830ac36a521" providerId="LiveId" clId="{EA354719-4A8A-47E8-A6A4-79A949610386}" dt="2024-04-18T13:40:59.976" v="3508" actId="27803"/>
          <ac:spMkLst>
            <pc:docMk/>
            <pc:sldMk cId="767519772" sldId="268"/>
            <ac:spMk id="5328" creationId="{CBFA2B26-9EF2-B37B-2A05-7848F0FF7CB8}"/>
          </ac:spMkLst>
        </pc:spChg>
        <pc:spChg chg="mod">
          <ac:chgData name="One Skill" userId="8d49c830ac36a521" providerId="LiveId" clId="{EA354719-4A8A-47E8-A6A4-79A949610386}" dt="2024-04-18T13:40:59.976" v="3508" actId="27803"/>
          <ac:spMkLst>
            <pc:docMk/>
            <pc:sldMk cId="767519772" sldId="268"/>
            <ac:spMk id="5329" creationId="{911F99E7-C6ED-7FB6-530B-BB4CF93783CC}"/>
          </ac:spMkLst>
        </pc:spChg>
        <pc:spChg chg="mod">
          <ac:chgData name="One Skill" userId="8d49c830ac36a521" providerId="LiveId" clId="{EA354719-4A8A-47E8-A6A4-79A949610386}" dt="2024-04-18T13:40:59.976" v="3508" actId="27803"/>
          <ac:spMkLst>
            <pc:docMk/>
            <pc:sldMk cId="767519772" sldId="268"/>
            <ac:spMk id="5330" creationId="{BB7122EB-82E4-39EA-CE92-A523D3D21A7A}"/>
          </ac:spMkLst>
        </pc:spChg>
        <pc:spChg chg="mod">
          <ac:chgData name="One Skill" userId="8d49c830ac36a521" providerId="LiveId" clId="{EA354719-4A8A-47E8-A6A4-79A949610386}" dt="2024-04-18T13:40:59.976" v="3508" actId="27803"/>
          <ac:spMkLst>
            <pc:docMk/>
            <pc:sldMk cId="767519772" sldId="268"/>
            <ac:spMk id="5331" creationId="{D4F311A9-8FB9-AA9F-27EC-F3B80416869A}"/>
          </ac:spMkLst>
        </pc:spChg>
        <pc:spChg chg="mod">
          <ac:chgData name="One Skill" userId="8d49c830ac36a521" providerId="LiveId" clId="{EA354719-4A8A-47E8-A6A4-79A949610386}" dt="2024-04-18T13:40:59.976" v="3508" actId="27803"/>
          <ac:spMkLst>
            <pc:docMk/>
            <pc:sldMk cId="767519772" sldId="268"/>
            <ac:spMk id="5332" creationId="{C826C3EC-8C80-EA22-125C-53A69573FE97}"/>
          </ac:spMkLst>
        </pc:spChg>
        <pc:spChg chg="mod">
          <ac:chgData name="One Skill" userId="8d49c830ac36a521" providerId="LiveId" clId="{EA354719-4A8A-47E8-A6A4-79A949610386}" dt="2024-04-18T13:40:59.976" v="3508" actId="27803"/>
          <ac:spMkLst>
            <pc:docMk/>
            <pc:sldMk cId="767519772" sldId="268"/>
            <ac:spMk id="5333" creationId="{11A3E3CE-B275-3F84-34CD-F98C17DE6E32}"/>
          </ac:spMkLst>
        </pc:spChg>
        <pc:spChg chg="mod">
          <ac:chgData name="One Skill" userId="8d49c830ac36a521" providerId="LiveId" clId="{EA354719-4A8A-47E8-A6A4-79A949610386}" dt="2024-04-18T13:40:59.976" v="3508" actId="27803"/>
          <ac:spMkLst>
            <pc:docMk/>
            <pc:sldMk cId="767519772" sldId="268"/>
            <ac:spMk id="5334" creationId="{5ADFE776-9111-2E7B-CDDE-7E6E95EB6470}"/>
          </ac:spMkLst>
        </pc:spChg>
        <pc:spChg chg="mod">
          <ac:chgData name="One Skill" userId="8d49c830ac36a521" providerId="LiveId" clId="{EA354719-4A8A-47E8-A6A4-79A949610386}" dt="2024-04-18T13:40:59.976" v="3508" actId="27803"/>
          <ac:spMkLst>
            <pc:docMk/>
            <pc:sldMk cId="767519772" sldId="268"/>
            <ac:spMk id="5335" creationId="{64017015-F376-66A2-3843-EDFD3C83F2CC}"/>
          </ac:spMkLst>
        </pc:spChg>
        <pc:spChg chg="mod">
          <ac:chgData name="One Skill" userId="8d49c830ac36a521" providerId="LiveId" clId="{EA354719-4A8A-47E8-A6A4-79A949610386}" dt="2024-04-18T13:40:59.976" v="3508" actId="27803"/>
          <ac:spMkLst>
            <pc:docMk/>
            <pc:sldMk cId="767519772" sldId="268"/>
            <ac:spMk id="5336" creationId="{A1E63B1B-91E9-6A5A-8927-3CE9481E5119}"/>
          </ac:spMkLst>
        </pc:spChg>
        <pc:spChg chg="mod">
          <ac:chgData name="One Skill" userId="8d49c830ac36a521" providerId="LiveId" clId="{EA354719-4A8A-47E8-A6A4-79A949610386}" dt="2024-04-18T13:40:59.976" v="3508" actId="27803"/>
          <ac:spMkLst>
            <pc:docMk/>
            <pc:sldMk cId="767519772" sldId="268"/>
            <ac:spMk id="5337" creationId="{AF0E612D-E5ED-2567-503B-C063ECF7C028}"/>
          </ac:spMkLst>
        </pc:spChg>
        <pc:spChg chg="mod">
          <ac:chgData name="One Skill" userId="8d49c830ac36a521" providerId="LiveId" clId="{EA354719-4A8A-47E8-A6A4-79A949610386}" dt="2024-04-18T13:40:59.976" v="3508" actId="27803"/>
          <ac:spMkLst>
            <pc:docMk/>
            <pc:sldMk cId="767519772" sldId="268"/>
            <ac:spMk id="5338" creationId="{17DFB39E-C148-FB2D-F4C0-4E71F9882FB0}"/>
          </ac:spMkLst>
        </pc:spChg>
        <pc:spChg chg="mod">
          <ac:chgData name="One Skill" userId="8d49c830ac36a521" providerId="LiveId" clId="{EA354719-4A8A-47E8-A6A4-79A949610386}" dt="2024-04-18T13:40:59.976" v="3508" actId="27803"/>
          <ac:spMkLst>
            <pc:docMk/>
            <pc:sldMk cId="767519772" sldId="268"/>
            <ac:spMk id="5339" creationId="{39030DD9-B239-84CF-AC86-0C4F5B67EEA0}"/>
          </ac:spMkLst>
        </pc:spChg>
        <pc:spChg chg="mod">
          <ac:chgData name="One Skill" userId="8d49c830ac36a521" providerId="LiveId" clId="{EA354719-4A8A-47E8-A6A4-79A949610386}" dt="2024-04-18T13:40:59.976" v="3508" actId="27803"/>
          <ac:spMkLst>
            <pc:docMk/>
            <pc:sldMk cId="767519772" sldId="268"/>
            <ac:spMk id="5340" creationId="{12E2A5CC-8ADD-E7EF-F0D4-294E49488192}"/>
          </ac:spMkLst>
        </pc:spChg>
        <pc:spChg chg="mod">
          <ac:chgData name="One Skill" userId="8d49c830ac36a521" providerId="LiveId" clId="{EA354719-4A8A-47E8-A6A4-79A949610386}" dt="2024-04-18T13:40:59.976" v="3508" actId="27803"/>
          <ac:spMkLst>
            <pc:docMk/>
            <pc:sldMk cId="767519772" sldId="268"/>
            <ac:spMk id="5341" creationId="{86D407D5-BC21-9314-38E2-8233DCD432E7}"/>
          </ac:spMkLst>
        </pc:spChg>
        <pc:spChg chg="mod">
          <ac:chgData name="One Skill" userId="8d49c830ac36a521" providerId="LiveId" clId="{EA354719-4A8A-47E8-A6A4-79A949610386}" dt="2024-04-18T13:40:59.976" v="3508" actId="27803"/>
          <ac:spMkLst>
            <pc:docMk/>
            <pc:sldMk cId="767519772" sldId="268"/>
            <ac:spMk id="5342" creationId="{2BD5F3EB-1288-229C-E096-002F0AD7FC89}"/>
          </ac:spMkLst>
        </pc:spChg>
        <pc:spChg chg="mod">
          <ac:chgData name="One Skill" userId="8d49c830ac36a521" providerId="LiveId" clId="{EA354719-4A8A-47E8-A6A4-79A949610386}" dt="2024-04-18T13:40:59.976" v="3508" actId="27803"/>
          <ac:spMkLst>
            <pc:docMk/>
            <pc:sldMk cId="767519772" sldId="268"/>
            <ac:spMk id="5343" creationId="{FD07D4A3-3FA3-EBCD-DDCB-40A55C8EC8B3}"/>
          </ac:spMkLst>
        </pc:spChg>
        <pc:spChg chg="mod">
          <ac:chgData name="One Skill" userId="8d49c830ac36a521" providerId="LiveId" clId="{EA354719-4A8A-47E8-A6A4-79A949610386}" dt="2024-04-18T13:40:59.976" v="3508" actId="27803"/>
          <ac:spMkLst>
            <pc:docMk/>
            <pc:sldMk cId="767519772" sldId="268"/>
            <ac:spMk id="5344" creationId="{F842179D-EDB7-03D5-EC11-F310CA75F470}"/>
          </ac:spMkLst>
        </pc:spChg>
        <pc:spChg chg="mod">
          <ac:chgData name="One Skill" userId="8d49c830ac36a521" providerId="LiveId" clId="{EA354719-4A8A-47E8-A6A4-79A949610386}" dt="2024-04-18T13:40:59.976" v="3508" actId="27803"/>
          <ac:spMkLst>
            <pc:docMk/>
            <pc:sldMk cId="767519772" sldId="268"/>
            <ac:spMk id="5345" creationId="{45BACF40-AAA8-13F3-EAD0-07E53759E155}"/>
          </ac:spMkLst>
        </pc:spChg>
        <pc:spChg chg="mod">
          <ac:chgData name="One Skill" userId="8d49c830ac36a521" providerId="LiveId" clId="{EA354719-4A8A-47E8-A6A4-79A949610386}" dt="2024-04-18T13:40:59.976" v="3508" actId="27803"/>
          <ac:spMkLst>
            <pc:docMk/>
            <pc:sldMk cId="767519772" sldId="268"/>
            <ac:spMk id="5346" creationId="{4C9A3FBE-1F04-429A-1F22-6D8A7E137F79}"/>
          </ac:spMkLst>
        </pc:spChg>
        <pc:spChg chg="mod">
          <ac:chgData name="One Skill" userId="8d49c830ac36a521" providerId="LiveId" clId="{EA354719-4A8A-47E8-A6A4-79A949610386}" dt="2024-04-18T13:40:59.976" v="3508" actId="27803"/>
          <ac:spMkLst>
            <pc:docMk/>
            <pc:sldMk cId="767519772" sldId="268"/>
            <ac:spMk id="5347" creationId="{CB29FCBD-67F1-A04C-74C0-B803F8EDC90E}"/>
          </ac:spMkLst>
        </pc:spChg>
        <pc:spChg chg="mod">
          <ac:chgData name="One Skill" userId="8d49c830ac36a521" providerId="LiveId" clId="{EA354719-4A8A-47E8-A6A4-79A949610386}" dt="2024-04-18T13:40:59.976" v="3508" actId="27803"/>
          <ac:spMkLst>
            <pc:docMk/>
            <pc:sldMk cId="767519772" sldId="268"/>
            <ac:spMk id="5348" creationId="{B9CC0DC5-AA4F-3339-140A-6D1205D995E0}"/>
          </ac:spMkLst>
        </pc:spChg>
        <pc:spChg chg="mod">
          <ac:chgData name="One Skill" userId="8d49c830ac36a521" providerId="LiveId" clId="{EA354719-4A8A-47E8-A6A4-79A949610386}" dt="2024-04-18T13:40:59.976" v="3508" actId="27803"/>
          <ac:spMkLst>
            <pc:docMk/>
            <pc:sldMk cId="767519772" sldId="268"/>
            <ac:spMk id="5349" creationId="{018A0707-CBE2-011B-E2B1-9437F81A644D}"/>
          </ac:spMkLst>
        </pc:spChg>
        <pc:spChg chg="mod">
          <ac:chgData name="One Skill" userId="8d49c830ac36a521" providerId="LiveId" clId="{EA354719-4A8A-47E8-A6A4-79A949610386}" dt="2024-04-18T13:40:59.976" v="3508" actId="27803"/>
          <ac:spMkLst>
            <pc:docMk/>
            <pc:sldMk cId="767519772" sldId="268"/>
            <ac:spMk id="5350" creationId="{EAB70E28-8C80-1F7E-9809-4D4404950E66}"/>
          </ac:spMkLst>
        </pc:spChg>
        <pc:spChg chg="mod">
          <ac:chgData name="One Skill" userId="8d49c830ac36a521" providerId="LiveId" clId="{EA354719-4A8A-47E8-A6A4-79A949610386}" dt="2024-04-18T13:40:59.976" v="3508" actId="27803"/>
          <ac:spMkLst>
            <pc:docMk/>
            <pc:sldMk cId="767519772" sldId="268"/>
            <ac:spMk id="5351" creationId="{A8158F90-DDF1-5012-DCC7-0676E4AFFBF6}"/>
          </ac:spMkLst>
        </pc:spChg>
        <pc:spChg chg="mod">
          <ac:chgData name="One Skill" userId="8d49c830ac36a521" providerId="LiveId" clId="{EA354719-4A8A-47E8-A6A4-79A949610386}" dt="2024-04-18T13:40:59.976" v="3508" actId="27803"/>
          <ac:spMkLst>
            <pc:docMk/>
            <pc:sldMk cId="767519772" sldId="268"/>
            <ac:spMk id="5352" creationId="{F0F7C60B-77A0-F666-35AD-78478B78DA3F}"/>
          </ac:spMkLst>
        </pc:spChg>
        <pc:spChg chg="mod">
          <ac:chgData name="One Skill" userId="8d49c830ac36a521" providerId="LiveId" clId="{EA354719-4A8A-47E8-A6A4-79A949610386}" dt="2024-04-18T13:40:59.976" v="3508" actId="27803"/>
          <ac:spMkLst>
            <pc:docMk/>
            <pc:sldMk cId="767519772" sldId="268"/>
            <ac:spMk id="5353" creationId="{03F55054-D2A1-8C77-43D2-9089F633D9DD}"/>
          </ac:spMkLst>
        </pc:spChg>
        <pc:spChg chg="mod">
          <ac:chgData name="One Skill" userId="8d49c830ac36a521" providerId="LiveId" clId="{EA354719-4A8A-47E8-A6A4-79A949610386}" dt="2024-04-18T13:40:59.976" v="3508" actId="27803"/>
          <ac:spMkLst>
            <pc:docMk/>
            <pc:sldMk cId="767519772" sldId="268"/>
            <ac:spMk id="5354" creationId="{19860CBF-4FB3-2A24-4184-FFF21C43176D}"/>
          </ac:spMkLst>
        </pc:spChg>
        <pc:spChg chg="mod">
          <ac:chgData name="One Skill" userId="8d49c830ac36a521" providerId="LiveId" clId="{EA354719-4A8A-47E8-A6A4-79A949610386}" dt="2024-04-18T13:40:59.976" v="3508" actId="27803"/>
          <ac:spMkLst>
            <pc:docMk/>
            <pc:sldMk cId="767519772" sldId="268"/>
            <ac:spMk id="5355" creationId="{68362CF9-EC27-AC52-BCE4-23D191BB4075}"/>
          </ac:spMkLst>
        </pc:spChg>
        <pc:spChg chg="mod">
          <ac:chgData name="One Skill" userId="8d49c830ac36a521" providerId="LiveId" clId="{EA354719-4A8A-47E8-A6A4-79A949610386}" dt="2024-04-18T13:40:59.976" v="3508" actId="27803"/>
          <ac:spMkLst>
            <pc:docMk/>
            <pc:sldMk cId="767519772" sldId="268"/>
            <ac:spMk id="5356" creationId="{CE098FD7-F34C-60BB-778B-05A79553315E}"/>
          </ac:spMkLst>
        </pc:spChg>
        <pc:spChg chg="mod">
          <ac:chgData name="One Skill" userId="8d49c830ac36a521" providerId="LiveId" clId="{EA354719-4A8A-47E8-A6A4-79A949610386}" dt="2024-04-18T13:40:59.976" v="3508" actId="27803"/>
          <ac:spMkLst>
            <pc:docMk/>
            <pc:sldMk cId="767519772" sldId="268"/>
            <ac:spMk id="5357" creationId="{8051BBFC-CBA7-156D-27AF-DF711A175D1E}"/>
          </ac:spMkLst>
        </pc:spChg>
        <pc:spChg chg="mod">
          <ac:chgData name="One Skill" userId="8d49c830ac36a521" providerId="LiveId" clId="{EA354719-4A8A-47E8-A6A4-79A949610386}" dt="2024-04-18T13:40:59.976" v="3508" actId="27803"/>
          <ac:spMkLst>
            <pc:docMk/>
            <pc:sldMk cId="767519772" sldId="268"/>
            <ac:spMk id="5358" creationId="{B006016C-A4DE-615E-183A-833691224DE0}"/>
          </ac:spMkLst>
        </pc:spChg>
        <pc:spChg chg="mod">
          <ac:chgData name="One Skill" userId="8d49c830ac36a521" providerId="LiveId" clId="{EA354719-4A8A-47E8-A6A4-79A949610386}" dt="2024-04-18T13:40:59.976" v="3508" actId="27803"/>
          <ac:spMkLst>
            <pc:docMk/>
            <pc:sldMk cId="767519772" sldId="268"/>
            <ac:spMk id="5359" creationId="{82C9C0AF-69CE-4DBC-D64C-5C76FBD3BFDB}"/>
          </ac:spMkLst>
        </pc:spChg>
        <pc:spChg chg="mod">
          <ac:chgData name="One Skill" userId="8d49c830ac36a521" providerId="LiveId" clId="{EA354719-4A8A-47E8-A6A4-79A949610386}" dt="2024-04-18T13:40:59.976" v="3508" actId="27803"/>
          <ac:spMkLst>
            <pc:docMk/>
            <pc:sldMk cId="767519772" sldId="268"/>
            <ac:spMk id="5360" creationId="{C7026ABF-5D8D-2E75-9B7A-0F0BC5F4C21B}"/>
          </ac:spMkLst>
        </pc:spChg>
        <pc:spChg chg="mod">
          <ac:chgData name="One Skill" userId="8d49c830ac36a521" providerId="LiveId" clId="{EA354719-4A8A-47E8-A6A4-79A949610386}" dt="2024-04-18T13:40:59.976" v="3508" actId="27803"/>
          <ac:spMkLst>
            <pc:docMk/>
            <pc:sldMk cId="767519772" sldId="268"/>
            <ac:spMk id="5361" creationId="{4E8904C3-4924-6141-4B28-AE87FBDB2AA3}"/>
          </ac:spMkLst>
        </pc:spChg>
        <pc:spChg chg="mod">
          <ac:chgData name="One Skill" userId="8d49c830ac36a521" providerId="LiveId" clId="{EA354719-4A8A-47E8-A6A4-79A949610386}" dt="2024-04-18T13:40:59.976" v="3508" actId="27803"/>
          <ac:spMkLst>
            <pc:docMk/>
            <pc:sldMk cId="767519772" sldId="268"/>
            <ac:spMk id="5362" creationId="{35D47092-4D3F-D38D-5520-A05E5DD314C0}"/>
          </ac:spMkLst>
        </pc:spChg>
        <pc:spChg chg="mod">
          <ac:chgData name="One Skill" userId="8d49c830ac36a521" providerId="LiveId" clId="{EA354719-4A8A-47E8-A6A4-79A949610386}" dt="2024-04-18T13:40:59.976" v="3508" actId="27803"/>
          <ac:spMkLst>
            <pc:docMk/>
            <pc:sldMk cId="767519772" sldId="268"/>
            <ac:spMk id="5363" creationId="{B40EE0B3-130E-75E7-5056-D537713040C4}"/>
          </ac:spMkLst>
        </pc:spChg>
        <pc:spChg chg="mod">
          <ac:chgData name="One Skill" userId="8d49c830ac36a521" providerId="LiveId" clId="{EA354719-4A8A-47E8-A6A4-79A949610386}" dt="2024-04-18T13:40:59.976" v="3508" actId="27803"/>
          <ac:spMkLst>
            <pc:docMk/>
            <pc:sldMk cId="767519772" sldId="268"/>
            <ac:spMk id="5364" creationId="{E9A96196-3D6A-F4FB-F35C-BE123C01DCF7}"/>
          </ac:spMkLst>
        </pc:spChg>
        <pc:spChg chg="mod">
          <ac:chgData name="One Skill" userId="8d49c830ac36a521" providerId="LiveId" clId="{EA354719-4A8A-47E8-A6A4-79A949610386}" dt="2024-04-18T13:40:59.976" v="3508" actId="27803"/>
          <ac:spMkLst>
            <pc:docMk/>
            <pc:sldMk cId="767519772" sldId="268"/>
            <ac:spMk id="5365" creationId="{1444028E-79FE-03EC-8AF0-BFA9B4EB74C9}"/>
          </ac:spMkLst>
        </pc:spChg>
        <pc:spChg chg="mod">
          <ac:chgData name="One Skill" userId="8d49c830ac36a521" providerId="LiveId" clId="{EA354719-4A8A-47E8-A6A4-79A949610386}" dt="2024-04-18T13:40:59.976" v="3508" actId="27803"/>
          <ac:spMkLst>
            <pc:docMk/>
            <pc:sldMk cId="767519772" sldId="268"/>
            <ac:spMk id="5366" creationId="{6E2D002C-5B90-4DE2-4FE6-7278379FC95C}"/>
          </ac:spMkLst>
        </pc:spChg>
        <pc:spChg chg="mod">
          <ac:chgData name="One Skill" userId="8d49c830ac36a521" providerId="LiveId" clId="{EA354719-4A8A-47E8-A6A4-79A949610386}" dt="2024-04-18T13:40:59.976" v="3508" actId="27803"/>
          <ac:spMkLst>
            <pc:docMk/>
            <pc:sldMk cId="767519772" sldId="268"/>
            <ac:spMk id="5367" creationId="{FDA7A9CC-0163-EE73-4C4E-9DD413A67194}"/>
          </ac:spMkLst>
        </pc:spChg>
        <pc:spChg chg="mod">
          <ac:chgData name="One Skill" userId="8d49c830ac36a521" providerId="LiveId" clId="{EA354719-4A8A-47E8-A6A4-79A949610386}" dt="2024-04-18T13:40:59.976" v="3508" actId="27803"/>
          <ac:spMkLst>
            <pc:docMk/>
            <pc:sldMk cId="767519772" sldId="268"/>
            <ac:spMk id="5368" creationId="{523A839E-082A-917A-AD3E-103294F2B988}"/>
          </ac:spMkLst>
        </pc:spChg>
        <pc:spChg chg="mod">
          <ac:chgData name="One Skill" userId="8d49c830ac36a521" providerId="LiveId" clId="{EA354719-4A8A-47E8-A6A4-79A949610386}" dt="2024-04-18T13:40:59.976" v="3508" actId="27803"/>
          <ac:spMkLst>
            <pc:docMk/>
            <pc:sldMk cId="767519772" sldId="268"/>
            <ac:spMk id="5369" creationId="{743D20C9-B1F4-4D00-A1F9-A79D12BA7377}"/>
          </ac:spMkLst>
        </pc:spChg>
        <pc:spChg chg="mod">
          <ac:chgData name="One Skill" userId="8d49c830ac36a521" providerId="LiveId" clId="{EA354719-4A8A-47E8-A6A4-79A949610386}" dt="2024-04-18T13:40:59.976" v="3508" actId="27803"/>
          <ac:spMkLst>
            <pc:docMk/>
            <pc:sldMk cId="767519772" sldId="268"/>
            <ac:spMk id="5370" creationId="{A475ADEC-A070-9CD3-FAB6-8A9D1F4D1DC8}"/>
          </ac:spMkLst>
        </pc:spChg>
        <pc:spChg chg="mod">
          <ac:chgData name="One Skill" userId="8d49c830ac36a521" providerId="LiveId" clId="{EA354719-4A8A-47E8-A6A4-79A949610386}" dt="2024-04-18T13:40:59.976" v="3508" actId="27803"/>
          <ac:spMkLst>
            <pc:docMk/>
            <pc:sldMk cId="767519772" sldId="268"/>
            <ac:spMk id="5371" creationId="{35EFA397-7BE1-6219-14B5-A54F332338A7}"/>
          </ac:spMkLst>
        </pc:spChg>
        <pc:spChg chg="mod">
          <ac:chgData name="One Skill" userId="8d49c830ac36a521" providerId="LiveId" clId="{EA354719-4A8A-47E8-A6A4-79A949610386}" dt="2024-04-18T13:40:59.976" v="3508" actId="27803"/>
          <ac:spMkLst>
            <pc:docMk/>
            <pc:sldMk cId="767519772" sldId="268"/>
            <ac:spMk id="5372" creationId="{43878C32-61D7-2FD4-8E2D-C550CC71EEEE}"/>
          </ac:spMkLst>
        </pc:spChg>
        <pc:spChg chg="mod">
          <ac:chgData name="One Skill" userId="8d49c830ac36a521" providerId="LiveId" clId="{EA354719-4A8A-47E8-A6A4-79A949610386}" dt="2024-04-18T13:40:59.976" v="3508" actId="27803"/>
          <ac:spMkLst>
            <pc:docMk/>
            <pc:sldMk cId="767519772" sldId="268"/>
            <ac:spMk id="5373" creationId="{8EC1A173-3B51-A74C-2DE0-6717F962A3C4}"/>
          </ac:spMkLst>
        </pc:spChg>
        <pc:spChg chg="mod">
          <ac:chgData name="One Skill" userId="8d49c830ac36a521" providerId="LiveId" clId="{EA354719-4A8A-47E8-A6A4-79A949610386}" dt="2024-04-18T13:40:59.976" v="3508" actId="27803"/>
          <ac:spMkLst>
            <pc:docMk/>
            <pc:sldMk cId="767519772" sldId="268"/>
            <ac:spMk id="5374" creationId="{5222BA8E-910E-EC9D-E3E3-563E85E855FE}"/>
          </ac:spMkLst>
        </pc:spChg>
        <pc:spChg chg="mod">
          <ac:chgData name="One Skill" userId="8d49c830ac36a521" providerId="LiveId" clId="{EA354719-4A8A-47E8-A6A4-79A949610386}" dt="2024-04-18T13:40:59.976" v="3508" actId="27803"/>
          <ac:spMkLst>
            <pc:docMk/>
            <pc:sldMk cId="767519772" sldId="268"/>
            <ac:spMk id="5375" creationId="{C05A8AB1-5B6D-77FB-D509-E475ECF073A0}"/>
          </ac:spMkLst>
        </pc:spChg>
        <pc:spChg chg="mod">
          <ac:chgData name="One Skill" userId="8d49c830ac36a521" providerId="LiveId" clId="{EA354719-4A8A-47E8-A6A4-79A949610386}" dt="2024-04-18T13:40:59.976" v="3508" actId="27803"/>
          <ac:spMkLst>
            <pc:docMk/>
            <pc:sldMk cId="767519772" sldId="268"/>
            <ac:spMk id="5376" creationId="{AA28203B-100B-F23C-0095-9C123F0BDFDC}"/>
          </ac:spMkLst>
        </pc:spChg>
        <pc:spChg chg="mod">
          <ac:chgData name="One Skill" userId="8d49c830ac36a521" providerId="LiveId" clId="{EA354719-4A8A-47E8-A6A4-79A949610386}" dt="2024-04-18T13:40:59.976" v="3508" actId="27803"/>
          <ac:spMkLst>
            <pc:docMk/>
            <pc:sldMk cId="767519772" sldId="268"/>
            <ac:spMk id="5377" creationId="{CD48ED5C-A3C8-9425-456C-ECF32B7627A9}"/>
          </ac:spMkLst>
        </pc:spChg>
        <pc:spChg chg="mod">
          <ac:chgData name="One Skill" userId="8d49c830ac36a521" providerId="LiveId" clId="{EA354719-4A8A-47E8-A6A4-79A949610386}" dt="2024-04-18T13:40:59.976" v="3508" actId="27803"/>
          <ac:spMkLst>
            <pc:docMk/>
            <pc:sldMk cId="767519772" sldId="268"/>
            <ac:spMk id="5378" creationId="{FA3E3CA1-D637-548F-D1A8-85DACA6133E6}"/>
          </ac:spMkLst>
        </pc:spChg>
        <pc:spChg chg="mod">
          <ac:chgData name="One Skill" userId="8d49c830ac36a521" providerId="LiveId" clId="{EA354719-4A8A-47E8-A6A4-79A949610386}" dt="2024-04-18T13:40:59.976" v="3508" actId="27803"/>
          <ac:spMkLst>
            <pc:docMk/>
            <pc:sldMk cId="767519772" sldId="268"/>
            <ac:spMk id="5379" creationId="{BEC37229-3254-9DC6-6D6B-1D1E682397C0}"/>
          </ac:spMkLst>
        </pc:spChg>
        <pc:spChg chg="mod">
          <ac:chgData name="One Skill" userId="8d49c830ac36a521" providerId="LiveId" clId="{EA354719-4A8A-47E8-A6A4-79A949610386}" dt="2024-04-18T13:40:59.976" v="3508" actId="27803"/>
          <ac:spMkLst>
            <pc:docMk/>
            <pc:sldMk cId="767519772" sldId="268"/>
            <ac:spMk id="5380" creationId="{31CB56FD-C11E-B0E8-8E80-3F5C0F430C3B}"/>
          </ac:spMkLst>
        </pc:spChg>
        <pc:spChg chg="mod">
          <ac:chgData name="One Skill" userId="8d49c830ac36a521" providerId="LiveId" clId="{EA354719-4A8A-47E8-A6A4-79A949610386}" dt="2024-04-18T13:40:59.976" v="3508" actId="27803"/>
          <ac:spMkLst>
            <pc:docMk/>
            <pc:sldMk cId="767519772" sldId="268"/>
            <ac:spMk id="5381" creationId="{02800FEB-C02D-1705-BB68-73AA1AE9FA54}"/>
          </ac:spMkLst>
        </pc:spChg>
        <pc:spChg chg="mod">
          <ac:chgData name="One Skill" userId="8d49c830ac36a521" providerId="LiveId" clId="{EA354719-4A8A-47E8-A6A4-79A949610386}" dt="2024-04-18T13:40:59.976" v="3508" actId="27803"/>
          <ac:spMkLst>
            <pc:docMk/>
            <pc:sldMk cId="767519772" sldId="268"/>
            <ac:spMk id="5382" creationId="{63ED48F0-11BC-A71B-20F1-C28412E52918}"/>
          </ac:spMkLst>
        </pc:spChg>
        <pc:spChg chg="mod">
          <ac:chgData name="One Skill" userId="8d49c830ac36a521" providerId="LiveId" clId="{EA354719-4A8A-47E8-A6A4-79A949610386}" dt="2024-04-18T13:40:59.976" v="3508" actId="27803"/>
          <ac:spMkLst>
            <pc:docMk/>
            <pc:sldMk cId="767519772" sldId="268"/>
            <ac:spMk id="5383" creationId="{47531CC1-B23E-E457-802F-9B1A872D3A5A}"/>
          </ac:spMkLst>
        </pc:spChg>
        <pc:spChg chg="mod">
          <ac:chgData name="One Skill" userId="8d49c830ac36a521" providerId="LiveId" clId="{EA354719-4A8A-47E8-A6A4-79A949610386}" dt="2024-04-18T13:40:59.976" v="3508" actId="27803"/>
          <ac:spMkLst>
            <pc:docMk/>
            <pc:sldMk cId="767519772" sldId="268"/>
            <ac:spMk id="5384" creationId="{EB653394-5D0B-86EB-4612-9E29ED739BF6}"/>
          </ac:spMkLst>
        </pc:spChg>
        <pc:spChg chg="mod">
          <ac:chgData name="One Skill" userId="8d49c830ac36a521" providerId="LiveId" clId="{EA354719-4A8A-47E8-A6A4-79A949610386}" dt="2024-04-18T13:40:59.976" v="3508" actId="27803"/>
          <ac:spMkLst>
            <pc:docMk/>
            <pc:sldMk cId="767519772" sldId="268"/>
            <ac:spMk id="5385" creationId="{196AD753-C928-71F4-61CA-B1F6C6D785AA}"/>
          </ac:spMkLst>
        </pc:spChg>
        <pc:spChg chg="mod">
          <ac:chgData name="One Skill" userId="8d49c830ac36a521" providerId="LiveId" clId="{EA354719-4A8A-47E8-A6A4-79A949610386}" dt="2024-04-18T13:40:59.976" v="3508" actId="27803"/>
          <ac:spMkLst>
            <pc:docMk/>
            <pc:sldMk cId="767519772" sldId="268"/>
            <ac:spMk id="5386" creationId="{47C0316F-81E4-D863-5913-11A0F945BDF3}"/>
          </ac:spMkLst>
        </pc:spChg>
        <pc:spChg chg="mod">
          <ac:chgData name="One Skill" userId="8d49c830ac36a521" providerId="LiveId" clId="{EA354719-4A8A-47E8-A6A4-79A949610386}" dt="2024-04-18T13:40:59.976" v="3508" actId="27803"/>
          <ac:spMkLst>
            <pc:docMk/>
            <pc:sldMk cId="767519772" sldId="268"/>
            <ac:spMk id="5387" creationId="{4200D637-5594-D723-A30A-7B9FB66E3CA1}"/>
          </ac:spMkLst>
        </pc:spChg>
        <pc:spChg chg="mod">
          <ac:chgData name="One Skill" userId="8d49c830ac36a521" providerId="LiveId" clId="{EA354719-4A8A-47E8-A6A4-79A949610386}" dt="2024-04-18T13:40:59.976" v="3508" actId="27803"/>
          <ac:spMkLst>
            <pc:docMk/>
            <pc:sldMk cId="767519772" sldId="268"/>
            <ac:spMk id="5388" creationId="{8F634ABE-0A48-C0DF-285C-981239AA7E0C}"/>
          </ac:spMkLst>
        </pc:spChg>
        <pc:spChg chg="mod">
          <ac:chgData name="One Skill" userId="8d49c830ac36a521" providerId="LiveId" clId="{EA354719-4A8A-47E8-A6A4-79A949610386}" dt="2024-04-18T13:40:59.976" v="3508" actId="27803"/>
          <ac:spMkLst>
            <pc:docMk/>
            <pc:sldMk cId="767519772" sldId="268"/>
            <ac:spMk id="5389" creationId="{ACE273D0-E8AB-E5B7-33E9-5922CC5B7FD0}"/>
          </ac:spMkLst>
        </pc:spChg>
        <pc:spChg chg="mod">
          <ac:chgData name="One Skill" userId="8d49c830ac36a521" providerId="LiveId" clId="{EA354719-4A8A-47E8-A6A4-79A949610386}" dt="2024-04-18T13:40:59.976" v="3508" actId="27803"/>
          <ac:spMkLst>
            <pc:docMk/>
            <pc:sldMk cId="767519772" sldId="268"/>
            <ac:spMk id="5390" creationId="{5E8B9D80-E86D-79C0-E806-9F09C0DC2C57}"/>
          </ac:spMkLst>
        </pc:spChg>
        <pc:spChg chg="mod">
          <ac:chgData name="One Skill" userId="8d49c830ac36a521" providerId="LiveId" clId="{EA354719-4A8A-47E8-A6A4-79A949610386}" dt="2024-04-18T13:40:59.976" v="3508" actId="27803"/>
          <ac:spMkLst>
            <pc:docMk/>
            <pc:sldMk cId="767519772" sldId="268"/>
            <ac:spMk id="5391" creationId="{B29961F3-3B26-A59A-6825-10752CAF4429}"/>
          </ac:spMkLst>
        </pc:spChg>
        <pc:spChg chg="mod">
          <ac:chgData name="One Skill" userId="8d49c830ac36a521" providerId="LiveId" clId="{EA354719-4A8A-47E8-A6A4-79A949610386}" dt="2024-04-18T13:40:59.976" v="3508" actId="27803"/>
          <ac:spMkLst>
            <pc:docMk/>
            <pc:sldMk cId="767519772" sldId="268"/>
            <ac:spMk id="5392" creationId="{0989FD93-F7CD-B231-1EA6-664E535A6D0E}"/>
          </ac:spMkLst>
        </pc:spChg>
        <pc:spChg chg="mod">
          <ac:chgData name="One Skill" userId="8d49c830ac36a521" providerId="LiveId" clId="{EA354719-4A8A-47E8-A6A4-79A949610386}" dt="2024-04-18T13:40:59.976" v="3508" actId="27803"/>
          <ac:spMkLst>
            <pc:docMk/>
            <pc:sldMk cId="767519772" sldId="268"/>
            <ac:spMk id="5393" creationId="{6DAD3C58-0AEA-28E8-F5FB-69A50CD040ED}"/>
          </ac:spMkLst>
        </pc:spChg>
        <pc:spChg chg="mod">
          <ac:chgData name="One Skill" userId="8d49c830ac36a521" providerId="LiveId" clId="{EA354719-4A8A-47E8-A6A4-79A949610386}" dt="2024-04-18T13:40:59.976" v="3508" actId="27803"/>
          <ac:spMkLst>
            <pc:docMk/>
            <pc:sldMk cId="767519772" sldId="268"/>
            <ac:spMk id="5394" creationId="{33957B9F-BD5A-6FCC-8DEC-13CDBF63C74C}"/>
          </ac:spMkLst>
        </pc:spChg>
        <pc:spChg chg="mod">
          <ac:chgData name="One Skill" userId="8d49c830ac36a521" providerId="LiveId" clId="{EA354719-4A8A-47E8-A6A4-79A949610386}" dt="2024-04-18T13:40:59.976" v="3508" actId="27803"/>
          <ac:spMkLst>
            <pc:docMk/>
            <pc:sldMk cId="767519772" sldId="268"/>
            <ac:spMk id="5395" creationId="{E7431ED7-D5BD-13BA-7661-6D35240E46D3}"/>
          </ac:spMkLst>
        </pc:spChg>
        <pc:spChg chg="mod">
          <ac:chgData name="One Skill" userId="8d49c830ac36a521" providerId="LiveId" clId="{EA354719-4A8A-47E8-A6A4-79A949610386}" dt="2024-04-18T13:40:59.976" v="3508" actId="27803"/>
          <ac:spMkLst>
            <pc:docMk/>
            <pc:sldMk cId="767519772" sldId="268"/>
            <ac:spMk id="5396" creationId="{112C4217-8E40-12A4-93E7-0E0F3553A215}"/>
          </ac:spMkLst>
        </pc:spChg>
        <pc:spChg chg="mod">
          <ac:chgData name="One Skill" userId="8d49c830ac36a521" providerId="LiveId" clId="{EA354719-4A8A-47E8-A6A4-79A949610386}" dt="2024-04-18T13:40:59.976" v="3508" actId="27803"/>
          <ac:spMkLst>
            <pc:docMk/>
            <pc:sldMk cId="767519772" sldId="268"/>
            <ac:spMk id="5397" creationId="{24754AED-A397-F83C-63CD-3769943625D0}"/>
          </ac:spMkLst>
        </pc:spChg>
        <pc:spChg chg="mod">
          <ac:chgData name="One Skill" userId="8d49c830ac36a521" providerId="LiveId" clId="{EA354719-4A8A-47E8-A6A4-79A949610386}" dt="2024-04-18T13:40:59.976" v="3508" actId="27803"/>
          <ac:spMkLst>
            <pc:docMk/>
            <pc:sldMk cId="767519772" sldId="268"/>
            <ac:spMk id="5398" creationId="{AF88D190-B37E-D019-32FD-F85BC2A9CFC4}"/>
          </ac:spMkLst>
        </pc:spChg>
        <pc:spChg chg="mod">
          <ac:chgData name="One Skill" userId="8d49c830ac36a521" providerId="LiveId" clId="{EA354719-4A8A-47E8-A6A4-79A949610386}" dt="2024-04-18T13:40:59.976" v="3508" actId="27803"/>
          <ac:spMkLst>
            <pc:docMk/>
            <pc:sldMk cId="767519772" sldId="268"/>
            <ac:spMk id="5399" creationId="{DA30B125-5B18-B2FA-5128-A48B983AC0AA}"/>
          </ac:spMkLst>
        </pc:spChg>
        <pc:spChg chg="mod">
          <ac:chgData name="One Skill" userId="8d49c830ac36a521" providerId="LiveId" clId="{EA354719-4A8A-47E8-A6A4-79A949610386}" dt="2024-04-18T13:40:59.976" v="3508" actId="27803"/>
          <ac:spMkLst>
            <pc:docMk/>
            <pc:sldMk cId="767519772" sldId="268"/>
            <ac:spMk id="5400" creationId="{22A64C88-C1CC-C3A1-45BF-4224442A72A6}"/>
          </ac:spMkLst>
        </pc:spChg>
        <pc:spChg chg="mod">
          <ac:chgData name="One Skill" userId="8d49c830ac36a521" providerId="LiveId" clId="{EA354719-4A8A-47E8-A6A4-79A949610386}" dt="2024-04-18T13:40:59.976" v="3508" actId="27803"/>
          <ac:spMkLst>
            <pc:docMk/>
            <pc:sldMk cId="767519772" sldId="268"/>
            <ac:spMk id="5401" creationId="{9E389BAC-FEC6-C091-2A48-2AD135A02EFE}"/>
          </ac:spMkLst>
        </pc:spChg>
        <pc:spChg chg="mod">
          <ac:chgData name="One Skill" userId="8d49c830ac36a521" providerId="LiveId" clId="{EA354719-4A8A-47E8-A6A4-79A949610386}" dt="2024-04-18T13:40:59.976" v="3508" actId="27803"/>
          <ac:spMkLst>
            <pc:docMk/>
            <pc:sldMk cId="767519772" sldId="268"/>
            <ac:spMk id="5402" creationId="{6423586D-91AD-F3D3-FA6E-23FAE09F9310}"/>
          </ac:spMkLst>
        </pc:spChg>
        <pc:spChg chg="mod">
          <ac:chgData name="One Skill" userId="8d49c830ac36a521" providerId="LiveId" clId="{EA354719-4A8A-47E8-A6A4-79A949610386}" dt="2024-04-18T13:40:59.976" v="3508" actId="27803"/>
          <ac:spMkLst>
            <pc:docMk/>
            <pc:sldMk cId="767519772" sldId="268"/>
            <ac:spMk id="5403" creationId="{D52050C3-34C4-97C5-3C1C-0176F8ED7595}"/>
          </ac:spMkLst>
        </pc:spChg>
        <pc:spChg chg="mod">
          <ac:chgData name="One Skill" userId="8d49c830ac36a521" providerId="LiveId" clId="{EA354719-4A8A-47E8-A6A4-79A949610386}" dt="2024-04-18T13:40:59.976" v="3508" actId="27803"/>
          <ac:spMkLst>
            <pc:docMk/>
            <pc:sldMk cId="767519772" sldId="268"/>
            <ac:spMk id="5404" creationId="{3241C209-144D-848D-6D0A-5182B43891F6}"/>
          </ac:spMkLst>
        </pc:spChg>
        <pc:spChg chg="mod">
          <ac:chgData name="One Skill" userId="8d49c830ac36a521" providerId="LiveId" clId="{EA354719-4A8A-47E8-A6A4-79A949610386}" dt="2024-04-18T13:40:59.976" v="3508" actId="27803"/>
          <ac:spMkLst>
            <pc:docMk/>
            <pc:sldMk cId="767519772" sldId="268"/>
            <ac:spMk id="5405" creationId="{25ACFC31-4A67-DB0B-BB69-C6F70228073D}"/>
          </ac:spMkLst>
        </pc:spChg>
        <pc:spChg chg="mod">
          <ac:chgData name="One Skill" userId="8d49c830ac36a521" providerId="LiveId" clId="{EA354719-4A8A-47E8-A6A4-79A949610386}" dt="2024-04-18T13:40:59.976" v="3508" actId="27803"/>
          <ac:spMkLst>
            <pc:docMk/>
            <pc:sldMk cId="767519772" sldId="268"/>
            <ac:spMk id="5406" creationId="{6EEF9F96-611C-A5EC-2F11-D90F85101596}"/>
          </ac:spMkLst>
        </pc:spChg>
        <pc:spChg chg="mod">
          <ac:chgData name="One Skill" userId="8d49c830ac36a521" providerId="LiveId" clId="{EA354719-4A8A-47E8-A6A4-79A949610386}" dt="2024-04-18T13:40:59.976" v="3508" actId="27803"/>
          <ac:spMkLst>
            <pc:docMk/>
            <pc:sldMk cId="767519772" sldId="268"/>
            <ac:spMk id="5407" creationId="{1AE6DB18-F8F8-0C4E-779F-479DE06D363B}"/>
          </ac:spMkLst>
        </pc:spChg>
        <pc:spChg chg="mod">
          <ac:chgData name="One Skill" userId="8d49c830ac36a521" providerId="LiveId" clId="{EA354719-4A8A-47E8-A6A4-79A949610386}" dt="2024-04-18T13:40:59.976" v="3508" actId="27803"/>
          <ac:spMkLst>
            <pc:docMk/>
            <pc:sldMk cId="767519772" sldId="268"/>
            <ac:spMk id="5408" creationId="{BD4A01FE-BE5D-7874-4E0C-DF6522A0978E}"/>
          </ac:spMkLst>
        </pc:spChg>
        <pc:spChg chg="mod">
          <ac:chgData name="One Skill" userId="8d49c830ac36a521" providerId="LiveId" clId="{EA354719-4A8A-47E8-A6A4-79A949610386}" dt="2024-04-18T13:40:59.976" v="3508" actId="27803"/>
          <ac:spMkLst>
            <pc:docMk/>
            <pc:sldMk cId="767519772" sldId="268"/>
            <ac:spMk id="5409" creationId="{B22FEFBC-51CB-2650-A2F6-485F57A360AE}"/>
          </ac:spMkLst>
        </pc:spChg>
        <pc:spChg chg="mod">
          <ac:chgData name="One Skill" userId="8d49c830ac36a521" providerId="LiveId" clId="{EA354719-4A8A-47E8-A6A4-79A949610386}" dt="2024-04-18T13:40:59.976" v="3508" actId="27803"/>
          <ac:spMkLst>
            <pc:docMk/>
            <pc:sldMk cId="767519772" sldId="268"/>
            <ac:spMk id="5410" creationId="{D638BCDB-12A0-3963-1E9A-1FAD3844A804}"/>
          </ac:spMkLst>
        </pc:spChg>
        <pc:spChg chg="mod">
          <ac:chgData name="One Skill" userId="8d49c830ac36a521" providerId="LiveId" clId="{EA354719-4A8A-47E8-A6A4-79A949610386}" dt="2024-04-18T13:40:59.976" v="3508" actId="27803"/>
          <ac:spMkLst>
            <pc:docMk/>
            <pc:sldMk cId="767519772" sldId="268"/>
            <ac:spMk id="5411" creationId="{F1A223F1-BBA0-A3BC-647D-DDFC0E43FF19}"/>
          </ac:spMkLst>
        </pc:spChg>
        <pc:spChg chg="mod">
          <ac:chgData name="One Skill" userId="8d49c830ac36a521" providerId="LiveId" clId="{EA354719-4A8A-47E8-A6A4-79A949610386}" dt="2024-04-18T13:40:59.976" v="3508" actId="27803"/>
          <ac:spMkLst>
            <pc:docMk/>
            <pc:sldMk cId="767519772" sldId="268"/>
            <ac:spMk id="5412" creationId="{CA793991-9CAD-821C-1953-9DDB23E4E302}"/>
          </ac:spMkLst>
        </pc:spChg>
        <pc:spChg chg="mod">
          <ac:chgData name="One Skill" userId="8d49c830ac36a521" providerId="LiveId" clId="{EA354719-4A8A-47E8-A6A4-79A949610386}" dt="2024-04-18T13:40:59.976" v="3508" actId="27803"/>
          <ac:spMkLst>
            <pc:docMk/>
            <pc:sldMk cId="767519772" sldId="268"/>
            <ac:spMk id="5413" creationId="{CEF259FF-3F09-6D07-24B5-864F6728A244}"/>
          </ac:spMkLst>
        </pc:spChg>
        <pc:spChg chg="mod">
          <ac:chgData name="One Skill" userId="8d49c830ac36a521" providerId="LiveId" clId="{EA354719-4A8A-47E8-A6A4-79A949610386}" dt="2024-04-18T13:40:59.976" v="3508" actId="27803"/>
          <ac:spMkLst>
            <pc:docMk/>
            <pc:sldMk cId="767519772" sldId="268"/>
            <ac:spMk id="5414" creationId="{153849CB-121D-CCD7-E3BF-34FB02A70DBD}"/>
          </ac:spMkLst>
        </pc:spChg>
        <pc:spChg chg="mod">
          <ac:chgData name="One Skill" userId="8d49c830ac36a521" providerId="LiveId" clId="{EA354719-4A8A-47E8-A6A4-79A949610386}" dt="2024-04-18T13:40:59.976" v="3508" actId="27803"/>
          <ac:spMkLst>
            <pc:docMk/>
            <pc:sldMk cId="767519772" sldId="268"/>
            <ac:spMk id="5415" creationId="{476DA98A-21E6-481E-D50B-220C5F513FEC}"/>
          </ac:spMkLst>
        </pc:spChg>
        <pc:spChg chg="mod">
          <ac:chgData name="One Skill" userId="8d49c830ac36a521" providerId="LiveId" clId="{EA354719-4A8A-47E8-A6A4-79A949610386}" dt="2024-04-18T13:40:59.976" v="3508" actId="27803"/>
          <ac:spMkLst>
            <pc:docMk/>
            <pc:sldMk cId="767519772" sldId="268"/>
            <ac:spMk id="5416" creationId="{D007C730-94E7-07EF-AD57-3212C74C2BA8}"/>
          </ac:spMkLst>
        </pc:spChg>
        <pc:spChg chg="mod">
          <ac:chgData name="One Skill" userId="8d49c830ac36a521" providerId="LiveId" clId="{EA354719-4A8A-47E8-A6A4-79A949610386}" dt="2024-04-18T13:40:59.976" v="3508" actId="27803"/>
          <ac:spMkLst>
            <pc:docMk/>
            <pc:sldMk cId="767519772" sldId="268"/>
            <ac:spMk id="5417" creationId="{869BDD34-5889-091F-A951-A0DFCF199DB4}"/>
          </ac:spMkLst>
        </pc:spChg>
        <pc:spChg chg="mod">
          <ac:chgData name="One Skill" userId="8d49c830ac36a521" providerId="LiveId" clId="{EA354719-4A8A-47E8-A6A4-79A949610386}" dt="2024-04-18T13:40:59.976" v="3508" actId="27803"/>
          <ac:spMkLst>
            <pc:docMk/>
            <pc:sldMk cId="767519772" sldId="268"/>
            <ac:spMk id="5418" creationId="{2C1F4888-87D6-54BD-5FF3-50393C4CA060}"/>
          </ac:spMkLst>
        </pc:spChg>
        <pc:spChg chg="mod">
          <ac:chgData name="One Skill" userId="8d49c830ac36a521" providerId="LiveId" clId="{EA354719-4A8A-47E8-A6A4-79A949610386}" dt="2024-04-18T13:40:59.976" v="3508" actId="27803"/>
          <ac:spMkLst>
            <pc:docMk/>
            <pc:sldMk cId="767519772" sldId="268"/>
            <ac:spMk id="5419" creationId="{A4D2D217-D90C-54AC-0928-8FB588B468F1}"/>
          </ac:spMkLst>
        </pc:spChg>
        <pc:spChg chg="mod">
          <ac:chgData name="One Skill" userId="8d49c830ac36a521" providerId="LiveId" clId="{EA354719-4A8A-47E8-A6A4-79A949610386}" dt="2024-04-18T13:40:59.976" v="3508" actId="27803"/>
          <ac:spMkLst>
            <pc:docMk/>
            <pc:sldMk cId="767519772" sldId="268"/>
            <ac:spMk id="5420" creationId="{A54EFD01-F1B8-50E8-59EB-BDB949D0990C}"/>
          </ac:spMkLst>
        </pc:spChg>
        <pc:spChg chg="mod">
          <ac:chgData name="One Skill" userId="8d49c830ac36a521" providerId="LiveId" clId="{EA354719-4A8A-47E8-A6A4-79A949610386}" dt="2024-04-18T13:40:59.976" v="3508" actId="27803"/>
          <ac:spMkLst>
            <pc:docMk/>
            <pc:sldMk cId="767519772" sldId="268"/>
            <ac:spMk id="5421" creationId="{8E3E7A25-7ACD-9B6A-E2FE-4CDA38338F86}"/>
          </ac:spMkLst>
        </pc:spChg>
        <pc:spChg chg="mod">
          <ac:chgData name="One Skill" userId="8d49c830ac36a521" providerId="LiveId" clId="{EA354719-4A8A-47E8-A6A4-79A949610386}" dt="2024-04-18T13:40:59.976" v="3508" actId="27803"/>
          <ac:spMkLst>
            <pc:docMk/>
            <pc:sldMk cId="767519772" sldId="268"/>
            <ac:spMk id="5422" creationId="{8E65D1D8-01D5-2511-9214-99ACBD3476BB}"/>
          </ac:spMkLst>
        </pc:spChg>
        <pc:spChg chg="mod">
          <ac:chgData name="One Skill" userId="8d49c830ac36a521" providerId="LiveId" clId="{EA354719-4A8A-47E8-A6A4-79A949610386}" dt="2024-04-18T13:40:59.976" v="3508" actId="27803"/>
          <ac:spMkLst>
            <pc:docMk/>
            <pc:sldMk cId="767519772" sldId="268"/>
            <ac:spMk id="5423" creationId="{1D39290D-7519-D76E-2E17-F8008F5CEFD7}"/>
          </ac:spMkLst>
        </pc:spChg>
        <pc:spChg chg="mod">
          <ac:chgData name="One Skill" userId="8d49c830ac36a521" providerId="LiveId" clId="{EA354719-4A8A-47E8-A6A4-79A949610386}" dt="2024-04-18T13:40:59.976" v="3508" actId="27803"/>
          <ac:spMkLst>
            <pc:docMk/>
            <pc:sldMk cId="767519772" sldId="268"/>
            <ac:spMk id="5424" creationId="{6BFCB851-7DE7-735E-7D33-D6533BAC1507}"/>
          </ac:spMkLst>
        </pc:spChg>
        <pc:spChg chg="mod">
          <ac:chgData name="One Skill" userId="8d49c830ac36a521" providerId="LiveId" clId="{EA354719-4A8A-47E8-A6A4-79A949610386}" dt="2024-04-18T13:40:59.976" v="3508" actId="27803"/>
          <ac:spMkLst>
            <pc:docMk/>
            <pc:sldMk cId="767519772" sldId="268"/>
            <ac:spMk id="5425" creationId="{A7C583AA-5FE9-F59D-BE88-4AA680202764}"/>
          </ac:spMkLst>
        </pc:spChg>
        <pc:spChg chg="mod">
          <ac:chgData name="One Skill" userId="8d49c830ac36a521" providerId="LiveId" clId="{EA354719-4A8A-47E8-A6A4-79A949610386}" dt="2024-04-18T13:40:59.976" v="3508" actId="27803"/>
          <ac:spMkLst>
            <pc:docMk/>
            <pc:sldMk cId="767519772" sldId="268"/>
            <ac:spMk id="5426" creationId="{0F3B5DFE-CE19-5341-F700-EDFBAC705D6D}"/>
          </ac:spMkLst>
        </pc:spChg>
        <pc:spChg chg="mod">
          <ac:chgData name="One Skill" userId="8d49c830ac36a521" providerId="LiveId" clId="{EA354719-4A8A-47E8-A6A4-79A949610386}" dt="2024-04-18T13:40:59.976" v="3508" actId="27803"/>
          <ac:spMkLst>
            <pc:docMk/>
            <pc:sldMk cId="767519772" sldId="268"/>
            <ac:spMk id="5427" creationId="{EBDCAE3E-C43C-830B-040D-6CC0F6A6BB71}"/>
          </ac:spMkLst>
        </pc:spChg>
        <pc:spChg chg="mod">
          <ac:chgData name="One Skill" userId="8d49c830ac36a521" providerId="LiveId" clId="{EA354719-4A8A-47E8-A6A4-79A949610386}" dt="2024-04-18T13:40:59.976" v="3508" actId="27803"/>
          <ac:spMkLst>
            <pc:docMk/>
            <pc:sldMk cId="767519772" sldId="268"/>
            <ac:spMk id="5428" creationId="{54967E37-F262-42DA-3F22-A886D1422342}"/>
          </ac:spMkLst>
        </pc:spChg>
        <pc:spChg chg="mod">
          <ac:chgData name="One Skill" userId="8d49c830ac36a521" providerId="LiveId" clId="{EA354719-4A8A-47E8-A6A4-79A949610386}" dt="2024-04-18T13:40:59.976" v="3508" actId="27803"/>
          <ac:spMkLst>
            <pc:docMk/>
            <pc:sldMk cId="767519772" sldId="268"/>
            <ac:spMk id="5429" creationId="{5E6AF731-7DEA-F45A-9F0E-5D784C73B0DC}"/>
          </ac:spMkLst>
        </pc:spChg>
        <pc:spChg chg="mod">
          <ac:chgData name="One Skill" userId="8d49c830ac36a521" providerId="LiveId" clId="{EA354719-4A8A-47E8-A6A4-79A949610386}" dt="2024-04-18T13:40:59.976" v="3508" actId="27803"/>
          <ac:spMkLst>
            <pc:docMk/>
            <pc:sldMk cId="767519772" sldId="268"/>
            <ac:spMk id="5430" creationId="{1AB2E45D-5259-C8E3-B472-9527BD0F2099}"/>
          </ac:spMkLst>
        </pc:spChg>
        <pc:spChg chg="mod">
          <ac:chgData name="One Skill" userId="8d49c830ac36a521" providerId="LiveId" clId="{EA354719-4A8A-47E8-A6A4-79A949610386}" dt="2024-04-18T13:40:59.976" v="3508" actId="27803"/>
          <ac:spMkLst>
            <pc:docMk/>
            <pc:sldMk cId="767519772" sldId="268"/>
            <ac:spMk id="5431" creationId="{F6131DB2-A92B-E2E4-A323-0E53A475357F}"/>
          </ac:spMkLst>
        </pc:spChg>
        <pc:spChg chg="mod">
          <ac:chgData name="One Skill" userId="8d49c830ac36a521" providerId="LiveId" clId="{EA354719-4A8A-47E8-A6A4-79A949610386}" dt="2024-04-18T13:40:59.976" v="3508" actId="27803"/>
          <ac:spMkLst>
            <pc:docMk/>
            <pc:sldMk cId="767519772" sldId="268"/>
            <ac:spMk id="5432" creationId="{454EBF80-443E-2AB6-5F27-50E6E1868C3C}"/>
          </ac:spMkLst>
        </pc:spChg>
        <pc:spChg chg="mod">
          <ac:chgData name="One Skill" userId="8d49c830ac36a521" providerId="LiveId" clId="{EA354719-4A8A-47E8-A6A4-79A949610386}" dt="2024-04-18T13:40:59.976" v="3508" actId="27803"/>
          <ac:spMkLst>
            <pc:docMk/>
            <pc:sldMk cId="767519772" sldId="268"/>
            <ac:spMk id="5433" creationId="{0F883E01-908C-A0C1-5042-559312C117F0}"/>
          </ac:spMkLst>
        </pc:spChg>
        <pc:spChg chg="mod">
          <ac:chgData name="One Skill" userId="8d49c830ac36a521" providerId="LiveId" clId="{EA354719-4A8A-47E8-A6A4-79A949610386}" dt="2024-04-18T13:40:59.976" v="3508" actId="27803"/>
          <ac:spMkLst>
            <pc:docMk/>
            <pc:sldMk cId="767519772" sldId="268"/>
            <ac:spMk id="5434" creationId="{7E2CFE19-FF53-2D4A-737D-DDE3E1AB7149}"/>
          </ac:spMkLst>
        </pc:spChg>
        <pc:spChg chg="mod">
          <ac:chgData name="One Skill" userId="8d49c830ac36a521" providerId="LiveId" clId="{EA354719-4A8A-47E8-A6A4-79A949610386}" dt="2024-04-18T13:40:59.976" v="3508" actId="27803"/>
          <ac:spMkLst>
            <pc:docMk/>
            <pc:sldMk cId="767519772" sldId="268"/>
            <ac:spMk id="5435" creationId="{286B3237-705C-8323-E5EC-CAD12863C8C8}"/>
          </ac:spMkLst>
        </pc:spChg>
        <pc:spChg chg="mod">
          <ac:chgData name="One Skill" userId="8d49c830ac36a521" providerId="LiveId" clId="{EA354719-4A8A-47E8-A6A4-79A949610386}" dt="2024-04-18T13:40:59.976" v="3508" actId="27803"/>
          <ac:spMkLst>
            <pc:docMk/>
            <pc:sldMk cId="767519772" sldId="268"/>
            <ac:spMk id="5436" creationId="{F127D7A4-3E36-B1C6-DED6-4A54762557F9}"/>
          </ac:spMkLst>
        </pc:spChg>
        <pc:spChg chg="mod">
          <ac:chgData name="One Skill" userId="8d49c830ac36a521" providerId="LiveId" clId="{EA354719-4A8A-47E8-A6A4-79A949610386}" dt="2024-04-18T13:40:59.976" v="3508" actId="27803"/>
          <ac:spMkLst>
            <pc:docMk/>
            <pc:sldMk cId="767519772" sldId="268"/>
            <ac:spMk id="5437" creationId="{C189E321-F519-4E49-3C1D-8C4015BC7780}"/>
          </ac:spMkLst>
        </pc:spChg>
        <pc:spChg chg="mod">
          <ac:chgData name="One Skill" userId="8d49c830ac36a521" providerId="LiveId" clId="{EA354719-4A8A-47E8-A6A4-79A949610386}" dt="2024-04-18T13:40:59.976" v="3508" actId="27803"/>
          <ac:spMkLst>
            <pc:docMk/>
            <pc:sldMk cId="767519772" sldId="268"/>
            <ac:spMk id="5438" creationId="{763DE6CC-D5DB-1308-D213-ADB04C1A0D0A}"/>
          </ac:spMkLst>
        </pc:spChg>
        <pc:spChg chg="mod">
          <ac:chgData name="One Skill" userId="8d49c830ac36a521" providerId="LiveId" clId="{EA354719-4A8A-47E8-A6A4-79A949610386}" dt="2024-04-18T13:40:59.976" v="3508" actId="27803"/>
          <ac:spMkLst>
            <pc:docMk/>
            <pc:sldMk cId="767519772" sldId="268"/>
            <ac:spMk id="5439" creationId="{87AEC648-C1B1-3D5B-AED7-103195797B32}"/>
          </ac:spMkLst>
        </pc:spChg>
        <pc:spChg chg="mod">
          <ac:chgData name="One Skill" userId="8d49c830ac36a521" providerId="LiveId" clId="{EA354719-4A8A-47E8-A6A4-79A949610386}" dt="2024-04-18T13:40:59.976" v="3508" actId="27803"/>
          <ac:spMkLst>
            <pc:docMk/>
            <pc:sldMk cId="767519772" sldId="268"/>
            <ac:spMk id="5440" creationId="{3616E908-F183-5F41-20CA-9BCA0002135A}"/>
          </ac:spMkLst>
        </pc:spChg>
        <pc:spChg chg="mod">
          <ac:chgData name="One Skill" userId="8d49c830ac36a521" providerId="LiveId" clId="{EA354719-4A8A-47E8-A6A4-79A949610386}" dt="2024-04-18T13:40:59.976" v="3508" actId="27803"/>
          <ac:spMkLst>
            <pc:docMk/>
            <pc:sldMk cId="767519772" sldId="268"/>
            <ac:spMk id="5441" creationId="{E0052CE7-D7F4-041D-7417-F5A1149FE52A}"/>
          </ac:spMkLst>
        </pc:spChg>
        <pc:spChg chg="mod">
          <ac:chgData name="One Skill" userId="8d49c830ac36a521" providerId="LiveId" clId="{EA354719-4A8A-47E8-A6A4-79A949610386}" dt="2024-04-18T13:40:59.976" v="3508" actId="27803"/>
          <ac:spMkLst>
            <pc:docMk/>
            <pc:sldMk cId="767519772" sldId="268"/>
            <ac:spMk id="5442" creationId="{79909E54-4E16-EC03-6A2A-D86EC1DB89BA}"/>
          </ac:spMkLst>
        </pc:spChg>
        <pc:spChg chg="mod">
          <ac:chgData name="One Skill" userId="8d49c830ac36a521" providerId="LiveId" clId="{EA354719-4A8A-47E8-A6A4-79A949610386}" dt="2024-04-18T13:40:59.976" v="3508" actId="27803"/>
          <ac:spMkLst>
            <pc:docMk/>
            <pc:sldMk cId="767519772" sldId="268"/>
            <ac:spMk id="5443" creationId="{EFA6FAFA-D0B2-A433-7FC6-18FEA45E347F}"/>
          </ac:spMkLst>
        </pc:spChg>
        <pc:spChg chg="mod">
          <ac:chgData name="One Skill" userId="8d49c830ac36a521" providerId="LiveId" clId="{EA354719-4A8A-47E8-A6A4-79A949610386}" dt="2024-04-18T13:40:59.976" v="3508" actId="27803"/>
          <ac:spMkLst>
            <pc:docMk/>
            <pc:sldMk cId="767519772" sldId="268"/>
            <ac:spMk id="5444" creationId="{F7A289E3-7DFC-A169-F8BC-3BAC9867494B}"/>
          </ac:spMkLst>
        </pc:spChg>
        <pc:spChg chg="mod">
          <ac:chgData name="One Skill" userId="8d49c830ac36a521" providerId="LiveId" clId="{EA354719-4A8A-47E8-A6A4-79A949610386}" dt="2024-04-18T13:40:59.976" v="3508" actId="27803"/>
          <ac:spMkLst>
            <pc:docMk/>
            <pc:sldMk cId="767519772" sldId="268"/>
            <ac:spMk id="5445" creationId="{42944B92-5EC5-84DB-6B40-A81CC0F5B7A9}"/>
          </ac:spMkLst>
        </pc:spChg>
        <pc:spChg chg="mod">
          <ac:chgData name="One Skill" userId="8d49c830ac36a521" providerId="LiveId" clId="{EA354719-4A8A-47E8-A6A4-79A949610386}" dt="2024-04-18T13:40:59.976" v="3508" actId="27803"/>
          <ac:spMkLst>
            <pc:docMk/>
            <pc:sldMk cId="767519772" sldId="268"/>
            <ac:spMk id="5446" creationId="{6ADC4879-639B-F463-637D-DB71E6C86FD1}"/>
          </ac:spMkLst>
        </pc:spChg>
        <pc:spChg chg="mod">
          <ac:chgData name="One Skill" userId="8d49c830ac36a521" providerId="LiveId" clId="{EA354719-4A8A-47E8-A6A4-79A949610386}" dt="2024-04-18T13:40:59.976" v="3508" actId="27803"/>
          <ac:spMkLst>
            <pc:docMk/>
            <pc:sldMk cId="767519772" sldId="268"/>
            <ac:spMk id="5447" creationId="{2DB46A01-D4DF-A6DB-B8B8-C70C63E52505}"/>
          </ac:spMkLst>
        </pc:spChg>
        <pc:spChg chg="mod">
          <ac:chgData name="One Skill" userId="8d49c830ac36a521" providerId="LiveId" clId="{EA354719-4A8A-47E8-A6A4-79A949610386}" dt="2024-04-18T13:40:59.976" v="3508" actId="27803"/>
          <ac:spMkLst>
            <pc:docMk/>
            <pc:sldMk cId="767519772" sldId="268"/>
            <ac:spMk id="5448" creationId="{5BF95838-9008-BAD0-3753-EFC42144C355}"/>
          </ac:spMkLst>
        </pc:spChg>
        <pc:spChg chg="mod">
          <ac:chgData name="One Skill" userId="8d49c830ac36a521" providerId="LiveId" clId="{EA354719-4A8A-47E8-A6A4-79A949610386}" dt="2024-04-18T13:40:59.976" v="3508" actId="27803"/>
          <ac:spMkLst>
            <pc:docMk/>
            <pc:sldMk cId="767519772" sldId="268"/>
            <ac:spMk id="5449" creationId="{C702C5F8-568B-4227-3BFA-B966E11575EC}"/>
          </ac:spMkLst>
        </pc:spChg>
        <pc:spChg chg="mod">
          <ac:chgData name="One Skill" userId="8d49c830ac36a521" providerId="LiveId" clId="{EA354719-4A8A-47E8-A6A4-79A949610386}" dt="2024-04-18T13:40:59.976" v="3508" actId="27803"/>
          <ac:spMkLst>
            <pc:docMk/>
            <pc:sldMk cId="767519772" sldId="268"/>
            <ac:spMk id="5450" creationId="{C54BDD76-E384-0CCD-211E-B91F343A28F3}"/>
          </ac:spMkLst>
        </pc:spChg>
        <pc:spChg chg="mod">
          <ac:chgData name="One Skill" userId="8d49c830ac36a521" providerId="LiveId" clId="{EA354719-4A8A-47E8-A6A4-79A949610386}" dt="2024-04-18T13:40:59.976" v="3508" actId="27803"/>
          <ac:spMkLst>
            <pc:docMk/>
            <pc:sldMk cId="767519772" sldId="268"/>
            <ac:spMk id="5451" creationId="{3A8A873B-61A7-EC09-53FE-228640C86758}"/>
          </ac:spMkLst>
        </pc:spChg>
        <pc:spChg chg="mod">
          <ac:chgData name="One Skill" userId="8d49c830ac36a521" providerId="LiveId" clId="{EA354719-4A8A-47E8-A6A4-79A949610386}" dt="2024-04-18T13:40:59.976" v="3508" actId="27803"/>
          <ac:spMkLst>
            <pc:docMk/>
            <pc:sldMk cId="767519772" sldId="268"/>
            <ac:spMk id="5452" creationId="{31DAA2E8-3AAD-8746-F29E-1C5CFEF32B8F}"/>
          </ac:spMkLst>
        </pc:spChg>
        <pc:spChg chg="mod">
          <ac:chgData name="One Skill" userId="8d49c830ac36a521" providerId="LiveId" clId="{EA354719-4A8A-47E8-A6A4-79A949610386}" dt="2024-04-18T13:40:59.976" v="3508" actId="27803"/>
          <ac:spMkLst>
            <pc:docMk/>
            <pc:sldMk cId="767519772" sldId="268"/>
            <ac:spMk id="5453" creationId="{552BF659-A592-B93B-75DD-5CE32692A25F}"/>
          </ac:spMkLst>
        </pc:spChg>
        <pc:spChg chg="mod">
          <ac:chgData name="One Skill" userId="8d49c830ac36a521" providerId="LiveId" clId="{EA354719-4A8A-47E8-A6A4-79A949610386}" dt="2024-04-18T13:40:59.976" v="3508" actId="27803"/>
          <ac:spMkLst>
            <pc:docMk/>
            <pc:sldMk cId="767519772" sldId="268"/>
            <ac:spMk id="5454" creationId="{AE1F619D-C80D-B402-222F-BC8F954A48CA}"/>
          </ac:spMkLst>
        </pc:spChg>
        <pc:spChg chg="mod">
          <ac:chgData name="One Skill" userId="8d49c830ac36a521" providerId="LiveId" clId="{EA354719-4A8A-47E8-A6A4-79A949610386}" dt="2024-04-18T13:40:59.976" v="3508" actId="27803"/>
          <ac:spMkLst>
            <pc:docMk/>
            <pc:sldMk cId="767519772" sldId="268"/>
            <ac:spMk id="5455" creationId="{888E9D9C-DB87-CC1B-B95A-06676CAE7270}"/>
          </ac:spMkLst>
        </pc:spChg>
        <pc:spChg chg="mod">
          <ac:chgData name="One Skill" userId="8d49c830ac36a521" providerId="LiveId" clId="{EA354719-4A8A-47E8-A6A4-79A949610386}" dt="2024-04-18T13:40:59.976" v="3508" actId="27803"/>
          <ac:spMkLst>
            <pc:docMk/>
            <pc:sldMk cId="767519772" sldId="268"/>
            <ac:spMk id="5456" creationId="{DFEC9E0B-0959-F26B-2CF5-2370EB5DACB4}"/>
          </ac:spMkLst>
        </pc:spChg>
        <pc:spChg chg="mod">
          <ac:chgData name="One Skill" userId="8d49c830ac36a521" providerId="LiveId" clId="{EA354719-4A8A-47E8-A6A4-79A949610386}" dt="2024-04-18T13:40:59.976" v="3508" actId="27803"/>
          <ac:spMkLst>
            <pc:docMk/>
            <pc:sldMk cId="767519772" sldId="268"/>
            <ac:spMk id="5457" creationId="{A40C29C6-89B6-455D-DF18-981769F3C68B}"/>
          </ac:spMkLst>
        </pc:spChg>
        <pc:spChg chg="mod">
          <ac:chgData name="One Skill" userId="8d49c830ac36a521" providerId="LiveId" clId="{EA354719-4A8A-47E8-A6A4-79A949610386}" dt="2024-04-18T13:40:59.976" v="3508" actId="27803"/>
          <ac:spMkLst>
            <pc:docMk/>
            <pc:sldMk cId="767519772" sldId="268"/>
            <ac:spMk id="5458" creationId="{2AC7DE54-8417-1854-322A-8B9DBBC6C9A6}"/>
          </ac:spMkLst>
        </pc:spChg>
        <pc:spChg chg="mod">
          <ac:chgData name="One Skill" userId="8d49c830ac36a521" providerId="LiveId" clId="{EA354719-4A8A-47E8-A6A4-79A949610386}" dt="2024-04-18T13:40:59.976" v="3508" actId="27803"/>
          <ac:spMkLst>
            <pc:docMk/>
            <pc:sldMk cId="767519772" sldId="268"/>
            <ac:spMk id="5459" creationId="{C1782CF5-3565-9467-8740-2F506F8DD6A2}"/>
          </ac:spMkLst>
        </pc:spChg>
        <pc:spChg chg="mod">
          <ac:chgData name="One Skill" userId="8d49c830ac36a521" providerId="LiveId" clId="{EA354719-4A8A-47E8-A6A4-79A949610386}" dt="2024-04-18T13:40:59.976" v="3508" actId="27803"/>
          <ac:spMkLst>
            <pc:docMk/>
            <pc:sldMk cId="767519772" sldId="268"/>
            <ac:spMk id="5460" creationId="{46451249-B65A-FBC4-B806-B276E3516565}"/>
          </ac:spMkLst>
        </pc:spChg>
        <pc:spChg chg="mod">
          <ac:chgData name="One Skill" userId="8d49c830ac36a521" providerId="LiveId" clId="{EA354719-4A8A-47E8-A6A4-79A949610386}" dt="2024-04-18T13:40:59.976" v="3508" actId="27803"/>
          <ac:spMkLst>
            <pc:docMk/>
            <pc:sldMk cId="767519772" sldId="268"/>
            <ac:spMk id="5461" creationId="{5581A94F-E4B7-E999-1BA2-33B8F8060A8C}"/>
          </ac:spMkLst>
        </pc:spChg>
        <pc:spChg chg="mod">
          <ac:chgData name="One Skill" userId="8d49c830ac36a521" providerId="LiveId" clId="{EA354719-4A8A-47E8-A6A4-79A949610386}" dt="2024-04-18T13:40:59.976" v="3508" actId="27803"/>
          <ac:spMkLst>
            <pc:docMk/>
            <pc:sldMk cId="767519772" sldId="268"/>
            <ac:spMk id="5462" creationId="{A408E41A-37D1-A3B7-7B93-5DCEF112E9D9}"/>
          </ac:spMkLst>
        </pc:spChg>
        <pc:spChg chg="mod">
          <ac:chgData name="One Skill" userId="8d49c830ac36a521" providerId="LiveId" clId="{EA354719-4A8A-47E8-A6A4-79A949610386}" dt="2024-04-18T13:40:59.976" v="3508" actId="27803"/>
          <ac:spMkLst>
            <pc:docMk/>
            <pc:sldMk cId="767519772" sldId="268"/>
            <ac:spMk id="5463" creationId="{CE90C67E-3966-E191-7F2D-79E26BA6074F}"/>
          </ac:spMkLst>
        </pc:spChg>
        <pc:spChg chg="mod">
          <ac:chgData name="One Skill" userId="8d49c830ac36a521" providerId="LiveId" clId="{EA354719-4A8A-47E8-A6A4-79A949610386}" dt="2024-04-18T13:40:59.976" v="3508" actId="27803"/>
          <ac:spMkLst>
            <pc:docMk/>
            <pc:sldMk cId="767519772" sldId="268"/>
            <ac:spMk id="5464" creationId="{C2DD199B-62D6-59C5-4A97-89EC17BB93B4}"/>
          </ac:spMkLst>
        </pc:spChg>
        <pc:spChg chg="mod">
          <ac:chgData name="One Skill" userId="8d49c830ac36a521" providerId="LiveId" clId="{EA354719-4A8A-47E8-A6A4-79A949610386}" dt="2024-04-18T13:40:59.976" v="3508" actId="27803"/>
          <ac:spMkLst>
            <pc:docMk/>
            <pc:sldMk cId="767519772" sldId="268"/>
            <ac:spMk id="5465" creationId="{F374FDB5-AB1B-E32D-6BEF-A7B36FACD358}"/>
          </ac:spMkLst>
        </pc:spChg>
        <pc:spChg chg="mod">
          <ac:chgData name="One Skill" userId="8d49c830ac36a521" providerId="LiveId" clId="{EA354719-4A8A-47E8-A6A4-79A949610386}" dt="2024-04-18T13:40:59.976" v="3508" actId="27803"/>
          <ac:spMkLst>
            <pc:docMk/>
            <pc:sldMk cId="767519772" sldId="268"/>
            <ac:spMk id="5466" creationId="{F589E0FF-3C19-26BF-1EF9-FF05DD80BF3B}"/>
          </ac:spMkLst>
        </pc:spChg>
        <pc:spChg chg="mod">
          <ac:chgData name="One Skill" userId="8d49c830ac36a521" providerId="LiveId" clId="{EA354719-4A8A-47E8-A6A4-79A949610386}" dt="2024-04-18T13:40:59.976" v="3508" actId="27803"/>
          <ac:spMkLst>
            <pc:docMk/>
            <pc:sldMk cId="767519772" sldId="268"/>
            <ac:spMk id="5467" creationId="{9523EA04-521B-C8F4-7DAC-AB11DE48C1A3}"/>
          </ac:spMkLst>
        </pc:spChg>
        <pc:spChg chg="mod">
          <ac:chgData name="One Skill" userId="8d49c830ac36a521" providerId="LiveId" clId="{EA354719-4A8A-47E8-A6A4-79A949610386}" dt="2024-04-18T13:40:59.976" v="3508" actId="27803"/>
          <ac:spMkLst>
            <pc:docMk/>
            <pc:sldMk cId="767519772" sldId="268"/>
            <ac:spMk id="5468" creationId="{1488B7C1-05DD-830A-4980-1993405D10EB}"/>
          </ac:spMkLst>
        </pc:spChg>
        <pc:spChg chg="mod">
          <ac:chgData name="One Skill" userId="8d49c830ac36a521" providerId="LiveId" clId="{EA354719-4A8A-47E8-A6A4-79A949610386}" dt="2024-04-18T13:40:59.976" v="3508" actId="27803"/>
          <ac:spMkLst>
            <pc:docMk/>
            <pc:sldMk cId="767519772" sldId="268"/>
            <ac:spMk id="5469" creationId="{9D40F96E-067F-05A3-7CAA-0F3B4F0B8342}"/>
          </ac:spMkLst>
        </pc:spChg>
        <pc:spChg chg="mod">
          <ac:chgData name="One Skill" userId="8d49c830ac36a521" providerId="LiveId" clId="{EA354719-4A8A-47E8-A6A4-79A949610386}" dt="2024-04-18T13:40:59.976" v="3508" actId="27803"/>
          <ac:spMkLst>
            <pc:docMk/>
            <pc:sldMk cId="767519772" sldId="268"/>
            <ac:spMk id="5470" creationId="{E68363B6-172B-2A1B-9F78-42EA779A2ED6}"/>
          </ac:spMkLst>
        </pc:spChg>
        <pc:spChg chg="mod">
          <ac:chgData name="One Skill" userId="8d49c830ac36a521" providerId="LiveId" clId="{EA354719-4A8A-47E8-A6A4-79A949610386}" dt="2024-04-18T13:40:59.976" v="3508" actId="27803"/>
          <ac:spMkLst>
            <pc:docMk/>
            <pc:sldMk cId="767519772" sldId="268"/>
            <ac:spMk id="5471" creationId="{83C9245A-E8D7-C5EC-C8BE-AB7E531550C7}"/>
          </ac:spMkLst>
        </pc:spChg>
        <pc:spChg chg="mod">
          <ac:chgData name="One Skill" userId="8d49c830ac36a521" providerId="LiveId" clId="{EA354719-4A8A-47E8-A6A4-79A949610386}" dt="2024-04-18T13:40:59.976" v="3508" actId="27803"/>
          <ac:spMkLst>
            <pc:docMk/>
            <pc:sldMk cId="767519772" sldId="268"/>
            <ac:spMk id="5472" creationId="{353221B3-B2F0-9AC3-191F-D17613CB67C1}"/>
          </ac:spMkLst>
        </pc:spChg>
        <pc:spChg chg="mod">
          <ac:chgData name="One Skill" userId="8d49c830ac36a521" providerId="LiveId" clId="{EA354719-4A8A-47E8-A6A4-79A949610386}" dt="2024-04-18T13:40:59.976" v="3508" actId="27803"/>
          <ac:spMkLst>
            <pc:docMk/>
            <pc:sldMk cId="767519772" sldId="268"/>
            <ac:spMk id="5473" creationId="{7C502BE0-A7EB-EC60-E7AC-CDDEDF0FC23E}"/>
          </ac:spMkLst>
        </pc:spChg>
        <pc:spChg chg="mod">
          <ac:chgData name="One Skill" userId="8d49c830ac36a521" providerId="LiveId" clId="{EA354719-4A8A-47E8-A6A4-79A949610386}" dt="2024-04-18T13:40:59.976" v="3508" actId="27803"/>
          <ac:spMkLst>
            <pc:docMk/>
            <pc:sldMk cId="767519772" sldId="268"/>
            <ac:spMk id="5474" creationId="{38B95A39-80A4-9A5E-00E1-080BFEBF7AD2}"/>
          </ac:spMkLst>
        </pc:spChg>
        <pc:spChg chg="mod">
          <ac:chgData name="One Skill" userId="8d49c830ac36a521" providerId="LiveId" clId="{EA354719-4A8A-47E8-A6A4-79A949610386}" dt="2024-04-18T13:40:59.976" v="3508" actId="27803"/>
          <ac:spMkLst>
            <pc:docMk/>
            <pc:sldMk cId="767519772" sldId="268"/>
            <ac:spMk id="5475" creationId="{2F3C3ABF-DD31-5C43-9C16-CA4CB0F76734}"/>
          </ac:spMkLst>
        </pc:spChg>
        <pc:spChg chg="mod">
          <ac:chgData name="One Skill" userId="8d49c830ac36a521" providerId="LiveId" clId="{EA354719-4A8A-47E8-A6A4-79A949610386}" dt="2024-04-18T13:40:59.976" v="3508" actId="27803"/>
          <ac:spMkLst>
            <pc:docMk/>
            <pc:sldMk cId="767519772" sldId="268"/>
            <ac:spMk id="5476" creationId="{91BBC84B-E9D0-FDEA-19CD-12B85CAEB812}"/>
          </ac:spMkLst>
        </pc:spChg>
        <pc:spChg chg="mod">
          <ac:chgData name="One Skill" userId="8d49c830ac36a521" providerId="LiveId" clId="{EA354719-4A8A-47E8-A6A4-79A949610386}" dt="2024-04-18T13:40:59.976" v="3508" actId="27803"/>
          <ac:spMkLst>
            <pc:docMk/>
            <pc:sldMk cId="767519772" sldId="268"/>
            <ac:spMk id="5477" creationId="{A89D8CFB-967B-C1B4-D861-EFC74E492CD3}"/>
          </ac:spMkLst>
        </pc:spChg>
        <pc:spChg chg="mod">
          <ac:chgData name="One Skill" userId="8d49c830ac36a521" providerId="LiveId" clId="{EA354719-4A8A-47E8-A6A4-79A949610386}" dt="2024-04-18T13:40:59.976" v="3508" actId="27803"/>
          <ac:spMkLst>
            <pc:docMk/>
            <pc:sldMk cId="767519772" sldId="268"/>
            <ac:spMk id="5478" creationId="{880E103E-B8DB-AF9B-BDEB-2299F9276D6B}"/>
          </ac:spMkLst>
        </pc:spChg>
        <pc:spChg chg="mod">
          <ac:chgData name="One Skill" userId="8d49c830ac36a521" providerId="LiveId" clId="{EA354719-4A8A-47E8-A6A4-79A949610386}" dt="2024-04-18T13:40:59.976" v="3508" actId="27803"/>
          <ac:spMkLst>
            <pc:docMk/>
            <pc:sldMk cId="767519772" sldId="268"/>
            <ac:spMk id="5479" creationId="{E0224AB5-0441-18B1-3225-A4C891D5236D}"/>
          </ac:spMkLst>
        </pc:spChg>
        <pc:spChg chg="mod">
          <ac:chgData name="One Skill" userId="8d49c830ac36a521" providerId="LiveId" clId="{EA354719-4A8A-47E8-A6A4-79A949610386}" dt="2024-04-18T13:40:59.976" v="3508" actId="27803"/>
          <ac:spMkLst>
            <pc:docMk/>
            <pc:sldMk cId="767519772" sldId="268"/>
            <ac:spMk id="5480" creationId="{8606B031-3120-B53C-376B-20AE28EE2293}"/>
          </ac:spMkLst>
        </pc:spChg>
        <pc:spChg chg="mod">
          <ac:chgData name="One Skill" userId="8d49c830ac36a521" providerId="LiveId" clId="{EA354719-4A8A-47E8-A6A4-79A949610386}" dt="2024-04-18T13:40:59.976" v="3508" actId="27803"/>
          <ac:spMkLst>
            <pc:docMk/>
            <pc:sldMk cId="767519772" sldId="268"/>
            <ac:spMk id="5481" creationId="{C6069FAA-1450-18DF-00EE-43E30F802064}"/>
          </ac:spMkLst>
        </pc:spChg>
        <pc:spChg chg="mod">
          <ac:chgData name="One Skill" userId="8d49c830ac36a521" providerId="LiveId" clId="{EA354719-4A8A-47E8-A6A4-79A949610386}" dt="2024-04-18T13:40:59.976" v="3508" actId="27803"/>
          <ac:spMkLst>
            <pc:docMk/>
            <pc:sldMk cId="767519772" sldId="268"/>
            <ac:spMk id="5482" creationId="{65655249-4A49-03B8-E9FF-B143A6075711}"/>
          </ac:spMkLst>
        </pc:spChg>
        <pc:spChg chg="mod">
          <ac:chgData name="One Skill" userId="8d49c830ac36a521" providerId="LiveId" clId="{EA354719-4A8A-47E8-A6A4-79A949610386}" dt="2024-04-18T13:40:59.976" v="3508" actId="27803"/>
          <ac:spMkLst>
            <pc:docMk/>
            <pc:sldMk cId="767519772" sldId="268"/>
            <ac:spMk id="5483" creationId="{31CE00CD-B4DA-6E37-697D-24D2EEBD0C91}"/>
          </ac:spMkLst>
        </pc:spChg>
        <pc:spChg chg="mod">
          <ac:chgData name="One Skill" userId="8d49c830ac36a521" providerId="LiveId" clId="{EA354719-4A8A-47E8-A6A4-79A949610386}" dt="2024-04-18T13:40:59.976" v="3508" actId="27803"/>
          <ac:spMkLst>
            <pc:docMk/>
            <pc:sldMk cId="767519772" sldId="268"/>
            <ac:spMk id="5484" creationId="{FCC3C928-3EF1-2532-910B-604447A6BA5F}"/>
          </ac:spMkLst>
        </pc:spChg>
        <pc:spChg chg="mod">
          <ac:chgData name="One Skill" userId="8d49c830ac36a521" providerId="LiveId" clId="{EA354719-4A8A-47E8-A6A4-79A949610386}" dt="2024-04-18T13:40:59.976" v="3508" actId="27803"/>
          <ac:spMkLst>
            <pc:docMk/>
            <pc:sldMk cId="767519772" sldId="268"/>
            <ac:spMk id="5485" creationId="{4AFEB737-223B-4AE8-9DBA-D4EF30FADF9A}"/>
          </ac:spMkLst>
        </pc:spChg>
        <pc:spChg chg="mod">
          <ac:chgData name="One Skill" userId="8d49c830ac36a521" providerId="LiveId" clId="{EA354719-4A8A-47E8-A6A4-79A949610386}" dt="2024-04-18T13:40:59.976" v="3508" actId="27803"/>
          <ac:spMkLst>
            <pc:docMk/>
            <pc:sldMk cId="767519772" sldId="268"/>
            <ac:spMk id="5486" creationId="{E5D70CC9-2CBC-BC76-3971-33BB6256B567}"/>
          </ac:spMkLst>
        </pc:spChg>
        <pc:spChg chg="mod">
          <ac:chgData name="One Skill" userId="8d49c830ac36a521" providerId="LiveId" clId="{EA354719-4A8A-47E8-A6A4-79A949610386}" dt="2024-04-18T13:40:59.976" v="3508" actId="27803"/>
          <ac:spMkLst>
            <pc:docMk/>
            <pc:sldMk cId="767519772" sldId="268"/>
            <ac:spMk id="5487" creationId="{AD8AC68E-7D9C-507C-DF85-F260220EF653}"/>
          </ac:spMkLst>
        </pc:spChg>
        <pc:spChg chg="mod">
          <ac:chgData name="One Skill" userId="8d49c830ac36a521" providerId="LiveId" clId="{EA354719-4A8A-47E8-A6A4-79A949610386}" dt="2024-04-18T13:40:59.976" v="3508" actId="27803"/>
          <ac:spMkLst>
            <pc:docMk/>
            <pc:sldMk cId="767519772" sldId="268"/>
            <ac:spMk id="5488" creationId="{FD7AE64F-FE13-9C8B-6692-2C11E216D442}"/>
          </ac:spMkLst>
        </pc:spChg>
        <pc:spChg chg="mod">
          <ac:chgData name="One Skill" userId="8d49c830ac36a521" providerId="LiveId" clId="{EA354719-4A8A-47E8-A6A4-79A949610386}" dt="2024-04-18T13:40:59.976" v="3508" actId="27803"/>
          <ac:spMkLst>
            <pc:docMk/>
            <pc:sldMk cId="767519772" sldId="268"/>
            <ac:spMk id="5489" creationId="{C53DE62B-1578-BDC0-0096-63F21E7C19E5}"/>
          </ac:spMkLst>
        </pc:spChg>
        <pc:spChg chg="mod">
          <ac:chgData name="One Skill" userId="8d49c830ac36a521" providerId="LiveId" clId="{EA354719-4A8A-47E8-A6A4-79A949610386}" dt="2024-04-18T13:40:59.976" v="3508" actId="27803"/>
          <ac:spMkLst>
            <pc:docMk/>
            <pc:sldMk cId="767519772" sldId="268"/>
            <ac:spMk id="5490" creationId="{D6447A98-9C08-06B0-32CC-DEF6D6050D99}"/>
          </ac:spMkLst>
        </pc:spChg>
        <pc:spChg chg="mod">
          <ac:chgData name="One Skill" userId="8d49c830ac36a521" providerId="LiveId" clId="{EA354719-4A8A-47E8-A6A4-79A949610386}" dt="2024-04-18T13:40:59.976" v="3508" actId="27803"/>
          <ac:spMkLst>
            <pc:docMk/>
            <pc:sldMk cId="767519772" sldId="268"/>
            <ac:spMk id="5491" creationId="{A79873E3-81E6-AE49-F6CE-BF97A18489D7}"/>
          </ac:spMkLst>
        </pc:spChg>
        <pc:spChg chg="mod">
          <ac:chgData name="One Skill" userId="8d49c830ac36a521" providerId="LiveId" clId="{EA354719-4A8A-47E8-A6A4-79A949610386}" dt="2024-04-18T13:40:59.976" v="3508" actId="27803"/>
          <ac:spMkLst>
            <pc:docMk/>
            <pc:sldMk cId="767519772" sldId="268"/>
            <ac:spMk id="5492" creationId="{BDDB76C7-0B1E-DDEE-059D-8910F98E2294}"/>
          </ac:spMkLst>
        </pc:spChg>
        <pc:spChg chg="mod">
          <ac:chgData name="One Skill" userId="8d49c830ac36a521" providerId="LiveId" clId="{EA354719-4A8A-47E8-A6A4-79A949610386}" dt="2024-04-18T13:40:59.976" v="3508" actId="27803"/>
          <ac:spMkLst>
            <pc:docMk/>
            <pc:sldMk cId="767519772" sldId="268"/>
            <ac:spMk id="5493" creationId="{B48A3239-AF4D-D3FB-EEA4-E04F7CCC4C19}"/>
          </ac:spMkLst>
        </pc:spChg>
        <pc:spChg chg="mod">
          <ac:chgData name="One Skill" userId="8d49c830ac36a521" providerId="LiveId" clId="{EA354719-4A8A-47E8-A6A4-79A949610386}" dt="2024-04-18T13:40:59.976" v="3508" actId="27803"/>
          <ac:spMkLst>
            <pc:docMk/>
            <pc:sldMk cId="767519772" sldId="268"/>
            <ac:spMk id="5494" creationId="{8035B6AA-3FBB-C388-7266-7D6B493CDEA1}"/>
          </ac:spMkLst>
        </pc:spChg>
        <pc:spChg chg="mod">
          <ac:chgData name="One Skill" userId="8d49c830ac36a521" providerId="LiveId" clId="{EA354719-4A8A-47E8-A6A4-79A949610386}" dt="2024-04-18T13:40:59.976" v="3508" actId="27803"/>
          <ac:spMkLst>
            <pc:docMk/>
            <pc:sldMk cId="767519772" sldId="268"/>
            <ac:spMk id="5495" creationId="{DD307D31-F031-D7A4-1ACC-172D781DC30C}"/>
          </ac:spMkLst>
        </pc:spChg>
        <pc:spChg chg="mod">
          <ac:chgData name="One Skill" userId="8d49c830ac36a521" providerId="LiveId" clId="{EA354719-4A8A-47E8-A6A4-79A949610386}" dt="2024-04-18T13:40:59.976" v="3508" actId="27803"/>
          <ac:spMkLst>
            <pc:docMk/>
            <pc:sldMk cId="767519772" sldId="268"/>
            <ac:spMk id="5496" creationId="{19A3BD00-25B1-EE42-F604-8C539F1E75A8}"/>
          </ac:spMkLst>
        </pc:spChg>
        <pc:spChg chg="mod">
          <ac:chgData name="One Skill" userId="8d49c830ac36a521" providerId="LiveId" clId="{EA354719-4A8A-47E8-A6A4-79A949610386}" dt="2024-04-18T13:40:59.976" v="3508" actId="27803"/>
          <ac:spMkLst>
            <pc:docMk/>
            <pc:sldMk cId="767519772" sldId="268"/>
            <ac:spMk id="5497" creationId="{63457186-D355-323E-5BFE-B462AE7AC5F0}"/>
          </ac:spMkLst>
        </pc:spChg>
        <pc:spChg chg="mod">
          <ac:chgData name="One Skill" userId="8d49c830ac36a521" providerId="LiveId" clId="{EA354719-4A8A-47E8-A6A4-79A949610386}" dt="2024-04-18T13:40:59.976" v="3508" actId="27803"/>
          <ac:spMkLst>
            <pc:docMk/>
            <pc:sldMk cId="767519772" sldId="268"/>
            <ac:spMk id="5498" creationId="{3561331F-0C99-D7C9-9DD3-A74127184C05}"/>
          </ac:spMkLst>
        </pc:spChg>
        <pc:spChg chg="mod">
          <ac:chgData name="One Skill" userId="8d49c830ac36a521" providerId="LiveId" clId="{EA354719-4A8A-47E8-A6A4-79A949610386}" dt="2024-04-18T13:40:59.976" v="3508" actId="27803"/>
          <ac:spMkLst>
            <pc:docMk/>
            <pc:sldMk cId="767519772" sldId="268"/>
            <ac:spMk id="5499" creationId="{8B444656-681B-A95A-C8F4-A9B9DE2262F9}"/>
          </ac:spMkLst>
        </pc:spChg>
        <pc:spChg chg="mod">
          <ac:chgData name="One Skill" userId="8d49c830ac36a521" providerId="LiveId" clId="{EA354719-4A8A-47E8-A6A4-79A949610386}" dt="2024-04-18T13:40:59.976" v="3508" actId="27803"/>
          <ac:spMkLst>
            <pc:docMk/>
            <pc:sldMk cId="767519772" sldId="268"/>
            <ac:spMk id="5500" creationId="{2C4D2C9C-A756-6526-0709-988C68F9B204}"/>
          </ac:spMkLst>
        </pc:spChg>
        <pc:spChg chg="mod">
          <ac:chgData name="One Skill" userId="8d49c830ac36a521" providerId="LiveId" clId="{EA354719-4A8A-47E8-A6A4-79A949610386}" dt="2024-04-18T13:40:59.976" v="3508" actId="27803"/>
          <ac:spMkLst>
            <pc:docMk/>
            <pc:sldMk cId="767519772" sldId="268"/>
            <ac:spMk id="5501" creationId="{C42E5A6D-85C1-BEEA-045D-15B6DD63E5DD}"/>
          </ac:spMkLst>
        </pc:spChg>
        <pc:spChg chg="mod">
          <ac:chgData name="One Skill" userId="8d49c830ac36a521" providerId="LiveId" clId="{EA354719-4A8A-47E8-A6A4-79A949610386}" dt="2024-04-18T13:40:59.976" v="3508" actId="27803"/>
          <ac:spMkLst>
            <pc:docMk/>
            <pc:sldMk cId="767519772" sldId="268"/>
            <ac:spMk id="5502" creationId="{04C907B1-9D2F-55AA-715F-8C448F9A5502}"/>
          </ac:spMkLst>
        </pc:spChg>
        <pc:spChg chg="mod">
          <ac:chgData name="One Skill" userId="8d49c830ac36a521" providerId="LiveId" clId="{EA354719-4A8A-47E8-A6A4-79A949610386}" dt="2024-04-18T13:40:59.976" v="3508" actId="27803"/>
          <ac:spMkLst>
            <pc:docMk/>
            <pc:sldMk cId="767519772" sldId="268"/>
            <ac:spMk id="5503" creationId="{51615A96-5EE5-AE44-C621-9241B60BB25A}"/>
          </ac:spMkLst>
        </pc:spChg>
        <pc:spChg chg="mod">
          <ac:chgData name="One Skill" userId="8d49c830ac36a521" providerId="LiveId" clId="{EA354719-4A8A-47E8-A6A4-79A949610386}" dt="2024-04-18T13:40:59.976" v="3508" actId="27803"/>
          <ac:spMkLst>
            <pc:docMk/>
            <pc:sldMk cId="767519772" sldId="268"/>
            <ac:spMk id="5504" creationId="{A45BA11A-E59F-D77D-36E3-08AC5FFC44D9}"/>
          </ac:spMkLst>
        </pc:spChg>
        <pc:spChg chg="mod">
          <ac:chgData name="One Skill" userId="8d49c830ac36a521" providerId="LiveId" clId="{EA354719-4A8A-47E8-A6A4-79A949610386}" dt="2024-04-18T13:40:59.976" v="3508" actId="27803"/>
          <ac:spMkLst>
            <pc:docMk/>
            <pc:sldMk cId="767519772" sldId="268"/>
            <ac:spMk id="5505" creationId="{BDDA0DD0-1357-74F2-BB94-4CFD980B9EF9}"/>
          </ac:spMkLst>
        </pc:spChg>
        <pc:spChg chg="mod">
          <ac:chgData name="One Skill" userId="8d49c830ac36a521" providerId="LiveId" clId="{EA354719-4A8A-47E8-A6A4-79A949610386}" dt="2024-04-18T13:40:59.976" v="3508" actId="27803"/>
          <ac:spMkLst>
            <pc:docMk/>
            <pc:sldMk cId="767519772" sldId="268"/>
            <ac:spMk id="5506" creationId="{CCD18AEA-E050-07AE-0AD6-F95E7ACE2EBB}"/>
          </ac:spMkLst>
        </pc:spChg>
        <pc:spChg chg="mod">
          <ac:chgData name="One Skill" userId="8d49c830ac36a521" providerId="LiveId" clId="{EA354719-4A8A-47E8-A6A4-79A949610386}" dt="2024-04-18T13:40:59.976" v="3508" actId="27803"/>
          <ac:spMkLst>
            <pc:docMk/>
            <pc:sldMk cId="767519772" sldId="268"/>
            <ac:spMk id="5507" creationId="{88EEFE7B-0496-B43B-5720-4C0A6B959843}"/>
          </ac:spMkLst>
        </pc:spChg>
        <pc:spChg chg="mod">
          <ac:chgData name="One Skill" userId="8d49c830ac36a521" providerId="LiveId" clId="{EA354719-4A8A-47E8-A6A4-79A949610386}" dt="2024-04-18T13:40:59.976" v="3508" actId="27803"/>
          <ac:spMkLst>
            <pc:docMk/>
            <pc:sldMk cId="767519772" sldId="268"/>
            <ac:spMk id="5508" creationId="{2318DF5F-CE88-04CA-A231-6CB5A07B34B9}"/>
          </ac:spMkLst>
        </pc:spChg>
        <pc:spChg chg="mod">
          <ac:chgData name="One Skill" userId="8d49c830ac36a521" providerId="LiveId" clId="{EA354719-4A8A-47E8-A6A4-79A949610386}" dt="2024-04-18T13:40:59.976" v="3508" actId="27803"/>
          <ac:spMkLst>
            <pc:docMk/>
            <pc:sldMk cId="767519772" sldId="268"/>
            <ac:spMk id="5509" creationId="{C32F9126-EDC2-D9AE-4ECA-1EBC574DCEBF}"/>
          </ac:spMkLst>
        </pc:spChg>
        <pc:spChg chg="mod">
          <ac:chgData name="One Skill" userId="8d49c830ac36a521" providerId="LiveId" clId="{EA354719-4A8A-47E8-A6A4-79A949610386}" dt="2024-04-18T13:40:59.976" v="3508" actId="27803"/>
          <ac:spMkLst>
            <pc:docMk/>
            <pc:sldMk cId="767519772" sldId="268"/>
            <ac:spMk id="5510" creationId="{5905EEE2-C2F8-98D2-FC55-F731BD0A5D0E}"/>
          </ac:spMkLst>
        </pc:spChg>
        <pc:spChg chg="mod">
          <ac:chgData name="One Skill" userId="8d49c830ac36a521" providerId="LiveId" clId="{EA354719-4A8A-47E8-A6A4-79A949610386}" dt="2024-04-18T13:40:59.976" v="3508" actId="27803"/>
          <ac:spMkLst>
            <pc:docMk/>
            <pc:sldMk cId="767519772" sldId="268"/>
            <ac:spMk id="5511" creationId="{5B21CEEB-2654-9E8F-3604-696CA41E382F}"/>
          </ac:spMkLst>
        </pc:spChg>
        <pc:spChg chg="mod">
          <ac:chgData name="One Skill" userId="8d49c830ac36a521" providerId="LiveId" clId="{EA354719-4A8A-47E8-A6A4-79A949610386}" dt="2024-04-18T13:40:59.976" v="3508" actId="27803"/>
          <ac:spMkLst>
            <pc:docMk/>
            <pc:sldMk cId="767519772" sldId="268"/>
            <ac:spMk id="5512" creationId="{DBF1135C-8072-FC70-7329-90C0790C54A6}"/>
          </ac:spMkLst>
        </pc:spChg>
        <pc:spChg chg="mod">
          <ac:chgData name="One Skill" userId="8d49c830ac36a521" providerId="LiveId" clId="{EA354719-4A8A-47E8-A6A4-79A949610386}" dt="2024-04-18T13:40:59.976" v="3508" actId="27803"/>
          <ac:spMkLst>
            <pc:docMk/>
            <pc:sldMk cId="767519772" sldId="268"/>
            <ac:spMk id="5513" creationId="{23D2B823-55AA-43C9-1701-99BC5AC73C56}"/>
          </ac:spMkLst>
        </pc:spChg>
        <pc:spChg chg="mod">
          <ac:chgData name="One Skill" userId="8d49c830ac36a521" providerId="LiveId" clId="{EA354719-4A8A-47E8-A6A4-79A949610386}" dt="2024-04-18T13:40:59.976" v="3508" actId="27803"/>
          <ac:spMkLst>
            <pc:docMk/>
            <pc:sldMk cId="767519772" sldId="268"/>
            <ac:spMk id="5514" creationId="{6D8EE7A9-F6FB-70BD-789C-8873ABD8CAD0}"/>
          </ac:spMkLst>
        </pc:spChg>
        <pc:spChg chg="mod">
          <ac:chgData name="One Skill" userId="8d49c830ac36a521" providerId="LiveId" clId="{EA354719-4A8A-47E8-A6A4-79A949610386}" dt="2024-04-18T13:40:59.976" v="3508" actId="27803"/>
          <ac:spMkLst>
            <pc:docMk/>
            <pc:sldMk cId="767519772" sldId="268"/>
            <ac:spMk id="5515" creationId="{09B34792-93B5-E8A0-FE19-1C7E98F70978}"/>
          </ac:spMkLst>
        </pc:spChg>
        <pc:spChg chg="mod">
          <ac:chgData name="One Skill" userId="8d49c830ac36a521" providerId="LiveId" clId="{EA354719-4A8A-47E8-A6A4-79A949610386}" dt="2024-04-18T13:40:59.976" v="3508" actId="27803"/>
          <ac:spMkLst>
            <pc:docMk/>
            <pc:sldMk cId="767519772" sldId="268"/>
            <ac:spMk id="5516" creationId="{0FA02933-06AA-02FE-93FE-C1EC045F9FA0}"/>
          </ac:spMkLst>
        </pc:spChg>
        <pc:spChg chg="mod">
          <ac:chgData name="One Skill" userId="8d49c830ac36a521" providerId="LiveId" clId="{EA354719-4A8A-47E8-A6A4-79A949610386}" dt="2024-04-18T13:40:59.976" v="3508" actId="27803"/>
          <ac:spMkLst>
            <pc:docMk/>
            <pc:sldMk cId="767519772" sldId="268"/>
            <ac:spMk id="5517" creationId="{BCAC53B2-BBC3-B8A2-E24F-4E774BCD5C44}"/>
          </ac:spMkLst>
        </pc:spChg>
        <pc:spChg chg="mod">
          <ac:chgData name="One Skill" userId="8d49c830ac36a521" providerId="LiveId" clId="{EA354719-4A8A-47E8-A6A4-79A949610386}" dt="2024-04-18T13:40:59.976" v="3508" actId="27803"/>
          <ac:spMkLst>
            <pc:docMk/>
            <pc:sldMk cId="767519772" sldId="268"/>
            <ac:spMk id="5518" creationId="{EE8E6F3D-5EB6-2EEF-88E3-019CAE931C57}"/>
          </ac:spMkLst>
        </pc:spChg>
        <pc:spChg chg="mod">
          <ac:chgData name="One Skill" userId="8d49c830ac36a521" providerId="LiveId" clId="{EA354719-4A8A-47E8-A6A4-79A949610386}" dt="2024-04-18T13:40:59.976" v="3508" actId="27803"/>
          <ac:spMkLst>
            <pc:docMk/>
            <pc:sldMk cId="767519772" sldId="268"/>
            <ac:spMk id="5519" creationId="{11514931-CA53-9EF7-3746-EF25E9A5A2F6}"/>
          </ac:spMkLst>
        </pc:spChg>
        <pc:spChg chg="mod">
          <ac:chgData name="One Skill" userId="8d49c830ac36a521" providerId="LiveId" clId="{EA354719-4A8A-47E8-A6A4-79A949610386}" dt="2024-04-18T13:40:59.976" v="3508" actId="27803"/>
          <ac:spMkLst>
            <pc:docMk/>
            <pc:sldMk cId="767519772" sldId="268"/>
            <ac:spMk id="5520" creationId="{644F0F0D-0C3D-50D8-C4B3-A894B4777CA9}"/>
          </ac:spMkLst>
        </pc:spChg>
        <pc:spChg chg="mod">
          <ac:chgData name="One Skill" userId="8d49c830ac36a521" providerId="LiveId" clId="{EA354719-4A8A-47E8-A6A4-79A949610386}" dt="2024-04-18T13:40:59.976" v="3508" actId="27803"/>
          <ac:spMkLst>
            <pc:docMk/>
            <pc:sldMk cId="767519772" sldId="268"/>
            <ac:spMk id="5521" creationId="{8D277632-8CC0-1671-1682-4123F42AB24D}"/>
          </ac:spMkLst>
        </pc:spChg>
        <pc:spChg chg="mod">
          <ac:chgData name="One Skill" userId="8d49c830ac36a521" providerId="LiveId" clId="{EA354719-4A8A-47E8-A6A4-79A949610386}" dt="2024-04-18T13:40:59.976" v="3508" actId="27803"/>
          <ac:spMkLst>
            <pc:docMk/>
            <pc:sldMk cId="767519772" sldId="268"/>
            <ac:spMk id="5522" creationId="{57D93758-8E33-1C2F-5C4B-E572F667BEC8}"/>
          </ac:spMkLst>
        </pc:spChg>
        <pc:spChg chg="mod">
          <ac:chgData name="One Skill" userId="8d49c830ac36a521" providerId="LiveId" clId="{EA354719-4A8A-47E8-A6A4-79A949610386}" dt="2024-04-18T13:40:59.976" v="3508" actId="27803"/>
          <ac:spMkLst>
            <pc:docMk/>
            <pc:sldMk cId="767519772" sldId="268"/>
            <ac:spMk id="5523" creationId="{A1392F05-2504-0AE2-FE1C-7485BC50DA09}"/>
          </ac:spMkLst>
        </pc:spChg>
        <pc:spChg chg="mod">
          <ac:chgData name="One Skill" userId="8d49c830ac36a521" providerId="LiveId" clId="{EA354719-4A8A-47E8-A6A4-79A949610386}" dt="2024-04-18T13:40:59.976" v="3508" actId="27803"/>
          <ac:spMkLst>
            <pc:docMk/>
            <pc:sldMk cId="767519772" sldId="268"/>
            <ac:spMk id="5524" creationId="{E4063BCA-68A4-76B5-9315-AA878A4DF7B8}"/>
          </ac:spMkLst>
        </pc:spChg>
        <pc:spChg chg="mod">
          <ac:chgData name="One Skill" userId="8d49c830ac36a521" providerId="LiveId" clId="{EA354719-4A8A-47E8-A6A4-79A949610386}" dt="2024-04-18T13:40:59.976" v="3508" actId="27803"/>
          <ac:spMkLst>
            <pc:docMk/>
            <pc:sldMk cId="767519772" sldId="268"/>
            <ac:spMk id="5525" creationId="{C1B2100C-907E-6A22-F13C-F658389D0AA9}"/>
          </ac:spMkLst>
        </pc:spChg>
        <pc:spChg chg="mod">
          <ac:chgData name="One Skill" userId="8d49c830ac36a521" providerId="LiveId" clId="{EA354719-4A8A-47E8-A6A4-79A949610386}" dt="2024-04-18T13:40:59.976" v="3508" actId="27803"/>
          <ac:spMkLst>
            <pc:docMk/>
            <pc:sldMk cId="767519772" sldId="268"/>
            <ac:spMk id="5526" creationId="{0342ED17-D11C-972B-1BE4-77B087E09332}"/>
          </ac:spMkLst>
        </pc:spChg>
        <pc:spChg chg="mod">
          <ac:chgData name="One Skill" userId="8d49c830ac36a521" providerId="LiveId" clId="{EA354719-4A8A-47E8-A6A4-79A949610386}" dt="2024-04-18T13:40:59.976" v="3508" actId="27803"/>
          <ac:spMkLst>
            <pc:docMk/>
            <pc:sldMk cId="767519772" sldId="268"/>
            <ac:spMk id="5527" creationId="{510E96CB-EEA0-CA41-CFE2-72EF98013FF4}"/>
          </ac:spMkLst>
        </pc:spChg>
        <pc:spChg chg="mod">
          <ac:chgData name="One Skill" userId="8d49c830ac36a521" providerId="LiveId" clId="{EA354719-4A8A-47E8-A6A4-79A949610386}" dt="2024-04-18T13:40:59.976" v="3508" actId="27803"/>
          <ac:spMkLst>
            <pc:docMk/>
            <pc:sldMk cId="767519772" sldId="268"/>
            <ac:spMk id="5528" creationId="{BA75D065-03D1-F5F7-B4DF-9E84A8571646}"/>
          </ac:spMkLst>
        </pc:spChg>
        <pc:spChg chg="mod">
          <ac:chgData name="One Skill" userId="8d49c830ac36a521" providerId="LiveId" clId="{EA354719-4A8A-47E8-A6A4-79A949610386}" dt="2024-04-18T13:40:59.976" v="3508" actId="27803"/>
          <ac:spMkLst>
            <pc:docMk/>
            <pc:sldMk cId="767519772" sldId="268"/>
            <ac:spMk id="5529" creationId="{9B5F13CE-DFCD-363F-0B9E-66EA5125DAB1}"/>
          </ac:spMkLst>
        </pc:spChg>
        <pc:spChg chg="mod">
          <ac:chgData name="One Skill" userId="8d49c830ac36a521" providerId="LiveId" clId="{EA354719-4A8A-47E8-A6A4-79A949610386}" dt="2024-04-18T13:40:59.976" v="3508" actId="27803"/>
          <ac:spMkLst>
            <pc:docMk/>
            <pc:sldMk cId="767519772" sldId="268"/>
            <ac:spMk id="5530" creationId="{4C498769-6B93-83CB-E01B-D288772BF736}"/>
          </ac:spMkLst>
        </pc:spChg>
        <pc:spChg chg="mod">
          <ac:chgData name="One Skill" userId="8d49c830ac36a521" providerId="LiveId" clId="{EA354719-4A8A-47E8-A6A4-79A949610386}" dt="2024-04-18T13:40:59.976" v="3508" actId="27803"/>
          <ac:spMkLst>
            <pc:docMk/>
            <pc:sldMk cId="767519772" sldId="268"/>
            <ac:spMk id="5531" creationId="{E43EDAE6-6A57-2810-2048-9DC45CF16262}"/>
          </ac:spMkLst>
        </pc:spChg>
        <pc:spChg chg="mod">
          <ac:chgData name="One Skill" userId="8d49c830ac36a521" providerId="LiveId" clId="{EA354719-4A8A-47E8-A6A4-79A949610386}" dt="2024-04-18T13:40:59.976" v="3508" actId="27803"/>
          <ac:spMkLst>
            <pc:docMk/>
            <pc:sldMk cId="767519772" sldId="268"/>
            <ac:spMk id="5532" creationId="{97AE1059-5D27-822F-C3EF-8B7758DEE5F7}"/>
          </ac:spMkLst>
        </pc:spChg>
        <pc:spChg chg="mod">
          <ac:chgData name="One Skill" userId="8d49c830ac36a521" providerId="LiveId" clId="{EA354719-4A8A-47E8-A6A4-79A949610386}" dt="2024-04-18T13:40:59.976" v="3508" actId="27803"/>
          <ac:spMkLst>
            <pc:docMk/>
            <pc:sldMk cId="767519772" sldId="268"/>
            <ac:spMk id="5533" creationId="{0B34879F-712A-1ECA-BE9E-148DE5F4C05A}"/>
          </ac:spMkLst>
        </pc:spChg>
        <pc:spChg chg="mod">
          <ac:chgData name="One Skill" userId="8d49c830ac36a521" providerId="LiveId" clId="{EA354719-4A8A-47E8-A6A4-79A949610386}" dt="2024-04-18T13:40:59.976" v="3508" actId="27803"/>
          <ac:spMkLst>
            <pc:docMk/>
            <pc:sldMk cId="767519772" sldId="268"/>
            <ac:spMk id="5534" creationId="{3AA70BC8-8808-FE79-DEDF-575B26C03B7E}"/>
          </ac:spMkLst>
        </pc:spChg>
        <pc:spChg chg="mod">
          <ac:chgData name="One Skill" userId="8d49c830ac36a521" providerId="LiveId" clId="{EA354719-4A8A-47E8-A6A4-79A949610386}" dt="2024-04-18T13:40:59.976" v="3508" actId="27803"/>
          <ac:spMkLst>
            <pc:docMk/>
            <pc:sldMk cId="767519772" sldId="268"/>
            <ac:spMk id="5535" creationId="{C2E04BEF-F43A-0214-3FFC-C74375DC3BA8}"/>
          </ac:spMkLst>
        </pc:spChg>
        <pc:spChg chg="mod">
          <ac:chgData name="One Skill" userId="8d49c830ac36a521" providerId="LiveId" clId="{EA354719-4A8A-47E8-A6A4-79A949610386}" dt="2024-04-18T13:40:59.976" v="3508" actId="27803"/>
          <ac:spMkLst>
            <pc:docMk/>
            <pc:sldMk cId="767519772" sldId="268"/>
            <ac:spMk id="5536" creationId="{6C73DC93-D0E6-4D4D-25F5-3D1F8972F977}"/>
          </ac:spMkLst>
        </pc:spChg>
        <pc:spChg chg="mod">
          <ac:chgData name="One Skill" userId="8d49c830ac36a521" providerId="LiveId" clId="{EA354719-4A8A-47E8-A6A4-79A949610386}" dt="2024-04-18T13:40:59.976" v="3508" actId="27803"/>
          <ac:spMkLst>
            <pc:docMk/>
            <pc:sldMk cId="767519772" sldId="268"/>
            <ac:spMk id="5537" creationId="{EC26E374-4F33-3851-7E20-7BA8AD8BC04C}"/>
          </ac:spMkLst>
        </pc:spChg>
        <pc:spChg chg="mod">
          <ac:chgData name="One Skill" userId="8d49c830ac36a521" providerId="LiveId" clId="{EA354719-4A8A-47E8-A6A4-79A949610386}" dt="2024-04-18T13:40:59.976" v="3508" actId="27803"/>
          <ac:spMkLst>
            <pc:docMk/>
            <pc:sldMk cId="767519772" sldId="268"/>
            <ac:spMk id="5538" creationId="{6F3FE6D7-69FA-F9EA-5B17-03CD4F2F9256}"/>
          </ac:spMkLst>
        </pc:spChg>
        <pc:spChg chg="mod">
          <ac:chgData name="One Skill" userId="8d49c830ac36a521" providerId="LiveId" clId="{EA354719-4A8A-47E8-A6A4-79A949610386}" dt="2024-04-18T13:40:59.976" v="3508" actId="27803"/>
          <ac:spMkLst>
            <pc:docMk/>
            <pc:sldMk cId="767519772" sldId="268"/>
            <ac:spMk id="5539" creationId="{A6D7EA9B-C42A-874E-F354-27ED83C45EB0}"/>
          </ac:spMkLst>
        </pc:spChg>
        <pc:spChg chg="mod">
          <ac:chgData name="One Skill" userId="8d49c830ac36a521" providerId="LiveId" clId="{EA354719-4A8A-47E8-A6A4-79A949610386}" dt="2024-04-18T13:40:59.976" v="3508" actId="27803"/>
          <ac:spMkLst>
            <pc:docMk/>
            <pc:sldMk cId="767519772" sldId="268"/>
            <ac:spMk id="5540" creationId="{AEB0802D-FFCD-0721-70BE-1CA52F3D59F9}"/>
          </ac:spMkLst>
        </pc:spChg>
        <pc:spChg chg="mod">
          <ac:chgData name="One Skill" userId="8d49c830ac36a521" providerId="LiveId" clId="{EA354719-4A8A-47E8-A6A4-79A949610386}" dt="2024-04-18T13:40:59.976" v="3508" actId="27803"/>
          <ac:spMkLst>
            <pc:docMk/>
            <pc:sldMk cId="767519772" sldId="268"/>
            <ac:spMk id="5541" creationId="{F5238CFD-4211-E1FB-99B9-C2B306FBF4B2}"/>
          </ac:spMkLst>
        </pc:spChg>
        <pc:spChg chg="mod">
          <ac:chgData name="One Skill" userId="8d49c830ac36a521" providerId="LiveId" clId="{EA354719-4A8A-47E8-A6A4-79A949610386}" dt="2024-04-18T13:40:59.976" v="3508" actId="27803"/>
          <ac:spMkLst>
            <pc:docMk/>
            <pc:sldMk cId="767519772" sldId="268"/>
            <ac:spMk id="5542" creationId="{C330C45B-B2B5-4DEC-2F1D-D3C036C3283C}"/>
          </ac:spMkLst>
        </pc:spChg>
        <pc:spChg chg="mod">
          <ac:chgData name="One Skill" userId="8d49c830ac36a521" providerId="LiveId" clId="{EA354719-4A8A-47E8-A6A4-79A949610386}" dt="2024-04-18T13:40:59.976" v="3508" actId="27803"/>
          <ac:spMkLst>
            <pc:docMk/>
            <pc:sldMk cId="767519772" sldId="268"/>
            <ac:spMk id="5543" creationId="{1E65C4AF-A29C-A892-8CAB-EE90D2DEACD8}"/>
          </ac:spMkLst>
        </pc:spChg>
        <pc:spChg chg="mod">
          <ac:chgData name="One Skill" userId="8d49c830ac36a521" providerId="LiveId" clId="{EA354719-4A8A-47E8-A6A4-79A949610386}" dt="2024-04-18T13:40:59.976" v="3508" actId="27803"/>
          <ac:spMkLst>
            <pc:docMk/>
            <pc:sldMk cId="767519772" sldId="268"/>
            <ac:spMk id="5544" creationId="{1B482288-BADB-C35B-FE40-563D7E814C61}"/>
          </ac:spMkLst>
        </pc:spChg>
        <pc:spChg chg="mod">
          <ac:chgData name="One Skill" userId="8d49c830ac36a521" providerId="LiveId" clId="{EA354719-4A8A-47E8-A6A4-79A949610386}" dt="2024-04-18T13:40:59.976" v="3508" actId="27803"/>
          <ac:spMkLst>
            <pc:docMk/>
            <pc:sldMk cId="767519772" sldId="268"/>
            <ac:spMk id="5545" creationId="{01DB11B8-0BDF-41B4-6728-2E4757826029}"/>
          </ac:spMkLst>
        </pc:spChg>
        <pc:spChg chg="mod">
          <ac:chgData name="One Skill" userId="8d49c830ac36a521" providerId="LiveId" clId="{EA354719-4A8A-47E8-A6A4-79A949610386}" dt="2024-04-18T13:40:59.976" v="3508" actId="27803"/>
          <ac:spMkLst>
            <pc:docMk/>
            <pc:sldMk cId="767519772" sldId="268"/>
            <ac:spMk id="5546" creationId="{AA7DAAA4-97EA-E0D3-909D-B89C8A0A6D9A}"/>
          </ac:spMkLst>
        </pc:spChg>
        <pc:spChg chg="mod">
          <ac:chgData name="One Skill" userId="8d49c830ac36a521" providerId="LiveId" clId="{EA354719-4A8A-47E8-A6A4-79A949610386}" dt="2024-04-18T13:40:59.976" v="3508" actId="27803"/>
          <ac:spMkLst>
            <pc:docMk/>
            <pc:sldMk cId="767519772" sldId="268"/>
            <ac:spMk id="5547" creationId="{88149FD0-BF1F-976B-5B98-6C04B3B5719D}"/>
          </ac:spMkLst>
        </pc:spChg>
        <pc:spChg chg="mod">
          <ac:chgData name="One Skill" userId="8d49c830ac36a521" providerId="LiveId" clId="{EA354719-4A8A-47E8-A6A4-79A949610386}" dt="2024-04-18T13:40:59.976" v="3508" actId="27803"/>
          <ac:spMkLst>
            <pc:docMk/>
            <pc:sldMk cId="767519772" sldId="268"/>
            <ac:spMk id="5548" creationId="{5D0AE1A6-CA42-D111-D275-79E7D7D632C1}"/>
          </ac:spMkLst>
        </pc:spChg>
        <pc:spChg chg="mod">
          <ac:chgData name="One Skill" userId="8d49c830ac36a521" providerId="LiveId" clId="{EA354719-4A8A-47E8-A6A4-79A949610386}" dt="2024-04-18T13:40:59.976" v="3508" actId="27803"/>
          <ac:spMkLst>
            <pc:docMk/>
            <pc:sldMk cId="767519772" sldId="268"/>
            <ac:spMk id="5549" creationId="{38A6CEA5-9F5E-E332-742F-7ECF35E479F6}"/>
          </ac:spMkLst>
        </pc:spChg>
        <pc:spChg chg="mod">
          <ac:chgData name="One Skill" userId="8d49c830ac36a521" providerId="LiveId" clId="{EA354719-4A8A-47E8-A6A4-79A949610386}" dt="2024-04-18T13:40:59.976" v="3508" actId="27803"/>
          <ac:spMkLst>
            <pc:docMk/>
            <pc:sldMk cId="767519772" sldId="268"/>
            <ac:spMk id="5550" creationId="{7618A525-B1A8-D5E0-460F-9D68A65895A8}"/>
          </ac:spMkLst>
        </pc:spChg>
        <pc:spChg chg="mod">
          <ac:chgData name="One Skill" userId="8d49c830ac36a521" providerId="LiveId" clId="{EA354719-4A8A-47E8-A6A4-79A949610386}" dt="2024-04-18T13:40:59.976" v="3508" actId="27803"/>
          <ac:spMkLst>
            <pc:docMk/>
            <pc:sldMk cId="767519772" sldId="268"/>
            <ac:spMk id="5551" creationId="{4221D5B5-970C-8C32-64E8-BB6EA78583BE}"/>
          </ac:spMkLst>
        </pc:spChg>
        <pc:spChg chg="mod">
          <ac:chgData name="One Skill" userId="8d49c830ac36a521" providerId="LiveId" clId="{EA354719-4A8A-47E8-A6A4-79A949610386}" dt="2024-04-18T13:40:59.976" v="3508" actId="27803"/>
          <ac:spMkLst>
            <pc:docMk/>
            <pc:sldMk cId="767519772" sldId="268"/>
            <ac:spMk id="5552" creationId="{A2F1F253-7B6A-73F9-AF5E-71211E65F594}"/>
          </ac:spMkLst>
        </pc:spChg>
        <pc:spChg chg="mod">
          <ac:chgData name="One Skill" userId="8d49c830ac36a521" providerId="LiveId" clId="{EA354719-4A8A-47E8-A6A4-79A949610386}" dt="2024-04-18T13:40:59.976" v="3508" actId="27803"/>
          <ac:spMkLst>
            <pc:docMk/>
            <pc:sldMk cId="767519772" sldId="268"/>
            <ac:spMk id="5553" creationId="{F45D1222-F6C8-C812-3B70-9284653C5A76}"/>
          </ac:spMkLst>
        </pc:spChg>
        <pc:spChg chg="mod">
          <ac:chgData name="One Skill" userId="8d49c830ac36a521" providerId="LiveId" clId="{EA354719-4A8A-47E8-A6A4-79A949610386}" dt="2024-04-18T13:40:59.976" v="3508" actId="27803"/>
          <ac:spMkLst>
            <pc:docMk/>
            <pc:sldMk cId="767519772" sldId="268"/>
            <ac:spMk id="5554" creationId="{B21025BA-186B-165D-FCC5-0F99E190208A}"/>
          </ac:spMkLst>
        </pc:spChg>
        <pc:spChg chg="mod">
          <ac:chgData name="One Skill" userId="8d49c830ac36a521" providerId="LiveId" clId="{EA354719-4A8A-47E8-A6A4-79A949610386}" dt="2024-04-18T13:40:59.976" v="3508" actId="27803"/>
          <ac:spMkLst>
            <pc:docMk/>
            <pc:sldMk cId="767519772" sldId="268"/>
            <ac:spMk id="5555" creationId="{FB6C6C26-66E9-90CF-3DAC-8DA7564E990C}"/>
          </ac:spMkLst>
        </pc:spChg>
        <pc:spChg chg="mod">
          <ac:chgData name="One Skill" userId="8d49c830ac36a521" providerId="LiveId" clId="{EA354719-4A8A-47E8-A6A4-79A949610386}" dt="2024-04-18T13:40:59.976" v="3508" actId="27803"/>
          <ac:spMkLst>
            <pc:docMk/>
            <pc:sldMk cId="767519772" sldId="268"/>
            <ac:spMk id="5556" creationId="{3591622C-8188-220A-D8B8-5728AB85454B}"/>
          </ac:spMkLst>
        </pc:spChg>
        <pc:spChg chg="mod">
          <ac:chgData name="One Skill" userId="8d49c830ac36a521" providerId="LiveId" clId="{EA354719-4A8A-47E8-A6A4-79A949610386}" dt="2024-04-18T13:40:59.976" v="3508" actId="27803"/>
          <ac:spMkLst>
            <pc:docMk/>
            <pc:sldMk cId="767519772" sldId="268"/>
            <ac:spMk id="5557" creationId="{88837B22-A790-BAE0-9088-41DFF107FDCC}"/>
          </ac:spMkLst>
        </pc:spChg>
        <pc:spChg chg="mod">
          <ac:chgData name="One Skill" userId="8d49c830ac36a521" providerId="LiveId" clId="{EA354719-4A8A-47E8-A6A4-79A949610386}" dt="2024-04-18T13:40:59.976" v="3508" actId="27803"/>
          <ac:spMkLst>
            <pc:docMk/>
            <pc:sldMk cId="767519772" sldId="268"/>
            <ac:spMk id="5558" creationId="{B6247BC2-A518-2DB7-F498-2003476DD8C0}"/>
          </ac:spMkLst>
        </pc:spChg>
        <pc:spChg chg="mod">
          <ac:chgData name="One Skill" userId="8d49c830ac36a521" providerId="LiveId" clId="{EA354719-4A8A-47E8-A6A4-79A949610386}" dt="2024-04-18T13:40:59.976" v="3508" actId="27803"/>
          <ac:spMkLst>
            <pc:docMk/>
            <pc:sldMk cId="767519772" sldId="268"/>
            <ac:spMk id="5559" creationId="{61184297-EA02-C5B6-2528-79E7CB64DC8A}"/>
          </ac:spMkLst>
        </pc:spChg>
        <pc:spChg chg="mod">
          <ac:chgData name="One Skill" userId="8d49c830ac36a521" providerId="LiveId" clId="{EA354719-4A8A-47E8-A6A4-79A949610386}" dt="2024-04-18T13:40:59.976" v="3508" actId="27803"/>
          <ac:spMkLst>
            <pc:docMk/>
            <pc:sldMk cId="767519772" sldId="268"/>
            <ac:spMk id="5560" creationId="{3BC57E5C-768A-D891-5C53-C9559CE33AB3}"/>
          </ac:spMkLst>
        </pc:spChg>
        <pc:spChg chg="mod">
          <ac:chgData name="One Skill" userId="8d49c830ac36a521" providerId="LiveId" clId="{EA354719-4A8A-47E8-A6A4-79A949610386}" dt="2024-04-18T13:40:59.976" v="3508" actId="27803"/>
          <ac:spMkLst>
            <pc:docMk/>
            <pc:sldMk cId="767519772" sldId="268"/>
            <ac:spMk id="5561" creationId="{1C21C70C-5982-D0E7-D013-692192604515}"/>
          </ac:spMkLst>
        </pc:spChg>
        <pc:spChg chg="mod">
          <ac:chgData name="One Skill" userId="8d49c830ac36a521" providerId="LiveId" clId="{EA354719-4A8A-47E8-A6A4-79A949610386}" dt="2024-04-18T13:40:59.976" v="3508" actId="27803"/>
          <ac:spMkLst>
            <pc:docMk/>
            <pc:sldMk cId="767519772" sldId="268"/>
            <ac:spMk id="5562" creationId="{BFA87588-EDF0-5766-2122-E3DC3A78F9DC}"/>
          </ac:spMkLst>
        </pc:spChg>
        <pc:spChg chg="mod">
          <ac:chgData name="One Skill" userId="8d49c830ac36a521" providerId="LiveId" clId="{EA354719-4A8A-47E8-A6A4-79A949610386}" dt="2024-04-18T13:40:59.976" v="3508" actId="27803"/>
          <ac:spMkLst>
            <pc:docMk/>
            <pc:sldMk cId="767519772" sldId="268"/>
            <ac:spMk id="5563" creationId="{AA3FE3F1-AFCB-AD86-7E30-E8C807FC6BCA}"/>
          </ac:spMkLst>
        </pc:spChg>
        <pc:spChg chg="mod">
          <ac:chgData name="One Skill" userId="8d49c830ac36a521" providerId="LiveId" clId="{EA354719-4A8A-47E8-A6A4-79A949610386}" dt="2024-04-18T13:40:59.976" v="3508" actId="27803"/>
          <ac:spMkLst>
            <pc:docMk/>
            <pc:sldMk cId="767519772" sldId="268"/>
            <ac:spMk id="5564" creationId="{2DF1318D-7FBF-1C7B-B32D-726759AC465B}"/>
          </ac:spMkLst>
        </pc:spChg>
        <pc:spChg chg="mod">
          <ac:chgData name="One Skill" userId="8d49c830ac36a521" providerId="LiveId" clId="{EA354719-4A8A-47E8-A6A4-79A949610386}" dt="2024-04-18T13:40:59.976" v="3508" actId="27803"/>
          <ac:spMkLst>
            <pc:docMk/>
            <pc:sldMk cId="767519772" sldId="268"/>
            <ac:spMk id="5565" creationId="{B3B8C207-AC8E-9C20-496F-27688EA4C3A2}"/>
          </ac:spMkLst>
        </pc:spChg>
        <pc:spChg chg="mod">
          <ac:chgData name="One Skill" userId="8d49c830ac36a521" providerId="LiveId" clId="{EA354719-4A8A-47E8-A6A4-79A949610386}" dt="2024-04-18T13:40:59.976" v="3508" actId="27803"/>
          <ac:spMkLst>
            <pc:docMk/>
            <pc:sldMk cId="767519772" sldId="268"/>
            <ac:spMk id="5566" creationId="{0939D173-318A-4332-6736-21806B8AAEF9}"/>
          </ac:spMkLst>
        </pc:spChg>
        <pc:spChg chg="mod">
          <ac:chgData name="One Skill" userId="8d49c830ac36a521" providerId="LiveId" clId="{EA354719-4A8A-47E8-A6A4-79A949610386}" dt="2024-04-18T13:40:59.976" v="3508" actId="27803"/>
          <ac:spMkLst>
            <pc:docMk/>
            <pc:sldMk cId="767519772" sldId="268"/>
            <ac:spMk id="5567" creationId="{FE8C7AC6-9F8F-A80E-64BA-36CA1084B142}"/>
          </ac:spMkLst>
        </pc:spChg>
        <pc:spChg chg="mod">
          <ac:chgData name="One Skill" userId="8d49c830ac36a521" providerId="LiveId" clId="{EA354719-4A8A-47E8-A6A4-79A949610386}" dt="2024-04-18T13:40:59.976" v="3508" actId="27803"/>
          <ac:spMkLst>
            <pc:docMk/>
            <pc:sldMk cId="767519772" sldId="268"/>
            <ac:spMk id="5568" creationId="{C9AD9F5E-BE86-79C5-6785-50A644F3D01E}"/>
          </ac:spMkLst>
        </pc:spChg>
        <pc:spChg chg="mod">
          <ac:chgData name="One Skill" userId="8d49c830ac36a521" providerId="LiveId" clId="{EA354719-4A8A-47E8-A6A4-79A949610386}" dt="2024-04-18T13:40:59.976" v="3508" actId="27803"/>
          <ac:spMkLst>
            <pc:docMk/>
            <pc:sldMk cId="767519772" sldId="268"/>
            <ac:spMk id="5569" creationId="{0FBAFA80-3725-6BEA-585F-A4271709A019}"/>
          </ac:spMkLst>
        </pc:spChg>
        <pc:spChg chg="mod">
          <ac:chgData name="One Skill" userId="8d49c830ac36a521" providerId="LiveId" clId="{EA354719-4A8A-47E8-A6A4-79A949610386}" dt="2024-04-18T13:40:59.976" v="3508" actId="27803"/>
          <ac:spMkLst>
            <pc:docMk/>
            <pc:sldMk cId="767519772" sldId="268"/>
            <ac:spMk id="5570" creationId="{F80CF70A-620D-030E-45D6-8B8D91ED6670}"/>
          </ac:spMkLst>
        </pc:spChg>
        <pc:spChg chg="mod">
          <ac:chgData name="One Skill" userId="8d49c830ac36a521" providerId="LiveId" clId="{EA354719-4A8A-47E8-A6A4-79A949610386}" dt="2024-04-18T13:40:59.976" v="3508" actId="27803"/>
          <ac:spMkLst>
            <pc:docMk/>
            <pc:sldMk cId="767519772" sldId="268"/>
            <ac:spMk id="5571" creationId="{AF146A27-B2C5-1D4A-6624-64A40723D297}"/>
          </ac:spMkLst>
        </pc:spChg>
        <pc:spChg chg="mod">
          <ac:chgData name="One Skill" userId="8d49c830ac36a521" providerId="LiveId" clId="{EA354719-4A8A-47E8-A6A4-79A949610386}" dt="2024-04-18T13:40:59.976" v="3508" actId="27803"/>
          <ac:spMkLst>
            <pc:docMk/>
            <pc:sldMk cId="767519772" sldId="268"/>
            <ac:spMk id="5572" creationId="{E1F1F445-5F0D-9F9C-3690-9B07C25D4B99}"/>
          </ac:spMkLst>
        </pc:spChg>
        <pc:spChg chg="mod">
          <ac:chgData name="One Skill" userId="8d49c830ac36a521" providerId="LiveId" clId="{EA354719-4A8A-47E8-A6A4-79A949610386}" dt="2024-04-18T13:40:59.976" v="3508" actId="27803"/>
          <ac:spMkLst>
            <pc:docMk/>
            <pc:sldMk cId="767519772" sldId="268"/>
            <ac:spMk id="5573" creationId="{8031B628-DF9E-F5C5-8B70-FE1D8CC6D016}"/>
          </ac:spMkLst>
        </pc:spChg>
        <pc:spChg chg="mod">
          <ac:chgData name="One Skill" userId="8d49c830ac36a521" providerId="LiveId" clId="{EA354719-4A8A-47E8-A6A4-79A949610386}" dt="2024-04-18T13:40:59.976" v="3508" actId="27803"/>
          <ac:spMkLst>
            <pc:docMk/>
            <pc:sldMk cId="767519772" sldId="268"/>
            <ac:spMk id="5574" creationId="{B3B63D50-D961-BE3F-C64D-0C44E1CF9210}"/>
          </ac:spMkLst>
        </pc:spChg>
        <pc:spChg chg="mod">
          <ac:chgData name="One Skill" userId="8d49c830ac36a521" providerId="LiveId" clId="{EA354719-4A8A-47E8-A6A4-79A949610386}" dt="2024-04-18T13:40:59.976" v="3508" actId="27803"/>
          <ac:spMkLst>
            <pc:docMk/>
            <pc:sldMk cId="767519772" sldId="268"/>
            <ac:spMk id="5575" creationId="{3467C1D0-2C85-68C3-2B2C-4239C35A2882}"/>
          </ac:spMkLst>
        </pc:spChg>
        <pc:spChg chg="mod">
          <ac:chgData name="One Skill" userId="8d49c830ac36a521" providerId="LiveId" clId="{EA354719-4A8A-47E8-A6A4-79A949610386}" dt="2024-04-18T13:40:59.976" v="3508" actId="27803"/>
          <ac:spMkLst>
            <pc:docMk/>
            <pc:sldMk cId="767519772" sldId="268"/>
            <ac:spMk id="5576" creationId="{F0DAE8FB-F757-A61F-F561-8D406F63FB9F}"/>
          </ac:spMkLst>
        </pc:spChg>
        <pc:spChg chg="mod">
          <ac:chgData name="One Skill" userId="8d49c830ac36a521" providerId="LiveId" clId="{EA354719-4A8A-47E8-A6A4-79A949610386}" dt="2024-04-18T13:40:59.976" v="3508" actId="27803"/>
          <ac:spMkLst>
            <pc:docMk/>
            <pc:sldMk cId="767519772" sldId="268"/>
            <ac:spMk id="5577" creationId="{468A0B48-EFFB-6748-3AA8-EAEFB203EEB2}"/>
          </ac:spMkLst>
        </pc:spChg>
        <pc:spChg chg="mod">
          <ac:chgData name="One Skill" userId="8d49c830ac36a521" providerId="LiveId" clId="{EA354719-4A8A-47E8-A6A4-79A949610386}" dt="2024-04-18T13:40:59.976" v="3508" actId="27803"/>
          <ac:spMkLst>
            <pc:docMk/>
            <pc:sldMk cId="767519772" sldId="268"/>
            <ac:spMk id="5578" creationId="{2921A6D6-09AE-A9F0-3EFE-E730D3555CAD}"/>
          </ac:spMkLst>
        </pc:spChg>
        <pc:spChg chg="mod">
          <ac:chgData name="One Skill" userId="8d49c830ac36a521" providerId="LiveId" clId="{EA354719-4A8A-47E8-A6A4-79A949610386}" dt="2024-04-18T13:40:59.976" v="3508" actId="27803"/>
          <ac:spMkLst>
            <pc:docMk/>
            <pc:sldMk cId="767519772" sldId="268"/>
            <ac:spMk id="5579" creationId="{AD259E0A-899A-216B-DA74-F90C0CD0BEB0}"/>
          </ac:spMkLst>
        </pc:spChg>
        <pc:spChg chg="mod">
          <ac:chgData name="One Skill" userId="8d49c830ac36a521" providerId="LiveId" clId="{EA354719-4A8A-47E8-A6A4-79A949610386}" dt="2024-04-18T13:40:59.976" v="3508" actId="27803"/>
          <ac:spMkLst>
            <pc:docMk/>
            <pc:sldMk cId="767519772" sldId="268"/>
            <ac:spMk id="5580" creationId="{7D09DEC2-4334-FCDC-C483-331CDA9CE3FC}"/>
          </ac:spMkLst>
        </pc:spChg>
        <pc:spChg chg="mod">
          <ac:chgData name="One Skill" userId="8d49c830ac36a521" providerId="LiveId" clId="{EA354719-4A8A-47E8-A6A4-79A949610386}" dt="2024-04-18T13:40:59.976" v="3508" actId="27803"/>
          <ac:spMkLst>
            <pc:docMk/>
            <pc:sldMk cId="767519772" sldId="268"/>
            <ac:spMk id="5581" creationId="{CA44F05C-0F0C-85C4-0C41-33AEF00B331F}"/>
          </ac:spMkLst>
        </pc:spChg>
        <pc:spChg chg="mod">
          <ac:chgData name="One Skill" userId="8d49c830ac36a521" providerId="LiveId" clId="{EA354719-4A8A-47E8-A6A4-79A949610386}" dt="2024-04-18T13:40:59.976" v="3508" actId="27803"/>
          <ac:spMkLst>
            <pc:docMk/>
            <pc:sldMk cId="767519772" sldId="268"/>
            <ac:spMk id="5582" creationId="{F228996C-6E56-4C66-AEAB-98FC80C26776}"/>
          </ac:spMkLst>
        </pc:spChg>
        <pc:spChg chg="mod">
          <ac:chgData name="One Skill" userId="8d49c830ac36a521" providerId="LiveId" clId="{EA354719-4A8A-47E8-A6A4-79A949610386}" dt="2024-04-18T13:40:59.976" v="3508" actId="27803"/>
          <ac:spMkLst>
            <pc:docMk/>
            <pc:sldMk cId="767519772" sldId="268"/>
            <ac:spMk id="5583" creationId="{37A6CC78-74F9-9ECE-91A1-BDDF44F7DCAE}"/>
          </ac:spMkLst>
        </pc:spChg>
        <pc:spChg chg="mod">
          <ac:chgData name="One Skill" userId="8d49c830ac36a521" providerId="LiveId" clId="{EA354719-4A8A-47E8-A6A4-79A949610386}" dt="2024-04-18T13:40:59.976" v="3508" actId="27803"/>
          <ac:spMkLst>
            <pc:docMk/>
            <pc:sldMk cId="767519772" sldId="268"/>
            <ac:spMk id="5584" creationId="{EAAF0A8B-ED85-D9CC-2BFB-2B1C78C912B7}"/>
          </ac:spMkLst>
        </pc:spChg>
        <pc:spChg chg="mod">
          <ac:chgData name="One Skill" userId="8d49c830ac36a521" providerId="LiveId" clId="{EA354719-4A8A-47E8-A6A4-79A949610386}" dt="2024-04-18T13:40:59.976" v="3508" actId="27803"/>
          <ac:spMkLst>
            <pc:docMk/>
            <pc:sldMk cId="767519772" sldId="268"/>
            <ac:spMk id="5585" creationId="{0BE041A3-C001-7863-5CC5-87FA962E836A}"/>
          </ac:spMkLst>
        </pc:spChg>
        <pc:spChg chg="mod">
          <ac:chgData name="One Skill" userId="8d49c830ac36a521" providerId="LiveId" clId="{EA354719-4A8A-47E8-A6A4-79A949610386}" dt="2024-04-18T13:40:59.976" v="3508" actId="27803"/>
          <ac:spMkLst>
            <pc:docMk/>
            <pc:sldMk cId="767519772" sldId="268"/>
            <ac:spMk id="5586" creationId="{7968663A-D7D4-E5A2-60B6-5B97BE2FB4B3}"/>
          </ac:spMkLst>
        </pc:spChg>
        <pc:spChg chg="mod">
          <ac:chgData name="One Skill" userId="8d49c830ac36a521" providerId="LiveId" clId="{EA354719-4A8A-47E8-A6A4-79A949610386}" dt="2024-04-18T13:40:59.976" v="3508" actId="27803"/>
          <ac:spMkLst>
            <pc:docMk/>
            <pc:sldMk cId="767519772" sldId="268"/>
            <ac:spMk id="5587" creationId="{DDCF36A1-3183-3D28-ED6A-CB623D488E7C}"/>
          </ac:spMkLst>
        </pc:spChg>
        <pc:spChg chg="mod">
          <ac:chgData name="One Skill" userId="8d49c830ac36a521" providerId="LiveId" clId="{EA354719-4A8A-47E8-A6A4-79A949610386}" dt="2024-04-18T13:40:59.976" v="3508" actId="27803"/>
          <ac:spMkLst>
            <pc:docMk/>
            <pc:sldMk cId="767519772" sldId="268"/>
            <ac:spMk id="5588" creationId="{F9562FAC-5CED-1992-011C-E03F327271E5}"/>
          </ac:spMkLst>
        </pc:spChg>
        <pc:spChg chg="mod">
          <ac:chgData name="One Skill" userId="8d49c830ac36a521" providerId="LiveId" clId="{EA354719-4A8A-47E8-A6A4-79A949610386}" dt="2024-04-18T13:40:59.976" v="3508" actId="27803"/>
          <ac:spMkLst>
            <pc:docMk/>
            <pc:sldMk cId="767519772" sldId="268"/>
            <ac:spMk id="5589" creationId="{1C684EFF-12C2-925E-F452-7F9670BF7958}"/>
          </ac:spMkLst>
        </pc:spChg>
        <pc:spChg chg="mod">
          <ac:chgData name="One Skill" userId="8d49c830ac36a521" providerId="LiveId" clId="{EA354719-4A8A-47E8-A6A4-79A949610386}" dt="2024-04-18T13:40:59.976" v="3508" actId="27803"/>
          <ac:spMkLst>
            <pc:docMk/>
            <pc:sldMk cId="767519772" sldId="268"/>
            <ac:spMk id="5590" creationId="{8BA2FF61-171A-6CF0-17E7-F1F5080AFCE2}"/>
          </ac:spMkLst>
        </pc:spChg>
        <pc:spChg chg="mod">
          <ac:chgData name="One Skill" userId="8d49c830ac36a521" providerId="LiveId" clId="{EA354719-4A8A-47E8-A6A4-79A949610386}" dt="2024-04-18T13:40:59.976" v="3508" actId="27803"/>
          <ac:spMkLst>
            <pc:docMk/>
            <pc:sldMk cId="767519772" sldId="268"/>
            <ac:spMk id="5591" creationId="{4D3A1D24-11D2-6DCF-33C7-46D8D88002D7}"/>
          </ac:spMkLst>
        </pc:spChg>
        <pc:spChg chg="mod">
          <ac:chgData name="One Skill" userId="8d49c830ac36a521" providerId="LiveId" clId="{EA354719-4A8A-47E8-A6A4-79A949610386}" dt="2024-04-18T13:40:59.976" v="3508" actId="27803"/>
          <ac:spMkLst>
            <pc:docMk/>
            <pc:sldMk cId="767519772" sldId="268"/>
            <ac:spMk id="5592" creationId="{B7AD0E56-5B1C-32F5-FFF8-093F40768238}"/>
          </ac:spMkLst>
        </pc:spChg>
        <pc:spChg chg="mod">
          <ac:chgData name="One Skill" userId="8d49c830ac36a521" providerId="LiveId" clId="{EA354719-4A8A-47E8-A6A4-79A949610386}" dt="2024-04-18T13:40:59.976" v="3508" actId="27803"/>
          <ac:spMkLst>
            <pc:docMk/>
            <pc:sldMk cId="767519772" sldId="268"/>
            <ac:spMk id="5593" creationId="{5EC1E695-92DA-753F-A05F-1BA560BA7E76}"/>
          </ac:spMkLst>
        </pc:spChg>
        <pc:spChg chg="mod">
          <ac:chgData name="One Skill" userId="8d49c830ac36a521" providerId="LiveId" clId="{EA354719-4A8A-47E8-A6A4-79A949610386}" dt="2024-04-18T13:40:59.976" v="3508" actId="27803"/>
          <ac:spMkLst>
            <pc:docMk/>
            <pc:sldMk cId="767519772" sldId="268"/>
            <ac:spMk id="5594" creationId="{C87E547D-0D34-31EF-0384-DFE8C560511E}"/>
          </ac:spMkLst>
        </pc:spChg>
        <pc:spChg chg="mod">
          <ac:chgData name="One Skill" userId="8d49c830ac36a521" providerId="LiveId" clId="{EA354719-4A8A-47E8-A6A4-79A949610386}" dt="2024-04-18T13:40:59.976" v="3508" actId="27803"/>
          <ac:spMkLst>
            <pc:docMk/>
            <pc:sldMk cId="767519772" sldId="268"/>
            <ac:spMk id="5595" creationId="{18A5FDFB-DFCA-E3FE-F359-0591114BD191}"/>
          </ac:spMkLst>
        </pc:spChg>
        <pc:spChg chg="mod">
          <ac:chgData name="One Skill" userId="8d49c830ac36a521" providerId="LiveId" clId="{EA354719-4A8A-47E8-A6A4-79A949610386}" dt="2024-04-18T13:40:59.976" v="3508" actId="27803"/>
          <ac:spMkLst>
            <pc:docMk/>
            <pc:sldMk cId="767519772" sldId="268"/>
            <ac:spMk id="5596" creationId="{20742F27-6024-1101-DB61-C493F25A64BD}"/>
          </ac:spMkLst>
        </pc:spChg>
        <pc:spChg chg="mod">
          <ac:chgData name="One Skill" userId="8d49c830ac36a521" providerId="LiveId" clId="{EA354719-4A8A-47E8-A6A4-79A949610386}" dt="2024-04-18T13:40:59.976" v="3508" actId="27803"/>
          <ac:spMkLst>
            <pc:docMk/>
            <pc:sldMk cId="767519772" sldId="268"/>
            <ac:spMk id="5597" creationId="{A0714692-9E14-D0F4-5E2E-24B46AB87D2A}"/>
          </ac:spMkLst>
        </pc:spChg>
        <pc:spChg chg="mod">
          <ac:chgData name="One Skill" userId="8d49c830ac36a521" providerId="LiveId" clId="{EA354719-4A8A-47E8-A6A4-79A949610386}" dt="2024-04-18T13:40:59.976" v="3508" actId="27803"/>
          <ac:spMkLst>
            <pc:docMk/>
            <pc:sldMk cId="767519772" sldId="268"/>
            <ac:spMk id="5598" creationId="{D12EE697-6DDE-5625-F66A-011FC243430D}"/>
          </ac:spMkLst>
        </pc:spChg>
        <pc:spChg chg="mod">
          <ac:chgData name="One Skill" userId="8d49c830ac36a521" providerId="LiveId" clId="{EA354719-4A8A-47E8-A6A4-79A949610386}" dt="2024-04-18T13:40:59.976" v="3508" actId="27803"/>
          <ac:spMkLst>
            <pc:docMk/>
            <pc:sldMk cId="767519772" sldId="268"/>
            <ac:spMk id="5599" creationId="{E019660C-9108-A712-C617-E13DD920D82A}"/>
          </ac:spMkLst>
        </pc:spChg>
        <pc:spChg chg="mod">
          <ac:chgData name="One Skill" userId="8d49c830ac36a521" providerId="LiveId" clId="{EA354719-4A8A-47E8-A6A4-79A949610386}" dt="2024-04-18T13:40:59.976" v="3508" actId="27803"/>
          <ac:spMkLst>
            <pc:docMk/>
            <pc:sldMk cId="767519772" sldId="268"/>
            <ac:spMk id="5600" creationId="{17667493-1EE4-0D14-6278-2E492F8110EF}"/>
          </ac:spMkLst>
        </pc:spChg>
        <pc:spChg chg="mod">
          <ac:chgData name="One Skill" userId="8d49c830ac36a521" providerId="LiveId" clId="{EA354719-4A8A-47E8-A6A4-79A949610386}" dt="2024-04-18T13:40:59.976" v="3508" actId="27803"/>
          <ac:spMkLst>
            <pc:docMk/>
            <pc:sldMk cId="767519772" sldId="268"/>
            <ac:spMk id="5601" creationId="{E6096207-6ADD-8F4C-C7DC-7390B7C4F5ED}"/>
          </ac:spMkLst>
        </pc:spChg>
        <pc:spChg chg="mod">
          <ac:chgData name="One Skill" userId="8d49c830ac36a521" providerId="LiveId" clId="{EA354719-4A8A-47E8-A6A4-79A949610386}" dt="2024-04-18T13:40:59.976" v="3508" actId="27803"/>
          <ac:spMkLst>
            <pc:docMk/>
            <pc:sldMk cId="767519772" sldId="268"/>
            <ac:spMk id="5602" creationId="{3CD10787-C270-3C2D-CAD6-61E3A3950619}"/>
          </ac:spMkLst>
        </pc:spChg>
        <pc:spChg chg="mod">
          <ac:chgData name="One Skill" userId="8d49c830ac36a521" providerId="LiveId" clId="{EA354719-4A8A-47E8-A6A4-79A949610386}" dt="2024-04-18T13:40:59.976" v="3508" actId="27803"/>
          <ac:spMkLst>
            <pc:docMk/>
            <pc:sldMk cId="767519772" sldId="268"/>
            <ac:spMk id="5603" creationId="{4B96AB8F-BA94-DEA1-0BB9-667AEB46F8DD}"/>
          </ac:spMkLst>
        </pc:spChg>
        <pc:spChg chg="mod">
          <ac:chgData name="One Skill" userId="8d49c830ac36a521" providerId="LiveId" clId="{EA354719-4A8A-47E8-A6A4-79A949610386}" dt="2024-04-18T13:40:59.976" v="3508" actId="27803"/>
          <ac:spMkLst>
            <pc:docMk/>
            <pc:sldMk cId="767519772" sldId="268"/>
            <ac:spMk id="5604" creationId="{C50829AA-905A-B085-4B60-38855195864F}"/>
          </ac:spMkLst>
        </pc:spChg>
        <pc:spChg chg="mod">
          <ac:chgData name="One Skill" userId="8d49c830ac36a521" providerId="LiveId" clId="{EA354719-4A8A-47E8-A6A4-79A949610386}" dt="2024-04-18T13:40:59.976" v="3508" actId="27803"/>
          <ac:spMkLst>
            <pc:docMk/>
            <pc:sldMk cId="767519772" sldId="268"/>
            <ac:spMk id="5605" creationId="{0362128C-1F52-F3B1-5DE5-3D816B681E43}"/>
          </ac:spMkLst>
        </pc:spChg>
        <pc:spChg chg="mod">
          <ac:chgData name="One Skill" userId="8d49c830ac36a521" providerId="LiveId" clId="{EA354719-4A8A-47E8-A6A4-79A949610386}" dt="2024-04-18T13:40:59.976" v="3508" actId="27803"/>
          <ac:spMkLst>
            <pc:docMk/>
            <pc:sldMk cId="767519772" sldId="268"/>
            <ac:spMk id="5606" creationId="{D9AA005A-7C57-9189-EFE0-A4ED9E5F0E1E}"/>
          </ac:spMkLst>
        </pc:spChg>
        <pc:spChg chg="mod">
          <ac:chgData name="One Skill" userId="8d49c830ac36a521" providerId="LiveId" clId="{EA354719-4A8A-47E8-A6A4-79A949610386}" dt="2024-04-18T13:40:59.976" v="3508" actId="27803"/>
          <ac:spMkLst>
            <pc:docMk/>
            <pc:sldMk cId="767519772" sldId="268"/>
            <ac:spMk id="5607" creationId="{62E3812C-581F-E669-217E-0DB8D8769CCD}"/>
          </ac:spMkLst>
        </pc:spChg>
        <pc:spChg chg="mod">
          <ac:chgData name="One Skill" userId="8d49c830ac36a521" providerId="LiveId" clId="{EA354719-4A8A-47E8-A6A4-79A949610386}" dt="2024-04-18T13:40:59.976" v="3508" actId="27803"/>
          <ac:spMkLst>
            <pc:docMk/>
            <pc:sldMk cId="767519772" sldId="268"/>
            <ac:spMk id="5608" creationId="{3FDD7A1E-4B7C-1F39-F888-F2B15B63FFBD}"/>
          </ac:spMkLst>
        </pc:spChg>
        <pc:spChg chg="mod">
          <ac:chgData name="One Skill" userId="8d49c830ac36a521" providerId="LiveId" clId="{EA354719-4A8A-47E8-A6A4-79A949610386}" dt="2024-04-18T13:40:59.976" v="3508" actId="27803"/>
          <ac:spMkLst>
            <pc:docMk/>
            <pc:sldMk cId="767519772" sldId="268"/>
            <ac:spMk id="5609" creationId="{10957FCD-7F79-F6F2-50AF-EBDD4ECD02D2}"/>
          </ac:spMkLst>
        </pc:spChg>
        <pc:spChg chg="mod">
          <ac:chgData name="One Skill" userId="8d49c830ac36a521" providerId="LiveId" clId="{EA354719-4A8A-47E8-A6A4-79A949610386}" dt="2024-04-18T13:40:59.976" v="3508" actId="27803"/>
          <ac:spMkLst>
            <pc:docMk/>
            <pc:sldMk cId="767519772" sldId="268"/>
            <ac:spMk id="5610" creationId="{D3FDEE31-15E1-FB42-275A-85B4B71CA505}"/>
          </ac:spMkLst>
        </pc:spChg>
        <pc:spChg chg="mod">
          <ac:chgData name="One Skill" userId="8d49c830ac36a521" providerId="LiveId" clId="{EA354719-4A8A-47E8-A6A4-79A949610386}" dt="2024-04-18T13:40:59.976" v="3508" actId="27803"/>
          <ac:spMkLst>
            <pc:docMk/>
            <pc:sldMk cId="767519772" sldId="268"/>
            <ac:spMk id="5611" creationId="{766B3167-23A5-D8C2-6338-45B0DE7940CD}"/>
          </ac:spMkLst>
        </pc:spChg>
        <pc:spChg chg="mod">
          <ac:chgData name="One Skill" userId="8d49c830ac36a521" providerId="LiveId" clId="{EA354719-4A8A-47E8-A6A4-79A949610386}" dt="2024-04-18T13:40:59.976" v="3508" actId="27803"/>
          <ac:spMkLst>
            <pc:docMk/>
            <pc:sldMk cId="767519772" sldId="268"/>
            <ac:spMk id="5612" creationId="{4AF8F431-7C3B-73EC-A4E7-BD29A2B595AD}"/>
          </ac:spMkLst>
        </pc:spChg>
        <pc:spChg chg="mod">
          <ac:chgData name="One Skill" userId="8d49c830ac36a521" providerId="LiveId" clId="{EA354719-4A8A-47E8-A6A4-79A949610386}" dt="2024-04-18T13:40:59.976" v="3508" actId="27803"/>
          <ac:spMkLst>
            <pc:docMk/>
            <pc:sldMk cId="767519772" sldId="268"/>
            <ac:spMk id="5613" creationId="{19D1C966-B4D0-8442-EEAE-22E8858FD5D9}"/>
          </ac:spMkLst>
        </pc:spChg>
        <pc:spChg chg="mod">
          <ac:chgData name="One Skill" userId="8d49c830ac36a521" providerId="LiveId" clId="{EA354719-4A8A-47E8-A6A4-79A949610386}" dt="2024-04-18T13:40:59.976" v="3508" actId="27803"/>
          <ac:spMkLst>
            <pc:docMk/>
            <pc:sldMk cId="767519772" sldId="268"/>
            <ac:spMk id="5614" creationId="{9356E8AD-97FC-DAA6-8B7D-AEFB7DAED3A2}"/>
          </ac:spMkLst>
        </pc:spChg>
        <pc:spChg chg="mod">
          <ac:chgData name="One Skill" userId="8d49c830ac36a521" providerId="LiveId" clId="{EA354719-4A8A-47E8-A6A4-79A949610386}" dt="2024-04-18T13:40:59.976" v="3508" actId="27803"/>
          <ac:spMkLst>
            <pc:docMk/>
            <pc:sldMk cId="767519772" sldId="268"/>
            <ac:spMk id="5615" creationId="{59A408A0-ED14-4281-B2EC-824AFF048171}"/>
          </ac:spMkLst>
        </pc:spChg>
        <pc:spChg chg="mod">
          <ac:chgData name="One Skill" userId="8d49c830ac36a521" providerId="LiveId" clId="{EA354719-4A8A-47E8-A6A4-79A949610386}" dt="2024-04-18T13:40:59.976" v="3508" actId="27803"/>
          <ac:spMkLst>
            <pc:docMk/>
            <pc:sldMk cId="767519772" sldId="268"/>
            <ac:spMk id="5616" creationId="{722983D1-9734-79C8-B3AB-E65143D310F3}"/>
          </ac:spMkLst>
        </pc:spChg>
        <pc:spChg chg="mod">
          <ac:chgData name="One Skill" userId="8d49c830ac36a521" providerId="LiveId" clId="{EA354719-4A8A-47E8-A6A4-79A949610386}" dt="2024-04-18T13:40:59.976" v="3508" actId="27803"/>
          <ac:spMkLst>
            <pc:docMk/>
            <pc:sldMk cId="767519772" sldId="268"/>
            <ac:spMk id="5617" creationId="{AFCB9EAF-AE44-F21A-2CE3-D50708F42A9D}"/>
          </ac:spMkLst>
        </pc:spChg>
        <pc:spChg chg="mod">
          <ac:chgData name="One Skill" userId="8d49c830ac36a521" providerId="LiveId" clId="{EA354719-4A8A-47E8-A6A4-79A949610386}" dt="2024-04-18T13:40:59.976" v="3508" actId="27803"/>
          <ac:spMkLst>
            <pc:docMk/>
            <pc:sldMk cId="767519772" sldId="268"/>
            <ac:spMk id="5618" creationId="{5BE07751-ABFC-AFAC-C76F-8A8D6E82E9E8}"/>
          </ac:spMkLst>
        </pc:spChg>
        <pc:spChg chg="mod">
          <ac:chgData name="One Skill" userId="8d49c830ac36a521" providerId="LiveId" clId="{EA354719-4A8A-47E8-A6A4-79A949610386}" dt="2024-04-18T13:40:59.976" v="3508" actId="27803"/>
          <ac:spMkLst>
            <pc:docMk/>
            <pc:sldMk cId="767519772" sldId="268"/>
            <ac:spMk id="5619" creationId="{F1C14A5F-5A08-5466-80CA-2F500290685E}"/>
          </ac:spMkLst>
        </pc:spChg>
        <pc:spChg chg="mod">
          <ac:chgData name="One Skill" userId="8d49c830ac36a521" providerId="LiveId" clId="{EA354719-4A8A-47E8-A6A4-79A949610386}" dt="2024-04-18T13:40:59.976" v="3508" actId="27803"/>
          <ac:spMkLst>
            <pc:docMk/>
            <pc:sldMk cId="767519772" sldId="268"/>
            <ac:spMk id="5620" creationId="{275CCCCA-8F3D-0704-B9F7-A03C6515C388}"/>
          </ac:spMkLst>
        </pc:spChg>
        <pc:spChg chg="mod">
          <ac:chgData name="One Skill" userId="8d49c830ac36a521" providerId="LiveId" clId="{EA354719-4A8A-47E8-A6A4-79A949610386}" dt="2024-04-18T13:40:59.976" v="3508" actId="27803"/>
          <ac:spMkLst>
            <pc:docMk/>
            <pc:sldMk cId="767519772" sldId="268"/>
            <ac:spMk id="5621" creationId="{DBC529A6-A5B8-5B25-BEDE-159003F33041}"/>
          </ac:spMkLst>
        </pc:spChg>
        <pc:spChg chg="mod">
          <ac:chgData name="One Skill" userId="8d49c830ac36a521" providerId="LiveId" clId="{EA354719-4A8A-47E8-A6A4-79A949610386}" dt="2024-04-18T13:40:59.976" v="3508" actId="27803"/>
          <ac:spMkLst>
            <pc:docMk/>
            <pc:sldMk cId="767519772" sldId="268"/>
            <ac:spMk id="5622" creationId="{72CD8BF5-D60E-DDBC-4EA0-1CF19E52A758}"/>
          </ac:spMkLst>
        </pc:spChg>
        <pc:spChg chg="mod">
          <ac:chgData name="One Skill" userId="8d49c830ac36a521" providerId="LiveId" clId="{EA354719-4A8A-47E8-A6A4-79A949610386}" dt="2024-04-18T13:40:59.976" v="3508" actId="27803"/>
          <ac:spMkLst>
            <pc:docMk/>
            <pc:sldMk cId="767519772" sldId="268"/>
            <ac:spMk id="5623" creationId="{74765B0D-4DCB-2753-08FA-89A64B94121F}"/>
          </ac:spMkLst>
        </pc:spChg>
        <pc:spChg chg="mod">
          <ac:chgData name="One Skill" userId="8d49c830ac36a521" providerId="LiveId" clId="{EA354719-4A8A-47E8-A6A4-79A949610386}" dt="2024-04-18T13:40:59.976" v="3508" actId="27803"/>
          <ac:spMkLst>
            <pc:docMk/>
            <pc:sldMk cId="767519772" sldId="268"/>
            <ac:spMk id="5624" creationId="{D1C68371-E0EE-DBA5-4886-B3F90EED6179}"/>
          </ac:spMkLst>
        </pc:spChg>
        <pc:spChg chg="mod">
          <ac:chgData name="One Skill" userId="8d49c830ac36a521" providerId="LiveId" clId="{EA354719-4A8A-47E8-A6A4-79A949610386}" dt="2024-04-18T13:40:59.976" v="3508" actId="27803"/>
          <ac:spMkLst>
            <pc:docMk/>
            <pc:sldMk cId="767519772" sldId="268"/>
            <ac:spMk id="5625" creationId="{327B4381-5871-B318-E07D-75C0DE7048CF}"/>
          </ac:spMkLst>
        </pc:spChg>
        <pc:spChg chg="mod">
          <ac:chgData name="One Skill" userId="8d49c830ac36a521" providerId="LiveId" clId="{EA354719-4A8A-47E8-A6A4-79A949610386}" dt="2024-04-18T13:40:59.976" v="3508" actId="27803"/>
          <ac:spMkLst>
            <pc:docMk/>
            <pc:sldMk cId="767519772" sldId="268"/>
            <ac:spMk id="5626" creationId="{40F4AC02-A4F5-494B-5A36-FD89A7212D18}"/>
          </ac:spMkLst>
        </pc:spChg>
        <pc:spChg chg="mod">
          <ac:chgData name="One Skill" userId="8d49c830ac36a521" providerId="LiveId" clId="{EA354719-4A8A-47E8-A6A4-79A949610386}" dt="2024-04-18T13:40:59.976" v="3508" actId="27803"/>
          <ac:spMkLst>
            <pc:docMk/>
            <pc:sldMk cId="767519772" sldId="268"/>
            <ac:spMk id="5627" creationId="{D26FA0F6-9126-6E2B-2183-AE9A161E4C49}"/>
          </ac:spMkLst>
        </pc:spChg>
        <pc:spChg chg="mod">
          <ac:chgData name="One Skill" userId="8d49c830ac36a521" providerId="LiveId" clId="{EA354719-4A8A-47E8-A6A4-79A949610386}" dt="2024-04-18T13:40:59.976" v="3508" actId="27803"/>
          <ac:spMkLst>
            <pc:docMk/>
            <pc:sldMk cId="767519772" sldId="268"/>
            <ac:spMk id="5628" creationId="{BB9C2DD9-5F0F-A483-D76D-48A87B4929B5}"/>
          </ac:spMkLst>
        </pc:spChg>
        <pc:spChg chg="mod">
          <ac:chgData name="One Skill" userId="8d49c830ac36a521" providerId="LiveId" clId="{EA354719-4A8A-47E8-A6A4-79A949610386}" dt="2024-04-18T13:40:59.976" v="3508" actId="27803"/>
          <ac:spMkLst>
            <pc:docMk/>
            <pc:sldMk cId="767519772" sldId="268"/>
            <ac:spMk id="5629" creationId="{8BF4994E-1F70-4871-F332-A0BE44CD7725}"/>
          </ac:spMkLst>
        </pc:spChg>
        <pc:spChg chg="mod">
          <ac:chgData name="One Skill" userId="8d49c830ac36a521" providerId="LiveId" clId="{EA354719-4A8A-47E8-A6A4-79A949610386}" dt="2024-04-18T13:40:59.976" v="3508" actId="27803"/>
          <ac:spMkLst>
            <pc:docMk/>
            <pc:sldMk cId="767519772" sldId="268"/>
            <ac:spMk id="5630" creationId="{EBFBC0FB-184B-19D3-43ED-E7FAA030EE86}"/>
          </ac:spMkLst>
        </pc:spChg>
        <pc:spChg chg="mod">
          <ac:chgData name="One Skill" userId="8d49c830ac36a521" providerId="LiveId" clId="{EA354719-4A8A-47E8-A6A4-79A949610386}" dt="2024-04-18T13:40:59.976" v="3508" actId="27803"/>
          <ac:spMkLst>
            <pc:docMk/>
            <pc:sldMk cId="767519772" sldId="268"/>
            <ac:spMk id="5631" creationId="{0DA1942A-F834-0269-1EC3-7679BF9FB9EA}"/>
          </ac:spMkLst>
        </pc:spChg>
        <pc:spChg chg="mod">
          <ac:chgData name="One Skill" userId="8d49c830ac36a521" providerId="LiveId" clId="{EA354719-4A8A-47E8-A6A4-79A949610386}" dt="2024-04-18T13:40:59.976" v="3508" actId="27803"/>
          <ac:spMkLst>
            <pc:docMk/>
            <pc:sldMk cId="767519772" sldId="268"/>
            <ac:spMk id="5632" creationId="{9B0EC550-49D4-2186-1A82-29D7DEC7F16B}"/>
          </ac:spMkLst>
        </pc:spChg>
        <pc:spChg chg="mod">
          <ac:chgData name="One Skill" userId="8d49c830ac36a521" providerId="LiveId" clId="{EA354719-4A8A-47E8-A6A4-79A949610386}" dt="2024-04-18T13:40:59.976" v="3508" actId="27803"/>
          <ac:spMkLst>
            <pc:docMk/>
            <pc:sldMk cId="767519772" sldId="268"/>
            <ac:spMk id="5633" creationId="{8BEDBDC2-E3CF-2675-56D1-5563999D4EE2}"/>
          </ac:spMkLst>
        </pc:spChg>
        <pc:spChg chg="mod">
          <ac:chgData name="One Skill" userId="8d49c830ac36a521" providerId="LiveId" clId="{EA354719-4A8A-47E8-A6A4-79A949610386}" dt="2024-04-18T13:40:59.976" v="3508" actId="27803"/>
          <ac:spMkLst>
            <pc:docMk/>
            <pc:sldMk cId="767519772" sldId="268"/>
            <ac:spMk id="5634" creationId="{921E85D5-5E6B-8DB8-43BF-6A9F27B6D2E6}"/>
          </ac:spMkLst>
        </pc:spChg>
        <pc:spChg chg="mod">
          <ac:chgData name="One Skill" userId="8d49c830ac36a521" providerId="LiveId" clId="{EA354719-4A8A-47E8-A6A4-79A949610386}" dt="2024-04-18T13:40:59.976" v="3508" actId="27803"/>
          <ac:spMkLst>
            <pc:docMk/>
            <pc:sldMk cId="767519772" sldId="268"/>
            <ac:spMk id="5635" creationId="{E7DFB5B9-C106-3D36-0246-B01FA62F7CA6}"/>
          </ac:spMkLst>
        </pc:spChg>
        <pc:spChg chg="mod">
          <ac:chgData name="One Skill" userId="8d49c830ac36a521" providerId="LiveId" clId="{EA354719-4A8A-47E8-A6A4-79A949610386}" dt="2024-04-18T13:40:59.976" v="3508" actId="27803"/>
          <ac:spMkLst>
            <pc:docMk/>
            <pc:sldMk cId="767519772" sldId="268"/>
            <ac:spMk id="5636" creationId="{8E6F1792-8DB7-C7E4-28A7-2E33B041A899}"/>
          </ac:spMkLst>
        </pc:spChg>
        <pc:spChg chg="mod">
          <ac:chgData name="One Skill" userId="8d49c830ac36a521" providerId="LiveId" clId="{EA354719-4A8A-47E8-A6A4-79A949610386}" dt="2024-04-18T13:40:59.976" v="3508" actId="27803"/>
          <ac:spMkLst>
            <pc:docMk/>
            <pc:sldMk cId="767519772" sldId="268"/>
            <ac:spMk id="5637" creationId="{3BDB5D5C-EF8B-8195-AC47-95A838A0DD86}"/>
          </ac:spMkLst>
        </pc:spChg>
        <pc:spChg chg="mod">
          <ac:chgData name="One Skill" userId="8d49c830ac36a521" providerId="LiveId" clId="{EA354719-4A8A-47E8-A6A4-79A949610386}" dt="2024-04-18T13:40:59.976" v="3508" actId="27803"/>
          <ac:spMkLst>
            <pc:docMk/>
            <pc:sldMk cId="767519772" sldId="268"/>
            <ac:spMk id="5638" creationId="{9D7C34A8-9A5E-AC73-DBDE-02C29CC38E83}"/>
          </ac:spMkLst>
        </pc:spChg>
        <pc:spChg chg="mod">
          <ac:chgData name="One Skill" userId="8d49c830ac36a521" providerId="LiveId" clId="{EA354719-4A8A-47E8-A6A4-79A949610386}" dt="2024-04-18T13:40:59.976" v="3508" actId="27803"/>
          <ac:spMkLst>
            <pc:docMk/>
            <pc:sldMk cId="767519772" sldId="268"/>
            <ac:spMk id="5639" creationId="{62D312A8-6C1A-899A-9539-34E8D965B57A}"/>
          </ac:spMkLst>
        </pc:spChg>
        <pc:spChg chg="mod">
          <ac:chgData name="One Skill" userId="8d49c830ac36a521" providerId="LiveId" clId="{EA354719-4A8A-47E8-A6A4-79A949610386}" dt="2024-04-18T13:40:59.976" v="3508" actId="27803"/>
          <ac:spMkLst>
            <pc:docMk/>
            <pc:sldMk cId="767519772" sldId="268"/>
            <ac:spMk id="5640" creationId="{0C175270-F59E-D748-DEF0-A2D549770C7C}"/>
          </ac:spMkLst>
        </pc:spChg>
        <pc:spChg chg="mod">
          <ac:chgData name="One Skill" userId="8d49c830ac36a521" providerId="LiveId" clId="{EA354719-4A8A-47E8-A6A4-79A949610386}" dt="2024-04-18T13:40:59.976" v="3508" actId="27803"/>
          <ac:spMkLst>
            <pc:docMk/>
            <pc:sldMk cId="767519772" sldId="268"/>
            <ac:spMk id="5641" creationId="{8F347BB0-5794-658F-A523-CEACC3048EF1}"/>
          </ac:spMkLst>
        </pc:spChg>
        <pc:spChg chg="mod">
          <ac:chgData name="One Skill" userId="8d49c830ac36a521" providerId="LiveId" clId="{EA354719-4A8A-47E8-A6A4-79A949610386}" dt="2024-04-18T13:40:59.976" v="3508" actId="27803"/>
          <ac:spMkLst>
            <pc:docMk/>
            <pc:sldMk cId="767519772" sldId="268"/>
            <ac:spMk id="5642" creationId="{BF551339-5B81-E5C6-4A78-007287B3693D}"/>
          </ac:spMkLst>
        </pc:spChg>
        <pc:spChg chg="mod">
          <ac:chgData name="One Skill" userId="8d49c830ac36a521" providerId="LiveId" clId="{EA354719-4A8A-47E8-A6A4-79A949610386}" dt="2024-04-18T13:40:59.976" v="3508" actId="27803"/>
          <ac:spMkLst>
            <pc:docMk/>
            <pc:sldMk cId="767519772" sldId="268"/>
            <ac:spMk id="5643" creationId="{7ACF8F86-3DC6-027B-D53D-1A59557E0EB5}"/>
          </ac:spMkLst>
        </pc:spChg>
        <pc:spChg chg="mod">
          <ac:chgData name="One Skill" userId="8d49c830ac36a521" providerId="LiveId" clId="{EA354719-4A8A-47E8-A6A4-79A949610386}" dt="2024-04-18T13:40:59.976" v="3508" actId="27803"/>
          <ac:spMkLst>
            <pc:docMk/>
            <pc:sldMk cId="767519772" sldId="268"/>
            <ac:spMk id="5644" creationId="{55079D89-DB28-2C87-5EFB-275CF22DC147}"/>
          </ac:spMkLst>
        </pc:spChg>
        <pc:spChg chg="mod">
          <ac:chgData name="One Skill" userId="8d49c830ac36a521" providerId="LiveId" clId="{EA354719-4A8A-47E8-A6A4-79A949610386}" dt="2024-04-18T13:40:59.976" v="3508" actId="27803"/>
          <ac:spMkLst>
            <pc:docMk/>
            <pc:sldMk cId="767519772" sldId="268"/>
            <ac:spMk id="5645" creationId="{CD3D6A9B-4C62-CBBF-E161-CCFC40F281E3}"/>
          </ac:spMkLst>
        </pc:spChg>
        <pc:spChg chg="mod">
          <ac:chgData name="One Skill" userId="8d49c830ac36a521" providerId="LiveId" clId="{EA354719-4A8A-47E8-A6A4-79A949610386}" dt="2024-04-18T13:40:59.976" v="3508" actId="27803"/>
          <ac:spMkLst>
            <pc:docMk/>
            <pc:sldMk cId="767519772" sldId="268"/>
            <ac:spMk id="5646" creationId="{1E60B2B1-48B2-8E1C-4C71-3D37CA8BA839}"/>
          </ac:spMkLst>
        </pc:spChg>
        <pc:spChg chg="mod">
          <ac:chgData name="One Skill" userId="8d49c830ac36a521" providerId="LiveId" clId="{EA354719-4A8A-47E8-A6A4-79A949610386}" dt="2024-04-18T13:40:59.976" v="3508" actId="27803"/>
          <ac:spMkLst>
            <pc:docMk/>
            <pc:sldMk cId="767519772" sldId="268"/>
            <ac:spMk id="5647" creationId="{EAAC0849-EB7D-E914-CC02-28A9C3661AB3}"/>
          </ac:spMkLst>
        </pc:spChg>
        <pc:spChg chg="mod">
          <ac:chgData name="One Skill" userId="8d49c830ac36a521" providerId="LiveId" clId="{EA354719-4A8A-47E8-A6A4-79A949610386}" dt="2024-04-18T13:40:59.976" v="3508" actId="27803"/>
          <ac:spMkLst>
            <pc:docMk/>
            <pc:sldMk cId="767519772" sldId="268"/>
            <ac:spMk id="5648" creationId="{4B4C4A9E-7663-05CF-98A2-3DA208766F75}"/>
          </ac:spMkLst>
        </pc:spChg>
        <pc:spChg chg="mod">
          <ac:chgData name="One Skill" userId="8d49c830ac36a521" providerId="LiveId" clId="{EA354719-4A8A-47E8-A6A4-79A949610386}" dt="2024-04-18T13:40:59.976" v="3508" actId="27803"/>
          <ac:spMkLst>
            <pc:docMk/>
            <pc:sldMk cId="767519772" sldId="268"/>
            <ac:spMk id="5649" creationId="{982D17A4-ECED-A44F-2970-60DBC1992C45}"/>
          </ac:spMkLst>
        </pc:spChg>
        <pc:spChg chg="mod">
          <ac:chgData name="One Skill" userId="8d49c830ac36a521" providerId="LiveId" clId="{EA354719-4A8A-47E8-A6A4-79A949610386}" dt="2024-04-18T13:40:59.976" v="3508" actId="27803"/>
          <ac:spMkLst>
            <pc:docMk/>
            <pc:sldMk cId="767519772" sldId="268"/>
            <ac:spMk id="5650" creationId="{7B6950C3-BAFE-5A4D-0F2F-F01253316C9D}"/>
          </ac:spMkLst>
        </pc:spChg>
        <pc:spChg chg="mod">
          <ac:chgData name="One Skill" userId="8d49c830ac36a521" providerId="LiveId" clId="{EA354719-4A8A-47E8-A6A4-79A949610386}" dt="2024-04-18T13:40:59.976" v="3508" actId="27803"/>
          <ac:spMkLst>
            <pc:docMk/>
            <pc:sldMk cId="767519772" sldId="268"/>
            <ac:spMk id="5651" creationId="{385E2B1F-50C0-7A16-5BCA-B9C63E5776DD}"/>
          </ac:spMkLst>
        </pc:spChg>
        <pc:spChg chg="mod">
          <ac:chgData name="One Skill" userId="8d49c830ac36a521" providerId="LiveId" clId="{EA354719-4A8A-47E8-A6A4-79A949610386}" dt="2024-04-18T13:40:59.976" v="3508" actId="27803"/>
          <ac:spMkLst>
            <pc:docMk/>
            <pc:sldMk cId="767519772" sldId="268"/>
            <ac:spMk id="5652" creationId="{E09FB3F5-C9F5-A5CE-A3C0-08B2B79DD7A2}"/>
          </ac:spMkLst>
        </pc:spChg>
        <pc:spChg chg="mod">
          <ac:chgData name="One Skill" userId="8d49c830ac36a521" providerId="LiveId" clId="{EA354719-4A8A-47E8-A6A4-79A949610386}" dt="2024-04-18T13:40:59.976" v="3508" actId="27803"/>
          <ac:spMkLst>
            <pc:docMk/>
            <pc:sldMk cId="767519772" sldId="268"/>
            <ac:spMk id="5653" creationId="{8ABE0277-A905-F156-8B92-EBCD0E63DE07}"/>
          </ac:spMkLst>
        </pc:spChg>
        <pc:spChg chg="mod">
          <ac:chgData name="One Skill" userId="8d49c830ac36a521" providerId="LiveId" clId="{EA354719-4A8A-47E8-A6A4-79A949610386}" dt="2024-04-18T13:40:59.976" v="3508" actId="27803"/>
          <ac:spMkLst>
            <pc:docMk/>
            <pc:sldMk cId="767519772" sldId="268"/>
            <ac:spMk id="5654" creationId="{A41D862F-325C-3FC6-26C3-986A72DB90F5}"/>
          </ac:spMkLst>
        </pc:spChg>
        <pc:spChg chg="mod">
          <ac:chgData name="One Skill" userId="8d49c830ac36a521" providerId="LiveId" clId="{EA354719-4A8A-47E8-A6A4-79A949610386}" dt="2024-04-18T13:40:59.976" v="3508" actId="27803"/>
          <ac:spMkLst>
            <pc:docMk/>
            <pc:sldMk cId="767519772" sldId="268"/>
            <ac:spMk id="5655" creationId="{E8C95B78-D396-F902-AEF1-6B309A985C49}"/>
          </ac:spMkLst>
        </pc:spChg>
        <pc:spChg chg="mod">
          <ac:chgData name="One Skill" userId="8d49c830ac36a521" providerId="LiveId" clId="{EA354719-4A8A-47E8-A6A4-79A949610386}" dt="2024-04-18T13:40:59.976" v="3508" actId="27803"/>
          <ac:spMkLst>
            <pc:docMk/>
            <pc:sldMk cId="767519772" sldId="268"/>
            <ac:spMk id="5656" creationId="{0C44DB3F-B9E1-36CF-D082-A7F92F3C4D49}"/>
          </ac:spMkLst>
        </pc:spChg>
        <pc:spChg chg="mod">
          <ac:chgData name="One Skill" userId="8d49c830ac36a521" providerId="LiveId" clId="{EA354719-4A8A-47E8-A6A4-79A949610386}" dt="2024-04-18T13:40:59.976" v="3508" actId="27803"/>
          <ac:spMkLst>
            <pc:docMk/>
            <pc:sldMk cId="767519772" sldId="268"/>
            <ac:spMk id="5657" creationId="{0DC1EFD5-4074-47AA-D240-AB2926D500A0}"/>
          </ac:spMkLst>
        </pc:spChg>
        <pc:spChg chg="mod">
          <ac:chgData name="One Skill" userId="8d49c830ac36a521" providerId="LiveId" clId="{EA354719-4A8A-47E8-A6A4-79A949610386}" dt="2024-04-18T13:40:59.976" v="3508" actId="27803"/>
          <ac:spMkLst>
            <pc:docMk/>
            <pc:sldMk cId="767519772" sldId="268"/>
            <ac:spMk id="5658" creationId="{D826E809-F1E9-D284-412B-CE24A6A17EE9}"/>
          </ac:spMkLst>
        </pc:spChg>
        <pc:spChg chg="mod">
          <ac:chgData name="One Skill" userId="8d49c830ac36a521" providerId="LiveId" clId="{EA354719-4A8A-47E8-A6A4-79A949610386}" dt="2024-04-18T13:40:59.976" v="3508" actId="27803"/>
          <ac:spMkLst>
            <pc:docMk/>
            <pc:sldMk cId="767519772" sldId="268"/>
            <ac:spMk id="5659" creationId="{7CA5AAC9-D57E-DCE4-FF66-18581A768545}"/>
          </ac:spMkLst>
        </pc:spChg>
        <pc:spChg chg="mod">
          <ac:chgData name="One Skill" userId="8d49c830ac36a521" providerId="LiveId" clId="{EA354719-4A8A-47E8-A6A4-79A949610386}" dt="2024-04-18T13:40:59.976" v="3508" actId="27803"/>
          <ac:spMkLst>
            <pc:docMk/>
            <pc:sldMk cId="767519772" sldId="268"/>
            <ac:spMk id="5660" creationId="{39EDCF07-D398-9C8B-A28D-320995E65819}"/>
          </ac:spMkLst>
        </pc:spChg>
        <pc:spChg chg="mod">
          <ac:chgData name="One Skill" userId="8d49c830ac36a521" providerId="LiveId" clId="{EA354719-4A8A-47E8-A6A4-79A949610386}" dt="2024-04-18T13:40:59.976" v="3508" actId="27803"/>
          <ac:spMkLst>
            <pc:docMk/>
            <pc:sldMk cId="767519772" sldId="268"/>
            <ac:spMk id="5661" creationId="{77F98647-5977-9ECE-BB63-203EE69842DA}"/>
          </ac:spMkLst>
        </pc:spChg>
        <pc:spChg chg="mod">
          <ac:chgData name="One Skill" userId="8d49c830ac36a521" providerId="LiveId" clId="{EA354719-4A8A-47E8-A6A4-79A949610386}" dt="2024-04-18T13:40:59.976" v="3508" actId="27803"/>
          <ac:spMkLst>
            <pc:docMk/>
            <pc:sldMk cId="767519772" sldId="268"/>
            <ac:spMk id="5662" creationId="{F80355F2-EFB9-E0F3-53A4-4A1057EE0E58}"/>
          </ac:spMkLst>
        </pc:spChg>
        <pc:spChg chg="mod">
          <ac:chgData name="One Skill" userId="8d49c830ac36a521" providerId="LiveId" clId="{EA354719-4A8A-47E8-A6A4-79A949610386}" dt="2024-04-18T13:40:59.976" v="3508" actId="27803"/>
          <ac:spMkLst>
            <pc:docMk/>
            <pc:sldMk cId="767519772" sldId="268"/>
            <ac:spMk id="5663" creationId="{41AC85E9-BF9A-AB3F-3036-BEA8BF2AC2B1}"/>
          </ac:spMkLst>
        </pc:spChg>
        <pc:spChg chg="mod">
          <ac:chgData name="One Skill" userId="8d49c830ac36a521" providerId="LiveId" clId="{EA354719-4A8A-47E8-A6A4-79A949610386}" dt="2024-04-18T13:40:59.976" v="3508" actId="27803"/>
          <ac:spMkLst>
            <pc:docMk/>
            <pc:sldMk cId="767519772" sldId="268"/>
            <ac:spMk id="5664" creationId="{9C61F5FC-F539-F686-732E-A662468292C3}"/>
          </ac:spMkLst>
        </pc:spChg>
        <pc:spChg chg="mod">
          <ac:chgData name="One Skill" userId="8d49c830ac36a521" providerId="LiveId" clId="{EA354719-4A8A-47E8-A6A4-79A949610386}" dt="2024-04-18T13:40:59.976" v="3508" actId="27803"/>
          <ac:spMkLst>
            <pc:docMk/>
            <pc:sldMk cId="767519772" sldId="268"/>
            <ac:spMk id="5665" creationId="{BF2294D6-5132-2EEB-CA34-B0480BDCE06B}"/>
          </ac:spMkLst>
        </pc:spChg>
        <pc:spChg chg="mod">
          <ac:chgData name="One Skill" userId="8d49c830ac36a521" providerId="LiveId" clId="{EA354719-4A8A-47E8-A6A4-79A949610386}" dt="2024-04-18T13:40:59.976" v="3508" actId="27803"/>
          <ac:spMkLst>
            <pc:docMk/>
            <pc:sldMk cId="767519772" sldId="268"/>
            <ac:spMk id="5666" creationId="{BA4A345F-4D4C-904A-68C4-A35B82019135}"/>
          </ac:spMkLst>
        </pc:spChg>
        <pc:spChg chg="mod">
          <ac:chgData name="One Skill" userId="8d49c830ac36a521" providerId="LiveId" clId="{EA354719-4A8A-47E8-A6A4-79A949610386}" dt="2024-04-18T13:40:59.976" v="3508" actId="27803"/>
          <ac:spMkLst>
            <pc:docMk/>
            <pc:sldMk cId="767519772" sldId="268"/>
            <ac:spMk id="5667" creationId="{858BB141-DA20-DAD7-B10C-1D0C47EF3B33}"/>
          </ac:spMkLst>
        </pc:spChg>
        <pc:spChg chg="mod">
          <ac:chgData name="One Skill" userId="8d49c830ac36a521" providerId="LiveId" clId="{EA354719-4A8A-47E8-A6A4-79A949610386}" dt="2024-04-18T13:40:59.976" v="3508" actId="27803"/>
          <ac:spMkLst>
            <pc:docMk/>
            <pc:sldMk cId="767519772" sldId="268"/>
            <ac:spMk id="5668" creationId="{2CA93719-DDA2-8068-2B02-6192229E6561}"/>
          </ac:spMkLst>
        </pc:spChg>
        <pc:spChg chg="mod">
          <ac:chgData name="One Skill" userId="8d49c830ac36a521" providerId="LiveId" clId="{EA354719-4A8A-47E8-A6A4-79A949610386}" dt="2024-04-18T13:40:59.976" v="3508" actId="27803"/>
          <ac:spMkLst>
            <pc:docMk/>
            <pc:sldMk cId="767519772" sldId="268"/>
            <ac:spMk id="5669" creationId="{7A98977A-9CA3-3D60-07C4-F1F49BB8395C}"/>
          </ac:spMkLst>
        </pc:spChg>
        <pc:spChg chg="mod">
          <ac:chgData name="One Skill" userId="8d49c830ac36a521" providerId="LiveId" clId="{EA354719-4A8A-47E8-A6A4-79A949610386}" dt="2024-04-18T13:40:59.976" v="3508" actId="27803"/>
          <ac:spMkLst>
            <pc:docMk/>
            <pc:sldMk cId="767519772" sldId="268"/>
            <ac:spMk id="5670" creationId="{1797BD67-3FC3-BE09-CA7D-D77E44FB4EF9}"/>
          </ac:spMkLst>
        </pc:spChg>
        <pc:spChg chg="mod">
          <ac:chgData name="One Skill" userId="8d49c830ac36a521" providerId="LiveId" clId="{EA354719-4A8A-47E8-A6A4-79A949610386}" dt="2024-04-18T13:40:59.976" v="3508" actId="27803"/>
          <ac:spMkLst>
            <pc:docMk/>
            <pc:sldMk cId="767519772" sldId="268"/>
            <ac:spMk id="5671" creationId="{EB05ABB6-0E19-5D93-D61F-89DF16D9381E}"/>
          </ac:spMkLst>
        </pc:spChg>
        <pc:spChg chg="mod">
          <ac:chgData name="One Skill" userId="8d49c830ac36a521" providerId="LiveId" clId="{EA354719-4A8A-47E8-A6A4-79A949610386}" dt="2024-04-18T13:40:59.976" v="3508" actId="27803"/>
          <ac:spMkLst>
            <pc:docMk/>
            <pc:sldMk cId="767519772" sldId="268"/>
            <ac:spMk id="5672" creationId="{C641E312-07B1-B7BD-4773-ABAC5E7F9497}"/>
          </ac:spMkLst>
        </pc:spChg>
        <pc:spChg chg="mod">
          <ac:chgData name="One Skill" userId="8d49c830ac36a521" providerId="LiveId" clId="{EA354719-4A8A-47E8-A6A4-79A949610386}" dt="2024-04-18T13:40:59.976" v="3508" actId="27803"/>
          <ac:spMkLst>
            <pc:docMk/>
            <pc:sldMk cId="767519772" sldId="268"/>
            <ac:spMk id="5673" creationId="{8537A8EC-3874-C593-86C1-0AC2E85537A0}"/>
          </ac:spMkLst>
        </pc:spChg>
        <pc:spChg chg="mod">
          <ac:chgData name="One Skill" userId="8d49c830ac36a521" providerId="LiveId" clId="{EA354719-4A8A-47E8-A6A4-79A949610386}" dt="2024-04-18T13:40:59.976" v="3508" actId="27803"/>
          <ac:spMkLst>
            <pc:docMk/>
            <pc:sldMk cId="767519772" sldId="268"/>
            <ac:spMk id="5674" creationId="{27AAE5B0-2B0C-6C1F-B7BF-FDD9B90C6570}"/>
          </ac:spMkLst>
        </pc:spChg>
        <pc:spChg chg="mod">
          <ac:chgData name="One Skill" userId="8d49c830ac36a521" providerId="LiveId" clId="{EA354719-4A8A-47E8-A6A4-79A949610386}" dt="2024-04-18T13:40:59.976" v="3508" actId="27803"/>
          <ac:spMkLst>
            <pc:docMk/>
            <pc:sldMk cId="767519772" sldId="268"/>
            <ac:spMk id="5675" creationId="{0EF259D5-E0E2-28A9-9C4B-31BE4CB92165}"/>
          </ac:spMkLst>
        </pc:spChg>
        <pc:spChg chg="mod">
          <ac:chgData name="One Skill" userId="8d49c830ac36a521" providerId="LiveId" clId="{EA354719-4A8A-47E8-A6A4-79A949610386}" dt="2024-04-18T13:40:59.976" v="3508" actId="27803"/>
          <ac:spMkLst>
            <pc:docMk/>
            <pc:sldMk cId="767519772" sldId="268"/>
            <ac:spMk id="5676" creationId="{A7C13AE5-218A-B209-2B26-9126BCF7B4EC}"/>
          </ac:spMkLst>
        </pc:spChg>
        <pc:spChg chg="mod">
          <ac:chgData name="One Skill" userId="8d49c830ac36a521" providerId="LiveId" clId="{EA354719-4A8A-47E8-A6A4-79A949610386}" dt="2024-04-18T13:40:59.976" v="3508" actId="27803"/>
          <ac:spMkLst>
            <pc:docMk/>
            <pc:sldMk cId="767519772" sldId="268"/>
            <ac:spMk id="5677" creationId="{2D5E1FA2-B5C7-A9DF-6DFE-D0A6E4A18B8F}"/>
          </ac:spMkLst>
        </pc:spChg>
        <pc:spChg chg="mod">
          <ac:chgData name="One Skill" userId="8d49c830ac36a521" providerId="LiveId" clId="{EA354719-4A8A-47E8-A6A4-79A949610386}" dt="2024-04-18T13:40:59.976" v="3508" actId="27803"/>
          <ac:spMkLst>
            <pc:docMk/>
            <pc:sldMk cId="767519772" sldId="268"/>
            <ac:spMk id="5678" creationId="{C2824697-96DA-B72A-E714-00B5E143D647}"/>
          </ac:spMkLst>
        </pc:spChg>
        <pc:spChg chg="mod">
          <ac:chgData name="One Skill" userId="8d49c830ac36a521" providerId="LiveId" clId="{EA354719-4A8A-47E8-A6A4-79A949610386}" dt="2024-04-18T13:40:59.976" v="3508" actId="27803"/>
          <ac:spMkLst>
            <pc:docMk/>
            <pc:sldMk cId="767519772" sldId="268"/>
            <ac:spMk id="5679" creationId="{67CA9906-586C-7DA7-91A9-80A38A8093EB}"/>
          </ac:spMkLst>
        </pc:spChg>
        <pc:spChg chg="mod">
          <ac:chgData name="One Skill" userId="8d49c830ac36a521" providerId="LiveId" clId="{EA354719-4A8A-47E8-A6A4-79A949610386}" dt="2024-04-18T13:40:59.976" v="3508" actId="27803"/>
          <ac:spMkLst>
            <pc:docMk/>
            <pc:sldMk cId="767519772" sldId="268"/>
            <ac:spMk id="5680" creationId="{C1DFD188-F4D5-2C67-C00B-F1A57D5D795B}"/>
          </ac:spMkLst>
        </pc:spChg>
        <pc:spChg chg="mod">
          <ac:chgData name="One Skill" userId="8d49c830ac36a521" providerId="LiveId" clId="{EA354719-4A8A-47E8-A6A4-79A949610386}" dt="2024-04-18T13:40:59.976" v="3508" actId="27803"/>
          <ac:spMkLst>
            <pc:docMk/>
            <pc:sldMk cId="767519772" sldId="268"/>
            <ac:spMk id="5681" creationId="{3C78DA24-D7DB-34AD-32B9-5402B6F7EF19}"/>
          </ac:spMkLst>
        </pc:spChg>
        <pc:spChg chg="mod">
          <ac:chgData name="One Skill" userId="8d49c830ac36a521" providerId="LiveId" clId="{EA354719-4A8A-47E8-A6A4-79A949610386}" dt="2024-04-18T13:40:59.976" v="3508" actId="27803"/>
          <ac:spMkLst>
            <pc:docMk/>
            <pc:sldMk cId="767519772" sldId="268"/>
            <ac:spMk id="5682" creationId="{442DDA51-6EE3-F9D6-97C3-2DB564C54E44}"/>
          </ac:spMkLst>
        </pc:spChg>
        <pc:spChg chg="mod">
          <ac:chgData name="One Skill" userId="8d49c830ac36a521" providerId="LiveId" clId="{EA354719-4A8A-47E8-A6A4-79A949610386}" dt="2024-04-18T13:40:59.976" v="3508" actId="27803"/>
          <ac:spMkLst>
            <pc:docMk/>
            <pc:sldMk cId="767519772" sldId="268"/>
            <ac:spMk id="5683" creationId="{03033326-C982-DF21-DC67-A19216006E79}"/>
          </ac:spMkLst>
        </pc:spChg>
        <pc:spChg chg="mod">
          <ac:chgData name="One Skill" userId="8d49c830ac36a521" providerId="LiveId" clId="{EA354719-4A8A-47E8-A6A4-79A949610386}" dt="2024-04-18T13:40:59.976" v="3508" actId="27803"/>
          <ac:spMkLst>
            <pc:docMk/>
            <pc:sldMk cId="767519772" sldId="268"/>
            <ac:spMk id="5684" creationId="{C18A6DC4-DE98-84B6-C4D6-A6B6EBD685FF}"/>
          </ac:spMkLst>
        </pc:spChg>
        <pc:spChg chg="mod">
          <ac:chgData name="One Skill" userId="8d49c830ac36a521" providerId="LiveId" clId="{EA354719-4A8A-47E8-A6A4-79A949610386}" dt="2024-04-18T13:40:59.976" v="3508" actId="27803"/>
          <ac:spMkLst>
            <pc:docMk/>
            <pc:sldMk cId="767519772" sldId="268"/>
            <ac:spMk id="5685" creationId="{90A55C26-DF6E-0598-44B7-30794FA4AE23}"/>
          </ac:spMkLst>
        </pc:spChg>
        <pc:spChg chg="mod">
          <ac:chgData name="One Skill" userId="8d49c830ac36a521" providerId="LiveId" clId="{EA354719-4A8A-47E8-A6A4-79A949610386}" dt="2024-04-18T13:40:59.976" v="3508" actId="27803"/>
          <ac:spMkLst>
            <pc:docMk/>
            <pc:sldMk cId="767519772" sldId="268"/>
            <ac:spMk id="5686" creationId="{125CB88C-28B0-7D87-A6E4-C951A606B578}"/>
          </ac:spMkLst>
        </pc:spChg>
        <pc:spChg chg="mod">
          <ac:chgData name="One Skill" userId="8d49c830ac36a521" providerId="LiveId" clId="{EA354719-4A8A-47E8-A6A4-79A949610386}" dt="2024-04-18T13:40:59.976" v="3508" actId="27803"/>
          <ac:spMkLst>
            <pc:docMk/>
            <pc:sldMk cId="767519772" sldId="268"/>
            <ac:spMk id="5687" creationId="{053881CA-EEA9-7804-CDBD-59A4FCBD40D9}"/>
          </ac:spMkLst>
        </pc:spChg>
        <pc:spChg chg="mod">
          <ac:chgData name="One Skill" userId="8d49c830ac36a521" providerId="LiveId" clId="{EA354719-4A8A-47E8-A6A4-79A949610386}" dt="2024-04-18T13:40:59.976" v="3508" actId="27803"/>
          <ac:spMkLst>
            <pc:docMk/>
            <pc:sldMk cId="767519772" sldId="268"/>
            <ac:spMk id="5688" creationId="{40ACB30B-3FDA-62E1-06D2-C9D50FD9BEB9}"/>
          </ac:spMkLst>
        </pc:spChg>
        <pc:spChg chg="mod">
          <ac:chgData name="One Skill" userId="8d49c830ac36a521" providerId="LiveId" clId="{EA354719-4A8A-47E8-A6A4-79A949610386}" dt="2024-04-18T13:40:59.976" v="3508" actId="27803"/>
          <ac:spMkLst>
            <pc:docMk/>
            <pc:sldMk cId="767519772" sldId="268"/>
            <ac:spMk id="5689" creationId="{B143B397-011E-A70B-0F46-87D3724ADF33}"/>
          </ac:spMkLst>
        </pc:spChg>
        <pc:spChg chg="mod">
          <ac:chgData name="One Skill" userId="8d49c830ac36a521" providerId="LiveId" clId="{EA354719-4A8A-47E8-A6A4-79A949610386}" dt="2024-04-18T13:40:59.976" v="3508" actId="27803"/>
          <ac:spMkLst>
            <pc:docMk/>
            <pc:sldMk cId="767519772" sldId="268"/>
            <ac:spMk id="5690" creationId="{455DFCCC-F2F4-1B1E-4C44-0FE079999F5C}"/>
          </ac:spMkLst>
        </pc:spChg>
        <pc:spChg chg="mod">
          <ac:chgData name="One Skill" userId="8d49c830ac36a521" providerId="LiveId" clId="{EA354719-4A8A-47E8-A6A4-79A949610386}" dt="2024-04-18T13:40:59.976" v="3508" actId="27803"/>
          <ac:spMkLst>
            <pc:docMk/>
            <pc:sldMk cId="767519772" sldId="268"/>
            <ac:spMk id="5691" creationId="{4C6BCE1A-304B-C557-66A9-7D49A3A4A47D}"/>
          </ac:spMkLst>
        </pc:spChg>
        <pc:spChg chg="mod">
          <ac:chgData name="One Skill" userId="8d49c830ac36a521" providerId="LiveId" clId="{EA354719-4A8A-47E8-A6A4-79A949610386}" dt="2024-04-18T13:40:59.976" v="3508" actId="27803"/>
          <ac:spMkLst>
            <pc:docMk/>
            <pc:sldMk cId="767519772" sldId="268"/>
            <ac:spMk id="5692" creationId="{E4A122F2-B5B4-9F8E-9F9F-CC55CA82F2D6}"/>
          </ac:spMkLst>
        </pc:spChg>
        <pc:spChg chg="mod">
          <ac:chgData name="One Skill" userId="8d49c830ac36a521" providerId="LiveId" clId="{EA354719-4A8A-47E8-A6A4-79A949610386}" dt="2024-04-18T13:40:59.976" v="3508" actId="27803"/>
          <ac:spMkLst>
            <pc:docMk/>
            <pc:sldMk cId="767519772" sldId="268"/>
            <ac:spMk id="5693" creationId="{DB27904D-37E1-6311-3A7D-3C39AAB30225}"/>
          </ac:spMkLst>
        </pc:spChg>
        <pc:spChg chg="mod">
          <ac:chgData name="One Skill" userId="8d49c830ac36a521" providerId="LiveId" clId="{EA354719-4A8A-47E8-A6A4-79A949610386}" dt="2024-04-18T13:40:59.976" v="3508" actId="27803"/>
          <ac:spMkLst>
            <pc:docMk/>
            <pc:sldMk cId="767519772" sldId="268"/>
            <ac:spMk id="5694" creationId="{92BF305B-2FA5-FBDE-159E-51321F0889FF}"/>
          </ac:spMkLst>
        </pc:spChg>
        <pc:spChg chg="mod">
          <ac:chgData name="One Skill" userId="8d49c830ac36a521" providerId="LiveId" clId="{EA354719-4A8A-47E8-A6A4-79A949610386}" dt="2024-04-18T13:40:59.976" v="3508" actId="27803"/>
          <ac:spMkLst>
            <pc:docMk/>
            <pc:sldMk cId="767519772" sldId="268"/>
            <ac:spMk id="5695" creationId="{4A3A0FBA-0B08-62C9-E587-A9931523CC47}"/>
          </ac:spMkLst>
        </pc:spChg>
        <pc:spChg chg="mod">
          <ac:chgData name="One Skill" userId="8d49c830ac36a521" providerId="LiveId" clId="{EA354719-4A8A-47E8-A6A4-79A949610386}" dt="2024-04-18T13:40:59.976" v="3508" actId="27803"/>
          <ac:spMkLst>
            <pc:docMk/>
            <pc:sldMk cId="767519772" sldId="268"/>
            <ac:spMk id="5696" creationId="{4B254985-BB9B-6FA9-FFC9-6502112C7D40}"/>
          </ac:spMkLst>
        </pc:spChg>
        <pc:spChg chg="mod">
          <ac:chgData name="One Skill" userId="8d49c830ac36a521" providerId="LiveId" clId="{EA354719-4A8A-47E8-A6A4-79A949610386}" dt="2024-04-18T13:40:59.976" v="3508" actId="27803"/>
          <ac:spMkLst>
            <pc:docMk/>
            <pc:sldMk cId="767519772" sldId="268"/>
            <ac:spMk id="5697" creationId="{A6EF929D-B11A-34A0-BAF1-C602DFC02CC9}"/>
          </ac:spMkLst>
        </pc:spChg>
        <pc:spChg chg="mod">
          <ac:chgData name="One Skill" userId="8d49c830ac36a521" providerId="LiveId" clId="{EA354719-4A8A-47E8-A6A4-79A949610386}" dt="2024-04-18T13:40:59.976" v="3508" actId="27803"/>
          <ac:spMkLst>
            <pc:docMk/>
            <pc:sldMk cId="767519772" sldId="268"/>
            <ac:spMk id="5698" creationId="{9F294D57-2E99-30C7-3CBB-A0069F0B90D1}"/>
          </ac:spMkLst>
        </pc:spChg>
        <pc:spChg chg="mod">
          <ac:chgData name="One Skill" userId="8d49c830ac36a521" providerId="LiveId" clId="{EA354719-4A8A-47E8-A6A4-79A949610386}" dt="2024-04-18T13:40:59.976" v="3508" actId="27803"/>
          <ac:spMkLst>
            <pc:docMk/>
            <pc:sldMk cId="767519772" sldId="268"/>
            <ac:spMk id="5699" creationId="{149F96B7-EDA8-9D49-AFFD-E70D2DB53D4A}"/>
          </ac:spMkLst>
        </pc:spChg>
        <pc:spChg chg="mod">
          <ac:chgData name="One Skill" userId="8d49c830ac36a521" providerId="LiveId" clId="{EA354719-4A8A-47E8-A6A4-79A949610386}" dt="2024-04-18T13:40:59.976" v="3508" actId="27803"/>
          <ac:spMkLst>
            <pc:docMk/>
            <pc:sldMk cId="767519772" sldId="268"/>
            <ac:spMk id="5700" creationId="{BE4B0B75-18F3-C75F-F399-320C6DA1466A}"/>
          </ac:spMkLst>
        </pc:spChg>
        <pc:spChg chg="mod">
          <ac:chgData name="One Skill" userId="8d49c830ac36a521" providerId="LiveId" clId="{EA354719-4A8A-47E8-A6A4-79A949610386}" dt="2024-04-18T13:40:59.976" v="3508" actId="27803"/>
          <ac:spMkLst>
            <pc:docMk/>
            <pc:sldMk cId="767519772" sldId="268"/>
            <ac:spMk id="5701" creationId="{B56311C4-78AB-C552-7249-1236811B011A}"/>
          </ac:spMkLst>
        </pc:spChg>
        <pc:spChg chg="mod">
          <ac:chgData name="One Skill" userId="8d49c830ac36a521" providerId="LiveId" clId="{EA354719-4A8A-47E8-A6A4-79A949610386}" dt="2024-04-18T13:40:59.976" v="3508" actId="27803"/>
          <ac:spMkLst>
            <pc:docMk/>
            <pc:sldMk cId="767519772" sldId="268"/>
            <ac:spMk id="5702" creationId="{3AC6F3E5-9BC2-6077-E87C-17E5CE3F1E63}"/>
          </ac:spMkLst>
        </pc:spChg>
        <pc:spChg chg="mod">
          <ac:chgData name="One Skill" userId="8d49c830ac36a521" providerId="LiveId" clId="{EA354719-4A8A-47E8-A6A4-79A949610386}" dt="2024-04-18T13:40:59.976" v="3508" actId="27803"/>
          <ac:spMkLst>
            <pc:docMk/>
            <pc:sldMk cId="767519772" sldId="268"/>
            <ac:spMk id="5703" creationId="{71811340-4969-90A5-B93A-37CF3FB6C8A9}"/>
          </ac:spMkLst>
        </pc:spChg>
        <pc:spChg chg="mod">
          <ac:chgData name="One Skill" userId="8d49c830ac36a521" providerId="LiveId" clId="{EA354719-4A8A-47E8-A6A4-79A949610386}" dt="2024-04-18T13:40:59.976" v="3508" actId="27803"/>
          <ac:spMkLst>
            <pc:docMk/>
            <pc:sldMk cId="767519772" sldId="268"/>
            <ac:spMk id="5704" creationId="{39CF09D9-7EF5-924A-2344-359664C1D773}"/>
          </ac:spMkLst>
        </pc:spChg>
        <pc:spChg chg="mod">
          <ac:chgData name="One Skill" userId="8d49c830ac36a521" providerId="LiveId" clId="{EA354719-4A8A-47E8-A6A4-79A949610386}" dt="2024-04-18T13:40:59.976" v="3508" actId="27803"/>
          <ac:spMkLst>
            <pc:docMk/>
            <pc:sldMk cId="767519772" sldId="268"/>
            <ac:spMk id="5705" creationId="{063556AB-7F45-D70C-6AAC-9E109CD2EF97}"/>
          </ac:spMkLst>
        </pc:spChg>
        <pc:spChg chg="mod">
          <ac:chgData name="One Skill" userId="8d49c830ac36a521" providerId="LiveId" clId="{EA354719-4A8A-47E8-A6A4-79A949610386}" dt="2024-04-18T13:40:59.976" v="3508" actId="27803"/>
          <ac:spMkLst>
            <pc:docMk/>
            <pc:sldMk cId="767519772" sldId="268"/>
            <ac:spMk id="5706" creationId="{CE0FD227-4FC1-85D3-CFAB-0D40C7298091}"/>
          </ac:spMkLst>
        </pc:spChg>
        <pc:spChg chg="mod">
          <ac:chgData name="One Skill" userId="8d49c830ac36a521" providerId="LiveId" clId="{EA354719-4A8A-47E8-A6A4-79A949610386}" dt="2024-04-18T13:40:59.976" v="3508" actId="27803"/>
          <ac:spMkLst>
            <pc:docMk/>
            <pc:sldMk cId="767519772" sldId="268"/>
            <ac:spMk id="5707" creationId="{84357AAB-A78C-101C-36C8-03AB9AFF28B3}"/>
          </ac:spMkLst>
        </pc:spChg>
        <pc:spChg chg="mod">
          <ac:chgData name="One Skill" userId="8d49c830ac36a521" providerId="LiveId" clId="{EA354719-4A8A-47E8-A6A4-79A949610386}" dt="2024-04-18T13:40:59.976" v="3508" actId="27803"/>
          <ac:spMkLst>
            <pc:docMk/>
            <pc:sldMk cId="767519772" sldId="268"/>
            <ac:spMk id="5708" creationId="{ADE765D1-4DB7-8278-E1DD-24FD7A3C1FBE}"/>
          </ac:spMkLst>
        </pc:spChg>
        <pc:spChg chg="mod">
          <ac:chgData name="One Skill" userId="8d49c830ac36a521" providerId="LiveId" clId="{EA354719-4A8A-47E8-A6A4-79A949610386}" dt="2024-04-18T13:40:59.976" v="3508" actId="27803"/>
          <ac:spMkLst>
            <pc:docMk/>
            <pc:sldMk cId="767519772" sldId="268"/>
            <ac:spMk id="5709" creationId="{02054929-DB4D-6C9A-CEA0-65AF95089D92}"/>
          </ac:spMkLst>
        </pc:spChg>
        <pc:spChg chg="mod">
          <ac:chgData name="One Skill" userId="8d49c830ac36a521" providerId="LiveId" clId="{EA354719-4A8A-47E8-A6A4-79A949610386}" dt="2024-04-18T13:40:59.976" v="3508" actId="27803"/>
          <ac:spMkLst>
            <pc:docMk/>
            <pc:sldMk cId="767519772" sldId="268"/>
            <ac:spMk id="5710" creationId="{047F9276-C95B-000D-A6E4-215A135D31F4}"/>
          </ac:spMkLst>
        </pc:spChg>
        <pc:spChg chg="mod">
          <ac:chgData name="One Skill" userId="8d49c830ac36a521" providerId="LiveId" clId="{EA354719-4A8A-47E8-A6A4-79A949610386}" dt="2024-04-18T13:40:59.976" v="3508" actId="27803"/>
          <ac:spMkLst>
            <pc:docMk/>
            <pc:sldMk cId="767519772" sldId="268"/>
            <ac:spMk id="5711" creationId="{8CCD18DC-384C-4570-83F6-7305BA720D41}"/>
          </ac:spMkLst>
        </pc:spChg>
        <pc:spChg chg="mod">
          <ac:chgData name="One Skill" userId="8d49c830ac36a521" providerId="LiveId" clId="{EA354719-4A8A-47E8-A6A4-79A949610386}" dt="2024-04-18T13:40:59.976" v="3508" actId="27803"/>
          <ac:spMkLst>
            <pc:docMk/>
            <pc:sldMk cId="767519772" sldId="268"/>
            <ac:spMk id="5712" creationId="{84633AED-72DE-3E58-C5C9-5ECF2C1FD022}"/>
          </ac:spMkLst>
        </pc:spChg>
        <pc:spChg chg="mod">
          <ac:chgData name="One Skill" userId="8d49c830ac36a521" providerId="LiveId" clId="{EA354719-4A8A-47E8-A6A4-79A949610386}" dt="2024-04-18T13:40:59.976" v="3508" actId="27803"/>
          <ac:spMkLst>
            <pc:docMk/>
            <pc:sldMk cId="767519772" sldId="268"/>
            <ac:spMk id="5713" creationId="{9BE6B47D-C7D4-ED90-2790-3F9F75A41574}"/>
          </ac:spMkLst>
        </pc:spChg>
        <pc:spChg chg="mod">
          <ac:chgData name="One Skill" userId="8d49c830ac36a521" providerId="LiveId" clId="{EA354719-4A8A-47E8-A6A4-79A949610386}" dt="2024-04-18T13:40:59.976" v="3508" actId="27803"/>
          <ac:spMkLst>
            <pc:docMk/>
            <pc:sldMk cId="767519772" sldId="268"/>
            <ac:spMk id="5714" creationId="{00E55113-DFB3-28D0-C453-467D33B6219D}"/>
          </ac:spMkLst>
        </pc:spChg>
        <pc:spChg chg="mod">
          <ac:chgData name="One Skill" userId="8d49c830ac36a521" providerId="LiveId" clId="{EA354719-4A8A-47E8-A6A4-79A949610386}" dt="2024-04-18T13:40:59.976" v="3508" actId="27803"/>
          <ac:spMkLst>
            <pc:docMk/>
            <pc:sldMk cId="767519772" sldId="268"/>
            <ac:spMk id="5715" creationId="{7567EAEA-F540-9A60-BCDE-BEAEF5F387A7}"/>
          </ac:spMkLst>
        </pc:spChg>
        <pc:spChg chg="mod">
          <ac:chgData name="One Skill" userId="8d49c830ac36a521" providerId="LiveId" clId="{EA354719-4A8A-47E8-A6A4-79A949610386}" dt="2024-04-18T13:40:59.976" v="3508" actId="27803"/>
          <ac:spMkLst>
            <pc:docMk/>
            <pc:sldMk cId="767519772" sldId="268"/>
            <ac:spMk id="5716" creationId="{5EC7DD4C-A2B0-BDFC-9D30-36445EDFA4D7}"/>
          </ac:spMkLst>
        </pc:spChg>
        <pc:spChg chg="mod">
          <ac:chgData name="One Skill" userId="8d49c830ac36a521" providerId="LiveId" clId="{EA354719-4A8A-47E8-A6A4-79A949610386}" dt="2024-04-18T13:40:59.976" v="3508" actId="27803"/>
          <ac:spMkLst>
            <pc:docMk/>
            <pc:sldMk cId="767519772" sldId="268"/>
            <ac:spMk id="5717" creationId="{775DE2D3-6935-55BD-7397-89AC8188D4CE}"/>
          </ac:spMkLst>
        </pc:spChg>
        <pc:spChg chg="mod">
          <ac:chgData name="One Skill" userId="8d49c830ac36a521" providerId="LiveId" clId="{EA354719-4A8A-47E8-A6A4-79A949610386}" dt="2024-04-18T13:40:59.976" v="3508" actId="27803"/>
          <ac:spMkLst>
            <pc:docMk/>
            <pc:sldMk cId="767519772" sldId="268"/>
            <ac:spMk id="5718" creationId="{4A53257C-A413-335C-9F4E-1B5E45E41D92}"/>
          </ac:spMkLst>
        </pc:spChg>
        <pc:spChg chg="mod">
          <ac:chgData name="One Skill" userId="8d49c830ac36a521" providerId="LiveId" clId="{EA354719-4A8A-47E8-A6A4-79A949610386}" dt="2024-04-18T13:40:59.976" v="3508" actId="27803"/>
          <ac:spMkLst>
            <pc:docMk/>
            <pc:sldMk cId="767519772" sldId="268"/>
            <ac:spMk id="5719" creationId="{74BE4421-6F65-5FD2-F96B-D57D2D6031C0}"/>
          </ac:spMkLst>
        </pc:spChg>
        <pc:spChg chg="mod">
          <ac:chgData name="One Skill" userId="8d49c830ac36a521" providerId="LiveId" clId="{EA354719-4A8A-47E8-A6A4-79A949610386}" dt="2024-04-18T13:40:59.976" v="3508" actId="27803"/>
          <ac:spMkLst>
            <pc:docMk/>
            <pc:sldMk cId="767519772" sldId="268"/>
            <ac:spMk id="5720" creationId="{443CC5AA-2D6D-F243-75F7-EF58CC8AD925}"/>
          </ac:spMkLst>
        </pc:spChg>
        <pc:spChg chg="mod">
          <ac:chgData name="One Skill" userId="8d49c830ac36a521" providerId="LiveId" clId="{EA354719-4A8A-47E8-A6A4-79A949610386}" dt="2024-04-18T13:40:59.976" v="3508" actId="27803"/>
          <ac:spMkLst>
            <pc:docMk/>
            <pc:sldMk cId="767519772" sldId="268"/>
            <ac:spMk id="5721" creationId="{234F1236-EB5D-9E92-FE43-3402F20C38B6}"/>
          </ac:spMkLst>
        </pc:spChg>
        <pc:spChg chg="mod">
          <ac:chgData name="One Skill" userId="8d49c830ac36a521" providerId="LiveId" clId="{EA354719-4A8A-47E8-A6A4-79A949610386}" dt="2024-04-18T13:40:59.976" v="3508" actId="27803"/>
          <ac:spMkLst>
            <pc:docMk/>
            <pc:sldMk cId="767519772" sldId="268"/>
            <ac:spMk id="5722" creationId="{8ACD7B33-CAAB-3E03-E77F-4966C927B816}"/>
          </ac:spMkLst>
        </pc:spChg>
        <pc:spChg chg="mod">
          <ac:chgData name="One Skill" userId="8d49c830ac36a521" providerId="LiveId" clId="{EA354719-4A8A-47E8-A6A4-79A949610386}" dt="2024-04-18T13:40:59.976" v="3508" actId="27803"/>
          <ac:spMkLst>
            <pc:docMk/>
            <pc:sldMk cId="767519772" sldId="268"/>
            <ac:spMk id="5723" creationId="{FC14E4C5-076F-FB07-0114-85A647667AC4}"/>
          </ac:spMkLst>
        </pc:spChg>
        <pc:spChg chg="mod">
          <ac:chgData name="One Skill" userId="8d49c830ac36a521" providerId="LiveId" clId="{EA354719-4A8A-47E8-A6A4-79A949610386}" dt="2024-04-18T13:40:59.976" v="3508" actId="27803"/>
          <ac:spMkLst>
            <pc:docMk/>
            <pc:sldMk cId="767519772" sldId="268"/>
            <ac:spMk id="5724" creationId="{D182703B-3EBD-4459-8673-21338E371897}"/>
          </ac:spMkLst>
        </pc:spChg>
        <pc:spChg chg="mod">
          <ac:chgData name="One Skill" userId="8d49c830ac36a521" providerId="LiveId" clId="{EA354719-4A8A-47E8-A6A4-79A949610386}" dt="2024-04-18T13:40:59.976" v="3508" actId="27803"/>
          <ac:spMkLst>
            <pc:docMk/>
            <pc:sldMk cId="767519772" sldId="268"/>
            <ac:spMk id="5725" creationId="{39ADA99E-8964-71FD-1CA6-D4D22464E1A3}"/>
          </ac:spMkLst>
        </pc:spChg>
        <pc:spChg chg="mod">
          <ac:chgData name="One Skill" userId="8d49c830ac36a521" providerId="LiveId" clId="{EA354719-4A8A-47E8-A6A4-79A949610386}" dt="2024-04-18T13:40:59.976" v="3508" actId="27803"/>
          <ac:spMkLst>
            <pc:docMk/>
            <pc:sldMk cId="767519772" sldId="268"/>
            <ac:spMk id="5726" creationId="{731D3E2F-6E82-842E-3189-989EC93C36F3}"/>
          </ac:spMkLst>
        </pc:spChg>
        <pc:spChg chg="mod">
          <ac:chgData name="One Skill" userId="8d49c830ac36a521" providerId="LiveId" clId="{EA354719-4A8A-47E8-A6A4-79A949610386}" dt="2024-04-18T13:40:59.976" v="3508" actId="27803"/>
          <ac:spMkLst>
            <pc:docMk/>
            <pc:sldMk cId="767519772" sldId="268"/>
            <ac:spMk id="5727" creationId="{E7018D5D-B20D-5F0C-3E5B-BBF6E77736F1}"/>
          </ac:spMkLst>
        </pc:spChg>
        <pc:spChg chg="mod">
          <ac:chgData name="One Skill" userId="8d49c830ac36a521" providerId="LiveId" clId="{EA354719-4A8A-47E8-A6A4-79A949610386}" dt="2024-04-18T13:40:59.976" v="3508" actId="27803"/>
          <ac:spMkLst>
            <pc:docMk/>
            <pc:sldMk cId="767519772" sldId="268"/>
            <ac:spMk id="5728" creationId="{5E0DAA98-B38E-0BCE-1D2E-5CD8FDC83819}"/>
          </ac:spMkLst>
        </pc:spChg>
        <pc:spChg chg="mod">
          <ac:chgData name="One Skill" userId="8d49c830ac36a521" providerId="LiveId" clId="{EA354719-4A8A-47E8-A6A4-79A949610386}" dt="2024-04-18T13:40:59.976" v="3508" actId="27803"/>
          <ac:spMkLst>
            <pc:docMk/>
            <pc:sldMk cId="767519772" sldId="268"/>
            <ac:spMk id="5729" creationId="{1603BEEF-759C-B1C7-9C47-801F1ED722B8}"/>
          </ac:spMkLst>
        </pc:spChg>
        <pc:spChg chg="mod">
          <ac:chgData name="One Skill" userId="8d49c830ac36a521" providerId="LiveId" clId="{EA354719-4A8A-47E8-A6A4-79A949610386}" dt="2024-04-18T13:40:59.976" v="3508" actId="27803"/>
          <ac:spMkLst>
            <pc:docMk/>
            <pc:sldMk cId="767519772" sldId="268"/>
            <ac:spMk id="5730" creationId="{87E1DA30-F13D-039D-EFEB-312D9C22BB12}"/>
          </ac:spMkLst>
        </pc:spChg>
        <pc:spChg chg="mod">
          <ac:chgData name="One Skill" userId="8d49c830ac36a521" providerId="LiveId" clId="{EA354719-4A8A-47E8-A6A4-79A949610386}" dt="2024-04-18T13:40:59.976" v="3508" actId="27803"/>
          <ac:spMkLst>
            <pc:docMk/>
            <pc:sldMk cId="767519772" sldId="268"/>
            <ac:spMk id="5731" creationId="{AC142CF3-0F19-2AD9-C5B3-0D4355A05AE3}"/>
          </ac:spMkLst>
        </pc:spChg>
        <pc:spChg chg="mod">
          <ac:chgData name="One Skill" userId="8d49c830ac36a521" providerId="LiveId" clId="{EA354719-4A8A-47E8-A6A4-79A949610386}" dt="2024-04-18T13:40:59.976" v="3508" actId="27803"/>
          <ac:spMkLst>
            <pc:docMk/>
            <pc:sldMk cId="767519772" sldId="268"/>
            <ac:spMk id="5732" creationId="{E0DB1AC6-22B8-6DF5-3CF4-BE4D0425DD9A}"/>
          </ac:spMkLst>
        </pc:spChg>
        <pc:spChg chg="mod">
          <ac:chgData name="One Skill" userId="8d49c830ac36a521" providerId="LiveId" clId="{EA354719-4A8A-47E8-A6A4-79A949610386}" dt="2024-04-18T13:40:59.976" v="3508" actId="27803"/>
          <ac:spMkLst>
            <pc:docMk/>
            <pc:sldMk cId="767519772" sldId="268"/>
            <ac:spMk id="5733" creationId="{A2C26759-7381-A18E-8ABA-669CB2CA2F12}"/>
          </ac:spMkLst>
        </pc:spChg>
        <pc:spChg chg="mod">
          <ac:chgData name="One Skill" userId="8d49c830ac36a521" providerId="LiveId" clId="{EA354719-4A8A-47E8-A6A4-79A949610386}" dt="2024-04-18T13:40:59.976" v="3508" actId="27803"/>
          <ac:spMkLst>
            <pc:docMk/>
            <pc:sldMk cId="767519772" sldId="268"/>
            <ac:spMk id="5734" creationId="{B7D55B05-45AA-C46A-FB7E-A7DCA3A13FFE}"/>
          </ac:spMkLst>
        </pc:spChg>
        <pc:spChg chg="mod">
          <ac:chgData name="One Skill" userId="8d49c830ac36a521" providerId="LiveId" clId="{EA354719-4A8A-47E8-A6A4-79A949610386}" dt="2024-04-18T13:40:59.976" v="3508" actId="27803"/>
          <ac:spMkLst>
            <pc:docMk/>
            <pc:sldMk cId="767519772" sldId="268"/>
            <ac:spMk id="5735" creationId="{C0D8BB35-9F1C-32E7-B180-C28834A7DAE5}"/>
          </ac:spMkLst>
        </pc:spChg>
        <pc:spChg chg="mod">
          <ac:chgData name="One Skill" userId="8d49c830ac36a521" providerId="LiveId" clId="{EA354719-4A8A-47E8-A6A4-79A949610386}" dt="2024-04-18T13:40:59.976" v="3508" actId="27803"/>
          <ac:spMkLst>
            <pc:docMk/>
            <pc:sldMk cId="767519772" sldId="268"/>
            <ac:spMk id="5736" creationId="{70CBD0C9-E441-A409-6407-F26498477609}"/>
          </ac:spMkLst>
        </pc:spChg>
        <pc:spChg chg="mod">
          <ac:chgData name="One Skill" userId="8d49c830ac36a521" providerId="LiveId" clId="{EA354719-4A8A-47E8-A6A4-79A949610386}" dt="2024-04-18T13:40:59.976" v="3508" actId="27803"/>
          <ac:spMkLst>
            <pc:docMk/>
            <pc:sldMk cId="767519772" sldId="268"/>
            <ac:spMk id="5737" creationId="{41F13EBC-FB06-6220-1E2D-4D6CE5F4A38A}"/>
          </ac:spMkLst>
        </pc:spChg>
        <pc:spChg chg="mod">
          <ac:chgData name="One Skill" userId="8d49c830ac36a521" providerId="LiveId" clId="{EA354719-4A8A-47E8-A6A4-79A949610386}" dt="2024-04-18T13:40:59.976" v="3508" actId="27803"/>
          <ac:spMkLst>
            <pc:docMk/>
            <pc:sldMk cId="767519772" sldId="268"/>
            <ac:spMk id="5738" creationId="{63A2DEAF-0DD3-EAD7-0025-C183CBCEC7FB}"/>
          </ac:spMkLst>
        </pc:spChg>
        <pc:spChg chg="mod">
          <ac:chgData name="One Skill" userId="8d49c830ac36a521" providerId="LiveId" clId="{EA354719-4A8A-47E8-A6A4-79A949610386}" dt="2024-04-18T13:40:59.976" v="3508" actId="27803"/>
          <ac:spMkLst>
            <pc:docMk/>
            <pc:sldMk cId="767519772" sldId="268"/>
            <ac:spMk id="5739" creationId="{C14F6120-B4CA-9D5A-FB94-0B1FC58F6DA7}"/>
          </ac:spMkLst>
        </pc:spChg>
        <pc:spChg chg="mod">
          <ac:chgData name="One Skill" userId="8d49c830ac36a521" providerId="LiveId" clId="{EA354719-4A8A-47E8-A6A4-79A949610386}" dt="2024-04-18T13:40:59.976" v="3508" actId="27803"/>
          <ac:spMkLst>
            <pc:docMk/>
            <pc:sldMk cId="767519772" sldId="268"/>
            <ac:spMk id="5740" creationId="{8C1A208D-A28D-D2C9-A8C5-B23F50304585}"/>
          </ac:spMkLst>
        </pc:spChg>
        <pc:spChg chg="mod">
          <ac:chgData name="One Skill" userId="8d49c830ac36a521" providerId="LiveId" clId="{EA354719-4A8A-47E8-A6A4-79A949610386}" dt="2024-04-18T13:40:59.976" v="3508" actId="27803"/>
          <ac:spMkLst>
            <pc:docMk/>
            <pc:sldMk cId="767519772" sldId="268"/>
            <ac:spMk id="5741" creationId="{6545D8E3-21FE-C10F-B7CA-B410C7EAEBD2}"/>
          </ac:spMkLst>
        </pc:spChg>
        <pc:spChg chg="mod">
          <ac:chgData name="One Skill" userId="8d49c830ac36a521" providerId="LiveId" clId="{EA354719-4A8A-47E8-A6A4-79A949610386}" dt="2024-04-18T13:40:59.976" v="3508" actId="27803"/>
          <ac:spMkLst>
            <pc:docMk/>
            <pc:sldMk cId="767519772" sldId="268"/>
            <ac:spMk id="5742" creationId="{7D21EF0B-EDB6-D4C7-3D1C-A84E95042CD1}"/>
          </ac:spMkLst>
        </pc:spChg>
        <pc:spChg chg="mod">
          <ac:chgData name="One Skill" userId="8d49c830ac36a521" providerId="LiveId" clId="{EA354719-4A8A-47E8-A6A4-79A949610386}" dt="2024-04-18T13:40:59.976" v="3508" actId="27803"/>
          <ac:spMkLst>
            <pc:docMk/>
            <pc:sldMk cId="767519772" sldId="268"/>
            <ac:spMk id="5743" creationId="{FDFA7B01-DB4C-EF0B-E685-E962AE4B57E5}"/>
          </ac:spMkLst>
        </pc:spChg>
        <pc:spChg chg="mod">
          <ac:chgData name="One Skill" userId="8d49c830ac36a521" providerId="LiveId" clId="{EA354719-4A8A-47E8-A6A4-79A949610386}" dt="2024-04-18T13:40:59.976" v="3508" actId="27803"/>
          <ac:spMkLst>
            <pc:docMk/>
            <pc:sldMk cId="767519772" sldId="268"/>
            <ac:spMk id="5744" creationId="{70A3C036-2066-6290-E3F5-AC58858912A9}"/>
          </ac:spMkLst>
        </pc:spChg>
        <pc:spChg chg="mod">
          <ac:chgData name="One Skill" userId="8d49c830ac36a521" providerId="LiveId" clId="{EA354719-4A8A-47E8-A6A4-79A949610386}" dt="2024-04-18T13:40:59.976" v="3508" actId="27803"/>
          <ac:spMkLst>
            <pc:docMk/>
            <pc:sldMk cId="767519772" sldId="268"/>
            <ac:spMk id="5745" creationId="{08EC63EE-5AF0-1A07-ADF6-13361D7347B0}"/>
          </ac:spMkLst>
        </pc:spChg>
        <pc:spChg chg="mod">
          <ac:chgData name="One Skill" userId="8d49c830ac36a521" providerId="LiveId" clId="{EA354719-4A8A-47E8-A6A4-79A949610386}" dt="2024-04-18T13:40:59.976" v="3508" actId="27803"/>
          <ac:spMkLst>
            <pc:docMk/>
            <pc:sldMk cId="767519772" sldId="268"/>
            <ac:spMk id="5746" creationId="{7B88C906-3F58-DF38-41EB-5AA585A0A1AB}"/>
          </ac:spMkLst>
        </pc:spChg>
        <pc:spChg chg="mod">
          <ac:chgData name="One Skill" userId="8d49c830ac36a521" providerId="LiveId" clId="{EA354719-4A8A-47E8-A6A4-79A949610386}" dt="2024-04-18T13:40:59.976" v="3508" actId="27803"/>
          <ac:spMkLst>
            <pc:docMk/>
            <pc:sldMk cId="767519772" sldId="268"/>
            <ac:spMk id="5747" creationId="{D4AD982B-1764-7E74-BE41-8770E48C2F99}"/>
          </ac:spMkLst>
        </pc:spChg>
        <pc:spChg chg="mod">
          <ac:chgData name="One Skill" userId="8d49c830ac36a521" providerId="LiveId" clId="{EA354719-4A8A-47E8-A6A4-79A949610386}" dt="2024-04-18T13:40:59.976" v="3508" actId="27803"/>
          <ac:spMkLst>
            <pc:docMk/>
            <pc:sldMk cId="767519772" sldId="268"/>
            <ac:spMk id="5748" creationId="{B7EC8AA3-AD6B-5C45-958C-A05304A60044}"/>
          </ac:spMkLst>
        </pc:spChg>
        <pc:spChg chg="mod">
          <ac:chgData name="One Skill" userId="8d49c830ac36a521" providerId="LiveId" clId="{EA354719-4A8A-47E8-A6A4-79A949610386}" dt="2024-04-18T13:40:59.976" v="3508" actId="27803"/>
          <ac:spMkLst>
            <pc:docMk/>
            <pc:sldMk cId="767519772" sldId="268"/>
            <ac:spMk id="5749" creationId="{EDD3FCF3-A7FE-B923-279C-5EEFDBF2E8CB}"/>
          </ac:spMkLst>
        </pc:spChg>
        <pc:spChg chg="mod">
          <ac:chgData name="One Skill" userId="8d49c830ac36a521" providerId="LiveId" clId="{EA354719-4A8A-47E8-A6A4-79A949610386}" dt="2024-04-18T13:40:59.976" v="3508" actId="27803"/>
          <ac:spMkLst>
            <pc:docMk/>
            <pc:sldMk cId="767519772" sldId="268"/>
            <ac:spMk id="5750" creationId="{3903218D-D29C-D663-0A15-F548D230DE65}"/>
          </ac:spMkLst>
        </pc:spChg>
        <pc:spChg chg="mod">
          <ac:chgData name="One Skill" userId="8d49c830ac36a521" providerId="LiveId" clId="{EA354719-4A8A-47E8-A6A4-79A949610386}" dt="2024-04-18T13:40:59.976" v="3508" actId="27803"/>
          <ac:spMkLst>
            <pc:docMk/>
            <pc:sldMk cId="767519772" sldId="268"/>
            <ac:spMk id="5751" creationId="{A6D4902E-C764-5CA9-25FE-3BAFDBA70DB3}"/>
          </ac:spMkLst>
        </pc:spChg>
        <pc:spChg chg="mod">
          <ac:chgData name="One Skill" userId="8d49c830ac36a521" providerId="LiveId" clId="{EA354719-4A8A-47E8-A6A4-79A949610386}" dt="2024-04-18T13:40:59.976" v="3508" actId="27803"/>
          <ac:spMkLst>
            <pc:docMk/>
            <pc:sldMk cId="767519772" sldId="268"/>
            <ac:spMk id="5752" creationId="{1F60206D-9A84-A3BA-16BA-6DEE2B68FD59}"/>
          </ac:spMkLst>
        </pc:spChg>
        <pc:spChg chg="mod">
          <ac:chgData name="One Skill" userId="8d49c830ac36a521" providerId="LiveId" clId="{EA354719-4A8A-47E8-A6A4-79A949610386}" dt="2024-04-18T13:40:59.976" v="3508" actId="27803"/>
          <ac:spMkLst>
            <pc:docMk/>
            <pc:sldMk cId="767519772" sldId="268"/>
            <ac:spMk id="5753" creationId="{BF7351A3-3C39-8F48-823C-4AF63F254BFD}"/>
          </ac:spMkLst>
        </pc:spChg>
        <pc:spChg chg="mod">
          <ac:chgData name="One Skill" userId="8d49c830ac36a521" providerId="LiveId" clId="{EA354719-4A8A-47E8-A6A4-79A949610386}" dt="2024-04-18T13:40:59.976" v="3508" actId="27803"/>
          <ac:spMkLst>
            <pc:docMk/>
            <pc:sldMk cId="767519772" sldId="268"/>
            <ac:spMk id="5754" creationId="{0571B503-7117-D7E2-290B-827653CA25B3}"/>
          </ac:spMkLst>
        </pc:spChg>
        <pc:spChg chg="mod">
          <ac:chgData name="One Skill" userId="8d49c830ac36a521" providerId="LiveId" clId="{EA354719-4A8A-47E8-A6A4-79A949610386}" dt="2024-04-18T13:40:59.976" v="3508" actId="27803"/>
          <ac:spMkLst>
            <pc:docMk/>
            <pc:sldMk cId="767519772" sldId="268"/>
            <ac:spMk id="5755" creationId="{DBF645F2-FD32-F79F-EB6F-EC1655329C0C}"/>
          </ac:spMkLst>
        </pc:spChg>
        <pc:spChg chg="mod">
          <ac:chgData name="One Skill" userId="8d49c830ac36a521" providerId="LiveId" clId="{EA354719-4A8A-47E8-A6A4-79A949610386}" dt="2024-04-18T13:40:59.976" v="3508" actId="27803"/>
          <ac:spMkLst>
            <pc:docMk/>
            <pc:sldMk cId="767519772" sldId="268"/>
            <ac:spMk id="5756" creationId="{9BFE63F5-C2C1-DCB8-4224-34AADDE3B612}"/>
          </ac:spMkLst>
        </pc:spChg>
        <pc:spChg chg="mod">
          <ac:chgData name="One Skill" userId="8d49c830ac36a521" providerId="LiveId" clId="{EA354719-4A8A-47E8-A6A4-79A949610386}" dt="2024-04-18T13:40:59.976" v="3508" actId="27803"/>
          <ac:spMkLst>
            <pc:docMk/>
            <pc:sldMk cId="767519772" sldId="268"/>
            <ac:spMk id="5757" creationId="{9E857F17-5E2A-E1F3-6F77-FC15A889C5A6}"/>
          </ac:spMkLst>
        </pc:spChg>
        <pc:spChg chg="mod">
          <ac:chgData name="One Skill" userId="8d49c830ac36a521" providerId="LiveId" clId="{EA354719-4A8A-47E8-A6A4-79A949610386}" dt="2024-04-18T13:40:59.976" v="3508" actId="27803"/>
          <ac:spMkLst>
            <pc:docMk/>
            <pc:sldMk cId="767519772" sldId="268"/>
            <ac:spMk id="5758" creationId="{59838700-422F-8B93-9640-5E6D29D188A3}"/>
          </ac:spMkLst>
        </pc:spChg>
        <pc:spChg chg="mod">
          <ac:chgData name="One Skill" userId="8d49c830ac36a521" providerId="LiveId" clId="{EA354719-4A8A-47E8-A6A4-79A949610386}" dt="2024-04-18T13:40:59.976" v="3508" actId="27803"/>
          <ac:spMkLst>
            <pc:docMk/>
            <pc:sldMk cId="767519772" sldId="268"/>
            <ac:spMk id="5759" creationId="{4DE7247F-A72B-7162-98C8-9E46C99E74B4}"/>
          </ac:spMkLst>
        </pc:spChg>
        <pc:spChg chg="mod">
          <ac:chgData name="One Skill" userId="8d49c830ac36a521" providerId="LiveId" clId="{EA354719-4A8A-47E8-A6A4-79A949610386}" dt="2024-04-18T13:40:59.976" v="3508" actId="27803"/>
          <ac:spMkLst>
            <pc:docMk/>
            <pc:sldMk cId="767519772" sldId="268"/>
            <ac:spMk id="5760" creationId="{2D930239-1638-7DF2-3FF9-8513D3C875FC}"/>
          </ac:spMkLst>
        </pc:spChg>
        <pc:spChg chg="mod">
          <ac:chgData name="One Skill" userId="8d49c830ac36a521" providerId="LiveId" clId="{EA354719-4A8A-47E8-A6A4-79A949610386}" dt="2024-04-18T13:40:59.976" v="3508" actId="27803"/>
          <ac:spMkLst>
            <pc:docMk/>
            <pc:sldMk cId="767519772" sldId="268"/>
            <ac:spMk id="5761" creationId="{2BF6B633-C361-AFA4-B0C3-DB388B3D7208}"/>
          </ac:spMkLst>
        </pc:spChg>
        <pc:spChg chg="mod">
          <ac:chgData name="One Skill" userId="8d49c830ac36a521" providerId="LiveId" clId="{EA354719-4A8A-47E8-A6A4-79A949610386}" dt="2024-04-18T13:40:59.976" v="3508" actId="27803"/>
          <ac:spMkLst>
            <pc:docMk/>
            <pc:sldMk cId="767519772" sldId="268"/>
            <ac:spMk id="5762" creationId="{4AE2C5D2-5AF4-D429-6353-2803F5F6687A}"/>
          </ac:spMkLst>
        </pc:spChg>
        <pc:spChg chg="mod">
          <ac:chgData name="One Skill" userId="8d49c830ac36a521" providerId="LiveId" clId="{EA354719-4A8A-47E8-A6A4-79A949610386}" dt="2024-04-18T13:40:59.976" v="3508" actId="27803"/>
          <ac:spMkLst>
            <pc:docMk/>
            <pc:sldMk cId="767519772" sldId="268"/>
            <ac:spMk id="5763" creationId="{1F4424DC-C3AA-E3C6-32C5-6092546712D4}"/>
          </ac:spMkLst>
        </pc:spChg>
        <pc:spChg chg="mod">
          <ac:chgData name="One Skill" userId="8d49c830ac36a521" providerId="LiveId" clId="{EA354719-4A8A-47E8-A6A4-79A949610386}" dt="2024-04-18T13:40:59.976" v="3508" actId="27803"/>
          <ac:spMkLst>
            <pc:docMk/>
            <pc:sldMk cId="767519772" sldId="268"/>
            <ac:spMk id="5764" creationId="{FF33154F-FB3A-19C6-5B82-AFF8DF86705A}"/>
          </ac:spMkLst>
        </pc:spChg>
        <pc:spChg chg="mod">
          <ac:chgData name="One Skill" userId="8d49c830ac36a521" providerId="LiveId" clId="{EA354719-4A8A-47E8-A6A4-79A949610386}" dt="2024-04-18T13:40:59.976" v="3508" actId="27803"/>
          <ac:spMkLst>
            <pc:docMk/>
            <pc:sldMk cId="767519772" sldId="268"/>
            <ac:spMk id="5765" creationId="{76465956-0F40-E82C-34C9-8BC0FF817460}"/>
          </ac:spMkLst>
        </pc:spChg>
        <pc:spChg chg="mod">
          <ac:chgData name="One Skill" userId="8d49c830ac36a521" providerId="LiveId" clId="{EA354719-4A8A-47E8-A6A4-79A949610386}" dt="2024-04-18T13:40:59.976" v="3508" actId="27803"/>
          <ac:spMkLst>
            <pc:docMk/>
            <pc:sldMk cId="767519772" sldId="268"/>
            <ac:spMk id="5766" creationId="{AB4059A0-EF2F-A034-3554-2186A6853291}"/>
          </ac:spMkLst>
        </pc:spChg>
        <pc:spChg chg="mod">
          <ac:chgData name="One Skill" userId="8d49c830ac36a521" providerId="LiveId" clId="{EA354719-4A8A-47E8-A6A4-79A949610386}" dt="2024-04-18T13:40:59.976" v="3508" actId="27803"/>
          <ac:spMkLst>
            <pc:docMk/>
            <pc:sldMk cId="767519772" sldId="268"/>
            <ac:spMk id="5767" creationId="{5BEBEBFC-312F-D43B-52A0-ED1994134461}"/>
          </ac:spMkLst>
        </pc:spChg>
        <pc:spChg chg="mod">
          <ac:chgData name="One Skill" userId="8d49c830ac36a521" providerId="LiveId" clId="{EA354719-4A8A-47E8-A6A4-79A949610386}" dt="2024-04-18T13:40:59.976" v="3508" actId="27803"/>
          <ac:spMkLst>
            <pc:docMk/>
            <pc:sldMk cId="767519772" sldId="268"/>
            <ac:spMk id="5768" creationId="{8A375604-E6EE-14B0-0238-5D40128F0CC2}"/>
          </ac:spMkLst>
        </pc:spChg>
        <pc:spChg chg="mod">
          <ac:chgData name="One Skill" userId="8d49c830ac36a521" providerId="LiveId" clId="{EA354719-4A8A-47E8-A6A4-79A949610386}" dt="2024-04-18T13:40:59.976" v="3508" actId="27803"/>
          <ac:spMkLst>
            <pc:docMk/>
            <pc:sldMk cId="767519772" sldId="268"/>
            <ac:spMk id="5769" creationId="{A4DB4170-878F-1D99-CC7E-2C007DCC092A}"/>
          </ac:spMkLst>
        </pc:spChg>
        <pc:spChg chg="mod">
          <ac:chgData name="One Skill" userId="8d49c830ac36a521" providerId="LiveId" clId="{EA354719-4A8A-47E8-A6A4-79A949610386}" dt="2024-04-18T13:40:59.976" v="3508" actId="27803"/>
          <ac:spMkLst>
            <pc:docMk/>
            <pc:sldMk cId="767519772" sldId="268"/>
            <ac:spMk id="5770" creationId="{3C188B98-D4B7-BC35-DA2A-22A918C54257}"/>
          </ac:spMkLst>
        </pc:spChg>
        <pc:spChg chg="mod">
          <ac:chgData name="One Skill" userId="8d49c830ac36a521" providerId="LiveId" clId="{EA354719-4A8A-47E8-A6A4-79A949610386}" dt="2024-04-18T13:40:59.976" v="3508" actId="27803"/>
          <ac:spMkLst>
            <pc:docMk/>
            <pc:sldMk cId="767519772" sldId="268"/>
            <ac:spMk id="5771" creationId="{C1BD8426-A4F1-1653-850E-4ABC1A3FCC7B}"/>
          </ac:spMkLst>
        </pc:spChg>
        <pc:spChg chg="mod">
          <ac:chgData name="One Skill" userId="8d49c830ac36a521" providerId="LiveId" clId="{EA354719-4A8A-47E8-A6A4-79A949610386}" dt="2024-04-18T13:40:59.976" v="3508" actId="27803"/>
          <ac:spMkLst>
            <pc:docMk/>
            <pc:sldMk cId="767519772" sldId="268"/>
            <ac:spMk id="5772" creationId="{9FD6EC4B-F32B-ED8F-C7C8-9E166AB9F068}"/>
          </ac:spMkLst>
        </pc:spChg>
        <pc:spChg chg="mod">
          <ac:chgData name="One Skill" userId="8d49c830ac36a521" providerId="LiveId" clId="{EA354719-4A8A-47E8-A6A4-79A949610386}" dt="2024-04-18T13:40:59.976" v="3508" actId="27803"/>
          <ac:spMkLst>
            <pc:docMk/>
            <pc:sldMk cId="767519772" sldId="268"/>
            <ac:spMk id="5773" creationId="{E1AA5B86-B1B1-FA93-FFBE-2A6B60C98597}"/>
          </ac:spMkLst>
        </pc:spChg>
        <pc:spChg chg="mod">
          <ac:chgData name="One Skill" userId="8d49c830ac36a521" providerId="LiveId" clId="{EA354719-4A8A-47E8-A6A4-79A949610386}" dt="2024-04-18T13:40:59.976" v="3508" actId="27803"/>
          <ac:spMkLst>
            <pc:docMk/>
            <pc:sldMk cId="767519772" sldId="268"/>
            <ac:spMk id="5774" creationId="{ED6B5642-FA2B-CE64-5886-64A78640A8C2}"/>
          </ac:spMkLst>
        </pc:spChg>
        <pc:spChg chg="mod">
          <ac:chgData name="One Skill" userId="8d49c830ac36a521" providerId="LiveId" clId="{EA354719-4A8A-47E8-A6A4-79A949610386}" dt="2024-04-18T13:40:59.976" v="3508" actId="27803"/>
          <ac:spMkLst>
            <pc:docMk/>
            <pc:sldMk cId="767519772" sldId="268"/>
            <ac:spMk id="5775" creationId="{0A6B5385-1566-5467-6237-94598539F579}"/>
          </ac:spMkLst>
        </pc:spChg>
        <pc:spChg chg="mod">
          <ac:chgData name="One Skill" userId="8d49c830ac36a521" providerId="LiveId" clId="{EA354719-4A8A-47E8-A6A4-79A949610386}" dt="2024-04-18T13:40:59.976" v="3508" actId="27803"/>
          <ac:spMkLst>
            <pc:docMk/>
            <pc:sldMk cId="767519772" sldId="268"/>
            <ac:spMk id="5776" creationId="{F7B3B65E-688C-54EE-6D4B-857B71B10DAC}"/>
          </ac:spMkLst>
        </pc:spChg>
        <pc:spChg chg="mod">
          <ac:chgData name="One Skill" userId="8d49c830ac36a521" providerId="LiveId" clId="{EA354719-4A8A-47E8-A6A4-79A949610386}" dt="2024-04-18T13:40:59.976" v="3508" actId="27803"/>
          <ac:spMkLst>
            <pc:docMk/>
            <pc:sldMk cId="767519772" sldId="268"/>
            <ac:spMk id="5777" creationId="{113E6908-C953-707A-DA18-96641B8CE840}"/>
          </ac:spMkLst>
        </pc:spChg>
        <pc:spChg chg="mod">
          <ac:chgData name="One Skill" userId="8d49c830ac36a521" providerId="LiveId" clId="{EA354719-4A8A-47E8-A6A4-79A949610386}" dt="2024-04-18T13:40:59.976" v="3508" actId="27803"/>
          <ac:spMkLst>
            <pc:docMk/>
            <pc:sldMk cId="767519772" sldId="268"/>
            <ac:spMk id="5778" creationId="{284089D9-737E-8978-4B4D-7CC68FDF39F2}"/>
          </ac:spMkLst>
        </pc:spChg>
        <pc:spChg chg="mod">
          <ac:chgData name="One Skill" userId="8d49c830ac36a521" providerId="LiveId" clId="{EA354719-4A8A-47E8-A6A4-79A949610386}" dt="2024-04-18T13:40:59.976" v="3508" actId="27803"/>
          <ac:spMkLst>
            <pc:docMk/>
            <pc:sldMk cId="767519772" sldId="268"/>
            <ac:spMk id="5779" creationId="{3E9786A8-C605-6CFB-D8F7-5C091ED3E2D2}"/>
          </ac:spMkLst>
        </pc:spChg>
        <pc:spChg chg="mod">
          <ac:chgData name="One Skill" userId="8d49c830ac36a521" providerId="LiveId" clId="{EA354719-4A8A-47E8-A6A4-79A949610386}" dt="2024-04-18T13:40:59.976" v="3508" actId="27803"/>
          <ac:spMkLst>
            <pc:docMk/>
            <pc:sldMk cId="767519772" sldId="268"/>
            <ac:spMk id="5780" creationId="{4195CA85-ED16-F121-3F5B-7EEF2A25A7DB}"/>
          </ac:spMkLst>
        </pc:spChg>
        <pc:spChg chg="mod">
          <ac:chgData name="One Skill" userId="8d49c830ac36a521" providerId="LiveId" clId="{EA354719-4A8A-47E8-A6A4-79A949610386}" dt="2024-04-18T13:40:59.976" v="3508" actId="27803"/>
          <ac:spMkLst>
            <pc:docMk/>
            <pc:sldMk cId="767519772" sldId="268"/>
            <ac:spMk id="5781" creationId="{02877554-3ACC-B2C8-F342-EE31618F4FD2}"/>
          </ac:spMkLst>
        </pc:spChg>
        <pc:spChg chg="mod">
          <ac:chgData name="One Skill" userId="8d49c830ac36a521" providerId="LiveId" clId="{EA354719-4A8A-47E8-A6A4-79A949610386}" dt="2024-04-18T13:40:59.976" v="3508" actId="27803"/>
          <ac:spMkLst>
            <pc:docMk/>
            <pc:sldMk cId="767519772" sldId="268"/>
            <ac:spMk id="5782" creationId="{6A9E4E52-5C8A-DD7F-E369-F80E68723AAD}"/>
          </ac:spMkLst>
        </pc:spChg>
        <pc:spChg chg="mod">
          <ac:chgData name="One Skill" userId="8d49c830ac36a521" providerId="LiveId" clId="{EA354719-4A8A-47E8-A6A4-79A949610386}" dt="2024-04-18T13:40:59.976" v="3508" actId="27803"/>
          <ac:spMkLst>
            <pc:docMk/>
            <pc:sldMk cId="767519772" sldId="268"/>
            <ac:spMk id="5783" creationId="{FD70C006-2EED-8516-5089-224237AA4014}"/>
          </ac:spMkLst>
        </pc:spChg>
        <pc:spChg chg="mod">
          <ac:chgData name="One Skill" userId="8d49c830ac36a521" providerId="LiveId" clId="{EA354719-4A8A-47E8-A6A4-79A949610386}" dt="2024-04-18T13:40:59.976" v="3508" actId="27803"/>
          <ac:spMkLst>
            <pc:docMk/>
            <pc:sldMk cId="767519772" sldId="268"/>
            <ac:spMk id="5784" creationId="{FA7374FB-9269-077D-47F3-E501824E5F77}"/>
          </ac:spMkLst>
        </pc:spChg>
        <pc:spChg chg="mod">
          <ac:chgData name="One Skill" userId="8d49c830ac36a521" providerId="LiveId" clId="{EA354719-4A8A-47E8-A6A4-79A949610386}" dt="2024-04-18T13:40:59.976" v="3508" actId="27803"/>
          <ac:spMkLst>
            <pc:docMk/>
            <pc:sldMk cId="767519772" sldId="268"/>
            <ac:spMk id="5785" creationId="{81C33ACE-3C2B-7298-65C1-736BB18A45D9}"/>
          </ac:spMkLst>
        </pc:spChg>
        <pc:spChg chg="mod">
          <ac:chgData name="One Skill" userId="8d49c830ac36a521" providerId="LiveId" clId="{EA354719-4A8A-47E8-A6A4-79A949610386}" dt="2024-04-18T13:40:59.976" v="3508" actId="27803"/>
          <ac:spMkLst>
            <pc:docMk/>
            <pc:sldMk cId="767519772" sldId="268"/>
            <ac:spMk id="5786" creationId="{74343D8A-25F4-F33A-B883-0DC137AB32DE}"/>
          </ac:spMkLst>
        </pc:spChg>
        <pc:spChg chg="mod">
          <ac:chgData name="One Skill" userId="8d49c830ac36a521" providerId="LiveId" clId="{EA354719-4A8A-47E8-A6A4-79A949610386}" dt="2024-04-18T13:40:59.976" v="3508" actId="27803"/>
          <ac:spMkLst>
            <pc:docMk/>
            <pc:sldMk cId="767519772" sldId="268"/>
            <ac:spMk id="5787" creationId="{F5268BE1-2914-1353-CDDF-7BFC0DC4ED21}"/>
          </ac:spMkLst>
        </pc:spChg>
        <pc:spChg chg="mod">
          <ac:chgData name="One Skill" userId="8d49c830ac36a521" providerId="LiveId" clId="{EA354719-4A8A-47E8-A6A4-79A949610386}" dt="2024-04-18T13:40:59.976" v="3508" actId="27803"/>
          <ac:spMkLst>
            <pc:docMk/>
            <pc:sldMk cId="767519772" sldId="268"/>
            <ac:spMk id="5788" creationId="{EFF5322E-5B7A-70DE-F928-5D5640BD971B}"/>
          </ac:spMkLst>
        </pc:spChg>
        <pc:spChg chg="mod">
          <ac:chgData name="One Skill" userId="8d49c830ac36a521" providerId="LiveId" clId="{EA354719-4A8A-47E8-A6A4-79A949610386}" dt="2024-04-18T13:40:59.976" v="3508" actId="27803"/>
          <ac:spMkLst>
            <pc:docMk/>
            <pc:sldMk cId="767519772" sldId="268"/>
            <ac:spMk id="5789" creationId="{A3F80C7D-35E9-DAD9-06A6-79375199DCD0}"/>
          </ac:spMkLst>
        </pc:spChg>
        <pc:spChg chg="mod">
          <ac:chgData name="One Skill" userId="8d49c830ac36a521" providerId="LiveId" clId="{EA354719-4A8A-47E8-A6A4-79A949610386}" dt="2024-04-18T13:40:59.976" v="3508" actId="27803"/>
          <ac:spMkLst>
            <pc:docMk/>
            <pc:sldMk cId="767519772" sldId="268"/>
            <ac:spMk id="5790" creationId="{321EDAF3-9F79-5C7C-096B-826274036A40}"/>
          </ac:spMkLst>
        </pc:spChg>
        <pc:spChg chg="mod">
          <ac:chgData name="One Skill" userId="8d49c830ac36a521" providerId="LiveId" clId="{EA354719-4A8A-47E8-A6A4-79A949610386}" dt="2024-04-18T13:40:59.976" v="3508" actId="27803"/>
          <ac:spMkLst>
            <pc:docMk/>
            <pc:sldMk cId="767519772" sldId="268"/>
            <ac:spMk id="5791" creationId="{F87EF853-68E1-0081-B4D9-A4C6580B68DB}"/>
          </ac:spMkLst>
        </pc:spChg>
        <pc:spChg chg="mod">
          <ac:chgData name="One Skill" userId="8d49c830ac36a521" providerId="LiveId" clId="{EA354719-4A8A-47E8-A6A4-79A949610386}" dt="2024-04-18T13:40:59.976" v="3508" actId="27803"/>
          <ac:spMkLst>
            <pc:docMk/>
            <pc:sldMk cId="767519772" sldId="268"/>
            <ac:spMk id="5792" creationId="{B7350D98-AD5F-E469-6768-3ABB2EFBF8C9}"/>
          </ac:spMkLst>
        </pc:spChg>
        <pc:spChg chg="mod">
          <ac:chgData name="One Skill" userId="8d49c830ac36a521" providerId="LiveId" clId="{EA354719-4A8A-47E8-A6A4-79A949610386}" dt="2024-04-18T13:40:59.976" v="3508" actId="27803"/>
          <ac:spMkLst>
            <pc:docMk/>
            <pc:sldMk cId="767519772" sldId="268"/>
            <ac:spMk id="5793" creationId="{90A0F7F7-4A9C-5BF7-2399-79CC25041761}"/>
          </ac:spMkLst>
        </pc:spChg>
        <pc:spChg chg="mod">
          <ac:chgData name="One Skill" userId="8d49c830ac36a521" providerId="LiveId" clId="{EA354719-4A8A-47E8-A6A4-79A949610386}" dt="2024-04-18T13:40:59.976" v="3508" actId="27803"/>
          <ac:spMkLst>
            <pc:docMk/>
            <pc:sldMk cId="767519772" sldId="268"/>
            <ac:spMk id="5794" creationId="{E552D768-9B86-EC68-0415-8CA2F1AC4C39}"/>
          </ac:spMkLst>
        </pc:spChg>
        <pc:spChg chg="mod">
          <ac:chgData name="One Skill" userId="8d49c830ac36a521" providerId="LiveId" clId="{EA354719-4A8A-47E8-A6A4-79A949610386}" dt="2024-04-18T13:40:59.976" v="3508" actId="27803"/>
          <ac:spMkLst>
            <pc:docMk/>
            <pc:sldMk cId="767519772" sldId="268"/>
            <ac:spMk id="5795" creationId="{99E7379B-471D-DFE6-9111-6E2479829EB1}"/>
          </ac:spMkLst>
        </pc:spChg>
        <pc:spChg chg="mod">
          <ac:chgData name="One Skill" userId="8d49c830ac36a521" providerId="LiveId" clId="{EA354719-4A8A-47E8-A6A4-79A949610386}" dt="2024-04-18T13:40:59.976" v="3508" actId="27803"/>
          <ac:spMkLst>
            <pc:docMk/>
            <pc:sldMk cId="767519772" sldId="268"/>
            <ac:spMk id="5796" creationId="{14D5F24A-7080-5C2D-3081-3196FADD5268}"/>
          </ac:spMkLst>
        </pc:spChg>
        <pc:spChg chg="mod">
          <ac:chgData name="One Skill" userId="8d49c830ac36a521" providerId="LiveId" clId="{EA354719-4A8A-47E8-A6A4-79A949610386}" dt="2024-04-18T13:40:59.976" v="3508" actId="27803"/>
          <ac:spMkLst>
            <pc:docMk/>
            <pc:sldMk cId="767519772" sldId="268"/>
            <ac:spMk id="5797" creationId="{8ED2241E-10A9-8183-6FD0-96CA705C10E0}"/>
          </ac:spMkLst>
        </pc:spChg>
        <pc:spChg chg="mod">
          <ac:chgData name="One Skill" userId="8d49c830ac36a521" providerId="LiveId" clId="{EA354719-4A8A-47E8-A6A4-79A949610386}" dt="2024-04-18T13:40:59.976" v="3508" actId="27803"/>
          <ac:spMkLst>
            <pc:docMk/>
            <pc:sldMk cId="767519772" sldId="268"/>
            <ac:spMk id="5798" creationId="{9E6FECA8-FD93-5E2E-7DB6-94849AC1F594}"/>
          </ac:spMkLst>
        </pc:spChg>
        <pc:spChg chg="mod">
          <ac:chgData name="One Skill" userId="8d49c830ac36a521" providerId="LiveId" clId="{EA354719-4A8A-47E8-A6A4-79A949610386}" dt="2024-04-18T13:40:59.976" v="3508" actId="27803"/>
          <ac:spMkLst>
            <pc:docMk/>
            <pc:sldMk cId="767519772" sldId="268"/>
            <ac:spMk id="5799" creationId="{4D857FA4-25A4-B3D1-3C05-B405E7F68BFB}"/>
          </ac:spMkLst>
        </pc:spChg>
        <pc:spChg chg="mod">
          <ac:chgData name="One Skill" userId="8d49c830ac36a521" providerId="LiveId" clId="{EA354719-4A8A-47E8-A6A4-79A949610386}" dt="2024-04-18T13:40:59.976" v="3508" actId="27803"/>
          <ac:spMkLst>
            <pc:docMk/>
            <pc:sldMk cId="767519772" sldId="268"/>
            <ac:spMk id="5800" creationId="{15A82B07-2269-C3B2-41D5-C8BE533F3EFA}"/>
          </ac:spMkLst>
        </pc:spChg>
        <pc:spChg chg="mod">
          <ac:chgData name="One Skill" userId="8d49c830ac36a521" providerId="LiveId" clId="{EA354719-4A8A-47E8-A6A4-79A949610386}" dt="2024-04-18T13:40:59.976" v="3508" actId="27803"/>
          <ac:spMkLst>
            <pc:docMk/>
            <pc:sldMk cId="767519772" sldId="268"/>
            <ac:spMk id="5801" creationId="{423843DA-0739-E408-9ABD-BAFBE30833AC}"/>
          </ac:spMkLst>
        </pc:spChg>
        <pc:spChg chg="mod">
          <ac:chgData name="One Skill" userId="8d49c830ac36a521" providerId="LiveId" clId="{EA354719-4A8A-47E8-A6A4-79A949610386}" dt="2024-04-18T13:40:59.976" v="3508" actId="27803"/>
          <ac:spMkLst>
            <pc:docMk/>
            <pc:sldMk cId="767519772" sldId="268"/>
            <ac:spMk id="5802" creationId="{BB54E792-700B-0BED-B50F-08B4F22B01F8}"/>
          </ac:spMkLst>
        </pc:spChg>
        <pc:spChg chg="mod">
          <ac:chgData name="One Skill" userId="8d49c830ac36a521" providerId="LiveId" clId="{EA354719-4A8A-47E8-A6A4-79A949610386}" dt="2024-04-18T13:40:59.976" v="3508" actId="27803"/>
          <ac:spMkLst>
            <pc:docMk/>
            <pc:sldMk cId="767519772" sldId="268"/>
            <ac:spMk id="5803" creationId="{BE19D9C9-A808-E430-D159-EAE51F998330}"/>
          </ac:spMkLst>
        </pc:spChg>
        <pc:spChg chg="mod">
          <ac:chgData name="One Skill" userId="8d49c830ac36a521" providerId="LiveId" clId="{EA354719-4A8A-47E8-A6A4-79A949610386}" dt="2024-04-18T13:40:59.976" v="3508" actId="27803"/>
          <ac:spMkLst>
            <pc:docMk/>
            <pc:sldMk cId="767519772" sldId="268"/>
            <ac:spMk id="5804" creationId="{8ACA6B26-ABE0-B18F-7561-540DCFBFF8AB}"/>
          </ac:spMkLst>
        </pc:spChg>
        <pc:spChg chg="mod">
          <ac:chgData name="One Skill" userId="8d49c830ac36a521" providerId="LiveId" clId="{EA354719-4A8A-47E8-A6A4-79A949610386}" dt="2024-04-18T13:40:59.976" v="3508" actId="27803"/>
          <ac:spMkLst>
            <pc:docMk/>
            <pc:sldMk cId="767519772" sldId="268"/>
            <ac:spMk id="5805" creationId="{42F662BF-F4B5-BBEE-6D37-B10A58C83441}"/>
          </ac:spMkLst>
        </pc:spChg>
        <pc:spChg chg="mod">
          <ac:chgData name="One Skill" userId="8d49c830ac36a521" providerId="LiveId" clId="{EA354719-4A8A-47E8-A6A4-79A949610386}" dt="2024-04-18T13:40:59.976" v="3508" actId="27803"/>
          <ac:spMkLst>
            <pc:docMk/>
            <pc:sldMk cId="767519772" sldId="268"/>
            <ac:spMk id="5806" creationId="{92E3D8EC-F589-F006-E343-3A1900334AC3}"/>
          </ac:spMkLst>
        </pc:spChg>
        <pc:spChg chg="mod">
          <ac:chgData name="One Skill" userId="8d49c830ac36a521" providerId="LiveId" clId="{EA354719-4A8A-47E8-A6A4-79A949610386}" dt="2024-04-18T13:40:59.976" v="3508" actId="27803"/>
          <ac:spMkLst>
            <pc:docMk/>
            <pc:sldMk cId="767519772" sldId="268"/>
            <ac:spMk id="5807" creationId="{7CEB85FA-2333-24F1-2D1D-FC8E6CEC53A0}"/>
          </ac:spMkLst>
        </pc:spChg>
        <pc:spChg chg="mod">
          <ac:chgData name="One Skill" userId="8d49c830ac36a521" providerId="LiveId" clId="{EA354719-4A8A-47E8-A6A4-79A949610386}" dt="2024-04-18T13:40:59.976" v="3508" actId="27803"/>
          <ac:spMkLst>
            <pc:docMk/>
            <pc:sldMk cId="767519772" sldId="268"/>
            <ac:spMk id="5808" creationId="{FB4B87E4-40B4-0BAF-CA8C-E5719E5B7F12}"/>
          </ac:spMkLst>
        </pc:spChg>
        <pc:spChg chg="mod">
          <ac:chgData name="One Skill" userId="8d49c830ac36a521" providerId="LiveId" clId="{EA354719-4A8A-47E8-A6A4-79A949610386}" dt="2024-04-18T13:40:59.976" v="3508" actId="27803"/>
          <ac:spMkLst>
            <pc:docMk/>
            <pc:sldMk cId="767519772" sldId="268"/>
            <ac:spMk id="5809" creationId="{724FC6CB-286B-0DAA-DC68-11B4329A4372}"/>
          </ac:spMkLst>
        </pc:spChg>
        <pc:spChg chg="mod">
          <ac:chgData name="One Skill" userId="8d49c830ac36a521" providerId="LiveId" clId="{EA354719-4A8A-47E8-A6A4-79A949610386}" dt="2024-04-18T13:40:59.976" v="3508" actId="27803"/>
          <ac:spMkLst>
            <pc:docMk/>
            <pc:sldMk cId="767519772" sldId="268"/>
            <ac:spMk id="5810" creationId="{C8C41136-A739-0A1B-67AA-1484B3826DEF}"/>
          </ac:spMkLst>
        </pc:spChg>
        <pc:spChg chg="mod">
          <ac:chgData name="One Skill" userId="8d49c830ac36a521" providerId="LiveId" clId="{EA354719-4A8A-47E8-A6A4-79A949610386}" dt="2024-04-18T13:40:59.976" v="3508" actId="27803"/>
          <ac:spMkLst>
            <pc:docMk/>
            <pc:sldMk cId="767519772" sldId="268"/>
            <ac:spMk id="5811" creationId="{39D4BD7F-83DE-8329-18FF-5B3CD706196B}"/>
          </ac:spMkLst>
        </pc:spChg>
        <pc:spChg chg="mod">
          <ac:chgData name="One Skill" userId="8d49c830ac36a521" providerId="LiveId" clId="{EA354719-4A8A-47E8-A6A4-79A949610386}" dt="2024-04-18T13:40:59.976" v="3508" actId="27803"/>
          <ac:spMkLst>
            <pc:docMk/>
            <pc:sldMk cId="767519772" sldId="268"/>
            <ac:spMk id="5812" creationId="{244221E2-2E37-9BA5-13C7-2EC8E567BE26}"/>
          </ac:spMkLst>
        </pc:spChg>
        <pc:spChg chg="mod">
          <ac:chgData name="One Skill" userId="8d49c830ac36a521" providerId="LiveId" clId="{EA354719-4A8A-47E8-A6A4-79A949610386}" dt="2024-04-18T13:40:59.976" v="3508" actId="27803"/>
          <ac:spMkLst>
            <pc:docMk/>
            <pc:sldMk cId="767519772" sldId="268"/>
            <ac:spMk id="5813" creationId="{73610ABA-C39F-2DDA-E944-ECDFA9F58FFA}"/>
          </ac:spMkLst>
        </pc:spChg>
        <pc:spChg chg="mod">
          <ac:chgData name="One Skill" userId="8d49c830ac36a521" providerId="LiveId" clId="{EA354719-4A8A-47E8-A6A4-79A949610386}" dt="2024-04-18T13:40:59.976" v="3508" actId="27803"/>
          <ac:spMkLst>
            <pc:docMk/>
            <pc:sldMk cId="767519772" sldId="268"/>
            <ac:spMk id="5814" creationId="{2257BB2C-47F0-5954-64A5-C6DF16810D02}"/>
          </ac:spMkLst>
        </pc:spChg>
        <pc:spChg chg="mod">
          <ac:chgData name="One Skill" userId="8d49c830ac36a521" providerId="LiveId" clId="{EA354719-4A8A-47E8-A6A4-79A949610386}" dt="2024-04-18T13:40:59.976" v="3508" actId="27803"/>
          <ac:spMkLst>
            <pc:docMk/>
            <pc:sldMk cId="767519772" sldId="268"/>
            <ac:spMk id="5815" creationId="{4DAA8479-F1F4-1B96-0864-1A93FCAC3508}"/>
          </ac:spMkLst>
        </pc:spChg>
        <pc:spChg chg="mod">
          <ac:chgData name="One Skill" userId="8d49c830ac36a521" providerId="LiveId" clId="{EA354719-4A8A-47E8-A6A4-79A949610386}" dt="2024-04-18T13:40:59.976" v="3508" actId="27803"/>
          <ac:spMkLst>
            <pc:docMk/>
            <pc:sldMk cId="767519772" sldId="268"/>
            <ac:spMk id="5816" creationId="{8BA1A208-A72B-9D7A-C91D-6DED44CD6E23}"/>
          </ac:spMkLst>
        </pc:spChg>
        <pc:spChg chg="mod">
          <ac:chgData name="One Skill" userId="8d49c830ac36a521" providerId="LiveId" clId="{EA354719-4A8A-47E8-A6A4-79A949610386}" dt="2024-04-18T13:40:59.976" v="3508" actId="27803"/>
          <ac:spMkLst>
            <pc:docMk/>
            <pc:sldMk cId="767519772" sldId="268"/>
            <ac:spMk id="5817" creationId="{0C64032C-79AC-378F-F9F7-7A6BC3BFE1D5}"/>
          </ac:spMkLst>
        </pc:spChg>
        <pc:spChg chg="mod">
          <ac:chgData name="One Skill" userId="8d49c830ac36a521" providerId="LiveId" clId="{EA354719-4A8A-47E8-A6A4-79A949610386}" dt="2024-04-18T13:40:59.976" v="3508" actId="27803"/>
          <ac:spMkLst>
            <pc:docMk/>
            <pc:sldMk cId="767519772" sldId="268"/>
            <ac:spMk id="5818" creationId="{4C990A24-97A7-09F8-6413-545FE079C6F6}"/>
          </ac:spMkLst>
        </pc:spChg>
        <pc:spChg chg="mod">
          <ac:chgData name="One Skill" userId="8d49c830ac36a521" providerId="LiveId" clId="{EA354719-4A8A-47E8-A6A4-79A949610386}" dt="2024-04-18T13:40:59.976" v="3508" actId="27803"/>
          <ac:spMkLst>
            <pc:docMk/>
            <pc:sldMk cId="767519772" sldId="268"/>
            <ac:spMk id="5819" creationId="{9C5AC52A-BC4F-55D1-4183-DE6B20027166}"/>
          </ac:spMkLst>
        </pc:spChg>
        <pc:spChg chg="mod">
          <ac:chgData name="One Skill" userId="8d49c830ac36a521" providerId="LiveId" clId="{EA354719-4A8A-47E8-A6A4-79A949610386}" dt="2024-04-18T13:40:59.976" v="3508" actId="27803"/>
          <ac:spMkLst>
            <pc:docMk/>
            <pc:sldMk cId="767519772" sldId="268"/>
            <ac:spMk id="5820" creationId="{94E8C8CF-77D2-5B7E-1D60-FA60E920D885}"/>
          </ac:spMkLst>
        </pc:spChg>
        <pc:spChg chg="mod">
          <ac:chgData name="One Skill" userId="8d49c830ac36a521" providerId="LiveId" clId="{EA354719-4A8A-47E8-A6A4-79A949610386}" dt="2024-04-18T13:40:59.976" v="3508" actId="27803"/>
          <ac:spMkLst>
            <pc:docMk/>
            <pc:sldMk cId="767519772" sldId="268"/>
            <ac:spMk id="5821" creationId="{3A026EEB-EF4E-9692-3B02-8F4E00365F0A}"/>
          </ac:spMkLst>
        </pc:spChg>
        <pc:spChg chg="mod">
          <ac:chgData name="One Skill" userId="8d49c830ac36a521" providerId="LiveId" clId="{EA354719-4A8A-47E8-A6A4-79A949610386}" dt="2024-04-18T13:40:59.976" v="3508" actId="27803"/>
          <ac:spMkLst>
            <pc:docMk/>
            <pc:sldMk cId="767519772" sldId="268"/>
            <ac:spMk id="5822" creationId="{5DB537CF-688C-606D-444A-5748B6AB8117}"/>
          </ac:spMkLst>
        </pc:spChg>
        <pc:spChg chg="mod">
          <ac:chgData name="One Skill" userId="8d49c830ac36a521" providerId="LiveId" clId="{EA354719-4A8A-47E8-A6A4-79A949610386}" dt="2024-04-18T13:40:59.976" v="3508" actId="27803"/>
          <ac:spMkLst>
            <pc:docMk/>
            <pc:sldMk cId="767519772" sldId="268"/>
            <ac:spMk id="5823" creationId="{12D65FF9-3398-C285-3ADD-ED61E8F242FF}"/>
          </ac:spMkLst>
        </pc:spChg>
        <pc:spChg chg="mod">
          <ac:chgData name="One Skill" userId="8d49c830ac36a521" providerId="LiveId" clId="{EA354719-4A8A-47E8-A6A4-79A949610386}" dt="2024-04-18T13:40:59.976" v="3508" actId="27803"/>
          <ac:spMkLst>
            <pc:docMk/>
            <pc:sldMk cId="767519772" sldId="268"/>
            <ac:spMk id="5824" creationId="{3D5772AE-B134-00F8-AA08-27DB2F23BCB9}"/>
          </ac:spMkLst>
        </pc:spChg>
        <pc:spChg chg="mod">
          <ac:chgData name="One Skill" userId="8d49c830ac36a521" providerId="LiveId" clId="{EA354719-4A8A-47E8-A6A4-79A949610386}" dt="2024-04-18T13:40:59.976" v="3508" actId="27803"/>
          <ac:spMkLst>
            <pc:docMk/>
            <pc:sldMk cId="767519772" sldId="268"/>
            <ac:spMk id="5825" creationId="{F5E3E97C-1F1A-6044-F610-16B54236C072}"/>
          </ac:spMkLst>
        </pc:spChg>
        <pc:spChg chg="mod">
          <ac:chgData name="One Skill" userId="8d49c830ac36a521" providerId="LiveId" clId="{EA354719-4A8A-47E8-A6A4-79A949610386}" dt="2024-04-18T13:40:59.976" v="3508" actId="27803"/>
          <ac:spMkLst>
            <pc:docMk/>
            <pc:sldMk cId="767519772" sldId="268"/>
            <ac:spMk id="5826" creationId="{52D8D723-C72E-B47E-ACD9-CC7853444FD6}"/>
          </ac:spMkLst>
        </pc:spChg>
        <pc:spChg chg="mod">
          <ac:chgData name="One Skill" userId="8d49c830ac36a521" providerId="LiveId" clId="{EA354719-4A8A-47E8-A6A4-79A949610386}" dt="2024-04-18T13:40:59.976" v="3508" actId="27803"/>
          <ac:spMkLst>
            <pc:docMk/>
            <pc:sldMk cId="767519772" sldId="268"/>
            <ac:spMk id="5827" creationId="{D8CB5C55-3925-639E-0A88-70C73DE9BF85}"/>
          </ac:spMkLst>
        </pc:spChg>
        <pc:spChg chg="mod">
          <ac:chgData name="One Skill" userId="8d49c830ac36a521" providerId="LiveId" clId="{EA354719-4A8A-47E8-A6A4-79A949610386}" dt="2024-04-18T13:40:59.976" v="3508" actId="27803"/>
          <ac:spMkLst>
            <pc:docMk/>
            <pc:sldMk cId="767519772" sldId="268"/>
            <ac:spMk id="5828" creationId="{3A454C76-F33A-A89E-ABB8-B63AD343BD86}"/>
          </ac:spMkLst>
        </pc:spChg>
        <pc:spChg chg="mod">
          <ac:chgData name="One Skill" userId="8d49c830ac36a521" providerId="LiveId" clId="{EA354719-4A8A-47E8-A6A4-79A949610386}" dt="2024-04-18T13:40:59.976" v="3508" actId="27803"/>
          <ac:spMkLst>
            <pc:docMk/>
            <pc:sldMk cId="767519772" sldId="268"/>
            <ac:spMk id="5829" creationId="{C1988056-B979-EBFF-6C17-1CF7E98AD770}"/>
          </ac:spMkLst>
        </pc:spChg>
        <pc:spChg chg="mod">
          <ac:chgData name="One Skill" userId="8d49c830ac36a521" providerId="LiveId" clId="{EA354719-4A8A-47E8-A6A4-79A949610386}" dt="2024-04-18T13:40:59.976" v="3508" actId="27803"/>
          <ac:spMkLst>
            <pc:docMk/>
            <pc:sldMk cId="767519772" sldId="268"/>
            <ac:spMk id="5830" creationId="{CE7B3530-EB17-C7D3-6A46-7E359D42A123}"/>
          </ac:spMkLst>
        </pc:spChg>
        <pc:spChg chg="mod">
          <ac:chgData name="One Skill" userId="8d49c830ac36a521" providerId="LiveId" clId="{EA354719-4A8A-47E8-A6A4-79A949610386}" dt="2024-04-18T13:40:59.976" v="3508" actId="27803"/>
          <ac:spMkLst>
            <pc:docMk/>
            <pc:sldMk cId="767519772" sldId="268"/>
            <ac:spMk id="5831" creationId="{2D6F8690-93CD-47F4-FE73-F297EE6FDBDA}"/>
          </ac:spMkLst>
        </pc:spChg>
        <pc:spChg chg="mod">
          <ac:chgData name="One Skill" userId="8d49c830ac36a521" providerId="LiveId" clId="{EA354719-4A8A-47E8-A6A4-79A949610386}" dt="2024-04-18T13:40:59.976" v="3508" actId="27803"/>
          <ac:spMkLst>
            <pc:docMk/>
            <pc:sldMk cId="767519772" sldId="268"/>
            <ac:spMk id="5832" creationId="{4E583643-36FD-1E18-CD0C-B7D127ED947A}"/>
          </ac:spMkLst>
        </pc:spChg>
        <pc:spChg chg="mod">
          <ac:chgData name="One Skill" userId="8d49c830ac36a521" providerId="LiveId" clId="{EA354719-4A8A-47E8-A6A4-79A949610386}" dt="2024-04-18T13:40:59.976" v="3508" actId="27803"/>
          <ac:spMkLst>
            <pc:docMk/>
            <pc:sldMk cId="767519772" sldId="268"/>
            <ac:spMk id="5833" creationId="{D4BA18F7-88AD-E616-ACF3-F8BA962C304A}"/>
          </ac:spMkLst>
        </pc:spChg>
        <pc:spChg chg="mod">
          <ac:chgData name="One Skill" userId="8d49c830ac36a521" providerId="LiveId" clId="{EA354719-4A8A-47E8-A6A4-79A949610386}" dt="2024-04-18T13:40:59.976" v="3508" actId="27803"/>
          <ac:spMkLst>
            <pc:docMk/>
            <pc:sldMk cId="767519772" sldId="268"/>
            <ac:spMk id="5834" creationId="{57E57D23-2C22-41A0-E5A2-759C14A1AACC}"/>
          </ac:spMkLst>
        </pc:spChg>
        <pc:spChg chg="mod">
          <ac:chgData name="One Skill" userId="8d49c830ac36a521" providerId="LiveId" clId="{EA354719-4A8A-47E8-A6A4-79A949610386}" dt="2024-04-18T13:40:59.976" v="3508" actId="27803"/>
          <ac:spMkLst>
            <pc:docMk/>
            <pc:sldMk cId="767519772" sldId="268"/>
            <ac:spMk id="5835" creationId="{5697B68B-B7FB-6586-068E-D210C40B993D}"/>
          </ac:spMkLst>
        </pc:spChg>
        <pc:spChg chg="mod">
          <ac:chgData name="One Skill" userId="8d49c830ac36a521" providerId="LiveId" clId="{EA354719-4A8A-47E8-A6A4-79A949610386}" dt="2024-04-18T13:40:59.976" v="3508" actId="27803"/>
          <ac:spMkLst>
            <pc:docMk/>
            <pc:sldMk cId="767519772" sldId="268"/>
            <ac:spMk id="5836" creationId="{2A2DCD38-7DE5-DEB6-79EF-7B1A45A35513}"/>
          </ac:spMkLst>
        </pc:spChg>
        <pc:spChg chg="mod">
          <ac:chgData name="One Skill" userId="8d49c830ac36a521" providerId="LiveId" clId="{EA354719-4A8A-47E8-A6A4-79A949610386}" dt="2024-04-18T13:40:59.976" v="3508" actId="27803"/>
          <ac:spMkLst>
            <pc:docMk/>
            <pc:sldMk cId="767519772" sldId="268"/>
            <ac:spMk id="5837" creationId="{325793F9-2AF2-21F2-BBF1-E7706C7CB5D1}"/>
          </ac:spMkLst>
        </pc:spChg>
        <pc:spChg chg="mod">
          <ac:chgData name="One Skill" userId="8d49c830ac36a521" providerId="LiveId" clId="{EA354719-4A8A-47E8-A6A4-79A949610386}" dt="2024-04-18T13:40:59.976" v="3508" actId="27803"/>
          <ac:spMkLst>
            <pc:docMk/>
            <pc:sldMk cId="767519772" sldId="268"/>
            <ac:spMk id="5838" creationId="{D7FB6A42-397A-F909-8B33-9EEA7A5AB12A}"/>
          </ac:spMkLst>
        </pc:spChg>
        <pc:spChg chg="mod">
          <ac:chgData name="One Skill" userId="8d49c830ac36a521" providerId="LiveId" clId="{EA354719-4A8A-47E8-A6A4-79A949610386}" dt="2024-04-18T13:40:59.976" v="3508" actId="27803"/>
          <ac:spMkLst>
            <pc:docMk/>
            <pc:sldMk cId="767519772" sldId="268"/>
            <ac:spMk id="5839" creationId="{9D68307C-0864-26EB-44C5-A8A1D90C8581}"/>
          </ac:spMkLst>
        </pc:spChg>
        <pc:spChg chg="mod">
          <ac:chgData name="One Skill" userId="8d49c830ac36a521" providerId="LiveId" clId="{EA354719-4A8A-47E8-A6A4-79A949610386}" dt="2024-04-18T13:40:59.976" v="3508" actId="27803"/>
          <ac:spMkLst>
            <pc:docMk/>
            <pc:sldMk cId="767519772" sldId="268"/>
            <ac:spMk id="5840" creationId="{2B89A574-9122-7269-9EF9-623705B5DF19}"/>
          </ac:spMkLst>
        </pc:spChg>
        <pc:spChg chg="mod">
          <ac:chgData name="One Skill" userId="8d49c830ac36a521" providerId="LiveId" clId="{EA354719-4A8A-47E8-A6A4-79A949610386}" dt="2024-04-18T13:40:59.976" v="3508" actId="27803"/>
          <ac:spMkLst>
            <pc:docMk/>
            <pc:sldMk cId="767519772" sldId="268"/>
            <ac:spMk id="5841" creationId="{27E87720-8DEE-0105-A380-1D775BE650D1}"/>
          </ac:spMkLst>
        </pc:spChg>
        <pc:spChg chg="mod">
          <ac:chgData name="One Skill" userId="8d49c830ac36a521" providerId="LiveId" clId="{EA354719-4A8A-47E8-A6A4-79A949610386}" dt="2024-04-18T13:40:59.976" v="3508" actId="27803"/>
          <ac:spMkLst>
            <pc:docMk/>
            <pc:sldMk cId="767519772" sldId="268"/>
            <ac:spMk id="5842" creationId="{1502B34D-04C5-7257-FF5B-36AE2ADA9343}"/>
          </ac:spMkLst>
        </pc:spChg>
        <pc:spChg chg="mod">
          <ac:chgData name="One Skill" userId="8d49c830ac36a521" providerId="LiveId" clId="{EA354719-4A8A-47E8-A6A4-79A949610386}" dt="2024-04-18T13:40:59.976" v="3508" actId="27803"/>
          <ac:spMkLst>
            <pc:docMk/>
            <pc:sldMk cId="767519772" sldId="268"/>
            <ac:spMk id="5843" creationId="{95AC94BE-C792-6EEA-2C33-88E6531C602D}"/>
          </ac:spMkLst>
        </pc:spChg>
        <pc:spChg chg="mod">
          <ac:chgData name="One Skill" userId="8d49c830ac36a521" providerId="LiveId" clId="{EA354719-4A8A-47E8-A6A4-79A949610386}" dt="2024-04-18T13:40:59.976" v="3508" actId="27803"/>
          <ac:spMkLst>
            <pc:docMk/>
            <pc:sldMk cId="767519772" sldId="268"/>
            <ac:spMk id="5844" creationId="{72B72072-C759-0D04-3976-F13B691E7F76}"/>
          </ac:spMkLst>
        </pc:spChg>
        <pc:spChg chg="mod">
          <ac:chgData name="One Skill" userId="8d49c830ac36a521" providerId="LiveId" clId="{EA354719-4A8A-47E8-A6A4-79A949610386}" dt="2024-04-18T13:40:59.976" v="3508" actId="27803"/>
          <ac:spMkLst>
            <pc:docMk/>
            <pc:sldMk cId="767519772" sldId="268"/>
            <ac:spMk id="5845" creationId="{D52B46F8-396E-E686-2829-59FDEDC8EC81}"/>
          </ac:spMkLst>
        </pc:spChg>
        <pc:spChg chg="mod">
          <ac:chgData name="One Skill" userId="8d49c830ac36a521" providerId="LiveId" clId="{EA354719-4A8A-47E8-A6A4-79A949610386}" dt="2024-04-18T13:40:59.976" v="3508" actId="27803"/>
          <ac:spMkLst>
            <pc:docMk/>
            <pc:sldMk cId="767519772" sldId="268"/>
            <ac:spMk id="5846" creationId="{52469883-E7F0-51A5-5654-83F6C8EA97EA}"/>
          </ac:spMkLst>
        </pc:spChg>
        <pc:spChg chg="mod">
          <ac:chgData name="One Skill" userId="8d49c830ac36a521" providerId="LiveId" clId="{EA354719-4A8A-47E8-A6A4-79A949610386}" dt="2024-04-18T13:40:59.976" v="3508" actId="27803"/>
          <ac:spMkLst>
            <pc:docMk/>
            <pc:sldMk cId="767519772" sldId="268"/>
            <ac:spMk id="5847" creationId="{5B4A999B-DD1E-978B-BB88-A4BAEC85F39D}"/>
          </ac:spMkLst>
        </pc:spChg>
        <pc:spChg chg="mod">
          <ac:chgData name="One Skill" userId="8d49c830ac36a521" providerId="LiveId" clId="{EA354719-4A8A-47E8-A6A4-79A949610386}" dt="2024-04-18T13:40:59.976" v="3508" actId="27803"/>
          <ac:spMkLst>
            <pc:docMk/>
            <pc:sldMk cId="767519772" sldId="268"/>
            <ac:spMk id="5848" creationId="{3CEE00DE-D969-D88A-5BEE-816CEDF811F2}"/>
          </ac:spMkLst>
        </pc:spChg>
        <pc:spChg chg="mod">
          <ac:chgData name="One Skill" userId="8d49c830ac36a521" providerId="LiveId" clId="{EA354719-4A8A-47E8-A6A4-79A949610386}" dt="2024-04-18T13:40:59.976" v="3508" actId="27803"/>
          <ac:spMkLst>
            <pc:docMk/>
            <pc:sldMk cId="767519772" sldId="268"/>
            <ac:spMk id="5849" creationId="{08FDE656-77A8-3E92-7342-A1E038B40B16}"/>
          </ac:spMkLst>
        </pc:spChg>
        <pc:spChg chg="mod">
          <ac:chgData name="One Skill" userId="8d49c830ac36a521" providerId="LiveId" clId="{EA354719-4A8A-47E8-A6A4-79A949610386}" dt="2024-04-18T13:40:59.976" v="3508" actId="27803"/>
          <ac:spMkLst>
            <pc:docMk/>
            <pc:sldMk cId="767519772" sldId="268"/>
            <ac:spMk id="5850" creationId="{22F1ABAF-8AEA-86B5-1D42-A072E67287DE}"/>
          </ac:spMkLst>
        </pc:spChg>
        <pc:spChg chg="mod">
          <ac:chgData name="One Skill" userId="8d49c830ac36a521" providerId="LiveId" clId="{EA354719-4A8A-47E8-A6A4-79A949610386}" dt="2024-04-18T13:40:59.976" v="3508" actId="27803"/>
          <ac:spMkLst>
            <pc:docMk/>
            <pc:sldMk cId="767519772" sldId="268"/>
            <ac:spMk id="5851" creationId="{13E5CE9D-2F17-C491-782B-BA5BE30588E2}"/>
          </ac:spMkLst>
        </pc:spChg>
        <pc:spChg chg="mod">
          <ac:chgData name="One Skill" userId="8d49c830ac36a521" providerId="LiveId" clId="{EA354719-4A8A-47E8-A6A4-79A949610386}" dt="2024-04-18T13:40:59.976" v="3508" actId="27803"/>
          <ac:spMkLst>
            <pc:docMk/>
            <pc:sldMk cId="767519772" sldId="268"/>
            <ac:spMk id="5852" creationId="{5E97DBC9-3D1C-8794-AD58-86300838DED3}"/>
          </ac:spMkLst>
        </pc:spChg>
        <pc:spChg chg="mod">
          <ac:chgData name="One Skill" userId="8d49c830ac36a521" providerId="LiveId" clId="{EA354719-4A8A-47E8-A6A4-79A949610386}" dt="2024-04-18T13:40:59.976" v="3508" actId="27803"/>
          <ac:spMkLst>
            <pc:docMk/>
            <pc:sldMk cId="767519772" sldId="268"/>
            <ac:spMk id="5853" creationId="{EF8B12F1-BB95-342D-5C1A-BD1A77723E02}"/>
          </ac:spMkLst>
        </pc:spChg>
        <pc:spChg chg="mod">
          <ac:chgData name="One Skill" userId="8d49c830ac36a521" providerId="LiveId" clId="{EA354719-4A8A-47E8-A6A4-79A949610386}" dt="2024-04-18T13:40:59.976" v="3508" actId="27803"/>
          <ac:spMkLst>
            <pc:docMk/>
            <pc:sldMk cId="767519772" sldId="268"/>
            <ac:spMk id="5854" creationId="{22395D84-1EA7-B3E7-BB39-C12968452823}"/>
          </ac:spMkLst>
        </pc:spChg>
        <pc:spChg chg="mod">
          <ac:chgData name="One Skill" userId="8d49c830ac36a521" providerId="LiveId" clId="{EA354719-4A8A-47E8-A6A4-79A949610386}" dt="2024-04-18T13:40:59.976" v="3508" actId="27803"/>
          <ac:spMkLst>
            <pc:docMk/>
            <pc:sldMk cId="767519772" sldId="268"/>
            <ac:spMk id="5855" creationId="{0B84922A-A632-1C3F-9637-79421FC3E526}"/>
          </ac:spMkLst>
        </pc:spChg>
        <pc:spChg chg="mod">
          <ac:chgData name="One Skill" userId="8d49c830ac36a521" providerId="LiveId" clId="{EA354719-4A8A-47E8-A6A4-79A949610386}" dt="2024-04-18T13:40:59.976" v="3508" actId="27803"/>
          <ac:spMkLst>
            <pc:docMk/>
            <pc:sldMk cId="767519772" sldId="268"/>
            <ac:spMk id="5856" creationId="{73EF158D-39E9-955B-C2A6-479007979AD1}"/>
          </ac:spMkLst>
        </pc:spChg>
        <pc:spChg chg="mod">
          <ac:chgData name="One Skill" userId="8d49c830ac36a521" providerId="LiveId" clId="{EA354719-4A8A-47E8-A6A4-79A949610386}" dt="2024-04-18T13:40:59.976" v="3508" actId="27803"/>
          <ac:spMkLst>
            <pc:docMk/>
            <pc:sldMk cId="767519772" sldId="268"/>
            <ac:spMk id="5857" creationId="{25F0B736-B70E-9892-52FC-EF1E832EF3DF}"/>
          </ac:spMkLst>
        </pc:spChg>
        <pc:spChg chg="mod">
          <ac:chgData name="One Skill" userId="8d49c830ac36a521" providerId="LiveId" clId="{EA354719-4A8A-47E8-A6A4-79A949610386}" dt="2024-04-18T13:40:59.976" v="3508" actId="27803"/>
          <ac:spMkLst>
            <pc:docMk/>
            <pc:sldMk cId="767519772" sldId="268"/>
            <ac:spMk id="5858" creationId="{B01468F8-6560-0885-0975-A4D9175DB464}"/>
          </ac:spMkLst>
        </pc:spChg>
        <pc:spChg chg="mod">
          <ac:chgData name="One Skill" userId="8d49c830ac36a521" providerId="LiveId" clId="{EA354719-4A8A-47E8-A6A4-79A949610386}" dt="2024-04-18T13:40:59.976" v="3508" actId="27803"/>
          <ac:spMkLst>
            <pc:docMk/>
            <pc:sldMk cId="767519772" sldId="268"/>
            <ac:spMk id="5859" creationId="{AC409EB1-79C5-D6AE-59CB-A2F88E66717D}"/>
          </ac:spMkLst>
        </pc:spChg>
        <pc:spChg chg="mod">
          <ac:chgData name="One Skill" userId="8d49c830ac36a521" providerId="LiveId" clId="{EA354719-4A8A-47E8-A6A4-79A949610386}" dt="2024-04-18T13:40:59.976" v="3508" actId="27803"/>
          <ac:spMkLst>
            <pc:docMk/>
            <pc:sldMk cId="767519772" sldId="268"/>
            <ac:spMk id="5860" creationId="{9DA45BD9-E5EF-987D-85BA-7A9DC16AE2CA}"/>
          </ac:spMkLst>
        </pc:spChg>
        <pc:spChg chg="mod">
          <ac:chgData name="One Skill" userId="8d49c830ac36a521" providerId="LiveId" clId="{EA354719-4A8A-47E8-A6A4-79A949610386}" dt="2024-04-18T13:40:59.976" v="3508" actId="27803"/>
          <ac:spMkLst>
            <pc:docMk/>
            <pc:sldMk cId="767519772" sldId="268"/>
            <ac:spMk id="5861" creationId="{A00C6F23-C4C1-C143-43A1-C808A51C4550}"/>
          </ac:spMkLst>
        </pc:spChg>
        <pc:spChg chg="mod">
          <ac:chgData name="One Skill" userId="8d49c830ac36a521" providerId="LiveId" clId="{EA354719-4A8A-47E8-A6A4-79A949610386}" dt="2024-04-18T13:40:59.976" v="3508" actId="27803"/>
          <ac:spMkLst>
            <pc:docMk/>
            <pc:sldMk cId="767519772" sldId="268"/>
            <ac:spMk id="5862" creationId="{A5E99FD6-452E-E3D9-A61F-271EC8E6CCEB}"/>
          </ac:spMkLst>
        </pc:spChg>
        <pc:spChg chg="mod">
          <ac:chgData name="One Skill" userId="8d49c830ac36a521" providerId="LiveId" clId="{EA354719-4A8A-47E8-A6A4-79A949610386}" dt="2024-04-18T13:40:59.976" v="3508" actId="27803"/>
          <ac:spMkLst>
            <pc:docMk/>
            <pc:sldMk cId="767519772" sldId="268"/>
            <ac:spMk id="5863" creationId="{9C5E025F-4BE4-BC88-FF77-F2CD077B9ECB}"/>
          </ac:spMkLst>
        </pc:spChg>
        <pc:spChg chg="mod">
          <ac:chgData name="One Skill" userId="8d49c830ac36a521" providerId="LiveId" clId="{EA354719-4A8A-47E8-A6A4-79A949610386}" dt="2024-04-18T13:40:59.976" v="3508" actId="27803"/>
          <ac:spMkLst>
            <pc:docMk/>
            <pc:sldMk cId="767519772" sldId="268"/>
            <ac:spMk id="5864" creationId="{1C69342D-AFB8-2CAF-1458-BF1AD2E8B728}"/>
          </ac:spMkLst>
        </pc:spChg>
        <pc:spChg chg="mod">
          <ac:chgData name="One Skill" userId="8d49c830ac36a521" providerId="LiveId" clId="{EA354719-4A8A-47E8-A6A4-79A949610386}" dt="2024-04-18T13:40:59.976" v="3508" actId="27803"/>
          <ac:spMkLst>
            <pc:docMk/>
            <pc:sldMk cId="767519772" sldId="268"/>
            <ac:spMk id="5865" creationId="{8C4B8F01-ACD8-5661-30AC-A0C1B02CAF0E}"/>
          </ac:spMkLst>
        </pc:spChg>
        <pc:spChg chg="mod">
          <ac:chgData name="One Skill" userId="8d49c830ac36a521" providerId="LiveId" clId="{EA354719-4A8A-47E8-A6A4-79A949610386}" dt="2024-04-18T13:40:59.976" v="3508" actId="27803"/>
          <ac:spMkLst>
            <pc:docMk/>
            <pc:sldMk cId="767519772" sldId="268"/>
            <ac:spMk id="5866" creationId="{5AD733CC-D7EF-45BA-D71A-4B3BB52A9219}"/>
          </ac:spMkLst>
        </pc:spChg>
        <pc:spChg chg="mod">
          <ac:chgData name="One Skill" userId="8d49c830ac36a521" providerId="LiveId" clId="{EA354719-4A8A-47E8-A6A4-79A949610386}" dt="2024-04-18T13:40:59.976" v="3508" actId="27803"/>
          <ac:spMkLst>
            <pc:docMk/>
            <pc:sldMk cId="767519772" sldId="268"/>
            <ac:spMk id="5867" creationId="{C3C29BCF-76D4-AA7E-FEEC-AE3E2A018F40}"/>
          </ac:spMkLst>
        </pc:spChg>
        <pc:spChg chg="mod">
          <ac:chgData name="One Skill" userId="8d49c830ac36a521" providerId="LiveId" clId="{EA354719-4A8A-47E8-A6A4-79A949610386}" dt="2024-04-18T13:40:59.976" v="3508" actId="27803"/>
          <ac:spMkLst>
            <pc:docMk/>
            <pc:sldMk cId="767519772" sldId="268"/>
            <ac:spMk id="5868" creationId="{24376531-5983-6EED-D985-3222C3C8E123}"/>
          </ac:spMkLst>
        </pc:spChg>
        <pc:spChg chg="mod">
          <ac:chgData name="One Skill" userId="8d49c830ac36a521" providerId="LiveId" clId="{EA354719-4A8A-47E8-A6A4-79A949610386}" dt="2024-04-18T13:40:59.976" v="3508" actId="27803"/>
          <ac:spMkLst>
            <pc:docMk/>
            <pc:sldMk cId="767519772" sldId="268"/>
            <ac:spMk id="5869" creationId="{C6F9539F-B92B-D961-47C3-360E035B7F0C}"/>
          </ac:spMkLst>
        </pc:spChg>
        <pc:spChg chg="mod">
          <ac:chgData name="One Skill" userId="8d49c830ac36a521" providerId="LiveId" clId="{EA354719-4A8A-47E8-A6A4-79A949610386}" dt="2024-04-18T13:40:59.976" v="3508" actId="27803"/>
          <ac:spMkLst>
            <pc:docMk/>
            <pc:sldMk cId="767519772" sldId="268"/>
            <ac:spMk id="5870" creationId="{1A9B0054-17EB-832D-85BB-1E4708D2F8B2}"/>
          </ac:spMkLst>
        </pc:spChg>
        <pc:spChg chg="mod">
          <ac:chgData name="One Skill" userId="8d49c830ac36a521" providerId="LiveId" clId="{EA354719-4A8A-47E8-A6A4-79A949610386}" dt="2024-04-18T13:40:59.976" v="3508" actId="27803"/>
          <ac:spMkLst>
            <pc:docMk/>
            <pc:sldMk cId="767519772" sldId="268"/>
            <ac:spMk id="5871" creationId="{A8F81737-CD38-14EF-9548-BF834A5340B1}"/>
          </ac:spMkLst>
        </pc:spChg>
        <pc:spChg chg="mod">
          <ac:chgData name="One Skill" userId="8d49c830ac36a521" providerId="LiveId" clId="{EA354719-4A8A-47E8-A6A4-79A949610386}" dt="2024-04-18T13:40:59.976" v="3508" actId="27803"/>
          <ac:spMkLst>
            <pc:docMk/>
            <pc:sldMk cId="767519772" sldId="268"/>
            <ac:spMk id="5872" creationId="{74CF3A08-D150-44DF-E135-B53970DBF4BF}"/>
          </ac:spMkLst>
        </pc:spChg>
        <pc:spChg chg="mod">
          <ac:chgData name="One Skill" userId="8d49c830ac36a521" providerId="LiveId" clId="{EA354719-4A8A-47E8-A6A4-79A949610386}" dt="2024-04-18T13:40:59.976" v="3508" actId="27803"/>
          <ac:spMkLst>
            <pc:docMk/>
            <pc:sldMk cId="767519772" sldId="268"/>
            <ac:spMk id="5873" creationId="{855D41BF-7F3D-B4E1-16AC-07446E3D6CD8}"/>
          </ac:spMkLst>
        </pc:spChg>
        <pc:spChg chg="mod">
          <ac:chgData name="One Skill" userId="8d49c830ac36a521" providerId="LiveId" clId="{EA354719-4A8A-47E8-A6A4-79A949610386}" dt="2024-04-18T13:40:59.976" v="3508" actId="27803"/>
          <ac:spMkLst>
            <pc:docMk/>
            <pc:sldMk cId="767519772" sldId="268"/>
            <ac:spMk id="5874" creationId="{56DA9B4A-D07F-D1CD-CAE6-DCA9D246A0C8}"/>
          </ac:spMkLst>
        </pc:spChg>
        <pc:spChg chg="mod">
          <ac:chgData name="One Skill" userId="8d49c830ac36a521" providerId="LiveId" clId="{EA354719-4A8A-47E8-A6A4-79A949610386}" dt="2024-04-18T13:40:59.976" v="3508" actId="27803"/>
          <ac:spMkLst>
            <pc:docMk/>
            <pc:sldMk cId="767519772" sldId="268"/>
            <ac:spMk id="5875" creationId="{03AE4273-482E-AD18-3344-249605E0560E}"/>
          </ac:spMkLst>
        </pc:spChg>
        <pc:spChg chg="mod">
          <ac:chgData name="One Skill" userId="8d49c830ac36a521" providerId="LiveId" clId="{EA354719-4A8A-47E8-A6A4-79A949610386}" dt="2024-04-18T13:40:59.976" v="3508" actId="27803"/>
          <ac:spMkLst>
            <pc:docMk/>
            <pc:sldMk cId="767519772" sldId="268"/>
            <ac:spMk id="5876" creationId="{EFF279E8-3F7B-EC52-DC3E-0D05A6464399}"/>
          </ac:spMkLst>
        </pc:spChg>
        <pc:spChg chg="mod">
          <ac:chgData name="One Skill" userId="8d49c830ac36a521" providerId="LiveId" clId="{EA354719-4A8A-47E8-A6A4-79A949610386}" dt="2024-04-18T13:40:59.976" v="3508" actId="27803"/>
          <ac:spMkLst>
            <pc:docMk/>
            <pc:sldMk cId="767519772" sldId="268"/>
            <ac:spMk id="5877" creationId="{64E157E7-03A6-CD4A-67A6-9337A960CFFC}"/>
          </ac:spMkLst>
        </pc:spChg>
        <pc:spChg chg="mod">
          <ac:chgData name="One Skill" userId="8d49c830ac36a521" providerId="LiveId" clId="{EA354719-4A8A-47E8-A6A4-79A949610386}" dt="2024-04-18T13:40:59.976" v="3508" actId="27803"/>
          <ac:spMkLst>
            <pc:docMk/>
            <pc:sldMk cId="767519772" sldId="268"/>
            <ac:spMk id="5878" creationId="{07ED10B4-2DCD-DAEB-6EF5-806B6A574ADF}"/>
          </ac:spMkLst>
        </pc:spChg>
        <pc:spChg chg="mod">
          <ac:chgData name="One Skill" userId="8d49c830ac36a521" providerId="LiveId" clId="{EA354719-4A8A-47E8-A6A4-79A949610386}" dt="2024-04-18T13:40:59.976" v="3508" actId="27803"/>
          <ac:spMkLst>
            <pc:docMk/>
            <pc:sldMk cId="767519772" sldId="268"/>
            <ac:spMk id="5879" creationId="{08817220-8BD5-A445-C865-7CD6405C55D8}"/>
          </ac:spMkLst>
        </pc:spChg>
        <pc:spChg chg="mod">
          <ac:chgData name="One Skill" userId="8d49c830ac36a521" providerId="LiveId" clId="{EA354719-4A8A-47E8-A6A4-79A949610386}" dt="2024-04-18T13:40:59.976" v="3508" actId="27803"/>
          <ac:spMkLst>
            <pc:docMk/>
            <pc:sldMk cId="767519772" sldId="268"/>
            <ac:spMk id="5880" creationId="{EFDCF008-339A-AEEE-7F3D-F75B816C34A8}"/>
          </ac:spMkLst>
        </pc:spChg>
        <pc:spChg chg="mod">
          <ac:chgData name="One Skill" userId="8d49c830ac36a521" providerId="LiveId" clId="{EA354719-4A8A-47E8-A6A4-79A949610386}" dt="2024-04-18T13:40:59.976" v="3508" actId="27803"/>
          <ac:spMkLst>
            <pc:docMk/>
            <pc:sldMk cId="767519772" sldId="268"/>
            <ac:spMk id="5881" creationId="{3876BFD7-A16B-6C58-E148-683308088C3B}"/>
          </ac:spMkLst>
        </pc:spChg>
        <pc:spChg chg="mod">
          <ac:chgData name="One Skill" userId="8d49c830ac36a521" providerId="LiveId" clId="{EA354719-4A8A-47E8-A6A4-79A949610386}" dt="2024-04-18T13:40:59.976" v="3508" actId="27803"/>
          <ac:spMkLst>
            <pc:docMk/>
            <pc:sldMk cId="767519772" sldId="268"/>
            <ac:spMk id="5882" creationId="{A0E94DC7-1A2D-8075-A4E3-E9A3CDE8BF30}"/>
          </ac:spMkLst>
        </pc:spChg>
        <pc:spChg chg="mod">
          <ac:chgData name="One Skill" userId="8d49c830ac36a521" providerId="LiveId" clId="{EA354719-4A8A-47E8-A6A4-79A949610386}" dt="2024-04-18T13:40:59.976" v="3508" actId="27803"/>
          <ac:spMkLst>
            <pc:docMk/>
            <pc:sldMk cId="767519772" sldId="268"/>
            <ac:spMk id="5883" creationId="{8D6C748E-C873-C218-3BF5-CF5D2E431835}"/>
          </ac:spMkLst>
        </pc:spChg>
        <pc:spChg chg="mod">
          <ac:chgData name="One Skill" userId="8d49c830ac36a521" providerId="LiveId" clId="{EA354719-4A8A-47E8-A6A4-79A949610386}" dt="2024-04-18T13:40:59.976" v="3508" actId="27803"/>
          <ac:spMkLst>
            <pc:docMk/>
            <pc:sldMk cId="767519772" sldId="268"/>
            <ac:spMk id="5884" creationId="{0EADC557-13BD-9FC0-F48D-59D75E1F13EB}"/>
          </ac:spMkLst>
        </pc:spChg>
        <pc:spChg chg="mod">
          <ac:chgData name="One Skill" userId="8d49c830ac36a521" providerId="LiveId" clId="{EA354719-4A8A-47E8-A6A4-79A949610386}" dt="2024-04-18T13:40:59.976" v="3508" actId="27803"/>
          <ac:spMkLst>
            <pc:docMk/>
            <pc:sldMk cId="767519772" sldId="268"/>
            <ac:spMk id="5885" creationId="{F8947F2C-9954-29F6-C355-39205AF7D046}"/>
          </ac:spMkLst>
        </pc:spChg>
        <pc:spChg chg="mod">
          <ac:chgData name="One Skill" userId="8d49c830ac36a521" providerId="LiveId" clId="{EA354719-4A8A-47E8-A6A4-79A949610386}" dt="2024-04-18T13:40:59.976" v="3508" actId="27803"/>
          <ac:spMkLst>
            <pc:docMk/>
            <pc:sldMk cId="767519772" sldId="268"/>
            <ac:spMk id="5886" creationId="{B637FCC4-3AA0-692A-5B9A-85FB90CCEDB2}"/>
          </ac:spMkLst>
        </pc:spChg>
        <pc:spChg chg="mod">
          <ac:chgData name="One Skill" userId="8d49c830ac36a521" providerId="LiveId" clId="{EA354719-4A8A-47E8-A6A4-79A949610386}" dt="2024-04-18T13:40:59.976" v="3508" actId="27803"/>
          <ac:spMkLst>
            <pc:docMk/>
            <pc:sldMk cId="767519772" sldId="268"/>
            <ac:spMk id="5887" creationId="{A3FD863D-EC5F-D085-6926-66F6C2B2686D}"/>
          </ac:spMkLst>
        </pc:spChg>
        <pc:spChg chg="mod">
          <ac:chgData name="One Skill" userId="8d49c830ac36a521" providerId="LiveId" clId="{EA354719-4A8A-47E8-A6A4-79A949610386}" dt="2024-04-18T13:40:59.976" v="3508" actId="27803"/>
          <ac:spMkLst>
            <pc:docMk/>
            <pc:sldMk cId="767519772" sldId="268"/>
            <ac:spMk id="5888" creationId="{A683604D-BD80-BBC4-3078-490D3548C526}"/>
          </ac:spMkLst>
        </pc:spChg>
        <pc:spChg chg="mod">
          <ac:chgData name="One Skill" userId="8d49c830ac36a521" providerId="LiveId" clId="{EA354719-4A8A-47E8-A6A4-79A949610386}" dt="2024-04-18T13:40:59.976" v="3508" actId="27803"/>
          <ac:spMkLst>
            <pc:docMk/>
            <pc:sldMk cId="767519772" sldId="268"/>
            <ac:spMk id="5889" creationId="{805B93B0-48E9-0E54-CB8C-F133C0A92DFC}"/>
          </ac:spMkLst>
        </pc:spChg>
        <pc:spChg chg="mod">
          <ac:chgData name="One Skill" userId="8d49c830ac36a521" providerId="LiveId" clId="{EA354719-4A8A-47E8-A6A4-79A949610386}" dt="2024-04-18T13:40:59.976" v="3508" actId="27803"/>
          <ac:spMkLst>
            <pc:docMk/>
            <pc:sldMk cId="767519772" sldId="268"/>
            <ac:spMk id="5890" creationId="{4DCB0084-F152-A64F-5702-36187986FADB}"/>
          </ac:spMkLst>
        </pc:spChg>
        <pc:spChg chg="mod">
          <ac:chgData name="One Skill" userId="8d49c830ac36a521" providerId="LiveId" clId="{EA354719-4A8A-47E8-A6A4-79A949610386}" dt="2024-04-18T13:40:59.976" v="3508" actId="27803"/>
          <ac:spMkLst>
            <pc:docMk/>
            <pc:sldMk cId="767519772" sldId="268"/>
            <ac:spMk id="5891" creationId="{02E6EBCE-0A4A-B6E8-7BC2-EA1798F02DAA}"/>
          </ac:spMkLst>
        </pc:spChg>
        <pc:spChg chg="mod">
          <ac:chgData name="One Skill" userId="8d49c830ac36a521" providerId="LiveId" clId="{EA354719-4A8A-47E8-A6A4-79A949610386}" dt="2024-04-18T13:40:59.976" v="3508" actId="27803"/>
          <ac:spMkLst>
            <pc:docMk/>
            <pc:sldMk cId="767519772" sldId="268"/>
            <ac:spMk id="5892" creationId="{84C8BF96-C892-CBB1-1705-F5869E46325D}"/>
          </ac:spMkLst>
        </pc:spChg>
        <pc:spChg chg="mod">
          <ac:chgData name="One Skill" userId="8d49c830ac36a521" providerId="LiveId" clId="{EA354719-4A8A-47E8-A6A4-79A949610386}" dt="2024-04-18T13:40:59.976" v="3508" actId="27803"/>
          <ac:spMkLst>
            <pc:docMk/>
            <pc:sldMk cId="767519772" sldId="268"/>
            <ac:spMk id="5893" creationId="{C551AD89-6BEA-5D90-D263-7078532A64DD}"/>
          </ac:spMkLst>
        </pc:spChg>
        <pc:spChg chg="mod">
          <ac:chgData name="One Skill" userId="8d49c830ac36a521" providerId="LiveId" clId="{EA354719-4A8A-47E8-A6A4-79A949610386}" dt="2024-04-18T13:40:59.976" v="3508" actId="27803"/>
          <ac:spMkLst>
            <pc:docMk/>
            <pc:sldMk cId="767519772" sldId="268"/>
            <ac:spMk id="5894" creationId="{ACC8FC6F-8504-B8C6-EC2B-09B6E1DEEBED}"/>
          </ac:spMkLst>
        </pc:spChg>
        <pc:spChg chg="mod">
          <ac:chgData name="One Skill" userId="8d49c830ac36a521" providerId="LiveId" clId="{EA354719-4A8A-47E8-A6A4-79A949610386}" dt="2024-04-18T13:40:59.976" v="3508" actId="27803"/>
          <ac:spMkLst>
            <pc:docMk/>
            <pc:sldMk cId="767519772" sldId="268"/>
            <ac:spMk id="5895" creationId="{89311410-357F-19FC-AB22-2CCDBBF8DF26}"/>
          </ac:spMkLst>
        </pc:spChg>
        <pc:spChg chg="mod">
          <ac:chgData name="One Skill" userId="8d49c830ac36a521" providerId="LiveId" clId="{EA354719-4A8A-47E8-A6A4-79A949610386}" dt="2024-04-18T13:40:59.976" v="3508" actId="27803"/>
          <ac:spMkLst>
            <pc:docMk/>
            <pc:sldMk cId="767519772" sldId="268"/>
            <ac:spMk id="5896" creationId="{640B4304-C408-86D5-F371-C3F379B65097}"/>
          </ac:spMkLst>
        </pc:spChg>
        <pc:spChg chg="mod">
          <ac:chgData name="One Skill" userId="8d49c830ac36a521" providerId="LiveId" clId="{EA354719-4A8A-47E8-A6A4-79A949610386}" dt="2024-04-18T13:40:59.976" v="3508" actId="27803"/>
          <ac:spMkLst>
            <pc:docMk/>
            <pc:sldMk cId="767519772" sldId="268"/>
            <ac:spMk id="5897" creationId="{9EA7AE07-90A2-D562-EF60-D8F510774257}"/>
          </ac:spMkLst>
        </pc:spChg>
        <pc:spChg chg="mod">
          <ac:chgData name="One Skill" userId="8d49c830ac36a521" providerId="LiveId" clId="{EA354719-4A8A-47E8-A6A4-79A949610386}" dt="2024-04-18T13:40:59.976" v="3508" actId="27803"/>
          <ac:spMkLst>
            <pc:docMk/>
            <pc:sldMk cId="767519772" sldId="268"/>
            <ac:spMk id="5898" creationId="{515DA293-4D19-8E38-7E40-92DF165767DA}"/>
          </ac:spMkLst>
        </pc:spChg>
        <pc:spChg chg="mod">
          <ac:chgData name="One Skill" userId="8d49c830ac36a521" providerId="LiveId" clId="{EA354719-4A8A-47E8-A6A4-79A949610386}" dt="2024-04-18T13:40:59.976" v="3508" actId="27803"/>
          <ac:spMkLst>
            <pc:docMk/>
            <pc:sldMk cId="767519772" sldId="268"/>
            <ac:spMk id="5899" creationId="{541E9B77-005F-3F9C-76A6-FA7E0842C90A}"/>
          </ac:spMkLst>
        </pc:spChg>
        <pc:spChg chg="mod">
          <ac:chgData name="One Skill" userId="8d49c830ac36a521" providerId="LiveId" clId="{EA354719-4A8A-47E8-A6A4-79A949610386}" dt="2024-04-18T13:40:59.976" v="3508" actId="27803"/>
          <ac:spMkLst>
            <pc:docMk/>
            <pc:sldMk cId="767519772" sldId="268"/>
            <ac:spMk id="5900" creationId="{614F054E-65C5-ABF8-3E71-11832060B5E4}"/>
          </ac:spMkLst>
        </pc:spChg>
        <pc:spChg chg="mod">
          <ac:chgData name="One Skill" userId="8d49c830ac36a521" providerId="LiveId" clId="{EA354719-4A8A-47E8-A6A4-79A949610386}" dt="2024-04-18T13:40:59.976" v="3508" actId="27803"/>
          <ac:spMkLst>
            <pc:docMk/>
            <pc:sldMk cId="767519772" sldId="268"/>
            <ac:spMk id="5901" creationId="{BEE2CED4-FADB-D6E4-B95B-5B69F6C0D3B8}"/>
          </ac:spMkLst>
        </pc:spChg>
        <pc:spChg chg="mod">
          <ac:chgData name="One Skill" userId="8d49c830ac36a521" providerId="LiveId" clId="{EA354719-4A8A-47E8-A6A4-79A949610386}" dt="2024-04-18T13:40:59.976" v="3508" actId="27803"/>
          <ac:spMkLst>
            <pc:docMk/>
            <pc:sldMk cId="767519772" sldId="268"/>
            <ac:spMk id="5902" creationId="{3DC323CF-4BAA-3C6C-B9FC-D5A6A25EB677}"/>
          </ac:spMkLst>
        </pc:spChg>
        <pc:spChg chg="mod">
          <ac:chgData name="One Skill" userId="8d49c830ac36a521" providerId="LiveId" clId="{EA354719-4A8A-47E8-A6A4-79A949610386}" dt="2024-04-18T13:40:59.976" v="3508" actId="27803"/>
          <ac:spMkLst>
            <pc:docMk/>
            <pc:sldMk cId="767519772" sldId="268"/>
            <ac:spMk id="5903" creationId="{95627185-19A7-6917-BB27-4D126ACECBCD}"/>
          </ac:spMkLst>
        </pc:spChg>
        <pc:spChg chg="mod">
          <ac:chgData name="One Skill" userId="8d49c830ac36a521" providerId="LiveId" clId="{EA354719-4A8A-47E8-A6A4-79A949610386}" dt="2024-04-18T13:40:59.976" v="3508" actId="27803"/>
          <ac:spMkLst>
            <pc:docMk/>
            <pc:sldMk cId="767519772" sldId="268"/>
            <ac:spMk id="5904" creationId="{62D695AD-0593-5662-2948-981DD0600283}"/>
          </ac:spMkLst>
        </pc:spChg>
        <pc:spChg chg="mod">
          <ac:chgData name="One Skill" userId="8d49c830ac36a521" providerId="LiveId" clId="{EA354719-4A8A-47E8-A6A4-79A949610386}" dt="2024-04-18T13:40:59.976" v="3508" actId="27803"/>
          <ac:spMkLst>
            <pc:docMk/>
            <pc:sldMk cId="767519772" sldId="268"/>
            <ac:spMk id="5905" creationId="{200BC6F8-FBF3-5739-5741-7770D6E59ED1}"/>
          </ac:spMkLst>
        </pc:spChg>
        <pc:spChg chg="mod">
          <ac:chgData name="One Skill" userId="8d49c830ac36a521" providerId="LiveId" clId="{EA354719-4A8A-47E8-A6A4-79A949610386}" dt="2024-04-18T13:40:59.976" v="3508" actId="27803"/>
          <ac:spMkLst>
            <pc:docMk/>
            <pc:sldMk cId="767519772" sldId="268"/>
            <ac:spMk id="5906" creationId="{A21931AF-4AF5-5451-FCA4-2D7F3600F518}"/>
          </ac:spMkLst>
        </pc:spChg>
        <pc:spChg chg="mod">
          <ac:chgData name="One Skill" userId="8d49c830ac36a521" providerId="LiveId" clId="{EA354719-4A8A-47E8-A6A4-79A949610386}" dt="2024-04-18T13:40:59.976" v="3508" actId="27803"/>
          <ac:spMkLst>
            <pc:docMk/>
            <pc:sldMk cId="767519772" sldId="268"/>
            <ac:spMk id="5907" creationId="{11E702C2-22F8-9B79-377D-BF57AB6DFFDE}"/>
          </ac:spMkLst>
        </pc:spChg>
        <pc:spChg chg="mod">
          <ac:chgData name="One Skill" userId="8d49c830ac36a521" providerId="LiveId" clId="{EA354719-4A8A-47E8-A6A4-79A949610386}" dt="2024-04-18T13:40:59.976" v="3508" actId="27803"/>
          <ac:spMkLst>
            <pc:docMk/>
            <pc:sldMk cId="767519772" sldId="268"/>
            <ac:spMk id="5908" creationId="{ADDF5C28-158B-C190-A524-838ACA2354F6}"/>
          </ac:spMkLst>
        </pc:spChg>
        <pc:spChg chg="mod">
          <ac:chgData name="One Skill" userId="8d49c830ac36a521" providerId="LiveId" clId="{EA354719-4A8A-47E8-A6A4-79A949610386}" dt="2024-04-18T13:40:59.976" v="3508" actId="27803"/>
          <ac:spMkLst>
            <pc:docMk/>
            <pc:sldMk cId="767519772" sldId="268"/>
            <ac:spMk id="5909" creationId="{E095A82F-9236-35EE-1ECC-3AB1ACDF3542}"/>
          </ac:spMkLst>
        </pc:spChg>
        <pc:spChg chg="mod">
          <ac:chgData name="One Skill" userId="8d49c830ac36a521" providerId="LiveId" clId="{EA354719-4A8A-47E8-A6A4-79A949610386}" dt="2024-04-18T13:40:59.976" v="3508" actId="27803"/>
          <ac:spMkLst>
            <pc:docMk/>
            <pc:sldMk cId="767519772" sldId="268"/>
            <ac:spMk id="5910" creationId="{FAEFBF7C-88CE-3B50-908A-B804B8886854}"/>
          </ac:spMkLst>
        </pc:spChg>
        <pc:spChg chg="mod">
          <ac:chgData name="One Skill" userId="8d49c830ac36a521" providerId="LiveId" clId="{EA354719-4A8A-47E8-A6A4-79A949610386}" dt="2024-04-18T13:40:59.976" v="3508" actId="27803"/>
          <ac:spMkLst>
            <pc:docMk/>
            <pc:sldMk cId="767519772" sldId="268"/>
            <ac:spMk id="5911" creationId="{D5C03AE2-5E35-7859-7CE1-CCE4FFA0C7EC}"/>
          </ac:spMkLst>
        </pc:spChg>
        <pc:spChg chg="mod">
          <ac:chgData name="One Skill" userId="8d49c830ac36a521" providerId="LiveId" clId="{EA354719-4A8A-47E8-A6A4-79A949610386}" dt="2024-04-18T13:40:59.976" v="3508" actId="27803"/>
          <ac:spMkLst>
            <pc:docMk/>
            <pc:sldMk cId="767519772" sldId="268"/>
            <ac:spMk id="5912" creationId="{9E3E1880-E04C-EDD3-5F82-D7996EA24007}"/>
          </ac:spMkLst>
        </pc:spChg>
        <pc:spChg chg="mod">
          <ac:chgData name="One Skill" userId="8d49c830ac36a521" providerId="LiveId" clId="{EA354719-4A8A-47E8-A6A4-79A949610386}" dt="2024-04-18T13:40:59.976" v="3508" actId="27803"/>
          <ac:spMkLst>
            <pc:docMk/>
            <pc:sldMk cId="767519772" sldId="268"/>
            <ac:spMk id="5913" creationId="{575ED32F-D817-510D-4686-B46B05FBD27F}"/>
          </ac:spMkLst>
        </pc:spChg>
        <pc:spChg chg="mod">
          <ac:chgData name="One Skill" userId="8d49c830ac36a521" providerId="LiveId" clId="{EA354719-4A8A-47E8-A6A4-79A949610386}" dt="2024-04-18T13:40:59.976" v="3508" actId="27803"/>
          <ac:spMkLst>
            <pc:docMk/>
            <pc:sldMk cId="767519772" sldId="268"/>
            <ac:spMk id="5914" creationId="{DD008B93-FE70-617E-B79E-5AE6760EA825}"/>
          </ac:spMkLst>
        </pc:spChg>
        <pc:spChg chg="mod">
          <ac:chgData name="One Skill" userId="8d49c830ac36a521" providerId="LiveId" clId="{EA354719-4A8A-47E8-A6A4-79A949610386}" dt="2024-04-18T13:40:59.976" v="3508" actId="27803"/>
          <ac:spMkLst>
            <pc:docMk/>
            <pc:sldMk cId="767519772" sldId="268"/>
            <ac:spMk id="5915" creationId="{076715CD-AFFF-B358-EFCF-CB7B9A941F13}"/>
          </ac:spMkLst>
        </pc:spChg>
        <pc:spChg chg="mod">
          <ac:chgData name="One Skill" userId="8d49c830ac36a521" providerId="LiveId" clId="{EA354719-4A8A-47E8-A6A4-79A949610386}" dt="2024-04-18T13:40:59.976" v="3508" actId="27803"/>
          <ac:spMkLst>
            <pc:docMk/>
            <pc:sldMk cId="767519772" sldId="268"/>
            <ac:spMk id="5916" creationId="{167BA8F8-B974-0A8C-8AD6-34BA1296F622}"/>
          </ac:spMkLst>
        </pc:spChg>
        <pc:spChg chg="mod">
          <ac:chgData name="One Skill" userId="8d49c830ac36a521" providerId="LiveId" clId="{EA354719-4A8A-47E8-A6A4-79A949610386}" dt="2024-04-18T13:40:59.976" v="3508" actId="27803"/>
          <ac:spMkLst>
            <pc:docMk/>
            <pc:sldMk cId="767519772" sldId="268"/>
            <ac:spMk id="5917" creationId="{52C338BE-0638-D754-5137-D74D8425D07B}"/>
          </ac:spMkLst>
        </pc:spChg>
        <pc:spChg chg="mod">
          <ac:chgData name="One Skill" userId="8d49c830ac36a521" providerId="LiveId" clId="{EA354719-4A8A-47E8-A6A4-79A949610386}" dt="2024-04-18T13:40:59.976" v="3508" actId="27803"/>
          <ac:spMkLst>
            <pc:docMk/>
            <pc:sldMk cId="767519772" sldId="268"/>
            <ac:spMk id="5918" creationId="{B702FBB5-7E20-46E0-DC43-AF0C71224479}"/>
          </ac:spMkLst>
        </pc:spChg>
        <pc:spChg chg="mod">
          <ac:chgData name="One Skill" userId="8d49c830ac36a521" providerId="LiveId" clId="{EA354719-4A8A-47E8-A6A4-79A949610386}" dt="2024-04-18T13:40:59.976" v="3508" actId="27803"/>
          <ac:spMkLst>
            <pc:docMk/>
            <pc:sldMk cId="767519772" sldId="268"/>
            <ac:spMk id="5919" creationId="{3A6551C3-4EE1-99A8-3DCD-1609CCE66EC5}"/>
          </ac:spMkLst>
        </pc:spChg>
        <pc:spChg chg="mod">
          <ac:chgData name="One Skill" userId="8d49c830ac36a521" providerId="LiveId" clId="{EA354719-4A8A-47E8-A6A4-79A949610386}" dt="2024-04-18T13:40:59.976" v="3508" actId="27803"/>
          <ac:spMkLst>
            <pc:docMk/>
            <pc:sldMk cId="767519772" sldId="268"/>
            <ac:spMk id="5920" creationId="{7AE8AC9F-FBA1-E4D7-62A0-12194C9714FC}"/>
          </ac:spMkLst>
        </pc:spChg>
        <pc:spChg chg="mod">
          <ac:chgData name="One Skill" userId="8d49c830ac36a521" providerId="LiveId" clId="{EA354719-4A8A-47E8-A6A4-79A949610386}" dt="2024-04-18T13:40:59.976" v="3508" actId="27803"/>
          <ac:spMkLst>
            <pc:docMk/>
            <pc:sldMk cId="767519772" sldId="268"/>
            <ac:spMk id="5921" creationId="{561ED3B1-9268-921D-DADF-9F08B1EE6F26}"/>
          </ac:spMkLst>
        </pc:spChg>
        <pc:spChg chg="mod">
          <ac:chgData name="One Skill" userId="8d49c830ac36a521" providerId="LiveId" clId="{EA354719-4A8A-47E8-A6A4-79A949610386}" dt="2024-04-18T13:40:59.976" v="3508" actId="27803"/>
          <ac:spMkLst>
            <pc:docMk/>
            <pc:sldMk cId="767519772" sldId="268"/>
            <ac:spMk id="5922" creationId="{7D1181E6-D1ED-D248-E8DC-CB0F69CA5D5D}"/>
          </ac:spMkLst>
        </pc:spChg>
        <pc:spChg chg="mod">
          <ac:chgData name="One Skill" userId="8d49c830ac36a521" providerId="LiveId" clId="{EA354719-4A8A-47E8-A6A4-79A949610386}" dt="2024-04-18T13:40:59.976" v="3508" actId="27803"/>
          <ac:spMkLst>
            <pc:docMk/>
            <pc:sldMk cId="767519772" sldId="268"/>
            <ac:spMk id="5923" creationId="{281CD103-E543-1A5C-FEB9-FD10EF5DC20B}"/>
          </ac:spMkLst>
        </pc:spChg>
        <pc:spChg chg="mod">
          <ac:chgData name="One Skill" userId="8d49c830ac36a521" providerId="LiveId" clId="{EA354719-4A8A-47E8-A6A4-79A949610386}" dt="2024-04-18T13:40:59.976" v="3508" actId="27803"/>
          <ac:spMkLst>
            <pc:docMk/>
            <pc:sldMk cId="767519772" sldId="268"/>
            <ac:spMk id="5924" creationId="{BBA6CEF6-9603-B562-C2FE-DBA87CA6C7D6}"/>
          </ac:spMkLst>
        </pc:spChg>
        <pc:spChg chg="mod">
          <ac:chgData name="One Skill" userId="8d49c830ac36a521" providerId="LiveId" clId="{EA354719-4A8A-47E8-A6A4-79A949610386}" dt="2024-04-18T13:40:59.976" v="3508" actId="27803"/>
          <ac:spMkLst>
            <pc:docMk/>
            <pc:sldMk cId="767519772" sldId="268"/>
            <ac:spMk id="5925" creationId="{E350ADE8-883C-3B61-A276-C91C5A226731}"/>
          </ac:spMkLst>
        </pc:spChg>
        <pc:spChg chg="mod">
          <ac:chgData name="One Skill" userId="8d49c830ac36a521" providerId="LiveId" clId="{EA354719-4A8A-47E8-A6A4-79A949610386}" dt="2024-04-18T13:40:59.976" v="3508" actId="27803"/>
          <ac:spMkLst>
            <pc:docMk/>
            <pc:sldMk cId="767519772" sldId="268"/>
            <ac:spMk id="5926" creationId="{F609EE70-B3ED-EB9A-9EF7-E324E7A1C5E6}"/>
          </ac:spMkLst>
        </pc:spChg>
        <pc:spChg chg="mod">
          <ac:chgData name="One Skill" userId="8d49c830ac36a521" providerId="LiveId" clId="{EA354719-4A8A-47E8-A6A4-79A949610386}" dt="2024-04-18T13:40:59.976" v="3508" actId="27803"/>
          <ac:spMkLst>
            <pc:docMk/>
            <pc:sldMk cId="767519772" sldId="268"/>
            <ac:spMk id="5927" creationId="{77961CDB-EB43-1A04-F863-693DB4228FE4}"/>
          </ac:spMkLst>
        </pc:spChg>
        <pc:spChg chg="mod">
          <ac:chgData name="One Skill" userId="8d49c830ac36a521" providerId="LiveId" clId="{EA354719-4A8A-47E8-A6A4-79A949610386}" dt="2024-04-18T13:40:59.976" v="3508" actId="27803"/>
          <ac:spMkLst>
            <pc:docMk/>
            <pc:sldMk cId="767519772" sldId="268"/>
            <ac:spMk id="5928" creationId="{09EDF811-9492-1047-AA3D-20EEB4E6D1EA}"/>
          </ac:spMkLst>
        </pc:spChg>
        <pc:spChg chg="mod">
          <ac:chgData name="One Skill" userId="8d49c830ac36a521" providerId="LiveId" clId="{EA354719-4A8A-47E8-A6A4-79A949610386}" dt="2024-04-18T13:40:59.976" v="3508" actId="27803"/>
          <ac:spMkLst>
            <pc:docMk/>
            <pc:sldMk cId="767519772" sldId="268"/>
            <ac:spMk id="5929" creationId="{02FF9C1B-BA6E-5E93-1C81-8FCBE2CC4014}"/>
          </ac:spMkLst>
        </pc:spChg>
        <pc:spChg chg="mod">
          <ac:chgData name="One Skill" userId="8d49c830ac36a521" providerId="LiveId" clId="{EA354719-4A8A-47E8-A6A4-79A949610386}" dt="2024-04-18T13:40:59.976" v="3508" actId="27803"/>
          <ac:spMkLst>
            <pc:docMk/>
            <pc:sldMk cId="767519772" sldId="268"/>
            <ac:spMk id="5930" creationId="{DAA9B645-01AE-AF50-A288-7FFAF26E7D85}"/>
          </ac:spMkLst>
        </pc:spChg>
        <pc:spChg chg="mod">
          <ac:chgData name="One Skill" userId="8d49c830ac36a521" providerId="LiveId" clId="{EA354719-4A8A-47E8-A6A4-79A949610386}" dt="2024-04-18T13:40:59.976" v="3508" actId="27803"/>
          <ac:spMkLst>
            <pc:docMk/>
            <pc:sldMk cId="767519772" sldId="268"/>
            <ac:spMk id="5931" creationId="{E9EB4A52-7D5D-543A-A297-439965AEEC1B}"/>
          </ac:spMkLst>
        </pc:spChg>
        <pc:spChg chg="mod">
          <ac:chgData name="One Skill" userId="8d49c830ac36a521" providerId="LiveId" clId="{EA354719-4A8A-47E8-A6A4-79A949610386}" dt="2024-04-18T13:40:59.976" v="3508" actId="27803"/>
          <ac:spMkLst>
            <pc:docMk/>
            <pc:sldMk cId="767519772" sldId="268"/>
            <ac:spMk id="5932" creationId="{4D998808-522B-C393-1DC4-151542E93766}"/>
          </ac:spMkLst>
        </pc:spChg>
        <pc:spChg chg="mod">
          <ac:chgData name="One Skill" userId="8d49c830ac36a521" providerId="LiveId" clId="{EA354719-4A8A-47E8-A6A4-79A949610386}" dt="2024-04-18T13:40:59.976" v="3508" actId="27803"/>
          <ac:spMkLst>
            <pc:docMk/>
            <pc:sldMk cId="767519772" sldId="268"/>
            <ac:spMk id="5933" creationId="{C559241F-A1DD-659D-694E-E6194FDB0292}"/>
          </ac:spMkLst>
        </pc:spChg>
        <pc:spChg chg="mod">
          <ac:chgData name="One Skill" userId="8d49c830ac36a521" providerId="LiveId" clId="{EA354719-4A8A-47E8-A6A4-79A949610386}" dt="2024-04-18T13:40:59.976" v="3508" actId="27803"/>
          <ac:spMkLst>
            <pc:docMk/>
            <pc:sldMk cId="767519772" sldId="268"/>
            <ac:spMk id="5934" creationId="{2BB2178F-D003-FF5A-A2FF-BA54EEAC2DDD}"/>
          </ac:spMkLst>
        </pc:spChg>
        <pc:spChg chg="mod">
          <ac:chgData name="One Skill" userId="8d49c830ac36a521" providerId="LiveId" clId="{EA354719-4A8A-47E8-A6A4-79A949610386}" dt="2024-04-18T13:40:59.976" v="3508" actId="27803"/>
          <ac:spMkLst>
            <pc:docMk/>
            <pc:sldMk cId="767519772" sldId="268"/>
            <ac:spMk id="5935" creationId="{584BC386-EC8F-0961-F39C-AED34EC88262}"/>
          </ac:spMkLst>
        </pc:spChg>
        <pc:spChg chg="mod">
          <ac:chgData name="One Skill" userId="8d49c830ac36a521" providerId="LiveId" clId="{EA354719-4A8A-47E8-A6A4-79A949610386}" dt="2024-04-18T13:40:59.976" v="3508" actId="27803"/>
          <ac:spMkLst>
            <pc:docMk/>
            <pc:sldMk cId="767519772" sldId="268"/>
            <ac:spMk id="5936" creationId="{F48FFDB4-A770-EF80-70BB-D8FBA16292EE}"/>
          </ac:spMkLst>
        </pc:spChg>
        <pc:spChg chg="mod">
          <ac:chgData name="One Skill" userId="8d49c830ac36a521" providerId="LiveId" clId="{EA354719-4A8A-47E8-A6A4-79A949610386}" dt="2024-04-18T13:40:59.976" v="3508" actId="27803"/>
          <ac:spMkLst>
            <pc:docMk/>
            <pc:sldMk cId="767519772" sldId="268"/>
            <ac:spMk id="5937" creationId="{59FA70AA-12C2-E93C-0FF6-DB4C7D417906}"/>
          </ac:spMkLst>
        </pc:spChg>
        <pc:spChg chg="mod">
          <ac:chgData name="One Skill" userId="8d49c830ac36a521" providerId="LiveId" clId="{EA354719-4A8A-47E8-A6A4-79A949610386}" dt="2024-04-18T13:40:59.976" v="3508" actId="27803"/>
          <ac:spMkLst>
            <pc:docMk/>
            <pc:sldMk cId="767519772" sldId="268"/>
            <ac:spMk id="5938" creationId="{43DEF7D6-ED4D-90C9-3A8C-B2BC1FF73DD9}"/>
          </ac:spMkLst>
        </pc:spChg>
        <pc:spChg chg="mod">
          <ac:chgData name="One Skill" userId="8d49c830ac36a521" providerId="LiveId" clId="{EA354719-4A8A-47E8-A6A4-79A949610386}" dt="2024-04-18T13:40:59.976" v="3508" actId="27803"/>
          <ac:spMkLst>
            <pc:docMk/>
            <pc:sldMk cId="767519772" sldId="268"/>
            <ac:spMk id="5939" creationId="{6BA2AFB3-4C0C-298D-946B-3B191F0E3FB5}"/>
          </ac:spMkLst>
        </pc:spChg>
        <pc:spChg chg="mod">
          <ac:chgData name="One Skill" userId="8d49c830ac36a521" providerId="LiveId" clId="{EA354719-4A8A-47E8-A6A4-79A949610386}" dt="2024-04-18T13:40:59.976" v="3508" actId="27803"/>
          <ac:spMkLst>
            <pc:docMk/>
            <pc:sldMk cId="767519772" sldId="268"/>
            <ac:spMk id="5940" creationId="{F309DC73-FE47-3604-4370-725DDE663F89}"/>
          </ac:spMkLst>
        </pc:spChg>
        <pc:spChg chg="mod">
          <ac:chgData name="One Skill" userId="8d49c830ac36a521" providerId="LiveId" clId="{EA354719-4A8A-47E8-A6A4-79A949610386}" dt="2024-04-18T13:40:59.976" v="3508" actId="27803"/>
          <ac:spMkLst>
            <pc:docMk/>
            <pc:sldMk cId="767519772" sldId="268"/>
            <ac:spMk id="5941" creationId="{402986FF-4B2C-D043-B71F-8757EE50BB31}"/>
          </ac:spMkLst>
        </pc:spChg>
        <pc:spChg chg="mod">
          <ac:chgData name="One Skill" userId="8d49c830ac36a521" providerId="LiveId" clId="{EA354719-4A8A-47E8-A6A4-79A949610386}" dt="2024-04-18T13:40:59.976" v="3508" actId="27803"/>
          <ac:spMkLst>
            <pc:docMk/>
            <pc:sldMk cId="767519772" sldId="268"/>
            <ac:spMk id="5942" creationId="{118ED739-79E3-1C1E-9E84-10C100C3A1FB}"/>
          </ac:spMkLst>
        </pc:spChg>
        <pc:spChg chg="mod">
          <ac:chgData name="One Skill" userId="8d49c830ac36a521" providerId="LiveId" clId="{EA354719-4A8A-47E8-A6A4-79A949610386}" dt="2024-04-18T13:40:59.976" v="3508" actId="27803"/>
          <ac:spMkLst>
            <pc:docMk/>
            <pc:sldMk cId="767519772" sldId="268"/>
            <ac:spMk id="5943" creationId="{8C1E384F-8AC3-27FB-08F3-4AE817F69C5B}"/>
          </ac:spMkLst>
        </pc:spChg>
        <pc:spChg chg="mod">
          <ac:chgData name="One Skill" userId="8d49c830ac36a521" providerId="LiveId" clId="{EA354719-4A8A-47E8-A6A4-79A949610386}" dt="2024-04-18T13:40:59.976" v="3508" actId="27803"/>
          <ac:spMkLst>
            <pc:docMk/>
            <pc:sldMk cId="767519772" sldId="268"/>
            <ac:spMk id="5944" creationId="{0A716DFE-9BD8-9D7C-DF96-0094E111BA06}"/>
          </ac:spMkLst>
        </pc:spChg>
        <pc:spChg chg="mod">
          <ac:chgData name="One Skill" userId="8d49c830ac36a521" providerId="LiveId" clId="{EA354719-4A8A-47E8-A6A4-79A949610386}" dt="2024-04-18T13:40:59.976" v="3508" actId="27803"/>
          <ac:spMkLst>
            <pc:docMk/>
            <pc:sldMk cId="767519772" sldId="268"/>
            <ac:spMk id="5945" creationId="{2D7C3666-0C52-F4D2-5524-870EA70F44B7}"/>
          </ac:spMkLst>
        </pc:spChg>
        <pc:spChg chg="mod">
          <ac:chgData name="One Skill" userId="8d49c830ac36a521" providerId="LiveId" clId="{EA354719-4A8A-47E8-A6A4-79A949610386}" dt="2024-04-18T13:40:59.976" v="3508" actId="27803"/>
          <ac:spMkLst>
            <pc:docMk/>
            <pc:sldMk cId="767519772" sldId="268"/>
            <ac:spMk id="5946" creationId="{59E77409-A1AC-042E-E15A-BF6AA477DB56}"/>
          </ac:spMkLst>
        </pc:spChg>
        <pc:spChg chg="mod">
          <ac:chgData name="One Skill" userId="8d49c830ac36a521" providerId="LiveId" clId="{EA354719-4A8A-47E8-A6A4-79A949610386}" dt="2024-04-18T13:40:59.976" v="3508" actId="27803"/>
          <ac:spMkLst>
            <pc:docMk/>
            <pc:sldMk cId="767519772" sldId="268"/>
            <ac:spMk id="5947" creationId="{F9790B33-F33B-AB2B-6447-703E93E5A29F}"/>
          </ac:spMkLst>
        </pc:spChg>
        <pc:spChg chg="mod">
          <ac:chgData name="One Skill" userId="8d49c830ac36a521" providerId="LiveId" clId="{EA354719-4A8A-47E8-A6A4-79A949610386}" dt="2024-04-18T13:40:59.976" v="3508" actId="27803"/>
          <ac:spMkLst>
            <pc:docMk/>
            <pc:sldMk cId="767519772" sldId="268"/>
            <ac:spMk id="5948" creationId="{CD776048-A5F7-02AE-4F33-0BB93E239D38}"/>
          </ac:spMkLst>
        </pc:spChg>
        <pc:spChg chg="mod">
          <ac:chgData name="One Skill" userId="8d49c830ac36a521" providerId="LiveId" clId="{EA354719-4A8A-47E8-A6A4-79A949610386}" dt="2024-04-18T13:40:59.976" v="3508" actId="27803"/>
          <ac:spMkLst>
            <pc:docMk/>
            <pc:sldMk cId="767519772" sldId="268"/>
            <ac:spMk id="5949" creationId="{21CAB565-5ECC-CF4B-FC6A-2BF08FE3A200}"/>
          </ac:spMkLst>
        </pc:spChg>
        <pc:spChg chg="mod">
          <ac:chgData name="One Skill" userId="8d49c830ac36a521" providerId="LiveId" clId="{EA354719-4A8A-47E8-A6A4-79A949610386}" dt="2024-04-18T13:40:59.976" v="3508" actId="27803"/>
          <ac:spMkLst>
            <pc:docMk/>
            <pc:sldMk cId="767519772" sldId="268"/>
            <ac:spMk id="5950" creationId="{EA5B5852-8594-59E8-6A96-EDB75361B74B}"/>
          </ac:spMkLst>
        </pc:spChg>
        <pc:spChg chg="mod">
          <ac:chgData name="One Skill" userId="8d49c830ac36a521" providerId="LiveId" clId="{EA354719-4A8A-47E8-A6A4-79A949610386}" dt="2024-04-18T13:40:59.976" v="3508" actId="27803"/>
          <ac:spMkLst>
            <pc:docMk/>
            <pc:sldMk cId="767519772" sldId="268"/>
            <ac:spMk id="5951" creationId="{044D0CA0-E27D-D04D-2DA3-055E4159E3FB}"/>
          </ac:spMkLst>
        </pc:spChg>
        <pc:spChg chg="mod">
          <ac:chgData name="One Skill" userId="8d49c830ac36a521" providerId="LiveId" clId="{EA354719-4A8A-47E8-A6A4-79A949610386}" dt="2024-04-18T13:40:59.976" v="3508" actId="27803"/>
          <ac:spMkLst>
            <pc:docMk/>
            <pc:sldMk cId="767519772" sldId="268"/>
            <ac:spMk id="5952" creationId="{72533388-60EC-E3ED-61F3-EA179D2A961D}"/>
          </ac:spMkLst>
        </pc:spChg>
        <pc:spChg chg="mod">
          <ac:chgData name="One Skill" userId="8d49c830ac36a521" providerId="LiveId" clId="{EA354719-4A8A-47E8-A6A4-79A949610386}" dt="2024-04-18T13:40:59.976" v="3508" actId="27803"/>
          <ac:spMkLst>
            <pc:docMk/>
            <pc:sldMk cId="767519772" sldId="268"/>
            <ac:spMk id="5953" creationId="{2D6CD311-AB27-721F-12B5-F29A39DCE4FD}"/>
          </ac:spMkLst>
        </pc:spChg>
        <pc:spChg chg="mod">
          <ac:chgData name="One Skill" userId="8d49c830ac36a521" providerId="LiveId" clId="{EA354719-4A8A-47E8-A6A4-79A949610386}" dt="2024-04-18T13:40:59.976" v="3508" actId="27803"/>
          <ac:spMkLst>
            <pc:docMk/>
            <pc:sldMk cId="767519772" sldId="268"/>
            <ac:spMk id="5954" creationId="{0DDB0FB3-23D4-B8E5-E916-9777E75CC4D1}"/>
          </ac:spMkLst>
        </pc:spChg>
        <pc:spChg chg="mod">
          <ac:chgData name="One Skill" userId="8d49c830ac36a521" providerId="LiveId" clId="{EA354719-4A8A-47E8-A6A4-79A949610386}" dt="2024-04-18T13:40:59.976" v="3508" actId="27803"/>
          <ac:spMkLst>
            <pc:docMk/>
            <pc:sldMk cId="767519772" sldId="268"/>
            <ac:spMk id="5955" creationId="{505C0D0F-D735-C6FD-B2D9-29E66101BBD3}"/>
          </ac:spMkLst>
        </pc:spChg>
        <pc:spChg chg="mod">
          <ac:chgData name="One Skill" userId="8d49c830ac36a521" providerId="LiveId" clId="{EA354719-4A8A-47E8-A6A4-79A949610386}" dt="2024-04-18T13:40:59.976" v="3508" actId="27803"/>
          <ac:spMkLst>
            <pc:docMk/>
            <pc:sldMk cId="767519772" sldId="268"/>
            <ac:spMk id="5956" creationId="{A4042BF8-7552-5EA2-EE97-90F565151F11}"/>
          </ac:spMkLst>
        </pc:spChg>
        <pc:spChg chg="mod">
          <ac:chgData name="One Skill" userId="8d49c830ac36a521" providerId="LiveId" clId="{EA354719-4A8A-47E8-A6A4-79A949610386}" dt="2024-04-18T13:40:59.976" v="3508" actId="27803"/>
          <ac:spMkLst>
            <pc:docMk/>
            <pc:sldMk cId="767519772" sldId="268"/>
            <ac:spMk id="5957" creationId="{C07E19C6-636C-A1EF-FFAE-7490422FBA5A}"/>
          </ac:spMkLst>
        </pc:spChg>
        <pc:spChg chg="mod">
          <ac:chgData name="One Skill" userId="8d49c830ac36a521" providerId="LiveId" clId="{EA354719-4A8A-47E8-A6A4-79A949610386}" dt="2024-04-18T13:40:59.976" v="3508" actId="27803"/>
          <ac:spMkLst>
            <pc:docMk/>
            <pc:sldMk cId="767519772" sldId="268"/>
            <ac:spMk id="5958" creationId="{F4DBAC3D-1E66-AB23-3129-1A3F542C2C05}"/>
          </ac:spMkLst>
        </pc:spChg>
        <pc:spChg chg="mod">
          <ac:chgData name="One Skill" userId="8d49c830ac36a521" providerId="LiveId" clId="{EA354719-4A8A-47E8-A6A4-79A949610386}" dt="2024-04-18T13:40:59.976" v="3508" actId="27803"/>
          <ac:spMkLst>
            <pc:docMk/>
            <pc:sldMk cId="767519772" sldId="268"/>
            <ac:spMk id="5959" creationId="{9FF51370-DEA7-4832-5A0F-B52F29C199D2}"/>
          </ac:spMkLst>
        </pc:spChg>
        <pc:spChg chg="mod">
          <ac:chgData name="One Skill" userId="8d49c830ac36a521" providerId="LiveId" clId="{EA354719-4A8A-47E8-A6A4-79A949610386}" dt="2024-04-18T13:40:59.976" v="3508" actId="27803"/>
          <ac:spMkLst>
            <pc:docMk/>
            <pc:sldMk cId="767519772" sldId="268"/>
            <ac:spMk id="5960" creationId="{FE8478C0-8ADB-F1FC-1A6B-847C89F75990}"/>
          </ac:spMkLst>
        </pc:spChg>
        <pc:spChg chg="mod">
          <ac:chgData name="One Skill" userId="8d49c830ac36a521" providerId="LiveId" clId="{EA354719-4A8A-47E8-A6A4-79A949610386}" dt="2024-04-18T13:40:59.976" v="3508" actId="27803"/>
          <ac:spMkLst>
            <pc:docMk/>
            <pc:sldMk cId="767519772" sldId="268"/>
            <ac:spMk id="5961" creationId="{BA5CC6EC-60A5-D847-172E-CA91376D63F6}"/>
          </ac:spMkLst>
        </pc:spChg>
        <pc:spChg chg="mod">
          <ac:chgData name="One Skill" userId="8d49c830ac36a521" providerId="LiveId" clId="{EA354719-4A8A-47E8-A6A4-79A949610386}" dt="2024-04-18T13:40:59.976" v="3508" actId="27803"/>
          <ac:spMkLst>
            <pc:docMk/>
            <pc:sldMk cId="767519772" sldId="268"/>
            <ac:spMk id="5962" creationId="{279A7C30-D9AA-8E3E-610B-CC82F317CA75}"/>
          </ac:spMkLst>
        </pc:spChg>
        <pc:spChg chg="mod">
          <ac:chgData name="One Skill" userId="8d49c830ac36a521" providerId="LiveId" clId="{EA354719-4A8A-47E8-A6A4-79A949610386}" dt="2024-04-18T13:40:59.976" v="3508" actId="27803"/>
          <ac:spMkLst>
            <pc:docMk/>
            <pc:sldMk cId="767519772" sldId="268"/>
            <ac:spMk id="5963" creationId="{DDE347EE-227A-30C9-E72E-9E69F349D86A}"/>
          </ac:spMkLst>
        </pc:spChg>
        <pc:spChg chg="mod">
          <ac:chgData name="One Skill" userId="8d49c830ac36a521" providerId="LiveId" clId="{EA354719-4A8A-47E8-A6A4-79A949610386}" dt="2024-04-18T13:40:59.976" v="3508" actId="27803"/>
          <ac:spMkLst>
            <pc:docMk/>
            <pc:sldMk cId="767519772" sldId="268"/>
            <ac:spMk id="5964" creationId="{63FF41D7-8B12-06CC-56C9-8CA114C09F0A}"/>
          </ac:spMkLst>
        </pc:spChg>
        <pc:spChg chg="mod">
          <ac:chgData name="One Skill" userId="8d49c830ac36a521" providerId="LiveId" clId="{EA354719-4A8A-47E8-A6A4-79A949610386}" dt="2024-04-18T13:40:59.976" v="3508" actId="27803"/>
          <ac:spMkLst>
            <pc:docMk/>
            <pc:sldMk cId="767519772" sldId="268"/>
            <ac:spMk id="5965" creationId="{6F76F833-6092-A53F-2CFF-AE14CE86B4F9}"/>
          </ac:spMkLst>
        </pc:spChg>
        <pc:spChg chg="mod">
          <ac:chgData name="One Skill" userId="8d49c830ac36a521" providerId="LiveId" clId="{EA354719-4A8A-47E8-A6A4-79A949610386}" dt="2024-04-18T13:40:59.976" v="3508" actId="27803"/>
          <ac:spMkLst>
            <pc:docMk/>
            <pc:sldMk cId="767519772" sldId="268"/>
            <ac:spMk id="5966" creationId="{A9098BEB-CE28-CB33-A47A-68844565079C}"/>
          </ac:spMkLst>
        </pc:spChg>
        <pc:spChg chg="mod">
          <ac:chgData name="One Skill" userId="8d49c830ac36a521" providerId="LiveId" clId="{EA354719-4A8A-47E8-A6A4-79A949610386}" dt="2024-04-18T13:40:59.976" v="3508" actId="27803"/>
          <ac:spMkLst>
            <pc:docMk/>
            <pc:sldMk cId="767519772" sldId="268"/>
            <ac:spMk id="5967" creationId="{446612A6-429F-4A60-0E36-B1C2C009C527}"/>
          </ac:spMkLst>
        </pc:spChg>
        <pc:spChg chg="mod">
          <ac:chgData name="One Skill" userId="8d49c830ac36a521" providerId="LiveId" clId="{EA354719-4A8A-47E8-A6A4-79A949610386}" dt="2024-04-18T13:40:59.976" v="3508" actId="27803"/>
          <ac:spMkLst>
            <pc:docMk/>
            <pc:sldMk cId="767519772" sldId="268"/>
            <ac:spMk id="5968" creationId="{762528B9-66C0-BFAC-5BBD-4B8946A52B6B}"/>
          </ac:spMkLst>
        </pc:spChg>
        <pc:spChg chg="mod">
          <ac:chgData name="One Skill" userId="8d49c830ac36a521" providerId="LiveId" clId="{EA354719-4A8A-47E8-A6A4-79A949610386}" dt="2024-04-18T13:40:59.976" v="3508" actId="27803"/>
          <ac:spMkLst>
            <pc:docMk/>
            <pc:sldMk cId="767519772" sldId="268"/>
            <ac:spMk id="5969" creationId="{F9404B1B-DAE2-56B0-4626-AA3A9609FB2F}"/>
          </ac:spMkLst>
        </pc:spChg>
        <pc:spChg chg="mod">
          <ac:chgData name="One Skill" userId="8d49c830ac36a521" providerId="LiveId" clId="{EA354719-4A8A-47E8-A6A4-79A949610386}" dt="2024-04-18T13:40:59.976" v="3508" actId="27803"/>
          <ac:spMkLst>
            <pc:docMk/>
            <pc:sldMk cId="767519772" sldId="268"/>
            <ac:spMk id="5970" creationId="{D9A5574A-B0D8-9DF0-0366-43939DB00402}"/>
          </ac:spMkLst>
        </pc:spChg>
        <pc:spChg chg="mod">
          <ac:chgData name="One Skill" userId="8d49c830ac36a521" providerId="LiveId" clId="{EA354719-4A8A-47E8-A6A4-79A949610386}" dt="2024-04-18T13:40:59.976" v="3508" actId="27803"/>
          <ac:spMkLst>
            <pc:docMk/>
            <pc:sldMk cId="767519772" sldId="268"/>
            <ac:spMk id="5971" creationId="{E4D75324-DDCB-318F-ED22-DDFEF6EA2944}"/>
          </ac:spMkLst>
        </pc:spChg>
        <pc:spChg chg="mod">
          <ac:chgData name="One Skill" userId="8d49c830ac36a521" providerId="LiveId" clId="{EA354719-4A8A-47E8-A6A4-79A949610386}" dt="2024-04-18T13:40:59.976" v="3508" actId="27803"/>
          <ac:spMkLst>
            <pc:docMk/>
            <pc:sldMk cId="767519772" sldId="268"/>
            <ac:spMk id="5972" creationId="{E0CB7270-8F25-FACB-E563-75FF43BA7A2C}"/>
          </ac:spMkLst>
        </pc:spChg>
        <pc:spChg chg="mod">
          <ac:chgData name="One Skill" userId="8d49c830ac36a521" providerId="LiveId" clId="{EA354719-4A8A-47E8-A6A4-79A949610386}" dt="2024-04-18T13:40:59.976" v="3508" actId="27803"/>
          <ac:spMkLst>
            <pc:docMk/>
            <pc:sldMk cId="767519772" sldId="268"/>
            <ac:spMk id="5973" creationId="{26D9DDB6-ED56-FF98-4C28-94076D3001D2}"/>
          </ac:spMkLst>
        </pc:spChg>
        <pc:spChg chg="mod">
          <ac:chgData name="One Skill" userId="8d49c830ac36a521" providerId="LiveId" clId="{EA354719-4A8A-47E8-A6A4-79A949610386}" dt="2024-04-18T13:40:59.976" v="3508" actId="27803"/>
          <ac:spMkLst>
            <pc:docMk/>
            <pc:sldMk cId="767519772" sldId="268"/>
            <ac:spMk id="5974" creationId="{5BD979CF-1D79-2782-4D71-79489CFA19DF}"/>
          </ac:spMkLst>
        </pc:spChg>
        <pc:spChg chg="mod">
          <ac:chgData name="One Skill" userId="8d49c830ac36a521" providerId="LiveId" clId="{EA354719-4A8A-47E8-A6A4-79A949610386}" dt="2024-04-18T13:40:59.976" v="3508" actId="27803"/>
          <ac:spMkLst>
            <pc:docMk/>
            <pc:sldMk cId="767519772" sldId="268"/>
            <ac:spMk id="5975" creationId="{893894C4-8FDD-8253-69A2-A3BF454D5A1D}"/>
          </ac:spMkLst>
        </pc:spChg>
        <pc:spChg chg="mod">
          <ac:chgData name="One Skill" userId="8d49c830ac36a521" providerId="LiveId" clId="{EA354719-4A8A-47E8-A6A4-79A949610386}" dt="2024-04-18T13:40:59.976" v="3508" actId="27803"/>
          <ac:spMkLst>
            <pc:docMk/>
            <pc:sldMk cId="767519772" sldId="268"/>
            <ac:spMk id="5976" creationId="{EDE6BA9F-91DB-0C43-24AE-0C80419391A0}"/>
          </ac:spMkLst>
        </pc:spChg>
        <pc:spChg chg="mod">
          <ac:chgData name="One Skill" userId="8d49c830ac36a521" providerId="LiveId" clId="{EA354719-4A8A-47E8-A6A4-79A949610386}" dt="2024-04-18T13:40:59.976" v="3508" actId="27803"/>
          <ac:spMkLst>
            <pc:docMk/>
            <pc:sldMk cId="767519772" sldId="268"/>
            <ac:spMk id="5977" creationId="{86B65006-B418-A2AB-EA52-3958F8410009}"/>
          </ac:spMkLst>
        </pc:spChg>
        <pc:spChg chg="mod">
          <ac:chgData name="One Skill" userId="8d49c830ac36a521" providerId="LiveId" clId="{EA354719-4A8A-47E8-A6A4-79A949610386}" dt="2024-04-18T13:40:59.976" v="3508" actId="27803"/>
          <ac:spMkLst>
            <pc:docMk/>
            <pc:sldMk cId="767519772" sldId="268"/>
            <ac:spMk id="5978" creationId="{5EECB5EA-889D-3233-55B1-CEE0EAE0A1F5}"/>
          </ac:spMkLst>
        </pc:spChg>
        <pc:spChg chg="mod">
          <ac:chgData name="One Skill" userId="8d49c830ac36a521" providerId="LiveId" clId="{EA354719-4A8A-47E8-A6A4-79A949610386}" dt="2024-04-18T13:40:59.976" v="3508" actId="27803"/>
          <ac:spMkLst>
            <pc:docMk/>
            <pc:sldMk cId="767519772" sldId="268"/>
            <ac:spMk id="5979" creationId="{CDA8C2DB-5973-DA75-86D2-9C2883F9FDDE}"/>
          </ac:spMkLst>
        </pc:spChg>
        <pc:spChg chg="mod">
          <ac:chgData name="One Skill" userId="8d49c830ac36a521" providerId="LiveId" clId="{EA354719-4A8A-47E8-A6A4-79A949610386}" dt="2024-04-18T13:40:59.976" v="3508" actId="27803"/>
          <ac:spMkLst>
            <pc:docMk/>
            <pc:sldMk cId="767519772" sldId="268"/>
            <ac:spMk id="5980" creationId="{F551B5A3-A494-799A-5EE3-902120C2FECF}"/>
          </ac:spMkLst>
        </pc:spChg>
        <pc:spChg chg="mod">
          <ac:chgData name="One Skill" userId="8d49c830ac36a521" providerId="LiveId" clId="{EA354719-4A8A-47E8-A6A4-79A949610386}" dt="2024-04-18T13:40:59.976" v="3508" actId="27803"/>
          <ac:spMkLst>
            <pc:docMk/>
            <pc:sldMk cId="767519772" sldId="268"/>
            <ac:spMk id="5981" creationId="{7BE7D344-8D19-4A57-AFB5-6795871282E3}"/>
          </ac:spMkLst>
        </pc:spChg>
        <pc:spChg chg="mod">
          <ac:chgData name="One Skill" userId="8d49c830ac36a521" providerId="LiveId" clId="{EA354719-4A8A-47E8-A6A4-79A949610386}" dt="2024-04-18T13:40:59.976" v="3508" actId="27803"/>
          <ac:spMkLst>
            <pc:docMk/>
            <pc:sldMk cId="767519772" sldId="268"/>
            <ac:spMk id="5982" creationId="{30C64078-2F8F-B05F-0302-C9F7B2B86F68}"/>
          </ac:spMkLst>
        </pc:spChg>
        <pc:spChg chg="mod">
          <ac:chgData name="One Skill" userId="8d49c830ac36a521" providerId="LiveId" clId="{EA354719-4A8A-47E8-A6A4-79A949610386}" dt="2024-04-18T13:40:59.976" v="3508" actId="27803"/>
          <ac:spMkLst>
            <pc:docMk/>
            <pc:sldMk cId="767519772" sldId="268"/>
            <ac:spMk id="5983" creationId="{10ED36D2-11F8-BB90-AAB4-F437515FC606}"/>
          </ac:spMkLst>
        </pc:spChg>
        <pc:spChg chg="mod">
          <ac:chgData name="One Skill" userId="8d49c830ac36a521" providerId="LiveId" clId="{EA354719-4A8A-47E8-A6A4-79A949610386}" dt="2024-04-18T13:40:59.976" v="3508" actId="27803"/>
          <ac:spMkLst>
            <pc:docMk/>
            <pc:sldMk cId="767519772" sldId="268"/>
            <ac:spMk id="5984" creationId="{756DC3D2-D1B9-35E4-BE6A-B7771A336C6E}"/>
          </ac:spMkLst>
        </pc:spChg>
        <pc:spChg chg="mod">
          <ac:chgData name="One Skill" userId="8d49c830ac36a521" providerId="LiveId" clId="{EA354719-4A8A-47E8-A6A4-79A949610386}" dt="2024-04-18T13:40:59.976" v="3508" actId="27803"/>
          <ac:spMkLst>
            <pc:docMk/>
            <pc:sldMk cId="767519772" sldId="268"/>
            <ac:spMk id="5985" creationId="{BCF6CD3A-DF39-6083-C4C2-28CDE48515E4}"/>
          </ac:spMkLst>
        </pc:spChg>
        <pc:spChg chg="mod">
          <ac:chgData name="One Skill" userId="8d49c830ac36a521" providerId="LiveId" clId="{EA354719-4A8A-47E8-A6A4-79A949610386}" dt="2024-04-18T13:40:59.976" v="3508" actId="27803"/>
          <ac:spMkLst>
            <pc:docMk/>
            <pc:sldMk cId="767519772" sldId="268"/>
            <ac:spMk id="5986" creationId="{C9647FD6-5D37-60E1-1EA3-4D18F241ACC9}"/>
          </ac:spMkLst>
        </pc:spChg>
        <pc:spChg chg="mod">
          <ac:chgData name="One Skill" userId="8d49c830ac36a521" providerId="LiveId" clId="{EA354719-4A8A-47E8-A6A4-79A949610386}" dt="2024-04-18T13:40:59.976" v="3508" actId="27803"/>
          <ac:spMkLst>
            <pc:docMk/>
            <pc:sldMk cId="767519772" sldId="268"/>
            <ac:spMk id="5987" creationId="{6695B1B9-3A4F-3268-C2E0-E422C53DD1EB}"/>
          </ac:spMkLst>
        </pc:spChg>
        <pc:spChg chg="mod">
          <ac:chgData name="One Skill" userId="8d49c830ac36a521" providerId="LiveId" clId="{EA354719-4A8A-47E8-A6A4-79A949610386}" dt="2024-04-18T13:40:59.976" v="3508" actId="27803"/>
          <ac:spMkLst>
            <pc:docMk/>
            <pc:sldMk cId="767519772" sldId="268"/>
            <ac:spMk id="5988" creationId="{819BD8A9-371B-0070-07A2-1EF2D4E97C7C}"/>
          </ac:spMkLst>
        </pc:spChg>
        <pc:spChg chg="mod">
          <ac:chgData name="One Skill" userId="8d49c830ac36a521" providerId="LiveId" clId="{EA354719-4A8A-47E8-A6A4-79A949610386}" dt="2024-04-18T13:40:59.976" v="3508" actId="27803"/>
          <ac:spMkLst>
            <pc:docMk/>
            <pc:sldMk cId="767519772" sldId="268"/>
            <ac:spMk id="5989" creationId="{83639202-DFF3-A494-0B52-C157B99409C7}"/>
          </ac:spMkLst>
        </pc:spChg>
        <pc:spChg chg="mod">
          <ac:chgData name="One Skill" userId="8d49c830ac36a521" providerId="LiveId" clId="{EA354719-4A8A-47E8-A6A4-79A949610386}" dt="2024-04-18T13:40:59.976" v="3508" actId="27803"/>
          <ac:spMkLst>
            <pc:docMk/>
            <pc:sldMk cId="767519772" sldId="268"/>
            <ac:spMk id="5990" creationId="{BCF71288-E0CA-7AA0-9B13-0C4C99FE1C47}"/>
          </ac:spMkLst>
        </pc:spChg>
        <pc:spChg chg="mod">
          <ac:chgData name="One Skill" userId="8d49c830ac36a521" providerId="LiveId" clId="{EA354719-4A8A-47E8-A6A4-79A949610386}" dt="2024-04-18T13:40:59.976" v="3508" actId="27803"/>
          <ac:spMkLst>
            <pc:docMk/>
            <pc:sldMk cId="767519772" sldId="268"/>
            <ac:spMk id="5991" creationId="{1DC5AA9E-708E-1B1D-2F8F-DC8908E26CEC}"/>
          </ac:spMkLst>
        </pc:spChg>
        <pc:spChg chg="mod">
          <ac:chgData name="One Skill" userId="8d49c830ac36a521" providerId="LiveId" clId="{EA354719-4A8A-47E8-A6A4-79A949610386}" dt="2024-04-18T13:40:59.976" v="3508" actId="27803"/>
          <ac:spMkLst>
            <pc:docMk/>
            <pc:sldMk cId="767519772" sldId="268"/>
            <ac:spMk id="5992" creationId="{1286B036-9210-A529-C53F-767EF3308E18}"/>
          </ac:spMkLst>
        </pc:spChg>
        <pc:spChg chg="mod">
          <ac:chgData name="One Skill" userId="8d49c830ac36a521" providerId="LiveId" clId="{EA354719-4A8A-47E8-A6A4-79A949610386}" dt="2024-04-18T13:40:59.976" v="3508" actId="27803"/>
          <ac:spMkLst>
            <pc:docMk/>
            <pc:sldMk cId="767519772" sldId="268"/>
            <ac:spMk id="5993" creationId="{4FE84422-EBC5-A773-73BF-519A0B9AE280}"/>
          </ac:spMkLst>
        </pc:spChg>
        <pc:spChg chg="mod">
          <ac:chgData name="One Skill" userId="8d49c830ac36a521" providerId="LiveId" clId="{EA354719-4A8A-47E8-A6A4-79A949610386}" dt="2024-04-18T13:40:59.976" v="3508" actId="27803"/>
          <ac:spMkLst>
            <pc:docMk/>
            <pc:sldMk cId="767519772" sldId="268"/>
            <ac:spMk id="5994" creationId="{D0D13905-0A27-C914-99A3-D22835622EEC}"/>
          </ac:spMkLst>
        </pc:spChg>
        <pc:spChg chg="mod">
          <ac:chgData name="One Skill" userId="8d49c830ac36a521" providerId="LiveId" clId="{EA354719-4A8A-47E8-A6A4-79A949610386}" dt="2024-04-18T13:40:59.976" v="3508" actId="27803"/>
          <ac:spMkLst>
            <pc:docMk/>
            <pc:sldMk cId="767519772" sldId="268"/>
            <ac:spMk id="5995" creationId="{078AB847-8FAF-167F-F7CE-281B6AEB0D41}"/>
          </ac:spMkLst>
        </pc:spChg>
        <pc:spChg chg="mod">
          <ac:chgData name="One Skill" userId="8d49c830ac36a521" providerId="LiveId" clId="{EA354719-4A8A-47E8-A6A4-79A949610386}" dt="2024-04-18T13:40:59.976" v="3508" actId="27803"/>
          <ac:spMkLst>
            <pc:docMk/>
            <pc:sldMk cId="767519772" sldId="268"/>
            <ac:spMk id="5996" creationId="{4DC9582E-58EF-7ECF-45CC-0E749008F8D6}"/>
          </ac:spMkLst>
        </pc:spChg>
        <pc:spChg chg="mod">
          <ac:chgData name="One Skill" userId="8d49c830ac36a521" providerId="LiveId" clId="{EA354719-4A8A-47E8-A6A4-79A949610386}" dt="2024-04-18T13:40:59.976" v="3508" actId="27803"/>
          <ac:spMkLst>
            <pc:docMk/>
            <pc:sldMk cId="767519772" sldId="268"/>
            <ac:spMk id="5997" creationId="{57C0421B-CE0E-44A1-53A0-14E7D8B47876}"/>
          </ac:spMkLst>
        </pc:spChg>
        <pc:spChg chg="mod">
          <ac:chgData name="One Skill" userId="8d49c830ac36a521" providerId="LiveId" clId="{EA354719-4A8A-47E8-A6A4-79A949610386}" dt="2024-04-18T13:40:59.976" v="3508" actId="27803"/>
          <ac:spMkLst>
            <pc:docMk/>
            <pc:sldMk cId="767519772" sldId="268"/>
            <ac:spMk id="5998" creationId="{FB901D63-CFFF-20B2-D2EE-88975F268766}"/>
          </ac:spMkLst>
        </pc:spChg>
        <pc:spChg chg="mod">
          <ac:chgData name="One Skill" userId="8d49c830ac36a521" providerId="LiveId" clId="{EA354719-4A8A-47E8-A6A4-79A949610386}" dt="2024-04-18T13:40:59.976" v="3508" actId="27803"/>
          <ac:spMkLst>
            <pc:docMk/>
            <pc:sldMk cId="767519772" sldId="268"/>
            <ac:spMk id="5999" creationId="{B34E0C34-AC74-0854-8CAF-C474D0C7A7C1}"/>
          </ac:spMkLst>
        </pc:spChg>
        <pc:spChg chg="mod">
          <ac:chgData name="One Skill" userId="8d49c830ac36a521" providerId="LiveId" clId="{EA354719-4A8A-47E8-A6A4-79A949610386}" dt="2024-04-18T13:40:59.976" v="3508" actId="27803"/>
          <ac:spMkLst>
            <pc:docMk/>
            <pc:sldMk cId="767519772" sldId="268"/>
            <ac:spMk id="6000" creationId="{3C96A79A-2240-9EC3-693D-4EC0ACCE13E3}"/>
          </ac:spMkLst>
        </pc:spChg>
        <pc:spChg chg="mod">
          <ac:chgData name="One Skill" userId="8d49c830ac36a521" providerId="LiveId" clId="{EA354719-4A8A-47E8-A6A4-79A949610386}" dt="2024-04-18T13:40:59.976" v="3508" actId="27803"/>
          <ac:spMkLst>
            <pc:docMk/>
            <pc:sldMk cId="767519772" sldId="268"/>
            <ac:spMk id="6001" creationId="{F0931089-9402-48F6-7D1D-2CC369FBB4C7}"/>
          </ac:spMkLst>
        </pc:spChg>
        <pc:spChg chg="mod">
          <ac:chgData name="One Skill" userId="8d49c830ac36a521" providerId="LiveId" clId="{EA354719-4A8A-47E8-A6A4-79A949610386}" dt="2024-04-18T13:40:59.976" v="3508" actId="27803"/>
          <ac:spMkLst>
            <pc:docMk/>
            <pc:sldMk cId="767519772" sldId="268"/>
            <ac:spMk id="6002" creationId="{4512208F-50BB-F5B5-DD87-76480399E6D7}"/>
          </ac:spMkLst>
        </pc:spChg>
        <pc:spChg chg="mod">
          <ac:chgData name="One Skill" userId="8d49c830ac36a521" providerId="LiveId" clId="{EA354719-4A8A-47E8-A6A4-79A949610386}" dt="2024-04-18T13:40:59.976" v="3508" actId="27803"/>
          <ac:spMkLst>
            <pc:docMk/>
            <pc:sldMk cId="767519772" sldId="268"/>
            <ac:spMk id="6003" creationId="{DBCE2F28-5E24-24EF-49F5-66A35AFB811E}"/>
          </ac:spMkLst>
        </pc:spChg>
        <pc:spChg chg="mod">
          <ac:chgData name="One Skill" userId="8d49c830ac36a521" providerId="LiveId" clId="{EA354719-4A8A-47E8-A6A4-79A949610386}" dt="2024-04-18T13:40:59.976" v="3508" actId="27803"/>
          <ac:spMkLst>
            <pc:docMk/>
            <pc:sldMk cId="767519772" sldId="268"/>
            <ac:spMk id="6004" creationId="{BBD01011-25D7-076E-9552-DD05F154715B}"/>
          </ac:spMkLst>
        </pc:spChg>
        <pc:spChg chg="mod">
          <ac:chgData name="One Skill" userId="8d49c830ac36a521" providerId="LiveId" clId="{EA354719-4A8A-47E8-A6A4-79A949610386}" dt="2024-04-18T13:40:59.976" v="3508" actId="27803"/>
          <ac:spMkLst>
            <pc:docMk/>
            <pc:sldMk cId="767519772" sldId="268"/>
            <ac:spMk id="6005" creationId="{10D93515-6B93-FB25-CC36-4C9DFD1106A2}"/>
          </ac:spMkLst>
        </pc:spChg>
        <pc:spChg chg="mod">
          <ac:chgData name="One Skill" userId="8d49c830ac36a521" providerId="LiveId" clId="{EA354719-4A8A-47E8-A6A4-79A949610386}" dt="2024-04-18T13:40:59.976" v="3508" actId="27803"/>
          <ac:spMkLst>
            <pc:docMk/>
            <pc:sldMk cId="767519772" sldId="268"/>
            <ac:spMk id="6006" creationId="{0775A5BC-7B9F-1226-BE92-9FD55B769F77}"/>
          </ac:spMkLst>
        </pc:spChg>
        <pc:spChg chg="mod">
          <ac:chgData name="One Skill" userId="8d49c830ac36a521" providerId="LiveId" clId="{EA354719-4A8A-47E8-A6A4-79A949610386}" dt="2024-04-18T13:40:59.976" v="3508" actId="27803"/>
          <ac:spMkLst>
            <pc:docMk/>
            <pc:sldMk cId="767519772" sldId="268"/>
            <ac:spMk id="6007" creationId="{4E534787-DB67-B4B0-E326-22000CE91866}"/>
          </ac:spMkLst>
        </pc:spChg>
        <pc:spChg chg="mod">
          <ac:chgData name="One Skill" userId="8d49c830ac36a521" providerId="LiveId" clId="{EA354719-4A8A-47E8-A6A4-79A949610386}" dt="2024-04-18T13:40:59.976" v="3508" actId="27803"/>
          <ac:spMkLst>
            <pc:docMk/>
            <pc:sldMk cId="767519772" sldId="268"/>
            <ac:spMk id="6008" creationId="{859920CD-139E-62E6-FC11-9BC07F7AE6EA}"/>
          </ac:spMkLst>
        </pc:spChg>
        <pc:spChg chg="mod">
          <ac:chgData name="One Skill" userId="8d49c830ac36a521" providerId="LiveId" clId="{EA354719-4A8A-47E8-A6A4-79A949610386}" dt="2024-04-18T13:40:59.976" v="3508" actId="27803"/>
          <ac:spMkLst>
            <pc:docMk/>
            <pc:sldMk cId="767519772" sldId="268"/>
            <ac:spMk id="6009" creationId="{22ECE72E-00B0-2885-D1DF-CA75D43C4E78}"/>
          </ac:spMkLst>
        </pc:spChg>
        <pc:spChg chg="mod">
          <ac:chgData name="One Skill" userId="8d49c830ac36a521" providerId="LiveId" clId="{EA354719-4A8A-47E8-A6A4-79A949610386}" dt="2024-04-18T13:40:59.976" v="3508" actId="27803"/>
          <ac:spMkLst>
            <pc:docMk/>
            <pc:sldMk cId="767519772" sldId="268"/>
            <ac:spMk id="6010" creationId="{FD322089-F49F-A9E5-65D9-04C14F7FD1CF}"/>
          </ac:spMkLst>
        </pc:spChg>
        <pc:spChg chg="mod">
          <ac:chgData name="One Skill" userId="8d49c830ac36a521" providerId="LiveId" clId="{EA354719-4A8A-47E8-A6A4-79A949610386}" dt="2024-04-18T13:40:59.976" v="3508" actId="27803"/>
          <ac:spMkLst>
            <pc:docMk/>
            <pc:sldMk cId="767519772" sldId="268"/>
            <ac:spMk id="6011" creationId="{0D09065A-78A6-7311-19AC-9D58E0276566}"/>
          </ac:spMkLst>
        </pc:spChg>
        <pc:spChg chg="mod">
          <ac:chgData name="One Skill" userId="8d49c830ac36a521" providerId="LiveId" clId="{EA354719-4A8A-47E8-A6A4-79A949610386}" dt="2024-04-18T13:40:59.976" v="3508" actId="27803"/>
          <ac:spMkLst>
            <pc:docMk/>
            <pc:sldMk cId="767519772" sldId="268"/>
            <ac:spMk id="6012" creationId="{06D024AC-5D06-72A9-DCBA-12333369F572}"/>
          </ac:spMkLst>
        </pc:spChg>
        <pc:spChg chg="mod">
          <ac:chgData name="One Skill" userId="8d49c830ac36a521" providerId="LiveId" clId="{EA354719-4A8A-47E8-A6A4-79A949610386}" dt="2024-04-18T13:40:59.976" v="3508" actId="27803"/>
          <ac:spMkLst>
            <pc:docMk/>
            <pc:sldMk cId="767519772" sldId="268"/>
            <ac:spMk id="6013" creationId="{25FC780E-8B82-9AF9-2343-5E68D05C16AF}"/>
          </ac:spMkLst>
        </pc:spChg>
        <pc:spChg chg="mod">
          <ac:chgData name="One Skill" userId="8d49c830ac36a521" providerId="LiveId" clId="{EA354719-4A8A-47E8-A6A4-79A949610386}" dt="2024-04-18T13:40:59.976" v="3508" actId="27803"/>
          <ac:spMkLst>
            <pc:docMk/>
            <pc:sldMk cId="767519772" sldId="268"/>
            <ac:spMk id="6014" creationId="{ADFF021F-A96D-15F2-797B-4EBE0FD7F7C4}"/>
          </ac:spMkLst>
        </pc:spChg>
        <pc:spChg chg="mod">
          <ac:chgData name="One Skill" userId="8d49c830ac36a521" providerId="LiveId" clId="{EA354719-4A8A-47E8-A6A4-79A949610386}" dt="2024-04-18T13:40:59.976" v="3508" actId="27803"/>
          <ac:spMkLst>
            <pc:docMk/>
            <pc:sldMk cId="767519772" sldId="268"/>
            <ac:spMk id="6015" creationId="{17822657-C1CA-88DD-430E-B27DDECE4BEB}"/>
          </ac:spMkLst>
        </pc:spChg>
        <pc:spChg chg="mod">
          <ac:chgData name="One Skill" userId="8d49c830ac36a521" providerId="LiveId" clId="{EA354719-4A8A-47E8-A6A4-79A949610386}" dt="2024-04-18T13:40:59.976" v="3508" actId="27803"/>
          <ac:spMkLst>
            <pc:docMk/>
            <pc:sldMk cId="767519772" sldId="268"/>
            <ac:spMk id="6016" creationId="{E0ACB692-B572-E22C-A4D4-B361E65C5A85}"/>
          </ac:spMkLst>
        </pc:spChg>
        <pc:spChg chg="mod">
          <ac:chgData name="One Skill" userId="8d49c830ac36a521" providerId="LiveId" clId="{EA354719-4A8A-47E8-A6A4-79A949610386}" dt="2024-04-18T13:40:59.976" v="3508" actId="27803"/>
          <ac:spMkLst>
            <pc:docMk/>
            <pc:sldMk cId="767519772" sldId="268"/>
            <ac:spMk id="6017" creationId="{93297C6B-243E-CB6E-6188-E404E6A818E2}"/>
          </ac:spMkLst>
        </pc:spChg>
        <pc:spChg chg="mod">
          <ac:chgData name="One Skill" userId="8d49c830ac36a521" providerId="LiveId" clId="{EA354719-4A8A-47E8-A6A4-79A949610386}" dt="2024-04-18T13:40:59.976" v="3508" actId="27803"/>
          <ac:spMkLst>
            <pc:docMk/>
            <pc:sldMk cId="767519772" sldId="268"/>
            <ac:spMk id="6018" creationId="{B965C87A-E0ED-2C16-77C9-AD7C6E613D37}"/>
          </ac:spMkLst>
        </pc:spChg>
        <pc:spChg chg="mod">
          <ac:chgData name="One Skill" userId="8d49c830ac36a521" providerId="LiveId" clId="{EA354719-4A8A-47E8-A6A4-79A949610386}" dt="2024-04-18T13:40:59.976" v="3508" actId="27803"/>
          <ac:spMkLst>
            <pc:docMk/>
            <pc:sldMk cId="767519772" sldId="268"/>
            <ac:spMk id="6019" creationId="{EBFD3D5F-5F56-68B0-8740-A4A4D0334AC2}"/>
          </ac:spMkLst>
        </pc:spChg>
        <pc:spChg chg="mod">
          <ac:chgData name="One Skill" userId="8d49c830ac36a521" providerId="LiveId" clId="{EA354719-4A8A-47E8-A6A4-79A949610386}" dt="2024-04-18T13:40:59.976" v="3508" actId="27803"/>
          <ac:spMkLst>
            <pc:docMk/>
            <pc:sldMk cId="767519772" sldId="268"/>
            <ac:spMk id="6020" creationId="{C7360C0E-217A-1B63-8F0B-63D5C48E18D2}"/>
          </ac:spMkLst>
        </pc:spChg>
        <pc:spChg chg="mod">
          <ac:chgData name="One Skill" userId="8d49c830ac36a521" providerId="LiveId" clId="{EA354719-4A8A-47E8-A6A4-79A949610386}" dt="2024-04-18T13:40:59.976" v="3508" actId="27803"/>
          <ac:spMkLst>
            <pc:docMk/>
            <pc:sldMk cId="767519772" sldId="268"/>
            <ac:spMk id="6021" creationId="{D173DBA5-6024-8C29-1D56-826142F47AFE}"/>
          </ac:spMkLst>
        </pc:spChg>
        <pc:spChg chg="mod">
          <ac:chgData name="One Skill" userId="8d49c830ac36a521" providerId="LiveId" clId="{EA354719-4A8A-47E8-A6A4-79A949610386}" dt="2024-04-18T13:40:59.976" v="3508" actId="27803"/>
          <ac:spMkLst>
            <pc:docMk/>
            <pc:sldMk cId="767519772" sldId="268"/>
            <ac:spMk id="6022" creationId="{707418AE-9B29-8442-98B9-7D411DEA94C9}"/>
          </ac:spMkLst>
        </pc:spChg>
        <pc:spChg chg="mod">
          <ac:chgData name="One Skill" userId="8d49c830ac36a521" providerId="LiveId" clId="{EA354719-4A8A-47E8-A6A4-79A949610386}" dt="2024-04-18T13:40:59.976" v="3508" actId="27803"/>
          <ac:spMkLst>
            <pc:docMk/>
            <pc:sldMk cId="767519772" sldId="268"/>
            <ac:spMk id="6023" creationId="{047F42EE-355C-3678-8272-9323ECF7151C}"/>
          </ac:spMkLst>
        </pc:spChg>
        <pc:spChg chg="mod">
          <ac:chgData name="One Skill" userId="8d49c830ac36a521" providerId="LiveId" clId="{EA354719-4A8A-47E8-A6A4-79A949610386}" dt="2024-04-18T13:40:59.976" v="3508" actId="27803"/>
          <ac:spMkLst>
            <pc:docMk/>
            <pc:sldMk cId="767519772" sldId="268"/>
            <ac:spMk id="6024" creationId="{C6218B68-2824-73D0-8C04-D33D9252BE15}"/>
          </ac:spMkLst>
        </pc:spChg>
        <pc:spChg chg="mod">
          <ac:chgData name="One Skill" userId="8d49c830ac36a521" providerId="LiveId" clId="{EA354719-4A8A-47E8-A6A4-79A949610386}" dt="2024-04-18T13:40:59.976" v="3508" actId="27803"/>
          <ac:spMkLst>
            <pc:docMk/>
            <pc:sldMk cId="767519772" sldId="268"/>
            <ac:spMk id="6025" creationId="{61997962-6263-6E8B-B939-CBA8994EF4B2}"/>
          </ac:spMkLst>
        </pc:spChg>
        <pc:spChg chg="mod">
          <ac:chgData name="One Skill" userId="8d49c830ac36a521" providerId="LiveId" clId="{EA354719-4A8A-47E8-A6A4-79A949610386}" dt="2024-04-18T13:40:59.976" v="3508" actId="27803"/>
          <ac:spMkLst>
            <pc:docMk/>
            <pc:sldMk cId="767519772" sldId="268"/>
            <ac:spMk id="6026" creationId="{81E85767-D287-0409-4BEB-88D453DEA8BF}"/>
          </ac:spMkLst>
        </pc:spChg>
        <pc:spChg chg="mod">
          <ac:chgData name="One Skill" userId="8d49c830ac36a521" providerId="LiveId" clId="{EA354719-4A8A-47E8-A6A4-79A949610386}" dt="2024-04-18T13:40:59.976" v="3508" actId="27803"/>
          <ac:spMkLst>
            <pc:docMk/>
            <pc:sldMk cId="767519772" sldId="268"/>
            <ac:spMk id="6027" creationId="{116A72A1-B9D8-3564-B3E6-A33E0B22DAFA}"/>
          </ac:spMkLst>
        </pc:spChg>
        <pc:spChg chg="mod">
          <ac:chgData name="One Skill" userId="8d49c830ac36a521" providerId="LiveId" clId="{EA354719-4A8A-47E8-A6A4-79A949610386}" dt="2024-04-18T13:40:59.976" v="3508" actId="27803"/>
          <ac:spMkLst>
            <pc:docMk/>
            <pc:sldMk cId="767519772" sldId="268"/>
            <ac:spMk id="6028" creationId="{08D09C17-33D1-4C6C-2743-24031BB45F51}"/>
          </ac:spMkLst>
        </pc:spChg>
        <pc:spChg chg="mod">
          <ac:chgData name="One Skill" userId="8d49c830ac36a521" providerId="LiveId" clId="{EA354719-4A8A-47E8-A6A4-79A949610386}" dt="2024-04-18T13:40:59.976" v="3508" actId="27803"/>
          <ac:spMkLst>
            <pc:docMk/>
            <pc:sldMk cId="767519772" sldId="268"/>
            <ac:spMk id="6029" creationId="{9E9BB22D-C266-7124-4330-A0F869005F82}"/>
          </ac:spMkLst>
        </pc:spChg>
        <pc:spChg chg="mod">
          <ac:chgData name="One Skill" userId="8d49c830ac36a521" providerId="LiveId" clId="{EA354719-4A8A-47E8-A6A4-79A949610386}" dt="2024-04-18T13:40:59.976" v="3508" actId="27803"/>
          <ac:spMkLst>
            <pc:docMk/>
            <pc:sldMk cId="767519772" sldId="268"/>
            <ac:spMk id="6030" creationId="{E7E83175-C5CC-3A14-6524-701493298244}"/>
          </ac:spMkLst>
        </pc:spChg>
        <pc:spChg chg="mod">
          <ac:chgData name="One Skill" userId="8d49c830ac36a521" providerId="LiveId" clId="{EA354719-4A8A-47E8-A6A4-79A949610386}" dt="2024-04-18T13:40:59.976" v="3508" actId="27803"/>
          <ac:spMkLst>
            <pc:docMk/>
            <pc:sldMk cId="767519772" sldId="268"/>
            <ac:spMk id="6031" creationId="{B671A383-315E-E253-8E91-172F8EB0849B}"/>
          </ac:spMkLst>
        </pc:spChg>
        <pc:spChg chg="mod">
          <ac:chgData name="One Skill" userId="8d49c830ac36a521" providerId="LiveId" clId="{EA354719-4A8A-47E8-A6A4-79A949610386}" dt="2024-04-18T13:40:59.976" v="3508" actId="27803"/>
          <ac:spMkLst>
            <pc:docMk/>
            <pc:sldMk cId="767519772" sldId="268"/>
            <ac:spMk id="6032" creationId="{08D9833E-D315-3759-3903-72C7C5FC4952}"/>
          </ac:spMkLst>
        </pc:spChg>
        <pc:spChg chg="mod">
          <ac:chgData name="One Skill" userId="8d49c830ac36a521" providerId="LiveId" clId="{EA354719-4A8A-47E8-A6A4-79A949610386}" dt="2024-04-18T13:40:59.976" v="3508" actId="27803"/>
          <ac:spMkLst>
            <pc:docMk/>
            <pc:sldMk cId="767519772" sldId="268"/>
            <ac:spMk id="6033" creationId="{FFEBF878-5BEE-5AC4-B806-0C3C4D4E7B74}"/>
          </ac:spMkLst>
        </pc:spChg>
        <pc:spChg chg="mod">
          <ac:chgData name="One Skill" userId="8d49c830ac36a521" providerId="LiveId" clId="{EA354719-4A8A-47E8-A6A4-79A949610386}" dt="2024-04-18T13:40:59.976" v="3508" actId="27803"/>
          <ac:spMkLst>
            <pc:docMk/>
            <pc:sldMk cId="767519772" sldId="268"/>
            <ac:spMk id="6034" creationId="{2E2A6C4D-68D4-203B-BF03-37E4114193B8}"/>
          </ac:spMkLst>
        </pc:spChg>
        <pc:spChg chg="mod">
          <ac:chgData name="One Skill" userId="8d49c830ac36a521" providerId="LiveId" clId="{EA354719-4A8A-47E8-A6A4-79A949610386}" dt="2024-04-18T13:40:59.976" v="3508" actId="27803"/>
          <ac:spMkLst>
            <pc:docMk/>
            <pc:sldMk cId="767519772" sldId="268"/>
            <ac:spMk id="6035" creationId="{C04639A3-C8D7-11FD-1BE2-EEDC663AA028}"/>
          </ac:spMkLst>
        </pc:spChg>
        <pc:spChg chg="mod">
          <ac:chgData name="One Skill" userId="8d49c830ac36a521" providerId="LiveId" clId="{EA354719-4A8A-47E8-A6A4-79A949610386}" dt="2024-04-18T13:40:59.976" v="3508" actId="27803"/>
          <ac:spMkLst>
            <pc:docMk/>
            <pc:sldMk cId="767519772" sldId="268"/>
            <ac:spMk id="6036" creationId="{130B09D8-E2A8-F863-6D98-F71155A8D871}"/>
          </ac:spMkLst>
        </pc:spChg>
        <pc:spChg chg="mod">
          <ac:chgData name="One Skill" userId="8d49c830ac36a521" providerId="LiveId" clId="{EA354719-4A8A-47E8-A6A4-79A949610386}" dt="2024-04-18T13:40:59.976" v="3508" actId="27803"/>
          <ac:spMkLst>
            <pc:docMk/>
            <pc:sldMk cId="767519772" sldId="268"/>
            <ac:spMk id="6037" creationId="{5681E541-F795-AB85-F2E0-402C82392D0F}"/>
          </ac:spMkLst>
        </pc:spChg>
        <pc:spChg chg="mod">
          <ac:chgData name="One Skill" userId="8d49c830ac36a521" providerId="LiveId" clId="{EA354719-4A8A-47E8-A6A4-79A949610386}" dt="2024-04-18T13:40:59.976" v="3508" actId="27803"/>
          <ac:spMkLst>
            <pc:docMk/>
            <pc:sldMk cId="767519772" sldId="268"/>
            <ac:spMk id="6038" creationId="{13B1D2C4-FA2A-5037-9A36-7DD97FAD045C}"/>
          </ac:spMkLst>
        </pc:spChg>
        <pc:spChg chg="mod">
          <ac:chgData name="One Skill" userId="8d49c830ac36a521" providerId="LiveId" clId="{EA354719-4A8A-47E8-A6A4-79A949610386}" dt="2024-04-18T13:40:59.976" v="3508" actId="27803"/>
          <ac:spMkLst>
            <pc:docMk/>
            <pc:sldMk cId="767519772" sldId="268"/>
            <ac:spMk id="6039" creationId="{D67EE71E-33DE-FFA4-6298-05359CAE85D2}"/>
          </ac:spMkLst>
        </pc:spChg>
        <pc:spChg chg="mod">
          <ac:chgData name="One Skill" userId="8d49c830ac36a521" providerId="LiveId" clId="{EA354719-4A8A-47E8-A6A4-79A949610386}" dt="2024-04-18T13:40:59.976" v="3508" actId="27803"/>
          <ac:spMkLst>
            <pc:docMk/>
            <pc:sldMk cId="767519772" sldId="268"/>
            <ac:spMk id="6040" creationId="{67A7A204-9830-824B-987C-790EDC194179}"/>
          </ac:spMkLst>
        </pc:spChg>
        <pc:spChg chg="mod">
          <ac:chgData name="One Skill" userId="8d49c830ac36a521" providerId="LiveId" clId="{EA354719-4A8A-47E8-A6A4-79A949610386}" dt="2024-04-18T13:40:59.976" v="3508" actId="27803"/>
          <ac:spMkLst>
            <pc:docMk/>
            <pc:sldMk cId="767519772" sldId="268"/>
            <ac:spMk id="6041" creationId="{629D4C89-1720-64DD-961B-C348DF4213C7}"/>
          </ac:spMkLst>
        </pc:spChg>
        <pc:spChg chg="mod">
          <ac:chgData name="One Skill" userId="8d49c830ac36a521" providerId="LiveId" clId="{EA354719-4A8A-47E8-A6A4-79A949610386}" dt="2024-04-18T13:40:59.976" v="3508" actId="27803"/>
          <ac:spMkLst>
            <pc:docMk/>
            <pc:sldMk cId="767519772" sldId="268"/>
            <ac:spMk id="6042" creationId="{84DB0A6B-983D-2612-2B86-7D04F0375355}"/>
          </ac:spMkLst>
        </pc:spChg>
        <pc:spChg chg="mod">
          <ac:chgData name="One Skill" userId="8d49c830ac36a521" providerId="LiveId" clId="{EA354719-4A8A-47E8-A6A4-79A949610386}" dt="2024-04-18T13:40:59.976" v="3508" actId="27803"/>
          <ac:spMkLst>
            <pc:docMk/>
            <pc:sldMk cId="767519772" sldId="268"/>
            <ac:spMk id="6043" creationId="{F94E4550-57D6-A3A4-E9A1-39442B7CC603}"/>
          </ac:spMkLst>
        </pc:spChg>
        <pc:spChg chg="mod">
          <ac:chgData name="One Skill" userId="8d49c830ac36a521" providerId="LiveId" clId="{EA354719-4A8A-47E8-A6A4-79A949610386}" dt="2024-04-18T13:40:59.976" v="3508" actId="27803"/>
          <ac:spMkLst>
            <pc:docMk/>
            <pc:sldMk cId="767519772" sldId="268"/>
            <ac:spMk id="6044" creationId="{5146993D-2C1D-5226-D1A6-ECDDB836DD4F}"/>
          </ac:spMkLst>
        </pc:spChg>
        <pc:spChg chg="mod">
          <ac:chgData name="One Skill" userId="8d49c830ac36a521" providerId="LiveId" clId="{EA354719-4A8A-47E8-A6A4-79A949610386}" dt="2024-04-18T13:40:59.976" v="3508" actId="27803"/>
          <ac:spMkLst>
            <pc:docMk/>
            <pc:sldMk cId="767519772" sldId="268"/>
            <ac:spMk id="6045" creationId="{28BE33F3-80F2-2319-EDF3-B2E21B297C0D}"/>
          </ac:spMkLst>
        </pc:spChg>
        <pc:spChg chg="mod">
          <ac:chgData name="One Skill" userId="8d49c830ac36a521" providerId="LiveId" clId="{EA354719-4A8A-47E8-A6A4-79A949610386}" dt="2024-04-18T13:40:59.976" v="3508" actId="27803"/>
          <ac:spMkLst>
            <pc:docMk/>
            <pc:sldMk cId="767519772" sldId="268"/>
            <ac:spMk id="6046" creationId="{55991A66-52A4-CD84-2F4E-049D0F4CBE84}"/>
          </ac:spMkLst>
        </pc:spChg>
        <pc:spChg chg="mod">
          <ac:chgData name="One Skill" userId="8d49c830ac36a521" providerId="LiveId" clId="{EA354719-4A8A-47E8-A6A4-79A949610386}" dt="2024-04-18T13:40:59.976" v="3508" actId="27803"/>
          <ac:spMkLst>
            <pc:docMk/>
            <pc:sldMk cId="767519772" sldId="268"/>
            <ac:spMk id="6047" creationId="{E3CBDF14-4E74-0E7E-A104-F4DB823737A8}"/>
          </ac:spMkLst>
        </pc:spChg>
        <pc:spChg chg="mod">
          <ac:chgData name="One Skill" userId="8d49c830ac36a521" providerId="LiveId" clId="{EA354719-4A8A-47E8-A6A4-79A949610386}" dt="2024-04-18T13:40:59.976" v="3508" actId="27803"/>
          <ac:spMkLst>
            <pc:docMk/>
            <pc:sldMk cId="767519772" sldId="268"/>
            <ac:spMk id="6048" creationId="{5A0E283E-6D9E-0B3E-0D24-A37445D174E1}"/>
          </ac:spMkLst>
        </pc:spChg>
        <pc:spChg chg="mod">
          <ac:chgData name="One Skill" userId="8d49c830ac36a521" providerId="LiveId" clId="{EA354719-4A8A-47E8-A6A4-79A949610386}" dt="2024-04-18T13:40:59.976" v="3508" actId="27803"/>
          <ac:spMkLst>
            <pc:docMk/>
            <pc:sldMk cId="767519772" sldId="268"/>
            <ac:spMk id="6049" creationId="{3F3F005E-A453-D37F-6A4C-EB091741A0AB}"/>
          </ac:spMkLst>
        </pc:spChg>
        <pc:spChg chg="mod">
          <ac:chgData name="One Skill" userId="8d49c830ac36a521" providerId="LiveId" clId="{EA354719-4A8A-47E8-A6A4-79A949610386}" dt="2024-04-18T13:40:59.976" v="3508" actId="27803"/>
          <ac:spMkLst>
            <pc:docMk/>
            <pc:sldMk cId="767519772" sldId="268"/>
            <ac:spMk id="6050" creationId="{10FE571C-509A-1812-BE5B-97EB98F9762E}"/>
          </ac:spMkLst>
        </pc:spChg>
        <pc:spChg chg="mod">
          <ac:chgData name="One Skill" userId="8d49c830ac36a521" providerId="LiveId" clId="{EA354719-4A8A-47E8-A6A4-79A949610386}" dt="2024-04-18T13:40:59.976" v="3508" actId="27803"/>
          <ac:spMkLst>
            <pc:docMk/>
            <pc:sldMk cId="767519772" sldId="268"/>
            <ac:spMk id="6051" creationId="{38E2FF9F-F75C-286E-F966-5B9B3FB8ED74}"/>
          </ac:spMkLst>
        </pc:spChg>
        <pc:spChg chg="mod">
          <ac:chgData name="One Skill" userId="8d49c830ac36a521" providerId="LiveId" clId="{EA354719-4A8A-47E8-A6A4-79A949610386}" dt="2024-04-18T13:40:59.976" v="3508" actId="27803"/>
          <ac:spMkLst>
            <pc:docMk/>
            <pc:sldMk cId="767519772" sldId="268"/>
            <ac:spMk id="6052" creationId="{8137BD4F-4ABA-B3E1-49EC-F6743A814170}"/>
          </ac:spMkLst>
        </pc:spChg>
        <pc:spChg chg="mod">
          <ac:chgData name="One Skill" userId="8d49c830ac36a521" providerId="LiveId" clId="{EA354719-4A8A-47E8-A6A4-79A949610386}" dt="2024-04-18T13:40:59.976" v="3508" actId="27803"/>
          <ac:spMkLst>
            <pc:docMk/>
            <pc:sldMk cId="767519772" sldId="268"/>
            <ac:spMk id="6053" creationId="{DE4DAD59-CBF4-4060-F6FF-94392B29724C}"/>
          </ac:spMkLst>
        </pc:spChg>
        <pc:spChg chg="mod">
          <ac:chgData name="One Skill" userId="8d49c830ac36a521" providerId="LiveId" clId="{EA354719-4A8A-47E8-A6A4-79A949610386}" dt="2024-04-18T13:40:59.976" v="3508" actId="27803"/>
          <ac:spMkLst>
            <pc:docMk/>
            <pc:sldMk cId="767519772" sldId="268"/>
            <ac:spMk id="6054" creationId="{2307CF00-3467-0416-E59F-031AE8D86333}"/>
          </ac:spMkLst>
        </pc:spChg>
        <pc:spChg chg="mod">
          <ac:chgData name="One Skill" userId="8d49c830ac36a521" providerId="LiveId" clId="{EA354719-4A8A-47E8-A6A4-79A949610386}" dt="2024-04-18T13:40:59.976" v="3508" actId="27803"/>
          <ac:spMkLst>
            <pc:docMk/>
            <pc:sldMk cId="767519772" sldId="268"/>
            <ac:spMk id="6055" creationId="{62C05105-28C4-64F4-F996-F57D4C20B820}"/>
          </ac:spMkLst>
        </pc:spChg>
        <pc:spChg chg="mod">
          <ac:chgData name="One Skill" userId="8d49c830ac36a521" providerId="LiveId" clId="{EA354719-4A8A-47E8-A6A4-79A949610386}" dt="2024-04-18T13:40:59.976" v="3508" actId="27803"/>
          <ac:spMkLst>
            <pc:docMk/>
            <pc:sldMk cId="767519772" sldId="268"/>
            <ac:spMk id="6056" creationId="{569A4999-F3C9-57B5-BA76-CB1191253CF4}"/>
          </ac:spMkLst>
        </pc:spChg>
        <pc:spChg chg="mod">
          <ac:chgData name="One Skill" userId="8d49c830ac36a521" providerId="LiveId" clId="{EA354719-4A8A-47E8-A6A4-79A949610386}" dt="2024-04-18T13:40:59.976" v="3508" actId="27803"/>
          <ac:spMkLst>
            <pc:docMk/>
            <pc:sldMk cId="767519772" sldId="268"/>
            <ac:spMk id="6057" creationId="{F957C47F-A445-177F-0693-CAA2414A7A94}"/>
          </ac:spMkLst>
        </pc:spChg>
        <pc:spChg chg="mod">
          <ac:chgData name="One Skill" userId="8d49c830ac36a521" providerId="LiveId" clId="{EA354719-4A8A-47E8-A6A4-79A949610386}" dt="2024-04-18T13:40:59.976" v="3508" actId="27803"/>
          <ac:spMkLst>
            <pc:docMk/>
            <pc:sldMk cId="767519772" sldId="268"/>
            <ac:spMk id="6058" creationId="{5CB0780B-3278-D119-49C2-E2ED5AEDCE06}"/>
          </ac:spMkLst>
        </pc:spChg>
        <pc:spChg chg="mod">
          <ac:chgData name="One Skill" userId="8d49c830ac36a521" providerId="LiveId" clId="{EA354719-4A8A-47E8-A6A4-79A949610386}" dt="2024-04-18T13:40:59.976" v="3508" actId="27803"/>
          <ac:spMkLst>
            <pc:docMk/>
            <pc:sldMk cId="767519772" sldId="268"/>
            <ac:spMk id="6059" creationId="{745678B7-8044-4D50-794E-FEDD8C96FE50}"/>
          </ac:spMkLst>
        </pc:spChg>
        <pc:spChg chg="mod">
          <ac:chgData name="One Skill" userId="8d49c830ac36a521" providerId="LiveId" clId="{EA354719-4A8A-47E8-A6A4-79A949610386}" dt="2024-04-18T13:40:59.976" v="3508" actId="27803"/>
          <ac:spMkLst>
            <pc:docMk/>
            <pc:sldMk cId="767519772" sldId="268"/>
            <ac:spMk id="6060" creationId="{2585AC81-0BCD-90E5-268E-C1911208F678}"/>
          </ac:spMkLst>
        </pc:spChg>
        <pc:spChg chg="mod">
          <ac:chgData name="One Skill" userId="8d49c830ac36a521" providerId="LiveId" clId="{EA354719-4A8A-47E8-A6A4-79A949610386}" dt="2024-04-18T13:40:59.976" v="3508" actId="27803"/>
          <ac:spMkLst>
            <pc:docMk/>
            <pc:sldMk cId="767519772" sldId="268"/>
            <ac:spMk id="6061" creationId="{978BA23B-1A61-D387-CDE0-A3494F199572}"/>
          </ac:spMkLst>
        </pc:spChg>
        <pc:spChg chg="mod">
          <ac:chgData name="One Skill" userId="8d49c830ac36a521" providerId="LiveId" clId="{EA354719-4A8A-47E8-A6A4-79A949610386}" dt="2024-04-18T13:40:59.976" v="3508" actId="27803"/>
          <ac:spMkLst>
            <pc:docMk/>
            <pc:sldMk cId="767519772" sldId="268"/>
            <ac:spMk id="6062" creationId="{C07882F5-130A-2899-E3DA-2A0356A5FFBD}"/>
          </ac:spMkLst>
        </pc:spChg>
        <pc:spChg chg="mod">
          <ac:chgData name="One Skill" userId="8d49c830ac36a521" providerId="LiveId" clId="{EA354719-4A8A-47E8-A6A4-79A949610386}" dt="2024-04-18T13:40:59.976" v="3508" actId="27803"/>
          <ac:spMkLst>
            <pc:docMk/>
            <pc:sldMk cId="767519772" sldId="268"/>
            <ac:spMk id="6063" creationId="{B8ECBB3D-AC63-FEEB-396D-4CC9CE737B5B}"/>
          </ac:spMkLst>
        </pc:spChg>
        <pc:spChg chg="mod">
          <ac:chgData name="One Skill" userId="8d49c830ac36a521" providerId="LiveId" clId="{EA354719-4A8A-47E8-A6A4-79A949610386}" dt="2024-04-18T13:40:59.976" v="3508" actId="27803"/>
          <ac:spMkLst>
            <pc:docMk/>
            <pc:sldMk cId="767519772" sldId="268"/>
            <ac:spMk id="6064" creationId="{E6499F09-BCE5-E914-4835-FA28F0196B44}"/>
          </ac:spMkLst>
        </pc:spChg>
        <pc:spChg chg="mod">
          <ac:chgData name="One Skill" userId="8d49c830ac36a521" providerId="LiveId" clId="{EA354719-4A8A-47E8-A6A4-79A949610386}" dt="2024-04-18T13:40:59.976" v="3508" actId="27803"/>
          <ac:spMkLst>
            <pc:docMk/>
            <pc:sldMk cId="767519772" sldId="268"/>
            <ac:spMk id="6065" creationId="{53EE0D09-1FBB-F5FB-AA11-06250CDBCB88}"/>
          </ac:spMkLst>
        </pc:spChg>
        <pc:spChg chg="mod">
          <ac:chgData name="One Skill" userId="8d49c830ac36a521" providerId="LiveId" clId="{EA354719-4A8A-47E8-A6A4-79A949610386}" dt="2024-04-18T13:40:59.976" v="3508" actId="27803"/>
          <ac:spMkLst>
            <pc:docMk/>
            <pc:sldMk cId="767519772" sldId="268"/>
            <ac:spMk id="6066" creationId="{6FE3BE84-9D19-B5FF-9BAF-E2870F1E2FF9}"/>
          </ac:spMkLst>
        </pc:spChg>
        <pc:spChg chg="mod">
          <ac:chgData name="One Skill" userId="8d49c830ac36a521" providerId="LiveId" clId="{EA354719-4A8A-47E8-A6A4-79A949610386}" dt="2024-04-18T13:40:59.976" v="3508" actId="27803"/>
          <ac:spMkLst>
            <pc:docMk/>
            <pc:sldMk cId="767519772" sldId="268"/>
            <ac:spMk id="6067" creationId="{7ED7F971-197A-DDEA-E82A-B5EE5972ACA5}"/>
          </ac:spMkLst>
        </pc:spChg>
        <pc:spChg chg="mod">
          <ac:chgData name="One Skill" userId="8d49c830ac36a521" providerId="LiveId" clId="{EA354719-4A8A-47E8-A6A4-79A949610386}" dt="2024-04-18T13:40:59.976" v="3508" actId="27803"/>
          <ac:spMkLst>
            <pc:docMk/>
            <pc:sldMk cId="767519772" sldId="268"/>
            <ac:spMk id="6068" creationId="{4B8E6785-A474-E9F9-FE9D-502BBAD27DA3}"/>
          </ac:spMkLst>
        </pc:spChg>
        <pc:spChg chg="mod">
          <ac:chgData name="One Skill" userId="8d49c830ac36a521" providerId="LiveId" clId="{EA354719-4A8A-47E8-A6A4-79A949610386}" dt="2024-04-18T13:40:59.976" v="3508" actId="27803"/>
          <ac:spMkLst>
            <pc:docMk/>
            <pc:sldMk cId="767519772" sldId="268"/>
            <ac:spMk id="6069" creationId="{F3BE41E5-55DA-2428-59AD-E244183556A8}"/>
          </ac:spMkLst>
        </pc:spChg>
        <pc:spChg chg="mod">
          <ac:chgData name="One Skill" userId="8d49c830ac36a521" providerId="LiveId" clId="{EA354719-4A8A-47E8-A6A4-79A949610386}" dt="2024-04-18T13:40:59.976" v="3508" actId="27803"/>
          <ac:spMkLst>
            <pc:docMk/>
            <pc:sldMk cId="767519772" sldId="268"/>
            <ac:spMk id="6070" creationId="{F3FA98D1-8764-F2E4-277A-DE59A238DE10}"/>
          </ac:spMkLst>
        </pc:spChg>
        <pc:spChg chg="mod">
          <ac:chgData name="One Skill" userId="8d49c830ac36a521" providerId="LiveId" clId="{EA354719-4A8A-47E8-A6A4-79A949610386}" dt="2024-04-18T13:40:59.976" v="3508" actId="27803"/>
          <ac:spMkLst>
            <pc:docMk/>
            <pc:sldMk cId="767519772" sldId="268"/>
            <ac:spMk id="6071" creationId="{10450CE3-DF58-393A-2CF2-74C45575EDA6}"/>
          </ac:spMkLst>
        </pc:spChg>
        <pc:spChg chg="mod">
          <ac:chgData name="One Skill" userId="8d49c830ac36a521" providerId="LiveId" clId="{EA354719-4A8A-47E8-A6A4-79A949610386}" dt="2024-04-18T13:40:59.976" v="3508" actId="27803"/>
          <ac:spMkLst>
            <pc:docMk/>
            <pc:sldMk cId="767519772" sldId="268"/>
            <ac:spMk id="6072" creationId="{1AA927A9-1901-CA6F-160A-46A5D989D1B7}"/>
          </ac:spMkLst>
        </pc:spChg>
        <pc:spChg chg="mod">
          <ac:chgData name="One Skill" userId="8d49c830ac36a521" providerId="LiveId" clId="{EA354719-4A8A-47E8-A6A4-79A949610386}" dt="2024-04-18T13:40:59.976" v="3508" actId="27803"/>
          <ac:spMkLst>
            <pc:docMk/>
            <pc:sldMk cId="767519772" sldId="268"/>
            <ac:spMk id="6073" creationId="{477D9875-E94A-AE06-F560-7A46F927D139}"/>
          </ac:spMkLst>
        </pc:spChg>
        <pc:spChg chg="mod">
          <ac:chgData name="One Skill" userId="8d49c830ac36a521" providerId="LiveId" clId="{EA354719-4A8A-47E8-A6A4-79A949610386}" dt="2024-04-18T13:40:59.976" v="3508" actId="27803"/>
          <ac:spMkLst>
            <pc:docMk/>
            <pc:sldMk cId="767519772" sldId="268"/>
            <ac:spMk id="6074" creationId="{21CA539E-D1F4-5567-1749-56ECE569E0FE}"/>
          </ac:spMkLst>
        </pc:spChg>
        <pc:spChg chg="mod">
          <ac:chgData name="One Skill" userId="8d49c830ac36a521" providerId="LiveId" clId="{EA354719-4A8A-47E8-A6A4-79A949610386}" dt="2024-04-18T13:40:59.976" v="3508" actId="27803"/>
          <ac:spMkLst>
            <pc:docMk/>
            <pc:sldMk cId="767519772" sldId="268"/>
            <ac:spMk id="6075" creationId="{3A16E7C8-89D7-1B80-D87C-45FB366FDCF7}"/>
          </ac:spMkLst>
        </pc:spChg>
        <pc:spChg chg="mod">
          <ac:chgData name="One Skill" userId="8d49c830ac36a521" providerId="LiveId" clId="{EA354719-4A8A-47E8-A6A4-79A949610386}" dt="2024-04-18T13:40:59.976" v="3508" actId="27803"/>
          <ac:spMkLst>
            <pc:docMk/>
            <pc:sldMk cId="767519772" sldId="268"/>
            <ac:spMk id="6076" creationId="{63E186AE-32C2-2FB7-F5A6-B0C29B29A6B2}"/>
          </ac:spMkLst>
        </pc:spChg>
        <pc:spChg chg="mod">
          <ac:chgData name="One Skill" userId="8d49c830ac36a521" providerId="LiveId" clId="{EA354719-4A8A-47E8-A6A4-79A949610386}" dt="2024-04-18T13:40:59.976" v="3508" actId="27803"/>
          <ac:spMkLst>
            <pc:docMk/>
            <pc:sldMk cId="767519772" sldId="268"/>
            <ac:spMk id="6077" creationId="{632B2759-3B2C-1D4C-7009-B32B178C2CC8}"/>
          </ac:spMkLst>
        </pc:spChg>
        <pc:spChg chg="mod">
          <ac:chgData name="One Skill" userId="8d49c830ac36a521" providerId="LiveId" clId="{EA354719-4A8A-47E8-A6A4-79A949610386}" dt="2024-04-18T13:40:59.976" v="3508" actId="27803"/>
          <ac:spMkLst>
            <pc:docMk/>
            <pc:sldMk cId="767519772" sldId="268"/>
            <ac:spMk id="6078" creationId="{9437FDC4-8F20-9404-E1C3-2C02F2535CD8}"/>
          </ac:spMkLst>
        </pc:spChg>
        <pc:spChg chg="mod">
          <ac:chgData name="One Skill" userId="8d49c830ac36a521" providerId="LiveId" clId="{EA354719-4A8A-47E8-A6A4-79A949610386}" dt="2024-04-18T13:40:59.976" v="3508" actId="27803"/>
          <ac:spMkLst>
            <pc:docMk/>
            <pc:sldMk cId="767519772" sldId="268"/>
            <ac:spMk id="6079" creationId="{B3E48273-53A3-346F-0968-9F56E13F7B1A}"/>
          </ac:spMkLst>
        </pc:spChg>
        <pc:spChg chg="mod">
          <ac:chgData name="One Skill" userId="8d49c830ac36a521" providerId="LiveId" clId="{EA354719-4A8A-47E8-A6A4-79A949610386}" dt="2024-04-18T13:40:59.976" v="3508" actId="27803"/>
          <ac:spMkLst>
            <pc:docMk/>
            <pc:sldMk cId="767519772" sldId="268"/>
            <ac:spMk id="6080" creationId="{37A7E259-D9DF-536D-B729-145BF5EF0A22}"/>
          </ac:spMkLst>
        </pc:spChg>
        <pc:spChg chg="mod">
          <ac:chgData name="One Skill" userId="8d49c830ac36a521" providerId="LiveId" clId="{EA354719-4A8A-47E8-A6A4-79A949610386}" dt="2024-04-18T13:40:59.976" v="3508" actId="27803"/>
          <ac:spMkLst>
            <pc:docMk/>
            <pc:sldMk cId="767519772" sldId="268"/>
            <ac:spMk id="6081" creationId="{D6C7C85D-C8BB-9495-74E9-3D0297D8C68D}"/>
          </ac:spMkLst>
        </pc:spChg>
        <pc:spChg chg="mod">
          <ac:chgData name="One Skill" userId="8d49c830ac36a521" providerId="LiveId" clId="{EA354719-4A8A-47E8-A6A4-79A949610386}" dt="2024-04-18T13:40:59.976" v="3508" actId="27803"/>
          <ac:spMkLst>
            <pc:docMk/>
            <pc:sldMk cId="767519772" sldId="268"/>
            <ac:spMk id="6082" creationId="{37423BF9-25B1-898F-FA38-3015B351B5F1}"/>
          </ac:spMkLst>
        </pc:spChg>
        <pc:spChg chg="mod">
          <ac:chgData name="One Skill" userId="8d49c830ac36a521" providerId="LiveId" clId="{EA354719-4A8A-47E8-A6A4-79A949610386}" dt="2024-04-18T13:40:59.976" v="3508" actId="27803"/>
          <ac:spMkLst>
            <pc:docMk/>
            <pc:sldMk cId="767519772" sldId="268"/>
            <ac:spMk id="6083" creationId="{9116D19A-4E8E-26D3-A5EA-393024CE14D0}"/>
          </ac:spMkLst>
        </pc:spChg>
        <pc:spChg chg="mod">
          <ac:chgData name="One Skill" userId="8d49c830ac36a521" providerId="LiveId" clId="{EA354719-4A8A-47E8-A6A4-79A949610386}" dt="2024-04-18T13:40:59.976" v="3508" actId="27803"/>
          <ac:spMkLst>
            <pc:docMk/>
            <pc:sldMk cId="767519772" sldId="268"/>
            <ac:spMk id="6084" creationId="{CE063261-31DA-B9E5-DEE1-90B2F69E4C3C}"/>
          </ac:spMkLst>
        </pc:spChg>
        <pc:spChg chg="mod">
          <ac:chgData name="One Skill" userId="8d49c830ac36a521" providerId="LiveId" clId="{EA354719-4A8A-47E8-A6A4-79A949610386}" dt="2024-04-18T13:40:59.976" v="3508" actId="27803"/>
          <ac:spMkLst>
            <pc:docMk/>
            <pc:sldMk cId="767519772" sldId="268"/>
            <ac:spMk id="6085" creationId="{B0C55363-6BDB-5114-D6A8-DA66C4A1802A}"/>
          </ac:spMkLst>
        </pc:spChg>
        <pc:spChg chg="mod">
          <ac:chgData name="One Skill" userId="8d49c830ac36a521" providerId="LiveId" clId="{EA354719-4A8A-47E8-A6A4-79A949610386}" dt="2024-04-18T13:40:59.976" v="3508" actId="27803"/>
          <ac:spMkLst>
            <pc:docMk/>
            <pc:sldMk cId="767519772" sldId="268"/>
            <ac:spMk id="6086" creationId="{799F8B00-A9FB-6B34-7C77-A43E2D67E676}"/>
          </ac:spMkLst>
        </pc:spChg>
        <pc:spChg chg="mod">
          <ac:chgData name="One Skill" userId="8d49c830ac36a521" providerId="LiveId" clId="{EA354719-4A8A-47E8-A6A4-79A949610386}" dt="2024-04-18T13:40:59.976" v="3508" actId="27803"/>
          <ac:spMkLst>
            <pc:docMk/>
            <pc:sldMk cId="767519772" sldId="268"/>
            <ac:spMk id="6087" creationId="{B72D30DC-CC43-DD72-33EB-BFB08AB01109}"/>
          </ac:spMkLst>
        </pc:spChg>
        <pc:spChg chg="mod">
          <ac:chgData name="One Skill" userId="8d49c830ac36a521" providerId="LiveId" clId="{EA354719-4A8A-47E8-A6A4-79A949610386}" dt="2024-04-18T13:40:59.976" v="3508" actId="27803"/>
          <ac:spMkLst>
            <pc:docMk/>
            <pc:sldMk cId="767519772" sldId="268"/>
            <ac:spMk id="6088" creationId="{4F0CA05E-7979-D3F6-0603-2E04089735D2}"/>
          </ac:spMkLst>
        </pc:spChg>
        <pc:spChg chg="mod">
          <ac:chgData name="One Skill" userId="8d49c830ac36a521" providerId="LiveId" clId="{EA354719-4A8A-47E8-A6A4-79A949610386}" dt="2024-04-18T13:40:59.976" v="3508" actId="27803"/>
          <ac:spMkLst>
            <pc:docMk/>
            <pc:sldMk cId="767519772" sldId="268"/>
            <ac:spMk id="6089" creationId="{926B59F6-B1B6-5CAF-4298-CB17B392DDF9}"/>
          </ac:spMkLst>
        </pc:spChg>
        <pc:spChg chg="mod">
          <ac:chgData name="One Skill" userId="8d49c830ac36a521" providerId="LiveId" clId="{EA354719-4A8A-47E8-A6A4-79A949610386}" dt="2024-04-18T13:40:59.976" v="3508" actId="27803"/>
          <ac:spMkLst>
            <pc:docMk/>
            <pc:sldMk cId="767519772" sldId="268"/>
            <ac:spMk id="6090" creationId="{C426A3D6-FF00-F611-555D-FA73761E81DC}"/>
          </ac:spMkLst>
        </pc:spChg>
        <pc:spChg chg="mod">
          <ac:chgData name="One Skill" userId="8d49c830ac36a521" providerId="LiveId" clId="{EA354719-4A8A-47E8-A6A4-79A949610386}" dt="2024-04-18T13:40:59.976" v="3508" actId="27803"/>
          <ac:spMkLst>
            <pc:docMk/>
            <pc:sldMk cId="767519772" sldId="268"/>
            <ac:spMk id="6091" creationId="{BD0B81C9-D489-CC40-01DD-AFB1B89E2DB3}"/>
          </ac:spMkLst>
        </pc:spChg>
        <pc:spChg chg="mod">
          <ac:chgData name="One Skill" userId="8d49c830ac36a521" providerId="LiveId" clId="{EA354719-4A8A-47E8-A6A4-79A949610386}" dt="2024-04-18T13:40:59.976" v="3508" actId="27803"/>
          <ac:spMkLst>
            <pc:docMk/>
            <pc:sldMk cId="767519772" sldId="268"/>
            <ac:spMk id="6092" creationId="{F43B8F87-16B4-D0D7-5ABA-66723ADB0BE4}"/>
          </ac:spMkLst>
        </pc:spChg>
        <pc:spChg chg="mod">
          <ac:chgData name="One Skill" userId="8d49c830ac36a521" providerId="LiveId" clId="{EA354719-4A8A-47E8-A6A4-79A949610386}" dt="2024-04-18T13:40:59.976" v="3508" actId="27803"/>
          <ac:spMkLst>
            <pc:docMk/>
            <pc:sldMk cId="767519772" sldId="268"/>
            <ac:spMk id="6093" creationId="{6AC2EE40-BBAE-07DE-44DD-ADAAE6D6082D}"/>
          </ac:spMkLst>
        </pc:spChg>
        <pc:spChg chg="mod">
          <ac:chgData name="One Skill" userId="8d49c830ac36a521" providerId="LiveId" clId="{EA354719-4A8A-47E8-A6A4-79A949610386}" dt="2024-04-18T13:40:59.976" v="3508" actId="27803"/>
          <ac:spMkLst>
            <pc:docMk/>
            <pc:sldMk cId="767519772" sldId="268"/>
            <ac:spMk id="6094" creationId="{028284AD-6872-D407-0ADF-3B0AC452DFF9}"/>
          </ac:spMkLst>
        </pc:spChg>
        <pc:spChg chg="mod">
          <ac:chgData name="One Skill" userId="8d49c830ac36a521" providerId="LiveId" clId="{EA354719-4A8A-47E8-A6A4-79A949610386}" dt="2024-04-18T13:40:59.976" v="3508" actId="27803"/>
          <ac:spMkLst>
            <pc:docMk/>
            <pc:sldMk cId="767519772" sldId="268"/>
            <ac:spMk id="6095" creationId="{1EE98637-F9B7-9950-9F90-5FCD189A4D87}"/>
          </ac:spMkLst>
        </pc:spChg>
        <pc:spChg chg="mod">
          <ac:chgData name="One Skill" userId="8d49c830ac36a521" providerId="LiveId" clId="{EA354719-4A8A-47E8-A6A4-79A949610386}" dt="2024-04-18T13:40:59.976" v="3508" actId="27803"/>
          <ac:spMkLst>
            <pc:docMk/>
            <pc:sldMk cId="767519772" sldId="268"/>
            <ac:spMk id="6096" creationId="{D769DC6A-31FC-5132-B757-74FC54B89EC6}"/>
          </ac:spMkLst>
        </pc:spChg>
        <pc:spChg chg="mod">
          <ac:chgData name="One Skill" userId="8d49c830ac36a521" providerId="LiveId" clId="{EA354719-4A8A-47E8-A6A4-79A949610386}" dt="2024-04-18T13:40:59.976" v="3508" actId="27803"/>
          <ac:spMkLst>
            <pc:docMk/>
            <pc:sldMk cId="767519772" sldId="268"/>
            <ac:spMk id="6097" creationId="{2D536408-92B3-3E12-9030-425EB4BE7162}"/>
          </ac:spMkLst>
        </pc:spChg>
        <pc:spChg chg="mod">
          <ac:chgData name="One Skill" userId="8d49c830ac36a521" providerId="LiveId" clId="{EA354719-4A8A-47E8-A6A4-79A949610386}" dt="2024-04-18T13:40:59.976" v="3508" actId="27803"/>
          <ac:spMkLst>
            <pc:docMk/>
            <pc:sldMk cId="767519772" sldId="268"/>
            <ac:spMk id="6098" creationId="{674B123A-5B2B-F8D4-F92E-EA2F19521AEC}"/>
          </ac:spMkLst>
        </pc:spChg>
        <pc:spChg chg="mod">
          <ac:chgData name="One Skill" userId="8d49c830ac36a521" providerId="LiveId" clId="{EA354719-4A8A-47E8-A6A4-79A949610386}" dt="2024-04-18T13:40:59.976" v="3508" actId="27803"/>
          <ac:spMkLst>
            <pc:docMk/>
            <pc:sldMk cId="767519772" sldId="268"/>
            <ac:spMk id="6099" creationId="{ECFF46A7-277D-A00E-73F1-0FBA0AAE6D56}"/>
          </ac:spMkLst>
        </pc:spChg>
        <pc:spChg chg="mod">
          <ac:chgData name="One Skill" userId="8d49c830ac36a521" providerId="LiveId" clId="{EA354719-4A8A-47E8-A6A4-79A949610386}" dt="2024-04-18T13:40:59.976" v="3508" actId="27803"/>
          <ac:spMkLst>
            <pc:docMk/>
            <pc:sldMk cId="767519772" sldId="268"/>
            <ac:spMk id="6100" creationId="{6DB4CB53-CBD1-D083-7B62-65B207D0B1FA}"/>
          </ac:spMkLst>
        </pc:spChg>
        <pc:spChg chg="mod">
          <ac:chgData name="One Skill" userId="8d49c830ac36a521" providerId="LiveId" clId="{EA354719-4A8A-47E8-A6A4-79A949610386}" dt="2024-04-18T13:40:59.976" v="3508" actId="27803"/>
          <ac:spMkLst>
            <pc:docMk/>
            <pc:sldMk cId="767519772" sldId="268"/>
            <ac:spMk id="6101" creationId="{D4BC2409-953D-30D2-2034-62BF292BC14C}"/>
          </ac:spMkLst>
        </pc:spChg>
        <pc:spChg chg="mod">
          <ac:chgData name="One Skill" userId="8d49c830ac36a521" providerId="LiveId" clId="{EA354719-4A8A-47E8-A6A4-79A949610386}" dt="2024-04-18T13:40:59.976" v="3508" actId="27803"/>
          <ac:spMkLst>
            <pc:docMk/>
            <pc:sldMk cId="767519772" sldId="268"/>
            <ac:spMk id="6102" creationId="{30AB4EA4-BFE1-B04C-3BAD-FFCC6F9D1274}"/>
          </ac:spMkLst>
        </pc:spChg>
        <pc:spChg chg="mod">
          <ac:chgData name="One Skill" userId="8d49c830ac36a521" providerId="LiveId" clId="{EA354719-4A8A-47E8-A6A4-79A949610386}" dt="2024-04-18T13:40:59.976" v="3508" actId="27803"/>
          <ac:spMkLst>
            <pc:docMk/>
            <pc:sldMk cId="767519772" sldId="268"/>
            <ac:spMk id="6103" creationId="{5435CB07-F709-2EB0-578A-54D3CCF40179}"/>
          </ac:spMkLst>
        </pc:spChg>
        <pc:spChg chg="mod">
          <ac:chgData name="One Skill" userId="8d49c830ac36a521" providerId="LiveId" clId="{EA354719-4A8A-47E8-A6A4-79A949610386}" dt="2024-04-18T13:40:59.976" v="3508" actId="27803"/>
          <ac:spMkLst>
            <pc:docMk/>
            <pc:sldMk cId="767519772" sldId="268"/>
            <ac:spMk id="6104" creationId="{3814EA36-5DFF-3F0D-693B-3D20061A2448}"/>
          </ac:spMkLst>
        </pc:spChg>
        <pc:spChg chg="mod">
          <ac:chgData name="One Skill" userId="8d49c830ac36a521" providerId="LiveId" clId="{EA354719-4A8A-47E8-A6A4-79A949610386}" dt="2024-04-18T13:40:59.976" v="3508" actId="27803"/>
          <ac:spMkLst>
            <pc:docMk/>
            <pc:sldMk cId="767519772" sldId="268"/>
            <ac:spMk id="6105" creationId="{F1B32032-9B4D-C009-1EF3-D72ECE28967D}"/>
          </ac:spMkLst>
        </pc:spChg>
        <pc:spChg chg="mod">
          <ac:chgData name="One Skill" userId="8d49c830ac36a521" providerId="LiveId" clId="{EA354719-4A8A-47E8-A6A4-79A949610386}" dt="2024-04-18T13:40:59.976" v="3508" actId="27803"/>
          <ac:spMkLst>
            <pc:docMk/>
            <pc:sldMk cId="767519772" sldId="268"/>
            <ac:spMk id="6106" creationId="{9C1B54A3-00D2-BEE3-C726-EC471CD8E059}"/>
          </ac:spMkLst>
        </pc:spChg>
        <pc:spChg chg="mod">
          <ac:chgData name="One Skill" userId="8d49c830ac36a521" providerId="LiveId" clId="{EA354719-4A8A-47E8-A6A4-79A949610386}" dt="2024-04-18T13:40:59.976" v="3508" actId="27803"/>
          <ac:spMkLst>
            <pc:docMk/>
            <pc:sldMk cId="767519772" sldId="268"/>
            <ac:spMk id="6107" creationId="{3A6B0369-E17C-3391-6F31-0FAF9A42B3BA}"/>
          </ac:spMkLst>
        </pc:spChg>
        <pc:spChg chg="mod">
          <ac:chgData name="One Skill" userId="8d49c830ac36a521" providerId="LiveId" clId="{EA354719-4A8A-47E8-A6A4-79A949610386}" dt="2024-04-18T13:40:59.976" v="3508" actId="27803"/>
          <ac:spMkLst>
            <pc:docMk/>
            <pc:sldMk cId="767519772" sldId="268"/>
            <ac:spMk id="6108" creationId="{6825B338-A0DA-BDC1-D798-DF8AECD1DE1D}"/>
          </ac:spMkLst>
        </pc:spChg>
        <pc:spChg chg="mod">
          <ac:chgData name="One Skill" userId="8d49c830ac36a521" providerId="LiveId" clId="{EA354719-4A8A-47E8-A6A4-79A949610386}" dt="2024-04-18T13:40:59.976" v="3508" actId="27803"/>
          <ac:spMkLst>
            <pc:docMk/>
            <pc:sldMk cId="767519772" sldId="268"/>
            <ac:spMk id="6109" creationId="{B2E7ABFC-0A80-CCF3-0D94-183B66AB42E0}"/>
          </ac:spMkLst>
        </pc:spChg>
        <pc:spChg chg="mod">
          <ac:chgData name="One Skill" userId="8d49c830ac36a521" providerId="LiveId" clId="{EA354719-4A8A-47E8-A6A4-79A949610386}" dt="2024-04-18T13:40:59.976" v="3508" actId="27803"/>
          <ac:spMkLst>
            <pc:docMk/>
            <pc:sldMk cId="767519772" sldId="268"/>
            <ac:spMk id="6110" creationId="{9FF16D51-A837-AA42-D602-311F80CC0131}"/>
          </ac:spMkLst>
        </pc:spChg>
        <pc:spChg chg="mod">
          <ac:chgData name="One Skill" userId="8d49c830ac36a521" providerId="LiveId" clId="{EA354719-4A8A-47E8-A6A4-79A949610386}" dt="2024-04-18T13:40:59.976" v="3508" actId="27803"/>
          <ac:spMkLst>
            <pc:docMk/>
            <pc:sldMk cId="767519772" sldId="268"/>
            <ac:spMk id="6111" creationId="{3B8910D9-F81F-8990-6772-EC6A32F7EACE}"/>
          </ac:spMkLst>
        </pc:spChg>
        <pc:spChg chg="mod">
          <ac:chgData name="One Skill" userId="8d49c830ac36a521" providerId="LiveId" clId="{EA354719-4A8A-47E8-A6A4-79A949610386}" dt="2024-04-18T13:40:59.976" v="3508" actId="27803"/>
          <ac:spMkLst>
            <pc:docMk/>
            <pc:sldMk cId="767519772" sldId="268"/>
            <ac:spMk id="6112" creationId="{DF41689A-7ED9-8598-76FB-61E5D78BBA4B}"/>
          </ac:spMkLst>
        </pc:spChg>
        <pc:spChg chg="mod">
          <ac:chgData name="One Skill" userId="8d49c830ac36a521" providerId="LiveId" clId="{EA354719-4A8A-47E8-A6A4-79A949610386}" dt="2024-04-18T13:40:59.976" v="3508" actId="27803"/>
          <ac:spMkLst>
            <pc:docMk/>
            <pc:sldMk cId="767519772" sldId="268"/>
            <ac:spMk id="6113" creationId="{91739B91-C7FC-D4EF-E86C-AD68BA3B3B5F}"/>
          </ac:spMkLst>
        </pc:spChg>
        <pc:spChg chg="mod">
          <ac:chgData name="One Skill" userId="8d49c830ac36a521" providerId="LiveId" clId="{EA354719-4A8A-47E8-A6A4-79A949610386}" dt="2024-04-18T13:40:59.976" v="3508" actId="27803"/>
          <ac:spMkLst>
            <pc:docMk/>
            <pc:sldMk cId="767519772" sldId="268"/>
            <ac:spMk id="6114" creationId="{6ABFD455-4D75-5321-34D7-A379F5DAC0D4}"/>
          </ac:spMkLst>
        </pc:spChg>
        <pc:spChg chg="mod">
          <ac:chgData name="One Skill" userId="8d49c830ac36a521" providerId="LiveId" clId="{EA354719-4A8A-47E8-A6A4-79A949610386}" dt="2024-04-18T13:40:59.976" v="3508" actId="27803"/>
          <ac:spMkLst>
            <pc:docMk/>
            <pc:sldMk cId="767519772" sldId="268"/>
            <ac:spMk id="6115" creationId="{CE6801D3-722E-6EA6-529C-D05B14BD3C37}"/>
          </ac:spMkLst>
        </pc:spChg>
        <pc:spChg chg="mod">
          <ac:chgData name="One Skill" userId="8d49c830ac36a521" providerId="LiveId" clId="{EA354719-4A8A-47E8-A6A4-79A949610386}" dt="2024-04-18T13:40:59.976" v="3508" actId="27803"/>
          <ac:spMkLst>
            <pc:docMk/>
            <pc:sldMk cId="767519772" sldId="268"/>
            <ac:spMk id="6116" creationId="{F6041852-4B5F-9238-1BB9-1C79F7277E08}"/>
          </ac:spMkLst>
        </pc:spChg>
        <pc:spChg chg="mod">
          <ac:chgData name="One Skill" userId="8d49c830ac36a521" providerId="LiveId" clId="{EA354719-4A8A-47E8-A6A4-79A949610386}" dt="2024-04-18T13:40:59.976" v="3508" actId="27803"/>
          <ac:spMkLst>
            <pc:docMk/>
            <pc:sldMk cId="767519772" sldId="268"/>
            <ac:spMk id="6117" creationId="{27F4145D-FB83-FFFA-6F15-EFB4CAB4EDA6}"/>
          </ac:spMkLst>
        </pc:spChg>
        <pc:spChg chg="mod">
          <ac:chgData name="One Skill" userId="8d49c830ac36a521" providerId="LiveId" clId="{EA354719-4A8A-47E8-A6A4-79A949610386}" dt="2024-04-18T13:40:59.976" v="3508" actId="27803"/>
          <ac:spMkLst>
            <pc:docMk/>
            <pc:sldMk cId="767519772" sldId="268"/>
            <ac:spMk id="6118" creationId="{9CA3BA6F-31C5-0FE8-33E7-4BDE60F477F9}"/>
          </ac:spMkLst>
        </pc:spChg>
        <pc:spChg chg="mod">
          <ac:chgData name="One Skill" userId="8d49c830ac36a521" providerId="LiveId" clId="{EA354719-4A8A-47E8-A6A4-79A949610386}" dt="2024-04-18T13:40:59.976" v="3508" actId="27803"/>
          <ac:spMkLst>
            <pc:docMk/>
            <pc:sldMk cId="767519772" sldId="268"/>
            <ac:spMk id="6119" creationId="{4DEEFF66-6FEC-FEE5-4B3A-4E4368092DBF}"/>
          </ac:spMkLst>
        </pc:spChg>
        <pc:spChg chg="mod">
          <ac:chgData name="One Skill" userId="8d49c830ac36a521" providerId="LiveId" clId="{EA354719-4A8A-47E8-A6A4-79A949610386}" dt="2024-04-18T13:40:59.976" v="3508" actId="27803"/>
          <ac:spMkLst>
            <pc:docMk/>
            <pc:sldMk cId="767519772" sldId="268"/>
            <ac:spMk id="6120" creationId="{810FB85A-286A-8A0A-F2A9-106DA9A49598}"/>
          </ac:spMkLst>
        </pc:spChg>
        <pc:spChg chg="mod">
          <ac:chgData name="One Skill" userId="8d49c830ac36a521" providerId="LiveId" clId="{EA354719-4A8A-47E8-A6A4-79A949610386}" dt="2024-04-18T13:40:59.976" v="3508" actId="27803"/>
          <ac:spMkLst>
            <pc:docMk/>
            <pc:sldMk cId="767519772" sldId="268"/>
            <ac:spMk id="6121" creationId="{89435251-ABE3-46AF-9E90-ED11CB815409}"/>
          </ac:spMkLst>
        </pc:spChg>
        <pc:spChg chg="mod">
          <ac:chgData name="One Skill" userId="8d49c830ac36a521" providerId="LiveId" clId="{EA354719-4A8A-47E8-A6A4-79A949610386}" dt="2024-04-18T13:40:59.976" v="3508" actId="27803"/>
          <ac:spMkLst>
            <pc:docMk/>
            <pc:sldMk cId="767519772" sldId="268"/>
            <ac:spMk id="6122" creationId="{DE251CBD-395C-0B42-EF61-A42680A082AA}"/>
          </ac:spMkLst>
        </pc:spChg>
        <pc:spChg chg="mod">
          <ac:chgData name="One Skill" userId="8d49c830ac36a521" providerId="LiveId" clId="{EA354719-4A8A-47E8-A6A4-79A949610386}" dt="2024-04-18T13:40:59.976" v="3508" actId="27803"/>
          <ac:spMkLst>
            <pc:docMk/>
            <pc:sldMk cId="767519772" sldId="268"/>
            <ac:spMk id="6123" creationId="{AF5147BD-5196-F78E-3300-E0613A30BB7A}"/>
          </ac:spMkLst>
        </pc:spChg>
        <pc:spChg chg="mod">
          <ac:chgData name="One Skill" userId="8d49c830ac36a521" providerId="LiveId" clId="{EA354719-4A8A-47E8-A6A4-79A949610386}" dt="2024-04-18T13:40:59.976" v="3508" actId="27803"/>
          <ac:spMkLst>
            <pc:docMk/>
            <pc:sldMk cId="767519772" sldId="268"/>
            <ac:spMk id="6124" creationId="{AB80B223-986A-08DA-3C01-68107B837E4F}"/>
          </ac:spMkLst>
        </pc:spChg>
        <pc:spChg chg="mod">
          <ac:chgData name="One Skill" userId="8d49c830ac36a521" providerId="LiveId" clId="{EA354719-4A8A-47E8-A6A4-79A949610386}" dt="2024-04-18T13:40:59.976" v="3508" actId="27803"/>
          <ac:spMkLst>
            <pc:docMk/>
            <pc:sldMk cId="767519772" sldId="268"/>
            <ac:spMk id="6125" creationId="{6D102474-17F3-DDF7-5533-3DDEC25347B4}"/>
          </ac:spMkLst>
        </pc:spChg>
        <pc:spChg chg="mod">
          <ac:chgData name="One Skill" userId="8d49c830ac36a521" providerId="LiveId" clId="{EA354719-4A8A-47E8-A6A4-79A949610386}" dt="2024-04-18T13:40:59.976" v="3508" actId="27803"/>
          <ac:spMkLst>
            <pc:docMk/>
            <pc:sldMk cId="767519772" sldId="268"/>
            <ac:spMk id="6126" creationId="{297F291B-8E7E-DA96-DB1D-A236F7C65010}"/>
          </ac:spMkLst>
        </pc:spChg>
        <pc:spChg chg="mod">
          <ac:chgData name="One Skill" userId="8d49c830ac36a521" providerId="LiveId" clId="{EA354719-4A8A-47E8-A6A4-79A949610386}" dt="2024-04-18T13:40:59.976" v="3508" actId="27803"/>
          <ac:spMkLst>
            <pc:docMk/>
            <pc:sldMk cId="767519772" sldId="268"/>
            <ac:spMk id="6127" creationId="{FD01FC73-139F-B618-152F-A98C6E61B552}"/>
          </ac:spMkLst>
        </pc:spChg>
        <pc:spChg chg="mod">
          <ac:chgData name="One Skill" userId="8d49c830ac36a521" providerId="LiveId" clId="{EA354719-4A8A-47E8-A6A4-79A949610386}" dt="2024-04-18T13:40:59.976" v="3508" actId="27803"/>
          <ac:spMkLst>
            <pc:docMk/>
            <pc:sldMk cId="767519772" sldId="268"/>
            <ac:spMk id="6128" creationId="{A9E33628-6B4A-A8E6-A8B3-BDA6E73C4567}"/>
          </ac:spMkLst>
        </pc:spChg>
        <pc:spChg chg="mod">
          <ac:chgData name="One Skill" userId="8d49c830ac36a521" providerId="LiveId" clId="{EA354719-4A8A-47E8-A6A4-79A949610386}" dt="2024-04-18T13:40:59.976" v="3508" actId="27803"/>
          <ac:spMkLst>
            <pc:docMk/>
            <pc:sldMk cId="767519772" sldId="268"/>
            <ac:spMk id="6129" creationId="{8E39BC3D-6A5B-F0EB-C990-2CB84629C88E}"/>
          </ac:spMkLst>
        </pc:spChg>
        <pc:spChg chg="mod">
          <ac:chgData name="One Skill" userId="8d49c830ac36a521" providerId="LiveId" clId="{EA354719-4A8A-47E8-A6A4-79A949610386}" dt="2024-04-18T13:40:59.976" v="3508" actId="27803"/>
          <ac:spMkLst>
            <pc:docMk/>
            <pc:sldMk cId="767519772" sldId="268"/>
            <ac:spMk id="6130" creationId="{861257CC-A2FB-C81D-A0B3-9635E0823517}"/>
          </ac:spMkLst>
        </pc:spChg>
        <pc:spChg chg="mod">
          <ac:chgData name="One Skill" userId="8d49c830ac36a521" providerId="LiveId" clId="{EA354719-4A8A-47E8-A6A4-79A949610386}" dt="2024-04-18T13:40:59.976" v="3508" actId="27803"/>
          <ac:spMkLst>
            <pc:docMk/>
            <pc:sldMk cId="767519772" sldId="268"/>
            <ac:spMk id="6131" creationId="{C60D79C4-A8F5-1E90-6486-8B11971097D4}"/>
          </ac:spMkLst>
        </pc:spChg>
        <pc:spChg chg="mod">
          <ac:chgData name="One Skill" userId="8d49c830ac36a521" providerId="LiveId" clId="{EA354719-4A8A-47E8-A6A4-79A949610386}" dt="2024-04-18T13:40:59.976" v="3508" actId="27803"/>
          <ac:spMkLst>
            <pc:docMk/>
            <pc:sldMk cId="767519772" sldId="268"/>
            <ac:spMk id="6132" creationId="{E9DE294E-7CF3-9A52-8835-3A70A7F06303}"/>
          </ac:spMkLst>
        </pc:spChg>
        <pc:spChg chg="mod">
          <ac:chgData name="One Skill" userId="8d49c830ac36a521" providerId="LiveId" clId="{EA354719-4A8A-47E8-A6A4-79A949610386}" dt="2024-04-18T13:40:59.976" v="3508" actId="27803"/>
          <ac:spMkLst>
            <pc:docMk/>
            <pc:sldMk cId="767519772" sldId="268"/>
            <ac:spMk id="6133" creationId="{603E9D0E-3158-5263-2940-B335D58516C7}"/>
          </ac:spMkLst>
        </pc:spChg>
        <pc:spChg chg="mod">
          <ac:chgData name="One Skill" userId="8d49c830ac36a521" providerId="LiveId" clId="{EA354719-4A8A-47E8-A6A4-79A949610386}" dt="2024-04-18T13:40:59.976" v="3508" actId="27803"/>
          <ac:spMkLst>
            <pc:docMk/>
            <pc:sldMk cId="767519772" sldId="268"/>
            <ac:spMk id="6134" creationId="{36E46DF8-EF94-AAE6-7953-E8F4493BC5E8}"/>
          </ac:spMkLst>
        </pc:spChg>
        <pc:spChg chg="mod">
          <ac:chgData name="One Skill" userId="8d49c830ac36a521" providerId="LiveId" clId="{EA354719-4A8A-47E8-A6A4-79A949610386}" dt="2024-04-18T13:40:59.976" v="3508" actId="27803"/>
          <ac:spMkLst>
            <pc:docMk/>
            <pc:sldMk cId="767519772" sldId="268"/>
            <ac:spMk id="6135" creationId="{6C59BB96-26EF-601F-6ED5-0401C6F2F3E9}"/>
          </ac:spMkLst>
        </pc:spChg>
        <pc:spChg chg="mod">
          <ac:chgData name="One Skill" userId="8d49c830ac36a521" providerId="LiveId" clId="{EA354719-4A8A-47E8-A6A4-79A949610386}" dt="2024-04-18T13:40:59.976" v="3508" actId="27803"/>
          <ac:spMkLst>
            <pc:docMk/>
            <pc:sldMk cId="767519772" sldId="268"/>
            <ac:spMk id="6136" creationId="{F668D61C-A240-551E-E6AF-D017EC4494BB}"/>
          </ac:spMkLst>
        </pc:spChg>
        <pc:spChg chg="mod">
          <ac:chgData name="One Skill" userId="8d49c830ac36a521" providerId="LiveId" clId="{EA354719-4A8A-47E8-A6A4-79A949610386}" dt="2024-04-18T13:40:59.976" v="3508" actId="27803"/>
          <ac:spMkLst>
            <pc:docMk/>
            <pc:sldMk cId="767519772" sldId="268"/>
            <ac:spMk id="6137" creationId="{B78332FF-D3E0-BDB0-8B86-2818F3513D6A}"/>
          </ac:spMkLst>
        </pc:spChg>
        <pc:spChg chg="mod">
          <ac:chgData name="One Skill" userId="8d49c830ac36a521" providerId="LiveId" clId="{EA354719-4A8A-47E8-A6A4-79A949610386}" dt="2024-04-18T13:40:59.976" v="3508" actId="27803"/>
          <ac:spMkLst>
            <pc:docMk/>
            <pc:sldMk cId="767519772" sldId="268"/>
            <ac:spMk id="6138" creationId="{FA555A05-840F-AB4D-BCFF-C5589BD9BC13}"/>
          </ac:spMkLst>
        </pc:spChg>
        <pc:spChg chg="mod">
          <ac:chgData name="One Skill" userId="8d49c830ac36a521" providerId="LiveId" clId="{EA354719-4A8A-47E8-A6A4-79A949610386}" dt="2024-04-18T13:40:59.976" v="3508" actId="27803"/>
          <ac:spMkLst>
            <pc:docMk/>
            <pc:sldMk cId="767519772" sldId="268"/>
            <ac:spMk id="6139" creationId="{84211D78-F591-E6D6-C203-D97B45D83DC5}"/>
          </ac:spMkLst>
        </pc:spChg>
        <pc:spChg chg="mod">
          <ac:chgData name="One Skill" userId="8d49c830ac36a521" providerId="LiveId" clId="{EA354719-4A8A-47E8-A6A4-79A949610386}" dt="2024-04-18T13:40:59.976" v="3508" actId="27803"/>
          <ac:spMkLst>
            <pc:docMk/>
            <pc:sldMk cId="767519772" sldId="268"/>
            <ac:spMk id="6140" creationId="{5B1E59C7-FDB8-C0AD-52D4-C8BEBDD1E23F}"/>
          </ac:spMkLst>
        </pc:spChg>
        <pc:spChg chg="mod">
          <ac:chgData name="One Skill" userId="8d49c830ac36a521" providerId="LiveId" clId="{EA354719-4A8A-47E8-A6A4-79A949610386}" dt="2024-04-18T13:40:59.976" v="3508" actId="27803"/>
          <ac:spMkLst>
            <pc:docMk/>
            <pc:sldMk cId="767519772" sldId="268"/>
            <ac:spMk id="6141" creationId="{CDCCFA8F-9FB3-FF38-93D5-3A199366604A}"/>
          </ac:spMkLst>
        </pc:spChg>
        <pc:spChg chg="mod">
          <ac:chgData name="One Skill" userId="8d49c830ac36a521" providerId="LiveId" clId="{EA354719-4A8A-47E8-A6A4-79A949610386}" dt="2024-04-18T13:40:59.976" v="3508" actId="27803"/>
          <ac:spMkLst>
            <pc:docMk/>
            <pc:sldMk cId="767519772" sldId="268"/>
            <ac:spMk id="6142" creationId="{9B6601BC-0FB2-0984-5BAC-902F48D45085}"/>
          </ac:spMkLst>
        </pc:spChg>
        <pc:spChg chg="mod">
          <ac:chgData name="One Skill" userId="8d49c830ac36a521" providerId="LiveId" clId="{EA354719-4A8A-47E8-A6A4-79A949610386}" dt="2024-04-18T13:40:59.976" v="3508" actId="27803"/>
          <ac:spMkLst>
            <pc:docMk/>
            <pc:sldMk cId="767519772" sldId="268"/>
            <ac:spMk id="6143" creationId="{4D7119CE-47A0-BEC9-E25B-2FF65B5F6A92}"/>
          </ac:spMkLst>
        </pc:spChg>
        <pc:spChg chg="mod">
          <ac:chgData name="One Skill" userId="8d49c830ac36a521" providerId="LiveId" clId="{EA354719-4A8A-47E8-A6A4-79A949610386}" dt="2024-04-18T13:40:59.976" v="3508" actId="27803"/>
          <ac:spMkLst>
            <pc:docMk/>
            <pc:sldMk cId="767519772" sldId="268"/>
            <ac:spMk id="6144" creationId="{EF1B2A7E-74AA-90AC-1A00-424F96714246}"/>
          </ac:spMkLst>
        </pc:spChg>
        <pc:spChg chg="mod">
          <ac:chgData name="One Skill" userId="8d49c830ac36a521" providerId="LiveId" clId="{EA354719-4A8A-47E8-A6A4-79A949610386}" dt="2024-04-18T13:40:59.976" v="3508" actId="27803"/>
          <ac:spMkLst>
            <pc:docMk/>
            <pc:sldMk cId="767519772" sldId="268"/>
            <ac:spMk id="6145" creationId="{89AADB64-90FE-AE23-418B-2CDAB0B402E4}"/>
          </ac:spMkLst>
        </pc:spChg>
        <pc:spChg chg="mod">
          <ac:chgData name="One Skill" userId="8d49c830ac36a521" providerId="LiveId" clId="{EA354719-4A8A-47E8-A6A4-79A949610386}" dt="2024-04-18T13:40:59.976" v="3508" actId="27803"/>
          <ac:spMkLst>
            <pc:docMk/>
            <pc:sldMk cId="767519772" sldId="268"/>
            <ac:spMk id="6146" creationId="{DAC78E21-D2C4-1CAF-12EE-E8445A46B193}"/>
          </ac:spMkLst>
        </pc:spChg>
        <pc:spChg chg="mod">
          <ac:chgData name="One Skill" userId="8d49c830ac36a521" providerId="LiveId" clId="{EA354719-4A8A-47E8-A6A4-79A949610386}" dt="2024-04-18T13:40:59.976" v="3508" actId="27803"/>
          <ac:spMkLst>
            <pc:docMk/>
            <pc:sldMk cId="767519772" sldId="268"/>
            <ac:spMk id="6147" creationId="{22A2C90D-0675-0217-4269-C0F1D258CD21}"/>
          </ac:spMkLst>
        </pc:spChg>
        <pc:spChg chg="mod">
          <ac:chgData name="One Skill" userId="8d49c830ac36a521" providerId="LiveId" clId="{EA354719-4A8A-47E8-A6A4-79A949610386}" dt="2024-04-18T13:40:59.976" v="3508" actId="27803"/>
          <ac:spMkLst>
            <pc:docMk/>
            <pc:sldMk cId="767519772" sldId="268"/>
            <ac:spMk id="6148" creationId="{F71AC47C-8ECA-69ED-4A09-BA78BB37EE4C}"/>
          </ac:spMkLst>
        </pc:spChg>
        <pc:spChg chg="mod">
          <ac:chgData name="One Skill" userId="8d49c830ac36a521" providerId="LiveId" clId="{EA354719-4A8A-47E8-A6A4-79A949610386}" dt="2024-04-18T13:40:59.976" v="3508" actId="27803"/>
          <ac:spMkLst>
            <pc:docMk/>
            <pc:sldMk cId="767519772" sldId="268"/>
            <ac:spMk id="6149" creationId="{5FC1B9BB-98C5-D0D0-077C-D1C6A5B60A12}"/>
          </ac:spMkLst>
        </pc:spChg>
        <pc:spChg chg="mod">
          <ac:chgData name="One Skill" userId="8d49c830ac36a521" providerId="LiveId" clId="{EA354719-4A8A-47E8-A6A4-79A949610386}" dt="2024-04-18T13:40:59.976" v="3508" actId="27803"/>
          <ac:spMkLst>
            <pc:docMk/>
            <pc:sldMk cId="767519772" sldId="268"/>
            <ac:spMk id="6150" creationId="{ED667F0E-52A6-E112-B01D-FCF124C5D0D9}"/>
          </ac:spMkLst>
        </pc:spChg>
        <pc:spChg chg="mod">
          <ac:chgData name="One Skill" userId="8d49c830ac36a521" providerId="LiveId" clId="{EA354719-4A8A-47E8-A6A4-79A949610386}" dt="2024-04-18T13:40:59.976" v="3508" actId="27803"/>
          <ac:spMkLst>
            <pc:docMk/>
            <pc:sldMk cId="767519772" sldId="268"/>
            <ac:spMk id="6151" creationId="{D0F09E85-5F40-9BA1-8FBE-08DE04FE874C}"/>
          </ac:spMkLst>
        </pc:spChg>
        <pc:spChg chg="mod">
          <ac:chgData name="One Skill" userId="8d49c830ac36a521" providerId="LiveId" clId="{EA354719-4A8A-47E8-A6A4-79A949610386}" dt="2024-04-18T13:40:59.976" v="3508" actId="27803"/>
          <ac:spMkLst>
            <pc:docMk/>
            <pc:sldMk cId="767519772" sldId="268"/>
            <ac:spMk id="6152" creationId="{1BFB6CA3-B1FF-C492-5B5B-108D922134D0}"/>
          </ac:spMkLst>
        </pc:spChg>
        <pc:spChg chg="mod">
          <ac:chgData name="One Skill" userId="8d49c830ac36a521" providerId="LiveId" clId="{EA354719-4A8A-47E8-A6A4-79A949610386}" dt="2024-04-18T13:40:59.976" v="3508" actId="27803"/>
          <ac:spMkLst>
            <pc:docMk/>
            <pc:sldMk cId="767519772" sldId="268"/>
            <ac:spMk id="6153" creationId="{08A87EE1-F340-967F-A4C4-3402F6A5B936}"/>
          </ac:spMkLst>
        </pc:spChg>
        <pc:spChg chg="mod">
          <ac:chgData name="One Skill" userId="8d49c830ac36a521" providerId="LiveId" clId="{EA354719-4A8A-47E8-A6A4-79A949610386}" dt="2024-04-18T13:40:59.976" v="3508" actId="27803"/>
          <ac:spMkLst>
            <pc:docMk/>
            <pc:sldMk cId="767519772" sldId="268"/>
            <ac:spMk id="6154" creationId="{1C8A026E-0445-A48A-6294-69F5A056BAFF}"/>
          </ac:spMkLst>
        </pc:spChg>
        <pc:spChg chg="mod">
          <ac:chgData name="One Skill" userId="8d49c830ac36a521" providerId="LiveId" clId="{EA354719-4A8A-47E8-A6A4-79A949610386}" dt="2024-04-18T13:40:59.976" v="3508" actId="27803"/>
          <ac:spMkLst>
            <pc:docMk/>
            <pc:sldMk cId="767519772" sldId="268"/>
            <ac:spMk id="6155" creationId="{79C325C3-DF52-F1B2-DBFB-81EFACAF3B4F}"/>
          </ac:spMkLst>
        </pc:spChg>
        <pc:spChg chg="mod">
          <ac:chgData name="One Skill" userId="8d49c830ac36a521" providerId="LiveId" clId="{EA354719-4A8A-47E8-A6A4-79A949610386}" dt="2024-04-18T13:40:59.976" v="3508" actId="27803"/>
          <ac:spMkLst>
            <pc:docMk/>
            <pc:sldMk cId="767519772" sldId="268"/>
            <ac:spMk id="6156" creationId="{226CD17D-5103-BBBC-C550-341B44DE2CFD}"/>
          </ac:spMkLst>
        </pc:spChg>
        <pc:spChg chg="mod">
          <ac:chgData name="One Skill" userId="8d49c830ac36a521" providerId="LiveId" clId="{EA354719-4A8A-47E8-A6A4-79A949610386}" dt="2024-04-18T13:40:59.976" v="3508" actId="27803"/>
          <ac:spMkLst>
            <pc:docMk/>
            <pc:sldMk cId="767519772" sldId="268"/>
            <ac:spMk id="6157" creationId="{B7D30566-7FE4-99EA-3BAE-250733073282}"/>
          </ac:spMkLst>
        </pc:spChg>
        <pc:spChg chg="mod">
          <ac:chgData name="One Skill" userId="8d49c830ac36a521" providerId="LiveId" clId="{EA354719-4A8A-47E8-A6A4-79A949610386}" dt="2024-04-18T13:40:59.976" v="3508" actId="27803"/>
          <ac:spMkLst>
            <pc:docMk/>
            <pc:sldMk cId="767519772" sldId="268"/>
            <ac:spMk id="6158" creationId="{1DE91921-D56F-3975-33C9-510A43ED550E}"/>
          </ac:spMkLst>
        </pc:spChg>
        <pc:spChg chg="mod">
          <ac:chgData name="One Skill" userId="8d49c830ac36a521" providerId="LiveId" clId="{EA354719-4A8A-47E8-A6A4-79A949610386}" dt="2024-04-18T13:40:59.976" v="3508" actId="27803"/>
          <ac:spMkLst>
            <pc:docMk/>
            <pc:sldMk cId="767519772" sldId="268"/>
            <ac:spMk id="6159" creationId="{61B824F4-96FC-6BE6-D181-96C59017E579}"/>
          </ac:spMkLst>
        </pc:spChg>
        <pc:spChg chg="mod">
          <ac:chgData name="One Skill" userId="8d49c830ac36a521" providerId="LiveId" clId="{EA354719-4A8A-47E8-A6A4-79A949610386}" dt="2024-04-18T13:40:59.976" v="3508" actId="27803"/>
          <ac:spMkLst>
            <pc:docMk/>
            <pc:sldMk cId="767519772" sldId="268"/>
            <ac:spMk id="6160" creationId="{3B4391FA-494E-D6D8-00B9-4FFC606A92B0}"/>
          </ac:spMkLst>
        </pc:spChg>
        <pc:spChg chg="mod">
          <ac:chgData name="One Skill" userId="8d49c830ac36a521" providerId="LiveId" clId="{EA354719-4A8A-47E8-A6A4-79A949610386}" dt="2024-04-18T13:40:59.976" v="3508" actId="27803"/>
          <ac:spMkLst>
            <pc:docMk/>
            <pc:sldMk cId="767519772" sldId="268"/>
            <ac:spMk id="6161" creationId="{FF267EA4-E475-1C88-E60F-E092C1AF4F0E}"/>
          </ac:spMkLst>
        </pc:spChg>
        <pc:spChg chg="mod">
          <ac:chgData name="One Skill" userId="8d49c830ac36a521" providerId="LiveId" clId="{EA354719-4A8A-47E8-A6A4-79A949610386}" dt="2024-04-18T13:40:59.976" v="3508" actId="27803"/>
          <ac:spMkLst>
            <pc:docMk/>
            <pc:sldMk cId="767519772" sldId="268"/>
            <ac:spMk id="6162" creationId="{21063D18-C4B5-3EBE-E8BC-6D17CCF37E47}"/>
          </ac:spMkLst>
        </pc:spChg>
        <pc:spChg chg="mod">
          <ac:chgData name="One Skill" userId="8d49c830ac36a521" providerId="LiveId" clId="{EA354719-4A8A-47E8-A6A4-79A949610386}" dt="2024-04-18T13:40:59.976" v="3508" actId="27803"/>
          <ac:spMkLst>
            <pc:docMk/>
            <pc:sldMk cId="767519772" sldId="268"/>
            <ac:spMk id="6163" creationId="{668CBCBD-9EA5-D6D2-4C28-0232D0C642D1}"/>
          </ac:spMkLst>
        </pc:spChg>
        <pc:spChg chg="mod">
          <ac:chgData name="One Skill" userId="8d49c830ac36a521" providerId="LiveId" clId="{EA354719-4A8A-47E8-A6A4-79A949610386}" dt="2024-04-18T13:40:59.976" v="3508" actId="27803"/>
          <ac:spMkLst>
            <pc:docMk/>
            <pc:sldMk cId="767519772" sldId="268"/>
            <ac:spMk id="6164" creationId="{29F3452D-F8DE-4165-D779-A7DEFA101CF2}"/>
          </ac:spMkLst>
        </pc:spChg>
        <pc:spChg chg="mod">
          <ac:chgData name="One Skill" userId="8d49c830ac36a521" providerId="LiveId" clId="{EA354719-4A8A-47E8-A6A4-79A949610386}" dt="2024-04-18T13:40:59.976" v="3508" actId="27803"/>
          <ac:spMkLst>
            <pc:docMk/>
            <pc:sldMk cId="767519772" sldId="268"/>
            <ac:spMk id="6165" creationId="{5790DB47-2655-E9C5-7EB2-A97DB4C50C38}"/>
          </ac:spMkLst>
        </pc:spChg>
        <pc:spChg chg="mod">
          <ac:chgData name="One Skill" userId="8d49c830ac36a521" providerId="LiveId" clId="{EA354719-4A8A-47E8-A6A4-79A949610386}" dt="2024-04-18T13:40:59.976" v="3508" actId="27803"/>
          <ac:spMkLst>
            <pc:docMk/>
            <pc:sldMk cId="767519772" sldId="268"/>
            <ac:spMk id="6166" creationId="{3DB965D7-3006-6D5D-6EEB-EA39B6857F6F}"/>
          </ac:spMkLst>
        </pc:spChg>
        <pc:spChg chg="mod">
          <ac:chgData name="One Skill" userId="8d49c830ac36a521" providerId="LiveId" clId="{EA354719-4A8A-47E8-A6A4-79A949610386}" dt="2024-04-18T13:40:59.976" v="3508" actId="27803"/>
          <ac:spMkLst>
            <pc:docMk/>
            <pc:sldMk cId="767519772" sldId="268"/>
            <ac:spMk id="6167" creationId="{2A541D8E-50EC-AD7D-60E8-58BDDD8C813E}"/>
          </ac:spMkLst>
        </pc:spChg>
        <pc:spChg chg="mod">
          <ac:chgData name="One Skill" userId="8d49c830ac36a521" providerId="LiveId" clId="{EA354719-4A8A-47E8-A6A4-79A949610386}" dt="2024-04-18T13:40:59.976" v="3508" actId="27803"/>
          <ac:spMkLst>
            <pc:docMk/>
            <pc:sldMk cId="767519772" sldId="268"/>
            <ac:spMk id="6168" creationId="{0665DCBC-70DF-DFED-29AA-387E39D2A518}"/>
          </ac:spMkLst>
        </pc:spChg>
        <pc:spChg chg="mod">
          <ac:chgData name="One Skill" userId="8d49c830ac36a521" providerId="LiveId" clId="{EA354719-4A8A-47E8-A6A4-79A949610386}" dt="2024-04-18T13:40:59.976" v="3508" actId="27803"/>
          <ac:spMkLst>
            <pc:docMk/>
            <pc:sldMk cId="767519772" sldId="268"/>
            <ac:spMk id="6169" creationId="{2418554C-E77F-6097-1B1D-83F6C5F0D54B}"/>
          </ac:spMkLst>
        </pc:spChg>
        <pc:spChg chg="mod">
          <ac:chgData name="One Skill" userId="8d49c830ac36a521" providerId="LiveId" clId="{EA354719-4A8A-47E8-A6A4-79A949610386}" dt="2024-04-18T13:40:59.976" v="3508" actId="27803"/>
          <ac:spMkLst>
            <pc:docMk/>
            <pc:sldMk cId="767519772" sldId="268"/>
            <ac:spMk id="6170" creationId="{64F5F251-4BEA-1817-E091-470A4887A192}"/>
          </ac:spMkLst>
        </pc:spChg>
        <pc:spChg chg="mod">
          <ac:chgData name="One Skill" userId="8d49c830ac36a521" providerId="LiveId" clId="{EA354719-4A8A-47E8-A6A4-79A949610386}" dt="2024-04-18T13:40:59.976" v="3508" actId="27803"/>
          <ac:spMkLst>
            <pc:docMk/>
            <pc:sldMk cId="767519772" sldId="268"/>
            <ac:spMk id="6171" creationId="{F1B3CC9B-12B0-271A-9FFB-958FBF60DB1F}"/>
          </ac:spMkLst>
        </pc:spChg>
        <pc:spChg chg="mod">
          <ac:chgData name="One Skill" userId="8d49c830ac36a521" providerId="LiveId" clId="{EA354719-4A8A-47E8-A6A4-79A949610386}" dt="2024-04-18T13:40:59.976" v="3508" actId="27803"/>
          <ac:spMkLst>
            <pc:docMk/>
            <pc:sldMk cId="767519772" sldId="268"/>
            <ac:spMk id="6172" creationId="{6D9D9184-F8F2-DC28-CF1E-E39C6D46CA31}"/>
          </ac:spMkLst>
        </pc:spChg>
        <pc:spChg chg="mod">
          <ac:chgData name="One Skill" userId="8d49c830ac36a521" providerId="LiveId" clId="{EA354719-4A8A-47E8-A6A4-79A949610386}" dt="2024-04-18T13:40:59.976" v="3508" actId="27803"/>
          <ac:spMkLst>
            <pc:docMk/>
            <pc:sldMk cId="767519772" sldId="268"/>
            <ac:spMk id="6173" creationId="{5112516B-77B7-B9E6-A7C9-ADA2DB5674F5}"/>
          </ac:spMkLst>
        </pc:spChg>
        <pc:spChg chg="mod">
          <ac:chgData name="One Skill" userId="8d49c830ac36a521" providerId="LiveId" clId="{EA354719-4A8A-47E8-A6A4-79A949610386}" dt="2024-04-18T13:40:59.976" v="3508" actId="27803"/>
          <ac:spMkLst>
            <pc:docMk/>
            <pc:sldMk cId="767519772" sldId="268"/>
            <ac:spMk id="6174" creationId="{0D228F4F-9AFD-1192-31BB-DC9DA6D9D7EC}"/>
          </ac:spMkLst>
        </pc:spChg>
        <pc:spChg chg="mod">
          <ac:chgData name="One Skill" userId="8d49c830ac36a521" providerId="LiveId" clId="{EA354719-4A8A-47E8-A6A4-79A949610386}" dt="2024-04-18T13:40:59.976" v="3508" actId="27803"/>
          <ac:spMkLst>
            <pc:docMk/>
            <pc:sldMk cId="767519772" sldId="268"/>
            <ac:spMk id="6175" creationId="{AA488AB5-F82E-7697-D198-AC7559175B6C}"/>
          </ac:spMkLst>
        </pc:spChg>
        <pc:spChg chg="mod">
          <ac:chgData name="One Skill" userId="8d49c830ac36a521" providerId="LiveId" clId="{EA354719-4A8A-47E8-A6A4-79A949610386}" dt="2024-04-18T13:40:59.976" v="3508" actId="27803"/>
          <ac:spMkLst>
            <pc:docMk/>
            <pc:sldMk cId="767519772" sldId="268"/>
            <ac:spMk id="6176" creationId="{7257E6A9-5304-411C-4F10-228BC5643D05}"/>
          </ac:spMkLst>
        </pc:spChg>
        <pc:spChg chg="mod">
          <ac:chgData name="One Skill" userId="8d49c830ac36a521" providerId="LiveId" clId="{EA354719-4A8A-47E8-A6A4-79A949610386}" dt="2024-04-18T13:40:59.976" v="3508" actId="27803"/>
          <ac:spMkLst>
            <pc:docMk/>
            <pc:sldMk cId="767519772" sldId="268"/>
            <ac:spMk id="6177" creationId="{2764EF86-7EB3-9F59-7E92-6FDA64A8AB13}"/>
          </ac:spMkLst>
        </pc:spChg>
        <pc:spChg chg="mod">
          <ac:chgData name="One Skill" userId="8d49c830ac36a521" providerId="LiveId" clId="{EA354719-4A8A-47E8-A6A4-79A949610386}" dt="2024-04-18T13:40:59.976" v="3508" actId="27803"/>
          <ac:spMkLst>
            <pc:docMk/>
            <pc:sldMk cId="767519772" sldId="268"/>
            <ac:spMk id="6178" creationId="{DA34FCFF-367D-38B4-341C-2AD32000F8A2}"/>
          </ac:spMkLst>
        </pc:spChg>
        <pc:spChg chg="mod">
          <ac:chgData name="One Skill" userId="8d49c830ac36a521" providerId="LiveId" clId="{EA354719-4A8A-47E8-A6A4-79A949610386}" dt="2024-04-18T13:40:59.976" v="3508" actId="27803"/>
          <ac:spMkLst>
            <pc:docMk/>
            <pc:sldMk cId="767519772" sldId="268"/>
            <ac:spMk id="6179" creationId="{DBAAEF76-F3D9-6133-40A4-0F98604A9538}"/>
          </ac:spMkLst>
        </pc:spChg>
        <pc:spChg chg="mod">
          <ac:chgData name="One Skill" userId="8d49c830ac36a521" providerId="LiveId" clId="{EA354719-4A8A-47E8-A6A4-79A949610386}" dt="2024-04-18T13:40:59.976" v="3508" actId="27803"/>
          <ac:spMkLst>
            <pc:docMk/>
            <pc:sldMk cId="767519772" sldId="268"/>
            <ac:spMk id="6180" creationId="{A2D2D751-A73B-E7BC-309E-DFA52249B937}"/>
          </ac:spMkLst>
        </pc:spChg>
        <pc:spChg chg="mod">
          <ac:chgData name="One Skill" userId="8d49c830ac36a521" providerId="LiveId" clId="{EA354719-4A8A-47E8-A6A4-79A949610386}" dt="2024-04-18T13:40:59.976" v="3508" actId="27803"/>
          <ac:spMkLst>
            <pc:docMk/>
            <pc:sldMk cId="767519772" sldId="268"/>
            <ac:spMk id="6181" creationId="{CCA9345D-25FE-DDCA-492F-DC2A19E92C0B}"/>
          </ac:spMkLst>
        </pc:spChg>
        <pc:spChg chg="mod">
          <ac:chgData name="One Skill" userId="8d49c830ac36a521" providerId="LiveId" clId="{EA354719-4A8A-47E8-A6A4-79A949610386}" dt="2024-04-18T13:40:59.976" v="3508" actId="27803"/>
          <ac:spMkLst>
            <pc:docMk/>
            <pc:sldMk cId="767519772" sldId="268"/>
            <ac:spMk id="6182" creationId="{2B3A3191-0E6F-B6BB-86F1-85E7C33F7FBC}"/>
          </ac:spMkLst>
        </pc:spChg>
        <pc:spChg chg="mod">
          <ac:chgData name="One Skill" userId="8d49c830ac36a521" providerId="LiveId" clId="{EA354719-4A8A-47E8-A6A4-79A949610386}" dt="2024-04-18T13:40:59.976" v="3508" actId="27803"/>
          <ac:spMkLst>
            <pc:docMk/>
            <pc:sldMk cId="767519772" sldId="268"/>
            <ac:spMk id="6183" creationId="{5D2D7B21-FCDE-47B1-A7A5-DC0E584D93F2}"/>
          </ac:spMkLst>
        </pc:spChg>
        <pc:spChg chg="mod">
          <ac:chgData name="One Skill" userId="8d49c830ac36a521" providerId="LiveId" clId="{EA354719-4A8A-47E8-A6A4-79A949610386}" dt="2024-04-18T13:40:59.976" v="3508" actId="27803"/>
          <ac:spMkLst>
            <pc:docMk/>
            <pc:sldMk cId="767519772" sldId="268"/>
            <ac:spMk id="6184" creationId="{856C57D7-996F-8757-6227-7D760C73B823}"/>
          </ac:spMkLst>
        </pc:spChg>
        <pc:spChg chg="mod">
          <ac:chgData name="One Skill" userId="8d49c830ac36a521" providerId="LiveId" clId="{EA354719-4A8A-47E8-A6A4-79A949610386}" dt="2024-04-18T13:40:59.976" v="3508" actId="27803"/>
          <ac:spMkLst>
            <pc:docMk/>
            <pc:sldMk cId="767519772" sldId="268"/>
            <ac:spMk id="6185" creationId="{89E0041D-AC18-020F-AF32-B9A7085159E0}"/>
          </ac:spMkLst>
        </pc:spChg>
        <pc:spChg chg="mod">
          <ac:chgData name="One Skill" userId="8d49c830ac36a521" providerId="LiveId" clId="{EA354719-4A8A-47E8-A6A4-79A949610386}" dt="2024-04-18T13:40:59.976" v="3508" actId="27803"/>
          <ac:spMkLst>
            <pc:docMk/>
            <pc:sldMk cId="767519772" sldId="268"/>
            <ac:spMk id="6186" creationId="{37C1C56F-2B72-DD95-FC89-E2471685D8EA}"/>
          </ac:spMkLst>
        </pc:spChg>
        <pc:spChg chg="mod">
          <ac:chgData name="One Skill" userId="8d49c830ac36a521" providerId="LiveId" clId="{EA354719-4A8A-47E8-A6A4-79A949610386}" dt="2024-04-18T13:40:59.976" v="3508" actId="27803"/>
          <ac:spMkLst>
            <pc:docMk/>
            <pc:sldMk cId="767519772" sldId="268"/>
            <ac:spMk id="6187" creationId="{9E40D5C6-1A4D-C60B-F9F0-62BB3265ACCA}"/>
          </ac:spMkLst>
        </pc:spChg>
        <pc:spChg chg="mod">
          <ac:chgData name="One Skill" userId="8d49c830ac36a521" providerId="LiveId" clId="{EA354719-4A8A-47E8-A6A4-79A949610386}" dt="2024-04-18T13:40:59.976" v="3508" actId="27803"/>
          <ac:spMkLst>
            <pc:docMk/>
            <pc:sldMk cId="767519772" sldId="268"/>
            <ac:spMk id="6188" creationId="{D5A7A653-7F0F-4119-6201-9F76AE541FBA}"/>
          </ac:spMkLst>
        </pc:spChg>
        <pc:spChg chg="mod">
          <ac:chgData name="One Skill" userId="8d49c830ac36a521" providerId="LiveId" clId="{EA354719-4A8A-47E8-A6A4-79A949610386}" dt="2024-04-18T13:40:59.976" v="3508" actId="27803"/>
          <ac:spMkLst>
            <pc:docMk/>
            <pc:sldMk cId="767519772" sldId="268"/>
            <ac:spMk id="6189" creationId="{F8E989AB-DD5A-543E-198D-E99757C5B5D6}"/>
          </ac:spMkLst>
        </pc:spChg>
        <pc:spChg chg="mod">
          <ac:chgData name="One Skill" userId="8d49c830ac36a521" providerId="LiveId" clId="{EA354719-4A8A-47E8-A6A4-79A949610386}" dt="2024-04-18T13:40:59.976" v="3508" actId="27803"/>
          <ac:spMkLst>
            <pc:docMk/>
            <pc:sldMk cId="767519772" sldId="268"/>
            <ac:spMk id="6190" creationId="{2925D3BE-04EE-8337-EFA9-887279E645EF}"/>
          </ac:spMkLst>
        </pc:spChg>
        <pc:spChg chg="mod">
          <ac:chgData name="One Skill" userId="8d49c830ac36a521" providerId="LiveId" clId="{EA354719-4A8A-47E8-A6A4-79A949610386}" dt="2024-04-18T13:40:59.976" v="3508" actId="27803"/>
          <ac:spMkLst>
            <pc:docMk/>
            <pc:sldMk cId="767519772" sldId="268"/>
            <ac:spMk id="6191" creationId="{8D75FC95-AB04-DE8E-00AE-9FBE500E1212}"/>
          </ac:spMkLst>
        </pc:spChg>
        <pc:spChg chg="mod">
          <ac:chgData name="One Skill" userId="8d49c830ac36a521" providerId="LiveId" clId="{EA354719-4A8A-47E8-A6A4-79A949610386}" dt="2024-04-18T13:40:59.976" v="3508" actId="27803"/>
          <ac:spMkLst>
            <pc:docMk/>
            <pc:sldMk cId="767519772" sldId="268"/>
            <ac:spMk id="6192" creationId="{D08EA9CE-54D8-E6D3-576C-07014467C6E9}"/>
          </ac:spMkLst>
        </pc:spChg>
        <pc:spChg chg="mod">
          <ac:chgData name="One Skill" userId="8d49c830ac36a521" providerId="LiveId" clId="{EA354719-4A8A-47E8-A6A4-79A949610386}" dt="2024-04-18T13:40:59.976" v="3508" actId="27803"/>
          <ac:spMkLst>
            <pc:docMk/>
            <pc:sldMk cId="767519772" sldId="268"/>
            <ac:spMk id="6193" creationId="{85C6DB7C-13EF-F667-82CA-793D2CF36E2B}"/>
          </ac:spMkLst>
        </pc:spChg>
        <pc:spChg chg="mod">
          <ac:chgData name="One Skill" userId="8d49c830ac36a521" providerId="LiveId" clId="{EA354719-4A8A-47E8-A6A4-79A949610386}" dt="2024-04-18T13:40:59.976" v="3508" actId="27803"/>
          <ac:spMkLst>
            <pc:docMk/>
            <pc:sldMk cId="767519772" sldId="268"/>
            <ac:spMk id="6194" creationId="{9AE5BAAE-31E8-D498-FC2E-D1FD77B3F669}"/>
          </ac:spMkLst>
        </pc:spChg>
        <pc:spChg chg="mod">
          <ac:chgData name="One Skill" userId="8d49c830ac36a521" providerId="LiveId" clId="{EA354719-4A8A-47E8-A6A4-79A949610386}" dt="2024-04-18T13:40:59.976" v="3508" actId="27803"/>
          <ac:spMkLst>
            <pc:docMk/>
            <pc:sldMk cId="767519772" sldId="268"/>
            <ac:spMk id="6195" creationId="{AA67846D-BE41-6A39-DFD8-F38592808931}"/>
          </ac:spMkLst>
        </pc:spChg>
        <pc:spChg chg="mod">
          <ac:chgData name="One Skill" userId="8d49c830ac36a521" providerId="LiveId" clId="{EA354719-4A8A-47E8-A6A4-79A949610386}" dt="2024-04-18T13:40:59.976" v="3508" actId="27803"/>
          <ac:spMkLst>
            <pc:docMk/>
            <pc:sldMk cId="767519772" sldId="268"/>
            <ac:spMk id="6196" creationId="{8BD61451-CC91-E2BC-2ADB-FE1D0FF1EBD2}"/>
          </ac:spMkLst>
        </pc:spChg>
        <pc:spChg chg="mod">
          <ac:chgData name="One Skill" userId="8d49c830ac36a521" providerId="LiveId" clId="{EA354719-4A8A-47E8-A6A4-79A949610386}" dt="2024-04-18T13:40:59.976" v="3508" actId="27803"/>
          <ac:spMkLst>
            <pc:docMk/>
            <pc:sldMk cId="767519772" sldId="268"/>
            <ac:spMk id="6197" creationId="{D3FDB3F3-397C-4D5C-A507-3D59ED6D6D4D}"/>
          </ac:spMkLst>
        </pc:spChg>
        <pc:spChg chg="mod">
          <ac:chgData name="One Skill" userId="8d49c830ac36a521" providerId="LiveId" clId="{EA354719-4A8A-47E8-A6A4-79A949610386}" dt="2024-04-18T13:40:59.976" v="3508" actId="27803"/>
          <ac:spMkLst>
            <pc:docMk/>
            <pc:sldMk cId="767519772" sldId="268"/>
            <ac:spMk id="6198" creationId="{20ADC7E7-FF76-D7AB-AD08-7E506DCB8CAC}"/>
          </ac:spMkLst>
        </pc:spChg>
        <pc:spChg chg="mod">
          <ac:chgData name="One Skill" userId="8d49c830ac36a521" providerId="LiveId" clId="{EA354719-4A8A-47E8-A6A4-79A949610386}" dt="2024-04-18T13:40:59.976" v="3508" actId="27803"/>
          <ac:spMkLst>
            <pc:docMk/>
            <pc:sldMk cId="767519772" sldId="268"/>
            <ac:spMk id="6199" creationId="{E8AA01B7-C6BF-35F9-E44F-B87244DF33ED}"/>
          </ac:spMkLst>
        </pc:spChg>
        <pc:spChg chg="mod">
          <ac:chgData name="One Skill" userId="8d49c830ac36a521" providerId="LiveId" clId="{EA354719-4A8A-47E8-A6A4-79A949610386}" dt="2024-04-18T13:40:59.976" v="3508" actId="27803"/>
          <ac:spMkLst>
            <pc:docMk/>
            <pc:sldMk cId="767519772" sldId="268"/>
            <ac:spMk id="6200" creationId="{AE5BC983-6FAC-4215-E8C4-16CAFFAB7AC3}"/>
          </ac:spMkLst>
        </pc:spChg>
        <pc:spChg chg="mod">
          <ac:chgData name="One Skill" userId="8d49c830ac36a521" providerId="LiveId" clId="{EA354719-4A8A-47E8-A6A4-79A949610386}" dt="2024-04-18T13:40:59.976" v="3508" actId="27803"/>
          <ac:spMkLst>
            <pc:docMk/>
            <pc:sldMk cId="767519772" sldId="268"/>
            <ac:spMk id="6201" creationId="{B34B43C9-EDE4-E7AC-3EB0-D5BDD2D00084}"/>
          </ac:spMkLst>
        </pc:spChg>
        <pc:spChg chg="mod">
          <ac:chgData name="One Skill" userId="8d49c830ac36a521" providerId="LiveId" clId="{EA354719-4A8A-47E8-A6A4-79A949610386}" dt="2024-04-18T13:40:59.976" v="3508" actId="27803"/>
          <ac:spMkLst>
            <pc:docMk/>
            <pc:sldMk cId="767519772" sldId="268"/>
            <ac:spMk id="6202" creationId="{E39DF2BD-C5A4-8805-6772-8D87C73D86BD}"/>
          </ac:spMkLst>
        </pc:spChg>
        <pc:spChg chg="mod">
          <ac:chgData name="One Skill" userId="8d49c830ac36a521" providerId="LiveId" clId="{EA354719-4A8A-47E8-A6A4-79A949610386}" dt="2024-04-18T13:40:59.976" v="3508" actId="27803"/>
          <ac:spMkLst>
            <pc:docMk/>
            <pc:sldMk cId="767519772" sldId="268"/>
            <ac:spMk id="6203" creationId="{77038DEF-42AD-A9DE-F18F-2DE9FCD84011}"/>
          </ac:spMkLst>
        </pc:spChg>
        <pc:spChg chg="mod">
          <ac:chgData name="One Skill" userId="8d49c830ac36a521" providerId="LiveId" clId="{EA354719-4A8A-47E8-A6A4-79A949610386}" dt="2024-04-18T13:40:59.976" v="3508" actId="27803"/>
          <ac:spMkLst>
            <pc:docMk/>
            <pc:sldMk cId="767519772" sldId="268"/>
            <ac:spMk id="6204" creationId="{67747C2F-E30D-997F-6872-B18FD4560039}"/>
          </ac:spMkLst>
        </pc:spChg>
        <pc:spChg chg="mod">
          <ac:chgData name="One Skill" userId="8d49c830ac36a521" providerId="LiveId" clId="{EA354719-4A8A-47E8-A6A4-79A949610386}" dt="2024-04-18T13:40:59.976" v="3508" actId="27803"/>
          <ac:spMkLst>
            <pc:docMk/>
            <pc:sldMk cId="767519772" sldId="268"/>
            <ac:spMk id="6205" creationId="{509CFADD-77A8-0C6E-3E6C-0CF86F13BEF5}"/>
          </ac:spMkLst>
        </pc:spChg>
        <pc:spChg chg="mod">
          <ac:chgData name="One Skill" userId="8d49c830ac36a521" providerId="LiveId" clId="{EA354719-4A8A-47E8-A6A4-79A949610386}" dt="2024-04-18T13:40:59.976" v="3508" actId="27803"/>
          <ac:spMkLst>
            <pc:docMk/>
            <pc:sldMk cId="767519772" sldId="268"/>
            <ac:spMk id="6206" creationId="{4FB0788C-BAC2-EBEA-73C5-AB84E1F0F009}"/>
          </ac:spMkLst>
        </pc:spChg>
        <pc:spChg chg="mod">
          <ac:chgData name="One Skill" userId="8d49c830ac36a521" providerId="LiveId" clId="{EA354719-4A8A-47E8-A6A4-79A949610386}" dt="2024-04-18T13:40:59.976" v="3508" actId="27803"/>
          <ac:spMkLst>
            <pc:docMk/>
            <pc:sldMk cId="767519772" sldId="268"/>
            <ac:spMk id="6207" creationId="{FAF1B32A-66AC-B993-C58E-DEFF90D75CB2}"/>
          </ac:spMkLst>
        </pc:spChg>
        <pc:spChg chg="mod">
          <ac:chgData name="One Skill" userId="8d49c830ac36a521" providerId="LiveId" clId="{EA354719-4A8A-47E8-A6A4-79A949610386}" dt="2024-04-18T13:40:59.976" v="3508" actId="27803"/>
          <ac:spMkLst>
            <pc:docMk/>
            <pc:sldMk cId="767519772" sldId="268"/>
            <ac:spMk id="6208" creationId="{B9767E47-5A56-7F32-E5AF-C65441A61C60}"/>
          </ac:spMkLst>
        </pc:spChg>
        <pc:spChg chg="mod">
          <ac:chgData name="One Skill" userId="8d49c830ac36a521" providerId="LiveId" clId="{EA354719-4A8A-47E8-A6A4-79A949610386}" dt="2024-04-18T13:40:59.976" v="3508" actId="27803"/>
          <ac:spMkLst>
            <pc:docMk/>
            <pc:sldMk cId="767519772" sldId="268"/>
            <ac:spMk id="6209" creationId="{0B81D13E-8657-95DB-9FD0-38C609F9F52E}"/>
          </ac:spMkLst>
        </pc:spChg>
        <pc:spChg chg="mod">
          <ac:chgData name="One Skill" userId="8d49c830ac36a521" providerId="LiveId" clId="{EA354719-4A8A-47E8-A6A4-79A949610386}" dt="2024-04-18T13:40:59.976" v="3508" actId="27803"/>
          <ac:spMkLst>
            <pc:docMk/>
            <pc:sldMk cId="767519772" sldId="268"/>
            <ac:spMk id="6210" creationId="{81C27FCE-9B9C-D593-D921-FB40A5E23F64}"/>
          </ac:spMkLst>
        </pc:spChg>
        <pc:spChg chg="mod">
          <ac:chgData name="One Skill" userId="8d49c830ac36a521" providerId="LiveId" clId="{EA354719-4A8A-47E8-A6A4-79A949610386}" dt="2024-04-18T13:40:59.976" v="3508" actId="27803"/>
          <ac:spMkLst>
            <pc:docMk/>
            <pc:sldMk cId="767519772" sldId="268"/>
            <ac:spMk id="6211" creationId="{45FDE604-738F-1432-986B-9D91CB10DD80}"/>
          </ac:spMkLst>
        </pc:spChg>
        <pc:spChg chg="mod">
          <ac:chgData name="One Skill" userId="8d49c830ac36a521" providerId="LiveId" clId="{EA354719-4A8A-47E8-A6A4-79A949610386}" dt="2024-04-18T13:40:59.976" v="3508" actId="27803"/>
          <ac:spMkLst>
            <pc:docMk/>
            <pc:sldMk cId="767519772" sldId="268"/>
            <ac:spMk id="6212" creationId="{1B29325D-F434-5352-4F0E-C6D75D0CC9DA}"/>
          </ac:spMkLst>
        </pc:spChg>
        <pc:spChg chg="mod">
          <ac:chgData name="One Skill" userId="8d49c830ac36a521" providerId="LiveId" clId="{EA354719-4A8A-47E8-A6A4-79A949610386}" dt="2024-04-18T13:40:59.976" v="3508" actId="27803"/>
          <ac:spMkLst>
            <pc:docMk/>
            <pc:sldMk cId="767519772" sldId="268"/>
            <ac:spMk id="6213" creationId="{71D8C42F-0BBE-BBD3-C49F-A27EE21AC3D1}"/>
          </ac:spMkLst>
        </pc:spChg>
        <pc:spChg chg="mod">
          <ac:chgData name="One Skill" userId="8d49c830ac36a521" providerId="LiveId" clId="{EA354719-4A8A-47E8-A6A4-79A949610386}" dt="2024-04-18T13:40:59.976" v="3508" actId="27803"/>
          <ac:spMkLst>
            <pc:docMk/>
            <pc:sldMk cId="767519772" sldId="268"/>
            <ac:spMk id="6214" creationId="{77D3BE3D-D5B9-7100-46D5-9820A4AB24A8}"/>
          </ac:spMkLst>
        </pc:spChg>
        <pc:spChg chg="mod">
          <ac:chgData name="One Skill" userId="8d49c830ac36a521" providerId="LiveId" clId="{EA354719-4A8A-47E8-A6A4-79A949610386}" dt="2024-04-18T13:40:59.976" v="3508" actId="27803"/>
          <ac:spMkLst>
            <pc:docMk/>
            <pc:sldMk cId="767519772" sldId="268"/>
            <ac:spMk id="6215" creationId="{01836067-9282-BC05-E2C5-102CF07367C5}"/>
          </ac:spMkLst>
        </pc:spChg>
        <pc:spChg chg="mod">
          <ac:chgData name="One Skill" userId="8d49c830ac36a521" providerId="LiveId" clId="{EA354719-4A8A-47E8-A6A4-79A949610386}" dt="2024-04-18T13:40:59.976" v="3508" actId="27803"/>
          <ac:spMkLst>
            <pc:docMk/>
            <pc:sldMk cId="767519772" sldId="268"/>
            <ac:spMk id="6216" creationId="{3D5B77A2-7D86-8924-737B-8FA569C65687}"/>
          </ac:spMkLst>
        </pc:spChg>
        <pc:spChg chg="mod">
          <ac:chgData name="One Skill" userId="8d49c830ac36a521" providerId="LiveId" clId="{EA354719-4A8A-47E8-A6A4-79A949610386}" dt="2024-04-18T13:40:59.976" v="3508" actId="27803"/>
          <ac:spMkLst>
            <pc:docMk/>
            <pc:sldMk cId="767519772" sldId="268"/>
            <ac:spMk id="6217" creationId="{D2328CA4-F350-AB67-448B-F00867CE3284}"/>
          </ac:spMkLst>
        </pc:spChg>
        <pc:spChg chg="mod">
          <ac:chgData name="One Skill" userId="8d49c830ac36a521" providerId="LiveId" clId="{EA354719-4A8A-47E8-A6A4-79A949610386}" dt="2024-04-18T13:40:59.976" v="3508" actId="27803"/>
          <ac:spMkLst>
            <pc:docMk/>
            <pc:sldMk cId="767519772" sldId="268"/>
            <ac:spMk id="6218" creationId="{5DF759EA-6963-5C19-149F-0162178BC873}"/>
          </ac:spMkLst>
        </pc:spChg>
        <pc:spChg chg="mod">
          <ac:chgData name="One Skill" userId="8d49c830ac36a521" providerId="LiveId" clId="{EA354719-4A8A-47E8-A6A4-79A949610386}" dt="2024-04-18T13:40:59.976" v="3508" actId="27803"/>
          <ac:spMkLst>
            <pc:docMk/>
            <pc:sldMk cId="767519772" sldId="268"/>
            <ac:spMk id="6219" creationId="{AA78C15E-3BF0-235E-09A5-5E233CBE0D45}"/>
          </ac:spMkLst>
        </pc:spChg>
        <pc:spChg chg="mod">
          <ac:chgData name="One Skill" userId="8d49c830ac36a521" providerId="LiveId" clId="{EA354719-4A8A-47E8-A6A4-79A949610386}" dt="2024-04-18T13:40:59.976" v="3508" actId="27803"/>
          <ac:spMkLst>
            <pc:docMk/>
            <pc:sldMk cId="767519772" sldId="268"/>
            <ac:spMk id="6220" creationId="{75376915-8F02-37A6-C10E-C5C3407B0738}"/>
          </ac:spMkLst>
        </pc:spChg>
        <pc:spChg chg="mod">
          <ac:chgData name="One Skill" userId="8d49c830ac36a521" providerId="LiveId" clId="{EA354719-4A8A-47E8-A6A4-79A949610386}" dt="2024-04-18T13:40:59.976" v="3508" actId="27803"/>
          <ac:spMkLst>
            <pc:docMk/>
            <pc:sldMk cId="767519772" sldId="268"/>
            <ac:spMk id="6221" creationId="{3A521B37-7B3C-33ED-2E42-3B01CAE8C8BD}"/>
          </ac:spMkLst>
        </pc:spChg>
        <pc:spChg chg="mod">
          <ac:chgData name="One Skill" userId="8d49c830ac36a521" providerId="LiveId" clId="{EA354719-4A8A-47E8-A6A4-79A949610386}" dt="2024-04-18T13:40:59.976" v="3508" actId="27803"/>
          <ac:spMkLst>
            <pc:docMk/>
            <pc:sldMk cId="767519772" sldId="268"/>
            <ac:spMk id="6222" creationId="{2450BF96-7CC7-06BD-536B-9D4B729A1D04}"/>
          </ac:spMkLst>
        </pc:spChg>
        <pc:spChg chg="mod">
          <ac:chgData name="One Skill" userId="8d49c830ac36a521" providerId="LiveId" clId="{EA354719-4A8A-47E8-A6A4-79A949610386}" dt="2024-04-18T13:40:59.976" v="3508" actId="27803"/>
          <ac:spMkLst>
            <pc:docMk/>
            <pc:sldMk cId="767519772" sldId="268"/>
            <ac:spMk id="6223" creationId="{A8FE2D32-12D2-3A53-D219-3F18D4AB4EF5}"/>
          </ac:spMkLst>
        </pc:spChg>
        <pc:spChg chg="mod">
          <ac:chgData name="One Skill" userId="8d49c830ac36a521" providerId="LiveId" clId="{EA354719-4A8A-47E8-A6A4-79A949610386}" dt="2024-04-18T13:40:59.976" v="3508" actId="27803"/>
          <ac:spMkLst>
            <pc:docMk/>
            <pc:sldMk cId="767519772" sldId="268"/>
            <ac:spMk id="6224" creationId="{F1399FF4-7438-034C-EF9B-E60025027666}"/>
          </ac:spMkLst>
        </pc:spChg>
        <pc:spChg chg="mod">
          <ac:chgData name="One Skill" userId="8d49c830ac36a521" providerId="LiveId" clId="{EA354719-4A8A-47E8-A6A4-79A949610386}" dt="2024-04-18T13:40:59.976" v="3508" actId="27803"/>
          <ac:spMkLst>
            <pc:docMk/>
            <pc:sldMk cId="767519772" sldId="268"/>
            <ac:spMk id="6225" creationId="{B049E3F7-D205-4DAC-ACBB-B60800137476}"/>
          </ac:spMkLst>
        </pc:spChg>
        <pc:spChg chg="mod">
          <ac:chgData name="One Skill" userId="8d49c830ac36a521" providerId="LiveId" clId="{EA354719-4A8A-47E8-A6A4-79A949610386}" dt="2024-04-18T13:40:59.976" v="3508" actId="27803"/>
          <ac:spMkLst>
            <pc:docMk/>
            <pc:sldMk cId="767519772" sldId="268"/>
            <ac:spMk id="6226" creationId="{47E6838B-6A9C-9C69-7F87-6A82807E07F1}"/>
          </ac:spMkLst>
        </pc:spChg>
        <pc:spChg chg="mod">
          <ac:chgData name="One Skill" userId="8d49c830ac36a521" providerId="LiveId" clId="{EA354719-4A8A-47E8-A6A4-79A949610386}" dt="2024-04-18T13:40:59.976" v="3508" actId="27803"/>
          <ac:spMkLst>
            <pc:docMk/>
            <pc:sldMk cId="767519772" sldId="268"/>
            <ac:spMk id="6227" creationId="{B15D3B32-F94A-AAB0-27C8-B7FE33859CD8}"/>
          </ac:spMkLst>
        </pc:spChg>
        <pc:spChg chg="mod">
          <ac:chgData name="One Skill" userId="8d49c830ac36a521" providerId="LiveId" clId="{EA354719-4A8A-47E8-A6A4-79A949610386}" dt="2024-04-18T13:40:59.976" v="3508" actId="27803"/>
          <ac:spMkLst>
            <pc:docMk/>
            <pc:sldMk cId="767519772" sldId="268"/>
            <ac:spMk id="6228" creationId="{B47E6B9D-8295-B706-846E-91D0B6235DB2}"/>
          </ac:spMkLst>
        </pc:spChg>
        <pc:spChg chg="mod">
          <ac:chgData name="One Skill" userId="8d49c830ac36a521" providerId="LiveId" clId="{EA354719-4A8A-47E8-A6A4-79A949610386}" dt="2024-04-18T13:40:59.976" v="3508" actId="27803"/>
          <ac:spMkLst>
            <pc:docMk/>
            <pc:sldMk cId="767519772" sldId="268"/>
            <ac:spMk id="6229" creationId="{C5857707-633C-0828-D891-E6F39501E449}"/>
          </ac:spMkLst>
        </pc:spChg>
        <pc:spChg chg="mod">
          <ac:chgData name="One Skill" userId="8d49c830ac36a521" providerId="LiveId" clId="{EA354719-4A8A-47E8-A6A4-79A949610386}" dt="2024-04-18T13:40:59.976" v="3508" actId="27803"/>
          <ac:spMkLst>
            <pc:docMk/>
            <pc:sldMk cId="767519772" sldId="268"/>
            <ac:spMk id="6230" creationId="{0C4C4389-4DE4-46E3-09D3-5CD3676EFCA5}"/>
          </ac:spMkLst>
        </pc:spChg>
        <pc:spChg chg="mod">
          <ac:chgData name="One Skill" userId="8d49c830ac36a521" providerId="LiveId" clId="{EA354719-4A8A-47E8-A6A4-79A949610386}" dt="2024-04-18T13:40:59.976" v="3508" actId="27803"/>
          <ac:spMkLst>
            <pc:docMk/>
            <pc:sldMk cId="767519772" sldId="268"/>
            <ac:spMk id="6231" creationId="{9560EE14-2A52-2507-F8BD-B31E8F5C6C20}"/>
          </ac:spMkLst>
        </pc:spChg>
        <pc:spChg chg="mod">
          <ac:chgData name="One Skill" userId="8d49c830ac36a521" providerId="LiveId" clId="{EA354719-4A8A-47E8-A6A4-79A949610386}" dt="2024-04-18T13:40:59.976" v="3508" actId="27803"/>
          <ac:spMkLst>
            <pc:docMk/>
            <pc:sldMk cId="767519772" sldId="268"/>
            <ac:spMk id="6232" creationId="{78D2AC09-813F-61D7-C1F2-769F4537C3A3}"/>
          </ac:spMkLst>
        </pc:spChg>
        <pc:spChg chg="mod">
          <ac:chgData name="One Skill" userId="8d49c830ac36a521" providerId="LiveId" clId="{EA354719-4A8A-47E8-A6A4-79A949610386}" dt="2024-04-18T13:40:59.976" v="3508" actId="27803"/>
          <ac:spMkLst>
            <pc:docMk/>
            <pc:sldMk cId="767519772" sldId="268"/>
            <ac:spMk id="6233" creationId="{674192AF-43CF-CEA6-9B6E-FCF6E5AFE00E}"/>
          </ac:spMkLst>
        </pc:spChg>
        <pc:spChg chg="mod">
          <ac:chgData name="One Skill" userId="8d49c830ac36a521" providerId="LiveId" clId="{EA354719-4A8A-47E8-A6A4-79A949610386}" dt="2024-04-18T13:40:59.976" v="3508" actId="27803"/>
          <ac:spMkLst>
            <pc:docMk/>
            <pc:sldMk cId="767519772" sldId="268"/>
            <ac:spMk id="6234" creationId="{FD1FDA94-67BB-70B5-F487-4924F549697B}"/>
          </ac:spMkLst>
        </pc:spChg>
        <pc:spChg chg="mod">
          <ac:chgData name="One Skill" userId="8d49c830ac36a521" providerId="LiveId" clId="{EA354719-4A8A-47E8-A6A4-79A949610386}" dt="2024-04-18T13:40:59.976" v="3508" actId="27803"/>
          <ac:spMkLst>
            <pc:docMk/>
            <pc:sldMk cId="767519772" sldId="268"/>
            <ac:spMk id="6235" creationId="{F88D20BB-378C-1498-A039-5C4F93D84FC4}"/>
          </ac:spMkLst>
        </pc:spChg>
        <pc:spChg chg="mod">
          <ac:chgData name="One Skill" userId="8d49c830ac36a521" providerId="LiveId" clId="{EA354719-4A8A-47E8-A6A4-79A949610386}" dt="2024-04-18T13:40:59.976" v="3508" actId="27803"/>
          <ac:spMkLst>
            <pc:docMk/>
            <pc:sldMk cId="767519772" sldId="268"/>
            <ac:spMk id="6236" creationId="{BB42AC84-96DF-2D7B-0E04-9C2DFD75B0AB}"/>
          </ac:spMkLst>
        </pc:spChg>
        <pc:spChg chg="mod">
          <ac:chgData name="One Skill" userId="8d49c830ac36a521" providerId="LiveId" clId="{EA354719-4A8A-47E8-A6A4-79A949610386}" dt="2024-04-18T13:40:59.976" v="3508" actId="27803"/>
          <ac:spMkLst>
            <pc:docMk/>
            <pc:sldMk cId="767519772" sldId="268"/>
            <ac:spMk id="6237" creationId="{2D83E364-502B-E48F-8625-84BA9962D5E5}"/>
          </ac:spMkLst>
        </pc:spChg>
        <pc:spChg chg="mod">
          <ac:chgData name="One Skill" userId="8d49c830ac36a521" providerId="LiveId" clId="{EA354719-4A8A-47E8-A6A4-79A949610386}" dt="2024-04-18T13:40:59.976" v="3508" actId="27803"/>
          <ac:spMkLst>
            <pc:docMk/>
            <pc:sldMk cId="767519772" sldId="268"/>
            <ac:spMk id="6238" creationId="{024FCA22-674A-9FD8-E6E2-33C89779C4B0}"/>
          </ac:spMkLst>
        </pc:spChg>
        <pc:spChg chg="mod">
          <ac:chgData name="One Skill" userId="8d49c830ac36a521" providerId="LiveId" clId="{EA354719-4A8A-47E8-A6A4-79A949610386}" dt="2024-04-18T13:40:59.976" v="3508" actId="27803"/>
          <ac:spMkLst>
            <pc:docMk/>
            <pc:sldMk cId="767519772" sldId="268"/>
            <ac:spMk id="6239" creationId="{E4ABCCA3-A389-D169-7EEB-E9FFD5E22B0A}"/>
          </ac:spMkLst>
        </pc:spChg>
        <pc:spChg chg="mod">
          <ac:chgData name="One Skill" userId="8d49c830ac36a521" providerId="LiveId" clId="{EA354719-4A8A-47E8-A6A4-79A949610386}" dt="2024-04-18T13:40:59.976" v="3508" actId="27803"/>
          <ac:spMkLst>
            <pc:docMk/>
            <pc:sldMk cId="767519772" sldId="268"/>
            <ac:spMk id="6240" creationId="{ED151990-5A84-1133-74F1-1BDC9C6F209E}"/>
          </ac:spMkLst>
        </pc:spChg>
        <pc:spChg chg="mod">
          <ac:chgData name="One Skill" userId="8d49c830ac36a521" providerId="LiveId" clId="{EA354719-4A8A-47E8-A6A4-79A949610386}" dt="2024-04-18T13:40:59.976" v="3508" actId="27803"/>
          <ac:spMkLst>
            <pc:docMk/>
            <pc:sldMk cId="767519772" sldId="268"/>
            <ac:spMk id="6241" creationId="{F33D95B7-A28C-5835-2EAF-9C935C8174A3}"/>
          </ac:spMkLst>
        </pc:spChg>
        <pc:spChg chg="mod">
          <ac:chgData name="One Skill" userId="8d49c830ac36a521" providerId="LiveId" clId="{EA354719-4A8A-47E8-A6A4-79A949610386}" dt="2024-04-18T13:40:59.976" v="3508" actId="27803"/>
          <ac:spMkLst>
            <pc:docMk/>
            <pc:sldMk cId="767519772" sldId="268"/>
            <ac:spMk id="6242" creationId="{66A16701-D510-7C2F-6231-15CC92604DD1}"/>
          </ac:spMkLst>
        </pc:spChg>
        <pc:spChg chg="mod">
          <ac:chgData name="One Skill" userId="8d49c830ac36a521" providerId="LiveId" clId="{EA354719-4A8A-47E8-A6A4-79A949610386}" dt="2024-04-18T13:40:59.976" v="3508" actId="27803"/>
          <ac:spMkLst>
            <pc:docMk/>
            <pc:sldMk cId="767519772" sldId="268"/>
            <ac:spMk id="6243" creationId="{723BCC7F-2E78-6698-D4FF-5FDEAA3A6011}"/>
          </ac:spMkLst>
        </pc:spChg>
        <pc:spChg chg="mod">
          <ac:chgData name="One Skill" userId="8d49c830ac36a521" providerId="LiveId" clId="{EA354719-4A8A-47E8-A6A4-79A949610386}" dt="2024-04-18T13:40:59.976" v="3508" actId="27803"/>
          <ac:spMkLst>
            <pc:docMk/>
            <pc:sldMk cId="767519772" sldId="268"/>
            <ac:spMk id="6244" creationId="{0DD5BA7F-2B56-5B7F-3494-B415B552C331}"/>
          </ac:spMkLst>
        </pc:spChg>
        <pc:spChg chg="mod">
          <ac:chgData name="One Skill" userId="8d49c830ac36a521" providerId="LiveId" clId="{EA354719-4A8A-47E8-A6A4-79A949610386}" dt="2024-04-18T13:40:59.976" v="3508" actId="27803"/>
          <ac:spMkLst>
            <pc:docMk/>
            <pc:sldMk cId="767519772" sldId="268"/>
            <ac:spMk id="6245" creationId="{9ACCABE3-B246-BEB1-6DA2-969901F9ED4F}"/>
          </ac:spMkLst>
        </pc:spChg>
        <pc:spChg chg="mod">
          <ac:chgData name="One Skill" userId="8d49c830ac36a521" providerId="LiveId" clId="{EA354719-4A8A-47E8-A6A4-79A949610386}" dt="2024-04-18T13:40:59.976" v="3508" actId="27803"/>
          <ac:spMkLst>
            <pc:docMk/>
            <pc:sldMk cId="767519772" sldId="268"/>
            <ac:spMk id="6246" creationId="{C1A25BAC-308C-2AD6-70CC-E41A659B6E7D}"/>
          </ac:spMkLst>
        </pc:spChg>
        <pc:spChg chg="mod">
          <ac:chgData name="One Skill" userId="8d49c830ac36a521" providerId="LiveId" clId="{EA354719-4A8A-47E8-A6A4-79A949610386}" dt="2024-04-18T13:40:59.976" v="3508" actId="27803"/>
          <ac:spMkLst>
            <pc:docMk/>
            <pc:sldMk cId="767519772" sldId="268"/>
            <ac:spMk id="6247" creationId="{F79A2A12-C7BC-5596-5A1B-84E4D27D3BA4}"/>
          </ac:spMkLst>
        </pc:spChg>
        <pc:spChg chg="mod">
          <ac:chgData name="One Skill" userId="8d49c830ac36a521" providerId="LiveId" clId="{EA354719-4A8A-47E8-A6A4-79A949610386}" dt="2024-04-18T13:40:59.976" v="3508" actId="27803"/>
          <ac:spMkLst>
            <pc:docMk/>
            <pc:sldMk cId="767519772" sldId="268"/>
            <ac:spMk id="6248" creationId="{81CA0578-FF39-C222-1E01-678FEC79421D}"/>
          </ac:spMkLst>
        </pc:spChg>
        <pc:spChg chg="mod">
          <ac:chgData name="One Skill" userId="8d49c830ac36a521" providerId="LiveId" clId="{EA354719-4A8A-47E8-A6A4-79A949610386}" dt="2024-04-18T13:40:59.976" v="3508" actId="27803"/>
          <ac:spMkLst>
            <pc:docMk/>
            <pc:sldMk cId="767519772" sldId="268"/>
            <ac:spMk id="6249" creationId="{63A0090C-3FE8-2F44-E600-08F644FDECE0}"/>
          </ac:spMkLst>
        </pc:spChg>
        <pc:spChg chg="mod">
          <ac:chgData name="One Skill" userId="8d49c830ac36a521" providerId="LiveId" clId="{EA354719-4A8A-47E8-A6A4-79A949610386}" dt="2024-04-18T13:40:59.976" v="3508" actId="27803"/>
          <ac:spMkLst>
            <pc:docMk/>
            <pc:sldMk cId="767519772" sldId="268"/>
            <ac:spMk id="6250" creationId="{8BAF5E72-9306-5ED8-E464-8215849D6DE8}"/>
          </ac:spMkLst>
        </pc:spChg>
        <pc:spChg chg="mod">
          <ac:chgData name="One Skill" userId="8d49c830ac36a521" providerId="LiveId" clId="{EA354719-4A8A-47E8-A6A4-79A949610386}" dt="2024-04-18T13:40:59.976" v="3508" actId="27803"/>
          <ac:spMkLst>
            <pc:docMk/>
            <pc:sldMk cId="767519772" sldId="268"/>
            <ac:spMk id="6251" creationId="{AB2674FE-A213-8354-28F9-D09D7EC07458}"/>
          </ac:spMkLst>
        </pc:spChg>
        <pc:spChg chg="mod">
          <ac:chgData name="One Skill" userId="8d49c830ac36a521" providerId="LiveId" clId="{EA354719-4A8A-47E8-A6A4-79A949610386}" dt="2024-04-18T13:40:59.976" v="3508" actId="27803"/>
          <ac:spMkLst>
            <pc:docMk/>
            <pc:sldMk cId="767519772" sldId="268"/>
            <ac:spMk id="6252" creationId="{CB39981E-D213-72DD-8832-922918753B64}"/>
          </ac:spMkLst>
        </pc:spChg>
        <pc:spChg chg="mod">
          <ac:chgData name="One Skill" userId="8d49c830ac36a521" providerId="LiveId" clId="{EA354719-4A8A-47E8-A6A4-79A949610386}" dt="2024-04-18T13:40:59.976" v="3508" actId="27803"/>
          <ac:spMkLst>
            <pc:docMk/>
            <pc:sldMk cId="767519772" sldId="268"/>
            <ac:spMk id="6253" creationId="{37730D22-69BC-3833-C2DF-BC8BA0E98638}"/>
          </ac:spMkLst>
        </pc:spChg>
        <pc:spChg chg="mod">
          <ac:chgData name="One Skill" userId="8d49c830ac36a521" providerId="LiveId" clId="{EA354719-4A8A-47E8-A6A4-79A949610386}" dt="2024-04-18T13:40:59.976" v="3508" actId="27803"/>
          <ac:spMkLst>
            <pc:docMk/>
            <pc:sldMk cId="767519772" sldId="268"/>
            <ac:spMk id="6254" creationId="{180D71A2-EDAE-EC8F-CF27-C6CF55F1B4F9}"/>
          </ac:spMkLst>
        </pc:spChg>
        <pc:spChg chg="mod">
          <ac:chgData name="One Skill" userId="8d49c830ac36a521" providerId="LiveId" clId="{EA354719-4A8A-47E8-A6A4-79A949610386}" dt="2024-04-18T13:40:59.976" v="3508" actId="27803"/>
          <ac:spMkLst>
            <pc:docMk/>
            <pc:sldMk cId="767519772" sldId="268"/>
            <ac:spMk id="6255" creationId="{24C596A3-3F36-68B3-01DD-202105AC3F71}"/>
          </ac:spMkLst>
        </pc:spChg>
        <pc:spChg chg="mod">
          <ac:chgData name="One Skill" userId="8d49c830ac36a521" providerId="LiveId" clId="{EA354719-4A8A-47E8-A6A4-79A949610386}" dt="2024-04-18T13:40:59.976" v="3508" actId="27803"/>
          <ac:spMkLst>
            <pc:docMk/>
            <pc:sldMk cId="767519772" sldId="268"/>
            <ac:spMk id="6256" creationId="{9D5D356E-384C-EF45-2165-34D76ED82CF3}"/>
          </ac:spMkLst>
        </pc:spChg>
        <pc:spChg chg="mod">
          <ac:chgData name="One Skill" userId="8d49c830ac36a521" providerId="LiveId" clId="{EA354719-4A8A-47E8-A6A4-79A949610386}" dt="2024-04-18T13:40:59.976" v="3508" actId="27803"/>
          <ac:spMkLst>
            <pc:docMk/>
            <pc:sldMk cId="767519772" sldId="268"/>
            <ac:spMk id="6257" creationId="{15F8DDC1-AB12-476B-C920-44DC5AC5DE19}"/>
          </ac:spMkLst>
        </pc:spChg>
        <pc:spChg chg="mod">
          <ac:chgData name="One Skill" userId="8d49c830ac36a521" providerId="LiveId" clId="{EA354719-4A8A-47E8-A6A4-79A949610386}" dt="2024-04-18T13:40:59.976" v="3508" actId="27803"/>
          <ac:spMkLst>
            <pc:docMk/>
            <pc:sldMk cId="767519772" sldId="268"/>
            <ac:spMk id="6258" creationId="{800D60EB-CE04-8331-2AA4-B3AAA6F7ED5D}"/>
          </ac:spMkLst>
        </pc:spChg>
        <pc:spChg chg="mod">
          <ac:chgData name="One Skill" userId="8d49c830ac36a521" providerId="LiveId" clId="{EA354719-4A8A-47E8-A6A4-79A949610386}" dt="2024-04-18T13:40:59.976" v="3508" actId="27803"/>
          <ac:spMkLst>
            <pc:docMk/>
            <pc:sldMk cId="767519772" sldId="268"/>
            <ac:spMk id="6259" creationId="{3066799E-5D9E-C7FF-E1C8-DBA75CED4B6F}"/>
          </ac:spMkLst>
        </pc:spChg>
        <pc:spChg chg="mod">
          <ac:chgData name="One Skill" userId="8d49c830ac36a521" providerId="LiveId" clId="{EA354719-4A8A-47E8-A6A4-79A949610386}" dt="2024-04-18T13:40:59.976" v="3508" actId="27803"/>
          <ac:spMkLst>
            <pc:docMk/>
            <pc:sldMk cId="767519772" sldId="268"/>
            <ac:spMk id="6260" creationId="{44F6FE27-8710-3D15-C735-2C1ED5414207}"/>
          </ac:spMkLst>
        </pc:spChg>
        <pc:spChg chg="mod">
          <ac:chgData name="One Skill" userId="8d49c830ac36a521" providerId="LiveId" clId="{EA354719-4A8A-47E8-A6A4-79A949610386}" dt="2024-04-18T13:40:59.976" v="3508" actId="27803"/>
          <ac:spMkLst>
            <pc:docMk/>
            <pc:sldMk cId="767519772" sldId="268"/>
            <ac:spMk id="6261" creationId="{A80F885B-1C99-EE36-FB28-459F0CAD59C9}"/>
          </ac:spMkLst>
        </pc:spChg>
        <pc:spChg chg="mod">
          <ac:chgData name="One Skill" userId="8d49c830ac36a521" providerId="LiveId" clId="{EA354719-4A8A-47E8-A6A4-79A949610386}" dt="2024-04-18T13:40:59.976" v="3508" actId="27803"/>
          <ac:spMkLst>
            <pc:docMk/>
            <pc:sldMk cId="767519772" sldId="268"/>
            <ac:spMk id="6262" creationId="{CAF9A96B-E137-4580-C793-91FC119FDCBF}"/>
          </ac:spMkLst>
        </pc:spChg>
        <pc:spChg chg="mod">
          <ac:chgData name="One Skill" userId="8d49c830ac36a521" providerId="LiveId" clId="{EA354719-4A8A-47E8-A6A4-79A949610386}" dt="2024-04-18T13:40:59.976" v="3508" actId="27803"/>
          <ac:spMkLst>
            <pc:docMk/>
            <pc:sldMk cId="767519772" sldId="268"/>
            <ac:spMk id="6263" creationId="{94C6F8C2-A0DB-84B4-709C-114269E7B40E}"/>
          </ac:spMkLst>
        </pc:spChg>
        <pc:spChg chg="mod">
          <ac:chgData name="One Skill" userId="8d49c830ac36a521" providerId="LiveId" clId="{EA354719-4A8A-47E8-A6A4-79A949610386}" dt="2024-04-18T13:40:59.976" v="3508" actId="27803"/>
          <ac:spMkLst>
            <pc:docMk/>
            <pc:sldMk cId="767519772" sldId="268"/>
            <ac:spMk id="6264" creationId="{D75C7D43-FB8B-0854-AA60-9CB6C38D5FD4}"/>
          </ac:spMkLst>
        </pc:spChg>
        <pc:spChg chg="mod">
          <ac:chgData name="One Skill" userId="8d49c830ac36a521" providerId="LiveId" clId="{EA354719-4A8A-47E8-A6A4-79A949610386}" dt="2024-04-18T13:40:59.976" v="3508" actId="27803"/>
          <ac:spMkLst>
            <pc:docMk/>
            <pc:sldMk cId="767519772" sldId="268"/>
            <ac:spMk id="6265" creationId="{B87A84C0-AA1F-B908-B1D5-CA94977094D7}"/>
          </ac:spMkLst>
        </pc:spChg>
        <pc:spChg chg="mod">
          <ac:chgData name="One Skill" userId="8d49c830ac36a521" providerId="LiveId" clId="{EA354719-4A8A-47E8-A6A4-79A949610386}" dt="2024-04-18T13:40:59.976" v="3508" actId="27803"/>
          <ac:spMkLst>
            <pc:docMk/>
            <pc:sldMk cId="767519772" sldId="268"/>
            <ac:spMk id="6266" creationId="{CF8B14CE-307E-2B0A-8100-9B5C1B7635EA}"/>
          </ac:spMkLst>
        </pc:spChg>
        <pc:spChg chg="mod">
          <ac:chgData name="One Skill" userId="8d49c830ac36a521" providerId="LiveId" clId="{EA354719-4A8A-47E8-A6A4-79A949610386}" dt="2024-04-18T13:40:59.976" v="3508" actId="27803"/>
          <ac:spMkLst>
            <pc:docMk/>
            <pc:sldMk cId="767519772" sldId="268"/>
            <ac:spMk id="6267" creationId="{B221AFD2-0A8C-B4E8-6700-B9EE49AFEE41}"/>
          </ac:spMkLst>
        </pc:spChg>
        <pc:spChg chg="mod">
          <ac:chgData name="One Skill" userId="8d49c830ac36a521" providerId="LiveId" clId="{EA354719-4A8A-47E8-A6A4-79A949610386}" dt="2024-04-18T13:40:59.976" v="3508" actId="27803"/>
          <ac:spMkLst>
            <pc:docMk/>
            <pc:sldMk cId="767519772" sldId="268"/>
            <ac:spMk id="6268" creationId="{23A2DE00-DB23-A4B4-78C7-F8A2452ABFBE}"/>
          </ac:spMkLst>
        </pc:spChg>
        <pc:spChg chg="mod">
          <ac:chgData name="One Skill" userId="8d49c830ac36a521" providerId="LiveId" clId="{EA354719-4A8A-47E8-A6A4-79A949610386}" dt="2024-04-18T13:40:59.976" v="3508" actId="27803"/>
          <ac:spMkLst>
            <pc:docMk/>
            <pc:sldMk cId="767519772" sldId="268"/>
            <ac:spMk id="6269" creationId="{14FE5BE7-4F82-CD05-80C3-DCBD037718C4}"/>
          </ac:spMkLst>
        </pc:spChg>
        <pc:spChg chg="mod">
          <ac:chgData name="One Skill" userId="8d49c830ac36a521" providerId="LiveId" clId="{EA354719-4A8A-47E8-A6A4-79A949610386}" dt="2024-04-18T13:40:59.976" v="3508" actId="27803"/>
          <ac:spMkLst>
            <pc:docMk/>
            <pc:sldMk cId="767519772" sldId="268"/>
            <ac:spMk id="6270" creationId="{0940BCC6-6470-9F04-7E42-82F82E714F38}"/>
          </ac:spMkLst>
        </pc:spChg>
        <pc:spChg chg="mod">
          <ac:chgData name="One Skill" userId="8d49c830ac36a521" providerId="LiveId" clId="{EA354719-4A8A-47E8-A6A4-79A949610386}" dt="2024-04-18T13:40:59.976" v="3508" actId="27803"/>
          <ac:spMkLst>
            <pc:docMk/>
            <pc:sldMk cId="767519772" sldId="268"/>
            <ac:spMk id="6271" creationId="{49893B50-93A8-D081-FA0A-9F6C3E173D09}"/>
          </ac:spMkLst>
        </pc:spChg>
        <pc:spChg chg="mod">
          <ac:chgData name="One Skill" userId="8d49c830ac36a521" providerId="LiveId" clId="{EA354719-4A8A-47E8-A6A4-79A949610386}" dt="2024-04-18T13:40:59.976" v="3508" actId="27803"/>
          <ac:spMkLst>
            <pc:docMk/>
            <pc:sldMk cId="767519772" sldId="268"/>
            <ac:spMk id="6272" creationId="{5A9DEE91-A6AD-B108-9EDE-76E43D871E38}"/>
          </ac:spMkLst>
        </pc:spChg>
        <pc:spChg chg="mod">
          <ac:chgData name="One Skill" userId="8d49c830ac36a521" providerId="LiveId" clId="{EA354719-4A8A-47E8-A6A4-79A949610386}" dt="2024-04-18T13:40:59.976" v="3508" actId="27803"/>
          <ac:spMkLst>
            <pc:docMk/>
            <pc:sldMk cId="767519772" sldId="268"/>
            <ac:spMk id="6273" creationId="{BA88EE5A-BF7D-ED89-7DEB-B83B4E35C46E}"/>
          </ac:spMkLst>
        </pc:spChg>
        <pc:spChg chg="mod">
          <ac:chgData name="One Skill" userId="8d49c830ac36a521" providerId="LiveId" clId="{EA354719-4A8A-47E8-A6A4-79A949610386}" dt="2024-04-18T13:40:59.976" v="3508" actId="27803"/>
          <ac:spMkLst>
            <pc:docMk/>
            <pc:sldMk cId="767519772" sldId="268"/>
            <ac:spMk id="6274" creationId="{EC7D1A64-9E92-9ED9-2B0F-DE50E7E3E081}"/>
          </ac:spMkLst>
        </pc:spChg>
        <pc:spChg chg="mod">
          <ac:chgData name="One Skill" userId="8d49c830ac36a521" providerId="LiveId" clId="{EA354719-4A8A-47E8-A6A4-79A949610386}" dt="2024-04-18T13:40:59.976" v="3508" actId="27803"/>
          <ac:spMkLst>
            <pc:docMk/>
            <pc:sldMk cId="767519772" sldId="268"/>
            <ac:spMk id="6275" creationId="{F1FA9A73-7857-E50C-5201-EA2FD0530BCD}"/>
          </ac:spMkLst>
        </pc:spChg>
        <pc:spChg chg="mod">
          <ac:chgData name="One Skill" userId="8d49c830ac36a521" providerId="LiveId" clId="{EA354719-4A8A-47E8-A6A4-79A949610386}" dt="2024-04-18T13:40:59.976" v="3508" actId="27803"/>
          <ac:spMkLst>
            <pc:docMk/>
            <pc:sldMk cId="767519772" sldId="268"/>
            <ac:spMk id="6276" creationId="{47E1B054-A38A-9394-AC09-5A585AF01DF1}"/>
          </ac:spMkLst>
        </pc:spChg>
        <pc:spChg chg="mod">
          <ac:chgData name="One Skill" userId="8d49c830ac36a521" providerId="LiveId" clId="{EA354719-4A8A-47E8-A6A4-79A949610386}" dt="2024-04-18T13:40:59.976" v="3508" actId="27803"/>
          <ac:spMkLst>
            <pc:docMk/>
            <pc:sldMk cId="767519772" sldId="268"/>
            <ac:spMk id="6277" creationId="{75A20D26-2A8F-CDD5-0372-CF53CE29CF91}"/>
          </ac:spMkLst>
        </pc:spChg>
        <pc:spChg chg="mod">
          <ac:chgData name="One Skill" userId="8d49c830ac36a521" providerId="LiveId" clId="{EA354719-4A8A-47E8-A6A4-79A949610386}" dt="2024-04-18T13:40:59.976" v="3508" actId="27803"/>
          <ac:spMkLst>
            <pc:docMk/>
            <pc:sldMk cId="767519772" sldId="268"/>
            <ac:spMk id="6278" creationId="{96452AC3-84F1-C9E3-57EC-E4EE62758103}"/>
          </ac:spMkLst>
        </pc:spChg>
        <pc:spChg chg="mod">
          <ac:chgData name="One Skill" userId="8d49c830ac36a521" providerId="LiveId" clId="{EA354719-4A8A-47E8-A6A4-79A949610386}" dt="2024-04-18T13:40:59.976" v="3508" actId="27803"/>
          <ac:spMkLst>
            <pc:docMk/>
            <pc:sldMk cId="767519772" sldId="268"/>
            <ac:spMk id="6279" creationId="{A802BFDA-0B66-E70F-3D29-8EAD9E2F979C}"/>
          </ac:spMkLst>
        </pc:spChg>
        <pc:spChg chg="mod">
          <ac:chgData name="One Skill" userId="8d49c830ac36a521" providerId="LiveId" clId="{EA354719-4A8A-47E8-A6A4-79A949610386}" dt="2024-04-18T13:40:59.976" v="3508" actId="27803"/>
          <ac:spMkLst>
            <pc:docMk/>
            <pc:sldMk cId="767519772" sldId="268"/>
            <ac:spMk id="6280" creationId="{9B7FF0B2-45C0-B2B5-613A-F5B5EFE4213F}"/>
          </ac:spMkLst>
        </pc:spChg>
        <pc:spChg chg="mod">
          <ac:chgData name="One Skill" userId="8d49c830ac36a521" providerId="LiveId" clId="{EA354719-4A8A-47E8-A6A4-79A949610386}" dt="2024-04-18T13:40:59.976" v="3508" actId="27803"/>
          <ac:spMkLst>
            <pc:docMk/>
            <pc:sldMk cId="767519772" sldId="268"/>
            <ac:spMk id="6281" creationId="{9784C6DE-135D-2EB0-86C1-DA14BC1E5077}"/>
          </ac:spMkLst>
        </pc:spChg>
        <pc:spChg chg="mod">
          <ac:chgData name="One Skill" userId="8d49c830ac36a521" providerId="LiveId" clId="{EA354719-4A8A-47E8-A6A4-79A949610386}" dt="2024-04-18T13:40:59.976" v="3508" actId="27803"/>
          <ac:spMkLst>
            <pc:docMk/>
            <pc:sldMk cId="767519772" sldId="268"/>
            <ac:spMk id="6282" creationId="{145DAC85-1487-25F3-271F-03C7F47D3DFA}"/>
          </ac:spMkLst>
        </pc:spChg>
        <pc:spChg chg="mod">
          <ac:chgData name="One Skill" userId="8d49c830ac36a521" providerId="LiveId" clId="{EA354719-4A8A-47E8-A6A4-79A949610386}" dt="2024-04-18T13:40:59.976" v="3508" actId="27803"/>
          <ac:spMkLst>
            <pc:docMk/>
            <pc:sldMk cId="767519772" sldId="268"/>
            <ac:spMk id="6283" creationId="{951FBA3E-3E2D-10BA-2E11-9DD14D284041}"/>
          </ac:spMkLst>
        </pc:spChg>
        <pc:spChg chg="mod">
          <ac:chgData name="One Skill" userId="8d49c830ac36a521" providerId="LiveId" clId="{EA354719-4A8A-47E8-A6A4-79A949610386}" dt="2024-04-18T13:40:59.976" v="3508" actId="27803"/>
          <ac:spMkLst>
            <pc:docMk/>
            <pc:sldMk cId="767519772" sldId="268"/>
            <ac:spMk id="6284" creationId="{6AB367F3-5235-D4BE-785A-257A9DEDE666}"/>
          </ac:spMkLst>
        </pc:spChg>
        <pc:spChg chg="mod">
          <ac:chgData name="One Skill" userId="8d49c830ac36a521" providerId="LiveId" clId="{EA354719-4A8A-47E8-A6A4-79A949610386}" dt="2024-04-18T13:40:59.976" v="3508" actId="27803"/>
          <ac:spMkLst>
            <pc:docMk/>
            <pc:sldMk cId="767519772" sldId="268"/>
            <ac:spMk id="6285" creationId="{9FDA2CF9-DB4F-D7E3-090F-32A51369205E}"/>
          </ac:spMkLst>
        </pc:spChg>
        <pc:spChg chg="mod">
          <ac:chgData name="One Skill" userId="8d49c830ac36a521" providerId="LiveId" clId="{EA354719-4A8A-47E8-A6A4-79A949610386}" dt="2024-04-18T13:40:59.976" v="3508" actId="27803"/>
          <ac:spMkLst>
            <pc:docMk/>
            <pc:sldMk cId="767519772" sldId="268"/>
            <ac:spMk id="6286" creationId="{4C1A5DE3-FB8B-8869-E3A0-C064BFBB0651}"/>
          </ac:spMkLst>
        </pc:spChg>
        <pc:spChg chg="mod">
          <ac:chgData name="One Skill" userId="8d49c830ac36a521" providerId="LiveId" clId="{EA354719-4A8A-47E8-A6A4-79A949610386}" dt="2024-04-18T13:40:59.976" v="3508" actId="27803"/>
          <ac:spMkLst>
            <pc:docMk/>
            <pc:sldMk cId="767519772" sldId="268"/>
            <ac:spMk id="6287" creationId="{B9ACBE39-D754-991F-24F4-F29F6A7DEAD3}"/>
          </ac:spMkLst>
        </pc:spChg>
        <pc:spChg chg="mod">
          <ac:chgData name="One Skill" userId="8d49c830ac36a521" providerId="LiveId" clId="{EA354719-4A8A-47E8-A6A4-79A949610386}" dt="2024-04-18T13:40:59.976" v="3508" actId="27803"/>
          <ac:spMkLst>
            <pc:docMk/>
            <pc:sldMk cId="767519772" sldId="268"/>
            <ac:spMk id="6288" creationId="{85D5B179-A13D-9D9F-BB41-25A29F8C5BED}"/>
          </ac:spMkLst>
        </pc:spChg>
        <pc:spChg chg="mod">
          <ac:chgData name="One Skill" userId="8d49c830ac36a521" providerId="LiveId" clId="{EA354719-4A8A-47E8-A6A4-79A949610386}" dt="2024-04-18T13:40:59.976" v="3508" actId="27803"/>
          <ac:spMkLst>
            <pc:docMk/>
            <pc:sldMk cId="767519772" sldId="268"/>
            <ac:spMk id="6289" creationId="{A3000B74-B64B-1D02-AABA-69A6C8A77F61}"/>
          </ac:spMkLst>
        </pc:spChg>
        <pc:spChg chg="mod">
          <ac:chgData name="One Skill" userId="8d49c830ac36a521" providerId="LiveId" clId="{EA354719-4A8A-47E8-A6A4-79A949610386}" dt="2024-04-18T13:40:59.976" v="3508" actId="27803"/>
          <ac:spMkLst>
            <pc:docMk/>
            <pc:sldMk cId="767519772" sldId="268"/>
            <ac:spMk id="6290" creationId="{2953D46E-746B-EAA6-6FDE-F31243A26EA0}"/>
          </ac:spMkLst>
        </pc:spChg>
        <pc:spChg chg="mod">
          <ac:chgData name="One Skill" userId="8d49c830ac36a521" providerId="LiveId" clId="{EA354719-4A8A-47E8-A6A4-79A949610386}" dt="2024-04-18T13:40:59.976" v="3508" actId="27803"/>
          <ac:spMkLst>
            <pc:docMk/>
            <pc:sldMk cId="767519772" sldId="268"/>
            <ac:spMk id="6291" creationId="{F6A04E64-AF57-B64B-ADBB-01CF95F785A7}"/>
          </ac:spMkLst>
        </pc:spChg>
        <pc:spChg chg="mod">
          <ac:chgData name="One Skill" userId="8d49c830ac36a521" providerId="LiveId" clId="{EA354719-4A8A-47E8-A6A4-79A949610386}" dt="2024-04-18T13:40:59.976" v="3508" actId="27803"/>
          <ac:spMkLst>
            <pc:docMk/>
            <pc:sldMk cId="767519772" sldId="268"/>
            <ac:spMk id="6292" creationId="{604ABA9A-7983-73B4-4003-44F29907B0E4}"/>
          </ac:spMkLst>
        </pc:spChg>
        <pc:spChg chg="mod">
          <ac:chgData name="One Skill" userId="8d49c830ac36a521" providerId="LiveId" clId="{EA354719-4A8A-47E8-A6A4-79A949610386}" dt="2024-04-18T13:40:59.976" v="3508" actId="27803"/>
          <ac:spMkLst>
            <pc:docMk/>
            <pc:sldMk cId="767519772" sldId="268"/>
            <ac:spMk id="6293" creationId="{452B052A-ED3F-6BE2-63C1-383FF12E6B33}"/>
          </ac:spMkLst>
        </pc:spChg>
        <pc:spChg chg="mod">
          <ac:chgData name="One Skill" userId="8d49c830ac36a521" providerId="LiveId" clId="{EA354719-4A8A-47E8-A6A4-79A949610386}" dt="2024-04-18T13:40:59.976" v="3508" actId="27803"/>
          <ac:spMkLst>
            <pc:docMk/>
            <pc:sldMk cId="767519772" sldId="268"/>
            <ac:spMk id="6294" creationId="{6C8748C7-56F9-FF67-247B-358E6E80A1C7}"/>
          </ac:spMkLst>
        </pc:spChg>
        <pc:spChg chg="mod">
          <ac:chgData name="One Skill" userId="8d49c830ac36a521" providerId="LiveId" clId="{EA354719-4A8A-47E8-A6A4-79A949610386}" dt="2024-04-18T13:40:59.976" v="3508" actId="27803"/>
          <ac:spMkLst>
            <pc:docMk/>
            <pc:sldMk cId="767519772" sldId="268"/>
            <ac:spMk id="6295" creationId="{F142736B-B5D2-E083-2A71-33F26CDE314A}"/>
          </ac:spMkLst>
        </pc:spChg>
        <pc:spChg chg="mod">
          <ac:chgData name="One Skill" userId="8d49c830ac36a521" providerId="LiveId" clId="{EA354719-4A8A-47E8-A6A4-79A949610386}" dt="2024-04-18T13:40:59.976" v="3508" actId="27803"/>
          <ac:spMkLst>
            <pc:docMk/>
            <pc:sldMk cId="767519772" sldId="268"/>
            <ac:spMk id="6296" creationId="{2054CA71-B9E2-EA6E-C541-E5AC631505FA}"/>
          </ac:spMkLst>
        </pc:spChg>
        <pc:spChg chg="mod">
          <ac:chgData name="One Skill" userId="8d49c830ac36a521" providerId="LiveId" clId="{EA354719-4A8A-47E8-A6A4-79A949610386}" dt="2024-04-18T13:40:59.976" v="3508" actId="27803"/>
          <ac:spMkLst>
            <pc:docMk/>
            <pc:sldMk cId="767519772" sldId="268"/>
            <ac:spMk id="6297" creationId="{CD166F93-8A01-82C2-1967-CF63CC5705AE}"/>
          </ac:spMkLst>
        </pc:spChg>
        <pc:spChg chg="mod">
          <ac:chgData name="One Skill" userId="8d49c830ac36a521" providerId="LiveId" clId="{EA354719-4A8A-47E8-A6A4-79A949610386}" dt="2024-04-18T13:40:59.976" v="3508" actId="27803"/>
          <ac:spMkLst>
            <pc:docMk/>
            <pc:sldMk cId="767519772" sldId="268"/>
            <ac:spMk id="6298" creationId="{89429AD4-E3CD-903C-EC1D-56256596A337}"/>
          </ac:spMkLst>
        </pc:spChg>
        <pc:spChg chg="mod">
          <ac:chgData name="One Skill" userId="8d49c830ac36a521" providerId="LiveId" clId="{EA354719-4A8A-47E8-A6A4-79A949610386}" dt="2024-04-18T13:40:59.976" v="3508" actId="27803"/>
          <ac:spMkLst>
            <pc:docMk/>
            <pc:sldMk cId="767519772" sldId="268"/>
            <ac:spMk id="6299" creationId="{F019381D-157E-7F74-9B5D-CB3BB6E2FCA8}"/>
          </ac:spMkLst>
        </pc:spChg>
        <pc:spChg chg="mod">
          <ac:chgData name="One Skill" userId="8d49c830ac36a521" providerId="LiveId" clId="{EA354719-4A8A-47E8-A6A4-79A949610386}" dt="2024-04-18T13:40:59.976" v="3508" actId="27803"/>
          <ac:spMkLst>
            <pc:docMk/>
            <pc:sldMk cId="767519772" sldId="268"/>
            <ac:spMk id="6300" creationId="{DF39CC0D-9F8F-5A2D-4D4D-24709361C422}"/>
          </ac:spMkLst>
        </pc:spChg>
        <pc:spChg chg="mod">
          <ac:chgData name="One Skill" userId="8d49c830ac36a521" providerId="LiveId" clId="{EA354719-4A8A-47E8-A6A4-79A949610386}" dt="2024-04-18T13:40:59.976" v="3508" actId="27803"/>
          <ac:spMkLst>
            <pc:docMk/>
            <pc:sldMk cId="767519772" sldId="268"/>
            <ac:spMk id="6301" creationId="{6DF942B2-5E1C-E66A-176A-6E4DDF7E2B2A}"/>
          </ac:spMkLst>
        </pc:spChg>
        <pc:spChg chg="mod">
          <ac:chgData name="One Skill" userId="8d49c830ac36a521" providerId="LiveId" clId="{EA354719-4A8A-47E8-A6A4-79A949610386}" dt="2024-04-18T13:40:59.976" v="3508" actId="27803"/>
          <ac:spMkLst>
            <pc:docMk/>
            <pc:sldMk cId="767519772" sldId="268"/>
            <ac:spMk id="6302" creationId="{B02FA0E2-6AEC-BD71-7033-1C75B2CD4FC3}"/>
          </ac:spMkLst>
        </pc:spChg>
        <pc:spChg chg="mod">
          <ac:chgData name="One Skill" userId="8d49c830ac36a521" providerId="LiveId" clId="{EA354719-4A8A-47E8-A6A4-79A949610386}" dt="2024-04-18T13:40:59.976" v="3508" actId="27803"/>
          <ac:spMkLst>
            <pc:docMk/>
            <pc:sldMk cId="767519772" sldId="268"/>
            <ac:spMk id="6303" creationId="{35344D33-DA30-ECAC-9AFF-4689A533760A}"/>
          </ac:spMkLst>
        </pc:spChg>
        <pc:spChg chg="mod">
          <ac:chgData name="One Skill" userId="8d49c830ac36a521" providerId="LiveId" clId="{EA354719-4A8A-47E8-A6A4-79A949610386}" dt="2024-04-18T13:40:59.976" v="3508" actId="27803"/>
          <ac:spMkLst>
            <pc:docMk/>
            <pc:sldMk cId="767519772" sldId="268"/>
            <ac:spMk id="6304" creationId="{2BBB87D7-E855-0AFE-FEBC-BE2265FA9111}"/>
          </ac:spMkLst>
        </pc:spChg>
        <pc:spChg chg="mod">
          <ac:chgData name="One Skill" userId="8d49c830ac36a521" providerId="LiveId" clId="{EA354719-4A8A-47E8-A6A4-79A949610386}" dt="2024-04-18T13:40:59.976" v="3508" actId="27803"/>
          <ac:spMkLst>
            <pc:docMk/>
            <pc:sldMk cId="767519772" sldId="268"/>
            <ac:spMk id="6305" creationId="{EC477EC5-D6A8-1104-925F-E8465121A4FF}"/>
          </ac:spMkLst>
        </pc:spChg>
        <pc:spChg chg="mod">
          <ac:chgData name="One Skill" userId="8d49c830ac36a521" providerId="LiveId" clId="{EA354719-4A8A-47E8-A6A4-79A949610386}" dt="2024-04-18T13:40:59.976" v="3508" actId="27803"/>
          <ac:spMkLst>
            <pc:docMk/>
            <pc:sldMk cId="767519772" sldId="268"/>
            <ac:spMk id="6306" creationId="{881D432A-EDB8-A9BF-5972-A5FD6CA20BAB}"/>
          </ac:spMkLst>
        </pc:spChg>
        <pc:spChg chg="mod">
          <ac:chgData name="One Skill" userId="8d49c830ac36a521" providerId="LiveId" clId="{EA354719-4A8A-47E8-A6A4-79A949610386}" dt="2024-04-18T13:40:59.976" v="3508" actId="27803"/>
          <ac:spMkLst>
            <pc:docMk/>
            <pc:sldMk cId="767519772" sldId="268"/>
            <ac:spMk id="6307" creationId="{64F78C3B-C052-F104-099C-EE0650BEF2D7}"/>
          </ac:spMkLst>
        </pc:spChg>
        <pc:spChg chg="mod">
          <ac:chgData name="One Skill" userId="8d49c830ac36a521" providerId="LiveId" clId="{EA354719-4A8A-47E8-A6A4-79A949610386}" dt="2024-04-18T13:40:59.976" v="3508" actId="27803"/>
          <ac:spMkLst>
            <pc:docMk/>
            <pc:sldMk cId="767519772" sldId="268"/>
            <ac:spMk id="6308" creationId="{FE57A6AE-8CEF-92BD-120C-BCB6BDC56679}"/>
          </ac:spMkLst>
        </pc:spChg>
        <pc:spChg chg="mod">
          <ac:chgData name="One Skill" userId="8d49c830ac36a521" providerId="LiveId" clId="{EA354719-4A8A-47E8-A6A4-79A949610386}" dt="2024-04-18T13:40:59.976" v="3508" actId="27803"/>
          <ac:spMkLst>
            <pc:docMk/>
            <pc:sldMk cId="767519772" sldId="268"/>
            <ac:spMk id="6309" creationId="{DB4710D1-18EB-AD4B-2FF8-FCC31EBABDE6}"/>
          </ac:spMkLst>
        </pc:spChg>
        <pc:spChg chg="mod">
          <ac:chgData name="One Skill" userId="8d49c830ac36a521" providerId="LiveId" clId="{EA354719-4A8A-47E8-A6A4-79A949610386}" dt="2024-04-18T13:40:59.976" v="3508" actId="27803"/>
          <ac:spMkLst>
            <pc:docMk/>
            <pc:sldMk cId="767519772" sldId="268"/>
            <ac:spMk id="6310" creationId="{758C539B-F1BD-C640-5927-DC39DDF8BB3E}"/>
          </ac:spMkLst>
        </pc:spChg>
        <pc:spChg chg="mod">
          <ac:chgData name="One Skill" userId="8d49c830ac36a521" providerId="LiveId" clId="{EA354719-4A8A-47E8-A6A4-79A949610386}" dt="2024-04-18T13:40:59.976" v="3508" actId="27803"/>
          <ac:spMkLst>
            <pc:docMk/>
            <pc:sldMk cId="767519772" sldId="268"/>
            <ac:spMk id="6311" creationId="{E44E7EBF-DEF9-04D3-F2EE-0C09A04B00E9}"/>
          </ac:spMkLst>
        </pc:spChg>
        <pc:spChg chg="mod">
          <ac:chgData name="One Skill" userId="8d49c830ac36a521" providerId="LiveId" clId="{EA354719-4A8A-47E8-A6A4-79A949610386}" dt="2024-04-18T13:40:59.976" v="3508" actId="27803"/>
          <ac:spMkLst>
            <pc:docMk/>
            <pc:sldMk cId="767519772" sldId="268"/>
            <ac:spMk id="6312" creationId="{DC748D1D-8FEC-5DD3-122F-1016EC0C52EB}"/>
          </ac:spMkLst>
        </pc:spChg>
        <pc:spChg chg="mod">
          <ac:chgData name="One Skill" userId="8d49c830ac36a521" providerId="LiveId" clId="{EA354719-4A8A-47E8-A6A4-79A949610386}" dt="2024-04-18T13:40:59.976" v="3508" actId="27803"/>
          <ac:spMkLst>
            <pc:docMk/>
            <pc:sldMk cId="767519772" sldId="268"/>
            <ac:spMk id="6313" creationId="{2D556252-CE8F-3D91-BD83-62AA03A30611}"/>
          </ac:spMkLst>
        </pc:spChg>
        <pc:spChg chg="mod">
          <ac:chgData name="One Skill" userId="8d49c830ac36a521" providerId="LiveId" clId="{EA354719-4A8A-47E8-A6A4-79A949610386}" dt="2024-04-18T13:40:59.976" v="3508" actId="27803"/>
          <ac:spMkLst>
            <pc:docMk/>
            <pc:sldMk cId="767519772" sldId="268"/>
            <ac:spMk id="6314" creationId="{1C1FEBAC-1377-FD3A-9A34-12D4AE86EF37}"/>
          </ac:spMkLst>
        </pc:spChg>
        <pc:spChg chg="mod">
          <ac:chgData name="One Skill" userId="8d49c830ac36a521" providerId="LiveId" clId="{EA354719-4A8A-47E8-A6A4-79A949610386}" dt="2024-04-18T13:40:59.976" v="3508" actId="27803"/>
          <ac:spMkLst>
            <pc:docMk/>
            <pc:sldMk cId="767519772" sldId="268"/>
            <ac:spMk id="6315" creationId="{CCA78819-6CD3-EAE3-54EA-0F694C298129}"/>
          </ac:spMkLst>
        </pc:spChg>
        <pc:spChg chg="mod">
          <ac:chgData name="One Skill" userId="8d49c830ac36a521" providerId="LiveId" clId="{EA354719-4A8A-47E8-A6A4-79A949610386}" dt="2024-04-18T13:40:59.976" v="3508" actId="27803"/>
          <ac:spMkLst>
            <pc:docMk/>
            <pc:sldMk cId="767519772" sldId="268"/>
            <ac:spMk id="6316" creationId="{0A8E539C-2404-408D-2DD7-7142775DBFCC}"/>
          </ac:spMkLst>
        </pc:spChg>
        <pc:spChg chg="mod">
          <ac:chgData name="One Skill" userId="8d49c830ac36a521" providerId="LiveId" clId="{EA354719-4A8A-47E8-A6A4-79A949610386}" dt="2024-04-18T13:40:59.976" v="3508" actId="27803"/>
          <ac:spMkLst>
            <pc:docMk/>
            <pc:sldMk cId="767519772" sldId="268"/>
            <ac:spMk id="6317" creationId="{B93D1052-4EBA-081E-BEB8-877C92C5E106}"/>
          </ac:spMkLst>
        </pc:spChg>
        <pc:spChg chg="mod">
          <ac:chgData name="One Skill" userId="8d49c830ac36a521" providerId="LiveId" clId="{EA354719-4A8A-47E8-A6A4-79A949610386}" dt="2024-04-18T13:40:59.976" v="3508" actId="27803"/>
          <ac:spMkLst>
            <pc:docMk/>
            <pc:sldMk cId="767519772" sldId="268"/>
            <ac:spMk id="6318" creationId="{D0EE01D6-8095-D4D3-F36C-F810D18BED3B}"/>
          </ac:spMkLst>
        </pc:spChg>
        <pc:spChg chg="mod">
          <ac:chgData name="One Skill" userId="8d49c830ac36a521" providerId="LiveId" clId="{EA354719-4A8A-47E8-A6A4-79A949610386}" dt="2024-04-18T13:40:59.976" v="3508" actId="27803"/>
          <ac:spMkLst>
            <pc:docMk/>
            <pc:sldMk cId="767519772" sldId="268"/>
            <ac:spMk id="6319" creationId="{60EDB215-0AAC-3AF1-E4AA-8D11CCB6EC5C}"/>
          </ac:spMkLst>
        </pc:spChg>
        <pc:spChg chg="mod">
          <ac:chgData name="One Skill" userId="8d49c830ac36a521" providerId="LiveId" clId="{EA354719-4A8A-47E8-A6A4-79A949610386}" dt="2024-04-18T13:40:59.976" v="3508" actId="27803"/>
          <ac:spMkLst>
            <pc:docMk/>
            <pc:sldMk cId="767519772" sldId="268"/>
            <ac:spMk id="6320" creationId="{657BA549-637E-08C1-C9FA-F8C1E3E7B543}"/>
          </ac:spMkLst>
        </pc:spChg>
        <pc:spChg chg="mod">
          <ac:chgData name="One Skill" userId="8d49c830ac36a521" providerId="LiveId" clId="{EA354719-4A8A-47E8-A6A4-79A949610386}" dt="2024-04-18T13:40:59.976" v="3508" actId="27803"/>
          <ac:spMkLst>
            <pc:docMk/>
            <pc:sldMk cId="767519772" sldId="268"/>
            <ac:spMk id="6321" creationId="{9A7C4D9D-185D-738F-E241-42C51E782502}"/>
          </ac:spMkLst>
        </pc:spChg>
        <pc:spChg chg="mod">
          <ac:chgData name="One Skill" userId="8d49c830ac36a521" providerId="LiveId" clId="{EA354719-4A8A-47E8-A6A4-79A949610386}" dt="2024-04-18T13:40:59.976" v="3508" actId="27803"/>
          <ac:spMkLst>
            <pc:docMk/>
            <pc:sldMk cId="767519772" sldId="268"/>
            <ac:spMk id="6322" creationId="{FA0BFAD4-D945-404B-22EE-1C43B7558678}"/>
          </ac:spMkLst>
        </pc:spChg>
        <pc:spChg chg="mod">
          <ac:chgData name="One Skill" userId="8d49c830ac36a521" providerId="LiveId" clId="{EA354719-4A8A-47E8-A6A4-79A949610386}" dt="2024-04-18T13:40:59.976" v="3508" actId="27803"/>
          <ac:spMkLst>
            <pc:docMk/>
            <pc:sldMk cId="767519772" sldId="268"/>
            <ac:spMk id="6323" creationId="{F3C604C6-4EF8-D6C8-1B5B-4D5A266BC2FF}"/>
          </ac:spMkLst>
        </pc:spChg>
        <pc:spChg chg="mod">
          <ac:chgData name="One Skill" userId="8d49c830ac36a521" providerId="LiveId" clId="{EA354719-4A8A-47E8-A6A4-79A949610386}" dt="2024-04-18T13:40:59.976" v="3508" actId="27803"/>
          <ac:spMkLst>
            <pc:docMk/>
            <pc:sldMk cId="767519772" sldId="268"/>
            <ac:spMk id="6324" creationId="{396EE588-8A6D-5B17-A21B-B2A21561B42A}"/>
          </ac:spMkLst>
        </pc:spChg>
        <pc:spChg chg="mod">
          <ac:chgData name="One Skill" userId="8d49c830ac36a521" providerId="LiveId" clId="{EA354719-4A8A-47E8-A6A4-79A949610386}" dt="2024-04-18T13:40:59.976" v="3508" actId="27803"/>
          <ac:spMkLst>
            <pc:docMk/>
            <pc:sldMk cId="767519772" sldId="268"/>
            <ac:spMk id="6325" creationId="{6864FD65-50F3-372F-3E53-BE1D70EE4034}"/>
          </ac:spMkLst>
        </pc:spChg>
        <pc:spChg chg="mod">
          <ac:chgData name="One Skill" userId="8d49c830ac36a521" providerId="LiveId" clId="{EA354719-4A8A-47E8-A6A4-79A949610386}" dt="2024-04-18T13:40:59.976" v="3508" actId="27803"/>
          <ac:spMkLst>
            <pc:docMk/>
            <pc:sldMk cId="767519772" sldId="268"/>
            <ac:spMk id="6326" creationId="{9A73EFB9-5585-F57D-E856-EF82E553C565}"/>
          </ac:spMkLst>
        </pc:spChg>
        <pc:spChg chg="mod">
          <ac:chgData name="One Skill" userId="8d49c830ac36a521" providerId="LiveId" clId="{EA354719-4A8A-47E8-A6A4-79A949610386}" dt="2024-04-18T13:40:59.976" v="3508" actId="27803"/>
          <ac:spMkLst>
            <pc:docMk/>
            <pc:sldMk cId="767519772" sldId="268"/>
            <ac:spMk id="6327" creationId="{AE77F3A7-85ED-E0BE-E728-DA0EBCE98968}"/>
          </ac:spMkLst>
        </pc:spChg>
        <pc:spChg chg="mod">
          <ac:chgData name="One Skill" userId="8d49c830ac36a521" providerId="LiveId" clId="{EA354719-4A8A-47E8-A6A4-79A949610386}" dt="2024-04-18T13:40:59.976" v="3508" actId="27803"/>
          <ac:spMkLst>
            <pc:docMk/>
            <pc:sldMk cId="767519772" sldId="268"/>
            <ac:spMk id="6328" creationId="{65199395-90BC-478E-E079-34B656214CFF}"/>
          </ac:spMkLst>
        </pc:spChg>
        <pc:spChg chg="mod">
          <ac:chgData name="One Skill" userId="8d49c830ac36a521" providerId="LiveId" clId="{EA354719-4A8A-47E8-A6A4-79A949610386}" dt="2024-04-18T13:40:59.976" v="3508" actId="27803"/>
          <ac:spMkLst>
            <pc:docMk/>
            <pc:sldMk cId="767519772" sldId="268"/>
            <ac:spMk id="6329" creationId="{97B76A71-43D4-F7C7-6519-85277918193D}"/>
          </ac:spMkLst>
        </pc:spChg>
        <pc:spChg chg="mod">
          <ac:chgData name="One Skill" userId="8d49c830ac36a521" providerId="LiveId" clId="{EA354719-4A8A-47E8-A6A4-79A949610386}" dt="2024-04-18T13:40:59.976" v="3508" actId="27803"/>
          <ac:spMkLst>
            <pc:docMk/>
            <pc:sldMk cId="767519772" sldId="268"/>
            <ac:spMk id="6330" creationId="{EE2839C4-0FD0-6D15-C7F8-CC157876619C}"/>
          </ac:spMkLst>
        </pc:spChg>
        <pc:spChg chg="mod">
          <ac:chgData name="One Skill" userId="8d49c830ac36a521" providerId="LiveId" clId="{EA354719-4A8A-47E8-A6A4-79A949610386}" dt="2024-04-18T13:40:59.976" v="3508" actId="27803"/>
          <ac:spMkLst>
            <pc:docMk/>
            <pc:sldMk cId="767519772" sldId="268"/>
            <ac:spMk id="6331" creationId="{5304C125-8718-D15A-DB4B-FEE09ACC8E53}"/>
          </ac:spMkLst>
        </pc:spChg>
        <pc:spChg chg="mod">
          <ac:chgData name="One Skill" userId="8d49c830ac36a521" providerId="LiveId" clId="{EA354719-4A8A-47E8-A6A4-79A949610386}" dt="2024-04-18T13:40:59.976" v="3508" actId="27803"/>
          <ac:spMkLst>
            <pc:docMk/>
            <pc:sldMk cId="767519772" sldId="268"/>
            <ac:spMk id="6332" creationId="{C1AEFA83-11DA-EA8C-E706-5CDCE8B56D05}"/>
          </ac:spMkLst>
        </pc:spChg>
        <pc:spChg chg="mod">
          <ac:chgData name="One Skill" userId="8d49c830ac36a521" providerId="LiveId" clId="{EA354719-4A8A-47E8-A6A4-79A949610386}" dt="2024-04-18T13:40:59.976" v="3508" actId="27803"/>
          <ac:spMkLst>
            <pc:docMk/>
            <pc:sldMk cId="767519772" sldId="268"/>
            <ac:spMk id="6333" creationId="{3FE8571E-AE47-E7BA-CC45-1D8BDAF3CEA4}"/>
          </ac:spMkLst>
        </pc:spChg>
        <pc:spChg chg="mod">
          <ac:chgData name="One Skill" userId="8d49c830ac36a521" providerId="LiveId" clId="{EA354719-4A8A-47E8-A6A4-79A949610386}" dt="2024-04-18T13:40:59.976" v="3508" actId="27803"/>
          <ac:spMkLst>
            <pc:docMk/>
            <pc:sldMk cId="767519772" sldId="268"/>
            <ac:spMk id="6334" creationId="{14EBBCD0-B244-7C45-EC26-6149DF45BB11}"/>
          </ac:spMkLst>
        </pc:spChg>
        <pc:spChg chg="mod">
          <ac:chgData name="One Skill" userId="8d49c830ac36a521" providerId="LiveId" clId="{EA354719-4A8A-47E8-A6A4-79A949610386}" dt="2024-04-18T13:40:59.976" v="3508" actId="27803"/>
          <ac:spMkLst>
            <pc:docMk/>
            <pc:sldMk cId="767519772" sldId="268"/>
            <ac:spMk id="6335" creationId="{6F5E53AC-6E0C-3EDE-D4A9-E956C0B84B7C}"/>
          </ac:spMkLst>
        </pc:spChg>
        <pc:spChg chg="mod">
          <ac:chgData name="One Skill" userId="8d49c830ac36a521" providerId="LiveId" clId="{EA354719-4A8A-47E8-A6A4-79A949610386}" dt="2024-04-18T13:40:59.976" v="3508" actId="27803"/>
          <ac:spMkLst>
            <pc:docMk/>
            <pc:sldMk cId="767519772" sldId="268"/>
            <ac:spMk id="6336" creationId="{941A3F13-D4E5-9372-50DB-E70222021C9C}"/>
          </ac:spMkLst>
        </pc:spChg>
        <pc:spChg chg="mod">
          <ac:chgData name="One Skill" userId="8d49c830ac36a521" providerId="LiveId" clId="{EA354719-4A8A-47E8-A6A4-79A949610386}" dt="2024-04-18T13:40:59.976" v="3508" actId="27803"/>
          <ac:spMkLst>
            <pc:docMk/>
            <pc:sldMk cId="767519772" sldId="268"/>
            <ac:spMk id="6337" creationId="{67C92927-CFA0-9A12-96FE-1F6467D00271}"/>
          </ac:spMkLst>
        </pc:spChg>
        <pc:spChg chg="mod">
          <ac:chgData name="One Skill" userId="8d49c830ac36a521" providerId="LiveId" clId="{EA354719-4A8A-47E8-A6A4-79A949610386}" dt="2024-04-18T13:40:59.976" v="3508" actId="27803"/>
          <ac:spMkLst>
            <pc:docMk/>
            <pc:sldMk cId="767519772" sldId="268"/>
            <ac:spMk id="6338" creationId="{F375D011-05C4-B6C7-C0B8-F7BDF06C4510}"/>
          </ac:spMkLst>
        </pc:spChg>
        <pc:spChg chg="mod">
          <ac:chgData name="One Skill" userId="8d49c830ac36a521" providerId="LiveId" clId="{EA354719-4A8A-47E8-A6A4-79A949610386}" dt="2024-04-18T13:40:59.976" v="3508" actId="27803"/>
          <ac:spMkLst>
            <pc:docMk/>
            <pc:sldMk cId="767519772" sldId="268"/>
            <ac:spMk id="6339" creationId="{D599E102-9748-5566-C326-DB493F62796A}"/>
          </ac:spMkLst>
        </pc:spChg>
        <pc:spChg chg="mod">
          <ac:chgData name="One Skill" userId="8d49c830ac36a521" providerId="LiveId" clId="{EA354719-4A8A-47E8-A6A4-79A949610386}" dt="2024-04-18T13:40:59.976" v="3508" actId="27803"/>
          <ac:spMkLst>
            <pc:docMk/>
            <pc:sldMk cId="767519772" sldId="268"/>
            <ac:spMk id="6340" creationId="{ADE3A537-4FC9-9730-7082-84599875A03E}"/>
          </ac:spMkLst>
        </pc:spChg>
        <pc:spChg chg="mod">
          <ac:chgData name="One Skill" userId="8d49c830ac36a521" providerId="LiveId" clId="{EA354719-4A8A-47E8-A6A4-79A949610386}" dt="2024-04-18T13:40:59.976" v="3508" actId="27803"/>
          <ac:spMkLst>
            <pc:docMk/>
            <pc:sldMk cId="767519772" sldId="268"/>
            <ac:spMk id="6341" creationId="{DA498BDE-A0BE-40EC-919F-CED87D408F25}"/>
          </ac:spMkLst>
        </pc:spChg>
        <pc:spChg chg="mod">
          <ac:chgData name="One Skill" userId="8d49c830ac36a521" providerId="LiveId" clId="{EA354719-4A8A-47E8-A6A4-79A949610386}" dt="2024-04-18T13:40:59.976" v="3508" actId="27803"/>
          <ac:spMkLst>
            <pc:docMk/>
            <pc:sldMk cId="767519772" sldId="268"/>
            <ac:spMk id="6342" creationId="{AE0DEAB9-1D31-E33C-BE6E-BB1E81731F1E}"/>
          </ac:spMkLst>
        </pc:spChg>
        <pc:spChg chg="mod">
          <ac:chgData name="One Skill" userId="8d49c830ac36a521" providerId="LiveId" clId="{EA354719-4A8A-47E8-A6A4-79A949610386}" dt="2024-04-18T13:40:59.976" v="3508" actId="27803"/>
          <ac:spMkLst>
            <pc:docMk/>
            <pc:sldMk cId="767519772" sldId="268"/>
            <ac:spMk id="6343" creationId="{10F30AED-DF9B-C126-903B-2831EEDA1098}"/>
          </ac:spMkLst>
        </pc:spChg>
        <pc:spChg chg="mod">
          <ac:chgData name="One Skill" userId="8d49c830ac36a521" providerId="LiveId" clId="{EA354719-4A8A-47E8-A6A4-79A949610386}" dt="2024-04-18T13:40:59.976" v="3508" actId="27803"/>
          <ac:spMkLst>
            <pc:docMk/>
            <pc:sldMk cId="767519772" sldId="268"/>
            <ac:spMk id="6344" creationId="{4C0823CA-FF1C-48EF-C66A-97FFF63E7227}"/>
          </ac:spMkLst>
        </pc:spChg>
        <pc:spChg chg="mod">
          <ac:chgData name="One Skill" userId="8d49c830ac36a521" providerId="LiveId" clId="{EA354719-4A8A-47E8-A6A4-79A949610386}" dt="2024-04-18T13:40:59.976" v="3508" actId="27803"/>
          <ac:spMkLst>
            <pc:docMk/>
            <pc:sldMk cId="767519772" sldId="268"/>
            <ac:spMk id="6345" creationId="{C025B4C1-E4FA-150B-5191-18A6B18A9046}"/>
          </ac:spMkLst>
        </pc:spChg>
        <pc:spChg chg="mod">
          <ac:chgData name="One Skill" userId="8d49c830ac36a521" providerId="LiveId" clId="{EA354719-4A8A-47E8-A6A4-79A949610386}" dt="2024-04-18T13:40:59.976" v="3508" actId="27803"/>
          <ac:spMkLst>
            <pc:docMk/>
            <pc:sldMk cId="767519772" sldId="268"/>
            <ac:spMk id="6346" creationId="{1732ECE7-E0CE-C784-B7CC-B84537692BD1}"/>
          </ac:spMkLst>
        </pc:spChg>
        <pc:spChg chg="mod">
          <ac:chgData name="One Skill" userId="8d49c830ac36a521" providerId="LiveId" clId="{EA354719-4A8A-47E8-A6A4-79A949610386}" dt="2024-04-18T13:40:59.976" v="3508" actId="27803"/>
          <ac:spMkLst>
            <pc:docMk/>
            <pc:sldMk cId="767519772" sldId="268"/>
            <ac:spMk id="6347" creationId="{F4355814-D28E-CD73-D1AF-AE3E060FEB94}"/>
          </ac:spMkLst>
        </pc:spChg>
        <pc:spChg chg="mod">
          <ac:chgData name="One Skill" userId="8d49c830ac36a521" providerId="LiveId" clId="{EA354719-4A8A-47E8-A6A4-79A949610386}" dt="2024-04-18T13:40:59.976" v="3508" actId="27803"/>
          <ac:spMkLst>
            <pc:docMk/>
            <pc:sldMk cId="767519772" sldId="268"/>
            <ac:spMk id="6348" creationId="{C2C598A2-DB32-7FE3-3BD0-F1E51472821F}"/>
          </ac:spMkLst>
        </pc:spChg>
        <pc:spChg chg="mod">
          <ac:chgData name="One Skill" userId="8d49c830ac36a521" providerId="LiveId" clId="{EA354719-4A8A-47E8-A6A4-79A949610386}" dt="2024-04-18T13:40:59.976" v="3508" actId="27803"/>
          <ac:spMkLst>
            <pc:docMk/>
            <pc:sldMk cId="767519772" sldId="268"/>
            <ac:spMk id="6349" creationId="{EBBA0AD7-19D2-9C5E-2B89-05B4D92F2E8A}"/>
          </ac:spMkLst>
        </pc:spChg>
        <pc:spChg chg="mod">
          <ac:chgData name="One Skill" userId="8d49c830ac36a521" providerId="LiveId" clId="{EA354719-4A8A-47E8-A6A4-79A949610386}" dt="2024-04-18T13:40:59.976" v="3508" actId="27803"/>
          <ac:spMkLst>
            <pc:docMk/>
            <pc:sldMk cId="767519772" sldId="268"/>
            <ac:spMk id="6350" creationId="{7780A11C-5586-16BF-66DF-BA203E6FE35C}"/>
          </ac:spMkLst>
        </pc:spChg>
        <pc:spChg chg="mod">
          <ac:chgData name="One Skill" userId="8d49c830ac36a521" providerId="LiveId" clId="{EA354719-4A8A-47E8-A6A4-79A949610386}" dt="2024-04-18T13:40:59.976" v="3508" actId="27803"/>
          <ac:spMkLst>
            <pc:docMk/>
            <pc:sldMk cId="767519772" sldId="268"/>
            <ac:spMk id="6351" creationId="{BF318B7C-5843-4CEE-BFBE-A1676AEC0471}"/>
          </ac:spMkLst>
        </pc:spChg>
        <pc:spChg chg="mod">
          <ac:chgData name="One Skill" userId="8d49c830ac36a521" providerId="LiveId" clId="{EA354719-4A8A-47E8-A6A4-79A949610386}" dt="2024-04-18T13:40:59.976" v="3508" actId="27803"/>
          <ac:spMkLst>
            <pc:docMk/>
            <pc:sldMk cId="767519772" sldId="268"/>
            <ac:spMk id="6352" creationId="{6767C4A6-3D80-DCF2-AC0C-E2011B8AD816}"/>
          </ac:spMkLst>
        </pc:spChg>
        <pc:spChg chg="mod">
          <ac:chgData name="One Skill" userId="8d49c830ac36a521" providerId="LiveId" clId="{EA354719-4A8A-47E8-A6A4-79A949610386}" dt="2024-04-18T13:40:59.976" v="3508" actId="27803"/>
          <ac:spMkLst>
            <pc:docMk/>
            <pc:sldMk cId="767519772" sldId="268"/>
            <ac:spMk id="6353" creationId="{EAB1623F-2918-0E0A-52B1-E82BEB8F1C1D}"/>
          </ac:spMkLst>
        </pc:spChg>
        <pc:spChg chg="mod">
          <ac:chgData name="One Skill" userId="8d49c830ac36a521" providerId="LiveId" clId="{EA354719-4A8A-47E8-A6A4-79A949610386}" dt="2024-04-18T13:40:59.976" v="3508" actId="27803"/>
          <ac:spMkLst>
            <pc:docMk/>
            <pc:sldMk cId="767519772" sldId="268"/>
            <ac:spMk id="6354" creationId="{63B7364C-8280-7987-F5F7-E97CFDF3C721}"/>
          </ac:spMkLst>
        </pc:spChg>
        <pc:spChg chg="mod">
          <ac:chgData name="One Skill" userId="8d49c830ac36a521" providerId="LiveId" clId="{EA354719-4A8A-47E8-A6A4-79A949610386}" dt="2024-04-18T13:40:59.976" v="3508" actId="27803"/>
          <ac:spMkLst>
            <pc:docMk/>
            <pc:sldMk cId="767519772" sldId="268"/>
            <ac:spMk id="6355" creationId="{44085311-C73A-C649-AD51-172418009746}"/>
          </ac:spMkLst>
        </pc:spChg>
        <pc:spChg chg="mod">
          <ac:chgData name="One Skill" userId="8d49c830ac36a521" providerId="LiveId" clId="{EA354719-4A8A-47E8-A6A4-79A949610386}" dt="2024-04-18T13:40:59.976" v="3508" actId="27803"/>
          <ac:spMkLst>
            <pc:docMk/>
            <pc:sldMk cId="767519772" sldId="268"/>
            <ac:spMk id="6356" creationId="{00F0CF24-14B1-BF91-7166-254E9FCADD03}"/>
          </ac:spMkLst>
        </pc:spChg>
        <pc:spChg chg="mod">
          <ac:chgData name="One Skill" userId="8d49c830ac36a521" providerId="LiveId" clId="{EA354719-4A8A-47E8-A6A4-79A949610386}" dt="2024-04-18T13:40:59.976" v="3508" actId="27803"/>
          <ac:spMkLst>
            <pc:docMk/>
            <pc:sldMk cId="767519772" sldId="268"/>
            <ac:spMk id="6357" creationId="{BD558D3D-49AC-BB2B-B4CF-99346CB0DBD7}"/>
          </ac:spMkLst>
        </pc:spChg>
        <pc:spChg chg="mod">
          <ac:chgData name="One Skill" userId="8d49c830ac36a521" providerId="LiveId" clId="{EA354719-4A8A-47E8-A6A4-79A949610386}" dt="2024-04-18T13:40:59.976" v="3508" actId="27803"/>
          <ac:spMkLst>
            <pc:docMk/>
            <pc:sldMk cId="767519772" sldId="268"/>
            <ac:spMk id="6358" creationId="{71FF0395-178D-C403-E88B-8A3E0920ABA8}"/>
          </ac:spMkLst>
        </pc:spChg>
        <pc:spChg chg="mod">
          <ac:chgData name="One Skill" userId="8d49c830ac36a521" providerId="LiveId" clId="{EA354719-4A8A-47E8-A6A4-79A949610386}" dt="2024-04-18T13:40:59.976" v="3508" actId="27803"/>
          <ac:spMkLst>
            <pc:docMk/>
            <pc:sldMk cId="767519772" sldId="268"/>
            <ac:spMk id="6359" creationId="{392D9981-D03E-99F2-94F3-3927FB588F2D}"/>
          </ac:spMkLst>
        </pc:spChg>
        <pc:spChg chg="mod">
          <ac:chgData name="One Skill" userId="8d49c830ac36a521" providerId="LiveId" clId="{EA354719-4A8A-47E8-A6A4-79A949610386}" dt="2024-04-18T13:40:59.976" v="3508" actId="27803"/>
          <ac:spMkLst>
            <pc:docMk/>
            <pc:sldMk cId="767519772" sldId="268"/>
            <ac:spMk id="6360" creationId="{438974E0-A8E7-6BBF-30A5-7D0FB22CBDDE}"/>
          </ac:spMkLst>
        </pc:spChg>
        <pc:spChg chg="mod">
          <ac:chgData name="One Skill" userId="8d49c830ac36a521" providerId="LiveId" clId="{EA354719-4A8A-47E8-A6A4-79A949610386}" dt="2024-04-18T13:40:59.976" v="3508" actId="27803"/>
          <ac:spMkLst>
            <pc:docMk/>
            <pc:sldMk cId="767519772" sldId="268"/>
            <ac:spMk id="6361" creationId="{7566E23E-6D83-715A-DFB2-800426B9C211}"/>
          </ac:spMkLst>
        </pc:spChg>
        <pc:spChg chg="mod">
          <ac:chgData name="One Skill" userId="8d49c830ac36a521" providerId="LiveId" clId="{EA354719-4A8A-47E8-A6A4-79A949610386}" dt="2024-04-18T13:40:59.976" v="3508" actId="27803"/>
          <ac:spMkLst>
            <pc:docMk/>
            <pc:sldMk cId="767519772" sldId="268"/>
            <ac:spMk id="6362" creationId="{5300DA08-6ADE-736F-2141-D43973D1D6CE}"/>
          </ac:spMkLst>
        </pc:spChg>
        <pc:spChg chg="mod">
          <ac:chgData name="One Skill" userId="8d49c830ac36a521" providerId="LiveId" clId="{EA354719-4A8A-47E8-A6A4-79A949610386}" dt="2024-04-18T13:40:59.976" v="3508" actId="27803"/>
          <ac:spMkLst>
            <pc:docMk/>
            <pc:sldMk cId="767519772" sldId="268"/>
            <ac:spMk id="6363" creationId="{16F0D577-C6B0-0314-5577-06D285581E3C}"/>
          </ac:spMkLst>
        </pc:spChg>
        <pc:spChg chg="mod">
          <ac:chgData name="One Skill" userId="8d49c830ac36a521" providerId="LiveId" clId="{EA354719-4A8A-47E8-A6A4-79A949610386}" dt="2024-04-18T13:40:59.976" v="3508" actId="27803"/>
          <ac:spMkLst>
            <pc:docMk/>
            <pc:sldMk cId="767519772" sldId="268"/>
            <ac:spMk id="6364" creationId="{312783B5-1EF7-F001-2585-7AC95A49094B}"/>
          </ac:spMkLst>
        </pc:spChg>
        <pc:spChg chg="mod">
          <ac:chgData name="One Skill" userId="8d49c830ac36a521" providerId="LiveId" clId="{EA354719-4A8A-47E8-A6A4-79A949610386}" dt="2024-04-18T13:40:59.976" v="3508" actId="27803"/>
          <ac:spMkLst>
            <pc:docMk/>
            <pc:sldMk cId="767519772" sldId="268"/>
            <ac:spMk id="6365" creationId="{CF7ABF95-FD7F-013C-CB8B-7300DE179E11}"/>
          </ac:spMkLst>
        </pc:spChg>
        <pc:spChg chg="mod">
          <ac:chgData name="One Skill" userId="8d49c830ac36a521" providerId="LiveId" clId="{EA354719-4A8A-47E8-A6A4-79A949610386}" dt="2024-04-18T13:40:59.976" v="3508" actId="27803"/>
          <ac:spMkLst>
            <pc:docMk/>
            <pc:sldMk cId="767519772" sldId="268"/>
            <ac:spMk id="6366" creationId="{BDE426DD-DA14-A9BC-CFEC-B38889A1AFFA}"/>
          </ac:spMkLst>
        </pc:spChg>
        <pc:spChg chg="mod">
          <ac:chgData name="One Skill" userId="8d49c830ac36a521" providerId="LiveId" clId="{EA354719-4A8A-47E8-A6A4-79A949610386}" dt="2024-04-18T13:40:59.976" v="3508" actId="27803"/>
          <ac:spMkLst>
            <pc:docMk/>
            <pc:sldMk cId="767519772" sldId="268"/>
            <ac:spMk id="6367" creationId="{B16C211A-8945-13E0-93C7-3EE47A124433}"/>
          </ac:spMkLst>
        </pc:spChg>
        <pc:spChg chg="mod">
          <ac:chgData name="One Skill" userId="8d49c830ac36a521" providerId="LiveId" clId="{EA354719-4A8A-47E8-A6A4-79A949610386}" dt="2024-04-18T13:40:59.976" v="3508" actId="27803"/>
          <ac:spMkLst>
            <pc:docMk/>
            <pc:sldMk cId="767519772" sldId="268"/>
            <ac:spMk id="6368" creationId="{4D847FE1-7A8E-2A16-E425-CF241CDB8204}"/>
          </ac:spMkLst>
        </pc:spChg>
        <pc:spChg chg="mod">
          <ac:chgData name="One Skill" userId="8d49c830ac36a521" providerId="LiveId" clId="{EA354719-4A8A-47E8-A6A4-79A949610386}" dt="2024-04-18T13:40:59.976" v="3508" actId="27803"/>
          <ac:spMkLst>
            <pc:docMk/>
            <pc:sldMk cId="767519772" sldId="268"/>
            <ac:spMk id="6369" creationId="{594817A4-2A2C-2256-6320-8D0557F5AFFA}"/>
          </ac:spMkLst>
        </pc:spChg>
        <pc:spChg chg="mod">
          <ac:chgData name="One Skill" userId="8d49c830ac36a521" providerId="LiveId" clId="{EA354719-4A8A-47E8-A6A4-79A949610386}" dt="2024-04-18T13:40:59.976" v="3508" actId="27803"/>
          <ac:spMkLst>
            <pc:docMk/>
            <pc:sldMk cId="767519772" sldId="268"/>
            <ac:spMk id="6370" creationId="{57D6D1DD-9C5D-43E6-6E5D-A341A9E9D936}"/>
          </ac:spMkLst>
        </pc:spChg>
        <pc:spChg chg="mod">
          <ac:chgData name="One Skill" userId="8d49c830ac36a521" providerId="LiveId" clId="{EA354719-4A8A-47E8-A6A4-79A949610386}" dt="2024-04-18T13:40:59.976" v="3508" actId="27803"/>
          <ac:spMkLst>
            <pc:docMk/>
            <pc:sldMk cId="767519772" sldId="268"/>
            <ac:spMk id="6371" creationId="{A29299F8-3069-D2EF-FFD7-C3600CA46A4A}"/>
          </ac:spMkLst>
        </pc:spChg>
        <pc:spChg chg="mod">
          <ac:chgData name="One Skill" userId="8d49c830ac36a521" providerId="LiveId" clId="{EA354719-4A8A-47E8-A6A4-79A949610386}" dt="2024-04-18T13:40:59.976" v="3508" actId="27803"/>
          <ac:spMkLst>
            <pc:docMk/>
            <pc:sldMk cId="767519772" sldId="268"/>
            <ac:spMk id="6372" creationId="{ED430AB0-FA1A-80B0-D0BE-6D386EF13628}"/>
          </ac:spMkLst>
        </pc:spChg>
        <pc:spChg chg="mod">
          <ac:chgData name="One Skill" userId="8d49c830ac36a521" providerId="LiveId" clId="{EA354719-4A8A-47E8-A6A4-79A949610386}" dt="2024-04-18T13:40:59.976" v="3508" actId="27803"/>
          <ac:spMkLst>
            <pc:docMk/>
            <pc:sldMk cId="767519772" sldId="268"/>
            <ac:spMk id="6373" creationId="{31206ECC-72C9-91F5-1FEB-DB865ECCBC6F}"/>
          </ac:spMkLst>
        </pc:spChg>
        <pc:spChg chg="mod">
          <ac:chgData name="One Skill" userId="8d49c830ac36a521" providerId="LiveId" clId="{EA354719-4A8A-47E8-A6A4-79A949610386}" dt="2024-04-18T13:40:59.976" v="3508" actId="27803"/>
          <ac:spMkLst>
            <pc:docMk/>
            <pc:sldMk cId="767519772" sldId="268"/>
            <ac:spMk id="6374" creationId="{2C306FC4-8A2B-4CEE-916B-3E089DA26E2D}"/>
          </ac:spMkLst>
        </pc:spChg>
        <pc:spChg chg="mod">
          <ac:chgData name="One Skill" userId="8d49c830ac36a521" providerId="LiveId" clId="{EA354719-4A8A-47E8-A6A4-79A949610386}" dt="2024-04-18T13:40:59.976" v="3508" actId="27803"/>
          <ac:spMkLst>
            <pc:docMk/>
            <pc:sldMk cId="767519772" sldId="268"/>
            <ac:spMk id="6375" creationId="{17A0A7B2-E14D-5647-883F-839C3358E542}"/>
          </ac:spMkLst>
        </pc:spChg>
        <pc:spChg chg="mod">
          <ac:chgData name="One Skill" userId="8d49c830ac36a521" providerId="LiveId" clId="{EA354719-4A8A-47E8-A6A4-79A949610386}" dt="2024-04-18T13:40:59.976" v="3508" actId="27803"/>
          <ac:spMkLst>
            <pc:docMk/>
            <pc:sldMk cId="767519772" sldId="268"/>
            <ac:spMk id="6376" creationId="{ECCD4431-6551-00B9-0FFB-E93027F0E6EB}"/>
          </ac:spMkLst>
        </pc:spChg>
        <pc:spChg chg="mod">
          <ac:chgData name="One Skill" userId="8d49c830ac36a521" providerId="LiveId" clId="{EA354719-4A8A-47E8-A6A4-79A949610386}" dt="2024-04-18T13:40:59.976" v="3508" actId="27803"/>
          <ac:spMkLst>
            <pc:docMk/>
            <pc:sldMk cId="767519772" sldId="268"/>
            <ac:spMk id="6377" creationId="{F448E609-3BEA-BAF8-7201-4AA2B85157C6}"/>
          </ac:spMkLst>
        </pc:spChg>
        <pc:spChg chg="mod">
          <ac:chgData name="One Skill" userId="8d49c830ac36a521" providerId="LiveId" clId="{EA354719-4A8A-47E8-A6A4-79A949610386}" dt="2024-04-18T13:40:59.976" v="3508" actId="27803"/>
          <ac:spMkLst>
            <pc:docMk/>
            <pc:sldMk cId="767519772" sldId="268"/>
            <ac:spMk id="6378" creationId="{BECDD7C8-34C8-5C06-8405-9F5AC68AB451}"/>
          </ac:spMkLst>
        </pc:spChg>
        <pc:spChg chg="mod">
          <ac:chgData name="One Skill" userId="8d49c830ac36a521" providerId="LiveId" clId="{EA354719-4A8A-47E8-A6A4-79A949610386}" dt="2024-04-18T13:40:59.976" v="3508" actId="27803"/>
          <ac:spMkLst>
            <pc:docMk/>
            <pc:sldMk cId="767519772" sldId="268"/>
            <ac:spMk id="6379" creationId="{0E75E8E9-81E9-7EC8-3DD5-2490D24015E4}"/>
          </ac:spMkLst>
        </pc:spChg>
        <pc:spChg chg="mod">
          <ac:chgData name="One Skill" userId="8d49c830ac36a521" providerId="LiveId" clId="{EA354719-4A8A-47E8-A6A4-79A949610386}" dt="2024-04-18T13:40:59.976" v="3508" actId="27803"/>
          <ac:spMkLst>
            <pc:docMk/>
            <pc:sldMk cId="767519772" sldId="268"/>
            <ac:spMk id="6380" creationId="{D861FB24-A6F7-8C2E-8478-02FAF347CC47}"/>
          </ac:spMkLst>
        </pc:spChg>
        <pc:spChg chg="mod">
          <ac:chgData name="One Skill" userId="8d49c830ac36a521" providerId="LiveId" clId="{EA354719-4A8A-47E8-A6A4-79A949610386}" dt="2024-04-18T13:40:59.976" v="3508" actId="27803"/>
          <ac:spMkLst>
            <pc:docMk/>
            <pc:sldMk cId="767519772" sldId="268"/>
            <ac:spMk id="6381" creationId="{16ABE142-F718-3A6B-A2DD-7A141BF3CAA4}"/>
          </ac:spMkLst>
        </pc:spChg>
        <pc:spChg chg="mod">
          <ac:chgData name="One Skill" userId="8d49c830ac36a521" providerId="LiveId" clId="{EA354719-4A8A-47E8-A6A4-79A949610386}" dt="2024-04-18T13:40:59.976" v="3508" actId="27803"/>
          <ac:spMkLst>
            <pc:docMk/>
            <pc:sldMk cId="767519772" sldId="268"/>
            <ac:spMk id="6382" creationId="{EF5C32C6-0A36-2F89-8677-C95A7F3CA8DC}"/>
          </ac:spMkLst>
        </pc:spChg>
        <pc:spChg chg="mod">
          <ac:chgData name="One Skill" userId="8d49c830ac36a521" providerId="LiveId" clId="{EA354719-4A8A-47E8-A6A4-79A949610386}" dt="2024-04-18T13:40:59.976" v="3508" actId="27803"/>
          <ac:spMkLst>
            <pc:docMk/>
            <pc:sldMk cId="767519772" sldId="268"/>
            <ac:spMk id="6383" creationId="{0CA7F62F-AA8D-887F-2581-D1088EE745F3}"/>
          </ac:spMkLst>
        </pc:spChg>
        <pc:spChg chg="mod">
          <ac:chgData name="One Skill" userId="8d49c830ac36a521" providerId="LiveId" clId="{EA354719-4A8A-47E8-A6A4-79A949610386}" dt="2024-04-18T13:40:59.976" v="3508" actId="27803"/>
          <ac:spMkLst>
            <pc:docMk/>
            <pc:sldMk cId="767519772" sldId="268"/>
            <ac:spMk id="6384" creationId="{C7F8D114-33F0-5E57-0787-7E9F12116FBB}"/>
          </ac:spMkLst>
        </pc:spChg>
        <pc:spChg chg="mod">
          <ac:chgData name="One Skill" userId="8d49c830ac36a521" providerId="LiveId" clId="{EA354719-4A8A-47E8-A6A4-79A949610386}" dt="2024-04-18T13:40:59.976" v="3508" actId="27803"/>
          <ac:spMkLst>
            <pc:docMk/>
            <pc:sldMk cId="767519772" sldId="268"/>
            <ac:spMk id="6385" creationId="{C0A45669-8603-3308-AA0F-512639B63958}"/>
          </ac:spMkLst>
        </pc:spChg>
        <pc:spChg chg="mod">
          <ac:chgData name="One Skill" userId="8d49c830ac36a521" providerId="LiveId" clId="{EA354719-4A8A-47E8-A6A4-79A949610386}" dt="2024-04-18T13:40:59.976" v="3508" actId="27803"/>
          <ac:spMkLst>
            <pc:docMk/>
            <pc:sldMk cId="767519772" sldId="268"/>
            <ac:spMk id="6386" creationId="{E3ACE019-2024-A114-64F1-8F9388EE43E8}"/>
          </ac:spMkLst>
        </pc:spChg>
        <pc:spChg chg="mod">
          <ac:chgData name="One Skill" userId="8d49c830ac36a521" providerId="LiveId" clId="{EA354719-4A8A-47E8-A6A4-79A949610386}" dt="2024-04-18T13:40:59.976" v="3508" actId="27803"/>
          <ac:spMkLst>
            <pc:docMk/>
            <pc:sldMk cId="767519772" sldId="268"/>
            <ac:spMk id="6387" creationId="{CD23925B-F064-4C8B-A851-CFF07684757C}"/>
          </ac:spMkLst>
        </pc:spChg>
        <pc:spChg chg="mod">
          <ac:chgData name="One Skill" userId="8d49c830ac36a521" providerId="LiveId" clId="{EA354719-4A8A-47E8-A6A4-79A949610386}" dt="2024-04-18T13:40:59.976" v="3508" actId="27803"/>
          <ac:spMkLst>
            <pc:docMk/>
            <pc:sldMk cId="767519772" sldId="268"/>
            <ac:spMk id="6388" creationId="{5FD4E313-64F9-4039-830C-C150C95F0646}"/>
          </ac:spMkLst>
        </pc:spChg>
        <pc:spChg chg="mod">
          <ac:chgData name="One Skill" userId="8d49c830ac36a521" providerId="LiveId" clId="{EA354719-4A8A-47E8-A6A4-79A949610386}" dt="2024-04-18T13:40:59.976" v="3508" actId="27803"/>
          <ac:spMkLst>
            <pc:docMk/>
            <pc:sldMk cId="767519772" sldId="268"/>
            <ac:spMk id="6389" creationId="{9EA3B492-D9A5-4731-3A52-F944F8105832}"/>
          </ac:spMkLst>
        </pc:spChg>
        <pc:spChg chg="mod">
          <ac:chgData name="One Skill" userId="8d49c830ac36a521" providerId="LiveId" clId="{EA354719-4A8A-47E8-A6A4-79A949610386}" dt="2024-04-18T13:40:59.976" v="3508" actId="27803"/>
          <ac:spMkLst>
            <pc:docMk/>
            <pc:sldMk cId="767519772" sldId="268"/>
            <ac:spMk id="6390" creationId="{9FE6F681-4BF5-25D7-D5CD-3B02D0813C7A}"/>
          </ac:spMkLst>
        </pc:spChg>
        <pc:spChg chg="mod">
          <ac:chgData name="One Skill" userId="8d49c830ac36a521" providerId="LiveId" clId="{EA354719-4A8A-47E8-A6A4-79A949610386}" dt="2024-04-18T13:40:59.976" v="3508" actId="27803"/>
          <ac:spMkLst>
            <pc:docMk/>
            <pc:sldMk cId="767519772" sldId="268"/>
            <ac:spMk id="6391" creationId="{18828731-1F6D-3EBD-37AE-FB8335B1D22E}"/>
          </ac:spMkLst>
        </pc:spChg>
        <pc:spChg chg="mod">
          <ac:chgData name="One Skill" userId="8d49c830ac36a521" providerId="LiveId" clId="{EA354719-4A8A-47E8-A6A4-79A949610386}" dt="2024-04-18T13:40:59.976" v="3508" actId="27803"/>
          <ac:spMkLst>
            <pc:docMk/>
            <pc:sldMk cId="767519772" sldId="268"/>
            <ac:spMk id="6392" creationId="{7836E540-92E3-54CD-3B82-E8543523A4FE}"/>
          </ac:spMkLst>
        </pc:spChg>
        <pc:spChg chg="mod">
          <ac:chgData name="One Skill" userId="8d49c830ac36a521" providerId="LiveId" clId="{EA354719-4A8A-47E8-A6A4-79A949610386}" dt="2024-04-18T13:40:59.976" v="3508" actId="27803"/>
          <ac:spMkLst>
            <pc:docMk/>
            <pc:sldMk cId="767519772" sldId="268"/>
            <ac:spMk id="6393" creationId="{F4EFF162-1B57-8B7E-9905-382E519F3EB0}"/>
          </ac:spMkLst>
        </pc:spChg>
        <pc:spChg chg="mod">
          <ac:chgData name="One Skill" userId="8d49c830ac36a521" providerId="LiveId" clId="{EA354719-4A8A-47E8-A6A4-79A949610386}" dt="2024-04-18T13:40:59.976" v="3508" actId="27803"/>
          <ac:spMkLst>
            <pc:docMk/>
            <pc:sldMk cId="767519772" sldId="268"/>
            <ac:spMk id="6394" creationId="{AACFAC6E-0B26-098A-A258-3894CEB02356}"/>
          </ac:spMkLst>
        </pc:spChg>
        <pc:spChg chg="mod">
          <ac:chgData name="One Skill" userId="8d49c830ac36a521" providerId="LiveId" clId="{EA354719-4A8A-47E8-A6A4-79A949610386}" dt="2024-04-18T13:40:59.976" v="3508" actId="27803"/>
          <ac:spMkLst>
            <pc:docMk/>
            <pc:sldMk cId="767519772" sldId="268"/>
            <ac:spMk id="6395" creationId="{3B2E2C1F-4AC0-8884-F70F-05D732CD87F5}"/>
          </ac:spMkLst>
        </pc:spChg>
        <pc:spChg chg="mod">
          <ac:chgData name="One Skill" userId="8d49c830ac36a521" providerId="LiveId" clId="{EA354719-4A8A-47E8-A6A4-79A949610386}" dt="2024-04-18T13:40:59.976" v="3508" actId="27803"/>
          <ac:spMkLst>
            <pc:docMk/>
            <pc:sldMk cId="767519772" sldId="268"/>
            <ac:spMk id="6396" creationId="{2E91AA51-80ED-9216-6782-72CEA12044AA}"/>
          </ac:spMkLst>
        </pc:spChg>
        <pc:spChg chg="mod">
          <ac:chgData name="One Skill" userId="8d49c830ac36a521" providerId="LiveId" clId="{EA354719-4A8A-47E8-A6A4-79A949610386}" dt="2024-04-18T13:40:59.976" v="3508" actId="27803"/>
          <ac:spMkLst>
            <pc:docMk/>
            <pc:sldMk cId="767519772" sldId="268"/>
            <ac:spMk id="6397" creationId="{5D3C2D3B-98F6-33CC-7494-285EB8B8C808}"/>
          </ac:spMkLst>
        </pc:spChg>
        <pc:spChg chg="mod">
          <ac:chgData name="One Skill" userId="8d49c830ac36a521" providerId="LiveId" clId="{EA354719-4A8A-47E8-A6A4-79A949610386}" dt="2024-04-18T13:40:59.976" v="3508" actId="27803"/>
          <ac:spMkLst>
            <pc:docMk/>
            <pc:sldMk cId="767519772" sldId="268"/>
            <ac:spMk id="6398" creationId="{E69708B0-A033-3E2D-B864-999413FA620A}"/>
          </ac:spMkLst>
        </pc:spChg>
        <pc:spChg chg="mod">
          <ac:chgData name="One Skill" userId="8d49c830ac36a521" providerId="LiveId" clId="{EA354719-4A8A-47E8-A6A4-79A949610386}" dt="2024-04-18T13:40:59.976" v="3508" actId="27803"/>
          <ac:spMkLst>
            <pc:docMk/>
            <pc:sldMk cId="767519772" sldId="268"/>
            <ac:spMk id="6399" creationId="{1CF67936-F8BE-1632-371B-ABEE1CDA6851}"/>
          </ac:spMkLst>
        </pc:spChg>
        <pc:spChg chg="mod">
          <ac:chgData name="One Skill" userId="8d49c830ac36a521" providerId="LiveId" clId="{EA354719-4A8A-47E8-A6A4-79A949610386}" dt="2024-04-18T13:40:59.976" v="3508" actId="27803"/>
          <ac:spMkLst>
            <pc:docMk/>
            <pc:sldMk cId="767519772" sldId="268"/>
            <ac:spMk id="6400" creationId="{6F47681C-3068-D937-3841-D13FB43EAC7D}"/>
          </ac:spMkLst>
        </pc:spChg>
        <pc:spChg chg="mod">
          <ac:chgData name="One Skill" userId="8d49c830ac36a521" providerId="LiveId" clId="{EA354719-4A8A-47E8-A6A4-79A949610386}" dt="2024-04-18T13:40:59.976" v="3508" actId="27803"/>
          <ac:spMkLst>
            <pc:docMk/>
            <pc:sldMk cId="767519772" sldId="268"/>
            <ac:spMk id="6401" creationId="{5ED67A5B-144B-E8AA-CC3C-FD5CD4BE99A5}"/>
          </ac:spMkLst>
        </pc:spChg>
        <pc:spChg chg="mod">
          <ac:chgData name="One Skill" userId="8d49c830ac36a521" providerId="LiveId" clId="{EA354719-4A8A-47E8-A6A4-79A949610386}" dt="2024-04-18T13:40:59.976" v="3508" actId="27803"/>
          <ac:spMkLst>
            <pc:docMk/>
            <pc:sldMk cId="767519772" sldId="268"/>
            <ac:spMk id="6402" creationId="{A9BA0769-0213-D46A-3FFD-386367A61654}"/>
          </ac:spMkLst>
        </pc:spChg>
        <pc:spChg chg="mod">
          <ac:chgData name="One Skill" userId="8d49c830ac36a521" providerId="LiveId" clId="{EA354719-4A8A-47E8-A6A4-79A949610386}" dt="2024-04-18T13:40:59.976" v="3508" actId="27803"/>
          <ac:spMkLst>
            <pc:docMk/>
            <pc:sldMk cId="767519772" sldId="268"/>
            <ac:spMk id="6403" creationId="{F72D0071-C254-69E3-5EDA-FB67B73F5C75}"/>
          </ac:spMkLst>
        </pc:spChg>
        <pc:spChg chg="mod">
          <ac:chgData name="One Skill" userId="8d49c830ac36a521" providerId="LiveId" clId="{EA354719-4A8A-47E8-A6A4-79A949610386}" dt="2024-04-18T13:40:59.976" v="3508" actId="27803"/>
          <ac:spMkLst>
            <pc:docMk/>
            <pc:sldMk cId="767519772" sldId="268"/>
            <ac:spMk id="6404" creationId="{F3EFCF61-5D08-E19F-1B67-4B89192C5122}"/>
          </ac:spMkLst>
        </pc:spChg>
        <pc:spChg chg="mod">
          <ac:chgData name="One Skill" userId="8d49c830ac36a521" providerId="LiveId" clId="{EA354719-4A8A-47E8-A6A4-79A949610386}" dt="2024-04-18T13:40:59.976" v="3508" actId="27803"/>
          <ac:spMkLst>
            <pc:docMk/>
            <pc:sldMk cId="767519772" sldId="268"/>
            <ac:spMk id="6405" creationId="{B56635C3-A2EA-CAAD-7DE9-74930C33A642}"/>
          </ac:spMkLst>
        </pc:spChg>
        <pc:spChg chg="mod">
          <ac:chgData name="One Skill" userId="8d49c830ac36a521" providerId="LiveId" clId="{EA354719-4A8A-47E8-A6A4-79A949610386}" dt="2024-04-18T13:40:59.976" v="3508" actId="27803"/>
          <ac:spMkLst>
            <pc:docMk/>
            <pc:sldMk cId="767519772" sldId="268"/>
            <ac:spMk id="6406" creationId="{1A054A00-B291-12C2-2CE2-8B988A00147E}"/>
          </ac:spMkLst>
        </pc:spChg>
        <pc:spChg chg="mod">
          <ac:chgData name="One Skill" userId="8d49c830ac36a521" providerId="LiveId" clId="{EA354719-4A8A-47E8-A6A4-79A949610386}" dt="2024-04-18T13:40:59.976" v="3508" actId="27803"/>
          <ac:spMkLst>
            <pc:docMk/>
            <pc:sldMk cId="767519772" sldId="268"/>
            <ac:spMk id="6407" creationId="{68846390-E84B-A2A9-2A1E-732DE0D583EE}"/>
          </ac:spMkLst>
        </pc:spChg>
        <pc:spChg chg="mod">
          <ac:chgData name="One Skill" userId="8d49c830ac36a521" providerId="LiveId" clId="{EA354719-4A8A-47E8-A6A4-79A949610386}" dt="2024-04-18T13:40:59.976" v="3508" actId="27803"/>
          <ac:spMkLst>
            <pc:docMk/>
            <pc:sldMk cId="767519772" sldId="268"/>
            <ac:spMk id="6408" creationId="{4DE91032-7E65-6B98-3553-380C2A6E1792}"/>
          </ac:spMkLst>
        </pc:spChg>
        <pc:spChg chg="mod">
          <ac:chgData name="One Skill" userId="8d49c830ac36a521" providerId="LiveId" clId="{EA354719-4A8A-47E8-A6A4-79A949610386}" dt="2024-04-18T13:40:59.976" v="3508" actId="27803"/>
          <ac:spMkLst>
            <pc:docMk/>
            <pc:sldMk cId="767519772" sldId="268"/>
            <ac:spMk id="6409" creationId="{216311B3-D64E-A643-EDD2-DC95D2CE1255}"/>
          </ac:spMkLst>
        </pc:spChg>
        <pc:spChg chg="mod">
          <ac:chgData name="One Skill" userId="8d49c830ac36a521" providerId="LiveId" clId="{EA354719-4A8A-47E8-A6A4-79A949610386}" dt="2024-04-18T13:40:59.976" v="3508" actId="27803"/>
          <ac:spMkLst>
            <pc:docMk/>
            <pc:sldMk cId="767519772" sldId="268"/>
            <ac:spMk id="6410" creationId="{2A3B6E31-1ABC-E17C-A091-DDA8359E8B3C}"/>
          </ac:spMkLst>
        </pc:spChg>
        <pc:spChg chg="mod">
          <ac:chgData name="One Skill" userId="8d49c830ac36a521" providerId="LiveId" clId="{EA354719-4A8A-47E8-A6A4-79A949610386}" dt="2024-04-18T13:40:59.976" v="3508" actId="27803"/>
          <ac:spMkLst>
            <pc:docMk/>
            <pc:sldMk cId="767519772" sldId="268"/>
            <ac:spMk id="6411" creationId="{F3643FC9-F999-2BBE-8864-E527D958F0A9}"/>
          </ac:spMkLst>
        </pc:spChg>
        <pc:spChg chg="mod">
          <ac:chgData name="One Skill" userId="8d49c830ac36a521" providerId="LiveId" clId="{EA354719-4A8A-47E8-A6A4-79A949610386}" dt="2024-04-18T13:40:59.976" v="3508" actId="27803"/>
          <ac:spMkLst>
            <pc:docMk/>
            <pc:sldMk cId="767519772" sldId="268"/>
            <ac:spMk id="6412" creationId="{A8D07C74-D9EB-8A43-7EA3-B25D1A431C7D}"/>
          </ac:spMkLst>
        </pc:spChg>
        <pc:spChg chg="mod">
          <ac:chgData name="One Skill" userId="8d49c830ac36a521" providerId="LiveId" clId="{EA354719-4A8A-47E8-A6A4-79A949610386}" dt="2024-04-18T13:40:59.976" v="3508" actId="27803"/>
          <ac:spMkLst>
            <pc:docMk/>
            <pc:sldMk cId="767519772" sldId="268"/>
            <ac:spMk id="6413" creationId="{7075BE5F-617E-3D8E-6D8B-C328DE937A2C}"/>
          </ac:spMkLst>
        </pc:spChg>
        <pc:spChg chg="mod">
          <ac:chgData name="One Skill" userId="8d49c830ac36a521" providerId="LiveId" clId="{EA354719-4A8A-47E8-A6A4-79A949610386}" dt="2024-04-18T13:40:59.976" v="3508" actId="27803"/>
          <ac:spMkLst>
            <pc:docMk/>
            <pc:sldMk cId="767519772" sldId="268"/>
            <ac:spMk id="6414" creationId="{EC5E437A-2EE7-9016-3E2A-EF024C38BB2F}"/>
          </ac:spMkLst>
        </pc:spChg>
        <pc:spChg chg="mod">
          <ac:chgData name="One Skill" userId="8d49c830ac36a521" providerId="LiveId" clId="{EA354719-4A8A-47E8-A6A4-79A949610386}" dt="2024-04-18T13:40:59.976" v="3508" actId="27803"/>
          <ac:spMkLst>
            <pc:docMk/>
            <pc:sldMk cId="767519772" sldId="268"/>
            <ac:spMk id="6415" creationId="{E8BC9133-AFFD-3793-96C9-A29647D769A7}"/>
          </ac:spMkLst>
        </pc:spChg>
        <pc:spChg chg="mod">
          <ac:chgData name="One Skill" userId="8d49c830ac36a521" providerId="LiveId" clId="{EA354719-4A8A-47E8-A6A4-79A949610386}" dt="2024-04-18T13:40:59.976" v="3508" actId="27803"/>
          <ac:spMkLst>
            <pc:docMk/>
            <pc:sldMk cId="767519772" sldId="268"/>
            <ac:spMk id="6416" creationId="{97ED8D3D-8B8F-7C63-10F2-7B2141F61606}"/>
          </ac:spMkLst>
        </pc:spChg>
        <pc:spChg chg="mod">
          <ac:chgData name="One Skill" userId="8d49c830ac36a521" providerId="LiveId" clId="{EA354719-4A8A-47E8-A6A4-79A949610386}" dt="2024-04-18T13:40:59.976" v="3508" actId="27803"/>
          <ac:spMkLst>
            <pc:docMk/>
            <pc:sldMk cId="767519772" sldId="268"/>
            <ac:spMk id="6417" creationId="{273F2184-D091-43BB-BE4E-11C44229BBC0}"/>
          </ac:spMkLst>
        </pc:spChg>
        <pc:spChg chg="mod">
          <ac:chgData name="One Skill" userId="8d49c830ac36a521" providerId="LiveId" clId="{EA354719-4A8A-47E8-A6A4-79A949610386}" dt="2024-04-18T13:40:59.976" v="3508" actId="27803"/>
          <ac:spMkLst>
            <pc:docMk/>
            <pc:sldMk cId="767519772" sldId="268"/>
            <ac:spMk id="6418" creationId="{261692DA-73D3-0403-FD0E-B69F20B520CF}"/>
          </ac:spMkLst>
        </pc:spChg>
        <pc:spChg chg="mod">
          <ac:chgData name="One Skill" userId="8d49c830ac36a521" providerId="LiveId" clId="{EA354719-4A8A-47E8-A6A4-79A949610386}" dt="2024-04-18T13:40:59.976" v="3508" actId="27803"/>
          <ac:spMkLst>
            <pc:docMk/>
            <pc:sldMk cId="767519772" sldId="268"/>
            <ac:spMk id="6419" creationId="{F1DC9901-A3A5-9207-0866-A311C2C5CF4A}"/>
          </ac:spMkLst>
        </pc:spChg>
        <pc:spChg chg="mod">
          <ac:chgData name="One Skill" userId="8d49c830ac36a521" providerId="LiveId" clId="{EA354719-4A8A-47E8-A6A4-79A949610386}" dt="2024-04-18T13:40:59.976" v="3508" actId="27803"/>
          <ac:spMkLst>
            <pc:docMk/>
            <pc:sldMk cId="767519772" sldId="268"/>
            <ac:spMk id="6420" creationId="{6F2A2D96-2D27-A4CB-B726-CEBA4B30EDD1}"/>
          </ac:spMkLst>
        </pc:spChg>
        <pc:spChg chg="mod">
          <ac:chgData name="One Skill" userId="8d49c830ac36a521" providerId="LiveId" clId="{EA354719-4A8A-47E8-A6A4-79A949610386}" dt="2024-04-18T13:40:59.976" v="3508" actId="27803"/>
          <ac:spMkLst>
            <pc:docMk/>
            <pc:sldMk cId="767519772" sldId="268"/>
            <ac:spMk id="6421" creationId="{2D792B62-5C9E-B886-EEA5-1EE839C15A1E}"/>
          </ac:spMkLst>
        </pc:spChg>
        <pc:spChg chg="mod">
          <ac:chgData name="One Skill" userId="8d49c830ac36a521" providerId="LiveId" clId="{EA354719-4A8A-47E8-A6A4-79A949610386}" dt="2024-04-18T13:40:59.976" v="3508" actId="27803"/>
          <ac:spMkLst>
            <pc:docMk/>
            <pc:sldMk cId="767519772" sldId="268"/>
            <ac:spMk id="6422" creationId="{7456FADF-CEF5-D709-5087-24839085E704}"/>
          </ac:spMkLst>
        </pc:spChg>
        <pc:spChg chg="mod">
          <ac:chgData name="One Skill" userId="8d49c830ac36a521" providerId="LiveId" clId="{EA354719-4A8A-47E8-A6A4-79A949610386}" dt="2024-04-18T13:40:59.976" v="3508" actId="27803"/>
          <ac:spMkLst>
            <pc:docMk/>
            <pc:sldMk cId="767519772" sldId="268"/>
            <ac:spMk id="6423" creationId="{8ADBF139-492D-4391-C3AB-7423B4CFDA53}"/>
          </ac:spMkLst>
        </pc:spChg>
        <pc:spChg chg="mod">
          <ac:chgData name="One Skill" userId="8d49c830ac36a521" providerId="LiveId" clId="{EA354719-4A8A-47E8-A6A4-79A949610386}" dt="2024-04-18T13:40:59.976" v="3508" actId="27803"/>
          <ac:spMkLst>
            <pc:docMk/>
            <pc:sldMk cId="767519772" sldId="268"/>
            <ac:spMk id="6424" creationId="{749833D3-AC37-A8E1-7455-6028FFAD8A9A}"/>
          </ac:spMkLst>
        </pc:spChg>
        <pc:spChg chg="mod">
          <ac:chgData name="One Skill" userId="8d49c830ac36a521" providerId="LiveId" clId="{EA354719-4A8A-47E8-A6A4-79A949610386}" dt="2024-04-18T13:40:59.976" v="3508" actId="27803"/>
          <ac:spMkLst>
            <pc:docMk/>
            <pc:sldMk cId="767519772" sldId="268"/>
            <ac:spMk id="6425" creationId="{E07544BF-1F16-F143-37C3-B7259B01E3B6}"/>
          </ac:spMkLst>
        </pc:spChg>
        <pc:spChg chg="mod">
          <ac:chgData name="One Skill" userId="8d49c830ac36a521" providerId="LiveId" clId="{EA354719-4A8A-47E8-A6A4-79A949610386}" dt="2024-04-18T13:40:59.976" v="3508" actId="27803"/>
          <ac:spMkLst>
            <pc:docMk/>
            <pc:sldMk cId="767519772" sldId="268"/>
            <ac:spMk id="6426" creationId="{778A4102-2E97-D317-A22C-3E1C97A24788}"/>
          </ac:spMkLst>
        </pc:spChg>
        <pc:spChg chg="mod">
          <ac:chgData name="One Skill" userId="8d49c830ac36a521" providerId="LiveId" clId="{EA354719-4A8A-47E8-A6A4-79A949610386}" dt="2024-04-18T13:40:59.976" v="3508" actId="27803"/>
          <ac:spMkLst>
            <pc:docMk/>
            <pc:sldMk cId="767519772" sldId="268"/>
            <ac:spMk id="6427" creationId="{06D8E8EC-07C9-B34E-2BBE-4A27A9619C91}"/>
          </ac:spMkLst>
        </pc:spChg>
        <pc:spChg chg="mod">
          <ac:chgData name="One Skill" userId="8d49c830ac36a521" providerId="LiveId" clId="{EA354719-4A8A-47E8-A6A4-79A949610386}" dt="2024-04-18T13:40:59.976" v="3508" actId="27803"/>
          <ac:spMkLst>
            <pc:docMk/>
            <pc:sldMk cId="767519772" sldId="268"/>
            <ac:spMk id="6428" creationId="{F7AEA1EC-8A4D-E40F-3946-8F2242936E7F}"/>
          </ac:spMkLst>
        </pc:spChg>
        <pc:spChg chg="mod">
          <ac:chgData name="One Skill" userId="8d49c830ac36a521" providerId="LiveId" clId="{EA354719-4A8A-47E8-A6A4-79A949610386}" dt="2024-04-18T13:40:59.976" v="3508" actId="27803"/>
          <ac:spMkLst>
            <pc:docMk/>
            <pc:sldMk cId="767519772" sldId="268"/>
            <ac:spMk id="6429" creationId="{769D9598-5756-ABDA-55DC-68C0735F2B12}"/>
          </ac:spMkLst>
        </pc:spChg>
        <pc:spChg chg="mod">
          <ac:chgData name="One Skill" userId="8d49c830ac36a521" providerId="LiveId" clId="{EA354719-4A8A-47E8-A6A4-79A949610386}" dt="2024-04-18T13:40:59.976" v="3508" actId="27803"/>
          <ac:spMkLst>
            <pc:docMk/>
            <pc:sldMk cId="767519772" sldId="268"/>
            <ac:spMk id="6430" creationId="{F14F811B-06DC-7874-0DE4-38696A6EB288}"/>
          </ac:spMkLst>
        </pc:spChg>
        <pc:spChg chg="mod">
          <ac:chgData name="One Skill" userId="8d49c830ac36a521" providerId="LiveId" clId="{EA354719-4A8A-47E8-A6A4-79A949610386}" dt="2024-04-18T13:40:59.976" v="3508" actId="27803"/>
          <ac:spMkLst>
            <pc:docMk/>
            <pc:sldMk cId="767519772" sldId="268"/>
            <ac:spMk id="6431" creationId="{A68C015D-5B6B-AFDA-A969-C9D66E2F443A}"/>
          </ac:spMkLst>
        </pc:spChg>
        <pc:spChg chg="mod">
          <ac:chgData name="One Skill" userId="8d49c830ac36a521" providerId="LiveId" clId="{EA354719-4A8A-47E8-A6A4-79A949610386}" dt="2024-04-18T13:40:59.976" v="3508" actId="27803"/>
          <ac:spMkLst>
            <pc:docMk/>
            <pc:sldMk cId="767519772" sldId="268"/>
            <ac:spMk id="6432" creationId="{61FB101C-D454-7617-2559-8D50C60C7E86}"/>
          </ac:spMkLst>
        </pc:spChg>
        <pc:spChg chg="mod">
          <ac:chgData name="One Skill" userId="8d49c830ac36a521" providerId="LiveId" clId="{EA354719-4A8A-47E8-A6A4-79A949610386}" dt="2024-04-18T13:40:59.976" v="3508" actId="27803"/>
          <ac:spMkLst>
            <pc:docMk/>
            <pc:sldMk cId="767519772" sldId="268"/>
            <ac:spMk id="6433" creationId="{2726F771-D74E-DDF1-E8B2-735F136CE658}"/>
          </ac:spMkLst>
        </pc:spChg>
        <pc:spChg chg="mod">
          <ac:chgData name="One Skill" userId="8d49c830ac36a521" providerId="LiveId" clId="{EA354719-4A8A-47E8-A6A4-79A949610386}" dt="2024-04-18T13:40:59.976" v="3508" actId="27803"/>
          <ac:spMkLst>
            <pc:docMk/>
            <pc:sldMk cId="767519772" sldId="268"/>
            <ac:spMk id="6434" creationId="{BB083FFC-DA2D-A375-FD84-AC158CB025CF}"/>
          </ac:spMkLst>
        </pc:spChg>
        <pc:spChg chg="mod">
          <ac:chgData name="One Skill" userId="8d49c830ac36a521" providerId="LiveId" clId="{EA354719-4A8A-47E8-A6A4-79A949610386}" dt="2024-04-18T13:40:59.976" v="3508" actId="27803"/>
          <ac:spMkLst>
            <pc:docMk/>
            <pc:sldMk cId="767519772" sldId="268"/>
            <ac:spMk id="6435" creationId="{F7D1882A-0AD6-DF8D-FF3A-46EEB2AC3E27}"/>
          </ac:spMkLst>
        </pc:spChg>
        <pc:spChg chg="mod">
          <ac:chgData name="One Skill" userId="8d49c830ac36a521" providerId="LiveId" clId="{EA354719-4A8A-47E8-A6A4-79A949610386}" dt="2024-04-18T13:40:59.976" v="3508" actId="27803"/>
          <ac:spMkLst>
            <pc:docMk/>
            <pc:sldMk cId="767519772" sldId="268"/>
            <ac:spMk id="6436" creationId="{AA19162C-F342-0793-E121-01E4F3339FC4}"/>
          </ac:spMkLst>
        </pc:spChg>
        <pc:spChg chg="mod">
          <ac:chgData name="One Skill" userId="8d49c830ac36a521" providerId="LiveId" clId="{EA354719-4A8A-47E8-A6A4-79A949610386}" dt="2024-04-18T13:40:59.976" v="3508" actId="27803"/>
          <ac:spMkLst>
            <pc:docMk/>
            <pc:sldMk cId="767519772" sldId="268"/>
            <ac:spMk id="6437" creationId="{CFC8C544-DA3E-2524-78B4-EEF0D0D748DB}"/>
          </ac:spMkLst>
        </pc:spChg>
        <pc:spChg chg="mod">
          <ac:chgData name="One Skill" userId="8d49c830ac36a521" providerId="LiveId" clId="{EA354719-4A8A-47E8-A6A4-79A949610386}" dt="2024-04-18T13:40:59.976" v="3508" actId="27803"/>
          <ac:spMkLst>
            <pc:docMk/>
            <pc:sldMk cId="767519772" sldId="268"/>
            <ac:spMk id="6438" creationId="{C6FB80FA-B6FC-6512-AC48-57988F6BF257}"/>
          </ac:spMkLst>
        </pc:spChg>
        <pc:spChg chg="mod">
          <ac:chgData name="One Skill" userId="8d49c830ac36a521" providerId="LiveId" clId="{EA354719-4A8A-47E8-A6A4-79A949610386}" dt="2024-04-18T13:40:59.976" v="3508" actId="27803"/>
          <ac:spMkLst>
            <pc:docMk/>
            <pc:sldMk cId="767519772" sldId="268"/>
            <ac:spMk id="6439" creationId="{7B1F9487-5509-0C72-6D1E-4C6FB7563F4E}"/>
          </ac:spMkLst>
        </pc:spChg>
        <pc:spChg chg="mod">
          <ac:chgData name="One Skill" userId="8d49c830ac36a521" providerId="LiveId" clId="{EA354719-4A8A-47E8-A6A4-79A949610386}" dt="2024-04-18T13:40:59.976" v="3508" actId="27803"/>
          <ac:spMkLst>
            <pc:docMk/>
            <pc:sldMk cId="767519772" sldId="268"/>
            <ac:spMk id="6440" creationId="{DE967ECE-4A55-49A9-AEB6-681570AFC357}"/>
          </ac:spMkLst>
        </pc:spChg>
        <pc:spChg chg="mod">
          <ac:chgData name="One Skill" userId="8d49c830ac36a521" providerId="LiveId" clId="{EA354719-4A8A-47E8-A6A4-79A949610386}" dt="2024-04-18T13:40:59.976" v="3508" actId="27803"/>
          <ac:spMkLst>
            <pc:docMk/>
            <pc:sldMk cId="767519772" sldId="268"/>
            <ac:spMk id="6441" creationId="{176DAEF4-B07E-8CD0-E567-D46953D00412}"/>
          </ac:spMkLst>
        </pc:spChg>
        <pc:spChg chg="mod">
          <ac:chgData name="One Skill" userId="8d49c830ac36a521" providerId="LiveId" clId="{EA354719-4A8A-47E8-A6A4-79A949610386}" dt="2024-04-18T13:40:59.976" v="3508" actId="27803"/>
          <ac:spMkLst>
            <pc:docMk/>
            <pc:sldMk cId="767519772" sldId="268"/>
            <ac:spMk id="6442" creationId="{21091390-B233-0CBF-E345-A8D0B5294B48}"/>
          </ac:spMkLst>
        </pc:spChg>
        <pc:spChg chg="mod">
          <ac:chgData name="One Skill" userId="8d49c830ac36a521" providerId="LiveId" clId="{EA354719-4A8A-47E8-A6A4-79A949610386}" dt="2024-04-18T13:40:59.976" v="3508" actId="27803"/>
          <ac:spMkLst>
            <pc:docMk/>
            <pc:sldMk cId="767519772" sldId="268"/>
            <ac:spMk id="6443" creationId="{61E89B0F-3FF5-2334-4475-1A933417FF1F}"/>
          </ac:spMkLst>
        </pc:spChg>
        <pc:spChg chg="mod">
          <ac:chgData name="One Skill" userId="8d49c830ac36a521" providerId="LiveId" clId="{EA354719-4A8A-47E8-A6A4-79A949610386}" dt="2024-04-18T13:40:59.976" v="3508" actId="27803"/>
          <ac:spMkLst>
            <pc:docMk/>
            <pc:sldMk cId="767519772" sldId="268"/>
            <ac:spMk id="6444" creationId="{1523B97B-0044-F281-493D-7BBBDF66F5CA}"/>
          </ac:spMkLst>
        </pc:spChg>
        <pc:spChg chg="mod">
          <ac:chgData name="One Skill" userId="8d49c830ac36a521" providerId="LiveId" clId="{EA354719-4A8A-47E8-A6A4-79A949610386}" dt="2024-04-18T13:40:59.976" v="3508" actId="27803"/>
          <ac:spMkLst>
            <pc:docMk/>
            <pc:sldMk cId="767519772" sldId="268"/>
            <ac:spMk id="6445" creationId="{407C89E6-B858-2517-693A-2831D163F4E4}"/>
          </ac:spMkLst>
        </pc:spChg>
        <pc:spChg chg="mod">
          <ac:chgData name="One Skill" userId="8d49c830ac36a521" providerId="LiveId" clId="{EA354719-4A8A-47E8-A6A4-79A949610386}" dt="2024-04-18T13:40:59.976" v="3508" actId="27803"/>
          <ac:spMkLst>
            <pc:docMk/>
            <pc:sldMk cId="767519772" sldId="268"/>
            <ac:spMk id="6446" creationId="{72D5BBB1-7075-E9FF-4F20-D9E44F862215}"/>
          </ac:spMkLst>
        </pc:spChg>
        <pc:spChg chg="mod">
          <ac:chgData name="One Skill" userId="8d49c830ac36a521" providerId="LiveId" clId="{EA354719-4A8A-47E8-A6A4-79A949610386}" dt="2024-04-18T13:40:59.976" v="3508" actId="27803"/>
          <ac:spMkLst>
            <pc:docMk/>
            <pc:sldMk cId="767519772" sldId="268"/>
            <ac:spMk id="6447" creationId="{7BF61D5C-629F-2688-5591-4C3CF011E721}"/>
          </ac:spMkLst>
        </pc:spChg>
        <pc:spChg chg="mod">
          <ac:chgData name="One Skill" userId="8d49c830ac36a521" providerId="LiveId" clId="{EA354719-4A8A-47E8-A6A4-79A949610386}" dt="2024-04-18T13:40:59.976" v="3508" actId="27803"/>
          <ac:spMkLst>
            <pc:docMk/>
            <pc:sldMk cId="767519772" sldId="268"/>
            <ac:spMk id="6448" creationId="{CA4AACF7-5B95-8AD3-BBFC-ED8938E10435}"/>
          </ac:spMkLst>
        </pc:spChg>
        <pc:spChg chg="mod">
          <ac:chgData name="One Skill" userId="8d49c830ac36a521" providerId="LiveId" clId="{EA354719-4A8A-47E8-A6A4-79A949610386}" dt="2024-04-18T13:40:59.976" v="3508" actId="27803"/>
          <ac:spMkLst>
            <pc:docMk/>
            <pc:sldMk cId="767519772" sldId="268"/>
            <ac:spMk id="6449" creationId="{FB175682-6F43-FD5E-9851-48CA89146CDC}"/>
          </ac:spMkLst>
        </pc:spChg>
        <pc:spChg chg="mod">
          <ac:chgData name="One Skill" userId="8d49c830ac36a521" providerId="LiveId" clId="{EA354719-4A8A-47E8-A6A4-79A949610386}" dt="2024-04-18T13:40:59.976" v="3508" actId="27803"/>
          <ac:spMkLst>
            <pc:docMk/>
            <pc:sldMk cId="767519772" sldId="268"/>
            <ac:spMk id="6450" creationId="{258E9031-6A2F-1BCE-6A6D-EAE68CF5ED91}"/>
          </ac:spMkLst>
        </pc:spChg>
        <pc:spChg chg="mod">
          <ac:chgData name="One Skill" userId="8d49c830ac36a521" providerId="LiveId" clId="{EA354719-4A8A-47E8-A6A4-79A949610386}" dt="2024-04-18T13:40:59.976" v="3508" actId="27803"/>
          <ac:spMkLst>
            <pc:docMk/>
            <pc:sldMk cId="767519772" sldId="268"/>
            <ac:spMk id="6451" creationId="{ADD74509-8C97-0453-AC48-4A3BC82B0F80}"/>
          </ac:spMkLst>
        </pc:spChg>
        <pc:spChg chg="mod">
          <ac:chgData name="One Skill" userId="8d49c830ac36a521" providerId="LiveId" clId="{EA354719-4A8A-47E8-A6A4-79A949610386}" dt="2024-04-18T13:40:59.976" v="3508" actId="27803"/>
          <ac:spMkLst>
            <pc:docMk/>
            <pc:sldMk cId="767519772" sldId="268"/>
            <ac:spMk id="6452" creationId="{FC67033C-372E-10E4-8438-CAD39DD11474}"/>
          </ac:spMkLst>
        </pc:spChg>
        <pc:spChg chg="mod">
          <ac:chgData name="One Skill" userId="8d49c830ac36a521" providerId="LiveId" clId="{EA354719-4A8A-47E8-A6A4-79A949610386}" dt="2024-04-18T13:40:59.976" v="3508" actId="27803"/>
          <ac:spMkLst>
            <pc:docMk/>
            <pc:sldMk cId="767519772" sldId="268"/>
            <ac:spMk id="6453" creationId="{E177A8E3-7EB0-939E-02D0-C2FA49FBA709}"/>
          </ac:spMkLst>
        </pc:spChg>
        <pc:spChg chg="mod">
          <ac:chgData name="One Skill" userId="8d49c830ac36a521" providerId="LiveId" clId="{EA354719-4A8A-47E8-A6A4-79A949610386}" dt="2024-04-18T13:40:59.976" v="3508" actId="27803"/>
          <ac:spMkLst>
            <pc:docMk/>
            <pc:sldMk cId="767519772" sldId="268"/>
            <ac:spMk id="6454" creationId="{9DDEE072-A333-D3E9-0FD8-7CF16DA577CF}"/>
          </ac:spMkLst>
        </pc:spChg>
        <pc:spChg chg="mod">
          <ac:chgData name="One Skill" userId="8d49c830ac36a521" providerId="LiveId" clId="{EA354719-4A8A-47E8-A6A4-79A949610386}" dt="2024-04-18T13:40:59.976" v="3508" actId="27803"/>
          <ac:spMkLst>
            <pc:docMk/>
            <pc:sldMk cId="767519772" sldId="268"/>
            <ac:spMk id="6455" creationId="{4D5CE1B5-3BEC-1A5B-AD49-919F6F45E1D1}"/>
          </ac:spMkLst>
        </pc:spChg>
        <pc:spChg chg="mod">
          <ac:chgData name="One Skill" userId="8d49c830ac36a521" providerId="LiveId" clId="{EA354719-4A8A-47E8-A6A4-79A949610386}" dt="2024-04-18T13:40:59.976" v="3508" actId="27803"/>
          <ac:spMkLst>
            <pc:docMk/>
            <pc:sldMk cId="767519772" sldId="268"/>
            <ac:spMk id="6456" creationId="{76D2101C-5556-CF7E-2D2C-CEBEDE6BCE59}"/>
          </ac:spMkLst>
        </pc:spChg>
        <pc:spChg chg="mod">
          <ac:chgData name="One Skill" userId="8d49c830ac36a521" providerId="LiveId" clId="{EA354719-4A8A-47E8-A6A4-79A949610386}" dt="2024-04-18T13:40:59.976" v="3508" actId="27803"/>
          <ac:spMkLst>
            <pc:docMk/>
            <pc:sldMk cId="767519772" sldId="268"/>
            <ac:spMk id="6457" creationId="{97699BA0-0881-63B3-95E5-095AF80F24CD}"/>
          </ac:spMkLst>
        </pc:spChg>
        <pc:spChg chg="mod">
          <ac:chgData name="One Skill" userId="8d49c830ac36a521" providerId="LiveId" clId="{EA354719-4A8A-47E8-A6A4-79A949610386}" dt="2024-04-18T13:40:59.976" v="3508" actId="27803"/>
          <ac:spMkLst>
            <pc:docMk/>
            <pc:sldMk cId="767519772" sldId="268"/>
            <ac:spMk id="6458" creationId="{CFFADB07-ED83-4AD1-6B25-997710A1F32E}"/>
          </ac:spMkLst>
        </pc:spChg>
        <pc:spChg chg="mod">
          <ac:chgData name="One Skill" userId="8d49c830ac36a521" providerId="LiveId" clId="{EA354719-4A8A-47E8-A6A4-79A949610386}" dt="2024-04-18T13:40:59.976" v="3508" actId="27803"/>
          <ac:spMkLst>
            <pc:docMk/>
            <pc:sldMk cId="767519772" sldId="268"/>
            <ac:spMk id="6459" creationId="{7185CEBF-8B9B-E1B1-6450-9C0E766314FA}"/>
          </ac:spMkLst>
        </pc:spChg>
        <pc:spChg chg="mod">
          <ac:chgData name="One Skill" userId="8d49c830ac36a521" providerId="LiveId" clId="{EA354719-4A8A-47E8-A6A4-79A949610386}" dt="2024-04-18T13:40:59.976" v="3508" actId="27803"/>
          <ac:spMkLst>
            <pc:docMk/>
            <pc:sldMk cId="767519772" sldId="268"/>
            <ac:spMk id="6460" creationId="{E0B1C63E-2E45-F190-4A26-97C50BAEF7D5}"/>
          </ac:spMkLst>
        </pc:spChg>
        <pc:spChg chg="mod">
          <ac:chgData name="One Skill" userId="8d49c830ac36a521" providerId="LiveId" clId="{EA354719-4A8A-47E8-A6A4-79A949610386}" dt="2024-04-18T13:40:59.976" v="3508" actId="27803"/>
          <ac:spMkLst>
            <pc:docMk/>
            <pc:sldMk cId="767519772" sldId="268"/>
            <ac:spMk id="6461" creationId="{FE13D428-2E36-C117-7AB4-D6B0CAEA4369}"/>
          </ac:spMkLst>
        </pc:spChg>
        <pc:spChg chg="mod">
          <ac:chgData name="One Skill" userId="8d49c830ac36a521" providerId="LiveId" clId="{EA354719-4A8A-47E8-A6A4-79A949610386}" dt="2024-04-18T13:40:59.976" v="3508" actId="27803"/>
          <ac:spMkLst>
            <pc:docMk/>
            <pc:sldMk cId="767519772" sldId="268"/>
            <ac:spMk id="6462" creationId="{0CE03096-A3DD-4F22-0438-9D9D36E061AC}"/>
          </ac:spMkLst>
        </pc:spChg>
        <pc:spChg chg="mod">
          <ac:chgData name="One Skill" userId="8d49c830ac36a521" providerId="LiveId" clId="{EA354719-4A8A-47E8-A6A4-79A949610386}" dt="2024-04-18T13:40:59.976" v="3508" actId="27803"/>
          <ac:spMkLst>
            <pc:docMk/>
            <pc:sldMk cId="767519772" sldId="268"/>
            <ac:spMk id="6463" creationId="{E6E9E401-6065-FF9C-4078-D697282207F2}"/>
          </ac:spMkLst>
        </pc:spChg>
        <pc:spChg chg="mod">
          <ac:chgData name="One Skill" userId="8d49c830ac36a521" providerId="LiveId" clId="{EA354719-4A8A-47E8-A6A4-79A949610386}" dt="2024-04-18T13:40:59.976" v="3508" actId="27803"/>
          <ac:spMkLst>
            <pc:docMk/>
            <pc:sldMk cId="767519772" sldId="268"/>
            <ac:spMk id="6464" creationId="{E6F82C2A-8D1C-FCDC-9C12-C0FE7B9A90DE}"/>
          </ac:spMkLst>
        </pc:spChg>
        <pc:spChg chg="mod">
          <ac:chgData name="One Skill" userId="8d49c830ac36a521" providerId="LiveId" clId="{EA354719-4A8A-47E8-A6A4-79A949610386}" dt="2024-04-18T13:40:59.976" v="3508" actId="27803"/>
          <ac:spMkLst>
            <pc:docMk/>
            <pc:sldMk cId="767519772" sldId="268"/>
            <ac:spMk id="6465" creationId="{6C0F224E-D4B9-975C-021E-3F7EB9F04B58}"/>
          </ac:spMkLst>
        </pc:spChg>
        <pc:spChg chg="mod">
          <ac:chgData name="One Skill" userId="8d49c830ac36a521" providerId="LiveId" clId="{EA354719-4A8A-47E8-A6A4-79A949610386}" dt="2024-04-18T13:40:59.976" v="3508" actId="27803"/>
          <ac:spMkLst>
            <pc:docMk/>
            <pc:sldMk cId="767519772" sldId="268"/>
            <ac:spMk id="6466" creationId="{6427989B-020B-189F-DB98-48F119EE25E1}"/>
          </ac:spMkLst>
        </pc:spChg>
        <pc:spChg chg="mod">
          <ac:chgData name="One Skill" userId="8d49c830ac36a521" providerId="LiveId" clId="{EA354719-4A8A-47E8-A6A4-79A949610386}" dt="2024-04-18T13:40:59.976" v="3508" actId="27803"/>
          <ac:spMkLst>
            <pc:docMk/>
            <pc:sldMk cId="767519772" sldId="268"/>
            <ac:spMk id="6467" creationId="{4B8867D1-5CA1-B3FD-89F6-0658D33AB5FB}"/>
          </ac:spMkLst>
        </pc:spChg>
        <pc:spChg chg="mod">
          <ac:chgData name="One Skill" userId="8d49c830ac36a521" providerId="LiveId" clId="{EA354719-4A8A-47E8-A6A4-79A949610386}" dt="2024-04-18T13:40:59.976" v="3508" actId="27803"/>
          <ac:spMkLst>
            <pc:docMk/>
            <pc:sldMk cId="767519772" sldId="268"/>
            <ac:spMk id="6468" creationId="{B9092422-C612-CA34-00C9-E1E8F7C49638}"/>
          </ac:spMkLst>
        </pc:spChg>
        <pc:spChg chg="mod">
          <ac:chgData name="One Skill" userId="8d49c830ac36a521" providerId="LiveId" clId="{EA354719-4A8A-47E8-A6A4-79A949610386}" dt="2024-04-18T13:40:59.976" v="3508" actId="27803"/>
          <ac:spMkLst>
            <pc:docMk/>
            <pc:sldMk cId="767519772" sldId="268"/>
            <ac:spMk id="6469" creationId="{2D36FC1E-6188-FF3F-774D-404EC513EB9B}"/>
          </ac:spMkLst>
        </pc:spChg>
        <pc:spChg chg="mod">
          <ac:chgData name="One Skill" userId="8d49c830ac36a521" providerId="LiveId" clId="{EA354719-4A8A-47E8-A6A4-79A949610386}" dt="2024-04-18T13:40:59.976" v="3508" actId="27803"/>
          <ac:spMkLst>
            <pc:docMk/>
            <pc:sldMk cId="767519772" sldId="268"/>
            <ac:spMk id="6470" creationId="{157F36C8-F99D-FB78-55F3-722B4B382925}"/>
          </ac:spMkLst>
        </pc:spChg>
        <pc:spChg chg="mod">
          <ac:chgData name="One Skill" userId="8d49c830ac36a521" providerId="LiveId" clId="{EA354719-4A8A-47E8-A6A4-79A949610386}" dt="2024-04-18T13:40:59.976" v="3508" actId="27803"/>
          <ac:spMkLst>
            <pc:docMk/>
            <pc:sldMk cId="767519772" sldId="268"/>
            <ac:spMk id="6471" creationId="{2E368B8A-1F88-381B-2259-D8E2C5B57F47}"/>
          </ac:spMkLst>
        </pc:spChg>
        <pc:spChg chg="mod">
          <ac:chgData name="One Skill" userId="8d49c830ac36a521" providerId="LiveId" clId="{EA354719-4A8A-47E8-A6A4-79A949610386}" dt="2024-04-18T13:40:59.976" v="3508" actId="27803"/>
          <ac:spMkLst>
            <pc:docMk/>
            <pc:sldMk cId="767519772" sldId="268"/>
            <ac:spMk id="6472" creationId="{A8EFD1D5-38F7-8307-68F2-21B24BAC4D03}"/>
          </ac:spMkLst>
        </pc:spChg>
        <pc:spChg chg="mod">
          <ac:chgData name="One Skill" userId="8d49c830ac36a521" providerId="LiveId" clId="{EA354719-4A8A-47E8-A6A4-79A949610386}" dt="2024-04-18T13:40:59.976" v="3508" actId="27803"/>
          <ac:spMkLst>
            <pc:docMk/>
            <pc:sldMk cId="767519772" sldId="268"/>
            <ac:spMk id="6473" creationId="{0CFE9B8E-4180-121D-5262-73ABBC8A0403}"/>
          </ac:spMkLst>
        </pc:spChg>
        <pc:spChg chg="mod">
          <ac:chgData name="One Skill" userId="8d49c830ac36a521" providerId="LiveId" clId="{EA354719-4A8A-47E8-A6A4-79A949610386}" dt="2024-04-18T13:40:59.976" v="3508" actId="27803"/>
          <ac:spMkLst>
            <pc:docMk/>
            <pc:sldMk cId="767519772" sldId="268"/>
            <ac:spMk id="6474" creationId="{AF2BF55F-E65A-2638-F3C2-F4B5992C8492}"/>
          </ac:spMkLst>
        </pc:spChg>
        <pc:spChg chg="mod">
          <ac:chgData name="One Skill" userId="8d49c830ac36a521" providerId="LiveId" clId="{EA354719-4A8A-47E8-A6A4-79A949610386}" dt="2024-04-18T13:40:59.976" v="3508" actId="27803"/>
          <ac:spMkLst>
            <pc:docMk/>
            <pc:sldMk cId="767519772" sldId="268"/>
            <ac:spMk id="6475" creationId="{2C32EA32-2118-FE5C-C0E1-FD2F0FB662DC}"/>
          </ac:spMkLst>
        </pc:spChg>
        <pc:spChg chg="mod">
          <ac:chgData name="One Skill" userId="8d49c830ac36a521" providerId="LiveId" clId="{EA354719-4A8A-47E8-A6A4-79A949610386}" dt="2024-04-18T13:40:59.976" v="3508" actId="27803"/>
          <ac:spMkLst>
            <pc:docMk/>
            <pc:sldMk cId="767519772" sldId="268"/>
            <ac:spMk id="6476" creationId="{3A8FF4B8-F72C-6107-3630-24C761FED782}"/>
          </ac:spMkLst>
        </pc:spChg>
        <pc:spChg chg="mod">
          <ac:chgData name="One Skill" userId="8d49c830ac36a521" providerId="LiveId" clId="{EA354719-4A8A-47E8-A6A4-79A949610386}" dt="2024-04-18T13:40:59.976" v="3508" actId="27803"/>
          <ac:spMkLst>
            <pc:docMk/>
            <pc:sldMk cId="767519772" sldId="268"/>
            <ac:spMk id="6477" creationId="{44664DB7-24D4-3F22-234B-76D9A636D83B}"/>
          </ac:spMkLst>
        </pc:spChg>
        <pc:spChg chg="mod">
          <ac:chgData name="One Skill" userId="8d49c830ac36a521" providerId="LiveId" clId="{EA354719-4A8A-47E8-A6A4-79A949610386}" dt="2024-04-18T13:40:59.976" v="3508" actId="27803"/>
          <ac:spMkLst>
            <pc:docMk/>
            <pc:sldMk cId="767519772" sldId="268"/>
            <ac:spMk id="6478" creationId="{B4E1F25C-0351-843C-E7EC-8AAE5FFADB9B}"/>
          </ac:spMkLst>
        </pc:spChg>
        <pc:spChg chg="mod">
          <ac:chgData name="One Skill" userId="8d49c830ac36a521" providerId="LiveId" clId="{EA354719-4A8A-47E8-A6A4-79A949610386}" dt="2024-04-18T13:40:59.976" v="3508" actId="27803"/>
          <ac:spMkLst>
            <pc:docMk/>
            <pc:sldMk cId="767519772" sldId="268"/>
            <ac:spMk id="6479" creationId="{BDDCD96A-D35C-17A7-A594-ABAD1898D5BE}"/>
          </ac:spMkLst>
        </pc:spChg>
        <pc:spChg chg="mod">
          <ac:chgData name="One Skill" userId="8d49c830ac36a521" providerId="LiveId" clId="{EA354719-4A8A-47E8-A6A4-79A949610386}" dt="2024-04-18T13:40:59.976" v="3508" actId="27803"/>
          <ac:spMkLst>
            <pc:docMk/>
            <pc:sldMk cId="767519772" sldId="268"/>
            <ac:spMk id="6480" creationId="{E56B6822-AE09-162F-0339-2B5276CAF0DC}"/>
          </ac:spMkLst>
        </pc:spChg>
        <pc:spChg chg="mod">
          <ac:chgData name="One Skill" userId="8d49c830ac36a521" providerId="LiveId" clId="{EA354719-4A8A-47E8-A6A4-79A949610386}" dt="2024-04-18T13:40:59.976" v="3508" actId="27803"/>
          <ac:spMkLst>
            <pc:docMk/>
            <pc:sldMk cId="767519772" sldId="268"/>
            <ac:spMk id="6481" creationId="{D9029761-DA51-D8F0-67EA-16A09757A9A1}"/>
          </ac:spMkLst>
        </pc:spChg>
        <pc:spChg chg="mod">
          <ac:chgData name="One Skill" userId="8d49c830ac36a521" providerId="LiveId" clId="{EA354719-4A8A-47E8-A6A4-79A949610386}" dt="2024-04-18T13:40:59.976" v="3508" actId="27803"/>
          <ac:spMkLst>
            <pc:docMk/>
            <pc:sldMk cId="767519772" sldId="268"/>
            <ac:spMk id="6482" creationId="{5609CC25-BB0A-5F3D-6D82-16E7BC7CDF26}"/>
          </ac:spMkLst>
        </pc:spChg>
        <pc:spChg chg="mod">
          <ac:chgData name="One Skill" userId="8d49c830ac36a521" providerId="LiveId" clId="{EA354719-4A8A-47E8-A6A4-79A949610386}" dt="2024-04-18T13:40:59.976" v="3508" actId="27803"/>
          <ac:spMkLst>
            <pc:docMk/>
            <pc:sldMk cId="767519772" sldId="268"/>
            <ac:spMk id="6483" creationId="{F633D867-13CC-23FC-A96B-E934AA6BE3E4}"/>
          </ac:spMkLst>
        </pc:spChg>
        <pc:spChg chg="mod">
          <ac:chgData name="One Skill" userId="8d49c830ac36a521" providerId="LiveId" clId="{EA354719-4A8A-47E8-A6A4-79A949610386}" dt="2024-04-18T13:40:59.976" v="3508" actId="27803"/>
          <ac:spMkLst>
            <pc:docMk/>
            <pc:sldMk cId="767519772" sldId="268"/>
            <ac:spMk id="6484" creationId="{4D7DACD9-1B51-C317-D06F-245C6ED942FE}"/>
          </ac:spMkLst>
        </pc:spChg>
        <pc:spChg chg="mod">
          <ac:chgData name="One Skill" userId="8d49c830ac36a521" providerId="LiveId" clId="{EA354719-4A8A-47E8-A6A4-79A949610386}" dt="2024-04-18T13:40:59.976" v="3508" actId="27803"/>
          <ac:spMkLst>
            <pc:docMk/>
            <pc:sldMk cId="767519772" sldId="268"/>
            <ac:spMk id="6485" creationId="{83176DF3-03FD-9C21-E473-0A84B1626317}"/>
          </ac:spMkLst>
        </pc:spChg>
        <pc:spChg chg="mod">
          <ac:chgData name="One Skill" userId="8d49c830ac36a521" providerId="LiveId" clId="{EA354719-4A8A-47E8-A6A4-79A949610386}" dt="2024-04-18T13:40:59.976" v="3508" actId="27803"/>
          <ac:spMkLst>
            <pc:docMk/>
            <pc:sldMk cId="767519772" sldId="268"/>
            <ac:spMk id="6486" creationId="{8EE4D007-8C67-31C5-E580-C3399ADCA734}"/>
          </ac:spMkLst>
        </pc:spChg>
        <pc:spChg chg="mod">
          <ac:chgData name="One Skill" userId="8d49c830ac36a521" providerId="LiveId" clId="{EA354719-4A8A-47E8-A6A4-79A949610386}" dt="2024-04-18T13:40:59.976" v="3508" actId="27803"/>
          <ac:spMkLst>
            <pc:docMk/>
            <pc:sldMk cId="767519772" sldId="268"/>
            <ac:spMk id="6487" creationId="{C3C2CCEB-6D9F-083F-2CCA-412F93611F58}"/>
          </ac:spMkLst>
        </pc:spChg>
        <pc:spChg chg="mod">
          <ac:chgData name="One Skill" userId="8d49c830ac36a521" providerId="LiveId" clId="{EA354719-4A8A-47E8-A6A4-79A949610386}" dt="2024-04-18T13:40:59.976" v="3508" actId="27803"/>
          <ac:spMkLst>
            <pc:docMk/>
            <pc:sldMk cId="767519772" sldId="268"/>
            <ac:spMk id="6488" creationId="{10B2CC05-7026-3895-E2DD-04CA5E449427}"/>
          </ac:spMkLst>
        </pc:spChg>
        <pc:spChg chg="mod">
          <ac:chgData name="One Skill" userId="8d49c830ac36a521" providerId="LiveId" clId="{EA354719-4A8A-47E8-A6A4-79A949610386}" dt="2024-04-18T13:40:59.976" v="3508" actId="27803"/>
          <ac:spMkLst>
            <pc:docMk/>
            <pc:sldMk cId="767519772" sldId="268"/>
            <ac:spMk id="6489" creationId="{1B77C17E-727A-AE7B-19C3-185AFAF11BFE}"/>
          </ac:spMkLst>
        </pc:spChg>
        <pc:spChg chg="mod">
          <ac:chgData name="One Skill" userId="8d49c830ac36a521" providerId="LiveId" clId="{EA354719-4A8A-47E8-A6A4-79A949610386}" dt="2024-04-18T13:40:59.976" v="3508" actId="27803"/>
          <ac:spMkLst>
            <pc:docMk/>
            <pc:sldMk cId="767519772" sldId="268"/>
            <ac:spMk id="6490" creationId="{D94E5511-2072-6AFD-28D2-17AA5D87FE84}"/>
          </ac:spMkLst>
        </pc:spChg>
        <pc:spChg chg="mod">
          <ac:chgData name="One Skill" userId="8d49c830ac36a521" providerId="LiveId" clId="{EA354719-4A8A-47E8-A6A4-79A949610386}" dt="2024-04-18T13:40:59.976" v="3508" actId="27803"/>
          <ac:spMkLst>
            <pc:docMk/>
            <pc:sldMk cId="767519772" sldId="268"/>
            <ac:spMk id="6491" creationId="{65F07E9A-1B90-EC3F-DEFE-F2BBA809D47F}"/>
          </ac:spMkLst>
        </pc:spChg>
        <pc:spChg chg="mod">
          <ac:chgData name="One Skill" userId="8d49c830ac36a521" providerId="LiveId" clId="{EA354719-4A8A-47E8-A6A4-79A949610386}" dt="2024-04-18T13:40:59.976" v="3508" actId="27803"/>
          <ac:spMkLst>
            <pc:docMk/>
            <pc:sldMk cId="767519772" sldId="268"/>
            <ac:spMk id="6492" creationId="{406EE73A-8675-527B-0588-C44612343983}"/>
          </ac:spMkLst>
        </pc:spChg>
        <pc:spChg chg="mod">
          <ac:chgData name="One Skill" userId="8d49c830ac36a521" providerId="LiveId" clId="{EA354719-4A8A-47E8-A6A4-79A949610386}" dt="2024-04-18T13:40:59.976" v="3508" actId="27803"/>
          <ac:spMkLst>
            <pc:docMk/>
            <pc:sldMk cId="767519772" sldId="268"/>
            <ac:spMk id="6493" creationId="{6FAEE09A-58EA-1CEA-0982-2A027B414D5E}"/>
          </ac:spMkLst>
        </pc:spChg>
        <pc:spChg chg="mod">
          <ac:chgData name="One Skill" userId="8d49c830ac36a521" providerId="LiveId" clId="{EA354719-4A8A-47E8-A6A4-79A949610386}" dt="2024-04-18T13:40:59.976" v="3508" actId="27803"/>
          <ac:spMkLst>
            <pc:docMk/>
            <pc:sldMk cId="767519772" sldId="268"/>
            <ac:spMk id="6494" creationId="{CD680A03-5157-2CC8-16F8-F6A956DA86C1}"/>
          </ac:spMkLst>
        </pc:spChg>
        <pc:spChg chg="mod">
          <ac:chgData name="One Skill" userId="8d49c830ac36a521" providerId="LiveId" clId="{EA354719-4A8A-47E8-A6A4-79A949610386}" dt="2024-04-18T13:40:59.976" v="3508" actId="27803"/>
          <ac:spMkLst>
            <pc:docMk/>
            <pc:sldMk cId="767519772" sldId="268"/>
            <ac:spMk id="6495" creationId="{C7D573CE-76AE-7F71-7923-1CFBC57165F1}"/>
          </ac:spMkLst>
        </pc:spChg>
        <pc:spChg chg="mod">
          <ac:chgData name="One Skill" userId="8d49c830ac36a521" providerId="LiveId" clId="{EA354719-4A8A-47E8-A6A4-79A949610386}" dt="2024-04-18T13:40:59.976" v="3508" actId="27803"/>
          <ac:spMkLst>
            <pc:docMk/>
            <pc:sldMk cId="767519772" sldId="268"/>
            <ac:spMk id="6496" creationId="{224D1F65-F110-4E7F-B044-0F3E402ADE43}"/>
          </ac:spMkLst>
        </pc:spChg>
        <pc:spChg chg="mod">
          <ac:chgData name="One Skill" userId="8d49c830ac36a521" providerId="LiveId" clId="{EA354719-4A8A-47E8-A6A4-79A949610386}" dt="2024-04-18T13:40:59.976" v="3508" actId="27803"/>
          <ac:spMkLst>
            <pc:docMk/>
            <pc:sldMk cId="767519772" sldId="268"/>
            <ac:spMk id="6497" creationId="{EDE95AF2-B6FA-5ABC-91FC-1A5ABDDEBB1D}"/>
          </ac:spMkLst>
        </pc:spChg>
        <pc:spChg chg="mod">
          <ac:chgData name="One Skill" userId="8d49c830ac36a521" providerId="LiveId" clId="{EA354719-4A8A-47E8-A6A4-79A949610386}" dt="2024-04-18T13:40:59.976" v="3508" actId="27803"/>
          <ac:spMkLst>
            <pc:docMk/>
            <pc:sldMk cId="767519772" sldId="268"/>
            <ac:spMk id="6498" creationId="{524B2C5A-D418-E4BD-2001-6CB0B0564794}"/>
          </ac:spMkLst>
        </pc:spChg>
        <pc:spChg chg="mod">
          <ac:chgData name="One Skill" userId="8d49c830ac36a521" providerId="LiveId" clId="{EA354719-4A8A-47E8-A6A4-79A949610386}" dt="2024-04-18T13:40:59.976" v="3508" actId="27803"/>
          <ac:spMkLst>
            <pc:docMk/>
            <pc:sldMk cId="767519772" sldId="268"/>
            <ac:spMk id="6499" creationId="{D21C95DB-77CE-F1D4-EAFE-A4A6ED4DB84F}"/>
          </ac:spMkLst>
        </pc:spChg>
        <pc:spChg chg="mod">
          <ac:chgData name="One Skill" userId="8d49c830ac36a521" providerId="LiveId" clId="{EA354719-4A8A-47E8-A6A4-79A949610386}" dt="2024-04-18T13:40:59.976" v="3508" actId="27803"/>
          <ac:spMkLst>
            <pc:docMk/>
            <pc:sldMk cId="767519772" sldId="268"/>
            <ac:spMk id="6500" creationId="{F8F3B055-DFB5-E580-46B8-FEF93E51C0DF}"/>
          </ac:spMkLst>
        </pc:spChg>
        <pc:spChg chg="mod">
          <ac:chgData name="One Skill" userId="8d49c830ac36a521" providerId="LiveId" clId="{EA354719-4A8A-47E8-A6A4-79A949610386}" dt="2024-04-18T13:40:59.976" v="3508" actId="27803"/>
          <ac:spMkLst>
            <pc:docMk/>
            <pc:sldMk cId="767519772" sldId="268"/>
            <ac:spMk id="6501" creationId="{5D837999-FDE3-7DEB-3D87-0B6D8B2A3857}"/>
          </ac:spMkLst>
        </pc:spChg>
        <pc:spChg chg="mod">
          <ac:chgData name="One Skill" userId="8d49c830ac36a521" providerId="LiveId" clId="{EA354719-4A8A-47E8-A6A4-79A949610386}" dt="2024-04-18T13:40:59.976" v="3508" actId="27803"/>
          <ac:spMkLst>
            <pc:docMk/>
            <pc:sldMk cId="767519772" sldId="268"/>
            <ac:spMk id="6502" creationId="{623AB714-DC74-A6D3-525F-1FAC43672A2E}"/>
          </ac:spMkLst>
        </pc:spChg>
        <pc:spChg chg="mod">
          <ac:chgData name="One Skill" userId="8d49c830ac36a521" providerId="LiveId" clId="{EA354719-4A8A-47E8-A6A4-79A949610386}" dt="2024-04-18T13:40:59.976" v="3508" actId="27803"/>
          <ac:spMkLst>
            <pc:docMk/>
            <pc:sldMk cId="767519772" sldId="268"/>
            <ac:spMk id="6503" creationId="{F04855BC-2F85-6C92-02BD-51A65C645C3C}"/>
          </ac:spMkLst>
        </pc:spChg>
        <pc:spChg chg="mod">
          <ac:chgData name="One Skill" userId="8d49c830ac36a521" providerId="LiveId" clId="{EA354719-4A8A-47E8-A6A4-79A949610386}" dt="2024-04-18T13:40:59.976" v="3508" actId="27803"/>
          <ac:spMkLst>
            <pc:docMk/>
            <pc:sldMk cId="767519772" sldId="268"/>
            <ac:spMk id="6504" creationId="{29F48192-DC07-725C-94F0-2967FEBBC9FA}"/>
          </ac:spMkLst>
        </pc:spChg>
        <pc:spChg chg="mod">
          <ac:chgData name="One Skill" userId="8d49c830ac36a521" providerId="LiveId" clId="{EA354719-4A8A-47E8-A6A4-79A949610386}" dt="2024-04-18T13:40:59.976" v="3508" actId="27803"/>
          <ac:spMkLst>
            <pc:docMk/>
            <pc:sldMk cId="767519772" sldId="268"/>
            <ac:spMk id="6505" creationId="{F3221DEF-3E7B-1DAF-6CA2-5CA5F0AF47D4}"/>
          </ac:spMkLst>
        </pc:spChg>
        <pc:spChg chg="mod">
          <ac:chgData name="One Skill" userId="8d49c830ac36a521" providerId="LiveId" clId="{EA354719-4A8A-47E8-A6A4-79A949610386}" dt="2024-04-18T13:40:59.976" v="3508" actId="27803"/>
          <ac:spMkLst>
            <pc:docMk/>
            <pc:sldMk cId="767519772" sldId="268"/>
            <ac:spMk id="6506" creationId="{18D7045E-C339-FDBF-54B2-82970399BD88}"/>
          </ac:spMkLst>
        </pc:spChg>
        <pc:spChg chg="mod">
          <ac:chgData name="One Skill" userId="8d49c830ac36a521" providerId="LiveId" clId="{EA354719-4A8A-47E8-A6A4-79A949610386}" dt="2024-04-18T13:40:59.976" v="3508" actId="27803"/>
          <ac:spMkLst>
            <pc:docMk/>
            <pc:sldMk cId="767519772" sldId="268"/>
            <ac:spMk id="6507" creationId="{20D728B6-DDAB-8F8A-0777-4BF075E8FE65}"/>
          </ac:spMkLst>
        </pc:spChg>
        <pc:spChg chg="mod">
          <ac:chgData name="One Skill" userId="8d49c830ac36a521" providerId="LiveId" clId="{EA354719-4A8A-47E8-A6A4-79A949610386}" dt="2024-04-18T13:40:59.976" v="3508" actId="27803"/>
          <ac:spMkLst>
            <pc:docMk/>
            <pc:sldMk cId="767519772" sldId="268"/>
            <ac:spMk id="6508" creationId="{25857034-00C3-5C82-4256-1E1E78E7DAB3}"/>
          </ac:spMkLst>
        </pc:spChg>
        <pc:spChg chg="mod">
          <ac:chgData name="One Skill" userId="8d49c830ac36a521" providerId="LiveId" clId="{EA354719-4A8A-47E8-A6A4-79A949610386}" dt="2024-04-18T13:40:59.976" v="3508" actId="27803"/>
          <ac:spMkLst>
            <pc:docMk/>
            <pc:sldMk cId="767519772" sldId="268"/>
            <ac:spMk id="6509" creationId="{07EEC3CD-D441-2DBB-DCFC-88349BBAD52C}"/>
          </ac:spMkLst>
        </pc:spChg>
        <pc:spChg chg="mod">
          <ac:chgData name="One Skill" userId="8d49c830ac36a521" providerId="LiveId" clId="{EA354719-4A8A-47E8-A6A4-79A949610386}" dt="2024-04-18T13:40:59.976" v="3508" actId="27803"/>
          <ac:spMkLst>
            <pc:docMk/>
            <pc:sldMk cId="767519772" sldId="268"/>
            <ac:spMk id="6510" creationId="{6CA25392-F3E3-BDE7-0059-2B79600E3926}"/>
          </ac:spMkLst>
        </pc:spChg>
        <pc:spChg chg="mod">
          <ac:chgData name="One Skill" userId="8d49c830ac36a521" providerId="LiveId" clId="{EA354719-4A8A-47E8-A6A4-79A949610386}" dt="2024-04-18T13:40:59.976" v="3508" actId="27803"/>
          <ac:spMkLst>
            <pc:docMk/>
            <pc:sldMk cId="767519772" sldId="268"/>
            <ac:spMk id="6511" creationId="{21D76727-00D5-BDFA-E435-4E5C7373968F}"/>
          </ac:spMkLst>
        </pc:spChg>
        <pc:spChg chg="mod">
          <ac:chgData name="One Skill" userId="8d49c830ac36a521" providerId="LiveId" clId="{EA354719-4A8A-47E8-A6A4-79A949610386}" dt="2024-04-18T13:40:59.976" v="3508" actId="27803"/>
          <ac:spMkLst>
            <pc:docMk/>
            <pc:sldMk cId="767519772" sldId="268"/>
            <ac:spMk id="6512" creationId="{C9A3B8A7-F358-0B89-7286-B14FDDE8667E}"/>
          </ac:spMkLst>
        </pc:spChg>
        <pc:spChg chg="mod">
          <ac:chgData name="One Skill" userId="8d49c830ac36a521" providerId="LiveId" clId="{EA354719-4A8A-47E8-A6A4-79A949610386}" dt="2024-04-18T13:40:59.976" v="3508" actId="27803"/>
          <ac:spMkLst>
            <pc:docMk/>
            <pc:sldMk cId="767519772" sldId="268"/>
            <ac:spMk id="6513" creationId="{2D65B7A8-A859-F242-0F01-CEFC5373601F}"/>
          </ac:spMkLst>
        </pc:spChg>
        <pc:spChg chg="mod">
          <ac:chgData name="One Skill" userId="8d49c830ac36a521" providerId="LiveId" clId="{EA354719-4A8A-47E8-A6A4-79A949610386}" dt="2024-04-18T13:40:59.976" v="3508" actId="27803"/>
          <ac:spMkLst>
            <pc:docMk/>
            <pc:sldMk cId="767519772" sldId="268"/>
            <ac:spMk id="6514" creationId="{D72D05C2-56C8-FFEC-F8B1-7CBB2394E9BB}"/>
          </ac:spMkLst>
        </pc:spChg>
        <pc:spChg chg="mod">
          <ac:chgData name="One Skill" userId="8d49c830ac36a521" providerId="LiveId" clId="{EA354719-4A8A-47E8-A6A4-79A949610386}" dt="2024-04-18T13:40:59.976" v="3508" actId="27803"/>
          <ac:spMkLst>
            <pc:docMk/>
            <pc:sldMk cId="767519772" sldId="268"/>
            <ac:spMk id="6515" creationId="{E24D8776-F632-15B9-7AE7-C9FC3C5A50B5}"/>
          </ac:spMkLst>
        </pc:spChg>
        <pc:spChg chg="mod">
          <ac:chgData name="One Skill" userId="8d49c830ac36a521" providerId="LiveId" clId="{EA354719-4A8A-47E8-A6A4-79A949610386}" dt="2024-04-18T13:40:59.976" v="3508" actId="27803"/>
          <ac:spMkLst>
            <pc:docMk/>
            <pc:sldMk cId="767519772" sldId="268"/>
            <ac:spMk id="6516" creationId="{CBE32AF7-3E5F-E4AD-B0F4-A897FF6F9AF2}"/>
          </ac:spMkLst>
        </pc:spChg>
        <pc:spChg chg="mod">
          <ac:chgData name="One Skill" userId="8d49c830ac36a521" providerId="LiveId" clId="{EA354719-4A8A-47E8-A6A4-79A949610386}" dt="2024-04-18T13:40:59.976" v="3508" actId="27803"/>
          <ac:spMkLst>
            <pc:docMk/>
            <pc:sldMk cId="767519772" sldId="268"/>
            <ac:spMk id="6517" creationId="{C28A6A4F-E481-8792-164E-8729F680FCD3}"/>
          </ac:spMkLst>
        </pc:spChg>
        <pc:spChg chg="mod">
          <ac:chgData name="One Skill" userId="8d49c830ac36a521" providerId="LiveId" clId="{EA354719-4A8A-47E8-A6A4-79A949610386}" dt="2024-04-18T13:40:59.976" v="3508" actId="27803"/>
          <ac:spMkLst>
            <pc:docMk/>
            <pc:sldMk cId="767519772" sldId="268"/>
            <ac:spMk id="6518" creationId="{C7FA2C52-0BF8-DE58-FB99-4D8E504B26AC}"/>
          </ac:spMkLst>
        </pc:spChg>
        <pc:spChg chg="mod">
          <ac:chgData name="One Skill" userId="8d49c830ac36a521" providerId="LiveId" clId="{EA354719-4A8A-47E8-A6A4-79A949610386}" dt="2024-04-18T13:40:59.976" v="3508" actId="27803"/>
          <ac:spMkLst>
            <pc:docMk/>
            <pc:sldMk cId="767519772" sldId="268"/>
            <ac:spMk id="6519" creationId="{91546498-2461-AE0B-1CF4-37C61BEA36B0}"/>
          </ac:spMkLst>
        </pc:spChg>
        <pc:spChg chg="mod">
          <ac:chgData name="One Skill" userId="8d49c830ac36a521" providerId="LiveId" clId="{EA354719-4A8A-47E8-A6A4-79A949610386}" dt="2024-04-18T13:40:59.976" v="3508" actId="27803"/>
          <ac:spMkLst>
            <pc:docMk/>
            <pc:sldMk cId="767519772" sldId="268"/>
            <ac:spMk id="6520" creationId="{4F26872E-8B89-E0EA-7089-5DEE9AEAC334}"/>
          </ac:spMkLst>
        </pc:spChg>
        <pc:spChg chg="mod">
          <ac:chgData name="One Skill" userId="8d49c830ac36a521" providerId="LiveId" clId="{EA354719-4A8A-47E8-A6A4-79A949610386}" dt="2024-04-18T13:40:59.976" v="3508" actId="27803"/>
          <ac:spMkLst>
            <pc:docMk/>
            <pc:sldMk cId="767519772" sldId="268"/>
            <ac:spMk id="6521" creationId="{4BF45BD0-62F9-7314-C193-9E78824DEADF}"/>
          </ac:spMkLst>
        </pc:spChg>
        <pc:spChg chg="mod">
          <ac:chgData name="One Skill" userId="8d49c830ac36a521" providerId="LiveId" clId="{EA354719-4A8A-47E8-A6A4-79A949610386}" dt="2024-04-18T13:40:59.976" v="3508" actId="27803"/>
          <ac:spMkLst>
            <pc:docMk/>
            <pc:sldMk cId="767519772" sldId="268"/>
            <ac:spMk id="6522" creationId="{E5DDD446-7D5E-D357-9DA2-2C548E063B52}"/>
          </ac:spMkLst>
        </pc:spChg>
        <pc:spChg chg="mod">
          <ac:chgData name="One Skill" userId="8d49c830ac36a521" providerId="LiveId" clId="{EA354719-4A8A-47E8-A6A4-79A949610386}" dt="2024-04-18T13:40:59.976" v="3508" actId="27803"/>
          <ac:spMkLst>
            <pc:docMk/>
            <pc:sldMk cId="767519772" sldId="268"/>
            <ac:spMk id="6523" creationId="{FFB71645-7DAC-83A8-8F93-801A0262F691}"/>
          </ac:spMkLst>
        </pc:spChg>
        <pc:spChg chg="mod">
          <ac:chgData name="One Skill" userId="8d49c830ac36a521" providerId="LiveId" clId="{EA354719-4A8A-47E8-A6A4-79A949610386}" dt="2024-04-18T13:40:59.976" v="3508" actId="27803"/>
          <ac:spMkLst>
            <pc:docMk/>
            <pc:sldMk cId="767519772" sldId="268"/>
            <ac:spMk id="6524" creationId="{8DE4907C-56ED-B54C-38A2-33A86231E0C6}"/>
          </ac:spMkLst>
        </pc:spChg>
        <pc:spChg chg="mod">
          <ac:chgData name="One Skill" userId="8d49c830ac36a521" providerId="LiveId" clId="{EA354719-4A8A-47E8-A6A4-79A949610386}" dt="2024-04-18T13:40:59.976" v="3508" actId="27803"/>
          <ac:spMkLst>
            <pc:docMk/>
            <pc:sldMk cId="767519772" sldId="268"/>
            <ac:spMk id="6525" creationId="{EA0825A1-C9C6-D4AA-34A9-D810E1D81913}"/>
          </ac:spMkLst>
        </pc:spChg>
        <pc:spChg chg="mod">
          <ac:chgData name="One Skill" userId="8d49c830ac36a521" providerId="LiveId" clId="{EA354719-4A8A-47E8-A6A4-79A949610386}" dt="2024-04-18T13:40:59.976" v="3508" actId="27803"/>
          <ac:spMkLst>
            <pc:docMk/>
            <pc:sldMk cId="767519772" sldId="268"/>
            <ac:spMk id="6526" creationId="{5065C2C7-5866-A383-C186-AD9F4BD7F5A3}"/>
          </ac:spMkLst>
        </pc:spChg>
        <pc:spChg chg="mod">
          <ac:chgData name="One Skill" userId="8d49c830ac36a521" providerId="LiveId" clId="{EA354719-4A8A-47E8-A6A4-79A949610386}" dt="2024-04-18T13:40:59.976" v="3508" actId="27803"/>
          <ac:spMkLst>
            <pc:docMk/>
            <pc:sldMk cId="767519772" sldId="268"/>
            <ac:spMk id="6527" creationId="{96AE183F-B5A0-D27C-30BB-D5E7C5D203BE}"/>
          </ac:spMkLst>
        </pc:spChg>
        <pc:spChg chg="mod">
          <ac:chgData name="One Skill" userId="8d49c830ac36a521" providerId="LiveId" clId="{EA354719-4A8A-47E8-A6A4-79A949610386}" dt="2024-04-18T13:40:59.976" v="3508" actId="27803"/>
          <ac:spMkLst>
            <pc:docMk/>
            <pc:sldMk cId="767519772" sldId="268"/>
            <ac:spMk id="6528" creationId="{9ECC920A-2C41-785E-E906-AA77B4FCE81E}"/>
          </ac:spMkLst>
        </pc:spChg>
        <pc:spChg chg="mod">
          <ac:chgData name="One Skill" userId="8d49c830ac36a521" providerId="LiveId" clId="{EA354719-4A8A-47E8-A6A4-79A949610386}" dt="2024-04-18T13:40:59.976" v="3508" actId="27803"/>
          <ac:spMkLst>
            <pc:docMk/>
            <pc:sldMk cId="767519772" sldId="268"/>
            <ac:spMk id="6529" creationId="{53617574-F79F-9C49-B2F9-C3F6FE33E9B6}"/>
          </ac:spMkLst>
        </pc:spChg>
        <pc:spChg chg="mod">
          <ac:chgData name="One Skill" userId="8d49c830ac36a521" providerId="LiveId" clId="{EA354719-4A8A-47E8-A6A4-79A949610386}" dt="2024-04-18T13:40:59.976" v="3508" actId="27803"/>
          <ac:spMkLst>
            <pc:docMk/>
            <pc:sldMk cId="767519772" sldId="268"/>
            <ac:spMk id="6530" creationId="{5CB10A3E-712D-FB90-63FE-88A3EB963B6A}"/>
          </ac:spMkLst>
        </pc:spChg>
        <pc:spChg chg="mod">
          <ac:chgData name="One Skill" userId="8d49c830ac36a521" providerId="LiveId" clId="{EA354719-4A8A-47E8-A6A4-79A949610386}" dt="2024-04-18T13:40:59.976" v="3508" actId="27803"/>
          <ac:spMkLst>
            <pc:docMk/>
            <pc:sldMk cId="767519772" sldId="268"/>
            <ac:spMk id="6531" creationId="{EFD6559F-848B-6C18-EF5F-7DCB9411D109}"/>
          </ac:spMkLst>
        </pc:spChg>
        <pc:spChg chg="mod">
          <ac:chgData name="One Skill" userId="8d49c830ac36a521" providerId="LiveId" clId="{EA354719-4A8A-47E8-A6A4-79A949610386}" dt="2024-04-18T13:40:59.976" v="3508" actId="27803"/>
          <ac:spMkLst>
            <pc:docMk/>
            <pc:sldMk cId="767519772" sldId="268"/>
            <ac:spMk id="6532" creationId="{0A1D7AF7-1EF3-3740-74C4-97A43CDF58D5}"/>
          </ac:spMkLst>
        </pc:spChg>
        <pc:spChg chg="mod">
          <ac:chgData name="One Skill" userId="8d49c830ac36a521" providerId="LiveId" clId="{EA354719-4A8A-47E8-A6A4-79A949610386}" dt="2024-04-18T13:40:59.976" v="3508" actId="27803"/>
          <ac:spMkLst>
            <pc:docMk/>
            <pc:sldMk cId="767519772" sldId="268"/>
            <ac:spMk id="6533" creationId="{25607DD3-162C-4CA7-8710-83D2E6DB686D}"/>
          </ac:spMkLst>
        </pc:spChg>
        <pc:spChg chg="mod">
          <ac:chgData name="One Skill" userId="8d49c830ac36a521" providerId="LiveId" clId="{EA354719-4A8A-47E8-A6A4-79A949610386}" dt="2024-04-18T13:40:59.976" v="3508" actId="27803"/>
          <ac:spMkLst>
            <pc:docMk/>
            <pc:sldMk cId="767519772" sldId="268"/>
            <ac:spMk id="6534" creationId="{D41CA183-5321-7570-2346-B46A6BF85144}"/>
          </ac:spMkLst>
        </pc:spChg>
        <pc:spChg chg="mod">
          <ac:chgData name="One Skill" userId="8d49c830ac36a521" providerId="LiveId" clId="{EA354719-4A8A-47E8-A6A4-79A949610386}" dt="2024-04-18T13:40:59.976" v="3508" actId="27803"/>
          <ac:spMkLst>
            <pc:docMk/>
            <pc:sldMk cId="767519772" sldId="268"/>
            <ac:spMk id="6535" creationId="{999EA323-4E29-4B01-0B98-F66A018EA9E0}"/>
          </ac:spMkLst>
        </pc:spChg>
        <pc:spChg chg="mod">
          <ac:chgData name="One Skill" userId="8d49c830ac36a521" providerId="LiveId" clId="{EA354719-4A8A-47E8-A6A4-79A949610386}" dt="2024-04-18T13:40:59.976" v="3508" actId="27803"/>
          <ac:spMkLst>
            <pc:docMk/>
            <pc:sldMk cId="767519772" sldId="268"/>
            <ac:spMk id="6536" creationId="{CA01225B-D846-A8CE-7201-15515D2A91F2}"/>
          </ac:spMkLst>
        </pc:spChg>
        <pc:spChg chg="mod">
          <ac:chgData name="One Skill" userId="8d49c830ac36a521" providerId="LiveId" clId="{EA354719-4A8A-47E8-A6A4-79A949610386}" dt="2024-04-18T13:40:59.976" v="3508" actId="27803"/>
          <ac:spMkLst>
            <pc:docMk/>
            <pc:sldMk cId="767519772" sldId="268"/>
            <ac:spMk id="6537" creationId="{41DA39C7-7C93-FD8A-63ED-58E16BED2B77}"/>
          </ac:spMkLst>
        </pc:spChg>
        <pc:spChg chg="mod">
          <ac:chgData name="One Skill" userId="8d49c830ac36a521" providerId="LiveId" clId="{EA354719-4A8A-47E8-A6A4-79A949610386}" dt="2024-04-18T13:40:59.976" v="3508" actId="27803"/>
          <ac:spMkLst>
            <pc:docMk/>
            <pc:sldMk cId="767519772" sldId="268"/>
            <ac:spMk id="6538" creationId="{DEEFFE38-9774-B640-B39B-08C10502AE08}"/>
          </ac:spMkLst>
        </pc:spChg>
        <pc:spChg chg="mod">
          <ac:chgData name="One Skill" userId="8d49c830ac36a521" providerId="LiveId" clId="{EA354719-4A8A-47E8-A6A4-79A949610386}" dt="2024-04-18T13:40:59.976" v="3508" actId="27803"/>
          <ac:spMkLst>
            <pc:docMk/>
            <pc:sldMk cId="767519772" sldId="268"/>
            <ac:spMk id="6539" creationId="{9FF78276-E3EF-983A-C066-14ABACCC8247}"/>
          </ac:spMkLst>
        </pc:spChg>
        <pc:spChg chg="mod">
          <ac:chgData name="One Skill" userId="8d49c830ac36a521" providerId="LiveId" clId="{EA354719-4A8A-47E8-A6A4-79A949610386}" dt="2024-04-18T13:40:59.976" v="3508" actId="27803"/>
          <ac:spMkLst>
            <pc:docMk/>
            <pc:sldMk cId="767519772" sldId="268"/>
            <ac:spMk id="6540" creationId="{F59F6893-6FC1-673A-EB42-E8E96631994E}"/>
          </ac:spMkLst>
        </pc:spChg>
        <pc:spChg chg="mod">
          <ac:chgData name="One Skill" userId="8d49c830ac36a521" providerId="LiveId" clId="{EA354719-4A8A-47E8-A6A4-79A949610386}" dt="2024-04-18T13:40:59.976" v="3508" actId="27803"/>
          <ac:spMkLst>
            <pc:docMk/>
            <pc:sldMk cId="767519772" sldId="268"/>
            <ac:spMk id="6541" creationId="{9DD75F40-9A59-6DDB-F6E9-676FF8C6A335}"/>
          </ac:spMkLst>
        </pc:spChg>
        <pc:spChg chg="mod">
          <ac:chgData name="One Skill" userId="8d49c830ac36a521" providerId="LiveId" clId="{EA354719-4A8A-47E8-A6A4-79A949610386}" dt="2024-04-18T13:40:59.976" v="3508" actId="27803"/>
          <ac:spMkLst>
            <pc:docMk/>
            <pc:sldMk cId="767519772" sldId="268"/>
            <ac:spMk id="6542" creationId="{461658BB-E489-5500-BEA4-22FA7E91EC2C}"/>
          </ac:spMkLst>
        </pc:spChg>
        <pc:spChg chg="mod">
          <ac:chgData name="One Skill" userId="8d49c830ac36a521" providerId="LiveId" clId="{EA354719-4A8A-47E8-A6A4-79A949610386}" dt="2024-04-18T13:40:59.976" v="3508" actId="27803"/>
          <ac:spMkLst>
            <pc:docMk/>
            <pc:sldMk cId="767519772" sldId="268"/>
            <ac:spMk id="6543" creationId="{053542D9-16FF-64DD-9952-C930A76B215F}"/>
          </ac:spMkLst>
        </pc:spChg>
        <pc:spChg chg="mod">
          <ac:chgData name="One Skill" userId="8d49c830ac36a521" providerId="LiveId" clId="{EA354719-4A8A-47E8-A6A4-79A949610386}" dt="2024-04-18T13:40:59.976" v="3508" actId="27803"/>
          <ac:spMkLst>
            <pc:docMk/>
            <pc:sldMk cId="767519772" sldId="268"/>
            <ac:spMk id="6544" creationId="{562386A1-0149-32CB-DCDC-253CCFB3D64B}"/>
          </ac:spMkLst>
        </pc:spChg>
        <pc:spChg chg="mod">
          <ac:chgData name="One Skill" userId="8d49c830ac36a521" providerId="LiveId" clId="{EA354719-4A8A-47E8-A6A4-79A949610386}" dt="2024-04-18T13:40:59.976" v="3508" actId="27803"/>
          <ac:spMkLst>
            <pc:docMk/>
            <pc:sldMk cId="767519772" sldId="268"/>
            <ac:spMk id="6545" creationId="{3054C068-75A5-7A3A-A350-6A6EE3BB93C9}"/>
          </ac:spMkLst>
        </pc:spChg>
        <pc:spChg chg="mod">
          <ac:chgData name="One Skill" userId="8d49c830ac36a521" providerId="LiveId" clId="{EA354719-4A8A-47E8-A6A4-79A949610386}" dt="2024-04-18T13:40:59.976" v="3508" actId="27803"/>
          <ac:spMkLst>
            <pc:docMk/>
            <pc:sldMk cId="767519772" sldId="268"/>
            <ac:spMk id="6546" creationId="{E8A0075F-08E7-1B2F-644D-3DB4553DD316}"/>
          </ac:spMkLst>
        </pc:spChg>
        <pc:spChg chg="mod">
          <ac:chgData name="One Skill" userId="8d49c830ac36a521" providerId="LiveId" clId="{EA354719-4A8A-47E8-A6A4-79A949610386}" dt="2024-04-18T13:40:59.976" v="3508" actId="27803"/>
          <ac:spMkLst>
            <pc:docMk/>
            <pc:sldMk cId="767519772" sldId="268"/>
            <ac:spMk id="6547" creationId="{395A57D5-F70B-9173-3181-A95A8E218D7B}"/>
          </ac:spMkLst>
        </pc:spChg>
        <pc:spChg chg="mod">
          <ac:chgData name="One Skill" userId="8d49c830ac36a521" providerId="LiveId" clId="{EA354719-4A8A-47E8-A6A4-79A949610386}" dt="2024-04-18T13:40:59.976" v="3508" actId="27803"/>
          <ac:spMkLst>
            <pc:docMk/>
            <pc:sldMk cId="767519772" sldId="268"/>
            <ac:spMk id="6548" creationId="{6DCA5433-E324-5430-0CD6-955DC5B64D6A}"/>
          </ac:spMkLst>
        </pc:spChg>
        <pc:spChg chg="mod">
          <ac:chgData name="One Skill" userId="8d49c830ac36a521" providerId="LiveId" clId="{EA354719-4A8A-47E8-A6A4-79A949610386}" dt="2024-04-18T13:40:59.976" v="3508" actId="27803"/>
          <ac:spMkLst>
            <pc:docMk/>
            <pc:sldMk cId="767519772" sldId="268"/>
            <ac:spMk id="6549" creationId="{6833FCE3-5CF3-B979-897D-C6266636AD93}"/>
          </ac:spMkLst>
        </pc:spChg>
        <pc:spChg chg="mod">
          <ac:chgData name="One Skill" userId="8d49c830ac36a521" providerId="LiveId" clId="{EA354719-4A8A-47E8-A6A4-79A949610386}" dt="2024-04-18T13:40:59.976" v="3508" actId="27803"/>
          <ac:spMkLst>
            <pc:docMk/>
            <pc:sldMk cId="767519772" sldId="268"/>
            <ac:spMk id="6550" creationId="{0AA35D53-5DB9-7623-2659-E0F5C7DA2E65}"/>
          </ac:spMkLst>
        </pc:spChg>
        <pc:spChg chg="mod">
          <ac:chgData name="One Skill" userId="8d49c830ac36a521" providerId="LiveId" clId="{EA354719-4A8A-47E8-A6A4-79A949610386}" dt="2024-04-18T13:40:59.976" v="3508" actId="27803"/>
          <ac:spMkLst>
            <pc:docMk/>
            <pc:sldMk cId="767519772" sldId="268"/>
            <ac:spMk id="6551" creationId="{7088805B-3C9D-5B74-71BD-4B7298ECC28D}"/>
          </ac:spMkLst>
        </pc:spChg>
        <pc:spChg chg="mod">
          <ac:chgData name="One Skill" userId="8d49c830ac36a521" providerId="LiveId" clId="{EA354719-4A8A-47E8-A6A4-79A949610386}" dt="2024-04-18T13:40:59.976" v="3508" actId="27803"/>
          <ac:spMkLst>
            <pc:docMk/>
            <pc:sldMk cId="767519772" sldId="268"/>
            <ac:spMk id="6552" creationId="{B278DEB3-2E6A-416E-A4B8-0D5E0811B797}"/>
          </ac:spMkLst>
        </pc:spChg>
        <pc:spChg chg="mod">
          <ac:chgData name="One Skill" userId="8d49c830ac36a521" providerId="LiveId" clId="{EA354719-4A8A-47E8-A6A4-79A949610386}" dt="2024-04-18T13:40:59.976" v="3508" actId="27803"/>
          <ac:spMkLst>
            <pc:docMk/>
            <pc:sldMk cId="767519772" sldId="268"/>
            <ac:spMk id="6553" creationId="{8E1CE97A-7EDD-1F01-3DB3-AA13E48048FD}"/>
          </ac:spMkLst>
        </pc:spChg>
        <pc:spChg chg="mod">
          <ac:chgData name="One Skill" userId="8d49c830ac36a521" providerId="LiveId" clId="{EA354719-4A8A-47E8-A6A4-79A949610386}" dt="2024-04-18T13:40:59.976" v="3508" actId="27803"/>
          <ac:spMkLst>
            <pc:docMk/>
            <pc:sldMk cId="767519772" sldId="268"/>
            <ac:spMk id="6554" creationId="{6BEB3ADD-8B5D-CCB1-FBEC-86D835A42AEA}"/>
          </ac:spMkLst>
        </pc:spChg>
        <pc:spChg chg="mod">
          <ac:chgData name="One Skill" userId="8d49c830ac36a521" providerId="LiveId" clId="{EA354719-4A8A-47E8-A6A4-79A949610386}" dt="2024-04-18T13:40:59.976" v="3508" actId="27803"/>
          <ac:spMkLst>
            <pc:docMk/>
            <pc:sldMk cId="767519772" sldId="268"/>
            <ac:spMk id="6555" creationId="{9C07984A-18F6-8F38-86CA-2C1A228BBE24}"/>
          </ac:spMkLst>
        </pc:spChg>
        <pc:spChg chg="mod">
          <ac:chgData name="One Skill" userId="8d49c830ac36a521" providerId="LiveId" clId="{EA354719-4A8A-47E8-A6A4-79A949610386}" dt="2024-04-18T13:40:59.976" v="3508" actId="27803"/>
          <ac:spMkLst>
            <pc:docMk/>
            <pc:sldMk cId="767519772" sldId="268"/>
            <ac:spMk id="6556" creationId="{7677CD9E-B541-54EF-3BB3-F28DC81C4B9D}"/>
          </ac:spMkLst>
        </pc:spChg>
        <pc:spChg chg="mod">
          <ac:chgData name="One Skill" userId="8d49c830ac36a521" providerId="LiveId" clId="{EA354719-4A8A-47E8-A6A4-79A949610386}" dt="2024-04-18T13:40:59.976" v="3508" actId="27803"/>
          <ac:spMkLst>
            <pc:docMk/>
            <pc:sldMk cId="767519772" sldId="268"/>
            <ac:spMk id="6557" creationId="{038573EF-ECD6-FC68-D483-9E459718EA83}"/>
          </ac:spMkLst>
        </pc:spChg>
        <pc:spChg chg="mod">
          <ac:chgData name="One Skill" userId="8d49c830ac36a521" providerId="LiveId" clId="{EA354719-4A8A-47E8-A6A4-79A949610386}" dt="2024-04-18T13:40:59.976" v="3508" actId="27803"/>
          <ac:spMkLst>
            <pc:docMk/>
            <pc:sldMk cId="767519772" sldId="268"/>
            <ac:spMk id="6558" creationId="{9F863780-5405-0BE5-1A8B-017023CA9F27}"/>
          </ac:spMkLst>
        </pc:spChg>
        <pc:spChg chg="mod">
          <ac:chgData name="One Skill" userId="8d49c830ac36a521" providerId="LiveId" clId="{EA354719-4A8A-47E8-A6A4-79A949610386}" dt="2024-04-18T13:40:59.976" v="3508" actId="27803"/>
          <ac:spMkLst>
            <pc:docMk/>
            <pc:sldMk cId="767519772" sldId="268"/>
            <ac:spMk id="6559" creationId="{20D37A09-124E-F2F0-E816-FE31DAC53483}"/>
          </ac:spMkLst>
        </pc:spChg>
        <pc:spChg chg="mod">
          <ac:chgData name="One Skill" userId="8d49c830ac36a521" providerId="LiveId" clId="{EA354719-4A8A-47E8-A6A4-79A949610386}" dt="2024-04-18T13:40:59.976" v="3508" actId="27803"/>
          <ac:spMkLst>
            <pc:docMk/>
            <pc:sldMk cId="767519772" sldId="268"/>
            <ac:spMk id="6560" creationId="{7AEE3EF7-1B94-A116-D25B-FA4B3C96D123}"/>
          </ac:spMkLst>
        </pc:spChg>
        <pc:spChg chg="mod">
          <ac:chgData name="One Skill" userId="8d49c830ac36a521" providerId="LiveId" clId="{EA354719-4A8A-47E8-A6A4-79A949610386}" dt="2024-04-18T13:40:59.976" v="3508" actId="27803"/>
          <ac:spMkLst>
            <pc:docMk/>
            <pc:sldMk cId="767519772" sldId="268"/>
            <ac:spMk id="6561" creationId="{D6911D26-A08D-3814-EF5D-D13CD2573450}"/>
          </ac:spMkLst>
        </pc:spChg>
        <pc:spChg chg="mod">
          <ac:chgData name="One Skill" userId="8d49c830ac36a521" providerId="LiveId" clId="{EA354719-4A8A-47E8-A6A4-79A949610386}" dt="2024-04-18T13:40:59.976" v="3508" actId="27803"/>
          <ac:spMkLst>
            <pc:docMk/>
            <pc:sldMk cId="767519772" sldId="268"/>
            <ac:spMk id="6562" creationId="{E42293DB-0A68-4740-A839-D4555C79D575}"/>
          </ac:spMkLst>
        </pc:spChg>
        <pc:spChg chg="mod">
          <ac:chgData name="One Skill" userId="8d49c830ac36a521" providerId="LiveId" clId="{EA354719-4A8A-47E8-A6A4-79A949610386}" dt="2024-04-18T13:40:59.976" v="3508" actId="27803"/>
          <ac:spMkLst>
            <pc:docMk/>
            <pc:sldMk cId="767519772" sldId="268"/>
            <ac:spMk id="6563" creationId="{6CBAA7EE-F9EA-7BA7-00D1-67A052A278D2}"/>
          </ac:spMkLst>
        </pc:spChg>
        <pc:spChg chg="mod">
          <ac:chgData name="One Skill" userId="8d49c830ac36a521" providerId="LiveId" clId="{EA354719-4A8A-47E8-A6A4-79A949610386}" dt="2024-04-18T13:40:59.976" v="3508" actId="27803"/>
          <ac:spMkLst>
            <pc:docMk/>
            <pc:sldMk cId="767519772" sldId="268"/>
            <ac:spMk id="6564" creationId="{7F51B81C-0C4E-356D-F54D-CFA61BA4A611}"/>
          </ac:spMkLst>
        </pc:spChg>
        <pc:spChg chg="mod">
          <ac:chgData name="One Skill" userId="8d49c830ac36a521" providerId="LiveId" clId="{EA354719-4A8A-47E8-A6A4-79A949610386}" dt="2024-04-18T13:40:59.976" v="3508" actId="27803"/>
          <ac:spMkLst>
            <pc:docMk/>
            <pc:sldMk cId="767519772" sldId="268"/>
            <ac:spMk id="6565" creationId="{C8E98F4C-3D1B-929C-408E-8F04ECED6E4B}"/>
          </ac:spMkLst>
        </pc:spChg>
        <pc:spChg chg="mod">
          <ac:chgData name="One Skill" userId="8d49c830ac36a521" providerId="LiveId" clId="{EA354719-4A8A-47E8-A6A4-79A949610386}" dt="2024-04-18T13:40:59.976" v="3508" actId="27803"/>
          <ac:spMkLst>
            <pc:docMk/>
            <pc:sldMk cId="767519772" sldId="268"/>
            <ac:spMk id="6566" creationId="{59680B42-82E4-B8A6-6A85-D3ED5F589367}"/>
          </ac:spMkLst>
        </pc:spChg>
        <pc:spChg chg="mod">
          <ac:chgData name="One Skill" userId="8d49c830ac36a521" providerId="LiveId" clId="{EA354719-4A8A-47E8-A6A4-79A949610386}" dt="2024-04-18T13:40:59.976" v="3508" actId="27803"/>
          <ac:spMkLst>
            <pc:docMk/>
            <pc:sldMk cId="767519772" sldId="268"/>
            <ac:spMk id="6567" creationId="{F554D8AD-40F1-AEFF-20D1-F04397D3C548}"/>
          </ac:spMkLst>
        </pc:spChg>
        <pc:spChg chg="mod">
          <ac:chgData name="One Skill" userId="8d49c830ac36a521" providerId="LiveId" clId="{EA354719-4A8A-47E8-A6A4-79A949610386}" dt="2024-04-18T13:40:59.976" v="3508" actId="27803"/>
          <ac:spMkLst>
            <pc:docMk/>
            <pc:sldMk cId="767519772" sldId="268"/>
            <ac:spMk id="6568" creationId="{20E605D2-9D29-B69C-C795-38D389EDA0C1}"/>
          </ac:spMkLst>
        </pc:spChg>
        <pc:spChg chg="mod">
          <ac:chgData name="One Skill" userId="8d49c830ac36a521" providerId="LiveId" clId="{EA354719-4A8A-47E8-A6A4-79A949610386}" dt="2024-04-18T13:40:59.976" v="3508" actId="27803"/>
          <ac:spMkLst>
            <pc:docMk/>
            <pc:sldMk cId="767519772" sldId="268"/>
            <ac:spMk id="6569" creationId="{E19E2653-876B-C12A-BE07-A2BDF4408BD8}"/>
          </ac:spMkLst>
        </pc:spChg>
        <pc:spChg chg="mod">
          <ac:chgData name="One Skill" userId="8d49c830ac36a521" providerId="LiveId" clId="{EA354719-4A8A-47E8-A6A4-79A949610386}" dt="2024-04-18T13:40:59.976" v="3508" actId="27803"/>
          <ac:spMkLst>
            <pc:docMk/>
            <pc:sldMk cId="767519772" sldId="268"/>
            <ac:spMk id="6570" creationId="{852BA311-F1BD-FBF0-6C37-E29F61E42704}"/>
          </ac:spMkLst>
        </pc:spChg>
        <pc:spChg chg="mod">
          <ac:chgData name="One Skill" userId="8d49c830ac36a521" providerId="LiveId" clId="{EA354719-4A8A-47E8-A6A4-79A949610386}" dt="2024-04-18T13:40:59.976" v="3508" actId="27803"/>
          <ac:spMkLst>
            <pc:docMk/>
            <pc:sldMk cId="767519772" sldId="268"/>
            <ac:spMk id="6571" creationId="{8AADB32D-8372-6451-03BA-04373EA473FA}"/>
          </ac:spMkLst>
        </pc:spChg>
        <pc:spChg chg="mod">
          <ac:chgData name="One Skill" userId="8d49c830ac36a521" providerId="LiveId" clId="{EA354719-4A8A-47E8-A6A4-79A949610386}" dt="2024-04-18T13:40:59.976" v="3508" actId="27803"/>
          <ac:spMkLst>
            <pc:docMk/>
            <pc:sldMk cId="767519772" sldId="268"/>
            <ac:spMk id="6572" creationId="{65315D90-FFBA-D12D-2F81-A7917365C969}"/>
          </ac:spMkLst>
        </pc:spChg>
        <pc:spChg chg="mod">
          <ac:chgData name="One Skill" userId="8d49c830ac36a521" providerId="LiveId" clId="{EA354719-4A8A-47E8-A6A4-79A949610386}" dt="2024-04-18T13:40:59.976" v="3508" actId="27803"/>
          <ac:spMkLst>
            <pc:docMk/>
            <pc:sldMk cId="767519772" sldId="268"/>
            <ac:spMk id="6573" creationId="{1D1F5FDB-25E1-6715-AC00-2D301BD5CE85}"/>
          </ac:spMkLst>
        </pc:spChg>
        <pc:spChg chg="mod">
          <ac:chgData name="One Skill" userId="8d49c830ac36a521" providerId="LiveId" clId="{EA354719-4A8A-47E8-A6A4-79A949610386}" dt="2024-04-18T13:40:59.976" v="3508" actId="27803"/>
          <ac:spMkLst>
            <pc:docMk/>
            <pc:sldMk cId="767519772" sldId="268"/>
            <ac:spMk id="6574" creationId="{C13069C4-C0B7-6D22-F96A-1E334ACF1E32}"/>
          </ac:spMkLst>
        </pc:spChg>
        <pc:spChg chg="mod">
          <ac:chgData name="One Skill" userId="8d49c830ac36a521" providerId="LiveId" clId="{EA354719-4A8A-47E8-A6A4-79A949610386}" dt="2024-04-18T13:40:59.976" v="3508" actId="27803"/>
          <ac:spMkLst>
            <pc:docMk/>
            <pc:sldMk cId="767519772" sldId="268"/>
            <ac:spMk id="6575" creationId="{E854CD5A-F983-8055-83E2-A22C8FE49825}"/>
          </ac:spMkLst>
        </pc:spChg>
        <pc:spChg chg="mod">
          <ac:chgData name="One Skill" userId="8d49c830ac36a521" providerId="LiveId" clId="{EA354719-4A8A-47E8-A6A4-79A949610386}" dt="2024-04-18T13:40:59.976" v="3508" actId="27803"/>
          <ac:spMkLst>
            <pc:docMk/>
            <pc:sldMk cId="767519772" sldId="268"/>
            <ac:spMk id="6576" creationId="{DAD541E8-0C50-A8CF-54C9-24C6F2B0D2CE}"/>
          </ac:spMkLst>
        </pc:spChg>
        <pc:spChg chg="mod">
          <ac:chgData name="One Skill" userId="8d49c830ac36a521" providerId="LiveId" clId="{EA354719-4A8A-47E8-A6A4-79A949610386}" dt="2024-04-18T13:40:59.976" v="3508" actId="27803"/>
          <ac:spMkLst>
            <pc:docMk/>
            <pc:sldMk cId="767519772" sldId="268"/>
            <ac:spMk id="6577" creationId="{DAA7DCF1-FA6B-1C29-53B6-1C7734636E9A}"/>
          </ac:spMkLst>
        </pc:spChg>
        <pc:spChg chg="mod">
          <ac:chgData name="One Skill" userId="8d49c830ac36a521" providerId="LiveId" clId="{EA354719-4A8A-47E8-A6A4-79A949610386}" dt="2024-04-18T13:40:59.976" v="3508" actId="27803"/>
          <ac:spMkLst>
            <pc:docMk/>
            <pc:sldMk cId="767519772" sldId="268"/>
            <ac:spMk id="6578" creationId="{58B94082-7A50-BA4A-6B08-EA2712510752}"/>
          </ac:spMkLst>
        </pc:spChg>
        <pc:spChg chg="mod">
          <ac:chgData name="One Skill" userId="8d49c830ac36a521" providerId="LiveId" clId="{EA354719-4A8A-47E8-A6A4-79A949610386}" dt="2024-04-18T13:40:59.976" v="3508" actId="27803"/>
          <ac:spMkLst>
            <pc:docMk/>
            <pc:sldMk cId="767519772" sldId="268"/>
            <ac:spMk id="6579" creationId="{0B1C9C78-1727-6CD0-1115-ED8FCCAD1791}"/>
          </ac:spMkLst>
        </pc:spChg>
        <pc:spChg chg="mod">
          <ac:chgData name="One Skill" userId="8d49c830ac36a521" providerId="LiveId" clId="{EA354719-4A8A-47E8-A6A4-79A949610386}" dt="2024-04-18T13:40:59.976" v="3508" actId="27803"/>
          <ac:spMkLst>
            <pc:docMk/>
            <pc:sldMk cId="767519772" sldId="268"/>
            <ac:spMk id="6580" creationId="{847BEE70-FAF1-50D3-8260-C7BAE72760C4}"/>
          </ac:spMkLst>
        </pc:spChg>
        <pc:spChg chg="mod">
          <ac:chgData name="One Skill" userId="8d49c830ac36a521" providerId="LiveId" clId="{EA354719-4A8A-47E8-A6A4-79A949610386}" dt="2024-04-18T13:40:59.976" v="3508" actId="27803"/>
          <ac:spMkLst>
            <pc:docMk/>
            <pc:sldMk cId="767519772" sldId="268"/>
            <ac:spMk id="6581" creationId="{E42C3CB3-76F8-4317-89F0-D27B592BA05A}"/>
          </ac:spMkLst>
        </pc:spChg>
        <pc:spChg chg="mod">
          <ac:chgData name="One Skill" userId="8d49c830ac36a521" providerId="LiveId" clId="{EA354719-4A8A-47E8-A6A4-79A949610386}" dt="2024-04-18T13:40:59.976" v="3508" actId="27803"/>
          <ac:spMkLst>
            <pc:docMk/>
            <pc:sldMk cId="767519772" sldId="268"/>
            <ac:spMk id="6582" creationId="{2C87E5DB-B4A0-268F-5204-79F3F419AB7C}"/>
          </ac:spMkLst>
        </pc:spChg>
        <pc:spChg chg="mod">
          <ac:chgData name="One Skill" userId="8d49c830ac36a521" providerId="LiveId" clId="{EA354719-4A8A-47E8-A6A4-79A949610386}" dt="2024-04-18T13:40:59.976" v="3508" actId="27803"/>
          <ac:spMkLst>
            <pc:docMk/>
            <pc:sldMk cId="767519772" sldId="268"/>
            <ac:spMk id="6583" creationId="{BAF67322-1D4D-73CD-A255-C5710469394F}"/>
          </ac:spMkLst>
        </pc:spChg>
        <pc:spChg chg="mod">
          <ac:chgData name="One Skill" userId="8d49c830ac36a521" providerId="LiveId" clId="{EA354719-4A8A-47E8-A6A4-79A949610386}" dt="2024-04-18T13:40:59.976" v="3508" actId="27803"/>
          <ac:spMkLst>
            <pc:docMk/>
            <pc:sldMk cId="767519772" sldId="268"/>
            <ac:spMk id="6584" creationId="{77C625C1-BCB6-0806-00D3-C41F918306C5}"/>
          </ac:spMkLst>
        </pc:spChg>
        <pc:spChg chg="mod">
          <ac:chgData name="One Skill" userId="8d49c830ac36a521" providerId="LiveId" clId="{EA354719-4A8A-47E8-A6A4-79A949610386}" dt="2024-04-18T13:40:59.976" v="3508" actId="27803"/>
          <ac:spMkLst>
            <pc:docMk/>
            <pc:sldMk cId="767519772" sldId="268"/>
            <ac:spMk id="6585" creationId="{59BEC285-1718-10D3-6BB5-B7AE597A77AE}"/>
          </ac:spMkLst>
        </pc:spChg>
        <pc:spChg chg="mod">
          <ac:chgData name="One Skill" userId="8d49c830ac36a521" providerId="LiveId" clId="{EA354719-4A8A-47E8-A6A4-79A949610386}" dt="2024-04-18T13:40:59.976" v="3508" actId="27803"/>
          <ac:spMkLst>
            <pc:docMk/>
            <pc:sldMk cId="767519772" sldId="268"/>
            <ac:spMk id="6586" creationId="{04CB5AB6-C673-6E76-4B76-B3AD1F8E3A88}"/>
          </ac:spMkLst>
        </pc:spChg>
        <pc:spChg chg="mod">
          <ac:chgData name="One Skill" userId="8d49c830ac36a521" providerId="LiveId" clId="{EA354719-4A8A-47E8-A6A4-79A949610386}" dt="2024-04-18T13:40:59.976" v="3508" actId="27803"/>
          <ac:spMkLst>
            <pc:docMk/>
            <pc:sldMk cId="767519772" sldId="268"/>
            <ac:spMk id="6587" creationId="{1F17CC21-8272-97BD-9073-909135955129}"/>
          </ac:spMkLst>
        </pc:spChg>
        <pc:spChg chg="mod">
          <ac:chgData name="One Skill" userId="8d49c830ac36a521" providerId="LiveId" clId="{EA354719-4A8A-47E8-A6A4-79A949610386}" dt="2024-04-18T13:40:59.976" v="3508" actId="27803"/>
          <ac:spMkLst>
            <pc:docMk/>
            <pc:sldMk cId="767519772" sldId="268"/>
            <ac:spMk id="6588" creationId="{8DC31CB3-4061-45DF-1DD4-5A7ED6B9B161}"/>
          </ac:spMkLst>
        </pc:spChg>
        <pc:spChg chg="mod">
          <ac:chgData name="One Skill" userId="8d49c830ac36a521" providerId="LiveId" clId="{EA354719-4A8A-47E8-A6A4-79A949610386}" dt="2024-04-18T13:40:59.976" v="3508" actId="27803"/>
          <ac:spMkLst>
            <pc:docMk/>
            <pc:sldMk cId="767519772" sldId="268"/>
            <ac:spMk id="6589" creationId="{60301A4C-2789-0B3A-253B-53FCA9E86EA3}"/>
          </ac:spMkLst>
        </pc:spChg>
        <pc:spChg chg="mod">
          <ac:chgData name="One Skill" userId="8d49c830ac36a521" providerId="LiveId" clId="{EA354719-4A8A-47E8-A6A4-79A949610386}" dt="2024-04-18T13:40:59.976" v="3508" actId="27803"/>
          <ac:spMkLst>
            <pc:docMk/>
            <pc:sldMk cId="767519772" sldId="268"/>
            <ac:spMk id="6590" creationId="{B74042C8-47E3-BD36-BBC5-1E2BB70108A8}"/>
          </ac:spMkLst>
        </pc:spChg>
        <pc:spChg chg="mod">
          <ac:chgData name="One Skill" userId="8d49c830ac36a521" providerId="LiveId" clId="{EA354719-4A8A-47E8-A6A4-79A949610386}" dt="2024-04-18T13:40:59.976" v="3508" actId="27803"/>
          <ac:spMkLst>
            <pc:docMk/>
            <pc:sldMk cId="767519772" sldId="268"/>
            <ac:spMk id="6591" creationId="{9EEF2A45-ECF4-7A81-FFC0-6CD5681203FC}"/>
          </ac:spMkLst>
        </pc:spChg>
        <pc:spChg chg="mod">
          <ac:chgData name="One Skill" userId="8d49c830ac36a521" providerId="LiveId" clId="{EA354719-4A8A-47E8-A6A4-79A949610386}" dt="2024-04-18T13:40:59.976" v="3508" actId="27803"/>
          <ac:spMkLst>
            <pc:docMk/>
            <pc:sldMk cId="767519772" sldId="268"/>
            <ac:spMk id="6592" creationId="{F1EBFBBB-8041-919A-4F7F-A940C93E619D}"/>
          </ac:spMkLst>
        </pc:spChg>
        <pc:spChg chg="mod">
          <ac:chgData name="One Skill" userId="8d49c830ac36a521" providerId="LiveId" clId="{EA354719-4A8A-47E8-A6A4-79A949610386}" dt="2024-04-18T13:40:59.976" v="3508" actId="27803"/>
          <ac:spMkLst>
            <pc:docMk/>
            <pc:sldMk cId="767519772" sldId="268"/>
            <ac:spMk id="6593" creationId="{01BF0076-A2FC-AEF2-89BA-BE5D4087964F}"/>
          </ac:spMkLst>
        </pc:spChg>
        <pc:spChg chg="mod">
          <ac:chgData name="One Skill" userId="8d49c830ac36a521" providerId="LiveId" clId="{EA354719-4A8A-47E8-A6A4-79A949610386}" dt="2024-04-18T13:40:59.976" v="3508" actId="27803"/>
          <ac:spMkLst>
            <pc:docMk/>
            <pc:sldMk cId="767519772" sldId="268"/>
            <ac:spMk id="6594" creationId="{096FDD9C-8563-B610-9865-E0A21B65FD26}"/>
          </ac:spMkLst>
        </pc:spChg>
        <pc:spChg chg="mod">
          <ac:chgData name="One Skill" userId="8d49c830ac36a521" providerId="LiveId" clId="{EA354719-4A8A-47E8-A6A4-79A949610386}" dt="2024-04-18T13:40:59.976" v="3508" actId="27803"/>
          <ac:spMkLst>
            <pc:docMk/>
            <pc:sldMk cId="767519772" sldId="268"/>
            <ac:spMk id="6595" creationId="{AA207FD3-92F8-782A-8A9B-FFB0F0DF707E}"/>
          </ac:spMkLst>
        </pc:spChg>
        <pc:spChg chg="mod">
          <ac:chgData name="One Skill" userId="8d49c830ac36a521" providerId="LiveId" clId="{EA354719-4A8A-47E8-A6A4-79A949610386}" dt="2024-04-18T13:40:59.976" v="3508" actId="27803"/>
          <ac:spMkLst>
            <pc:docMk/>
            <pc:sldMk cId="767519772" sldId="268"/>
            <ac:spMk id="6596" creationId="{069012E8-BC54-C8F3-E098-C6FA02F055DC}"/>
          </ac:spMkLst>
        </pc:spChg>
        <pc:spChg chg="mod">
          <ac:chgData name="One Skill" userId="8d49c830ac36a521" providerId="LiveId" clId="{EA354719-4A8A-47E8-A6A4-79A949610386}" dt="2024-04-18T13:40:59.976" v="3508" actId="27803"/>
          <ac:spMkLst>
            <pc:docMk/>
            <pc:sldMk cId="767519772" sldId="268"/>
            <ac:spMk id="6597" creationId="{6A278ED8-5156-C85C-9470-439CFE4AD5A3}"/>
          </ac:spMkLst>
        </pc:spChg>
        <pc:spChg chg="mod">
          <ac:chgData name="One Skill" userId="8d49c830ac36a521" providerId="LiveId" clId="{EA354719-4A8A-47E8-A6A4-79A949610386}" dt="2024-04-18T13:40:59.976" v="3508" actId="27803"/>
          <ac:spMkLst>
            <pc:docMk/>
            <pc:sldMk cId="767519772" sldId="268"/>
            <ac:spMk id="6598" creationId="{AF828875-17E9-DA92-5CC3-20E8CE1F4D53}"/>
          </ac:spMkLst>
        </pc:spChg>
        <pc:spChg chg="mod">
          <ac:chgData name="One Skill" userId="8d49c830ac36a521" providerId="LiveId" clId="{EA354719-4A8A-47E8-A6A4-79A949610386}" dt="2024-04-18T13:40:59.976" v="3508" actId="27803"/>
          <ac:spMkLst>
            <pc:docMk/>
            <pc:sldMk cId="767519772" sldId="268"/>
            <ac:spMk id="6599" creationId="{6E95465D-1CF0-AE4E-68E9-74EC2CE88BE8}"/>
          </ac:spMkLst>
        </pc:spChg>
        <pc:spChg chg="mod">
          <ac:chgData name="One Skill" userId="8d49c830ac36a521" providerId="LiveId" clId="{EA354719-4A8A-47E8-A6A4-79A949610386}" dt="2024-04-18T13:40:59.976" v="3508" actId="27803"/>
          <ac:spMkLst>
            <pc:docMk/>
            <pc:sldMk cId="767519772" sldId="268"/>
            <ac:spMk id="6600" creationId="{4BF2E7C2-018E-5FB7-54B0-11B4A375E1F4}"/>
          </ac:spMkLst>
        </pc:spChg>
        <pc:spChg chg="mod">
          <ac:chgData name="One Skill" userId="8d49c830ac36a521" providerId="LiveId" clId="{EA354719-4A8A-47E8-A6A4-79A949610386}" dt="2024-04-18T13:40:59.976" v="3508" actId="27803"/>
          <ac:spMkLst>
            <pc:docMk/>
            <pc:sldMk cId="767519772" sldId="268"/>
            <ac:spMk id="6601" creationId="{9F277B20-1039-D1BE-3AB4-A9AA3E94A6ED}"/>
          </ac:spMkLst>
        </pc:spChg>
        <pc:spChg chg="mod">
          <ac:chgData name="One Skill" userId="8d49c830ac36a521" providerId="LiveId" clId="{EA354719-4A8A-47E8-A6A4-79A949610386}" dt="2024-04-18T13:40:59.976" v="3508" actId="27803"/>
          <ac:spMkLst>
            <pc:docMk/>
            <pc:sldMk cId="767519772" sldId="268"/>
            <ac:spMk id="6602" creationId="{9EFD4E41-2400-D1DD-549B-BF24C17329AD}"/>
          </ac:spMkLst>
        </pc:spChg>
        <pc:spChg chg="mod">
          <ac:chgData name="One Skill" userId="8d49c830ac36a521" providerId="LiveId" clId="{EA354719-4A8A-47E8-A6A4-79A949610386}" dt="2024-04-18T13:40:59.976" v="3508" actId="27803"/>
          <ac:spMkLst>
            <pc:docMk/>
            <pc:sldMk cId="767519772" sldId="268"/>
            <ac:spMk id="6603" creationId="{238825E8-634B-1D79-237C-82CF462EA26F}"/>
          </ac:spMkLst>
        </pc:spChg>
        <pc:spChg chg="mod">
          <ac:chgData name="One Skill" userId="8d49c830ac36a521" providerId="LiveId" clId="{EA354719-4A8A-47E8-A6A4-79A949610386}" dt="2024-04-18T13:40:59.976" v="3508" actId="27803"/>
          <ac:spMkLst>
            <pc:docMk/>
            <pc:sldMk cId="767519772" sldId="268"/>
            <ac:spMk id="6604" creationId="{A80BA97B-B3A0-04F8-0108-EC7A58D54635}"/>
          </ac:spMkLst>
        </pc:spChg>
        <pc:spChg chg="mod">
          <ac:chgData name="One Skill" userId="8d49c830ac36a521" providerId="LiveId" clId="{EA354719-4A8A-47E8-A6A4-79A949610386}" dt="2024-04-18T13:40:59.976" v="3508" actId="27803"/>
          <ac:spMkLst>
            <pc:docMk/>
            <pc:sldMk cId="767519772" sldId="268"/>
            <ac:spMk id="6605" creationId="{54091578-FED1-3C6D-4805-BD2EC105CC38}"/>
          </ac:spMkLst>
        </pc:spChg>
        <pc:spChg chg="mod">
          <ac:chgData name="One Skill" userId="8d49c830ac36a521" providerId="LiveId" clId="{EA354719-4A8A-47E8-A6A4-79A949610386}" dt="2024-04-18T13:40:59.976" v="3508" actId="27803"/>
          <ac:spMkLst>
            <pc:docMk/>
            <pc:sldMk cId="767519772" sldId="268"/>
            <ac:spMk id="6606" creationId="{43DD66FC-B902-8068-0AA8-70CEE393D65D}"/>
          </ac:spMkLst>
        </pc:spChg>
        <pc:spChg chg="mod">
          <ac:chgData name="One Skill" userId="8d49c830ac36a521" providerId="LiveId" clId="{EA354719-4A8A-47E8-A6A4-79A949610386}" dt="2024-04-18T13:40:59.976" v="3508" actId="27803"/>
          <ac:spMkLst>
            <pc:docMk/>
            <pc:sldMk cId="767519772" sldId="268"/>
            <ac:spMk id="6607" creationId="{9BDEE66C-E8FE-0A75-60C9-0AC3D2AD4FF3}"/>
          </ac:spMkLst>
        </pc:spChg>
        <pc:spChg chg="mod">
          <ac:chgData name="One Skill" userId="8d49c830ac36a521" providerId="LiveId" clId="{EA354719-4A8A-47E8-A6A4-79A949610386}" dt="2024-04-18T13:40:59.976" v="3508" actId="27803"/>
          <ac:spMkLst>
            <pc:docMk/>
            <pc:sldMk cId="767519772" sldId="268"/>
            <ac:spMk id="6608" creationId="{1B823C21-7982-C9B1-DCD0-00C2B5E44BAC}"/>
          </ac:spMkLst>
        </pc:spChg>
        <pc:spChg chg="mod">
          <ac:chgData name="One Skill" userId="8d49c830ac36a521" providerId="LiveId" clId="{EA354719-4A8A-47E8-A6A4-79A949610386}" dt="2024-04-18T13:40:59.976" v="3508" actId="27803"/>
          <ac:spMkLst>
            <pc:docMk/>
            <pc:sldMk cId="767519772" sldId="268"/>
            <ac:spMk id="6609" creationId="{AD70B777-0CC1-AF5C-5AB9-A4B97E873473}"/>
          </ac:spMkLst>
        </pc:spChg>
        <pc:spChg chg="mod">
          <ac:chgData name="One Skill" userId="8d49c830ac36a521" providerId="LiveId" clId="{EA354719-4A8A-47E8-A6A4-79A949610386}" dt="2024-04-18T13:40:59.976" v="3508" actId="27803"/>
          <ac:spMkLst>
            <pc:docMk/>
            <pc:sldMk cId="767519772" sldId="268"/>
            <ac:spMk id="6610" creationId="{9F481A1E-1AEF-CFF1-AAFD-12A27F8BD8EB}"/>
          </ac:spMkLst>
        </pc:spChg>
        <pc:spChg chg="mod">
          <ac:chgData name="One Skill" userId="8d49c830ac36a521" providerId="LiveId" clId="{EA354719-4A8A-47E8-A6A4-79A949610386}" dt="2024-04-18T13:40:59.976" v="3508" actId="27803"/>
          <ac:spMkLst>
            <pc:docMk/>
            <pc:sldMk cId="767519772" sldId="268"/>
            <ac:spMk id="6611" creationId="{2EB08267-85B3-646C-2C28-ED0F782EBDD8}"/>
          </ac:spMkLst>
        </pc:spChg>
        <pc:spChg chg="mod">
          <ac:chgData name="One Skill" userId="8d49c830ac36a521" providerId="LiveId" clId="{EA354719-4A8A-47E8-A6A4-79A949610386}" dt="2024-04-18T13:40:59.976" v="3508" actId="27803"/>
          <ac:spMkLst>
            <pc:docMk/>
            <pc:sldMk cId="767519772" sldId="268"/>
            <ac:spMk id="6612" creationId="{119D6956-32D5-8A65-655B-84B2C406AA7D}"/>
          </ac:spMkLst>
        </pc:spChg>
        <pc:spChg chg="mod">
          <ac:chgData name="One Skill" userId="8d49c830ac36a521" providerId="LiveId" clId="{EA354719-4A8A-47E8-A6A4-79A949610386}" dt="2024-04-18T13:40:59.976" v="3508" actId="27803"/>
          <ac:spMkLst>
            <pc:docMk/>
            <pc:sldMk cId="767519772" sldId="268"/>
            <ac:spMk id="6613" creationId="{589558E6-CF5E-18D7-C1BD-0D498B0EB5AB}"/>
          </ac:spMkLst>
        </pc:spChg>
        <pc:spChg chg="mod">
          <ac:chgData name="One Skill" userId="8d49c830ac36a521" providerId="LiveId" clId="{EA354719-4A8A-47E8-A6A4-79A949610386}" dt="2024-04-18T13:40:59.976" v="3508" actId="27803"/>
          <ac:spMkLst>
            <pc:docMk/>
            <pc:sldMk cId="767519772" sldId="268"/>
            <ac:spMk id="6614" creationId="{04F1D08B-CC3A-0068-A47C-AC74728C5852}"/>
          </ac:spMkLst>
        </pc:spChg>
        <pc:spChg chg="mod">
          <ac:chgData name="One Skill" userId="8d49c830ac36a521" providerId="LiveId" clId="{EA354719-4A8A-47E8-A6A4-79A949610386}" dt="2024-04-18T13:40:59.976" v="3508" actId="27803"/>
          <ac:spMkLst>
            <pc:docMk/>
            <pc:sldMk cId="767519772" sldId="268"/>
            <ac:spMk id="6615" creationId="{BD7A5264-C487-2591-86FF-37E9A2D29781}"/>
          </ac:spMkLst>
        </pc:spChg>
        <pc:spChg chg="mod">
          <ac:chgData name="One Skill" userId="8d49c830ac36a521" providerId="LiveId" clId="{EA354719-4A8A-47E8-A6A4-79A949610386}" dt="2024-04-18T13:40:59.976" v="3508" actId="27803"/>
          <ac:spMkLst>
            <pc:docMk/>
            <pc:sldMk cId="767519772" sldId="268"/>
            <ac:spMk id="6616" creationId="{8232AE0F-E6C1-44BE-D877-B9ABBEF5EE3D}"/>
          </ac:spMkLst>
        </pc:spChg>
        <pc:spChg chg="mod">
          <ac:chgData name="One Skill" userId="8d49c830ac36a521" providerId="LiveId" clId="{EA354719-4A8A-47E8-A6A4-79A949610386}" dt="2024-04-18T13:40:59.976" v="3508" actId="27803"/>
          <ac:spMkLst>
            <pc:docMk/>
            <pc:sldMk cId="767519772" sldId="268"/>
            <ac:spMk id="6617" creationId="{2C194A06-64E8-4039-F0BC-7110E0D862D6}"/>
          </ac:spMkLst>
        </pc:spChg>
        <pc:spChg chg="mod">
          <ac:chgData name="One Skill" userId="8d49c830ac36a521" providerId="LiveId" clId="{EA354719-4A8A-47E8-A6A4-79A949610386}" dt="2024-04-18T13:40:59.976" v="3508" actId="27803"/>
          <ac:spMkLst>
            <pc:docMk/>
            <pc:sldMk cId="767519772" sldId="268"/>
            <ac:spMk id="6618" creationId="{AE91EDB4-0447-094A-C749-4012D505B68F}"/>
          </ac:spMkLst>
        </pc:spChg>
        <pc:spChg chg="mod">
          <ac:chgData name="One Skill" userId="8d49c830ac36a521" providerId="LiveId" clId="{EA354719-4A8A-47E8-A6A4-79A949610386}" dt="2024-04-18T13:40:59.976" v="3508" actId="27803"/>
          <ac:spMkLst>
            <pc:docMk/>
            <pc:sldMk cId="767519772" sldId="268"/>
            <ac:spMk id="6619" creationId="{53CF5947-1DF7-0A2B-E198-8D08A5630003}"/>
          </ac:spMkLst>
        </pc:spChg>
        <pc:spChg chg="mod">
          <ac:chgData name="One Skill" userId="8d49c830ac36a521" providerId="LiveId" clId="{EA354719-4A8A-47E8-A6A4-79A949610386}" dt="2024-04-18T13:40:59.976" v="3508" actId="27803"/>
          <ac:spMkLst>
            <pc:docMk/>
            <pc:sldMk cId="767519772" sldId="268"/>
            <ac:spMk id="6620" creationId="{B97FFF09-8962-107C-6CA1-AB55073F5440}"/>
          </ac:spMkLst>
        </pc:spChg>
        <pc:spChg chg="mod">
          <ac:chgData name="One Skill" userId="8d49c830ac36a521" providerId="LiveId" clId="{EA354719-4A8A-47E8-A6A4-79A949610386}" dt="2024-04-18T13:40:59.976" v="3508" actId="27803"/>
          <ac:spMkLst>
            <pc:docMk/>
            <pc:sldMk cId="767519772" sldId="268"/>
            <ac:spMk id="6621" creationId="{388D0D3D-CB27-2AF7-121F-15E3B8FD79F3}"/>
          </ac:spMkLst>
        </pc:spChg>
        <pc:spChg chg="mod">
          <ac:chgData name="One Skill" userId="8d49c830ac36a521" providerId="LiveId" clId="{EA354719-4A8A-47E8-A6A4-79A949610386}" dt="2024-04-18T13:40:59.976" v="3508" actId="27803"/>
          <ac:spMkLst>
            <pc:docMk/>
            <pc:sldMk cId="767519772" sldId="268"/>
            <ac:spMk id="6622" creationId="{C152E82C-50A4-B320-F257-EFCB8956B3F4}"/>
          </ac:spMkLst>
        </pc:spChg>
        <pc:spChg chg="mod">
          <ac:chgData name="One Skill" userId="8d49c830ac36a521" providerId="LiveId" clId="{EA354719-4A8A-47E8-A6A4-79A949610386}" dt="2024-04-18T13:40:59.976" v="3508" actId="27803"/>
          <ac:spMkLst>
            <pc:docMk/>
            <pc:sldMk cId="767519772" sldId="268"/>
            <ac:spMk id="6623" creationId="{DB9F42FB-3592-00E9-F8F9-18AB52909D5F}"/>
          </ac:spMkLst>
        </pc:spChg>
        <pc:spChg chg="mod">
          <ac:chgData name="One Skill" userId="8d49c830ac36a521" providerId="LiveId" clId="{EA354719-4A8A-47E8-A6A4-79A949610386}" dt="2024-04-18T13:40:59.976" v="3508" actId="27803"/>
          <ac:spMkLst>
            <pc:docMk/>
            <pc:sldMk cId="767519772" sldId="268"/>
            <ac:spMk id="6624" creationId="{E664B2EF-9BEE-734C-749B-83E7C685C6CF}"/>
          </ac:spMkLst>
        </pc:spChg>
        <pc:spChg chg="mod">
          <ac:chgData name="One Skill" userId="8d49c830ac36a521" providerId="LiveId" clId="{EA354719-4A8A-47E8-A6A4-79A949610386}" dt="2024-04-18T13:40:59.976" v="3508" actId="27803"/>
          <ac:spMkLst>
            <pc:docMk/>
            <pc:sldMk cId="767519772" sldId="268"/>
            <ac:spMk id="6625" creationId="{108DCB89-D6BE-4446-1F6C-2D95821A8557}"/>
          </ac:spMkLst>
        </pc:spChg>
        <pc:spChg chg="mod">
          <ac:chgData name="One Skill" userId="8d49c830ac36a521" providerId="LiveId" clId="{EA354719-4A8A-47E8-A6A4-79A949610386}" dt="2024-04-18T13:40:59.976" v="3508" actId="27803"/>
          <ac:spMkLst>
            <pc:docMk/>
            <pc:sldMk cId="767519772" sldId="268"/>
            <ac:spMk id="6626" creationId="{445348F6-D067-8128-70B9-532FDDA7F5C7}"/>
          </ac:spMkLst>
        </pc:spChg>
        <pc:spChg chg="mod">
          <ac:chgData name="One Skill" userId="8d49c830ac36a521" providerId="LiveId" clId="{EA354719-4A8A-47E8-A6A4-79A949610386}" dt="2024-04-18T13:40:59.976" v="3508" actId="27803"/>
          <ac:spMkLst>
            <pc:docMk/>
            <pc:sldMk cId="767519772" sldId="268"/>
            <ac:spMk id="6627" creationId="{BEB62B72-9060-3899-5BBA-54F213999EC6}"/>
          </ac:spMkLst>
        </pc:spChg>
        <pc:spChg chg="mod">
          <ac:chgData name="One Skill" userId="8d49c830ac36a521" providerId="LiveId" clId="{EA354719-4A8A-47E8-A6A4-79A949610386}" dt="2024-04-18T13:40:59.976" v="3508" actId="27803"/>
          <ac:spMkLst>
            <pc:docMk/>
            <pc:sldMk cId="767519772" sldId="268"/>
            <ac:spMk id="6628" creationId="{E4DC98CC-3346-1DB5-4890-56FBB8A19AC8}"/>
          </ac:spMkLst>
        </pc:spChg>
        <pc:spChg chg="mod">
          <ac:chgData name="One Skill" userId="8d49c830ac36a521" providerId="LiveId" clId="{EA354719-4A8A-47E8-A6A4-79A949610386}" dt="2024-04-18T13:40:59.976" v="3508" actId="27803"/>
          <ac:spMkLst>
            <pc:docMk/>
            <pc:sldMk cId="767519772" sldId="268"/>
            <ac:spMk id="6629" creationId="{EE47F9C5-6C5B-FCD6-2C58-C3985D3B63F2}"/>
          </ac:spMkLst>
        </pc:spChg>
        <pc:spChg chg="mod">
          <ac:chgData name="One Skill" userId="8d49c830ac36a521" providerId="LiveId" clId="{EA354719-4A8A-47E8-A6A4-79A949610386}" dt="2024-04-18T13:40:59.976" v="3508" actId="27803"/>
          <ac:spMkLst>
            <pc:docMk/>
            <pc:sldMk cId="767519772" sldId="268"/>
            <ac:spMk id="6630" creationId="{4A2959BF-1302-D811-3F91-5D83C8A715C6}"/>
          </ac:spMkLst>
        </pc:spChg>
        <pc:spChg chg="mod">
          <ac:chgData name="One Skill" userId="8d49c830ac36a521" providerId="LiveId" clId="{EA354719-4A8A-47E8-A6A4-79A949610386}" dt="2024-04-18T13:40:59.976" v="3508" actId="27803"/>
          <ac:spMkLst>
            <pc:docMk/>
            <pc:sldMk cId="767519772" sldId="268"/>
            <ac:spMk id="6631" creationId="{C5F5846D-7AB0-3103-3F72-C6244152D8C5}"/>
          </ac:spMkLst>
        </pc:spChg>
        <pc:spChg chg="mod">
          <ac:chgData name="One Skill" userId="8d49c830ac36a521" providerId="LiveId" clId="{EA354719-4A8A-47E8-A6A4-79A949610386}" dt="2024-04-18T13:40:59.976" v="3508" actId="27803"/>
          <ac:spMkLst>
            <pc:docMk/>
            <pc:sldMk cId="767519772" sldId="268"/>
            <ac:spMk id="6632" creationId="{A205B376-2C90-0CD3-6A43-808AD28074B1}"/>
          </ac:spMkLst>
        </pc:spChg>
        <pc:spChg chg="mod">
          <ac:chgData name="One Skill" userId="8d49c830ac36a521" providerId="LiveId" clId="{EA354719-4A8A-47E8-A6A4-79A949610386}" dt="2024-04-18T13:40:59.976" v="3508" actId="27803"/>
          <ac:spMkLst>
            <pc:docMk/>
            <pc:sldMk cId="767519772" sldId="268"/>
            <ac:spMk id="6633" creationId="{6536F5AD-0BF6-8CF2-4B1B-EC23E62E66E5}"/>
          </ac:spMkLst>
        </pc:spChg>
        <pc:spChg chg="mod">
          <ac:chgData name="One Skill" userId="8d49c830ac36a521" providerId="LiveId" clId="{EA354719-4A8A-47E8-A6A4-79A949610386}" dt="2024-04-18T13:40:59.976" v="3508" actId="27803"/>
          <ac:spMkLst>
            <pc:docMk/>
            <pc:sldMk cId="767519772" sldId="268"/>
            <ac:spMk id="6634" creationId="{25F89EF5-46BB-F9E2-D56F-77813C3C897D}"/>
          </ac:spMkLst>
        </pc:spChg>
        <pc:spChg chg="mod">
          <ac:chgData name="One Skill" userId="8d49c830ac36a521" providerId="LiveId" clId="{EA354719-4A8A-47E8-A6A4-79A949610386}" dt="2024-04-18T13:40:59.976" v="3508" actId="27803"/>
          <ac:spMkLst>
            <pc:docMk/>
            <pc:sldMk cId="767519772" sldId="268"/>
            <ac:spMk id="6635" creationId="{C93FC472-59C2-5B7F-4F43-9153FE676233}"/>
          </ac:spMkLst>
        </pc:spChg>
        <pc:spChg chg="mod">
          <ac:chgData name="One Skill" userId="8d49c830ac36a521" providerId="LiveId" clId="{EA354719-4A8A-47E8-A6A4-79A949610386}" dt="2024-04-18T13:40:59.976" v="3508" actId="27803"/>
          <ac:spMkLst>
            <pc:docMk/>
            <pc:sldMk cId="767519772" sldId="268"/>
            <ac:spMk id="6636" creationId="{F095AEE4-C58D-9653-FE9C-C04EF0C022E5}"/>
          </ac:spMkLst>
        </pc:spChg>
        <pc:spChg chg="mod">
          <ac:chgData name="One Skill" userId="8d49c830ac36a521" providerId="LiveId" clId="{EA354719-4A8A-47E8-A6A4-79A949610386}" dt="2024-04-18T13:40:59.976" v="3508" actId="27803"/>
          <ac:spMkLst>
            <pc:docMk/>
            <pc:sldMk cId="767519772" sldId="268"/>
            <ac:spMk id="6637" creationId="{6DECC1C4-CABA-7986-29BE-9076F87629E4}"/>
          </ac:spMkLst>
        </pc:spChg>
        <pc:spChg chg="mod">
          <ac:chgData name="One Skill" userId="8d49c830ac36a521" providerId="LiveId" clId="{EA354719-4A8A-47E8-A6A4-79A949610386}" dt="2024-04-18T13:40:59.976" v="3508" actId="27803"/>
          <ac:spMkLst>
            <pc:docMk/>
            <pc:sldMk cId="767519772" sldId="268"/>
            <ac:spMk id="6638" creationId="{00182DB6-3E93-8770-D15C-3928CF0CF314}"/>
          </ac:spMkLst>
        </pc:spChg>
        <pc:spChg chg="mod">
          <ac:chgData name="One Skill" userId="8d49c830ac36a521" providerId="LiveId" clId="{EA354719-4A8A-47E8-A6A4-79A949610386}" dt="2024-04-18T13:40:59.976" v="3508" actId="27803"/>
          <ac:spMkLst>
            <pc:docMk/>
            <pc:sldMk cId="767519772" sldId="268"/>
            <ac:spMk id="6639" creationId="{428CEC88-3749-576D-F820-20F062785390}"/>
          </ac:spMkLst>
        </pc:spChg>
        <pc:spChg chg="mod">
          <ac:chgData name="One Skill" userId="8d49c830ac36a521" providerId="LiveId" clId="{EA354719-4A8A-47E8-A6A4-79A949610386}" dt="2024-04-18T13:40:59.976" v="3508" actId="27803"/>
          <ac:spMkLst>
            <pc:docMk/>
            <pc:sldMk cId="767519772" sldId="268"/>
            <ac:spMk id="6640" creationId="{479BA94C-9FBC-9CFF-4722-F7DF400DCE3D}"/>
          </ac:spMkLst>
        </pc:spChg>
        <pc:spChg chg="mod">
          <ac:chgData name="One Skill" userId="8d49c830ac36a521" providerId="LiveId" clId="{EA354719-4A8A-47E8-A6A4-79A949610386}" dt="2024-04-18T13:40:59.976" v="3508" actId="27803"/>
          <ac:spMkLst>
            <pc:docMk/>
            <pc:sldMk cId="767519772" sldId="268"/>
            <ac:spMk id="6641" creationId="{6DAE0C3D-4BFF-4D7D-3D9B-7C199C273848}"/>
          </ac:spMkLst>
        </pc:spChg>
        <pc:spChg chg="mod">
          <ac:chgData name="One Skill" userId="8d49c830ac36a521" providerId="LiveId" clId="{EA354719-4A8A-47E8-A6A4-79A949610386}" dt="2024-04-18T13:40:59.976" v="3508" actId="27803"/>
          <ac:spMkLst>
            <pc:docMk/>
            <pc:sldMk cId="767519772" sldId="268"/>
            <ac:spMk id="6642" creationId="{8B279F32-7719-F76A-C8C7-D10D9B194A0C}"/>
          </ac:spMkLst>
        </pc:spChg>
        <pc:spChg chg="mod">
          <ac:chgData name="One Skill" userId="8d49c830ac36a521" providerId="LiveId" clId="{EA354719-4A8A-47E8-A6A4-79A949610386}" dt="2024-04-18T13:40:59.976" v="3508" actId="27803"/>
          <ac:spMkLst>
            <pc:docMk/>
            <pc:sldMk cId="767519772" sldId="268"/>
            <ac:spMk id="6643" creationId="{098635F2-252F-B63D-637F-23F1E64A1FA3}"/>
          </ac:spMkLst>
        </pc:spChg>
        <pc:spChg chg="mod">
          <ac:chgData name="One Skill" userId="8d49c830ac36a521" providerId="LiveId" clId="{EA354719-4A8A-47E8-A6A4-79A949610386}" dt="2024-04-18T13:40:59.976" v="3508" actId="27803"/>
          <ac:spMkLst>
            <pc:docMk/>
            <pc:sldMk cId="767519772" sldId="268"/>
            <ac:spMk id="6644" creationId="{C581DD2B-7996-1804-A695-EC51BBE8AC1D}"/>
          </ac:spMkLst>
        </pc:spChg>
        <pc:spChg chg="mod">
          <ac:chgData name="One Skill" userId="8d49c830ac36a521" providerId="LiveId" clId="{EA354719-4A8A-47E8-A6A4-79A949610386}" dt="2024-04-18T13:40:59.976" v="3508" actId="27803"/>
          <ac:spMkLst>
            <pc:docMk/>
            <pc:sldMk cId="767519772" sldId="268"/>
            <ac:spMk id="6645" creationId="{1C53FCC7-E956-32B6-CBEA-DF69755EAC8D}"/>
          </ac:spMkLst>
        </pc:spChg>
        <pc:spChg chg="mod">
          <ac:chgData name="One Skill" userId="8d49c830ac36a521" providerId="LiveId" clId="{EA354719-4A8A-47E8-A6A4-79A949610386}" dt="2024-04-18T13:40:59.976" v="3508" actId="27803"/>
          <ac:spMkLst>
            <pc:docMk/>
            <pc:sldMk cId="767519772" sldId="268"/>
            <ac:spMk id="6646" creationId="{4CF7E39B-12F1-3E67-0E9E-B37E9B8D7775}"/>
          </ac:spMkLst>
        </pc:spChg>
        <pc:spChg chg="mod">
          <ac:chgData name="One Skill" userId="8d49c830ac36a521" providerId="LiveId" clId="{EA354719-4A8A-47E8-A6A4-79A949610386}" dt="2024-04-18T13:40:59.976" v="3508" actId="27803"/>
          <ac:spMkLst>
            <pc:docMk/>
            <pc:sldMk cId="767519772" sldId="268"/>
            <ac:spMk id="6647" creationId="{93B8CCE3-5608-7F28-8DC5-8E87096858D7}"/>
          </ac:spMkLst>
        </pc:spChg>
        <pc:spChg chg="mod">
          <ac:chgData name="One Skill" userId="8d49c830ac36a521" providerId="LiveId" clId="{EA354719-4A8A-47E8-A6A4-79A949610386}" dt="2024-04-18T13:40:59.976" v="3508" actId="27803"/>
          <ac:spMkLst>
            <pc:docMk/>
            <pc:sldMk cId="767519772" sldId="268"/>
            <ac:spMk id="6648" creationId="{80E17F70-6A51-D4F2-B823-4816EC2241D6}"/>
          </ac:spMkLst>
        </pc:spChg>
        <pc:spChg chg="mod">
          <ac:chgData name="One Skill" userId="8d49c830ac36a521" providerId="LiveId" clId="{EA354719-4A8A-47E8-A6A4-79A949610386}" dt="2024-04-18T13:40:59.976" v="3508" actId="27803"/>
          <ac:spMkLst>
            <pc:docMk/>
            <pc:sldMk cId="767519772" sldId="268"/>
            <ac:spMk id="6649" creationId="{C20A148D-9FDE-06D5-97FB-46CDAB6C4160}"/>
          </ac:spMkLst>
        </pc:spChg>
        <pc:spChg chg="mod">
          <ac:chgData name="One Skill" userId="8d49c830ac36a521" providerId="LiveId" clId="{EA354719-4A8A-47E8-A6A4-79A949610386}" dt="2024-04-18T13:40:59.976" v="3508" actId="27803"/>
          <ac:spMkLst>
            <pc:docMk/>
            <pc:sldMk cId="767519772" sldId="268"/>
            <ac:spMk id="6650" creationId="{55F7BA69-8D86-4220-D97D-EBBA5DBF642C}"/>
          </ac:spMkLst>
        </pc:spChg>
        <pc:spChg chg="mod">
          <ac:chgData name="One Skill" userId="8d49c830ac36a521" providerId="LiveId" clId="{EA354719-4A8A-47E8-A6A4-79A949610386}" dt="2024-04-18T13:40:59.976" v="3508" actId="27803"/>
          <ac:spMkLst>
            <pc:docMk/>
            <pc:sldMk cId="767519772" sldId="268"/>
            <ac:spMk id="6651" creationId="{FC94815C-817E-A4D4-B509-2E787E8E473C}"/>
          </ac:spMkLst>
        </pc:spChg>
        <pc:spChg chg="mod">
          <ac:chgData name="One Skill" userId="8d49c830ac36a521" providerId="LiveId" clId="{EA354719-4A8A-47E8-A6A4-79A949610386}" dt="2024-04-18T13:40:59.976" v="3508" actId="27803"/>
          <ac:spMkLst>
            <pc:docMk/>
            <pc:sldMk cId="767519772" sldId="268"/>
            <ac:spMk id="6652" creationId="{D4A79CE8-5F89-5355-9E6C-F0FD577D5E92}"/>
          </ac:spMkLst>
        </pc:spChg>
        <pc:spChg chg="mod">
          <ac:chgData name="One Skill" userId="8d49c830ac36a521" providerId="LiveId" clId="{EA354719-4A8A-47E8-A6A4-79A949610386}" dt="2024-04-18T13:40:59.976" v="3508" actId="27803"/>
          <ac:spMkLst>
            <pc:docMk/>
            <pc:sldMk cId="767519772" sldId="268"/>
            <ac:spMk id="6653" creationId="{9398926F-FE50-26C5-080F-CCD48D1A411F}"/>
          </ac:spMkLst>
        </pc:spChg>
        <pc:spChg chg="mod">
          <ac:chgData name="One Skill" userId="8d49c830ac36a521" providerId="LiveId" clId="{EA354719-4A8A-47E8-A6A4-79A949610386}" dt="2024-04-18T13:40:59.976" v="3508" actId="27803"/>
          <ac:spMkLst>
            <pc:docMk/>
            <pc:sldMk cId="767519772" sldId="268"/>
            <ac:spMk id="6654" creationId="{E7098C2C-7399-C180-A711-160B659BD928}"/>
          </ac:spMkLst>
        </pc:spChg>
        <pc:spChg chg="mod">
          <ac:chgData name="One Skill" userId="8d49c830ac36a521" providerId="LiveId" clId="{EA354719-4A8A-47E8-A6A4-79A949610386}" dt="2024-04-18T13:40:59.976" v="3508" actId="27803"/>
          <ac:spMkLst>
            <pc:docMk/>
            <pc:sldMk cId="767519772" sldId="268"/>
            <ac:spMk id="6655" creationId="{89327135-9D18-13EA-D884-F7A69C72F900}"/>
          </ac:spMkLst>
        </pc:spChg>
        <pc:spChg chg="mod">
          <ac:chgData name="One Skill" userId="8d49c830ac36a521" providerId="LiveId" clId="{EA354719-4A8A-47E8-A6A4-79A949610386}" dt="2024-04-18T13:40:59.976" v="3508" actId="27803"/>
          <ac:spMkLst>
            <pc:docMk/>
            <pc:sldMk cId="767519772" sldId="268"/>
            <ac:spMk id="6656" creationId="{64F4A4D0-3732-A1B4-B939-16F59A630201}"/>
          </ac:spMkLst>
        </pc:spChg>
        <pc:spChg chg="mod">
          <ac:chgData name="One Skill" userId="8d49c830ac36a521" providerId="LiveId" clId="{EA354719-4A8A-47E8-A6A4-79A949610386}" dt="2024-04-18T13:40:59.976" v="3508" actId="27803"/>
          <ac:spMkLst>
            <pc:docMk/>
            <pc:sldMk cId="767519772" sldId="268"/>
            <ac:spMk id="6657" creationId="{A3E98F8E-5A2B-3E63-29E8-E6270A2348B5}"/>
          </ac:spMkLst>
        </pc:spChg>
        <pc:spChg chg="mod">
          <ac:chgData name="One Skill" userId="8d49c830ac36a521" providerId="LiveId" clId="{EA354719-4A8A-47E8-A6A4-79A949610386}" dt="2024-04-18T13:40:59.976" v="3508" actId="27803"/>
          <ac:spMkLst>
            <pc:docMk/>
            <pc:sldMk cId="767519772" sldId="268"/>
            <ac:spMk id="6658" creationId="{ECAAE989-2C41-9481-97DB-2B9C53BFF6F6}"/>
          </ac:spMkLst>
        </pc:spChg>
        <pc:spChg chg="mod">
          <ac:chgData name="One Skill" userId="8d49c830ac36a521" providerId="LiveId" clId="{EA354719-4A8A-47E8-A6A4-79A949610386}" dt="2024-04-18T13:40:59.976" v="3508" actId="27803"/>
          <ac:spMkLst>
            <pc:docMk/>
            <pc:sldMk cId="767519772" sldId="268"/>
            <ac:spMk id="6659" creationId="{5D8BCE81-1400-11F5-3949-A30C24C9FAF8}"/>
          </ac:spMkLst>
        </pc:spChg>
        <pc:spChg chg="mod">
          <ac:chgData name="One Skill" userId="8d49c830ac36a521" providerId="LiveId" clId="{EA354719-4A8A-47E8-A6A4-79A949610386}" dt="2024-04-18T13:40:59.976" v="3508" actId="27803"/>
          <ac:spMkLst>
            <pc:docMk/>
            <pc:sldMk cId="767519772" sldId="268"/>
            <ac:spMk id="6660" creationId="{10EDD39F-AC4F-BB3B-B7FB-B785A81E3FBD}"/>
          </ac:spMkLst>
        </pc:spChg>
        <pc:spChg chg="mod">
          <ac:chgData name="One Skill" userId="8d49c830ac36a521" providerId="LiveId" clId="{EA354719-4A8A-47E8-A6A4-79A949610386}" dt="2024-04-18T13:40:59.976" v="3508" actId="27803"/>
          <ac:spMkLst>
            <pc:docMk/>
            <pc:sldMk cId="767519772" sldId="268"/>
            <ac:spMk id="6661" creationId="{BECCE94C-DE75-53BA-3A68-3F9B32626BDB}"/>
          </ac:spMkLst>
        </pc:spChg>
        <pc:spChg chg="mod">
          <ac:chgData name="One Skill" userId="8d49c830ac36a521" providerId="LiveId" clId="{EA354719-4A8A-47E8-A6A4-79A949610386}" dt="2024-04-18T13:40:59.976" v="3508" actId="27803"/>
          <ac:spMkLst>
            <pc:docMk/>
            <pc:sldMk cId="767519772" sldId="268"/>
            <ac:spMk id="6662" creationId="{AC20A379-132F-F4E1-0FDF-6F1E32653321}"/>
          </ac:spMkLst>
        </pc:spChg>
        <pc:spChg chg="mod">
          <ac:chgData name="One Skill" userId="8d49c830ac36a521" providerId="LiveId" clId="{EA354719-4A8A-47E8-A6A4-79A949610386}" dt="2024-04-18T13:40:59.976" v="3508" actId="27803"/>
          <ac:spMkLst>
            <pc:docMk/>
            <pc:sldMk cId="767519772" sldId="268"/>
            <ac:spMk id="6663" creationId="{0A33D7EF-CFB5-9AB3-FC5C-80BBCF48C928}"/>
          </ac:spMkLst>
        </pc:spChg>
        <pc:spChg chg="mod">
          <ac:chgData name="One Skill" userId="8d49c830ac36a521" providerId="LiveId" clId="{EA354719-4A8A-47E8-A6A4-79A949610386}" dt="2024-04-18T13:40:59.976" v="3508" actId="27803"/>
          <ac:spMkLst>
            <pc:docMk/>
            <pc:sldMk cId="767519772" sldId="268"/>
            <ac:spMk id="6664" creationId="{4D71ABCB-ABFB-1F08-F72A-0EBCDEECEB64}"/>
          </ac:spMkLst>
        </pc:spChg>
        <pc:spChg chg="mod">
          <ac:chgData name="One Skill" userId="8d49c830ac36a521" providerId="LiveId" clId="{EA354719-4A8A-47E8-A6A4-79A949610386}" dt="2024-04-18T13:40:59.976" v="3508" actId="27803"/>
          <ac:spMkLst>
            <pc:docMk/>
            <pc:sldMk cId="767519772" sldId="268"/>
            <ac:spMk id="6665" creationId="{B70BF2CE-17BF-04B9-98E5-A8D6FB890CA0}"/>
          </ac:spMkLst>
        </pc:spChg>
        <pc:spChg chg="mod">
          <ac:chgData name="One Skill" userId="8d49c830ac36a521" providerId="LiveId" clId="{EA354719-4A8A-47E8-A6A4-79A949610386}" dt="2024-04-18T13:40:59.976" v="3508" actId="27803"/>
          <ac:spMkLst>
            <pc:docMk/>
            <pc:sldMk cId="767519772" sldId="268"/>
            <ac:spMk id="6666" creationId="{560BEDAB-32CA-FEF1-11CE-09200036B5C3}"/>
          </ac:spMkLst>
        </pc:spChg>
        <pc:spChg chg="mod">
          <ac:chgData name="One Skill" userId="8d49c830ac36a521" providerId="LiveId" clId="{EA354719-4A8A-47E8-A6A4-79A949610386}" dt="2024-04-18T13:40:59.976" v="3508" actId="27803"/>
          <ac:spMkLst>
            <pc:docMk/>
            <pc:sldMk cId="767519772" sldId="268"/>
            <ac:spMk id="6667" creationId="{F835A391-34E2-510C-43D2-B6FC18A4636C}"/>
          </ac:spMkLst>
        </pc:spChg>
        <pc:spChg chg="mod">
          <ac:chgData name="One Skill" userId="8d49c830ac36a521" providerId="LiveId" clId="{EA354719-4A8A-47E8-A6A4-79A949610386}" dt="2024-04-18T13:40:59.976" v="3508" actId="27803"/>
          <ac:spMkLst>
            <pc:docMk/>
            <pc:sldMk cId="767519772" sldId="268"/>
            <ac:spMk id="6668" creationId="{29BE5968-9502-62F6-3E2F-AC5534F099DF}"/>
          </ac:spMkLst>
        </pc:spChg>
        <pc:spChg chg="mod">
          <ac:chgData name="One Skill" userId="8d49c830ac36a521" providerId="LiveId" clId="{EA354719-4A8A-47E8-A6A4-79A949610386}" dt="2024-04-18T13:40:59.976" v="3508" actId="27803"/>
          <ac:spMkLst>
            <pc:docMk/>
            <pc:sldMk cId="767519772" sldId="268"/>
            <ac:spMk id="6669" creationId="{C519D04E-F763-8A72-E208-A251724141EE}"/>
          </ac:spMkLst>
        </pc:spChg>
        <pc:spChg chg="mod">
          <ac:chgData name="One Skill" userId="8d49c830ac36a521" providerId="LiveId" clId="{EA354719-4A8A-47E8-A6A4-79A949610386}" dt="2024-04-18T13:40:59.976" v="3508" actId="27803"/>
          <ac:spMkLst>
            <pc:docMk/>
            <pc:sldMk cId="767519772" sldId="268"/>
            <ac:spMk id="6670" creationId="{88261A92-832C-DA1D-A04C-036D63D8F839}"/>
          </ac:spMkLst>
        </pc:spChg>
        <pc:spChg chg="mod">
          <ac:chgData name="One Skill" userId="8d49c830ac36a521" providerId="LiveId" clId="{EA354719-4A8A-47E8-A6A4-79A949610386}" dt="2024-04-18T13:40:59.976" v="3508" actId="27803"/>
          <ac:spMkLst>
            <pc:docMk/>
            <pc:sldMk cId="767519772" sldId="268"/>
            <ac:spMk id="6671" creationId="{56E49F80-C628-EF44-A382-CEDC083D438B}"/>
          </ac:spMkLst>
        </pc:spChg>
        <pc:spChg chg="mod">
          <ac:chgData name="One Skill" userId="8d49c830ac36a521" providerId="LiveId" clId="{EA354719-4A8A-47E8-A6A4-79A949610386}" dt="2024-04-18T13:40:59.976" v="3508" actId="27803"/>
          <ac:spMkLst>
            <pc:docMk/>
            <pc:sldMk cId="767519772" sldId="268"/>
            <ac:spMk id="6672" creationId="{BEDFC671-2B25-D46B-C0A0-6FEBBC2BDA04}"/>
          </ac:spMkLst>
        </pc:spChg>
        <pc:spChg chg="mod">
          <ac:chgData name="One Skill" userId="8d49c830ac36a521" providerId="LiveId" clId="{EA354719-4A8A-47E8-A6A4-79A949610386}" dt="2024-04-18T13:40:59.976" v="3508" actId="27803"/>
          <ac:spMkLst>
            <pc:docMk/>
            <pc:sldMk cId="767519772" sldId="268"/>
            <ac:spMk id="6673" creationId="{C81D09A9-BBA3-F94A-C48D-995AF53198D2}"/>
          </ac:spMkLst>
        </pc:spChg>
        <pc:spChg chg="mod">
          <ac:chgData name="One Skill" userId="8d49c830ac36a521" providerId="LiveId" clId="{EA354719-4A8A-47E8-A6A4-79A949610386}" dt="2024-04-18T13:40:59.976" v="3508" actId="27803"/>
          <ac:spMkLst>
            <pc:docMk/>
            <pc:sldMk cId="767519772" sldId="268"/>
            <ac:spMk id="6674" creationId="{9CF12C19-377A-A138-4463-B6A89079E335}"/>
          </ac:spMkLst>
        </pc:spChg>
        <pc:spChg chg="mod">
          <ac:chgData name="One Skill" userId="8d49c830ac36a521" providerId="LiveId" clId="{EA354719-4A8A-47E8-A6A4-79A949610386}" dt="2024-04-18T13:40:59.976" v="3508" actId="27803"/>
          <ac:spMkLst>
            <pc:docMk/>
            <pc:sldMk cId="767519772" sldId="268"/>
            <ac:spMk id="6675" creationId="{254B7F56-3835-DCD2-F3DF-6D68FE4B6358}"/>
          </ac:spMkLst>
        </pc:spChg>
        <pc:spChg chg="mod">
          <ac:chgData name="One Skill" userId="8d49c830ac36a521" providerId="LiveId" clId="{EA354719-4A8A-47E8-A6A4-79A949610386}" dt="2024-04-18T13:40:59.976" v="3508" actId="27803"/>
          <ac:spMkLst>
            <pc:docMk/>
            <pc:sldMk cId="767519772" sldId="268"/>
            <ac:spMk id="6676" creationId="{9C8DC1C6-45C2-2C95-1494-94CADC89FE0A}"/>
          </ac:spMkLst>
        </pc:spChg>
        <pc:spChg chg="mod">
          <ac:chgData name="One Skill" userId="8d49c830ac36a521" providerId="LiveId" clId="{EA354719-4A8A-47E8-A6A4-79A949610386}" dt="2024-04-18T13:40:59.976" v="3508" actId="27803"/>
          <ac:spMkLst>
            <pc:docMk/>
            <pc:sldMk cId="767519772" sldId="268"/>
            <ac:spMk id="6677" creationId="{567F7A40-65C2-8030-89C1-26A3E9C52083}"/>
          </ac:spMkLst>
        </pc:spChg>
        <pc:spChg chg="mod">
          <ac:chgData name="One Skill" userId="8d49c830ac36a521" providerId="LiveId" clId="{EA354719-4A8A-47E8-A6A4-79A949610386}" dt="2024-04-18T13:40:59.976" v="3508" actId="27803"/>
          <ac:spMkLst>
            <pc:docMk/>
            <pc:sldMk cId="767519772" sldId="268"/>
            <ac:spMk id="6678" creationId="{DE42136D-E3FB-D06B-B9E4-4621C920FF1E}"/>
          </ac:spMkLst>
        </pc:spChg>
        <pc:spChg chg="mod">
          <ac:chgData name="One Skill" userId="8d49c830ac36a521" providerId="LiveId" clId="{EA354719-4A8A-47E8-A6A4-79A949610386}" dt="2024-04-18T13:40:59.976" v="3508" actId="27803"/>
          <ac:spMkLst>
            <pc:docMk/>
            <pc:sldMk cId="767519772" sldId="268"/>
            <ac:spMk id="6679" creationId="{33C5A8F8-BFF4-F0B7-8CAE-FF32B484F5B3}"/>
          </ac:spMkLst>
        </pc:spChg>
        <pc:spChg chg="mod">
          <ac:chgData name="One Skill" userId="8d49c830ac36a521" providerId="LiveId" clId="{EA354719-4A8A-47E8-A6A4-79A949610386}" dt="2024-04-18T13:40:59.976" v="3508" actId="27803"/>
          <ac:spMkLst>
            <pc:docMk/>
            <pc:sldMk cId="767519772" sldId="268"/>
            <ac:spMk id="6680" creationId="{0DFE895D-B5EC-197E-11BA-7D283919CA02}"/>
          </ac:spMkLst>
        </pc:spChg>
        <pc:spChg chg="mod">
          <ac:chgData name="One Skill" userId="8d49c830ac36a521" providerId="LiveId" clId="{EA354719-4A8A-47E8-A6A4-79A949610386}" dt="2024-04-18T13:40:59.976" v="3508" actId="27803"/>
          <ac:spMkLst>
            <pc:docMk/>
            <pc:sldMk cId="767519772" sldId="268"/>
            <ac:spMk id="6681" creationId="{EAB7CF33-735D-71D8-74E8-E9630B148A9E}"/>
          </ac:spMkLst>
        </pc:spChg>
        <pc:spChg chg="mod">
          <ac:chgData name="One Skill" userId="8d49c830ac36a521" providerId="LiveId" clId="{EA354719-4A8A-47E8-A6A4-79A949610386}" dt="2024-04-18T13:40:59.976" v="3508" actId="27803"/>
          <ac:spMkLst>
            <pc:docMk/>
            <pc:sldMk cId="767519772" sldId="268"/>
            <ac:spMk id="6682" creationId="{C8F7DDC9-E1A3-9C04-2311-B57FEBAEFF93}"/>
          </ac:spMkLst>
        </pc:spChg>
        <pc:spChg chg="mod">
          <ac:chgData name="One Skill" userId="8d49c830ac36a521" providerId="LiveId" clId="{EA354719-4A8A-47E8-A6A4-79A949610386}" dt="2024-04-18T13:40:59.976" v="3508" actId="27803"/>
          <ac:spMkLst>
            <pc:docMk/>
            <pc:sldMk cId="767519772" sldId="268"/>
            <ac:spMk id="6683" creationId="{D19EF80F-DF81-051B-2230-5E728E83C4DB}"/>
          </ac:spMkLst>
        </pc:spChg>
        <pc:spChg chg="mod">
          <ac:chgData name="One Skill" userId="8d49c830ac36a521" providerId="LiveId" clId="{EA354719-4A8A-47E8-A6A4-79A949610386}" dt="2024-04-18T13:40:59.976" v="3508" actId="27803"/>
          <ac:spMkLst>
            <pc:docMk/>
            <pc:sldMk cId="767519772" sldId="268"/>
            <ac:spMk id="6684" creationId="{06E80E56-528C-3A75-05AD-FA694B345086}"/>
          </ac:spMkLst>
        </pc:spChg>
        <pc:spChg chg="mod">
          <ac:chgData name="One Skill" userId="8d49c830ac36a521" providerId="LiveId" clId="{EA354719-4A8A-47E8-A6A4-79A949610386}" dt="2024-04-18T13:40:59.976" v="3508" actId="27803"/>
          <ac:spMkLst>
            <pc:docMk/>
            <pc:sldMk cId="767519772" sldId="268"/>
            <ac:spMk id="6685" creationId="{41A517CD-225C-5E26-002B-2DB3084EBA8C}"/>
          </ac:spMkLst>
        </pc:spChg>
        <pc:spChg chg="mod">
          <ac:chgData name="One Skill" userId="8d49c830ac36a521" providerId="LiveId" clId="{EA354719-4A8A-47E8-A6A4-79A949610386}" dt="2024-04-18T13:40:59.976" v="3508" actId="27803"/>
          <ac:spMkLst>
            <pc:docMk/>
            <pc:sldMk cId="767519772" sldId="268"/>
            <ac:spMk id="6686" creationId="{06C7E5BD-EC4D-D329-D004-AEEE7015093A}"/>
          </ac:spMkLst>
        </pc:spChg>
        <pc:spChg chg="mod">
          <ac:chgData name="One Skill" userId="8d49c830ac36a521" providerId="LiveId" clId="{EA354719-4A8A-47E8-A6A4-79A949610386}" dt="2024-04-18T13:40:59.976" v="3508" actId="27803"/>
          <ac:spMkLst>
            <pc:docMk/>
            <pc:sldMk cId="767519772" sldId="268"/>
            <ac:spMk id="6687" creationId="{90321E23-4067-4610-ED71-5CE1770D69FC}"/>
          </ac:spMkLst>
        </pc:spChg>
        <pc:spChg chg="mod">
          <ac:chgData name="One Skill" userId="8d49c830ac36a521" providerId="LiveId" clId="{EA354719-4A8A-47E8-A6A4-79A949610386}" dt="2024-04-18T13:40:59.976" v="3508" actId="27803"/>
          <ac:spMkLst>
            <pc:docMk/>
            <pc:sldMk cId="767519772" sldId="268"/>
            <ac:spMk id="6688" creationId="{4B6AC4F4-E101-7FE0-734C-C3EAF81AE1F0}"/>
          </ac:spMkLst>
        </pc:spChg>
        <pc:spChg chg="mod">
          <ac:chgData name="One Skill" userId="8d49c830ac36a521" providerId="LiveId" clId="{EA354719-4A8A-47E8-A6A4-79A949610386}" dt="2024-04-18T13:40:59.976" v="3508" actId="27803"/>
          <ac:spMkLst>
            <pc:docMk/>
            <pc:sldMk cId="767519772" sldId="268"/>
            <ac:spMk id="6689" creationId="{CFD1A6EB-BC3A-7A51-F87D-3A67763DF592}"/>
          </ac:spMkLst>
        </pc:spChg>
        <pc:spChg chg="mod">
          <ac:chgData name="One Skill" userId="8d49c830ac36a521" providerId="LiveId" clId="{EA354719-4A8A-47E8-A6A4-79A949610386}" dt="2024-04-18T13:40:59.976" v="3508" actId="27803"/>
          <ac:spMkLst>
            <pc:docMk/>
            <pc:sldMk cId="767519772" sldId="268"/>
            <ac:spMk id="6690" creationId="{78FCE35F-C07C-EEE0-850D-D345EE85D2D3}"/>
          </ac:spMkLst>
        </pc:spChg>
        <pc:spChg chg="mod">
          <ac:chgData name="One Skill" userId="8d49c830ac36a521" providerId="LiveId" clId="{EA354719-4A8A-47E8-A6A4-79A949610386}" dt="2024-04-18T13:40:59.976" v="3508" actId="27803"/>
          <ac:spMkLst>
            <pc:docMk/>
            <pc:sldMk cId="767519772" sldId="268"/>
            <ac:spMk id="6691" creationId="{E480F687-843D-777F-B33C-09FACE15459C}"/>
          </ac:spMkLst>
        </pc:spChg>
        <pc:spChg chg="mod">
          <ac:chgData name="One Skill" userId="8d49c830ac36a521" providerId="LiveId" clId="{EA354719-4A8A-47E8-A6A4-79A949610386}" dt="2024-04-18T13:40:59.976" v="3508" actId="27803"/>
          <ac:spMkLst>
            <pc:docMk/>
            <pc:sldMk cId="767519772" sldId="268"/>
            <ac:spMk id="6692" creationId="{2C947BDB-9993-C402-BDC6-EF459C6ECEFE}"/>
          </ac:spMkLst>
        </pc:spChg>
        <pc:spChg chg="mod">
          <ac:chgData name="One Skill" userId="8d49c830ac36a521" providerId="LiveId" clId="{EA354719-4A8A-47E8-A6A4-79A949610386}" dt="2024-04-18T13:40:59.976" v="3508" actId="27803"/>
          <ac:spMkLst>
            <pc:docMk/>
            <pc:sldMk cId="767519772" sldId="268"/>
            <ac:spMk id="6693" creationId="{5D3FE51A-DC47-30C6-6F1A-918FEEB52F09}"/>
          </ac:spMkLst>
        </pc:spChg>
        <pc:spChg chg="mod">
          <ac:chgData name="One Skill" userId="8d49c830ac36a521" providerId="LiveId" clId="{EA354719-4A8A-47E8-A6A4-79A949610386}" dt="2024-04-18T13:40:59.976" v="3508" actId="27803"/>
          <ac:spMkLst>
            <pc:docMk/>
            <pc:sldMk cId="767519772" sldId="268"/>
            <ac:spMk id="6694" creationId="{97A5D6DD-FBDA-D8DD-D72A-D9DBCBD3D88B}"/>
          </ac:spMkLst>
        </pc:spChg>
        <pc:spChg chg="mod">
          <ac:chgData name="One Skill" userId="8d49c830ac36a521" providerId="LiveId" clId="{EA354719-4A8A-47E8-A6A4-79A949610386}" dt="2024-04-18T13:40:59.976" v="3508" actId="27803"/>
          <ac:spMkLst>
            <pc:docMk/>
            <pc:sldMk cId="767519772" sldId="268"/>
            <ac:spMk id="6695" creationId="{2E6931DC-F77D-FC30-C6C9-3A18BB0DA003}"/>
          </ac:spMkLst>
        </pc:spChg>
        <pc:spChg chg="mod">
          <ac:chgData name="One Skill" userId="8d49c830ac36a521" providerId="LiveId" clId="{EA354719-4A8A-47E8-A6A4-79A949610386}" dt="2024-04-18T13:40:59.976" v="3508" actId="27803"/>
          <ac:spMkLst>
            <pc:docMk/>
            <pc:sldMk cId="767519772" sldId="268"/>
            <ac:spMk id="6696" creationId="{2DA4242A-6CF7-222A-AB56-14616CFF7BE0}"/>
          </ac:spMkLst>
        </pc:spChg>
        <pc:spChg chg="mod">
          <ac:chgData name="One Skill" userId="8d49c830ac36a521" providerId="LiveId" clId="{EA354719-4A8A-47E8-A6A4-79A949610386}" dt="2024-04-18T13:40:59.976" v="3508" actId="27803"/>
          <ac:spMkLst>
            <pc:docMk/>
            <pc:sldMk cId="767519772" sldId="268"/>
            <ac:spMk id="6697" creationId="{1358F7C4-4253-C03F-CB37-ACD97B87A4FD}"/>
          </ac:spMkLst>
        </pc:spChg>
        <pc:spChg chg="mod">
          <ac:chgData name="One Skill" userId="8d49c830ac36a521" providerId="LiveId" clId="{EA354719-4A8A-47E8-A6A4-79A949610386}" dt="2024-04-18T13:40:59.976" v="3508" actId="27803"/>
          <ac:spMkLst>
            <pc:docMk/>
            <pc:sldMk cId="767519772" sldId="268"/>
            <ac:spMk id="6698" creationId="{D86FA970-D23C-BBCD-EAED-1B1DB4E8E744}"/>
          </ac:spMkLst>
        </pc:spChg>
        <pc:spChg chg="mod">
          <ac:chgData name="One Skill" userId="8d49c830ac36a521" providerId="LiveId" clId="{EA354719-4A8A-47E8-A6A4-79A949610386}" dt="2024-04-18T13:40:59.976" v="3508" actId="27803"/>
          <ac:spMkLst>
            <pc:docMk/>
            <pc:sldMk cId="767519772" sldId="268"/>
            <ac:spMk id="6699" creationId="{7E802631-A734-F771-0AE1-C66E056EE566}"/>
          </ac:spMkLst>
        </pc:spChg>
        <pc:spChg chg="mod">
          <ac:chgData name="One Skill" userId="8d49c830ac36a521" providerId="LiveId" clId="{EA354719-4A8A-47E8-A6A4-79A949610386}" dt="2024-04-18T13:40:59.976" v="3508" actId="27803"/>
          <ac:spMkLst>
            <pc:docMk/>
            <pc:sldMk cId="767519772" sldId="268"/>
            <ac:spMk id="6700" creationId="{4871CCB4-C051-0EAB-A4DD-5624D06FC974}"/>
          </ac:spMkLst>
        </pc:spChg>
        <pc:spChg chg="mod">
          <ac:chgData name="One Skill" userId="8d49c830ac36a521" providerId="LiveId" clId="{EA354719-4A8A-47E8-A6A4-79A949610386}" dt="2024-04-18T13:40:59.976" v="3508" actId="27803"/>
          <ac:spMkLst>
            <pc:docMk/>
            <pc:sldMk cId="767519772" sldId="268"/>
            <ac:spMk id="6701" creationId="{3D0307CE-8F13-4712-6F6B-186EE8FCC64C}"/>
          </ac:spMkLst>
        </pc:spChg>
        <pc:spChg chg="mod">
          <ac:chgData name="One Skill" userId="8d49c830ac36a521" providerId="LiveId" clId="{EA354719-4A8A-47E8-A6A4-79A949610386}" dt="2024-04-18T13:40:59.976" v="3508" actId="27803"/>
          <ac:spMkLst>
            <pc:docMk/>
            <pc:sldMk cId="767519772" sldId="268"/>
            <ac:spMk id="6702" creationId="{13B0E3A6-1F5D-D44C-AAD0-417B8A714DE3}"/>
          </ac:spMkLst>
        </pc:spChg>
        <pc:spChg chg="mod">
          <ac:chgData name="One Skill" userId="8d49c830ac36a521" providerId="LiveId" clId="{EA354719-4A8A-47E8-A6A4-79A949610386}" dt="2024-04-18T13:40:59.976" v="3508" actId="27803"/>
          <ac:spMkLst>
            <pc:docMk/>
            <pc:sldMk cId="767519772" sldId="268"/>
            <ac:spMk id="6703" creationId="{BFD6966F-378C-1204-C485-F9AA0BC4E7F5}"/>
          </ac:spMkLst>
        </pc:spChg>
        <pc:spChg chg="mod">
          <ac:chgData name="One Skill" userId="8d49c830ac36a521" providerId="LiveId" clId="{EA354719-4A8A-47E8-A6A4-79A949610386}" dt="2024-04-18T13:40:59.976" v="3508" actId="27803"/>
          <ac:spMkLst>
            <pc:docMk/>
            <pc:sldMk cId="767519772" sldId="268"/>
            <ac:spMk id="6704" creationId="{DBC0580A-5EAE-F6CE-7967-87F5EA11A13A}"/>
          </ac:spMkLst>
        </pc:spChg>
        <pc:spChg chg="mod">
          <ac:chgData name="One Skill" userId="8d49c830ac36a521" providerId="LiveId" clId="{EA354719-4A8A-47E8-A6A4-79A949610386}" dt="2024-04-18T13:40:59.976" v="3508" actId="27803"/>
          <ac:spMkLst>
            <pc:docMk/>
            <pc:sldMk cId="767519772" sldId="268"/>
            <ac:spMk id="6705" creationId="{B47142C9-02E7-1C58-11DE-E1A5FA989386}"/>
          </ac:spMkLst>
        </pc:spChg>
        <pc:spChg chg="mod">
          <ac:chgData name="One Skill" userId="8d49c830ac36a521" providerId="LiveId" clId="{EA354719-4A8A-47E8-A6A4-79A949610386}" dt="2024-04-18T13:40:59.976" v="3508" actId="27803"/>
          <ac:spMkLst>
            <pc:docMk/>
            <pc:sldMk cId="767519772" sldId="268"/>
            <ac:spMk id="6706" creationId="{C4374002-A80C-6F8E-5971-A76F6755C9F2}"/>
          </ac:spMkLst>
        </pc:spChg>
        <pc:spChg chg="mod">
          <ac:chgData name="One Skill" userId="8d49c830ac36a521" providerId="LiveId" clId="{EA354719-4A8A-47E8-A6A4-79A949610386}" dt="2024-04-18T13:40:59.976" v="3508" actId="27803"/>
          <ac:spMkLst>
            <pc:docMk/>
            <pc:sldMk cId="767519772" sldId="268"/>
            <ac:spMk id="6707" creationId="{41970456-94A0-73DB-8AD1-B719EC9D00F4}"/>
          </ac:spMkLst>
        </pc:spChg>
        <pc:spChg chg="mod">
          <ac:chgData name="One Skill" userId="8d49c830ac36a521" providerId="LiveId" clId="{EA354719-4A8A-47E8-A6A4-79A949610386}" dt="2024-04-18T13:40:59.976" v="3508" actId="27803"/>
          <ac:spMkLst>
            <pc:docMk/>
            <pc:sldMk cId="767519772" sldId="268"/>
            <ac:spMk id="6708" creationId="{874C62FC-7381-5A68-C32A-D2DC243E8A8B}"/>
          </ac:spMkLst>
        </pc:spChg>
        <pc:spChg chg="mod">
          <ac:chgData name="One Skill" userId="8d49c830ac36a521" providerId="LiveId" clId="{EA354719-4A8A-47E8-A6A4-79A949610386}" dt="2024-04-18T13:40:59.976" v="3508" actId="27803"/>
          <ac:spMkLst>
            <pc:docMk/>
            <pc:sldMk cId="767519772" sldId="268"/>
            <ac:spMk id="6709" creationId="{EE8EF5C1-AFBB-C9D3-6E49-215EB5ED6E44}"/>
          </ac:spMkLst>
        </pc:spChg>
        <pc:spChg chg="mod">
          <ac:chgData name="One Skill" userId="8d49c830ac36a521" providerId="LiveId" clId="{EA354719-4A8A-47E8-A6A4-79A949610386}" dt="2024-04-18T13:40:59.976" v="3508" actId="27803"/>
          <ac:spMkLst>
            <pc:docMk/>
            <pc:sldMk cId="767519772" sldId="268"/>
            <ac:spMk id="6710" creationId="{289CABAF-553C-F960-B067-3BABF0AE94CF}"/>
          </ac:spMkLst>
        </pc:spChg>
        <pc:spChg chg="mod">
          <ac:chgData name="One Skill" userId="8d49c830ac36a521" providerId="LiveId" clId="{EA354719-4A8A-47E8-A6A4-79A949610386}" dt="2024-04-18T13:40:59.976" v="3508" actId="27803"/>
          <ac:spMkLst>
            <pc:docMk/>
            <pc:sldMk cId="767519772" sldId="268"/>
            <ac:spMk id="6711" creationId="{C3CFB43F-BA52-B2FD-B1A3-9BBA1DC02894}"/>
          </ac:spMkLst>
        </pc:spChg>
        <pc:spChg chg="mod">
          <ac:chgData name="One Skill" userId="8d49c830ac36a521" providerId="LiveId" clId="{EA354719-4A8A-47E8-A6A4-79A949610386}" dt="2024-04-18T13:40:59.976" v="3508" actId="27803"/>
          <ac:spMkLst>
            <pc:docMk/>
            <pc:sldMk cId="767519772" sldId="268"/>
            <ac:spMk id="6712" creationId="{0C5FEF50-3024-0457-3479-F0D3B93AC02B}"/>
          </ac:spMkLst>
        </pc:spChg>
        <pc:spChg chg="mod">
          <ac:chgData name="One Skill" userId="8d49c830ac36a521" providerId="LiveId" clId="{EA354719-4A8A-47E8-A6A4-79A949610386}" dt="2024-04-18T13:40:59.976" v="3508" actId="27803"/>
          <ac:spMkLst>
            <pc:docMk/>
            <pc:sldMk cId="767519772" sldId="268"/>
            <ac:spMk id="6713" creationId="{F5D30DEC-7A90-BBD5-CBC0-E4ECB0AC2B82}"/>
          </ac:spMkLst>
        </pc:spChg>
        <pc:spChg chg="mod">
          <ac:chgData name="One Skill" userId="8d49c830ac36a521" providerId="LiveId" clId="{EA354719-4A8A-47E8-A6A4-79A949610386}" dt="2024-04-18T13:40:59.976" v="3508" actId="27803"/>
          <ac:spMkLst>
            <pc:docMk/>
            <pc:sldMk cId="767519772" sldId="268"/>
            <ac:spMk id="6714" creationId="{0C96DBD8-0EBB-0C21-70B1-998A86DF2360}"/>
          </ac:spMkLst>
        </pc:spChg>
        <pc:spChg chg="mod">
          <ac:chgData name="One Skill" userId="8d49c830ac36a521" providerId="LiveId" clId="{EA354719-4A8A-47E8-A6A4-79A949610386}" dt="2024-04-18T13:40:59.976" v="3508" actId="27803"/>
          <ac:spMkLst>
            <pc:docMk/>
            <pc:sldMk cId="767519772" sldId="268"/>
            <ac:spMk id="6715" creationId="{FF74C9DF-AF51-4B4C-6FB9-0370067A931D}"/>
          </ac:spMkLst>
        </pc:spChg>
        <pc:spChg chg="mod">
          <ac:chgData name="One Skill" userId="8d49c830ac36a521" providerId="LiveId" clId="{EA354719-4A8A-47E8-A6A4-79A949610386}" dt="2024-04-18T13:40:59.976" v="3508" actId="27803"/>
          <ac:spMkLst>
            <pc:docMk/>
            <pc:sldMk cId="767519772" sldId="268"/>
            <ac:spMk id="6716" creationId="{EA45554E-EFB1-D22B-9826-21C0820AE2C0}"/>
          </ac:spMkLst>
        </pc:spChg>
        <pc:spChg chg="mod">
          <ac:chgData name="One Skill" userId="8d49c830ac36a521" providerId="LiveId" clId="{EA354719-4A8A-47E8-A6A4-79A949610386}" dt="2024-04-18T13:40:59.976" v="3508" actId="27803"/>
          <ac:spMkLst>
            <pc:docMk/>
            <pc:sldMk cId="767519772" sldId="268"/>
            <ac:spMk id="6717" creationId="{38552B7A-0961-80EC-E0D5-5A3CF52BC700}"/>
          </ac:spMkLst>
        </pc:spChg>
        <pc:spChg chg="mod">
          <ac:chgData name="One Skill" userId="8d49c830ac36a521" providerId="LiveId" clId="{EA354719-4A8A-47E8-A6A4-79A949610386}" dt="2024-04-18T13:40:59.976" v="3508" actId="27803"/>
          <ac:spMkLst>
            <pc:docMk/>
            <pc:sldMk cId="767519772" sldId="268"/>
            <ac:spMk id="6718" creationId="{3456E3AB-CA7E-B874-C014-452A57522BDA}"/>
          </ac:spMkLst>
        </pc:spChg>
        <pc:spChg chg="mod">
          <ac:chgData name="One Skill" userId="8d49c830ac36a521" providerId="LiveId" clId="{EA354719-4A8A-47E8-A6A4-79A949610386}" dt="2024-04-18T13:40:59.976" v="3508" actId="27803"/>
          <ac:spMkLst>
            <pc:docMk/>
            <pc:sldMk cId="767519772" sldId="268"/>
            <ac:spMk id="6719" creationId="{D7420543-43B6-D41F-6F6F-20AB0FE1F1C2}"/>
          </ac:spMkLst>
        </pc:spChg>
        <pc:spChg chg="mod">
          <ac:chgData name="One Skill" userId="8d49c830ac36a521" providerId="LiveId" clId="{EA354719-4A8A-47E8-A6A4-79A949610386}" dt="2024-04-18T13:40:59.976" v="3508" actId="27803"/>
          <ac:spMkLst>
            <pc:docMk/>
            <pc:sldMk cId="767519772" sldId="268"/>
            <ac:spMk id="6720" creationId="{BD6D8C4D-0319-AA08-754A-7D82C25F9721}"/>
          </ac:spMkLst>
        </pc:spChg>
        <pc:spChg chg="mod">
          <ac:chgData name="One Skill" userId="8d49c830ac36a521" providerId="LiveId" clId="{EA354719-4A8A-47E8-A6A4-79A949610386}" dt="2024-04-18T13:40:59.976" v="3508" actId="27803"/>
          <ac:spMkLst>
            <pc:docMk/>
            <pc:sldMk cId="767519772" sldId="268"/>
            <ac:spMk id="6721" creationId="{6B25952E-1CF5-FDCB-570B-75D1336AA792}"/>
          </ac:spMkLst>
        </pc:spChg>
        <pc:spChg chg="mod">
          <ac:chgData name="One Skill" userId="8d49c830ac36a521" providerId="LiveId" clId="{EA354719-4A8A-47E8-A6A4-79A949610386}" dt="2024-04-18T13:40:59.976" v="3508" actId="27803"/>
          <ac:spMkLst>
            <pc:docMk/>
            <pc:sldMk cId="767519772" sldId="268"/>
            <ac:spMk id="6722" creationId="{9FC7E3E1-BDB2-F7AA-6585-08C272238FF6}"/>
          </ac:spMkLst>
        </pc:spChg>
        <pc:spChg chg="mod">
          <ac:chgData name="One Skill" userId="8d49c830ac36a521" providerId="LiveId" clId="{EA354719-4A8A-47E8-A6A4-79A949610386}" dt="2024-04-18T13:40:59.976" v="3508" actId="27803"/>
          <ac:spMkLst>
            <pc:docMk/>
            <pc:sldMk cId="767519772" sldId="268"/>
            <ac:spMk id="6723" creationId="{CDBB656B-7B8B-3E7F-C689-999B38A18D71}"/>
          </ac:spMkLst>
        </pc:spChg>
        <pc:spChg chg="mod">
          <ac:chgData name="One Skill" userId="8d49c830ac36a521" providerId="LiveId" clId="{EA354719-4A8A-47E8-A6A4-79A949610386}" dt="2024-04-18T13:40:59.976" v="3508" actId="27803"/>
          <ac:spMkLst>
            <pc:docMk/>
            <pc:sldMk cId="767519772" sldId="268"/>
            <ac:spMk id="6724" creationId="{9218E4F6-4D61-BED7-19A7-7469E310B3EB}"/>
          </ac:spMkLst>
        </pc:spChg>
        <pc:spChg chg="mod">
          <ac:chgData name="One Skill" userId="8d49c830ac36a521" providerId="LiveId" clId="{EA354719-4A8A-47E8-A6A4-79A949610386}" dt="2024-04-18T13:40:59.976" v="3508" actId="27803"/>
          <ac:spMkLst>
            <pc:docMk/>
            <pc:sldMk cId="767519772" sldId="268"/>
            <ac:spMk id="6725" creationId="{CC6912E3-BB13-6B0B-BB71-74FE89F1277D}"/>
          </ac:spMkLst>
        </pc:spChg>
        <pc:spChg chg="mod">
          <ac:chgData name="One Skill" userId="8d49c830ac36a521" providerId="LiveId" clId="{EA354719-4A8A-47E8-A6A4-79A949610386}" dt="2024-04-18T13:40:59.976" v="3508" actId="27803"/>
          <ac:spMkLst>
            <pc:docMk/>
            <pc:sldMk cId="767519772" sldId="268"/>
            <ac:spMk id="6726" creationId="{98CA1255-1635-C2EC-153A-3E8A306A6B6B}"/>
          </ac:spMkLst>
        </pc:spChg>
        <pc:spChg chg="mod">
          <ac:chgData name="One Skill" userId="8d49c830ac36a521" providerId="LiveId" clId="{EA354719-4A8A-47E8-A6A4-79A949610386}" dt="2024-04-18T13:40:59.976" v="3508" actId="27803"/>
          <ac:spMkLst>
            <pc:docMk/>
            <pc:sldMk cId="767519772" sldId="268"/>
            <ac:spMk id="6727" creationId="{0086A46D-4E46-25CB-BA7E-ACA5BDECAE8B}"/>
          </ac:spMkLst>
        </pc:spChg>
        <pc:spChg chg="mod">
          <ac:chgData name="One Skill" userId="8d49c830ac36a521" providerId="LiveId" clId="{EA354719-4A8A-47E8-A6A4-79A949610386}" dt="2024-04-18T13:40:59.976" v="3508" actId="27803"/>
          <ac:spMkLst>
            <pc:docMk/>
            <pc:sldMk cId="767519772" sldId="268"/>
            <ac:spMk id="6728" creationId="{E75C631E-F82A-8526-2823-53614578E19A}"/>
          </ac:spMkLst>
        </pc:spChg>
        <pc:spChg chg="mod">
          <ac:chgData name="One Skill" userId="8d49c830ac36a521" providerId="LiveId" clId="{EA354719-4A8A-47E8-A6A4-79A949610386}" dt="2024-04-18T13:40:59.976" v="3508" actId="27803"/>
          <ac:spMkLst>
            <pc:docMk/>
            <pc:sldMk cId="767519772" sldId="268"/>
            <ac:spMk id="6729" creationId="{A352CF36-5B5C-02ED-BB51-3EAFC76D601F}"/>
          </ac:spMkLst>
        </pc:spChg>
        <pc:spChg chg="mod">
          <ac:chgData name="One Skill" userId="8d49c830ac36a521" providerId="LiveId" clId="{EA354719-4A8A-47E8-A6A4-79A949610386}" dt="2024-04-18T13:40:59.976" v="3508" actId="27803"/>
          <ac:spMkLst>
            <pc:docMk/>
            <pc:sldMk cId="767519772" sldId="268"/>
            <ac:spMk id="6730" creationId="{09867181-9321-0B1B-6D33-10B440D82F5D}"/>
          </ac:spMkLst>
        </pc:spChg>
        <pc:spChg chg="mod">
          <ac:chgData name="One Skill" userId="8d49c830ac36a521" providerId="LiveId" clId="{EA354719-4A8A-47E8-A6A4-79A949610386}" dt="2024-04-18T13:40:59.976" v="3508" actId="27803"/>
          <ac:spMkLst>
            <pc:docMk/>
            <pc:sldMk cId="767519772" sldId="268"/>
            <ac:spMk id="6731" creationId="{319517FE-E101-DE2E-493C-8F229AA534EA}"/>
          </ac:spMkLst>
        </pc:spChg>
        <pc:spChg chg="mod">
          <ac:chgData name="One Skill" userId="8d49c830ac36a521" providerId="LiveId" clId="{EA354719-4A8A-47E8-A6A4-79A949610386}" dt="2024-04-18T13:40:59.976" v="3508" actId="27803"/>
          <ac:spMkLst>
            <pc:docMk/>
            <pc:sldMk cId="767519772" sldId="268"/>
            <ac:spMk id="6732" creationId="{7B417D2E-19DF-EBB3-CAE5-B60C6C869E52}"/>
          </ac:spMkLst>
        </pc:spChg>
        <pc:spChg chg="mod">
          <ac:chgData name="One Skill" userId="8d49c830ac36a521" providerId="LiveId" clId="{EA354719-4A8A-47E8-A6A4-79A949610386}" dt="2024-04-18T13:40:59.976" v="3508" actId="27803"/>
          <ac:spMkLst>
            <pc:docMk/>
            <pc:sldMk cId="767519772" sldId="268"/>
            <ac:spMk id="6733" creationId="{FBD37B92-791F-1D22-8F97-C577F369C416}"/>
          </ac:spMkLst>
        </pc:spChg>
        <pc:spChg chg="mod">
          <ac:chgData name="One Skill" userId="8d49c830ac36a521" providerId="LiveId" clId="{EA354719-4A8A-47E8-A6A4-79A949610386}" dt="2024-04-18T13:40:59.976" v="3508" actId="27803"/>
          <ac:spMkLst>
            <pc:docMk/>
            <pc:sldMk cId="767519772" sldId="268"/>
            <ac:spMk id="6734" creationId="{79CBD490-1805-EE90-D45F-404B89F7C3B9}"/>
          </ac:spMkLst>
        </pc:spChg>
        <pc:spChg chg="mod">
          <ac:chgData name="One Skill" userId="8d49c830ac36a521" providerId="LiveId" clId="{EA354719-4A8A-47E8-A6A4-79A949610386}" dt="2024-04-18T13:40:59.976" v="3508" actId="27803"/>
          <ac:spMkLst>
            <pc:docMk/>
            <pc:sldMk cId="767519772" sldId="268"/>
            <ac:spMk id="6735" creationId="{AB7C0890-9185-BF1B-699F-6CD0DA853AD8}"/>
          </ac:spMkLst>
        </pc:spChg>
        <pc:spChg chg="mod">
          <ac:chgData name="One Skill" userId="8d49c830ac36a521" providerId="LiveId" clId="{EA354719-4A8A-47E8-A6A4-79A949610386}" dt="2024-04-18T13:40:59.976" v="3508" actId="27803"/>
          <ac:spMkLst>
            <pc:docMk/>
            <pc:sldMk cId="767519772" sldId="268"/>
            <ac:spMk id="6736" creationId="{14DEB4F2-246E-A04D-97FA-3EB003B33184}"/>
          </ac:spMkLst>
        </pc:spChg>
        <pc:spChg chg="mod">
          <ac:chgData name="One Skill" userId="8d49c830ac36a521" providerId="LiveId" clId="{EA354719-4A8A-47E8-A6A4-79A949610386}" dt="2024-04-18T13:40:59.976" v="3508" actId="27803"/>
          <ac:spMkLst>
            <pc:docMk/>
            <pc:sldMk cId="767519772" sldId="268"/>
            <ac:spMk id="6737" creationId="{CE73DD57-7224-EA37-7338-75ACB14E8A49}"/>
          </ac:spMkLst>
        </pc:spChg>
        <pc:spChg chg="mod">
          <ac:chgData name="One Skill" userId="8d49c830ac36a521" providerId="LiveId" clId="{EA354719-4A8A-47E8-A6A4-79A949610386}" dt="2024-04-18T13:40:59.976" v="3508" actId="27803"/>
          <ac:spMkLst>
            <pc:docMk/>
            <pc:sldMk cId="767519772" sldId="268"/>
            <ac:spMk id="6738" creationId="{5A81CB93-707F-DA77-08D8-986BB9DD283E}"/>
          </ac:spMkLst>
        </pc:spChg>
        <pc:spChg chg="mod">
          <ac:chgData name="One Skill" userId="8d49c830ac36a521" providerId="LiveId" clId="{EA354719-4A8A-47E8-A6A4-79A949610386}" dt="2024-04-18T13:40:59.976" v="3508" actId="27803"/>
          <ac:spMkLst>
            <pc:docMk/>
            <pc:sldMk cId="767519772" sldId="268"/>
            <ac:spMk id="6739" creationId="{DA9C99EC-EA1B-927A-A31B-ACFB0B0CE39A}"/>
          </ac:spMkLst>
        </pc:spChg>
        <pc:spChg chg="mod">
          <ac:chgData name="One Skill" userId="8d49c830ac36a521" providerId="LiveId" clId="{EA354719-4A8A-47E8-A6A4-79A949610386}" dt="2024-04-18T13:40:59.976" v="3508" actId="27803"/>
          <ac:spMkLst>
            <pc:docMk/>
            <pc:sldMk cId="767519772" sldId="268"/>
            <ac:spMk id="6740" creationId="{7EEB703D-3924-1BDB-3CDD-8620950DD2B9}"/>
          </ac:spMkLst>
        </pc:spChg>
        <pc:spChg chg="mod">
          <ac:chgData name="One Skill" userId="8d49c830ac36a521" providerId="LiveId" clId="{EA354719-4A8A-47E8-A6A4-79A949610386}" dt="2024-04-18T13:40:59.976" v="3508" actId="27803"/>
          <ac:spMkLst>
            <pc:docMk/>
            <pc:sldMk cId="767519772" sldId="268"/>
            <ac:spMk id="6741" creationId="{700F4306-A5F9-2E41-3414-F99A09933752}"/>
          </ac:spMkLst>
        </pc:spChg>
        <pc:spChg chg="mod">
          <ac:chgData name="One Skill" userId="8d49c830ac36a521" providerId="LiveId" clId="{EA354719-4A8A-47E8-A6A4-79A949610386}" dt="2024-04-18T13:40:59.976" v="3508" actId="27803"/>
          <ac:spMkLst>
            <pc:docMk/>
            <pc:sldMk cId="767519772" sldId="268"/>
            <ac:spMk id="6742" creationId="{2E83E000-B2F5-AD99-833C-7C89E9E466F5}"/>
          </ac:spMkLst>
        </pc:spChg>
        <pc:spChg chg="mod">
          <ac:chgData name="One Skill" userId="8d49c830ac36a521" providerId="LiveId" clId="{EA354719-4A8A-47E8-A6A4-79A949610386}" dt="2024-04-18T13:40:59.976" v="3508" actId="27803"/>
          <ac:spMkLst>
            <pc:docMk/>
            <pc:sldMk cId="767519772" sldId="268"/>
            <ac:spMk id="6743" creationId="{C25EACDA-7A1A-E170-A6DB-16AC76ED3CD2}"/>
          </ac:spMkLst>
        </pc:spChg>
        <pc:spChg chg="mod">
          <ac:chgData name="One Skill" userId="8d49c830ac36a521" providerId="LiveId" clId="{EA354719-4A8A-47E8-A6A4-79A949610386}" dt="2024-04-18T13:40:59.976" v="3508" actId="27803"/>
          <ac:spMkLst>
            <pc:docMk/>
            <pc:sldMk cId="767519772" sldId="268"/>
            <ac:spMk id="6744" creationId="{C326EE13-A24D-BE87-DA2A-DDB57C6F3943}"/>
          </ac:spMkLst>
        </pc:spChg>
        <pc:spChg chg="mod">
          <ac:chgData name="One Skill" userId="8d49c830ac36a521" providerId="LiveId" clId="{EA354719-4A8A-47E8-A6A4-79A949610386}" dt="2024-04-18T13:40:59.976" v="3508" actId="27803"/>
          <ac:spMkLst>
            <pc:docMk/>
            <pc:sldMk cId="767519772" sldId="268"/>
            <ac:spMk id="6745" creationId="{5E79FAE5-2032-0F63-3FF8-782B57A3CFF4}"/>
          </ac:spMkLst>
        </pc:spChg>
        <pc:spChg chg="mod">
          <ac:chgData name="One Skill" userId="8d49c830ac36a521" providerId="LiveId" clId="{EA354719-4A8A-47E8-A6A4-79A949610386}" dt="2024-04-18T13:40:59.976" v="3508" actId="27803"/>
          <ac:spMkLst>
            <pc:docMk/>
            <pc:sldMk cId="767519772" sldId="268"/>
            <ac:spMk id="6746" creationId="{8810C78E-6B1F-E466-15E9-08E1FF7AD139}"/>
          </ac:spMkLst>
        </pc:spChg>
        <pc:spChg chg="mod">
          <ac:chgData name="One Skill" userId="8d49c830ac36a521" providerId="LiveId" clId="{EA354719-4A8A-47E8-A6A4-79A949610386}" dt="2024-04-18T13:40:59.976" v="3508" actId="27803"/>
          <ac:spMkLst>
            <pc:docMk/>
            <pc:sldMk cId="767519772" sldId="268"/>
            <ac:spMk id="6747" creationId="{577CBADD-CB1D-19A3-08EF-7688DD065C43}"/>
          </ac:spMkLst>
        </pc:spChg>
        <pc:spChg chg="mod">
          <ac:chgData name="One Skill" userId="8d49c830ac36a521" providerId="LiveId" clId="{EA354719-4A8A-47E8-A6A4-79A949610386}" dt="2024-04-18T13:40:59.976" v="3508" actId="27803"/>
          <ac:spMkLst>
            <pc:docMk/>
            <pc:sldMk cId="767519772" sldId="268"/>
            <ac:spMk id="6748" creationId="{941EC5A9-2122-8774-33C3-F262866C492E}"/>
          </ac:spMkLst>
        </pc:spChg>
        <pc:spChg chg="mod">
          <ac:chgData name="One Skill" userId="8d49c830ac36a521" providerId="LiveId" clId="{EA354719-4A8A-47E8-A6A4-79A949610386}" dt="2024-04-18T13:40:59.976" v="3508" actId="27803"/>
          <ac:spMkLst>
            <pc:docMk/>
            <pc:sldMk cId="767519772" sldId="268"/>
            <ac:spMk id="6749" creationId="{315F5194-C53F-A982-B310-104E23947AC4}"/>
          </ac:spMkLst>
        </pc:spChg>
        <pc:spChg chg="mod">
          <ac:chgData name="One Skill" userId="8d49c830ac36a521" providerId="LiveId" clId="{EA354719-4A8A-47E8-A6A4-79A949610386}" dt="2024-04-18T13:40:59.976" v="3508" actId="27803"/>
          <ac:spMkLst>
            <pc:docMk/>
            <pc:sldMk cId="767519772" sldId="268"/>
            <ac:spMk id="6750" creationId="{B83EAE41-269A-27E2-F70C-0DEC7D538698}"/>
          </ac:spMkLst>
        </pc:spChg>
        <pc:spChg chg="mod">
          <ac:chgData name="One Skill" userId="8d49c830ac36a521" providerId="LiveId" clId="{EA354719-4A8A-47E8-A6A4-79A949610386}" dt="2024-04-18T13:40:59.976" v="3508" actId="27803"/>
          <ac:spMkLst>
            <pc:docMk/>
            <pc:sldMk cId="767519772" sldId="268"/>
            <ac:spMk id="6751" creationId="{7D140ED3-9531-DE1B-57FE-E16CB2F31CC6}"/>
          </ac:spMkLst>
        </pc:spChg>
        <pc:spChg chg="mod">
          <ac:chgData name="One Skill" userId="8d49c830ac36a521" providerId="LiveId" clId="{EA354719-4A8A-47E8-A6A4-79A949610386}" dt="2024-04-18T13:40:59.976" v="3508" actId="27803"/>
          <ac:spMkLst>
            <pc:docMk/>
            <pc:sldMk cId="767519772" sldId="268"/>
            <ac:spMk id="6752" creationId="{DF0B67E4-2671-D9E8-D2BF-21E1ADC9B64E}"/>
          </ac:spMkLst>
        </pc:spChg>
        <pc:spChg chg="mod">
          <ac:chgData name="One Skill" userId="8d49c830ac36a521" providerId="LiveId" clId="{EA354719-4A8A-47E8-A6A4-79A949610386}" dt="2024-04-18T13:40:59.976" v="3508" actId="27803"/>
          <ac:spMkLst>
            <pc:docMk/>
            <pc:sldMk cId="767519772" sldId="268"/>
            <ac:spMk id="6753" creationId="{959C76ED-C0E5-E96F-E3A8-80FF76D37585}"/>
          </ac:spMkLst>
        </pc:spChg>
        <pc:spChg chg="mod">
          <ac:chgData name="One Skill" userId="8d49c830ac36a521" providerId="LiveId" clId="{EA354719-4A8A-47E8-A6A4-79A949610386}" dt="2024-04-18T13:40:59.976" v="3508" actId="27803"/>
          <ac:spMkLst>
            <pc:docMk/>
            <pc:sldMk cId="767519772" sldId="268"/>
            <ac:spMk id="6754" creationId="{E89DF255-A6BF-F540-4761-EE2CFFDC964E}"/>
          </ac:spMkLst>
        </pc:spChg>
        <pc:spChg chg="mod">
          <ac:chgData name="One Skill" userId="8d49c830ac36a521" providerId="LiveId" clId="{EA354719-4A8A-47E8-A6A4-79A949610386}" dt="2024-04-18T13:40:59.976" v="3508" actId="27803"/>
          <ac:spMkLst>
            <pc:docMk/>
            <pc:sldMk cId="767519772" sldId="268"/>
            <ac:spMk id="6755" creationId="{A79CC156-C483-FAB1-DABC-57FCFADB427E}"/>
          </ac:spMkLst>
        </pc:spChg>
        <pc:spChg chg="mod">
          <ac:chgData name="One Skill" userId="8d49c830ac36a521" providerId="LiveId" clId="{EA354719-4A8A-47E8-A6A4-79A949610386}" dt="2024-04-18T13:40:59.976" v="3508" actId="27803"/>
          <ac:spMkLst>
            <pc:docMk/>
            <pc:sldMk cId="767519772" sldId="268"/>
            <ac:spMk id="6756" creationId="{82E40908-6A6A-6154-93AB-B420F1BC733E}"/>
          </ac:spMkLst>
        </pc:spChg>
        <pc:spChg chg="mod">
          <ac:chgData name="One Skill" userId="8d49c830ac36a521" providerId="LiveId" clId="{EA354719-4A8A-47E8-A6A4-79A949610386}" dt="2024-04-18T13:40:59.976" v="3508" actId="27803"/>
          <ac:spMkLst>
            <pc:docMk/>
            <pc:sldMk cId="767519772" sldId="268"/>
            <ac:spMk id="6757" creationId="{1A39E298-914C-B088-1899-D304C419D03F}"/>
          </ac:spMkLst>
        </pc:spChg>
        <pc:spChg chg="mod">
          <ac:chgData name="One Skill" userId="8d49c830ac36a521" providerId="LiveId" clId="{EA354719-4A8A-47E8-A6A4-79A949610386}" dt="2024-04-18T13:40:59.976" v="3508" actId="27803"/>
          <ac:spMkLst>
            <pc:docMk/>
            <pc:sldMk cId="767519772" sldId="268"/>
            <ac:spMk id="6758" creationId="{54665F2A-98BB-7FCB-AA61-E5B806549D27}"/>
          </ac:spMkLst>
        </pc:spChg>
        <pc:spChg chg="mod">
          <ac:chgData name="One Skill" userId="8d49c830ac36a521" providerId="LiveId" clId="{EA354719-4A8A-47E8-A6A4-79A949610386}" dt="2024-04-18T13:40:59.976" v="3508" actId="27803"/>
          <ac:spMkLst>
            <pc:docMk/>
            <pc:sldMk cId="767519772" sldId="268"/>
            <ac:spMk id="6759" creationId="{38548922-CA0B-D4C4-2F33-94CBD31F352D}"/>
          </ac:spMkLst>
        </pc:spChg>
        <pc:spChg chg="mod">
          <ac:chgData name="One Skill" userId="8d49c830ac36a521" providerId="LiveId" clId="{EA354719-4A8A-47E8-A6A4-79A949610386}" dt="2024-04-18T13:40:59.976" v="3508" actId="27803"/>
          <ac:spMkLst>
            <pc:docMk/>
            <pc:sldMk cId="767519772" sldId="268"/>
            <ac:spMk id="6760" creationId="{312B53B7-83FE-A970-8926-33E963B93279}"/>
          </ac:spMkLst>
        </pc:spChg>
        <pc:spChg chg="mod">
          <ac:chgData name="One Skill" userId="8d49c830ac36a521" providerId="LiveId" clId="{EA354719-4A8A-47E8-A6A4-79A949610386}" dt="2024-04-18T13:40:59.976" v="3508" actId="27803"/>
          <ac:spMkLst>
            <pc:docMk/>
            <pc:sldMk cId="767519772" sldId="268"/>
            <ac:spMk id="6761" creationId="{9CBEF24C-DDCC-8EE0-313B-B14ABAE324CE}"/>
          </ac:spMkLst>
        </pc:spChg>
        <pc:spChg chg="mod">
          <ac:chgData name="One Skill" userId="8d49c830ac36a521" providerId="LiveId" clId="{EA354719-4A8A-47E8-A6A4-79A949610386}" dt="2024-04-18T13:40:59.976" v="3508" actId="27803"/>
          <ac:spMkLst>
            <pc:docMk/>
            <pc:sldMk cId="767519772" sldId="268"/>
            <ac:spMk id="6762" creationId="{FEE39C64-4D75-995D-A092-186466A49CBA}"/>
          </ac:spMkLst>
        </pc:spChg>
        <pc:spChg chg="mod">
          <ac:chgData name="One Skill" userId="8d49c830ac36a521" providerId="LiveId" clId="{EA354719-4A8A-47E8-A6A4-79A949610386}" dt="2024-04-18T13:40:59.976" v="3508" actId="27803"/>
          <ac:spMkLst>
            <pc:docMk/>
            <pc:sldMk cId="767519772" sldId="268"/>
            <ac:spMk id="6763" creationId="{E103F28F-225E-210F-0F47-608AAF356729}"/>
          </ac:spMkLst>
        </pc:spChg>
        <pc:spChg chg="mod">
          <ac:chgData name="One Skill" userId="8d49c830ac36a521" providerId="LiveId" clId="{EA354719-4A8A-47E8-A6A4-79A949610386}" dt="2024-04-18T13:40:59.976" v="3508" actId="27803"/>
          <ac:spMkLst>
            <pc:docMk/>
            <pc:sldMk cId="767519772" sldId="268"/>
            <ac:spMk id="6764" creationId="{F6D4902C-54C5-C737-C944-A88E942124C7}"/>
          </ac:spMkLst>
        </pc:spChg>
        <pc:spChg chg="mod">
          <ac:chgData name="One Skill" userId="8d49c830ac36a521" providerId="LiveId" clId="{EA354719-4A8A-47E8-A6A4-79A949610386}" dt="2024-04-18T13:40:59.976" v="3508" actId="27803"/>
          <ac:spMkLst>
            <pc:docMk/>
            <pc:sldMk cId="767519772" sldId="268"/>
            <ac:spMk id="6765" creationId="{DD3E440E-FD18-4BD0-DBA3-835511311789}"/>
          </ac:spMkLst>
        </pc:spChg>
        <pc:spChg chg="mod">
          <ac:chgData name="One Skill" userId="8d49c830ac36a521" providerId="LiveId" clId="{EA354719-4A8A-47E8-A6A4-79A949610386}" dt="2024-04-18T13:40:59.976" v="3508" actId="27803"/>
          <ac:spMkLst>
            <pc:docMk/>
            <pc:sldMk cId="767519772" sldId="268"/>
            <ac:spMk id="6766" creationId="{65265ED8-933A-7CB5-5BEF-73348730BB96}"/>
          </ac:spMkLst>
        </pc:spChg>
        <pc:spChg chg="mod">
          <ac:chgData name="One Skill" userId="8d49c830ac36a521" providerId="LiveId" clId="{EA354719-4A8A-47E8-A6A4-79A949610386}" dt="2024-04-18T13:40:59.976" v="3508" actId="27803"/>
          <ac:spMkLst>
            <pc:docMk/>
            <pc:sldMk cId="767519772" sldId="268"/>
            <ac:spMk id="6767" creationId="{916EB8D5-BB13-AC92-7B8B-562F66E6E006}"/>
          </ac:spMkLst>
        </pc:spChg>
        <pc:spChg chg="mod">
          <ac:chgData name="One Skill" userId="8d49c830ac36a521" providerId="LiveId" clId="{EA354719-4A8A-47E8-A6A4-79A949610386}" dt="2024-04-18T13:40:59.976" v="3508" actId="27803"/>
          <ac:spMkLst>
            <pc:docMk/>
            <pc:sldMk cId="767519772" sldId="268"/>
            <ac:spMk id="6768" creationId="{25253AF9-CA9F-7DF7-666B-15712DA64394}"/>
          </ac:spMkLst>
        </pc:spChg>
        <pc:spChg chg="mod">
          <ac:chgData name="One Skill" userId="8d49c830ac36a521" providerId="LiveId" clId="{EA354719-4A8A-47E8-A6A4-79A949610386}" dt="2024-04-18T13:40:59.976" v="3508" actId="27803"/>
          <ac:spMkLst>
            <pc:docMk/>
            <pc:sldMk cId="767519772" sldId="268"/>
            <ac:spMk id="6769" creationId="{A801D362-3991-0B11-20C0-8DB1994EB61B}"/>
          </ac:spMkLst>
        </pc:spChg>
        <pc:spChg chg="mod">
          <ac:chgData name="One Skill" userId="8d49c830ac36a521" providerId="LiveId" clId="{EA354719-4A8A-47E8-A6A4-79A949610386}" dt="2024-04-18T13:40:59.976" v="3508" actId="27803"/>
          <ac:spMkLst>
            <pc:docMk/>
            <pc:sldMk cId="767519772" sldId="268"/>
            <ac:spMk id="6770" creationId="{1320AB57-EE59-22F5-4E22-5FB579994980}"/>
          </ac:spMkLst>
        </pc:spChg>
        <pc:spChg chg="mod">
          <ac:chgData name="One Skill" userId="8d49c830ac36a521" providerId="LiveId" clId="{EA354719-4A8A-47E8-A6A4-79A949610386}" dt="2024-04-18T13:40:59.976" v="3508" actId="27803"/>
          <ac:spMkLst>
            <pc:docMk/>
            <pc:sldMk cId="767519772" sldId="268"/>
            <ac:spMk id="6771" creationId="{889BD1B0-C450-DDFB-D57E-1E7E9EF718F4}"/>
          </ac:spMkLst>
        </pc:spChg>
        <pc:spChg chg="mod">
          <ac:chgData name="One Skill" userId="8d49c830ac36a521" providerId="LiveId" clId="{EA354719-4A8A-47E8-A6A4-79A949610386}" dt="2024-04-18T13:40:59.976" v="3508" actId="27803"/>
          <ac:spMkLst>
            <pc:docMk/>
            <pc:sldMk cId="767519772" sldId="268"/>
            <ac:spMk id="6772" creationId="{B671A111-0EA5-8D15-1680-004092BAD655}"/>
          </ac:spMkLst>
        </pc:spChg>
        <pc:spChg chg="mod">
          <ac:chgData name="One Skill" userId="8d49c830ac36a521" providerId="LiveId" clId="{EA354719-4A8A-47E8-A6A4-79A949610386}" dt="2024-04-18T13:40:59.976" v="3508" actId="27803"/>
          <ac:spMkLst>
            <pc:docMk/>
            <pc:sldMk cId="767519772" sldId="268"/>
            <ac:spMk id="6773" creationId="{B387A9D2-6209-4A67-E0FA-E470AB35FB14}"/>
          </ac:spMkLst>
        </pc:spChg>
        <pc:spChg chg="mod">
          <ac:chgData name="One Skill" userId="8d49c830ac36a521" providerId="LiveId" clId="{EA354719-4A8A-47E8-A6A4-79A949610386}" dt="2024-04-18T13:40:59.976" v="3508" actId="27803"/>
          <ac:spMkLst>
            <pc:docMk/>
            <pc:sldMk cId="767519772" sldId="268"/>
            <ac:spMk id="6774" creationId="{DEBBBC75-68A8-4B28-504A-8C2B56E300B2}"/>
          </ac:spMkLst>
        </pc:spChg>
        <pc:spChg chg="mod">
          <ac:chgData name="One Skill" userId="8d49c830ac36a521" providerId="LiveId" clId="{EA354719-4A8A-47E8-A6A4-79A949610386}" dt="2024-04-18T13:40:59.976" v="3508" actId="27803"/>
          <ac:spMkLst>
            <pc:docMk/>
            <pc:sldMk cId="767519772" sldId="268"/>
            <ac:spMk id="6775" creationId="{CC7A2729-E90B-7BBD-1602-BC5B00A11109}"/>
          </ac:spMkLst>
        </pc:spChg>
        <pc:spChg chg="mod">
          <ac:chgData name="One Skill" userId="8d49c830ac36a521" providerId="LiveId" clId="{EA354719-4A8A-47E8-A6A4-79A949610386}" dt="2024-04-18T13:40:59.976" v="3508" actId="27803"/>
          <ac:spMkLst>
            <pc:docMk/>
            <pc:sldMk cId="767519772" sldId="268"/>
            <ac:spMk id="6776" creationId="{B19000A0-76A6-AD42-3D4D-8D662BB22A21}"/>
          </ac:spMkLst>
        </pc:spChg>
        <pc:spChg chg="mod">
          <ac:chgData name="One Skill" userId="8d49c830ac36a521" providerId="LiveId" clId="{EA354719-4A8A-47E8-A6A4-79A949610386}" dt="2024-04-18T13:40:59.976" v="3508" actId="27803"/>
          <ac:spMkLst>
            <pc:docMk/>
            <pc:sldMk cId="767519772" sldId="268"/>
            <ac:spMk id="6777" creationId="{6EDE95E7-50DD-D2EB-A577-685672979171}"/>
          </ac:spMkLst>
        </pc:spChg>
        <pc:spChg chg="mod">
          <ac:chgData name="One Skill" userId="8d49c830ac36a521" providerId="LiveId" clId="{EA354719-4A8A-47E8-A6A4-79A949610386}" dt="2024-04-18T13:40:59.976" v="3508" actId="27803"/>
          <ac:spMkLst>
            <pc:docMk/>
            <pc:sldMk cId="767519772" sldId="268"/>
            <ac:spMk id="6778" creationId="{F3332DD0-8E88-3FAB-4FB0-6590549B661E}"/>
          </ac:spMkLst>
        </pc:spChg>
        <pc:spChg chg="mod">
          <ac:chgData name="One Skill" userId="8d49c830ac36a521" providerId="LiveId" clId="{EA354719-4A8A-47E8-A6A4-79A949610386}" dt="2024-04-18T13:40:59.976" v="3508" actId="27803"/>
          <ac:spMkLst>
            <pc:docMk/>
            <pc:sldMk cId="767519772" sldId="268"/>
            <ac:spMk id="6779" creationId="{3F3E3C28-C2C2-7B04-FE2F-1DDEA5B31E5E}"/>
          </ac:spMkLst>
        </pc:spChg>
        <pc:spChg chg="mod">
          <ac:chgData name="One Skill" userId="8d49c830ac36a521" providerId="LiveId" clId="{EA354719-4A8A-47E8-A6A4-79A949610386}" dt="2024-04-18T13:40:59.976" v="3508" actId="27803"/>
          <ac:spMkLst>
            <pc:docMk/>
            <pc:sldMk cId="767519772" sldId="268"/>
            <ac:spMk id="6780" creationId="{71D1FE1F-FDB1-D206-2B96-1AC093FB17A3}"/>
          </ac:spMkLst>
        </pc:spChg>
        <pc:spChg chg="mod">
          <ac:chgData name="One Skill" userId="8d49c830ac36a521" providerId="LiveId" clId="{EA354719-4A8A-47E8-A6A4-79A949610386}" dt="2024-04-18T13:40:59.976" v="3508" actId="27803"/>
          <ac:spMkLst>
            <pc:docMk/>
            <pc:sldMk cId="767519772" sldId="268"/>
            <ac:spMk id="6781" creationId="{05CED7C3-561C-06DD-0355-19C0FE506DB4}"/>
          </ac:spMkLst>
        </pc:spChg>
        <pc:spChg chg="mod">
          <ac:chgData name="One Skill" userId="8d49c830ac36a521" providerId="LiveId" clId="{EA354719-4A8A-47E8-A6A4-79A949610386}" dt="2024-04-18T13:40:59.976" v="3508" actId="27803"/>
          <ac:spMkLst>
            <pc:docMk/>
            <pc:sldMk cId="767519772" sldId="268"/>
            <ac:spMk id="6782" creationId="{468D53B8-A985-7D13-BD2E-894B0DFEEC32}"/>
          </ac:spMkLst>
        </pc:spChg>
        <pc:spChg chg="mod">
          <ac:chgData name="One Skill" userId="8d49c830ac36a521" providerId="LiveId" clId="{EA354719-4A8A-47E8-A6A4-79A949610386}" dt="2024-04-18T13:40:59.976" v="3508" actId="27803"/>
          <ac:spMkLst>
            <pc:docMk/>
            <pc:sldMk cId="767519772" sldId="268"/>
            <ac:spMk id="6783" creationId="{4888D1AE-8AB0-ABA8-D78A-0E8F07A22B9F}"/>
          </ac:spMkLst>
        </pc:spChg>
        <pc:spChg chg="mod">
          <ac:chgData name="One Skill" userId="8d49c830ac36a521" providerId="LiveId" clId="{EA354719-4A8A-47E8-A6A4-79A949610386}" dt="2024-04-18T13:40:59.976" v="3508" actId="27803"/>
          <ac:spMkLst>
            <pc:docMk/>
            <pc:sldMk cId="767519772" sldId="268"/>
            <ac:spMk id="6784" creationId="{449DD161-3EAF-C7EC-662F-ABB75B2A722C}"/>
          </ac:spMkLst>
        </pc:spChg>
        <pc:spChg chg="mod">
          <ac:chgData name="One Skill" userId="8d49c830ac36a521" providerId="LiveId" clId="{EA354719-4A8A-47E8-A6A4-79A949610386}" dt="2024-04-18T13:40:59.976" v="3508" actId="27803"/>
          <ac:spMkLst>
            <pc:docMk/>
            <pc:sldMk cId="767519772" sldId="268"/>
            <ac:spMk id="6785" creationId="{19ABE330-7629-ABB3-D347-43A77B3B9136}"/>
          </ac:spMkLst>
        </pc:spChg>
        <pc:spChg chg="mod">
          <ac:chgData name="One Skill" userId="8d49c830ac36a521" providerId="LiveId" clId="{EA354719-4A8A-47E8-A6A4-79A949610386}" dt="2024-04-18T13:40:59.976" v="3508" actId="27803"/>
          <ac:spMkLst>
            <pc:docMk/>
            <pc:sldMk cId="767519772" sldId="268"/>
            <ac:spMk id="6786" creationId="{302B2F70-7513-A03B-CEC9-D68983303924}"/>
          </ac:spMkLst>
        </pc:spChg>
        <pc:spChg chg="mod">
          <ac:chgData name="One Skill" userId="8d49c830ac36a521" providerId="LiveId" clId="{EA354719-4A8A-47E8-A6A4-79A949610386}" dt="2024-04-18T13:40:59.976" v="3508" actId="27803"/>
          <ac:spMkLst>
            <pc:docMk/>
            <pc:sldMk cId="767519772" sldId="268"/>
            <ac:spMk id="6787" creationId="{1C6B321F-A3DE-7872-78EB-6367873660DB}"/>
          </ac:spMkLst>
        </pc:spChg>
        <pc:spChg chg="mod">
          <ac:chgData name="One Skill" userId="8d49c830ac36a521" providerId="LiveId" clId="{EA354719-4A8A-47E8-A6A4-79A949610386}" dt="2024-04-18T13:40:59.976" v="3508" actId="27803"/>
          <ac:spMkLst>
            <pc:docMk/>
            <pc:sldMk cId="767519772" sldId="268"/>
            <ac:spMk id="6788" creationId="{E838F032-7837-28EB-229D-FA3C1A1B2A0B}"/>
          </ac:spMkLst>
        </pc:spChg>
        <pc:spChg chg="mod">
          <ac:chgData name="One Skill" userId="8d49c830ac36a521" providerId="LiveId" clId="{EA354719-4A8A-47E8-A6A4-79A949610386}" dt="2024-04-18T13:40:59.976" v="3508" actId="27803"/>
          <ac:spMkLst>
            <pc:docMk/>
            <pc:sldMk cId="767519772" sldId="268"/>
            <ac:spMk id="6789" creationId="{F2F89CB1-8336-96FF-090F-559B5CBA772E}"/>
          </ac:spMkLst>
        </pc:spChg>
        <pc:spChg chg="mod">
          <ac:chgData name="One Skill" userId="8d49c830ac36a521" providerId="LiveId" clId="{EA354719-4A8A-47E8-A6A4-79A949610386}" dt="2024-04-18T13:40:59.976" v="3508" actId="27803"/>
          <ac:spMkLst>
            <pc:docMk/>
            <pc:sldMk cId="767519772" sldId="268"/>
            <ac:spMk id="6790" creationId="{C278D7F8-824D-6308-FAB7-CDC30641AB69}"/>
          </ac:spMkLst>
        </pc:spChg>
        <pc:spChg chg="mod">
          <ac:chgData name="One Skill" userId="8d49c830ac36a521" providerId="LiveId" clId="{EA354719-4A8A-47E8-A6A4-79A949610386}" dt="2024-04-18T13:40:59.976" v="3508" actId="27803"/>
          <ac:spMkLst>
            <pc:docMk/>
            <pc:sldMk cId="767519772" sldId="268"/>
            <ac:spMk id="6791" creationId="{366108AA-A71F-D08A-5910-85E9A928A50C}"/>
          </ac:spMkLst>
        </pc:spChg>
        <pc:spChg chg="mod">
          <ac:chgData name="One Skill" userId="8d49c830ac36a521" providerId="LiveId" clId="{EA354719-4A8A-47E8-A6A4-79A949610386}" dt="2024-04-18T13:40:59.976" v="3508" actId="27803"/>
          <ac:spMkLst>
            <pc:docMk/>
            <pc:sldMk cId="767519772" sldId="268"/>
            <ac:spMk id="6792" creationId="{71D14B58-A104-0F2A-68B8-452C733C4571}"/>
          </ac:spMkLst>
        </pc:spChg>
        <pc:spChg chg="mod">
          <ac:chgData name="One Skill" userId="8d49c830ac36a521" providerId="LiveId" clId="{EA354719-4A8A-47E8-A6A4-79A949610386}" dt="2024-04-18T13:40:59.976" v="3508" actId="27803"/>
          <ac:spMkLst>
            <pc:docMk/>
            <pc:sldMk cId="767519772" sldId="268"/>
            <ac:spMk id="6793" creationId="{BFFCBF33-A76A-FB60-4938-0C29A7FEF9DC}"/>
          </ac:spMkLst>
        </pc:spChg>
        <pc:spChg chg="mod">
          <ac:chgData name="One Skill" userId="8d49c830ac36a521" providerId="LiveId" clId="{EA354719-4A8A-47E8-A6A4-79A949610386}" dt="2024-04-18T13:40:59.976" v="3508" actId="27803"/>
          <ac:spMkLst>
            <pc:docMk/>
            <pc:sldMk cId="767519772" sldId="268"/>
            <ac:spMk id="6794" creationId="{F28D0092-D472-9FAA-36B5-6885267672D6}"/>
          </ac:spMkLst>
        </pc:spChg>
        <pc:spChg chg="mod">
          <ac:chgData name="One Skill" userId="8d49c830ac36a521" providerId="LiveId" clId="{EA354719-4A8A-47E8-A6A4-79A949610386}" dt="2024-04-18T13:40:59.976" v="3508" actId="27803"/>
          <ac:spMkLst>
            <pc:docMk/>
            <pc:sldMk cId="767519772" sldId="268"/>
            <ac:spMk id="6795" creationId="{7856A79F-66C4-0E3B-1AA2-6AADE117E08F}"/>
          </ac:spMkLst>
        </pc:spChg>
        <pc:spChg chg="mod">
          <ac:chgData name="One Skill" userId="8d49c830ac36a521" providerId="LiveId" clId="{EA354719-4A8A-47E8-A6A4-79A949610386}" dt="2024-04-18T13:40:59.976" v="3508" actId="27803"/>
          <ac:spMkLst>
            <pc:docMk/>
            <pc:sldMk cId="767519772" sldId="268"/>
            <ac:spMk id="6796" creationId="{A8D670E1-BC3D-8874-460A-CDD97DA53F5D}"/>
          </ac:spMkLst>
        </pc:spChg>
        <pc:spChg chg="mod">
          <ac:chgData name="One Skill" userId="8d49c830ac36a521" providerId="LiveId" clId="{EA354719-4A8A-47E8-A6A4-79A949610386}" dt="2024-04-18T13:40:59.976" v="3508" actId="27803"/>
          <ac:spMkLst>
            <pc:docMk/>
            <pc:sldMk cId="767519772" sldId="268"/>
            <ac:spMk id="6797" creationId="{488F5749-B8EC-42FB-8689-B56BB3C4FAFA}"/>
          </ac:spMkLst>
        </pc:spChg>
        <pc:spChg chg="mod">
          <ac:chgData name="One Skill" userId="8d49c830ac36a521" providerId="LiveId" clId="{EA354719-4A8A-47E8-A6A4-79A949610386}" dt="2024-04-18T13:40:59.976" v="3508" actId="27803"/>
          <ac:spMkLst>
            <pc:docMk/>
            <pc:sldMk cId="767519772" sldId="268"/>
            <ac:spMk id="6798" creationId="{515840D9-C5C7-A8BF-5EE6-5F8342D6F205}"/>
          </ac:spMkLst>
        </pc:spChg>
        <pc:spChg chg="mod">
          <ac:chgData name="One Skill" userId="8d49c830ac36a521" providerId="LiveId" clId="{EA354719-4A8A-47E8-A6A4-79A949610386}" dt="2024-04-18T13:40:59.976" v="3508" actId="27803"/>
          <ac:spMkLst>
            <pc:docMk/>
            <pc:sldMk cId="767519772" sldId="268"/>
            <ac:spMk id="6799" creationId="{A479EEFE-6835-6691-5516-8AF722313092}"/>
          </ac:spMkLst>
        </pc:spChg>
        <pc:spChg chg="mod">
          <ac:chgData name="One Skill" userId="8d49c830ac36a521" providerId="LiveId" clId="{EA354719-4A8A-47E8-A6A4-79A949610386}" dt="2024-04-18T13:40:59.976" v="3508" actId="27803"/>
          <ac:spMkLst>
            <pc:docMk/>
            <pc:sldMk cId="767519772" sldId="268"/>
            <ac:spMk id="6800" creationId="{6B4A797C-3BEF-7000-4717-BF0D7B46A63B}"/>
          </ac:spMkLst>
        </pc:spChg>
        <pc:spChg chg="mod">
          <ac:chgData name="One Skill" userId="8d49c830ac36a521" providerId="LiveId" clId="{EA354719-4A8A-47E8-A6A4-79A949610386}" dt="2024-04-18T13:40:59.976" v="3508" actId="27803"/>
          <ac:spMkLst>
            <pc:docMk/>
            <pc:sldMk cId="767519772" sldId="268"/>
            <ac:spMk id="6801" creationId="{0E1F8CDE-40FE-8427-C433-DA6DD2E5CC55}"/>
          </ac:spMkLst>
        </pc:spChg>
        <pc:spChg chg="mod">
          <ac:chgData name="One Skill" userId="8d49c830ac36a521" providerId="LiveId" clId="{EA354719-4A8A-47E8-A6A4-79A949610386}" dt="2024-04-18T13:40:59.976" v="3508" actId="27803"/>
          <ac:spMkLst>
            <pc:docMk/>
            <pc:sldMk cId="767519772" sldId="268"/>
            <ac:spMk id="6802" creationId="{00DA52A7-C2B9-BF53-B9A5-2A8C9E019124}"/>
          </ac:spMkLst>
        </pc:spChg>
        <pc:spChg chg="mod">
          <ac:chgData name="One Skill" userId="8d49c830ac36a521" providerId="LiveId" clId="{EA354719-4A8A-47E8-A6A4-79A949610386}" dt="2024-04-18T13:40:59.976" v="3508" actId="27803"/>
          <ac:spMkLst>
            <pc:docMk/>
            <pc:sldMk cId="767519772" sldId="268"/>
            <ac:spMk id="6803" creationId="{3D576C3A-1B78-3471-1F86-702F539EA942}"/>
          </ac:spMkLst>
        </pc:spChg>
        <pc:spChg chg="mod">
          <ac:chgData name="One Skill" userId="8d49c830ac36a521" providerId="LiveId" clId="{EA354719-4A8A-47E8-A6A4-79A949610386}" dt="2024-04-18T13:40:59.976" v="3508" actId="27803"/>
          <ac:spMkLst>
            <pc:docMk/>
            <pc:sldMk cId="767519772" sldId="268"/>
            <ac:spMk id="6804" creationId="{8FC7D9AB-1A05-31EC-FF63-A4878B7F6C96}"/>
          </ac:spMkLst>
        </pc:spChg>
        <pc:spChg chg="mod">
          <ac:chgData name="One Skill" userId="8d49c830ac36a521" providerId="LiveId" clId="{EA354719-4A8A-47E8-A6A4-79A949610386}" dt="2024-04-18T13:40:59.976" v="3508" actId="27803"/>
          <ac:spMkLst>
            <pc:docMk/>
            <pc:sldMk cId="767519772" sldId="268"/>
            <ac:spMk id="6805" creationId="{B9110A74-A598-DDA0-78EF-A3C5F0B569C9}"/>
          </ac:spMkLst>
        </pc:spChg>
        <pc:spChg chg="mod">
          <ac:chgData name="One Skill" userId="8d49c830ac36a521" providerId="LiveId" clId="{EA354719-4A8A-47E8-A6A4-79A949610386}" dt="2024-04-18T13:40:59.976" v="3508" actId="27803"/>
          <ac:spMkLst>
            <pc:docMk/>
            <pc:sldMk cId="767519772" sldId="268"/>
            <ac:spMk id="6806" creationId="{3E5D4E90-3EB5-99DA-DAAE-8EAFC80F3CF1}"/>
          </ac:spMkLst>
        </pc:spChg>
        <pc:spChg chg="mod">
          <ac:chgData name="One Skill" userId="8d49c830ac36a521" providerId="LiveId" clId="{EA354719-4A8A-47E8-A6A4-79A949610386}" dt="2024-04-18T13:40:59.976" v="3508" actId="27803"/>
          <ac:spMkLst>
            <pc:docMk/>
            <pc:sldMk cId="767519772" sldId="268"/>
            <ac:spMk id="6807" creationId="{0BB8456D-B059-C22D-E668-8FFDFAE429AC}"/>
          </ac:spMkLst>
        </pc:spChg>
        <pc:spChg chg="mod">
          <ac:chgData name="One Skill" userId="8d49c830ac36a521" providerId="LiveId" clId="{EA354719-4A8A-47E8-A6A4-79A949610386}" dt="2024-04-18T13:40:59.976" v="3508" actId="27803"/>
          <ac:spMkLst>
            <pc:docMk/>
            <pc:sldMk cId="767519772" sldId="268"/>
            <ac:spMk id="6808" creationId="{A72226F9-D06E-2CA8-5628-AEBEA3E826E6}"/>
          </ac:spMkLst>
        </pc:spChg>
        <pc:spChg chg="mod">
          <ac:chgData name="One Skill" userId="8d49c830ac36a521" providerId="LiveId" clId="{EA354719-4A8A-47E8-A6A4-79A949610386}" dt="2024-04-18T13:40:59.976" v="3508" actId="27803"/>
          <ac:spMkLst>
            <pc:docMk/>
            <pc:sldMk cId="767519772" sldId="268"/>
            <ac:spMk id="6809" creationId="{CCCEE484-27DE-CD78-D598-C5482652459E}"/>
          </ac:spMkLst>
        </pc:spChg>
        <pc:spChg chg="mod">
          <ac:chgData name="One Skill" userId="8d49c830ac36a521" providerId="LiveId" clId="{EA354719-4A8A-47E8-A6A4-79A949610386}" dt="2024-04-18T13:40:59.976" v="3508" actId="27803"/>
          <ac:spMkLst>
            <pc:docMk/>
            <pc:sldMk cId="767519772" sldId="268"/>
            <ac:spMk id="6810" creationId="{D946E221-F807-6621-BB4D-5BBA869BBD1F}"/>
          </ac:spMkLst>
        </pc:spChg>
        <pc:spChg chg="mod">
          <ac:chgData name="One Skill" userId="8d49c830ac36a521" providerId="LiveId" clId="{EA354719-4A8A-47E8-A6A4-79A949610386}" dt="2024-04-18T13:40:59.976" v="3508" actId="27803"/>
          <ac:spMkLst>
            <pc:docMk/>
            <pc:sldMk cId="767519772" sldId="268"/>
            <ac:spMk id="6811" creationId="{91FD82FA-5501-93F4-792B-4D210B43001F}"/>
          </ac:spMkLst>
        </pc:spChg>
        <pc:spChg chg="mod">
          <ac:chgData name="One Skill" userId="8d49c830ac36a521" providerId="LiveId" clId="{EA354719-4A8A-47E8-A6A4-79A949610386}" dt="2024-04-18T13:40:59.976" v="3508" actId="27803"/>
          <ac:spMkLst>
            <pc:docMk/>
            <pc:sldMk cId="767519772" sldId="268"/>
            <ac:spMk id="6812" creationId="{6EDD71BD-37FC-21FA-7E46-B83AB26F2742}"/>
          </ac:spMkLst>
        </pc:spChg>
        <pc:spChg chg="mod">
          <ac:chgData name="One Skill" userId="8d49c830ac36a521" providerId="LiveId" clId="{EA354719-4A8A-47E8-A6A4-79A949610386}" dt="2024-04-18T13:40:59.976" v="3508" actId="27803"/>
          <ac:spMkLst>
            <pc:docMk/>
            <pc:sldMk cId="767519772" sldId="268"/>
            <ac:spMk id="6813" creationId="{AB4BCD2B-FD47-2F32-8C11-BD8627DF3EEA}"/>
          </ac:spMkLst>
        </pc:spChg>
        <pc:spChg chg="mod">
          <ac:chgData name="One Skill" userId="8d49c830ac36a521" providerId="LiveId" clId="{EA354719-4A8A-47E8-A6A4-79A949610386}" dt="2024-04-18T13:40:59.976" v="3508" actId="27803"/>
          <ac:spMkLst>
            <pc:docMk/>
            <pc:sldMk cId="767519772" sldId="268"/>
            <ac:spMk id="6814" creationId="{828CFA49-7BCA-B7D4-135D-FDA9C0695960}"/>
          </ac:spMkLst>
        </pc:spChg>
        <pc:spChg chg="mod">
          <ac:chgData name="One Skill" userId="8d49c830ac36a521" providerId="LiveId" clId="{EA354719-4A8A-47E8-A6A4-79A949610386}" dt="2024-04-18T13:40:59.976" v="3508" actId="27803"/>
          <ac:spMkLst>
            <pc:docMk/>
            <pc:sldMk cId="767519772" sldId="268"/>
            <ac:spMk id="6815" creationId="{33F0D90C-4289-E0B2-9F66-75A7479F263E}"/>
          </ac:spMkLst>
        </pc:spChg>
        <pc:spChg chg="mod">
          <ac:chgData name="One Skill" userId="8d49c830ac36a521" providerId="LiveId" clId="{EA354719-4A8A-47E8-A6A4-79A949610386}" dt="2024-04-18T13:40:59.976" v="3508" actId="27803"/>
          <ac:spMkLst>
            <pc:docMk/>
            <pc:sldMk cId="767519772" sldId="268"/>
            <ac:spMk id="6816" creationId="{65D69ADB-5798-27BA-54AF-D0A8A72E2098}"/>
          </ac:spMkLst>
        </pc:spChg>
        <pc:spChg chg="mod">
          <ac:chgData name="One Skill" userId="8d49c830ac36a521" providerId="LiveId" clId="{EA354719-4A8A-47E8-A6A4-79A949610386}" dt="2024-04-18T13:40:59.976" v="3508" actId="27803"/>
          <ac:spMkLst>
            <pc:docMk/>
            <pc:sldMk cId="767519772" sldId="268"/>
            <ac:spMk id="6817" creationId="{CDF0ED0E-BE6D-C792-239C-DD0C28A88236}"/>
          </ac:spMkLst>
        </pc:spChg>
        <pc:spChg chg="mod">
          <ac:chgData name="One Skill" userId="8d49c830ac36a521" providerId="LiveId" clId="{EA354719-4A8A-47E8-A6A4-79A949610386}" dt="2024-04-18T13:40:59.976" v="3508" actId="27803"/>
          <ac:spMkLst>
            <pc:docMk/>
            <pc:sldMk cId="767519772" sldId="268"/>
            <ac:spMk id="6818" creationId="{40303172-963F-901A-DEF1-F873A269AAA1}"/>
          </ac:spMkLst>
        </pc:spChg>
        <pc:spChg chg="mod">
          <ac:chgData name="One Skill" userId="8d49c830ac36a521" providerId="LiveId" clId="{EA354719-4A8A-47E8-A6A4-79A949610386}" dt="2024-04-18T13:40:59.976" v="3508" actId="27803"/>
          <ac:spMkLst>
            <pc:docMk/>
            <pc:sldMk cId="767519772" sldId="268"/>
            <ac:spMk id="6819" creationId="{5D58C6F3-8612-0555-D7DA-0C2FA35FCB5E}"/>
          </ac:spMkLst>
        </pc:spChg>
        <pc:spChg chg="mod">
          <ac:chgData name="One Skill" userId="8d49c830ac36a521" providerId="LiveId" clId="{EA354719-4A8A-47E8-A6A4-79A949610386}" dt="2024-04-18T13:40:59.976" v="3508" actId="27803"/>
          <ac:spMkLst>
            <pc:docMk/>
            <pc:sldMk cId="767519772" sldId="268"/>
            <ac:spMk id="6820" creationId="{CAB2C20D-44DD-70E3-BC05-0394CD59290D}"/>
          </ac:spMkLst>
        </pc:spChg>
        <pc:spChg chg="mod">
          <ac:chgData name="One Skill" userId="8d49c830ac36a521" providerId="LiveId" clId="{EA354719-4A8A-47E8-A6A4-79A949610386}" dt="2024-04-18T13:40:59.976" v="3508" actId="27803"/>
          <ac:spMkLst>
            <pc:docMk/>
            <pc:sldMk cId="767519772" sldId="268"/>
            <ac:spMk id="6821" creationId="{1230823F-3CF5-F30F-671C-4291A9D7FB94}"/>
          </ac:spMkLst>
        </pc:spChg>
        <pc:spChg chg="mod">
          <ac:chgData name="One Skill" userId="8d49c830ac36a521" providerId="LiveId" clId="{EA354719-4A8A-47E8-A6A4-79A949610386}" dt="2024-04-18T13:40:59.976" v="3508" actId="27803"/>
          <ac:spMkLst>
            <pc:docMk/>
            <pc:sldMk cId="767519772" sldId="268"/>
            <ac:spMk id="6822" creationId="{32838FD3-7612-3C9A-E7CA-A9BC20136BF1}"/>
          </ac:spMkLst>
        </pc:spChg>
        <pc:spChg chg="mod">
          <ac:chgData name="One Skill" userId="8d49c830ac36a521" providerId="LiveId" clId="{EA354719-4A8A-47E8-A6A4-79A949610386}" dt="2024-04-18T13:40:59.976" v="3508" actId="27803"/>
          <ac:spMkLst>
            <pc:docMk/>
            <pc:sldMk cId="767519772" sldId="268"/>
            <ac:spMk id="6823" creationId="{69B3C04C-56C2-CE2F-C4F3-3B21DBB4E134}"/>
          </ac:spMkLst>
        </pc:spChg>
        <pc:spChg chg="mod">
          <ac:chgData name="One Skill" userId="8d49c830ac36a521" providerId="LiveId" clId="{EA354719-4A8A-47E8-A6A4-79A949610386}" dt="2024-04-18T13:40:59.976" v="3508" actId="27803"/>
          <ac:spMkLst>
            <pc:docMk/>
            <pc:sldMk cId="767519772" sldId="268"/>
            <ac:spMk id="6824" creationId="{575B319B-BF2A-8B7F-CA13-4B59CAA762AF}"/>
          </ac:spMkLst>
        </pc:spChg>
        <pc:spChg chg="mod">
          <ac:chgData name="One Skill" userId="8d49c830ac36a521" providerId="LiveId" clId="{EA354719-4A8A-47E8-A6A4-79A949610386}" dt="2024-04-18T13:40:59.976" v="3508" actId="27803"/>
          <ac:spMkLst>
            <pc:docMk/>
            <pc:sldMk cId="767519772" sldId="268"/>
            <ac:spMk id="6825" creationId="{3BCB5AD9-A811-FB01-5A70-B9E12022F258}"/>
          </ac:spMkLst>
        </pc:spChg>
        <pc:spChg chg="mod">
          <ac:chgData name="One Skill" userId="8d49c830ac36a521" providerId="LiveId" clId="{EA354719-4A8A-47E8-A6A4-79A949610386}" dt="2024-04-18T13:40:59.976" v="3508" actId="27803"/>
          <ac:spMkLst>
            <pc:docMk/>
            <pc:sldMk cId="767519772" sldId="268"/>
            <ac:spMk id="6826" creationId="{39A53B9D-69A7-9ECB-985A-106640F973B0}"/>
          </ac:spMkLst>
        </pc:spChg>
        <pc:spChg chg="mod">
          <ac:chgData name="One Skill" userId="8d49c830ac36a521" providerId="LiveId" clId="{EA354719-4A8A-47E8-A6A4-79A949610386}" dt="2024-04-18T13:40:59.976" v="3508" actId="27803"/>
          <ac:spMkLst>
            <pc:docMk/>
            <pc:sldMk cId="767519772" sldId="268"/>
            <ac:spMk id="6827" creationId="{330AC30A-B409-78DC-3AEB-1595764EE3A2}"/>
          </ac:spMkLst>
        </pc:spChg>
        <pc:spChg chg="mod">
          <ac:chgData name="One Skill" userId="8d49c830ac36a521" providerId="LiveId" clId="{EA354719-4A8A-47E8-A6A4-79A949610386}" dt="2024-04-18T13:40:59.976" v="3508" actId="27803"/>
          <ac:spMkLst>
            <pc:docMk/>
            <pc:sldMk cId="767519772" sldId="268"/>
            <ac:spMk id="6828" creationId="{0EAC5F6E-CCC3-D452-1A0F-43A24B916326}"/>
          </ac:spMkLst>
        </pc:spChg>
        <pc:spChg chg="mod">
          <ac:chgData name="One Skill" userId="8d49c830ac36a521" providerId="LiveId" clId="{EA354719-4A8A-47E8-A6A4-79A949610386}" dt="2024-04-18T13:40:59.976" v="3508" actId="27803"/>
          <ac:spMkLst>
            <pc:docMk/>
            <pc:sldMk cId="767519772" sldId="268"/>
            <ac:spMk id="6829" creationId="{25F690BC-1EF2-8A5B-6341-50B5C58F8718}"/>
          </ac:spMkLst>
        </pc:spChg>
        <pc:spChg chg="mod">
          <ac:chgData name="One Skill" userId="8d49c830ac36a521" providerId="LiveId" clId="{EA354719-4A8A-47E8-A6A4-79A949610386}" dt="2024-04-18T13:40:59.976" v="3508" actId="27803"/>
          <ac:spMkLst>
            <pc:docMk/>
            <pc:sldMk cId="767519772" sldId="268"/>
            <ac:spMk id="6830" creationId="{FE05695E-DA05-7FF2-9AB8-845DD22ACB71}"/>
          </ac:spMkLst>
        </pc:spChg>
        <pc:spChg chg="mod">
          <ac:chgData name="One Skill" userId="8d49c830ac36a521" providerId="LiveId" clId="{EA354719-4A8A-47E8-A6A4-79A949610386}" dt="2024-04-18T13:40:59.976" v="3508" actId="27803"/>
          <ac:spMkLst>
            <pc:docMk/>
            <pc:sldMk cId="767519772" sldId="268"/>
            <ac:spMk id="6831" creationId="{406FAC24-362D-C8FA-C3E7-AC42046CCB3A}"/>
          </ac:spMkLst>
        </pc:spChg>
        <pc:spChg chg="mod">
          <ac:chgData name="One Skill" userId="8d49c830ac36a521" providerId="LiveId" clId="{EA354719-4A8A-47E8-A6A4-79A949610386}" dt="2024-04-18T13:40:59.976" v="3508" actId="27803"/>
          <ac:spMkLst>
            <pc:docMk/>
            <pc:sldMk cId="767519772" sldId="268"/>
            <ac:spMk id="6832" creationId="{0D61B413-6588-6C39-BA62-A3F62737B6CF}"/>
          </ac:spMkLst>
        </pc:spChg>
        <pc:spChg chg="mod">
          <ac:chgData name="One Skill" userId="8d49c830ac36a521" providerId="LiveId" clId="{EA354719-4A8A-47E8-A6A4-79A949610386}" dt="2024-04-18T13:40:59.976" v="3508" actId="27803"/>
          <ac:spMkLst>
            <pc:docMk/>
            <pc:sldMk cId="767519772" sldId="268"/>
            <ac:spMk id="6833" creationId="{68D9D7A4-E30D-1023-0B3B-9AC3120771C6}"/>
          </ac:spMkLst>
        </pc:spChg>
        <pc:spChg chg="mod">
          <ac:chgData name="One Skill" userId="8d49c830ac36a521" providerId="LiveId" clId="{EA354719-4A8A-47E8-A6A4-79A949610386}" dt="2024-04-18T13:40:59.976" v="3508" actId="27803"/>
          <ac:spMkLst>
            <pc:docMk/>
            <pc:sldMk cId="767519772" sldId="268"/>
            <ac:spMk id="6834" creationId="{C26F9A02-8A03-471B-1AAE-840EA5B6FB4C}"/>
          </ac:spMkLst>
        </pc:spChg>
        <pc:spChg chg="mod">
          <ac:chgData name="One Skill" userId="8d49c830ac36a521" providerId="LiveId" clId="{EA354719-4A8A-47E8-A6A4-79A949610386}" dt="2024-04-18T13:40:59.976" v="3508" actId="27803"/>
          <ac:spMkLst>
            <pc:docMk/>
            <pc:sldMk cId="767519772" sldId="268"/>
            <ac:spMk id="6835" creationId="{5774A02A-B37C-ABC0-A8C1-C737AC0E8282}"/>
          </ac:spMkLst>
        </pc:spChg>
        <pc:spChg chg="mod">
          <ac:chgData name="One Skill" userId="8d49c830ac36a521" providerId="LiveId" clId="{EA354719-4A8A-47E8-A6A4-79A949610386}" dt="2024-04-18T13:40:59.976" v="3508" actId="27803"/>
          <ac:spMkLst>
            <pc:docMk/>
            <pc:sldMk cId="767519772" sldId="268"/>
            <ac:spMk id="6836" creationId="{D2B5851A-9C69-7AA5-CB5B-A586A0698ECF}"/>
          </ac:spMkLst>
        </pc:spChg>
        <pc:spChg chg="mod">
          <ac:chgData name="One Skill" userId="8d49c830ac36a521" providerId="LiveId" clId="{EA354719-4A8A-47E8-A6A4-79A949610386}" dt="2024-04-18T13:40:59.976" v="3508" actId="27803"/>
          <ac:spMkLst>
            <pc:docMk/>
            <pc:sldMk cId="767519772" sldId="268"/>
            <ac:spMk id="6837" creationId="{5F2860AB-9373-36BB-11A9-D1FA24AD90D3}"/>
          </ac:spMkLst>
        </pc:spChg>
        <pc:spChg chg="mod">
          <ac:chgData name="One Skill" userId="8d49c830ac36a521" providerId="LiveId" clId="{EA354719-4A8A-47E8-A6A4-79A949610386}" dt="2024-04-18T13:40:59.976" v="3508" actId="27803"/>
          <ac:spMkLst>
            <pc:docMk/>
            <pc:sldMk cId="767519772" sldId="268"/>
            <ac:spMk id="6838" creationId="{E16C3B41-D630-F5E1-C1EE-6780B1C0622C}"/>
          </ac:spMkLst>
        </pc:spChg>
        <pc:spChg chg="mod">
          <ac:chgData name="One Skill" userId="8d49c830ac36a521" providerId="LiveId" clId="{EA354719-4A8A-47E8-A6A4-79A949610386}" dt="2024-04-18T13:40:59.976" v="3508" actId="27803"/>
          <ac:spMkLst>
            <pc:docMk/>
            <pc:sldMk cId="767519772" sldId="268"/>
            <ac:spMk id="6839" creationId="{C73418DC-1920-0405-5E24-E3908ABB0DAB}"/>
          </ac:spMkLst>
        </pc:spChg>
        <pc:spChg chg="mod">
          <ac:chgData name="One Skill" userId="8d49c830ac36a521" providerId="LiveId" clId="{EA354719-4A8A-47E8-A6A4-79A949610386}" dt="2024-04-18T13:40:59.976" v="3508" actId="27803"/>
          <ac:spMkLst>
            <pc:docMk/>
            <pc:sldMk cId="767519772" sldId="268"/>
            <ac:spMk id="6840" creationId="{E87EB8D8-233F-1664-EBF9-71F89218B3E7}"/>
          </ac:spMkLst>
        </pc:spChg>
        <pc:spChg chg="mod">
          <ac:chgData name="One Skill" userId="8d49c830ac36a521" providerId="LiveId" clId="{EA354719-4A8A-47E8-A6A4-79A949610386}" dt="2024-04-18T13:40:59.976" v="3508" actId="27803"/>
          <ac:spMkLst>
            <pc:docMk/>
            <pc:sldMk cId="767519772" sldId="268"/>
            <ac:spMk id="6841" creationId="{809D8398-BE28-D46F-FBB4-E82327C46B5A}"/>
          </ac:spMkLst>
        </pc:spChg>
        <pc:spChg chg="mod">
          <ac:chgData name="One Skill" userId="8d49c830ac36a521" providerId="LiveId" clId="{EA354719-4A8A-47E8-A6A4-79A949610386}" dt="2024-04-18T13:40:59.976" v="3508" actId="27803"/>
          <ac:spMkLst>
            <pc:docMk/>
            <pc:sldMk cId="767519772" sldId="268"/>
            <ac:spMk id="6842" creationId="{AB4BB738-9250-3F3F-D117-C5A9437F457B}"/>
          </ac:spMkLst>
        </pc:spChg>
        <pc:spChg chg="mod">
          <ac:chgData name="One Skill" userId="8d49c830ac36a521" providerId="LiveId" clId="{EA354719-4A8A-47E8-A6A4-79A949610386}" dt="2024-04-18T13:40:59.976" v="3508" actId="27803"/>
          <ac:spMkLst>
            <pc:docMk/>
            <pc:sldMk cId="767519772" sldId="268"/>
            <ac:spMk id="6843" creationId="{045282FE-0B59-4EF9-023F-75B7D0067C0D}"/>
          </ac:spMkLst>
        </pc:spChg>
        <pc:spChg chg="mod">
          <ac:chgData name="One Skill" userId="8d49c830ac36a521" providerId="LiveId" clId="{EA354719-4A8A-47E8-A6A4-79A949610386}" dt="2024-04-18T13:40:59.976" v="3508" actId="27803"/>
          <ac:spMkLst>
            <pc:docMk/>
            <pc:sldMk cId="767519772" sldId="268"/>
            <ac:spMk id="6844" creationId="{3C41ED0A-D678-3A45-77ED-AB0F05FEB8EA}"/>
          </ac:spMkLst>
        </pc:spChg>
        <pc:spChg chg="mod">
          <ac:chgData name="One Skill" userId="8d49c830ac36a521" providerId="LiveId" clId="{EA354719-4A8A-47E8-A6A4-79A949610386}" dt="2024-04-18T13:40:59.976" v="3508" actId="27803"/>
          <ac:spMkLst>
            <pc:docMk/>
            <pc:sldMk cId="767519772" sldId="268"/>
            <ac:spMk id="6845" creationId="{AF1DEF3B-BB7F-E3EB-7A38-45A5A4262F14}"/>
          </ac:spMkLst>
        </pc:spChg>
        <pc:spChg chg="mod">
          <ac:chgData name="One Skill" userId="8d49c830ac36a521" providerId="LiveId" clId="{EA354719-4A8A-47E8-A6A4-79A949610386}" dt="2024-04-18T13:40:59.976" v="3508" actId="27803"/>
          <ac:spMkLst>
            <pc:docMk/>
            <pc:sldMk cId="767519772" sldId="268"/>
            <ac:spMk id="6846" creationId="{1596D97D-0DD2-1FBA-D6C7-28490EE941C0}"/>
          </ac:spMkLst>
        </pc:spChg>
        <pc:spChg chg="mod">
          <ac:chgData name="One Skill" userId="8d49c830ac36a521" providerId="LiveId" clId="{EA354719-4A8A-47E8-A6A4-79A949610386}" dt="2024-04-18T13:40:59.976" v="3508" actId="27803"/>
          <ac:spMkLst>
            <pc:docMk/>
            <pc:sldMk cId="767519772" sldId="268"/>
            <ac:spMk id="6847" creationId="{7958E79B-EA35-89B2-772B-6A5C1E93633F}"/>
          </ac:spMkLst>
        </pc:spChg>
        <pc:spChg chg="mod">
          <ac:chgData name="One Skill" userId="8d49c830ac36a521" providerId="LiveId" clId="{EA354719-4A8A-47E8-A6A4-79A949610386}" dt="2024-04-18T13:40:59.976" v="3508" actId="27803"/>
          <ac:spMkLst>
            <pc:docMk/>
            <pc:sldMk cId="767519772" sldId="268"/>
            <ac:spMk id="6848" creationId="{2339E202-7D24-1E43-093B-39F86F0853E2}"/>
          </ac:spMkLst>
        </pc:spChg>
        <pc:spChg chg="mod">
          <ac:chgData name="One Skill" userId="8d49c830ac36a521" providerId="LiveId" clId="{EA354719-4A8A-47E8-A6A4-79A949610386}" dt="2024-04-18T13:40:59.976" v="3508" actId="27803"/>
          <ac:spMkLst>
            <pc:docMk/>
            <pc:sldMk cId="767519772" sldId="268"/>
            <ac:spMk id="6849" creationId="{3E56C7F3-9789-DABB-5E30-7D2A26A1880F}"/>
          </ac:spMkLst>
        </pc:spChg>
        <pc:spChg chg="mod">
          <ac:chgData name="One Skill" userId="8d49c830ac36a521" providerId="LiveId" clId="{EA354719-4A8A-47E8-A6A4-79A949610386}" dt="2024-04-18T13:40:59.976" v="3508" actId="27803"/>
          <ac:spMkLst>
            <pc:docMk/>
            <pc:sldMk cId="767519772" sldId="268"/>
            <ac:spMk id="6850" creationId="{46FCADBB-14AD-A7B8-006C-C71E7A621874}"/>
          </ac:spMkLst>
        </pc:spChg>
        <pc:spChg chg="mod">
          <ac:chgData name="One Skill" userId="8d49c830ac36a521" providerId="LiveId" clId="{EA354719-4A8A-47E8-A6A4-79A949610386}" dt="2024-04-18T13:40:59.976" v="3508" actId="27803"/>
          <ac:spMkLst>
            <pc:docMk/>
            <pc:sldMk cId="767519772" sldId="268"/>
            <ac:spMk id="6851" creationId="{E870657C-DCA7-C621-CCD2-6EDA98345A75}"/>
          </ac:spMkLst>
        </pc:spChg>
        <pc:spChg chg="mod">
          <ac:chgData name="One Skill" userId="8d49c830ac36a521" providerId="LiveId" clId="{EA354719-4A8A-47E8-A6A4-79A949610386}" dt="2024-04-18T13:40:59.976" v="3508" actId="27803"/>
          <ac:spMkLst>
            <pc:docMk/>
            <pc:sldMk cId="767519772" sldId="268"/>
            <ac:spMk id="6852" creationId="{A9441C3D-30F6-684A-AAA5-9509EC4681DC}"/>
          </ac:spMkLst>
        </pc:spChg>
        <pc:spChg chg="mod">
          <ac:chgData name="One Skill" userId="8d49c830ac36a521" providerId="LiveId" clId="{EA354719-4A8A-47E8-A6A4-79A949610386}" dt="2024-04-18T13:40:59.976" v="3508" actId="27803"/>
          <ac:spMkLst>
            <pc:docMk/>
            <pc:sldMk cId="767519772" sldId="268"/>
            <ac:spMk id="6853" creationId="{0702DCA1-9A07-C07F-0165-0C38AB3EAB69}"/>
          </ac:spMkLst>
        </pc:spChg>
        <pc:spChg chg="mod">
          <ac:chgData name="One Skill" userId="8d49c830ac36a521" providerId="LiveId" clId="{EA354719-4A8A-47E8-A6A4-79A949610386}" dt="2024-04-18T13:40:59.976" v="3508" actId="27803"/>
          <ac:spMkLst>
            <pc:docMk/>
            <pc:sldMk cId="767519772" sldId="268"/>
            <ac:spMk id="6854" creationId="{61D0D343-B964-D826-4056-2D824053ADCD}"/>
          </ac:spMkLst>
        </pc:spChg>
        <pc:spChg chg="mod">
          <ac:chgData name="One Skill" userId="8d49c830ac36a521" providerId="LiveId" clId="{EA354719-4A8A-47E8-A6A4-79A949610386}" dt="2024-04-18T13:40:59.976" v="3508" actId="27803"/>
          <ac:spMkLst>
            <pc:docMk/>
            <pc:sldMk cId="767519772" sldId="268"/>
            <ac:spMk id="6855" creationId="{7F202689-6FFA-0F6D-99E1-FACF15FE1622}"/>
          </ac:spMkLst>
        </pc:spChg>
        <pc:spChg chg="mod">
          <ac:chgData name="One Skill" userId="8d49c830ac36a521" providerId="LiveId" clId="{EA354719-4A8A-47E8-A6A4-79A949610386}" dt="2024-04-18T13:40:59.976" v="3508" actId="27803"/>
          <ac:spMkLst>
            <pc:docMk/>
            <pc:sldMk cId="767519772" sldId="268"/>
            <ac:spMk id="6856" creationId="{62EEE17C-4480-3977-5BF0-086EEEB38687}"/>
          </ac:spMkLst>
        </pc:spChg>
        <pc:spChg chg="mod">
          <ac:chgData name="One Skill" userId="8d49c830ac36a521" providerId="LiveId" clId="{EA354719-4A8A-47E8-A6A4-79A949610386}" dt="2024-04-18T13:40:59.976" v="3508" actId="27803"/>
          <ac:spMkLst>
            <pc:docMk/>
            <pc:sldMk cId="767519772" sldId="268"/>
            <ac:spMk id="6857" creationId="{554744DB-EF50-95D6-7972-E392CFFCAD9B}"/>
          </ac:spMkLst>
        </pc:spChg>
        <pc:spChg chg="mod">
          <ac:chgData name="One Skill" userId="8d49c830ac36a521" providerId="LiveId" clId="{EA354719-4A8A-47E8-A6A4-79A949610386}" dt="2024-04-18T13:40:59.976" v="3508" actId="27803"/>
          <ac:spMkLst>
            <pc:docMk/>
            <pc:sldMk cId="767519772" sldId="268"/>
            <ac:spMk id="6858" creationId="{758DE7D6-D332-6DDC-D6C5-80F48B5AC42D}"/>
          </ac:spMkLst>
        </pc:spChg>
        <pc:spChg chg="mod">
          <ac:chgData name="One Skill" userId="8d49c830ac36a521" providerId="LiveId" clId="{EA354719-4A8A-47E8-A6A4-79A949610386}" dt="2024-04-18T13:40:59.976" v="3508" actId="27803"/>
          <ac:spMkLst>
            <pc:docMk/>
            <pc:sldMk cId="767519772" sldId="268"/>
            <ac:spMk id="6859" creationId="{EB7450AD-EF35-8B0A-245C-FB1AA0F3918C}"/>
          </ac:spMkLst>
        </pc:spChg>
        <pc:spChg chg="mod">
          <ac:chgData name="One Skill" userId="8d49c830ac36a521" providerId="LiveId" clId="{EA354719-4A8A-47E8-A6A4-79A949610386}" dt="2024-04-18T13:40:59.976" v="3508" actId="27803"/>
          <ac:spMkLst>
            <pc:docMk/>
            <pc:sldMk cId="767519772" sldId="268"/>
            <ac:spMk id="6860" creationId="{847C2411-83C2-1E3A-ED49-5271964E85AB}"/>
          </ac:spMkLst>
        </pc:spChg>
        <pc:spChg chg="mod">
          <ac:chgData name="One Skill" userId="8d49c830ac36a521" providerId="LiveId" clId="{EA354719-4A8A-47E8-A6A4-79A949610386}" dt="2024-04-18T13:40:59.976" v="3508" actId="27803"/>
          <ac:spMkLst>
            <pc:docMk/>
            <pc:sldMk cId="767519772" sldId="268"/>
            <ac:spMk id="6861" creationId="{B40E68CF-A0BD-AB59-4C51-156E5B406C85}"/>
          </ac:spMkLst>
        </pc:spChg>
        <pc:spChg chg="mod">
          <ac:chgData name="One Skill" userId="8d49c830ac36a521" providerId="LiveId" clId="{EA354719-4A8A-47E8-A6A4-79A949610386}" dt="2024-04-18T13:40:59.976" v="3508" actId="27803"/>
          <ac:spMkLst>
            <pc:docMk/>
            <pc:sldMk cId="767519772" sldId="268"/>
            <ac:spMk id="6862" creationId="{ED6412F9-6582-B374-8BED-0C72778B29E0}"/>
          </ac:spMkLst>
        </pc:spChg>
        <pc:spChg chg="mod">
          <ac:chgData name="One Skill" userId="8d49c830ac36a521" providerId="LiveId" clId="{EA354719-4A8A-47E8-A6A4-79A949610386}" dt="2024-04-18T13:40:59.976" v="3508" actId="27803"/>
          <ac:spMkLst>
            <pc:docMk/>
            <pc:sldMk cId="767519772" sldId="268"/>
            <ac:spMk id="6863" creationId="{9BBC6B0D-4951-1B78-C096-7DE3AF7795F7}"/>
          </ac:spMkLst>
        </pc:spChg>
        <pc:spChg chg="mod">
          <ac:chgData name="One Skill" userId="8d49c830ac36a521" providerId="LiveId" clId="{EA354719-4A8A-47E8-A6A4-79A949610386}" dt="2024-04-18T13:40:59.976" v="3508" actId="27803"/>
          <ac:spMkLst>
            <pc:docMk/>
            <pc:sldMk cId="767519772" sldId="268"/>
            <ac:spMk id="6864" creationId="{4B247070-C74B-29DB-88A8-40E8DF2998E5}"/>
          </ac:spMkLst>
        </pc:spChg>
        <pc:spChg chg="mod">
          <ac:chgData name="One Skill" userId="8d49c830ac36a521" providerId="LiveId" clId="{EA354719-4A8A-47E8-A6A4-79A949610386}" dt="2024-04-18T13:40:59.976" v="3508" actId="27803"/>
          <ac:spMkLst>
            <pc:docMk/>
            <pc:sldMk cId="767519772" sldId="268"/>
            <ac:spMk id="6865" creationId="{B9B5C02F-87BB-191C-A263-088E74D74E89}"/>
          </ac:spMkLst>
        </pc:spChg>
        <pc:spChg chg="mod">
          <ac:chgData name="One Skill" userId="8d49c830ac36a521" providerId="LiveId" clId="{EA354719-4A8A-47E8-A6A4-79A949610386}" dt="2024-04-18T13:40:59.976" v="3508" actId="27803"/>
          <ac:spMkLst>
            <pc:docMk/>
            <pc:sldMk cId="767519772" sldId="268"/>
            <ac:spMk id="6866" creationId="{E8C6938D-A1EE-5552-06C4-E1D3B964CA71}"/>
          </ac:spMkLst>
        </pc:spChg>
        <pc:spChg chg="mod">
          <ac:chgData name="One Skill" userId="8d49c830ac36a521" providerId="LiveId" clId="{EA354719-4A8A-47E8-A6A4-79A949610386}" dt="2024-04-18T13:40:59.976" v="3508" actId="27803"/>
          <ac:spMkLst>
            <pc:docMk/>
            <pc:sldMk cId="767519772" sldId="268"/>
            <ac:spMk id="6867" creationId="{ED93795B-9CAA-EEC9-69CB-D06DD63DBAF9}"/>
          </ac:spMkLst>
        </pc:spChg>
        <pc:spChg chg="mod">
          <ac:chgData name="One Skill" userId="8d49c830ac36a521" providerId="LiveId" clId="{EA354719-4A8A-47E8-A6A4-79A949610386}" dt="2024-04-18T13:40:59.976" v="3508" actId="27803"/>
          <ac:spMkLst>
            <pc:docMk/>
            <pc:sldMk cId="767519772" sldId="268"/>
            <ac:spMk id="6868" creationId="{6DB54CB0-FC61-C9FB-8B72-91A5EA5E4406}"/>
          </ac:spMkLst>
        </pc:spChg>
        <pc:spChg chg="mod">
          <ac:chgData name="One Skill" userId="8d49c830ac36a521" providerId="LiveId" clId="{EA354719-4A8A-47E8-A6A4-79A949610386}" dt="2024-04-18T13:40:59.976" v="3508" actId="27803"/>
          <ac:spMkLst>
            <pc:docMk/>
            <pc:sldMk cId="767519772" sldId="268"/>
            <ac:spMk id="6869" creationId="{CC8EF5BE-1332-6618-9041-C136FBFA95B1}"/>
          </ac:spMkLst>
        </pc:spChg>
        <pc:spChg chg="mod">
          <ac:chgData name="One Skill" userId="8d49c830ac36a521" providerId="LiveId" clId="{EA354719-4A8A-47E8-A6A4-79A949610386}" dt="2024-04-18T13:40:59.976" v="3508" actId="27803"/>
          <ac:spMkLst>
            <pc:docMk/>
            <pc:sldMk cId="767519772" sldId="268"/>
            <ac:spMk id="6870" creationId="{D0ACE20A-DCAF-1AD0-A5CF-7BAE8D8026DB}"/>
          </ac:spMkLst>
        </pc:spChg>
        <pc:spChg chg="mod">
          <ac:chgData name="One Skill" userId="8d49c830ac36a521" providerId="LiveId" clId="{EA354719-4A8A-47E8-A6A4-79A949610386}" dt="2024-04-18T13:40:59.976" v="3508" actId="27803"/>
          <ac:spMkLst>
            <pc:docMk/>
            <pc:sldMk cId="767519772" sldId="268"/>
            <ac:spMk id="6871" creationId="{DF7D6460-9611-42BB-893D-DCF736D38581}"/>
          </ac:spMkLst>
        </pc:spChg>
        <pc:spChg chg="mod">
          <ac:chgData name="One Skill" userId="8d49c830ac36a521" providerId="LiveId" clId="{EA354719-4A8A-47E8-A6A4-79A949610386}" dt="2024-04-18T13:40:59.976" v="3508" actId="27803"/>
          <ac:spMkLst>
            <pc:docMk/>
            <pc:sldMk cId="767519772" sldId="268"/>
            <ac:spMk id="6872" creationId="{4D1E01B4-D582-AA28-B099-4620D878ACE9}"/>
          </ac:spMkLst>
        </pc:spChg>
        <pc:spChg chg="mod">
          <ac:chgData name="One Skill" userId="8d49c830ac36a521" providerId="LiveId" clId="{EA354719-4A8A-47E8-A6A4-79A949610386}" dt="2024-04-18T13:40:59.976" v="3508" actId="27803"/>
          <ac:spMkLst>
            <pc:docMk/>
            <pc:sldMk cId="767519772" sldId="268"/>
            <ac:spMk id="6873" creationId="{6C7A2FB6-BBB1-E37D-1656-6ADF7DE4215D}"/>
          </ac:spMkLst>
        </pc:spChg>
        <pc:spChg chg="mod">
          <ac:chgData name="One Skill" userId="8d49c830ac36a521" providerId="LiveId" clId="{EA354719-4A8A-47E8-A6A4-79A949610386}" dt="2024-04-18T13:40:59.976" v="3508" actId="27803"/>
          <ac:spMkLst>
            <pc:docMk/>
            <pc:sldMk cId="767519772" sldId="268"/>
            <ac:spMk id="6874" creationId="{982F1EA5-7101-F713-F7D6-5987A15BF343}"/>
          </ac:spMkLst>
        </pc:spChg>
        <pc:spChg chg="mod">
          <ac:chgData name="One Skill" userId="8d49c830ac36a521" providerId="LiveId" clId="{EA354719-4A8A-47E8-A6A4-79A949610386}" dt="2024-04-18T13:40:59.976" v="3508" actId="27803"/>
          <ac:spMkLst>
            <pc:docMk/>
            <pc:sldMk cId="767519772" sldId="268"/>
            <ac:spMk id="6875" creationId="{7BFA3B66-5687-5157-24BE-2A3391AE474A}"/>
          </ac:spMkLst>
        </pc:spChg>
        <pc:spChg chg="mod">
          <ac:chgData name="One Skill" userId="8d49c830ac36a521" providerId="LiveId" clId="{EA354719-4A8A-47E8-A6A4-79A949610386}" dt="2024-04-18T13:40:59.976" v="3508" actId="27803"/>
          <ac:spMkLst>
            <pc:docMk/>
            <pc:sldMk cId="767519772" sldId="268"/>
            <ac:spMk id="6876" creationId="{71F49299-F335-D4B6-82AA-0CF93ACF7417}"/>
          </ac:spMkLst>
        </pc:spChg>
        <pc:spChg chg="mod">
          <ac:chgData name="One Skill" userId="8d49c830ac36a521" providerId="LiveId" clId="{EA354719-4A8A-47E8-A6A4-79A949610386}" dt="2024-04-18T13:40:59.976" v="3508" actId="27803"/>
          <ac:spMkLst>
            <pc:docMk/>
            <pc:sldMk cId="767519772" sldId="268"/>
            <ac:spMk id="6877" creationId="{B4F81273-7174-B787-6CF2-206EF2356F8E}"/>
          </ac:spMkLst>
        </pc:spChg>
        <pc:spChg chg="mod">
          <ac:chgData name="One Skill" userId="8d49c830ac36a521" providerId="LiveId" clId="{EA354719-4A8A-47E8-A6A4-79A949610386}" dt="2024-04-18T13:40:59.976" v="3508" actId="27803"/>
          <ac:spMkLst>
            <pc:docMk/>
            <pc:sldMk cId="767519772" sldId="268"/>
            <ac:spMk id="6878" creationId="{3360A419-3DB2-E511-7CBB-39AA6765B3D3}"/>
          </ac:spMkLst>
        </pc:spChg>
        <pc:spChg chg="mod">
          <ac:chgData name="One Skill" userId="8d49c830ac36a521" providerId="LiveId" clId="{EA354719-4A8A-47E8-A6A4-79A949610386}" dt="2024-04-18T13:40:59.976" v="3508" actId="27803"/>
          <ac:spMkLst>
            <pc:docMk/>
            <pc:sldMk cId="767519772" sldId="268"/>
            <ac:spMk id="6879" creationId="{9CF1C926-6399-51CD-D709-08EDC51D9057}"/>
          </ac:spMkLst>
        </pc:spChg>
        <pc:spChg chg="mod">
          <ac:chgData name="One Skill" userId="8d49c830ac36a521" providerId="LiveId" clId="{EA354719-4A8A-47E8-A6A4-79A949610386}" dt="2024-04-18T13:40:59.976" v="3508" actId="27803"/>
          <ac:spMkLst>
            <pc:docMk/>
            <pc:sldMk cId="767519772" sldId="268"/>
            <ac:spMk id="6880" creationId="{232F6BDA-0BDA-EED7-FF38-22A2D6CC934D}"/>
          </ac:spMkLst>
        </pc:spChg>
        <pc:spChg chg="mod">
          <ac:chgData name="One Skill" userId="8d49c830ac36a521" providerId="LiveId" clId="{EA354719-4A8A-47E8-A6A4-79A949610386}" dt="2024-04-18T13:40:59.976" v="3508" actId="27803"/>
          <ac:spMkLst>
            <pc:docMk/>
            <pc:sldMk cId="767519772" sldId="268"/>
            <ac:spMk id="6881" creationId="{373C2236-DEAD-EA24-2A9C-31EEF2809029}"/>
          </ac:spMkLst>
        </pc:spChg>
        <pc:spChg chg="mod">
          <ac:chgData name="One Skill" userId="8d49c830ac36a521" providerId="LiveId" clId="{EA354719-4A8A-47E8-A6A4-79A949610386}" dt="2024-04-18T13:40:59.976" v="3508" actId="27803"/>
          <ac:spMkLst>
            <pc:docMk/>
            <pc:sldMk cId="767519772" sldId="268"/>
            <ac:spMk id="6882" creationId="{2329A1DD-8AA0-EFFB-EF43-6CED6D1DFFF7}"/>
          </ac:spMkLst>
        </pc:spChg>
        <pc:spChg chg="mod">
          <ac:chgData name="One Skill" userId="8d49c830ac36a521" providerId="LiveId" clId="{EA354719-4A8A-47E8-A6A4-79A949610386}" dt="2024-04-18T13:40:59.976" v="3508" actId="27803"/>
          <ac:spMkLst>
            <pc:docMk/>
            <pc:sldMk cId="767519772" sldId="268"/>
            <ac:spMk id="6883" creationId="{76F50C45-42A5-D490-C9D2-50F60A99C3A0}"/>
          </ac:spMkLst>
        </pc:spChg>
        <pc:spChg chg="mod">
          <ac:chgData name="One Skill" userId="8d49c830ac36a521" providerId="LiveId" clId="{EA354719-4A8A-47E8-A6A4-79A949610386}" dt="2024-04-18T13:40:59.976" v="3508" actId="27803"/>
          <ac:spMkLst>
            <pc:docMk/>
            <pc:sldMk cId="767519772" sldId="268"/>
            <ac:spMk id="6884" creationId="{18BD46DE-859E-EFF0-2747-6D1E5D50F873}"/>
          </ac:spMkLst>
        </pc:spChg>
        <pc:spChg chg="mod">
          <ac:chgData name="One Skill" userId="8d49c830ac36a521" providerId="LiveId" clId="{EA354719-4A8A-47E8-A6A4-79A949610386}" dt="2024-04-18T13:40:59.976" v="3508" actId="27803"/>
          <ac:spMkLst>
            <pc:docMk/>
            <pc:sldMk cId="767519772" sldId="268"/>
            <ac:spMk id="6885" creationId="{958E7E11-AF03-7FCF-E182-5E4E524F3C3B}"/>
          </ac:spMkLst>
        </pc:spChg>
        <pc:spChg chg="mod">
          <ac:chgData name="One Skill" userId="8d49c830ac36a521" providerId="LiveId" clId="{EA354719-4A8A-47E8-A6A4-79A949610386}" dt="2024-04-18T13:40:59.976" v="3508" actId="27803"/>
          <ac:spMkLst>
            <pc:docMk/>
            <pc:sldMk cId="767519772" sldId="268"/>
            <ac:spMk id="6886" creationId="{A13575B4-936F-1CD9-8837-2AA9CA87655E}"/>
          </ac:spMkLst>
        </pc:spChg>
        <pc:spChg chg="mod">
          <ac:chgData name="One Skill" userId="8d49c830ac36a521" providerId="LiveId" clId="{EA354719-4A8A-47E8-A6A4-79A949610386}" dt="2024-04-18T13:40:59.976" v="3508" actId="27803"/>
          <ac:spMkLst>
            <pc:docMk/>
            <pc:sldMk cId="767519772" sldId="268"/>
            <ac:spMk id="6887" creationId="{B406B085-86C6-CFD3-F3C9-B2986AF09C6E}"/>
          </ac:spMkLst>
        </pc:spChg>
        <pc:spChg chg="mod">
          <ac:chgData name="One Skill" userId="8d49c830ac36a521" providerId="LiveId" clId="{EA354719-4A8A-47E8-A6A4-79A949610386}" dt="2024-04-18T13:40:59.976" v="3508" actId="27803"/>
          <ac:spMkLst>
            <pc:docMk/>
            <pc:sldMk cId="767519772" sldId="268"/>
            <ac:spMk id="6888" creationId="{B211F82D-6EC8-31BA-4B2F-22400A3422AE}"/>
          </ac:spMkLst>
        </pc:spChg>
        <pc:spChg chg="mod">
          <ac:chgData name="One Skill" userId="8d49c830ac36a521" providerId="LiveId" clId="{EA354719-4A8A-47E8-A6A4-79A949610386}" dt="2024-04-18T13:40:59.976" v="3508" actId="27803"/>
          <ac:spMkLst>
            <pc:docMk/>
            <pc:sldMk cId="767519772" sldId="268"/>
            <ac:spMk id="6889" creationId="{BBC47BC7-3B81-139C-81C1-A516E8D2F16F}"/>
          </ac:spMkLst>
        </pc:spChg>
        <pc:spChg chg="mod">
          <ac:chgData name="One Skill" userId="8d49c830ac36a521" providerId="LiveId" clId="{EA354719-4A8A-47E8-A6A4-79A949610386}" dt="2024-04-18T13:40:59.976" v="3508" actId="27803"/>
          <ac:spMkLst>
            <pc:docMk/>
            <pc:sldMk cId="767519772" sldId="268"/>
            <ac:spMk id="6890" creationId="{54613043-44A1-F7B9-9299-8FCE2845636F}"/>
          </ac:spMkLst>
        </pc:spChg>
        <pc:spChg chg="mod">
          <ac:chgData name="One Skill" userId="8d49c830ac36a521" providerId="LiveId" clId="{EA354719-4A8A-47E8-A6A4-79A949610386}" dt="2024-04-18T13:40:59.976" v="3508" actId="27803"/>
          <ac:spMkLst>
            <pc:docMk/>
            <pc:sldMk cId="767519772" sldId="268"/>
            <ac:spMk id="6891" creationId="{4B05285C-6C09-77A2-DF54-5481459B0C79}"/>
          </ac:spMkLst>
        </pc:spChg>
        <pc:spChg chg="mod">
          <ac:chgData name="One Skill" userId="8d49c830ac36a521" providerId="LiveId" clId="{EA354719-4A8A-47E8-A6A4-79A949610386}" dt="2024-04-18T13:40:59.976" v="3508" actId="27803"/>
          <ac:spMkLst>
            <pc:docMk/>
            <pc:sldMk cId="767519772" sldId="268"/>
            <ac:spMk id="6892" creationId="{FDF9010C-822C-FA1C-BA00-A555B1151BEF}"/>
          </ac:spMkLst>
        </pc:spChg>
        <pc:spChg chg="mod">
          <ac:chgData name="One Skill" userId="8d49c830ac36a521" providerId="LiveId" clId="{EA354719-4A8A-47E8-A6A4-79A949610386}" dt="2024-04-18T13:40:59.976" v="3508" actId="27803"/>
          <ac:spMkLst>
            <pc:docMk/>
            <pc:sldMk cId="767519772" sldId="268"/>
            <ac:spMk id="6893" creationId="{E53B549A-046F-0D68-5433-1F75D253B9F9}"/>
          </ac:spMkLst>
        </pc:spChg>
        <pc:spChg chg="mod">
          <ac:chgData name="One Skill" userId="8d49c830ac36a521" providerId="LiveId" clId="{EA354719-4A8A-47E8-A6A4-79A949610386}" dt="2024-04-18T13:40:59.976" v="3508" actId="27803"/>
          <ac:spMkLst>
            <pc:docMk/>
            <pc:sldMk cId="767519772" sldId="268"/>
            <ac:spMk id="6894" creationId="{A0E54FB9-424F-43D4-CE55-8398FBC5290E}"/>
          </ac:spMkLst>
        </pc:spChg>
        <pc:spChg chg="mod">
          <ac:chgData name="One Skill" userId="8d49c830ac36a521" providerId="LiveId" clId="{EA354719-4A8A-47E8-A6A4-79A949610386}" dt="2024-04-18T13:40:59.976" v="3508" actId="27803"/>
          <ac:spMkLst>
            <pc:docMk/>
            <pc:sldMk cId="767519772" sldId="268"/>
            <ac:spMk id="6895" creationId="{46A90FFF-D868-BFE0-495F-4FFDE7B54F90}"/>
          </ac:spMkLst>
        </pc:spChg>
        <pc:spChg chg="mod">
          <ac:chgData name="One Skill" userId="8d49c830ac36a521" providerId="LiveId" clId="{EA354719-4A8A-47E8-A6A4-79A949610386}" dt="2024-04-18T13:40:59.976" v="3508" actId="27803"/>
          <ac:spMkLst>
            <pc:docMk/>
            <pc:sldMk cId="767519772" sldId="268"/>
            <ac:spMk id="6896" creationId="{3C7ADDD2-3B61-15B7-2D46-2ADF3AFA1FF5}"/>
          </ac:spMkLst>
        </pc:spChg>
        <pc:spChg chg="mod">
          <ac:chgData name="One Skill" userId="8d49c830ac36a521" providerId="LiveId" clId="{EA354719-4A8A-47E8-A6A4-79A949610386}" dt="2024-04-18T13:40:59.976" v="3508" actId="27803"/>
          <ac:spMkLst>
            <pc:docMk/>
            <pc:sldMk cId="767519772" sldId="268"/>
            <ac:spMk id="6897" creationId="{42F985D3-37A5-EE0F-90E1-1754586295C8}"/>
          </ac:spMkLst>
        </pc:spChg>
        <pc:spChg chg="mod">
          <ac:chgData name="One Skill" userId="8d49c830ac36a521" providerId="LiveId" clId="{EA354719-4A8A-47E8-A6A4-79A949610386}" dt="2024-04-18T13:40:59.976" v="3508" actId="27803"/>
          <ac:spMkLst>
            <pc:docMk/>
            <pc:sldMk cId="767519772" sldId="268"/>
            <ac:spMk id="6898" creationId="{6A855452-4ABC-21B6-D334-03196E8DF817}"/>
          </ac:spMkLst>
        </pc:spChg>
        <pc:spChg chg="mod">
          <ac:chgData name="One Skill" userId="8d49c830ac36a521" providerId="LiveId" clId="{EA354719-4A8A-47E8-A6A4-79A949610386}" dt="2024-04-18T13:40:59.976" v="3508" actId="27803"/>
          <ac:spMkLst>
            <pc:docMk/>
            <pc:sldMk cId="767519772" sldId="268"/>
            <ac:spMk id="6899" creationId="{79F21005-3A60-1249-45F0-9C1A5C5E1F0D}"/>
          </ac:spMkLst>
        </pc:spChg>
        <pc:spChg chg="mod">
          <ac:chgData name="One Skill" userId="8d49c830ac36a521" providerId="LiveId" clId="{EA354719-4A8A-47E8-A6A4-79A949610386}" dt="2024-04-18T13:40:59.976" v="3508" actId="27803"/>
          <ac:spMkLst>
            <pc:docMk/>
            <pc:sldMk cId="767519772" sldId="268"/>
            <ac:spMk id="6900" creationId="{0467FF89-349C-257D-AAB0-46C9F6546501}"/>
          </ac:spMkLst>
        </pc:spChg>
        <pc:spChg chg="mod">
          <ac:chgData name="One Skill" userId="8d49c830ac36a521" providerId="LiveId" clId="{EA354719-4A8A-47E8-A6A4-79A949610386}" dt="2024-04-18T13:40:59.976" v="3508" actId="27803"/>
          <ac:spMkLst>
            <pc:docMk/>
            <pc:sldMk cId="767519772" sldId="268"/>
            <ac:spMk id="6901" creationId="{4A9C194D-7B34-A52D-C029-D5D860E55E82}"/>
          </ac:spMkLst>
        </pc:spChg>
        <pc:spChg chg="mod">
          <ac:chgData name="One Skill" userId="8d49c830ac36a521" providerId="LiveId" clId="{EA354719-4A8A-47E8-A6A4-79A949610386}" dt="2024-04-18T13:40:59.976" v="3508" actId="27803"/>
          <ac:spMkLst>
            <pc:docMk/>
            <pc:sldMk cId="767519772" sldId="268"/>
            <ac:spMk id="6902" creationId="{F4D01589-7229-AB84-C3B0-B9524CFC682D}"/>
          </ac:spMkLst>
        </pc:spChg>
        <pc:spChg chg="mod">
          <ac:chgData name="One Skill" userId="8d49c830ac36a521" providerId="LiveId" clId="{EA354719-4A8A-47E8-A6A4-79A949610386}" dt="2024-04-18T13:40:59.976" v="3508" actId="27803"/>
          <ac:spMkLst>
            <pc:docMk/>
            <pc:sldMk cId="767519772" sldId="268"/>
            <ac:spMk id="6903" creationId="{4D0AB9E7-B8EB-31F3-6C17-0090D18590ED}"/>
          </ac:spMkLst>
        </pc:spChg>
        <pc:spChg chg="mod">
          <ac:chgData name="One Skill" userId="8d49c830ac36a521" providerId="LiveId" clId="{EA354719-4A8A-47E8-A6A4-79A949610386}" dt="2024-04-18T13:40:59.976" v="3508" actId="27803"/>
          <ac:spMkLst>
            <pc:docMk/>
            <pc:sldMk cId="767519772" sldId="268"/>
            <ac:spMk id="6904" creationId="{3B41E429-6438-93A0-6E64-EFC00DAFC691}"/>
          </ac:spMkLst>
        </pc:spChg>
        <pc:spChg chg="mod">
          <ac:chgData name="One Skill" userId="8d49c830ac36a521" providerId="LiveId" clId="{EA354719-4A8A-47E8-A6A4-79A949610386}" dt="2024-04-18T13:40:59.976" v="3508" actId="27803"/>
          <ac:spMkLst>
            <pc:docMk/>
            <pc:sldMk cId="767519772" sldId="268"/>
            <ac:spMk id="6905" creationId="{2BF7AF7F-0D61-8386-4E34-5E175E2D168F}"/>
          </ac:spMkLst>
        </pc:spChg>
        <pc:spChg chg="mod">
          <ac:chgData name="One Skill" userId="8d49c830ac36a521" providerId="LiveId" clId="{EA354719-4A8A-47E8-A6A4-79A949610386}" dt="2024-04-18T13:40:59.976" v="3508" actId="27803"/>
          <ac:spMkLst>
            <pc:docMk/>
            <pc:sldMk cId="767519772" sldId="268"/>
            <ac:spMk id="6906" creationId="{6D375AAD-9F53-C4AD-AAEA-EC965631952F}"/>
          </ac:spMkLst>
        </pc:spChg>
        <pc:spChg chg="mod">
          <ac:chgData name="One Skill" userId="8d49c830ac36a521" providerId="LiveId" clId="{EA354719-4A8A-47E8-A6A4-79A949610386}" dt="2024-04-18T13:40:59.976" v="3508" actId="27803"/>
          <ac:spMkLst>
            <pc:docMk/>
            <pc:sldMk cId="767519772" sldId="268"/>
            <ac:spMk id="6907" creationId="{1AAA3597-F7A3-7715-7286-51B8E6778C30}"/>
          </ac:spMkLst>
        </pc:spChg>
        <pc:spChg chg="mod">
          <ac:chgData name="One Skill" userId="8d49c830ac36a521" providerId="LiveId" clId="{EA354719-4A8A-47E8-A6A4-79A949610386}" dt="2024-04-18T13:40:59.976" v="3508" actId="27803"/>
          <ac:spMkLst>
            <pc:docMk/>
            <pc:sldMk cId="767519772" sldId="268"/>
            <ac:spMk id="6908" creationId="{610C7655-CF06-0AFE-D269-242CE6B7A8D0}"/>
          </ac:spMkLst>
        </pc:spChg>
        <pc:spChg chg="mod">
          <ac:chgData name="One Skill" userId="8d49c830ac36a521" providerId="LiveId" clId="{EA354719-4A8A-47E8-A6A4-79A949610386}" dt="2024-04-18T13:40:59.976" v="3508" actId="27803"/>
          <ac:spMkLst>
            <pc:docMk/>
            <pc:sldMk cId="767519772" sldId="268"/>
            <ac:spMk id="6909" creationId="{FCA9A4D8-E749-1F11-7641-115D1F6AD2CE}"/>
          </ac:spMkLst>
        </pc:spChg>
        <pc:spChg chg="mod">
          <ac:chgData name="One Skill" userId="8d49c830ac36a521" providerId="LiveId" clId="{EA354719-4A8A-47E8-A6A4-79A949610386}" dt="2024-04-18T13:40:59.976" v="3508" actId="27803"/>
          <ac:spMkLst>
            <pc:docMk/>
            <pc:sldMk cId="767519772" sldId="268"/>
            <ac:spMk id="6910" creationId="{475FCC54-0195-C643-F369-BC9FDDDA0AF7}"/>
          </ac:spMkLst>
        </pc:spChg>
        <pc:spChg chg="mod">
          <ac:chgData name="One Skill" userId="8d49c830ac36a521" providerId="LiveId" clId="{EA354719-4A8A-47E8-A6A4-79A949610386}" dt="2024-04-18T13:40:59.976" v="3508" actId="27803"/>
          <ac:spMkLst>
            <pc:docMk/>
            <pc:sldMk cId="767519772" sldId="268"/>
            <ac:spMk id="6911" creationId="{0C6C66DB-9081-FA26-7369-E0723A0C3302}"/>
          </ac:spMkLst>
        </pc:spChg>
        <pc:spChg chg="mod">
          <ac:chgData name="One Skill" userId="8d49c830ac36a521" providerId="LiveId" clId="{EA354719-4A8A-47E8-A6A4-79A949610386}" dt="2024-04-18T13:40:59.976" v="3508" actId="27803"/>
          <ac:spMkLst>
            <pc:docMk/>
            <pc:sldMk cId="767519772" sldId="268"/>
            <ac:spMk id="6912" creationId="{71928BD0-E640-8561-DA31-7AC8BC1D1E8E}"/>
          </ac:spMkLst>
        </pc:spChg>
        <pc:spChg chg="mod">
          <ac:chgData name="One Skill" userId="8d49c830ac36a521" providerId="LiveId" clId="{EA354719-4A8A-47E8-A6A4-79A949610386}" dt="2024-04-18T13:40:59.976" v="3508" actId="27803"/>
          <ac:spMkLst>
            <pc:docMk/>
            <pc:sldMk cId="767519772" sldId="268"/>
            <ac:spMk id="6913" creationId="{CD3C0CA8-B634-295F-082C-0251A83EA0E8}"/>
          </ac:spMkLst>
        </pc:spChg>
        <pc:spChg chg="mod">
          <ac:chgData name="One Skill" userId="8d49c830ac36a521" providerId="LiveId" clId="{EA354719-4A8A-47E8-A6A4-79A949610386}" dt="2024-04-18T13:40:59.976" v="3508" actId="27803"/>
          <ac:spMkLst>
            <pc:docMk/>
            <pc:sldMk cId="767519772" sldId="268"/>
            <ac:spMk id="6914" creationId="{CD61CC78-A822-EF61-0003-6D3A22DC76BA}"/>
          </ac:spMkLst>
        </pc:spChg>
        <pc:spChg chg="mod">
          <ac:chgData name="One Skill" userId="8d49c830ac36a521" providerId="LiveId" clId="{EA354719-4A8A-47E8-A6A4-79A949610386}" dt="2024-04-18T13:40:59.976" v="3508" actId="27803"/>
          <ac:spMkLst>
            <pc:docMk/>
            <pc:sldMk cId="767519772" sldId="268"/>
            <ac:spMk id="6915" creationId="{AA9B4C56-5A00-67D9-E81A-01E4421598A2}"/>
          </ac:spMkLst>
        </pc:spChg>
        <pc:spChg chg="mod">
          <ac:chgData name="One Skill" userId="8d49c830ac36a521" providerId="LiveId" clId="{EA354719-4A8A-47E8-A6A4-79A949610386}" dt="2024-04-18T13:40:59.976" v="3508" actId="27803"/>
          <ac:spMkLst>
            <pc:docMk/>
            <pc:sldMk cId="767519772" sldId="268"/>
            <ac:spMk id="6916" creationId="{95289584-E2E6-89B7-426E-76B7C69A0E23}"/>
          </ac:spMkLst>
        </pc:spChg>
        <pc:spChg chg="mod">
          <ac:chgData name="One Skill" userId="8d49c830ac36a521" providerId="LiveId" clId="{EA354719-4A8A-47E8-A6A4-79A949610386}" dt="2024-04-18T13:40:59.976" v="3508" actId="27803"/>
          <ac:spMkLst>
            <pc:docMk/>
            <pc:sldMk cId="767519772" sldId="268"/>
            <ac:spMk id="6917" creationId="{9EA16592-CBBF-BD53-C616-3636A2DCF866}"/>
          </ac:spMkLst>
        </pc:spChg>
        <pc:spChg chg="mod">
          <ac:chgData name="One Skill" userId="8d49c830ac36a521" providerId="LiveId" clId="{EA354719-4A8A-47E8-A6A4-79A949610386}" dt="2024-04-18T13:40:59.976" v="3508" actId="27803"/>
          <ac:spMkLst>
            <pc:docMk/>
            <pc:sldMk cId="767519772" sldId="268"/>
            <ac:spMk id="6918" creationId="{70CDE4D4-A79E-9C0C-C146-DBC1F2AD7B79}"/>
          </ac:spMkLst>
        </pc:spChg>
        <pc:spChg chg="mod">
          <ac:chgData name="One Skill" userId="8d49c830ac36a521" providerId="LiveId" clId="{EA354719-4A8A-47E8-A6A4-79A949610386}" dt="2024-04-18T13:40:59.976" v="3508" actId="27803"/>
          <ac:spMkLst>
            <pc:docMk/>
            <pc:sldMk cId="767519772" sldId="268"/>
            <ac:spMk id="6919" creationId="{FB2B31CE-B33A-8523-441E-9FB51346706E}"/>
          </ac:spMkLst>
        </pc:spChg>
        <pc:spChg chg="mod">
          <ac:chgData name="One Skill" userId="8d49c830ac36a521" providerId="LiveId" clId="{EA354719-4A8A-47E8-A6A4-79A949610386}" dt="2024-04-18T13:40:59.976" v="3508" actId="27803"/>
          <ac:spMkLst>
            <pc:docMk/>
            <pc:sldMk cId="767519772" sldId="268"/>
            <ac:spMk id="6920" creationId="{3F0AC2F9-80D0-E225-10BA-CD56ECB00FFA}"/>
          </ac:spMkLst>
        </pc:spChg>
        <pc:spChg chg="mod">
          <ac:chgData name="One Skill" userId="8d49c830ac36a521" providerId="LiveId" clId="{EA354719-4A8A-47E8-A6A4-79A949610386}" dt="2024-04-18T13:40:59.976" v="3508" actId="27803"/>
          <ac:spMkLst>
            <pc:docMk/>
            <pc:sldMk cId="767519772" sldId="268"/>
            <ac:spMk id="6921" creationId="{1D425198-B126-F371-A292-F47C3620FE9B}"/>
          </ac:spMkLst>
        </pc:spChg>
        <pc:spChg chg="mod">
          <ac:chgData name="One Skill" userId="8d49c830ac36a521" providerId="LiveId" clId="{EA354719-4A8A-47E8-A6A4-79A949610386}" dt="2024-04-18T13:40:59.976" v="3508" actId="27803"/>
          <ac:spMkLst>
            <pc:docMk/>
            <pc:sldMk cId="767519772" sldId="268"/>
            <ac:spMk id="6922" creationId="{BAF22CFB-2FFC-89AA-EDEC-759135122807}"/>
          </ac:spMkLst>
        </pc:spChg>
        <pc:spChg chg="mod">
          <ac:chgData name="One Skill" userId="8d49c830ac36a521" providerId="LiveId" clId="{EA354719-4A8A-47E8-A6A4-79A949610386}" dt="2024-04-18T13:40:59.976" v="3508" actId="27803"/>
          <ac:spMkLst>
            <pc:docMk/>
            <pc:sldMk cId="767519772" sldId="268"/>
            <ac:spMk id="6923" creationId="{D08D1C1C-58A6-02A2-8B95-CA550C645BE2}"/>
          </ac:spMkLst>
        </pc:spChg>
        <pc:spChg chg="mod">
          <ac:chgData name="One Skill" userId="8d49c830ac36a521" providerId="LiveId" clId="{EA354719-4A8A-47E8-A6A4-79A949610386}" dt="2024-04-18T13:40:59.976" v="3508" actId="27803"/>
          <ac:spMkLst>
            <pc:docMk/>
            <pc:sldMk cId="767519772" sldId="268"/>
            <ac:spMk id="6924" creationId="{057D70C1-24BF-4E41-212A-A0362F33968F}"/>
          </ac:spMkLst>
        </pc:spChg>
        <pc:spChg chg="mod">
          <ac:chgData name="One Skill" userId="8d49c830ac36a521" providerId="LiveId" clId="{EA354719-4A8A-47E8-A6A4-79A949610386}" dt="2024-04-18T13:40:59.976" v="3508" actId="27803"/>
          <ac:spMkLst>
            <pc:docMk/>
            <pc:sldMk cId="767519772" sldId="268"/>
            <ac:spMk id="6925" creationId="{9FE3DA6F-0536-8DE3-62A7-6433410C8462}"/>
          </ac:spMkLst>
        </pc:spChg>
        <pc:spChg chg="mod">
          <ac:chgData name="One Skill" userId="8d49c830ac36a521" providerId="LiveId" clId="{EA354719-4A8A-47E8-A6A4-79A949610386}" dt="2024-04-18T13:40:59.976" v="3508" actId="27803"/>
          <ac:spMkLst>
            <pc:docMk/>
            <pc:sldMk cId="767519772" sldId="268"/>
            <ac:spMk id="6926" creationId="{EF7E09F7-55AC-E9CC-1067-C6F77758F05B}"/>
          </ac:spMkLst>
        </pc:spChg>
        <pc:spChg chg="mod">
          <ac:chgData name="One Skill" userId="8d49c830ac36a521" providerId="LiveId" clId="{EA354719-4A8A-47E8-A6A4-79A949610386}" dt="2024-04-18T13:40:59.976" v="3508" actId="27803"/>
          <ac:spMkLst>
            <pc:docMk/>
            <pc:sldMk cId="767519772" sldId="268"/>
            <ac:spMk id="6927" creationId="{D8E7DD57-9DB7-C0A9-780B-579DC7906057}"/>
          </ac:spMkLst>
        </pc:spChg>
        <pc:spChg chg="mod">
          <ac:chgData name="One Skill" userId="8d49c830ac36a521" providerId="LiveId" clId="{EA354719-4A8A-47E8-A6A4-79A949610386}" dt="2024-04-18T13:40:59.976" v="3508" actId="27803"/>
          <ac:spMkLst>
            <pc:docMk/>
            <pc:sldMk cId="767519772" sldId="268"/>
            <ac:spMk id="6928" creationId="{6CCB9BEA-89CD-1271-91C2-15DC89C95CC9}"/>
          </ac:spMkLst>
        </pc:spChg>
        <pc:spChg chg="mod">
          <ac:chgData name="One Skill" userId="8d49c830ac36a521" providerId="LiveId" clId="{EA354719-4A8A-47E8-A6A4-79A949610386}" dt="2024-04-18T13:40:59.976" v="3508" actId="27803"/>
          <ac:spMkLst>
            <pc:docMk/>
            <pc:sldMk cId="767519772" sldId="268"/>
            <ac:spMk id="6929" creationId="{0E857E7D-EC28-A7FA-98FD-CA07E2503664}"/>
          </ac:spMkLst>
        </pc:spChg>
        <pc:spChg chg="mod">
          <ac:chgData name="One Skill" userId="8d49c830ac36a521" providerId="LiveId" clId="{EA354719-4A8A-47E8-A6A4-79A949610386}" dt="2024-04-18T13:40:59.976" v="3508" actId="27803"/>
          <ac:spMkLst>
            <pc:docMk/>
            <pc:sldMk cId="767519772" sldId="268"/>
            <ac:spMk id="6930" creationId="{05AA83FD-B15F-FF56-B3AE-21919FE48D65}"/>
          </ac:spMkLst>
        </pc:spChg>
        <pc:spChg chg="mod">
          <ac:chgData name="One Skill" userId="8d49c830ac36a521" providerId="LiveId" clId="{EA354719-4A8A-47E8-A6A4-79A949610386}" dt="2024-04-18T13:40:59.976" v="3508" actId="27803"/>
          <ac:spMkLst>
            <pc:docMk/>
            <pc:sldMk cId="767519772" sldId="268"/>
            <ac:spMk id="6931" creationId="{4EB9D5BB-6695-B1AD-EA3B-9DF4DEA17A96}"/>
          </ac:spMkLst>
        </pc:spChg>
        <pc:spChg chg="mod">
          <ac:chgData name="One Skill" userId="8d49c830ac36a521" providerId="LiveId" clId="{EA354719-4A8A-47E8-A6A4-79A949610386}" dt="2024-04-18T13:40:59.976" v="3508" actId="27803"/>
          <ac:spMkLst>
            <pc:docMk/>
            <pc:sldMk cId="767519772" sldId="268"/>
            <ac:spMk id="6932" creationId="{EB8638A6-52CB-83C2-C74B-0BDAE2E37770}"/>
          </ac:spMkLst>
        </pc:spChg>
        <pc:spChg chg="mod">
          <ac:chgData name="One Skill" userId="8d49c830ac36a521" providerId="LiveId" clId="{EA354719-4A8A-47E8-A6A4-79A949610386}" dt="2024-04-18T13:40:59.976" v="3508" actId="27803"/>
          <ac:spMkLst>
            <pc:docMk/>
            <pc:sldMk cId="767519772" sldId="268"/>
            <ac:spMk id="6933" creationId="{2779AF52-5EC5-B72B-B88A-E71EE2944C00}"/>
          </ac:spMkLst>
        </pc:spChg>
        <pc:spChg chg="mod">
          <ac:chgData name="One Skill" userId="8d49c830ac36a521" providerId="LiveId" clId="{EA354719-4A8A-47E8-A6A4-79A949610386}" dt="2024-04-18T13:40:59.976" v="3508" actId="27803"/>
          <ac:spMkLst>
            <pc:docMk/>
            <pc:sldMk cId="767519772" sldId="268"/>
            <ac:spMk id="6934" creationId="{45B97E65-65E6-CD64-F124-0FBFA205CB91}"/>
          </ac:spMkLst>
        </pc:spChg>
        <pc:spChg chg="mod">
          <ac:chgData name="One Skill" userId="8d49c830ac36a521" providerId="LiveId" clId="{EA354719-4A8A-47E8-A6A4-79A949610386}" dt="2024-04-18T13:40:59.976" v="3508" actId="27803"/>
          <ac:spMkLst>
            <pc:docMk/>
            <pc:sldMk cId="767519772" sldId="268"/>
            <ac:spMk id="6935" creationId="{13C60D62-CA7C-04D0-8385-177DE4C1953C}"/>
          </ac:spMkLst>
        </pc:spChg>
        <pc:spChg chg="mod">
          <ac:chgData name="One Skill" userId="8d49c830ac36a521" providerId="LiveId" clId="{EA354719-4A8A-47E8-A6A4-79A949610386}" dt="2024-04-18T13:40:59.976" v="3508" actId="27803"/>
          <ac:spMkLst>
            <pc:docMk/>
            <pc:sldMk cId="767519772" sldId="268"/>
            <ac:spMk id="6936" creationId="{1386BC13-08A0-49A6-20AB-474807A1DF44}"/>
          </ac:spMkLst>
        </pc:spChg>
        <pc:spChg chg="mod">
          <ac:chgData name="One Skill" userId="8d49c830ac36a521" providerId="LiveId" clId="{EA354719-4A8A-47E8-A6A4-79A949610386}" dt="2024-04-18T13:40:59.976" v="3508" actId="27803"/>
          <ac:spMkLst>
            <pc:docMk/>
            <pc:sldMk cId="767519772" sldId="268"/>
            <ac:spMk id="6937" creationId="{EE75976A-9F9D-538D-2366-6028874CDF2D}"/>
          </ac:spMkLst>
        </pc:spChg>
        <pc:spChg chg="mod">
          <ac:chgData name="One Skill" userId="8d49c830ac36a521" providerId="LiveId" clId="{EA354719-4A8A-47E8-A6A4-79A949610386}" dt="2024-04-18T13:40:59.976" v="3508" actId="27803"/>
          <ac:spMkLst>
            <pc:docMk/>
            <pc:sldMk cId="767519772" sldId="268"/>
            <ac:spMk id="6938" creationId="{899BD1B0-0BE8-A13F-9AB8-AB0BB2E23D5A}"/>
          </ac:spMkLst>
        </pc:spChg>
        <pc:spChg chg="mod">
          <ac:chgData name="One Skill" userId="8d49c830ac36a521" providerId="LiveId" clId="{EA354719-4A8A-47E8-A6A4-79A949610386}" dt="2024-04-18T13:40:59.976" v="3508" actId="27803"/>
          <ac:spMkLst>
            <pc:docMk/>
            <pc:sldMk cId="767519772" sldId="268"/>
            <ac:spMk id="6939" creationId="{62BC7441-8EAB-64F5-B80B-F4B2EA814630}"/>
          </ac:spMkLst>
        </pc:spChg>
        <pc:spChg chg="mod">
          <ac:chgData name="One Skill" userId="8d49c830ac36a521" providerId="LiveId" clId="{EA354719-4A8A-47E8-A6A4-79A949610386}" dt="2024-04-18T13:40:59.976" v="3508" actId="27803"/>
          <ac:spMkLst>
            <pc:docMk/>
            <pc:sldMk cId="767519772" sldId="268"/>
            <ac:spMk id="6940" creationId="{78FEE8BD-6198-FAAB-DD7B-FDF89CE87EE0}"/>
          </ac:spMkLst>
        </pc:spChg>
        <pc:spChg chg="mod">
          <ac:chgData name="One Skill" userId="8d49c830ac36a521" providerId="LiveId" clId="{EA354719-4A8A-47E8-A6A4-79A949610386}" dt="2024-04-18T13:40:59.976" v="3508" actId="27803"/>
          <ac:spMkLst>
            <pc:docMk/>
            <pc:sldMk cId="767519772" sldId="268"/>
            <ac:spMk id="6941" creationId="{75B34A0B-6929-D6CC-5C2F-F01B3BEB9D64}"/>
          </ac:spMkLst>
        </pc:spChg>
        <pc:spChg chg="mod">
          <ac:chgData name="One Skill" userId="8d49c830ac36a521" providerId="LiveId" clId="{EA354719-4A8A-47E8-A6A4-79A949610386}" dt="2024-04-18T13:40:59.976" v="3508" actId="27803"/>
          <ac:spMkLst>
            <pc:docMk/>
            <pc:sldMk cId="767519772" sldId="268"/>
            <ac:spMk id="6942" creationId="{BCC2EAA1-767D-3EC8-CC90-A6E8940105B7}"/>
          </ac:spMkLst>
        </pc:spChg>
        <pc:spChg chg="mod">
          <ac:chgData name="One Skill" userId="8d49c830ac36a521" providerId="LiveId" clId="{EA354719-4A8A-47E8-A6A4-79A949610386}" dt="2024-04-18T13:40:59.976" v="3508" actId="27803"/>
          <ac:spMkLst>
            <pc:docMk/>
            <pc:sldMk cId="767519772" sldId="268"/>
            <ac:spMk id="6943" creationId="{0F4DF313-EDB7-5DB2-F9A9-C39203E36C54}"/>
          </ac:spMkLst>
        </pc:spChg>
        <pc:spChg chg="mod">
          <ac:chgData name="One Skill" userId="8d49c830ac36a521" providerId="LiveId" clId="{EA354719-4A8A-47E8-A6A4-79A949610386}" dt="2024-04-18T13:40:59.976" v="3508" actId="27803"/>
          <ac:spMkLst>
            <pc:docMk/>
            <pc:sldMk cId="767519772" sldId="268"/>
            <ac:spMk id="6944" creationId="{DD27971E-28B7-8429-685B-F0783E633634}"/>
          </ac:spMkLst>
        </pc:spChg>
        <pc:spChg chg="mod">
          <ac:chgData name="One Skill" userId="8d49c830ac36a521" providerId="LiveId" clId="{EA354719-4A8A-47E8-A6A4-79A949610386}" dt="2024-04-18T13:40:59.976" v="3508" actId="27803"/>
          <ac:spMkLst>
            <pc:docMk/>
            <pc:sldMk cId="767519772" sldId="268"/>
            <ac:spMk id="6945" creationId="{F93C0F6D-66BA-7CE3-7FF7-3FF630BC1E81}"/>
          </ac:spMkLst>
        </pc:spChg>
        <pc:spChg chg="mod">
          <ac:chgData name="One Skill" userId="8d49c830ac36a521" providerId="LiveId" clId="{EA354719-4A8A-47E8-A6A4-79A949610386}" dt="2024-04-18T13:40:59.976" v="3508" actId="27803"/>
          <ac:spMkLst>
            <pc:docMk/>
            <pc:sldMk cId="767519772" sldId="268"/>
            <ac:spMk id="6946" creationId="{F2342779-57AD-6020-E300-D94E434B3013}"/>
          </ac:spMkLst>
        </pc:spChg>
        <pc:spChg chg="mod">
          <ac:chgData name="One Skill" userId="8d49c830ac36a521" providerId="LiveId" clId="{EA354719-4A8A-47E8-A6A4-79A949610386}" dt="2024-04-18T13:40:59.976" v="3508" actId="27803"/>
          <ac:spMkLst>
            <pc:docMk/>
            <pc:sldMk cId="767519772" sldId="268"/>
            <ac:spMk id="6947" creationId="{75F1787F-6F2B-42C2-E1EA-4C51D0806EA8}"/>
          </ac:spMkLst>
        </pc:spChg>
        <pc:spChg chg="mod">
          <ac:chgData name="One Skill" userId="8d49c830ac36a521" providerId="LiveId" clId="{EA354719-4A8A-47E8-A6A4-79A949610386}" dt="2024-04-18T13:40:59.976" v="3508" actId="27803"/>
          <ac:spMkLst>
            <pc:docMk/>
            <pc:sldMk cId="767519772" sldId="268"/>
            <ac:spMk id="6948" creationId="{DB16A5F1-AA94-0B24-5429-10648A77A088}"/>
          </ac:spMkLst>
        </pc:spChg>
        <pc:spChg chg="mod">
          <ac:chgData name="One Skill" userId="8d49c830ac36a521" providerId="LiveId" clId="{EA354719-4A8A-47E8-A6A4-79A949610386}" dt="2024-04-18T13:40:59.976" v="3508" actId="27803"/>
          <ac:spMkLst>
            <pc:docMk/>
            <pc:sldMk cId="767519772" sldId="268"/>
            <ac:spMk id="6949" creationId="{B7227320-2D7F-C749-A967-D7D720F005BB}"/>
          </ac:spMkLst>
        </pc:spChg>
        <pc:spChg chg="mod">
          <ac:chgData name="One Skill" userId="8d49c830ac36a521" providerId="LiveId" clId="{EA354719-4A8A-47E8-A6A4-79A949610386}" dt="2024-04-18T13:40:59.976" v="3508" actId="27803"/>
          <ac:spMkLst>
            <pc:docMk/>
            <pc:sldMk cId="767519772" sldId="268"/>
            <ac:spMk id="6950" creationId="{041DB66C-2610-4F3C-45D7-76C7A2AD55E6}"/>
          </ac:spMkLst>
        </pc:spChg>
        <pc:spChg chg="mod">
          <ac:chgData name="One Skill" userId="8d49c830ac36a521" providerId="LiveId" clId="{EA354719-4A8A-47E8-A6A4-79A949610386}" dt="2024-04-18T13:40:59.976" v="3508" actId="27803"/>
          <ac:spMkLst>
            <pc:docMk/>
            <pc:sldMk cId="767519772" sldId="268"/>
            <ac:spMk id="6951" creationId="{47AE462B-6364-A514-1EB2-C9C37B83AA13}"/>
          </ac:spMkLst>
        </pc:spChg>
        <pc:spChg chg="mod">
          <ac:chgData name="One Skill" userId="8d49c830ac36a521" providerId="LiveId" clId="{EA354719-4A8A-47E8-A6A4-79A949610386}" dt="2024-04-18T13:40:59.976" v="3508" actId="27803"/>
          <ac:spMkLst>
            <pc:docMk/>
            <pc:sldMk cId="767519772" sldId="268"/>
            <ac:spMk id="6952" creationId="{8DF90AC3-EE22-BA23-9B23-6171902CDB5A}"/>
          </ac:spMkLst>
        </pc:spChg>
        <pc:spChg chg="mod">
          <ac:chgData name="One Skill" userId="8d49c830ac36a521" providerId="LiveId" clId="{EA354719-4A8A-47E8-A6A4-79A949610386}" dt="2024-04-18T13:40:59.976" v="3508" actId="27803"/>
          <ac:spMkLst>
            <pc:docMk/>
            <pc:sldMk cId="767519772" sldId="268"/>
            <ac:spMk id="6953" creationId="{9556B36F-B836-94ED-C3E6-875DF6581892}"/>
          </ac:spMkLst>
        </pc:spChg>
        <pc:spChg chg="mod">
          <ac:chgData name="One Skill" userId="8d49c830ac36a521" providerId="LiveId" clId="{EA354719-4A8A-47E8-A6A4-79A949610386}" dt="2024-04-18T13:40:59.976" v="3508" actId="27803"/>
          <ac:spMkLst>
            <pc:docMk/>
            <pc:sldMk cId="767519772" sldId="268"/>
            <ac:spMk id="6954" creationId="{F44C7197-0B67-1348-6663-19BDF2198909}"/>
          </ac:spMkLst>
        </pc:spChg>
        <pc:spChg chg="mod">
          <ac:chgData name="One Skill" userId="8d49c830ac36a521" providerId="LiveId" clId="{EA354719-4A8A-47E8-A6A4-79A949610386}" dt="2024-04-18T13:40:59.976" v="3508" actId="27803"/>
          <ac:spMkLst>
            <pc:docMk/>
            <pc:sldMk cId="767519772" sldId="268"/>
            <ac:spMk id="6955" creationId="{060411F5-58E6-3793-5B39-631F7FEFB145}"/>
          </ac:spMkLst>
        </pc:spChg>
        <pc:spChg chg="mod">
          <ac:chgData name="One Skill" userId="8d49c830ac36a521" providerId="LiveId" clId="{EA354719-4A8A-47E8-A6A4-79A949610386}" dt="2024-04-18T13:40:59.976" v="3508" actId="27803"/>
          <ac:spMkLst>
            <pc:docMk/>
            <pc:sldMk cId="767519772" sldId="268"/>
            <ac:spMk id="6956" creationId="{D9AAB76F-32D6-09FF-C956-59ECB02751AE}"/>
          </ac:spMkLst>
        </pc:spChg>
        <pc:spChg chg="mod">
          <ac:chgData name="One Skill" userId="8d49c830ac36a521" providerId="LiveId" clId="{EA354719-4A8A-47E8-A6A4-79A949610386}" dt="2024-04-18T13:40:59.976" v="3508" actId="27803"/>
          <ac:spMkLst>
            <pc:docMk/>
            <pc:sldMk cId="767519772" sldId="268"/>
            <ac:spMk id="6957" creationId="{DFB24590-B442-B95C-F8DC-985432F8980C}"/>
          </ac:spMkLst>
        </pc:spChg>
        <pc:spChg chg="mod">
          <ac:chgData name="One Skill" userId="8d49c830ac36a521" providerId="LiveId" clId="{EA354719-4A8A-47E8-A6A4-79A949610386}" dt="2024-04-18T13:40:59.976" v="3508" actId="27803"/>
          <ac:spMkLst>
            <pc:docMk/>
            <pc:sldMk cId="767519772" sldId="268"/>
            <ac:spMk id="6958" creationId="{0D3CFB51-6521-7315-4AF2-FD35280A6140}"/>
          </ac:spMkLst>
        </pc:spChg>
        <pc:spChg chg="mod">
          <ac:chgData name="One Skill" userId="8d49c830ac36a521" providerId="LiveId" clId="{EA354719-4A8A-47E8-A6A4-79A949610386}" dt="2024-04-18T13:40:59.976" v="3508" actId="27803"/>
          <ac:spMkLst>
            <pc:docMk/>
            <pc:sldMk cId="767519772" sldId="268"/>
            <ac:spMk id="6959" creationId="{3B937DB1-C4BF-CC69-CAA5-C475333347FD}"/>
          </ac:spMkLst>
        </pc:spChg>
        <pc:spChg chg="mod">
          <ac:chgData name="One Skill" userId="8d49c830ac36a521" providerId="LiveId" clId="{EA354719-4A8A-47E8-A6A4-79A949610386}" dt="2024-04-18T13:40:59.976" v="3508" actId="27803"/>
          <ac:spMkLst>
            <pc:docMk/>
            <pc:sldMk cId="767519772" sldId="268"/>
            <ac:spMk id="6960" creationId="{AD29B529-CCBB-C1A9-A215-820855B94BBD}"/>
          </ac:spMkLst>
        </pc:spChg>
        <pc:spChg chg="mod">
          <ac:chgData name="One Skill" userId="8d49c830ac36a521" providerId="LiveId" clId="{EA354719-4A8A-47E8-A6A4-79A949610386}" dt="2024-04-18T13:40:59.976" v="3508" actId="27803"/>
          <ac:spMkLst>
            <pc:docMk/>
            <pc:sldMk cId="767519772" sldId="268"/>
            <ac:spMk id="6961" creationId="{9981DDC8-F199-E6A4-E0ED-A78F8ACD634E}"/>
          </ac:spMkLst>
        </pc:spChg>
        <pc:spChg chg="mod">
          <ac:chgData name="One Skill" userId="8d49c830ac36a521" providerId="LiveId" clId="{EA354719-4A8A-47E8-A6A4-79A949610386}" dt="2024-04-18T13:40:59.976" v="3508" actId="27803"/>
          <ac:spMkLst>
            <pc:docMk/>
            <pc:sldMk cId="767519772" sldId="268"/>
            <ac:spMk id="6962" creationId="{A4D1B585-F09E-E501-57AB-0AEDDFDBD115}"/>
          </ac:spMkLst>
        </pc:spChg>
        <pc:spChg chg="mod">
          <ac:chgData name="One Skill" userId="8d49c830ac36a521" providerId="LiveId" clId="{EA354719-4A8A-47E8-A6A4-79A949610386}" dt="2024-04-18T13:40:59.976" v="3508" actId="27803"/>
          <ac:spMkLst>
            <pc:docMk/>
            <pc:sldMk cId="767519772" sldId="268"/>
            <ac:spMk id="6963" creationId="{09BFE0B9-1F17-5203-220D-734DA21416F2}"/>
          </ac:spMkLst>
        </pc:spChg>
        <pc:spChg chg="mod">
          <ac:chgData name="One Skill" userId="8d49c830ac36a521" providerId="LiveId" clId="{EA354719-4A8A-47E8-A6A4-79A949610386}" dt="2024-04-18T13:40:59.976" v="3508" actId="27803"/>
          <ac:spMkLst>
            <pc:docMk/>
            <pc:sldMk cId="767519772" sldId="268"/>
            <ac:spMk id="6964" creationId="{6D3B584F-7E2C-0F64-60E2-2C29B1419EA7}"/>
          </ac:spMkLst>
        </pc:spChg>
        <pc:spChg chg="mod">
          <ac:chgData name="One Skill" userId="8d49c830ac36a521" providerId="LiveId" clId="{EA354719-4A8A-47E8-A6A4-79A949610386}" dt="2024-04-18T13:40:59.976" v="3508" actId="27803"/>
          <ac:spMkLst>
            <pc:docMk/>
            <pc:sldMk cId="767519772" sldId="268"/>
            <ac:spMk id="6965" creationId="{1B2B07B5-A7B9-C97D-D6C3-E2F4FD508128}"/>
          </ac:spMkLst>
        </pc:spChg>
        <pc:spChg chg="mod">
          <ac:chgData name="One Skill" userId="8d49c830ac36a521" providerId="LiveId" clId="{EA354719-4A8A-47E8-A6A4-79A949610386}" dt="2024-04-18T13:40:59.976" v="3508" actId="27803"/>
          <ac:spMkLst>
            <pc:docMk/>
            <pc:sldMk cId="767519772" sldId="268"/>
            <ac:spMk id="6966" creationId="{ECC2BEBC-2C23-F519-D508-369147BD6DB9}"/>
          </ac:spMkLst>
        </pc:spChg>
        <pc:spChg chg="mod">
          <ac:chgData name="One Skill" userId="8d49c830ac36a521" providerId="LiveId" clId="{EA354719-4A8A-47E8-A6A4-79A949610386}" dt="2024-04-18T13:40:59.976" v="3508" actId="27803"/>
          <ac:spMkLst>
            <pc:docMk/>
            <pc:sldMk cId="767519772" sldId="268"/>
            <ac:spMk id="6967" creationId="{992486F0-0928-834E-FBA2-738801BEA755}"/>
          </ac:spMkLst>
        </pc:spChg>
        <pc:spChg chg="mod">
          <ac:chgData name="One Skill" userId="8d49c830ac36a521" providerId="LiveId" clId="{EA354719-4A8A-47E8-A6A4-79A949610386}" dt="2024-04-18T13:40:59.976" v="3508" actId="27803"/>
          <ac:spMkLst>
            <pc:docMk/>
            <pc:sldMk cId="767519772" sldId="268"/>
            <ac:spMk id="6968" creationId="{94022577-4B70-BDAB-03B8-E1B9023D6701}"/>
          </ac:spMkLst>
        </pc:spChg>
        <pc:spChg chg="mod">
          <ac:chgData name="One Skill" userId="8d49c830ac36a521" providerId="LiveId" clId="{EA354719-4A8A-47E8-A6A4-79A949610386}" dt="2024-04-18T13:40:59.976" v="3508" actId="27803"/>
          <ac:spMkLst>
            <pc:docMk/>
            <pc:sldMk cId="767519772" sldId="268"/>
            <ac:spMk id="6969" creationId="{4D2C9489-4444-CE66-CFE0-375C8ECBE250}"/>
          </ac:spMkLst>
        </pc:spChg>
        <pc:spChg chg="mod">
          <ac:chgData name="One Skill" userId="8d49c830ac36a521" providerId="LiveId" clId="{EA354719-4A8A-47E8-A6A4-79A949610386}" dt="2024-04-18T13:40:59.976" v="3508" actId="27803"/>
          <ac:spMkLst>
            <pc:docMk/>
            <pc:sldMk cId="767519772" sldId="268"/>
            <ac:spMk id="6970" creationId="{7D6821C2-AD6B-2852-C00E-B7107A518983}"/>
          </ac:spMkLst>
        </pc:spChg>
        <pc:spChg chg="mod">
          <ac:chgData name="One Skill" userId="8d49c830ac36a521" providerId="LiveId" clId="{EA354719-4A8A-47E8-A6A4-79A949610386}" dt="2024-04-18T13:40:59.976" v="3508" actId="27803"/>
          <ac:spMkLst>
            <pc:docMk/>
            <pc:sldMk cId="767519772" sldId="268"/>
            <ac:spMk id="6971" creationId="{1A02C497-CEBD-9CE8-90D0-03D926766818}"/>
          </ac:spMkLst>
        </pc:spChg>
        <pc:spChg chg="mod">
          <ac:chgData name="One Skill" userId="8d49c830ac36a521" providerId="LiveId" clId="{EA354719-4A8A-47E8-A6A4-79A949610386}" dt="2024-04-18T13:40:59.976" v="3508" actId="27803"/>
          <ac:spMkLst>
            <pc:docMk/>
            <pc:sldMk cId="767519772" sldId="268"/>
            <ac:spMk id="6972" creationId="{59D149CB-5BCF-44C4-C3A9-F1CF95489B50}"/>
          </ac:spMkLst>
        </pc:spChg>
        <pc:spChg chg="mod">
          <ac:chgData name="One Skill" userId="8d49c830ac36a521" providerId="LiveId" clId="{EA354719-4A8A-47E8-A6A4-79A949610386}" dt="2024-04-18T13:40:59.976" v="3508" actId="27803"/>
          <ac:spMkLst>
            <pc:docMk/>
            <pc:sldMk cId="767519772" sldId="268"/>
            <ac:spMk id="6973" creationId="{7FAB1CF7-4BE9-B15F-267D-3F10B093A807}"/>
          </ac:spMkLst>
        </pc:spChg>
        <pc:spChg chg="mod">
          <ac:chgData name="One Skill" userId="8d49c830ac36a521" providerId="LiveId" clId="{EA354719-4A8A-47E8-A6A4-79A949610386}" dt="2024-04-18T13:40:59.976" v="3508" actId="27803"/>
          <ac:spMkLst>
            <pc:docMk/>
            <pc:sldMk cId="767519772" sldId="268"/>
            <ac:spMk id="6974" creationId="{E7E44E3B-10B0-BF40-92C8-D69627150F1A}"/>
          </ac:spMkLst>
        </pc:spChg>
        <pc:spChg chg="mod">
          <ac:chgData name="One Skill" userId="8d49c830ac36a521" providerId="LiveId" clId="{EA354719-4A8A-47E8-A6A4-79A949610386}" dt="2024-04-18T13:40:59.976" v="3508" actId="27803"/>
          <ac:spMkLst>
            <pc:docMk/>
            <pc:sldMk cId="767519772" sldId="268"/>
            <ac:spMk id="6975" creationId="{F449967C-8DD2-D307-7B68-151423D75885}"/>
          </ac:spMkLst>
        </pc:spChg>
        <pc:spChg chg="mod">
          <ac:chgData name="One Skill" userId="8d49c830ac36a521" providerId="LiveId" clId="{EA354719-4A8A-47E8-A6A4-79A949610386}" dt="2024-04-18T13:40:59.976" v="3508" actId="27803"/>
          <ac:spMkLst>
            <pc:docMk/>
            <pc:sldMk cId="767519772" sldId="268"/>
            <ac:spMk id="6976" creationId="{206DB9BA-9E3E-10B1-2208-3309524FD1DB}"/>
          </ac:spMkLst>
        </pc:spChg>
        <pc:spChg chg="mod">
          <ac:chgData name="One Skill" userId="8d49c830ac36a521" providerId="LiveId" clId="{EA354719-4A8A-47E8-A6A4-79A949610386}" dt="2024-04-18T13:40:59.976" v="3508" actId="27803"/>
          <ac:spMkLst>
            <pc:docMk/>
            <pc:sldMk cId="767519772" sldId="268"/>
            <ac:spMk id="6977" creationId="{4D9E729F-A752-1830-C509-451DAB7EFE31}"/>
          </ac:spMkLst>
        </pc:spChg>
        <pc:spChg chg="mod">
          <ac:chgData name="One Skill" userId="8d49c830ac36a521" providerId="LiveId" clId="{EA354719-4A8A-47E8-A6A4-79A949610386}" dt="2024-04-18T13:40:59.976" v="3508" actId="27803"/>
          <ac:spMkLst>
            <pc:docMk/>
            <pc:sldMk cId="767519772" sldId="268"/>
            <ac:spMk id="6978" creationId="{1A5274CD-6418-DB0F-5EAF-03722A39C327}"/>
          </ac:spMkLst>
        </pc:spChg>
        <pc:spChg chg="mod">
          <ac:chgData name="One Skill" userId="8d49c830ac36a521" providerId="LiveId" clId="{EA354719-4A8A-47E8-A6A4-79A949610386}" dt="2024-04-18T13:40:59.976" v="3508" actId="27803"/>
          <ac:spMkLst>
            <pc:docMk/>
            <pc:sldMk cId="767519772" sldId="268"/>
            <ac:spMk id="6979" creationId="{F07CCB33-515A-E2E8-06A0-6646B6ACD595}"/>
          </ac:spMkLst>
        </pc:spChg>
        <pc:spChg chg="mod">
          <ac:chgData name="One Skill" userId="8d49c830ac36a521" providerId="LiveId" clId="{EA354719-4A8A-47E8-A6A4-79A949610386}" dt="2024-04-18T13:40:59.976" v="3508" actId="27803"/>
          <ac:spMkLst>
            <pc:docMk/>
            <pc:sldMk cId="767519772" sldId="268"/>
            <ac:spMk id="6980" creationId="{1446D14F-CDB8-B41F-385D-FAE0BD89E360}"/>
          </ac:spMkLst>
        </pc:spChg>
        <pc:spChg chg="mod">
          <ac:chgData name="One Skill" userId="8d49c830ac36a521" providerId="LiveId" clId="{EA354719-4A8A-47E8-A6A4-79A949610386}" dt="2024-04-18T13:40:59.976" v="3508" actId="27803"/>
          <ac:spMkLst>
            <pc:docMk/>
            <pc:sldMk cId="767519772" sldId="268"/>
            <ac:spMk id="6981" creationId="{B4BD988A-A1C1-ED3A-8315-1E8C0E572829}"/>
          </ac:spMkLst>
        </pc:spChg>
        <pc:spChg chg="mod">
          <ac:chgData name="One Skill" userId="8d49c830ac36a521" providerId="LiveId" clId="{EA354719-4A8A-47E8-A6A4-79A949610386}" dt="2024-04-18T13:40:59.976" v="3508" actId="27803"/>
          <ac:spMkLst>
            <pc:docMk/>
            <pc:sldMk cId="767519772" sldId="268"/>
            <ac:spMk id="6982" creationId="{1F301B58-25D9-6410-A603-F5919E590AF7}"/>
          </ac:spMkLst>
        </pc:spChg>
        <pc:spChg chg="mod">
          <ac:chgData name="One Skill" userId="8d49c830ac36a521" providerId="LiveId" clId="{EA354719-4A8A-47E8-A6A4-79A949610386}" dt="2024-04-18T13:40:59.976" v="3508" actId="27803"/>
          <ac:spMkLst>
            <pc:docMk/>
            <pc:sldMk cId="767519772" sldId="268"/>
            <ac:spMk id="6983" creationId="{54A5ED94-B70B-843C-A3A5-54DD88E6B5FF}"/>
          </ac:spMkLst>
        </pc:spChg>
        <pc:spChg chg="mod">
          <ac:chgData name="One Skill" userId="8d49c830ac36a521" providerId="LiveId" clId="{EA354719-4A8A-47E8-A6A4-79A949610386}" dt="2024-04-18T13:40:59.976" v="3508" actId="27803"/>
          <ac:spMkLst>
            <pc:docMk/>
            <pc:sldMk cId="767519772" sldId="268"/>
            <ac:spMk id="6984" creationId="{53E9A39A-2A03-3488-CAF1-974E8206DB6F}"/>
          </ac:spMkLst>
        </pc:spChg>
        <pc:spChg chg="mod">
          <ac:chgData name="One Skill" userId="8d49c830ac36a521" providerId="LiveId" clId="{EA354719-4A8A-47E8-A6A4-79A949610386}" dt="2024-04-18T13:40:59.976" v="3508" actId="27803"/>
          <ac:spMkLst>
            <pc:docMk/>
            <pc:sldMk cId="767519772" sldId="268"/>
            <ac:spMk id="6985" creationId="{C29FD29F-9BDE-E49B-E52F-155BDD03B3D8}"/>
          </ac:spMkLst>
        </pc:spChg>
        <pc:spChg chg="mod">
          <ac:chgData name="One Skill" userId="8d49c830ac36a521" providerId="LiveId" clId="{EA354719-4A8A-47E8-A6A4-79A949610386}" dt="2024-04-18T13:40:59.976" v="3508" actId="27803"/>
          <ac:spMkLst>
            <pc:docMk/>
            <pc:sldMk cId="767519772" sldId="268"/>
            <ac:spMk id="6986" creationId="{7D2FD5BB-4591-EC27-A5F6-4847CA2BFB4D}"/>
          </ac:spMkLst>
        </pc:spChg>
        <pc:spChg chg="mod">
          <ac:chgData name="One Skill" userId="8d49c830ac36a521" providerId="LiveId" clId="{EA354719-4A8A-47E8-A6A4-79A949610386}" dt="2024-04-18T13:40:59.976" v="3508" actId="27803"/>
          <ac:spMkLst>
            <pc:docMk/>
            <pc:sldMk cId="767519772" sldId="268"/>
            <ac:spMk id="6987" creationId="{6F512108-334F-6136-BD07-AD6F74B960D2}"/>
          </ac:spMkLst>
        </pc:spChg>
        <pc:spChg chg="mod">
          <ac:chgData name="One Skill" userId="8d49c830ac36a521" providerId="LiveId" clId="{EA354719-4A8A-47E8-A6A4-79A949610386}" dt="2024-04-18T13:40:59.976" v="3508" actId="27803"/>
          <ac:spMkLst>
            <pc:docMk/>
            <pc:sldMk cId="767519772" sldId="268"/>
            <ac:spMk id="6988" creationId="{9EDE92A4-0310-29D8-8D16-F5E04ADEEE26}"/>
          </ac:spMkLst>
        </pc:spChg>
        <pc:spChg chg="mod">
          <ac:chgData name="One Skill" userId="8d49c830ac36a521" providerId="LiveId" clId="{EA354719-4A8A-47E8-A6A4-79A949610386}" dt="2024-04-18T13:40:59.976" v="3508" actId="27803"/>
          <ac:spMkLst>
            <pc:docMk/>
            <pc:sldMk cId="767519772" sldId="268"/>
            <ac:spMk id="6989" creationId="{A2C7D08C-4B8F-C0D7-B3E3-6D61AEEF41D5}"/>
          </ac:spMkLst>
        </pc:spChg>
        <pc:spChg chg="mod">
          <ac:chgData name="One Skill" userId="8d49c830ac36a521" providerId="LiveId" clId="{EA354719-4A8A-47E8-A6A4-79A949610386}" dt="2024-04-18T13:40:59.976" v="3508" actId="27803"/>
          <ac:spMkLst>
            <pc:docMk/>
            <pc:sldMk cId="767519772" sldId="268"/>
            <ac:spMk id="6990" creationId="{18175314-7C50-F02E-8A39-37DFC15E3BB1}"/>
          </ac:spMkLst>
        </pc:spChg>
        <pc:spChg chg="mod">
          <ac:chgData name="One Skill" userId="8d49c830ac36a521" providerId="LiveId" clId="{EA354719-4A8A-47E8-A6A4-79A949610386}" dt="2024-04-18T13:40:59.976" v="3508" actId="27803"/>
          <ac:spMkLst>
            <pc:docMk/>
            <pc:sldMk cId="767519772" sldId="268"/>
            <ac:spMk id="6991" creationId="{3705C339-657D-CC00-5D56-85275F13150C}"/>
          </ac:spMkLst>
        </pc:spChg>
        <pc:spChg chg="mod">
          <ac:chgData name="One Skill" userId="8d49c830ac36a521" providerId="LiveId" clId="{EA354719-4A8A-47E8-A6A4-79A949610386}" dt="2024-04-18T13:40:59.976" v="3508" actId="27803"/>
          <ac:spMkLst>
            <pc:docMk/>
            <pc:sldMk cId="767519772" sldId="268"/>
            <ac:spMk id="6992" creationId="{ADA9F875-FA47-E7B1-3C37-285C2FFE4B1A}"/>
          </ac:spMkLst>
        </pc:spChg>
        <pc:spChg chg="mod">
          <ac:chgData name="One Skill" userId="8d49c830ac36a521" providerId="LiveId" clId="{EA354719-4A8A-47E8-A6A4-79A949610386}" dt="2024-04-18T13:40:59.976" v="3508" actId="27803"/>
          <ac:spMkLst>
            <pc:docMk/>
            <pc:sldMk cId="767519772" sldId="268"/>
            <ac:spMk id="6993" creationId="{1FFD558D-0CAD-23C0-5691-20F4B8A52449}"/>
          </ac:spMkLst>
        </pc:spChg>
        <pc:spChg chg="mod">
          <ac:chgData name="One Skill" userId="8d49c830ac36a521" providerId="LiveId" clId="{EA354719-4A8A-47E8-A6A4-79A949610386}" dt="2024-04-18T13:40:59.976" v="3508" actId="27803"/>
          <ac:spMkLst>
            <pc:docMk/>
            <pc:sldMk cId="767519772" sldId="268"/>
            <ac:spMk id="6994" creationId="{359687AB-3C52-B704-890D-7E34D6F0F79C}"/>
          </ac:spMkLst>
        </pc:spChg>
        <pc:spChg chg="mod">
          <ac:chgData name="One Skill" userId="8d49c830ac36a521" providerId="LiveId" clId="{EA354719-4A8A-47E8-A6A4-79A949610386}" dt="2024-04-18T13:40:59.976" v="3508" actId="27803"/>
          <ac:spMkLst>
            <pc:docMk/>
            <pc:sldMk cId="767519772" sldId="268"/>
            <ac:spMk id="6995" creationId="{AD95EE3E-98CB-AA6E-CE11-77484FF53D75}"/>
          </ac:spMkLst>
        </pc:spChg>
        <pc:spChg chg="mod">
          <ac:chgData name="One Skill" userId="8d49c830ac36a521" providerId="LiveId" clId="{EA354719-4A8A-47E8-A6A4-79A949610386}" dt="2024-04-18T13:40:59.976" v="3508" actId="27803"/>
          <ac:spMkLst>
            <pc:docMk/>
            <pc:sldMk cId="767519772" sldId="268"/>
            <ac:spMk id="6996" creationId="{A4F2EE90-382E-71D6-F1C1-06A442271BA9}"/>
          </ac:spMkLst>
        </pc:spChg>
        <pc:spChg chg="mod">
          <ac:chgData name="One Skill" userId="8d49c830ac36a521" providerId="LiveId" clId="{EA354719-4A8A-47E8-A6A4-79A949610386}" dt="2024-04-18T13:40:59.976" v="3508" actId="27803"/>
          <ac:spMkLst>
            <pc:docMk/>
            <pc:sldMk cId="767519772" sldId="268"/>
            <ac:spMk id="6997" creationId="{164B6E3B-4C3E-BC24-88CB-20DF01569733}"/>
          </ac:spMkLst>
        </pc:spChg>
        <pc:spChg chg="mod">
          <ac:chgData name="One Skill" userId="8d49c830ac36a521" providerId="LiveId" clId="{EA354719-4A8A-47E8-A6A4-79A949610386}" dt="2024-04-18T13:40:59.976" v="3508" actId="27803"/>
          <ac:spMkLst>
            <pc:docMk/>
            <pc:sldMk cId="767519772" sldId="268"/>
            <ac:spMk id="6998" creationId="{9895813E-F9FA-2DB4-18C1-DFA0C50B54F2}"/>
          </ac:spMkLst>
        </pc:spChg>
        <pc:spChg chg="mod">
          <ac:chgData name="One Skill" userId="8d49c830ac36a521" providerId="LiveId" clId="{EA354719-4A8A-47E8-A6A4-79A949610386}" dt="2024-04-18T13:40:59.976" v="3508" actId="27803"/>
          <ac:spMkLst>
            <pc:docMk/>
            <pc:sldMk cId="767519772" sldId="268"/>
            <ac:spMk id="6999" creationId="{6D22BCB2-5E72-CACF-4CED-2023C780781E}"/>
          </ac:spMkLst>
        </pc:spChg>
        <pc:spChg chg="mod">
          <ac:chgData name="One Skill" userId="8d49c830ac36a521" providerId="LiveId" clId="{EA354719-4A8A-47E8-A6A4-79A949610386}" dt="2024-04-18T13:40:59.976" v="3508" actId="27803"/>
          <ac:spMkLst>
            <pc:docMk/>
            <pc:sldMk cId="767519772" sldId="268"/>
            <ac:spMk id="7000" creationId="{A9138002-03F7-40A6-EFA0-F48B18461F2A}"/>
          </ac:spMkLst>
        </pc:spChg>
        <pc:spChg chg="mod">
          <ac:chgData name="One Skill" userId="8d49c830ac36a521" providerId="LiveId" clId="{EA354719-4A8A-47E8-A6A4-79A949610386}" dt="2024-04-18T13:40:59.976" v="3508" actId="27803"/>
          <ac:spMkLst>
            <pc:docMk/>
            <pc:sldMk cId="767519772" sldId="268"/>
            <ac:spMk id="7001" creationId="{E23EA5B9-CB9A-2BFE-FD85-DF81FF57A408}"/>
          </ac:spMkLst>
        </pc:spChg>
        <pc:spChg chg="mod">
          <ac:chgData name="One Skill" userId="8d49c830ac36a521" providerId="LiveId" clId="{EA354719-4A8A-47E8-A6A4-79A949610386}" dt="2024-04-18T13:40:59.976" v="3508" actId="27803"/>
          <ac:spMkLst>
            <pc:docMk/>
            <pc:sldMk cId="767519772" sldId="268"/>
            <ac:spMk id="7002" creationId="{7D21B08F-DCA3-BC25-EDE5-47A3FC909254}"/>
          </ac:spMkLst>
        </pc:spChg>
        <pc:spChg chg="mod">
          <ac:chgData name="One Skill" userId="8d49c830ac36a521" providerId="LiveId" clId="{EA354719-4A8A-47E8-A6A4-79A949610386}" dt="2024-04-18T13:40:59.976" v="3508" actId="27803"/>
          <ac:spMkLst>
            <pc:docMk/>
            <pc:sldMk cId="767519772" sldId="268"/>
            <ac:spMk id="7003" creationId="{BBEE0630-EA9D-D420-FB1C-001DF4D7AB83}"/>
          </ac:spMkLst>
        </pc:spChg>
        <pc:spChg chg="mod">
          <ac:chgData name="One Skill" userId="8d49c830ac36a521" providerId="LiveId" clId="{EA354719-4A8A-47E8-A6A4-79A949610386}" dt="2024-04-18T13:40:59.976" v="3508" actId="27803"/>
          <ac:spMkLst>
            <pc:docMk/>
            <pc:sldMk cId="767519772" sldId="268"/>
            <ac:spMk id="7004" creationId="{99D4AC7F-1724-BED0-B5F3-391F9DEBE4ED}"/>
          </ac:spMkLst>
        </pc:spChg>
        <pc:spChg chg="mod">
          <ac:chgData name="One Skill" userId="8d49c830ac36a521" providerId="LiveId" clId="{EA354719-4A8A-47E8-A6A4-79A949610386}" dt="2024-04-18T13:40:59.976" v="3508" actId="27803"/>
          <ac:spMkLst>
            <pc:docMk/>
            <pc:sldMk cId="767519772" sldId="268"/>
            <ac:spMk id="7005" creationId="{277634D7-BE49-3A02-9A94-E38F8E1E6949}"/>
          </ac:spMkLst>
        </pc:spChg>
        <pc:spChg chg="mod">
          <ac:chgData name="One Skill" userId="8d49c830ac36a521" providerId="LiveId" clId="{EA354719-4A8A-47E8-A6A4-79A949610386}" dt="2024-04-18T13:40:59.976" v="3508" actId="27803"/>
          <ac:spMkLst>
            <pc:docMk/>
            <pc:sldMk cId="767519772" sldId="268"/>
            <ac:spMk id="7006" creationId="{CC8547D9-69E6-2934-0D03-5704FF0D8F16}"/>
          </ac:spMkLst>
        </pc:spChg>
        <pc:spChg chg="mod">
          <ac:chgData name="One Skill" userId="8d49c830ac36a521" providerId="LiveId" clId="{EA354719-4A8A-47E8-A6A4-79A949610386}" dt="2024-04-18T13:40:59.976" v="3508" actId="27803"/>
          <ac:spMkLst>
            <pc:docMk/>
            <pc:sldMk cId="767519772" sldId="268"/>
            <ac:spMk id="7007" creationId="{ECBCE211-11ED-7501-6F83-A1A55B83C433}"/>
          </ac:spMkLst>
        </pc:spChg>
        <pc:spChg chg="mod">
          <ac:chgData name="One Skill" userId="8d49c830ac36a521" providerId="LiveId" clId="{EA354719-4A8A-47E8-A6A4-79A949610386}" dt="2024-04-18T13:40:59.976" v="3508" actId="27803"/>
          <ac:spMkLst>
            <pc:docMk/>
            <pc:sldMk cId="767519772" sldId="268"/>
            <ac:spMk id="7008" creationId="{598B95A4-B238-5864-166E-8592237B6CF7}"/>
          </ac:spMkLst>
        </pc:spChg>
        <pc:spChg chg="mod">
          <ac:chgData name="One Skill" userId="8d49c830ac36a521" providerId="LiveId" clId="{EA354719-4A8A-47E8-A6A4-79A949610386}" dt="2024-04-18T13:40:59.976" v="3508" actId="27803"/>
          <ac:spMkLst>
            <pc:docMk/>
            <pc:sldMk cId="767519772" sldId="268"/>
            <ac:spMk id="7009" creationId="{67DACD66-C934-62B8-F196-9FCF967D33BD}"/>
          </ac:spMkLst>
        </pc:spChg>
        <pc:spChg chg="mod">
          <ac:chgData name="One Skill" userId="8d49c830ac36a521" providerId="LiveId" clId="{EA354719-4A8A-47E8-A6A4-79A949610386}" dt="2024-04-18T13:40:59.976" v="3508" actId="27803"/>
          <ac:spMkLst>
            <pc:docMk/>
            <pc:sldMk cId="767519772" sldId="268"/>
            <ac:spMk id="7010" creationId="{39809D5F-F687-CEA3-845D-3F0B2C431033}"/>
          </ac:spMkLst>
        </pc:spChg>
        <pc:spChg chg="mod">
          <ac:chgData name="One Skill" userId="8d49c830ac36a521" providerId="LiveId" clId="{EA354719-4A8A-47E8-A6A4-79A949610386}" dt="2024-04-18T13:40:59.976" v="3508" actId="27803"/>
          <ac:spMkLst>
            <pc:docMk/>
            <pc:sldMk cId="767519772" sldId="268"/>
            <ac:spMk id="7011" creationId="{DC334065-E6AF-3A67-E71A-973BEE156FDA}"/>
          </ac:spMkLst>
        </pc:spChg>
        <pc:spChg chg="mod">
          <ac:chgData name="One Skill" userId="8d49c830ac36a521" providerId="LiveId" clId="{EA354719-4A8A-47E8-A6A4-79A949610386}" dt="2024-04-18T13:40:59.976" v="3508" actId="27803"/>
          <ac:spMkLst>
            <pc:docMk/>
            <pc:sldMk cId="767519772" sldId="268"/>
            <ac:spMk id="7012" creationId="{54291B02-45FF-5D65-665B-C4E9582E76B9}"/>
          </ac:spMkLst>
        </pc:spChg>
        <pc:spChg chg="mod">
          <ac:chgData name="One Skill" userId="8d49c830ac36a521" providerId="LiveId" clId="{EA354719-4A8A-47E8-A6A4-79A949610386}" dt="2024-04-18T13:40:59.976" v="3508" actId="27803"/>
          <ac:spMkLst>
            <pc:docMk/>
            <pc:sldMk cId="767519772" sldId="268"/>
            <ac:spMk id="7013" creationId="{C9F66150-9C54-578C-80A0-47134FACD5EF}"/>
          </ac:spMkLst>
        </pc:spChg>
        <pc:spChg chg="mod">
          <ac:chgData name="One Skill" userId="8d49c830ac36a521" providerId="LiveId" clId="{EA354719-4A8A-47E8-A6A4-79A949610386}" dt="2024-04-18T13:40:59.976" v="3508" actId="27803"/>
          <ac:spMkLst>
            <pc:docMk/>
            <pc:sldMk cId="767519772" sldId="268"/>
            <ac:spMk id="7014" creationId="{BB82C62A-2862-79F1-9D03-4626A16FA0A3}"/>
          </ac:spMkLst>
        </pc:spChg>
        <pc:spChg chg="mod">
          <ac:chgData name="One Skill" userId="8d49c830ac36a521" providerId="LiveId" clId="{EA354719-4A8A-47E8-A6A4-79A949610386}" dt="2024-04-18T13:40:59.976" v="3508" actId="27803"/>
          <ac:spMkLst>
            <pc:docMk/>
            <pc:sldMk cId="767519772" sldId="268"/>
            <ac:spMk id="7015" creationId="{7A387EC4-6D30-005E-26A8-CEFAA90A90BB}"/>
          </ac:spMkLst>
        </pc:spChg>
        <pc:spChg chg="mod">
          <ac:chgData name="One Skill" userId="8d49c830ac36a521" providerId="LiveId" clId="{EA354719-4A8A-47E8-A6A4-79A949610386}" dt="2024-04-18T13:40:59.976" v="3508" actId="27803"/>
          <ac:spMkLst>
            <pc:docMk/>
            <pc:sldMk cId="767519772" sldId="268"/>
            <ac:spMk id="7016" creationId="{C83F7839-C791-AC7B-E482-1802691236A2}"/>
          </ac:spMkLst>
        </pc:spChg>
        <pc:spChg chg="mod">
          <ac:chgData name="One Skill" userId="8d49c830ac36a521" providerId="LiveId" clId="{EA354719-4A8A-47E8-A6A4-79A949610386}" dt="2024-04-18T13:40:59.976" v="3508" actId="27803"/>
          <ac:spMkLst>
            <pc:docMk/>
            <pc:sldMk cId="767519772" sldId="268"/>
            <ac:spMk id="7017" creationId="{5B4CACBD-CFBC-EBB9-53A8-805B945CB282}"/>
          </ac:spMkLst>
        </pc:spChg>
        <pc:spChg chg="mod">
          <ac:chgData name="One Skill" userId="8d49c830ac36a521" providerId="LiveId" clId="{EA354719-4A8A-47E8-A6A4-79A949610386}" dt="2024-04-18T13:40:59.976" v="3508" actId="27803"/>
          <ac:spMkLst>
            <pc:docMk/>
            <pc:sldMk cId="767519772" sldId="268"/>
            <ac:spMk id="7018" creationId="{D5A7065F-CF5B-47FE-A038-F7FF5C6498B2}"/>
          </ac:spMkLst>
        </pc:spChg>
        <pc:spChg chg="mod">
          <ac:chgData name="One Skill" userId="8d49c830ac36a521" providerId="LiveId" clId="{EA354719-4A8A-47E8-A6A4-79A949610386}" dt="2024-04-18T13:40:59.976" v="3508" actId="27803"/>
          <ac:spMkLst>
            <pc:docMk/>
            <pc:sldMk cId="767519772" sldId="268"/>
            <ac:spMk id="7019" creationId="{C6291FDD-7CAA-8111-4F8C-7AEC2D901108}"/>
          </ac:spMkLst>
        </pc:spChg>
        <pc:spChg chg="mod">
          <ac:chgData name="One Skill" userId="8d49c830ac36a521" providerId="LiveId" clId="{EA354719-4A8A-47E8-A6A4-79A949610386}" dt="2024-04-18T13:40:59.976" v="3508" actId="27803"/>
          <ac:spMkLst>
            <pc:docMk/>
            <pc:sldMk cId="767519772" sldId="268"/>
            <ac:spMk id="7020" creationId="{D1E00C5A-F266-8477-8427-9CA75D1DA098}"/>
          </ac:spMkLst>
        </pc:spChg>
        <pc:spChg chg="mod">
          <ac:chgData name="One Skill" userId="8d49c830ac36a521" providerId="LiveId" clId="{EA354719-4A8A-47E8-A6A4-79A949610386}" dt="2024-04-18T13:40:59.976" v="3508" actId="27803"/>
          <ac:spMkLst>
            <pc:docMk/>
            <pc:sldMk cId="767519772" sldId="268"/>
            <ac:spMk id="7021" creationId="{E7926538-80BD-6D2B-F3B9-DB9577B3EBF0}"/>
          </ac:spMkLst>
        </pc:spChg>
        <pc:spChg chg="mod">
          <ac:chgData name="One Skill" userId="8d49c830ac36a521" providerId="LiveId" clId="{EA354719-4A8A-47E8-A6A4-79A949610386}" dt="2024-04-18T13:40:59.976" v="3508" actId="27803"/>
          <ac:spMkLst>
            <pc:docMk/>
            <pc:sldMk cId="767519772" sldId="268"/>
            <ac:spMk id="7022" creationId="{380D51BD-7838-C291-9265-EAB689646BDD}"/>
          </ac:spMkLst>
        </pc:spChg>
        <pc:spChg chg="mod">
          <ac:chgData name="One Skill" userId="8d49c830ac36a521" providerId="LiveId" clId="{EA354719-4A8A-47E8-A6A4-79A949610386}" dt="2024-04-18T13:40:59.976" v="3508" actId="27803"/>
          <ac:spMkLst>
            <pc:docMk/>
            <pc:sldMk cId="767519772" sldId="268"/>
            <ac:spMk id="7023" creationId="{61A472C2-B7DE-D4D0-C505-B14CC364217F}"/>
          </ac:spMkLst>
        </pc:spChg>
        <pc:spChg chg="mod">
          <ac:chgData name="One Skill" userId="8d49c830ac36a521" providerId="LiveId" clId="{EA354719-4A8A-47E8-A6A4-79A949610386}" dt="2024-04-18T13:40:59.976" v="3508" actId="27803"/>
          <ac:spMkLst>
            <pc:docMk/>
            <pc:sldMk cId="767519772" sldId="268"/>
            <ac:spMk id="7024" creationId="{530B6BEC-F55C-0608-99E0-6D6AC5679BF7}"/>
          </ac:spMkLst>
        </pc:spChg>
        <pc:spChg chg="mod">
          <ac:chgData name="One Skill" userId="8d49c830ac36a521" providerId="LiveId" clId="{EA354719-4A8A-47E8-A6A4-79A949610386}" dt="2024-04-18T13:40:59.976" v="3508" actId="27803"/>
          <ac:spMkLst>
            <pc:docMk/>
            <pc:sldMk cId="767519772" sldId="268"/>
            <ac:spMk id="7025" creationId="{11750CA0-7520-9966-DE0D-A7D426CBF446}"/>
          </ac:spMkLst>
        </pc:spChg>
        <pc:spChg chg="mod">
          <ac:chgData name="One Skill" userId="8d49c830ac36a521" providerId="LiveId" clId="{EA354719-4A8A-47E8-A6A4-79A949610386}" dt="2024-04-18T13:40:59.976" v="3508" actId="27803"/>
          <ac:spMkLst>
            <pc:docMk/>
            <pc:sldMk cId="767519772" sldId="268"/>
            <ac:spMk id="7026" creationId="{F5B0BC40-30FA-4C96-8FA6-F48CB7000FE0}"/>
          </ac:spMkLst>
        </pc:spChg>
        <pc:spChg chg="mod">
          <ac:chgData name="One Skill" userId="8d49c830ac36a521" providerId="LiveId" clId="{EA354719-4A8A-47E8-A6A4-79A949610386}" dt="2024-04-18T13:40:59.976" v="3508" actId="27803"/>
          <ac:spMkLst>
            <pc:docMk/>
            <pc:sldMk cId="767519772" sldId="268"/>
            <ac:spMk id="7027" creationId="{B61C7EF6-7226-86A1-BE5C-748611D7B89C}"/>
          </ac:spMkLst>
        </pc:spChg>
        <pc:spChg chg="mod">
          <ac:chgData name="One Skill" userId="8d49c830ac36a521" providerId="LiveId" clId="{EA354719-4A8A-47E8-A6A4-79A949610386}" dt="2024-04-18T13:40:59.976" v="3508" actId="27803"/>
          <ac:spMkLst>
            <pc:docMk/>
            <pc:sldMk cId="767519772" sldId="268"/>
            <ac:spMk id="7028" creationId="{265DA831-8F46-2826-4628-9958DDA053F7}"/>
          </ac:spMkLst>
        </pc:spChg>
        <pc:spChg chg="mod">
          <ac:chgData name="One Skill" userId="8d49c830ac36a521" providerId="LiveId" clId="{EA354719-4A8A-47E8-A6A4-79A949610386}" dt="2024-04-18T13:40:59.976" v="3508" actId="27803"/>
          <ac:spMkLst>
            <pc:docMk/>
            <pc:sldMk cId="767519772" sldId="268"/>
            <ac:spMk id="7029" creationId="{A99879AA-6888-89E3-0652-6548284A9D50}"/>
          </ac:spMkLst>
        </pc:spChg>
        <pc:spChg chg="mod">
          <ac:chgData name="One Skill" userId="8d49c830ac36a521" providerId="LiveId" clId="{EA354719-4A8A-47E8-A6A4-79A949610386}" dt="2024-04-18T13:40:59.976" v="3508" actId="27803"/>
          <ac:spMkLst>
            <pc:docMk/>
            <pc:sldMk cId="767519772" sldId="268"/>
            <ac:spMk id="7030" creationId="{D8C18F12-DFA5-F2A6-CC5A-5D3E488D208B}"/>
          </ac:spMkLst>
        </pc:spChg>
        <pc:spChg chg="mod">
          <ac:chgData name="One Skill" userId="8d49c830ac36a521" providerId="LiveId" clId="{EA354719-4A8A-47E8-A6A4-79A949610386}" dt="2024-04-18T13:40:59.976" v="3508" actId="27803"/>
          <ac:spMkLst>
            <pc:docMk/>
            <pc:sldMk cId="767519772" sldId="268"/>
            <ac:spMk id="7031" creationId="{4C7540F2-FEA1-FB87-16D0-1FC61A9FF786}"/>
          </ac:spMkLst>
        </pc:spChg>
        <pc:spChg chg="mod">
          <ac:chgData name="One Skill" userId="8d49c830ac36a521" providerId="LiveId" clId="{EA354719-4A8A-47E8-A6A4-79A949610386}" dt="2024-04-18T13:40:59.976" v="3508" actId="27803"/>
          <ac:spMkLst>
            <pc:docMk/>
            <pc:sldMk cId="767519772" sldId="268"/>
            <ac:spMk id="7032" creationId="{A23F301C-E3A4-AB59-11D1-3AD0976EC9F9}"/>
          </ac:spMkLst>
        </pc:spChg>
        <pc:spChg chg="mod">
          <ac:chgData name="One Skill" userId="8d49c830ac36a521" providerId="LiveId" clId="{EA354719-4A8A-47E8-A6A4-79A949610386}" dt="2024-04-18T13:40:59.976" v="3508" actId="27803"/>
          <ac:spMkLst>
            <pc:docMk/>
            <pc:sldMk cId="767519772" sldId="268"/>
            <ac:spMk id="7033" creationId="{3072DEDE-0A04-C37B-9A06-C8426F0AA83E}"/>
          </ac:spMkLst>
        </pc:spChg>
        <pc:spChg chg="mod">
          <ac:chgData name="One Skill" userId="8d49c830ac36a521" providerId="LiveId" clId="{EA354719-4A8A-47E8-A6A4-79A949610386}" dt="2024-04-18T13:40:59.976" v="3508" actId="27803"/>
          <ac:spMkLst>
            <pc:docMk/>
            <pc:sldMk cId="767519772" sldId="268"/>
            <ac:spMk id="7034" creationId="{E2EACA16-6ED5-3C47-3A3A-45FA240B8BDC}"/>
          </ac:spMkLst>
        </pc:spChg>
        <pc:spChg chg="mod">
          <ac:chgData name="One Skill" userId="8d49c830ac36a521" providerId="LiveId" clId="{EA354719-4A8A-47E8-A6A4-79A949610386}" dt="2024-04-18T13:40:59.976" v="3508" actId="27803"/>
          <ac:spMkLst>
            <pc:docMk/>
            <pc:sldMk cId="767519772" sldId="268"/>
            <ac:spMk id="7035" creationId="{9FFADED2-1AEC-D2EB-95BE-86464C63D1D2}"/>
          </ac:spMkLst>
        </pc:spChg>
        <pc:spChg chg="mod">
          <ac:chgData name="One Skill" userId="8d49c830ac36a521" providerId="LiveId" clId="{EA354719-4A8A-47E8-A6A4-79A949610386}" dt="2024-04-18T13:40:59.976" v="3508" actId="27803"/>
          <ac:spMkLst>
            <pc:docMk/>
            <pc:sldMk cId="767519772" sldId="268"/>
            <ac:spMk id="7036" creationId="{DCF3095F-76AC-AF52-9817-91792A10787F}"/>
          </ac:spMkLst>
        </pc:spChg>
        <pc:spChg chg="mod">
          <ac:chgData name="One Skill" userId="8d49c830ac36a521" providerId="LiveId" clId="{EA354719-4A8A-47E8-A6A4-79A949610386}" dt="2024-04-18T13:40:59.976" v="3508" actId="27803"/>
          <ac:spMkLst>
            <pc:docMk/>
            <pc:sldMk cId="767519772" sldId="268"/>
            <ac:spMk id="7037" creationId="{3A7234B3-39B9-34CF-D05D-B1A2066EC4C7}"/>
          </ac:spMkLst>
        </pc:spChg>
        <pc:spChg chg="mod">
          <ac:chgData name="One Skill" userId="8d49c830ac36a521" providerId="LiveId" clId="{EA354719-4A8A-47E8-A6A4-79A949610386}" dt="2024-04-18T13:40:59.976" v="3508" actId="27803"/>
          <ac:spMkLst>
            <pc:docMk/>
            <pc:sldMk cId="767519772" sldId="268"/>
            <ac:spMk id="7038" creationId="{36DB771D-4374-B884-2825-D6ECF289C692}"/>
          </ac:spMkLst>
        </pc:spChg>
        <pc:spChg chg="mod">
          <ac:chgData name="One Skill" userId="8d49c830ac36a521" providerId="LiveId" clId="{EA354719-4A8A-47E8-A6A4-79A949610386}" dt="2024-04-18T13:40:59.976" v="3508" actId="27803"/>
          <ac:spMkLst>
            <pc:docMk/>
            <pc:sldMk cId="767519772" sldId="268"/>
            <ac:spMk id="7039" creationId="{F9BBBCFD-6FF6-5BF2-65A2-420B70E84948}"/>
          </ac:spMkLst>
        </pc:spChg>
        <pc:spChg chg="mod">
          <ac:chgData name="One Skill" userId="8d49c830ac36a521" providerId="LiveId" clId="{EA354719-4A8A-47E8-A6A4-79A949610386}" dt="2024-04-18T13:40:59.976" v="3508" actId="27803"/>
          <ac:spMkLst>
            <pc:docMk/>
            <pc:sldMk cId="767519772" sldId="268"/>
            <ac:spMk id="7040" creationId="{F7F79A22-FC22-8EDE-4A97-2F032FB74EBF}"/>
          </ac:spMkLst>
        </pc:spChg>
        <pc:spChg chg="mod">
          <ac:chgData name="One Skill" userId="8d49c830ac36a521" providerId="LiveId" clId="{EA354719-4A8A-47E8-A6A4-79A949610386}" dt="2024-04-18T13:40:59.976" v="3508" actId="27803"/>
          <ac:spMkLst>
            <pc:docMk/>
            <pc:sldMk cId="767519772" sldId="268"/>
            <ac:spMk id="7041" creationId="{2F13C1E0-46A9-C0C2-2387-D8B66A7A04BF}"/>
          </ac:spMkLst>
        </pc:spChg>
        <pc:spChg chg="mod">
          <ac:chgData name="One Skill" userId="8d49c830ac36a521" providerId="LiveId" clId="{EA354719-4A8A-47E8-A6A4-79A949610386}" dt="2024-04-18T13:40:59.976" v="3508" actId="27803"/>
          <ac:spMkLst>
            <pc:docMk/>
            <pc:sldMk cId="767519772" sldId="268"/>
            <ac:spMk id="7042" creationId="{B3C73311-A862-702E-BFFD-8CCF2784832C}"/>
          </ac:spMkLst>
        </pc:spChg>
        <pc:spChg chg="mod">
          <ac:chgData name="One Skill" userId="8d49c830ac36a521" providerId="LiveId" clId="{EA354719-4A8A-47E8-A6A4-79A949610386}" dt="2024-04-18T13:40:59.976" v="3508" actId="27803"/>
          <ac:spMkLst>
            <pc:docMk/>
            <pc:sldMk cId="767519772" sldId="268"/>
            <ac:spMk id="7043" creationId="{0D18E12E-05CD-24D3-1EA0-2F9717D1CB10}"/>
          </ac:spMkLst>
        </pc:spChg>
        <pc:spChg chg="mod">
          <ac:chgData name="One Skill" userId="8d49c830ac36a521" providerId="LiveId" clId="{EA354719-4A8A-47E8-A6A4-79A949610386}" dt="2024-04-18T13:40:59.976" v="3508" actId="27803"/>
          <ac:spMkLst>
            <pc:docMk/>
            <pc:sldMk cId="767519772" sldId="268"/>
            <ac:spMk id="7044" creationId="{493FA073-D422-231E-A74B-E7F9153E4FED}"/>
          </ac:spMkLst>
        </pc:spChg>
        <pc:spChg chg="mod">
          <ac:chgData name="One Skill" userId="8d49c830ac36a521" providerId="LiveId" clId="{EA354719-4A8A-47E8-A6A4-79A949610386}" dt="2024-04-18T13:40:59.976" v="3508" actId="27803"/>
          <ac:spMkLst>
            <pc:docMk/>
            <pc:sldMk cId="767519772" sldId="268"/>
            <ac:spMk id="7045" creationId="{2F9DD919-8978-709E-50A9-13CE12082E73}"/>
          </ac:spMkLst>
        </pc:spChg>
        <pc:spChg chg="mod">
          <ac:chgData name="One Skill" userId="8d49c830ac36a521" providerId="LiveId" clId="{EA354719-4A8A-47E8-A6A4-79A949610386}" dt="2024-04-18T13:40:59.976" v="3508" actId="27803"/>
          <ac:spMkLst>
            <pc:docMk/>
            <pc:sldMk cId="767519772" sldId="268"/>
            <ac:spMk id="7046" creationId="{E9E52CBE-F6C4-9C7E-8ADB-6FDD51EBF6C3}"/>
          </ac:spMkLst>
        </pc:spChg>
        <pc:spChg chg="mod">
          <ac:chgData name="One Skill" userId="8d49c830ac36a521" providerId="LiveId" clId="{EA354719-4A8A-47E8-A6A4-79A949610386}" dt="2024-04-18T13:40:59.976" v="3508" actId="27803"/>
          <ac:spMkLst>
            <pc:docMk/>
            <pc:sldMk cId="767519772" sldId="268"/>
            <ac:spMk id="7047" creationId="{91BDC499-3C33-F7AB-2A75-93E69D2BB323}"/>
          </ac:spMkLst>
        </pc:spChg>
        <pc:spChg chg="mod">
          <ac:chgData name="One Skill" userId="8d49c830ac36a521" providerId="LiveId" clId="{EA354719-4A8A-47E8-A6A4-79A949610386}" dt="2024-04-18T13:40:59.976" v="3508" actId="27803"/>
          <ac:spMkLst>
            <pc:docMk/>
            <pc:sldMk cId="767519772" sldId="268"/>
            <ac:spMk id="7048" creationId="{2C30E620-EFAD-5F00-F79D-2C359DC8D35D}"/>
          </ac:spMkLst>
        </pc:spChg>
        <pc:spChg chg="mod">
          <ac:chgData name="One Skill" userId="8d49c830ac36a521" providerId="LiveId" clId="{EA354719-4A8A-47E8-A6A4-79A949610386}" dt="2024-04-18T13:40:59.976" v="3508" actId="27803"/>
          <ac:spMkLst>
            <pc:docMk/>
            <pc:sldMk cId="767519772" sldId="268"/>
            <ac:spMk id="7049" creationId="{E1D46AAA-8458-DA4C-E816-022B7D4D7906}"/>
          </ac:spMkLst>
        </pc:spChg>
        <pc:spChg chg="mod">
          <ac:chgData name="One Skill" userId="8d49c830ac36a521" providerId="LiveId" clId="{EA354719-4A8A-47E8-A6A4-79A949610386}" dt="2024-04-18T13:40:59.976" v="3508" actId="27803"/>
          <ac:spMkLst>
            <pc:docMk/>
            <pc:sldMk cId="767519772" sldId="268"/>
            <ac:spMk id="7050" creationId="{A00CE9E4-9465-2C4D-89BB-D2BD9432EBE9}"/>
          </ac:spMkLst>
        </pc:spChg>
        <pc:spChg chg="mod">
          <ac:chgData name="One Skill" userId="8d49c830ac36a521" providerId="LiveId" clId="{EA354719-4A8A-47E8-A6A4-79A949610386}" dt="2024-04-18T13:40:59.976" v="3508" actId="27803"/>
          <ac:spMkLst>
            <pc:docMk/>
            <pc:sldMk cId="767519772" sldId="268"/>
            <ac:spMk id="7051" creationId="{A8F0B568-F980-D863-1393-835F6616B93E}"/>
          </ac:spMkLst>
        </pc:spChg>
        <pc:spChg chg="mod">
          <ac:chgData name="One Skill" userId="8d49c830ac36a521" providerId="LiveId" clId="{EA354719-4A8A-47E8-A6A4-79A949610386}" dt="2024-04-18T13:40:59.976" v="3508" actId="27803"/>
          <ac:spMkLst>
            <pc:docMk/>
            <pc:sldMk cId="767519772" sldId="268"/>
            <ac:spMk id="7052" creationId="{F0849832-96A1-ADDE-471D-A57D6F618E6C}"/>
          </ac:spMkLst>
        </pc:spChg>
        <pc:spChg chg="mod">
          <ac:chgData name="One Skill" userId="8d49c830ac36a521" providerId="LiveId" clId="{EA354719-4A8A-47E8-A6A4-79A949610386}" dt="2024-04-18T13:40:59.976" v="3508" actId="27803"/>
          <ac:spMkLst>
            <pc:docMk/>
            <pc:sldMk cId="767519772" sldId="268"/>
            <ac:spMk id="7053" creationId="{B1C6BB19-92B9-2AF6-E511-F38FAF230FA6}"/>
          </ac:spMkLst>
        </pc:spChg>
        <pc:spChg chg="mod">
          <ac:chgData name="One Skill" userId="8d49c830ac36a521" providerId="LiveId" clId="{EA354719-4A8A-47E8-A6A4-79A949610386}" dt="2024-04-18T13:40:59.976" v="3508" actId="27803"/>
          <ac:spMkLst>
            <pc:docMk/>
            <pc:sldMk cId="767519772" sldId="268"/>
            <ac:spMk id="7054" creationId="{777AB119-09E8-4092-B1B0-80C0B78D2B1F}"/>
          </ac:spMkLst>
        </pc:spChg>
        <pc:spChg chg="mod">
          <ac:chgData name="One Skill" userId="8d49c830ac36a521" providerId="LiveId" clId="{EA354719-4A8A-47E8-A6A4-79A949610386}" dt="2024-04-18T13:40:59.976" v="3508" actId="27803"/>
          <ac:spMkLst>
            <pc:docMk/>
            <pc:sldMk cId="767519772" sldId="268"/>
            <ac:spMk id="7055" creationId="{5BD51491-9E78-2677-C69C-F371BDA3CC89}"/>
          </ac:spMkLst>
        </pc:spChg>
        <pc:spChg chg="mod">
          <ac:chgData name="One Skill" userId="8d49c830ac36a521" providerId="LiveId" clId="{EA354719-4A8A-47E8-A6A4-79A949610386}" dt="2024-04-18T13:40:59.976" v="3508" actId="27803"/>
          <ac:spMkLst>
            <pc:docMk/>
            <pc:sldMk cId="767519772" sldId="268"/>
            <ac:spMk id="7056" creationId="{0B401B30-8DF0-6FFF-4A37-4D8A241361D0}"/>
          </ac:spMkLst>
        </pc:spChg>
        <pc:spChg chg="mod">
          <ac:chgData name="One Skill" userId="8d49c830ac36a521" providerId="LiveId" clId="{EA354719-4A8A-47E8-A6A4-79A949610386}" dt="2024-04-18T13:40:59.976" v="3508" actId="27803"/>
          <ac:spMkLst>
            <pc:docMk/>
            <pc:sldMk cId="767519772" sldId="268"/>
            <ac:spMk id="7057" creationId="{1C0B1C46-00C9-0F9B-06CD-2F424E32C8A7}"/>
          </ac:spMkLst>
        </pc:spChg>
        <pc:spChg chg="mod">
          <ac:chgData name="One Skill" userId="8d49c830ac36a521" providerId="LiveId" clId="{EA354719-4A8A-47E8-A6A4-79A949610386}" dt="2024-04-18T13:40:59.976" v="3508" actId="27803"/>
          <ac:spMkLst>
            <pc:docMk/>
            <pc:sldMk cId="767519772" sldId="268"/>
            <ac:spMk id="7058" creationId="{DBC988AA-46BB-CFF6-1A07-8F5495F86A51}"/>
          </ac:spMkLst>
        </pc:spChg>
        <pc:spChg chg="mod">
          <ac:chgData name="One Skill" userId="8d49c830ac36a521" providerId="LiveId" clId="{EA354719-4A8A-47E8-A6A4-79A949610386}" dt="2024-04-18T13:40:59.976" v="3508" actId="27803"/>
          <ac:spMkLst>
            <pc:docMk/>
            <pc:sldMk cId="767519772" sldId="268"/>
            <ac:spMk id="7059" creationId="{BF7DE447-A1B4-06D4-6ABF-3DEB88D12986}"/>
          </ac:spMkLst>
        </pc:spChg>
        <pc:spChg chg="mod">
          <ac:chgData name="One Skill" userId="8d49c830ac36a521" providerId="LiveId" clId="{EA354719-4A8A-47E8-A6A4-79A949610386}" dt="2024-04-18T13:40:59.976" v="3508" actId="27803"/>
          <ac:spMkLst>
            <pc:docMk/>
            <pc:sldMk cId="767519772" sldId="268"/>
            <ac:spMk id="7060" creationId="{B0705B58-E5C2-2FC0-D2D3-20655C43E113}"/>
          </ac:spMkLst>
        </pc:spChg>
        <pc:spChg chg="mod">
          <ac:chgData name="One Skill" userId="8d49c830ac36a521" providerId="LiveId" clId="{EA354719-4A8A-47E8-A6A4-79A949610386}" dt="2024-04-18T13:40:59.976" v="3508" actId="27803"/>
          <ac:spMkLst>
            <pc:docMk/>
            <pc:sldMk cId="767519772" sldId="268"/>
            <ac:spMk id="7061" creationId="{C78A7D56-CDE1-C6DA-453B-98E8616815DE}"/>
          </ac:spMkLst>
        </pc:spChg>
        <pc:spChg chg="mod">
          <ac:chgData name="One Skill" userId="8d49c830ac36a521" providerId="LiveId" clId="{EA354719-4A8A-47E8-A6A4-79A949610386}" dt="2024-04-18T13:40:59.976" v="3508" actId="27803"/>
          <ac:spMkLst>
            <pc:docMk/>
            <pc:sldMk cId="767519772" sldId="268"/>
            <ac:spMk id="7062" creationId="{67F3113D-FB56-F053-3D1F-13FBD816FF60}"/>
          </ac:spMkLst>
        </pc:spChg>
        <pc:spChg chg="mod">
          <ac:chgData name="One Skill" userId="8d49c830ac36a521" providerId="LiveId" clId="{EA354719-4A8A-47E8-A6A4-79A949610386}" dt="2024-04-18T13:40:59.976" v="3508" actId="27803"/>
          <ac:spMkLst>
            <pc:docMk/>
            <pc:sldMk cId="767519772" sldId="268"/>
            <ac:spMk id="7063" creationId="{74A9809E-0DAA-8FB0-E307-E1922B2074A6}"/>
          </ac:spMkLst>
        </pc:spChg>
        <pc:spChg chg="mod">
          <ac:chgData name="One Skill" userId="8d49c830ac36a521" providerId="LiveId" clId="{EA354719-4A8A-47E8-A6A4-79A949610386}" dt="2024-04-18T13:40:59.976" v="3508" actId="27803"/>
          <ac:spMkLst>
            <pc:docMk/>
            <pc:sldMk cId="767519772" sldId="268"/>
            <ac:spMk id="7064" creationId="{03F2CF18-9A71-3BC8-D043-9498C45F1150}"/>
          </ac:spMkLst>
        </pc:spChg>
        <pc:spChg chg="mod">
          <ac:chgData name="One Skill" userId="8d49c830ac36a521" providerId="LiveId" clId="{EA354719-4A8A-47E8-A6A4-79A949610386}" dt="2024-04-18T13:40:59.976" v="3508" actId="27803"/>
          <ac:spMkLst>
            <pc:docMk/>
            <pc:sldMk cId="767519772" sldId="268"/>
            <ac:spMk id="7065" creationId="{C951B20E-78B7-DCFC-EF4E-3FEF854A5EC8}"/>
          </ac:spMkLst>
        </pc:spChg>
        <pc:spChg chg="mod">
          <ac:chgData name="One Skill" userId="8d49c830ac36a521" providerId="LiveId" clId="{EA354719-4A8A-47E8-A6A4-79A949610386}" dt="2024-04-18T13:40:59.976" v="3508" actId="27803"/>
          <ac:spMkLst>
            <pc:docMk/>
            <pc:sldMk cId="767519772" sldId="268"/>
            <ac:spMk id="7066" creationId="{736D42D9-7734-FD28-0459-2EC2C5F0A225}"/>
          </ac:spMkLst>
        </pc:spChg>
        <pc:spChg chg="mod">
          <ac:chgData name="One Skill" userId="8d49c830ac36a521" providerId="LiveId" clId="{EA354719-4A8A-47E8-A6A4-79A949610386}" dt="2024-04-18T13:40:59.976" v="3508" actId="27803"/>
          <ac:spMkLst>
            <pc:docMk/>
            <pc:sldMk cId="767519772" sldId="268"/>
            <ac:spMk id="7067" creationId="{C5F1A445-9F54-A777-CDDD-7FB1BCD8ADF6}"/>
          </ac:spMkLst>
        </pc:spChg>
        <pc:spChg chg="mod">
          <ac:chgData name="One Skill" userId="8d49c830ac36a521" providerId="LiveId" clId="{EA354719-4A8A-47E8-A6A4-79A949610386}" dt="2024-04-18T13:40:59.976" v="3508" actId="27803"/>
          <ac:spMkLst>
            <pc:docMk/>
            <pc:sldMk cId="767519772" sldId="268"/>
            <ac:spMk id="7068" creationId="{E9360270-1648-C741-9107-231BBA1DEAC0}"/>
          </ac:spMkLst>
        </pc:spChg>
        <pc:spChg chg="mod">
          <ac:chgData name="One Skill" userId="8d49c830ac36a521" providerId="LiveId" clId="{EA354719-4A8A-47E8-A6A4-79A949610386}" dt="2024-04-18T13:40:59.976" v="3508" actId="27803"/>
          <ac:spMkLst>
            <pc:docMk/>
            <pc:sldMk cId="767519772" sldId="268"/>
            <ac:spMk id="7069" creationId="{4130009F-CC90-11C2-7853-501F1CB98895}"/>
          </ac:spMkLst>
        </pc:spChg>
        <pc:spChg chg="mod">
          <ac:chgData name="One Skill" userId="8d49c830ac36a521" providerId="LiveId" clId="{EA354719-4A8A-47E8-A6A4-79A949610386}" dt="2024-04-18T13:40:59.976" v="3508" actId="27803"/>
          <ac:spMkLst>
            <pc:docMk/>
            <pc:sldMk cId="767519772" sldId="268"/>
            <ac:spMk id="7070" creationId="{8C41C15A-6078-8DE3-FCDC-311EB1CAA565}"/>
          </ac:spMkLst>
        </pc:spChg>
        <pc:spChg chg="mod">
          <ac:chgData name="One Skill" userId="8d49c830ac36a521" providerId="LiveId" clId="{EA354719-4A8A-47E8-A6A4-79A949610386}" dt="2024-04-18T13:40:59.976" v="3508" actId="27803"/>
          <ac:spMkLst>
            <pc:docMk/>
            <pc:sldMk cId="767519772" sldId="268"/>
            <ac:spMk id="7071" creationId="{5873E04D-B4BB-BD44-FB40-8499912FC842}"/>
          </ac:spMkLst>
        </pc:spChg>
        <pc:spChg chg="mod">
          <ac:chgData name="One Skill" userId="8d49c830ac36a521" providerId="LiveId" clId="{EA354719-4A8A-47E8-A6A4-79A949610386}" dt="2024-04-18T13:40:59.976" v="3508" actId="27803"/>
          <ac:spMkLst>
            <pc:docMk/>
            <pc:sldMk cId="767519772" sldId="268"/>
            <ac:spMk id="7072" creationId="{7E3091FA-CDD4-1D22-E1C9-F367B682E9FE}"/>
          </ac:spMkLst>
        </pc:spChg>
        <pc:spChg chg="mod">
          <ac:chgData name="One Skill" userId="8d49c830ac36a521" providerId="LiveId" clId="{EA354719-4A8A-47E8-A6A4-79A949610386}" dt="2024-04-18T13:40:59.976" v="3508" actId="27803"/>
          <ac:spMkLst>
            <pc:docMk/>
            <pc:sldMk cId="767519772" sldId="268"/>
            <ac:spMk id="7073" creationId="{64B341E4-8E3E-B9B6-CBA4-6D78BCA5D265}"/>
          </ac:spMkLst>
        </pc:spChg>
        <pc:spChg chg="mod">
          <ac:chgData name="One Skill" userId="8d49c830ac36a521" providerId="LiveId" clId="{EA354719-4A8A-47E8-A6A4-79A949610386}" dt="2024-04-18T13:40:59.976" v="3508" actId="27803"/>
          <ac:spMkLst>
            <pc:docMk/>
            <pc:sldMk cId="767519772" sldId="268"/>
            <ac:spMk id="7074" creationId="{EC1BD52A-2590-AFBA-819A-391147B8C2C9}"/>
          </ac:spMkLst>
        </pc:spChg>
        <pc:spChg chg="mod">
          <ac:chgData name="One Skill" userId="8d49c830ac36a521" providerId="LiveId" clId="{EA354719-4A8A-47E8-A6A4-79A949610386}" dt="2024-04-18T13:40:59.976" v="3508" actId="27803"/>
          <ac:spMkLst>
            <pc:docMk/>
            <pc:sldMk cId="767519772" sldId="268"/>
            <ac:spMk id="7075" creationId="{5161A508-129B-8966-4BE2-151964FB4633}"/>
          </ac:spMkLst>
        </pc:spChg>
        <pc:spChg chg="mod">
          <ac:chgData name="One Skill" userId="8d49c830ac36a521" providerId="LiveId" clId="{EA354719-4A8A-47E8-A6A4-79A949610386}" dt="2024-04-18T13:40:59.976" v="3508" actId="27803"/>
          <ac:spMkLst>
            <pc:docMk/>
            <pc:sldMk cId="767519772" sldId="268"/>
            <ac:spMk id="7076" creationId="{99CF4EC4-38B2-FD1A-F266-CC5C15CB263B}"/>
          </ac:spMkLst>
        </pc:spChg>
        <pc:spChg chg="mod">
          <ac:chgData name="One Skill" userId="8d49c830ac36a521" providerId="LiveId" clId="{EA354719-4A8A-47E8-A6A4-79A949610386}" dt="2024-04-18T13:40:59.976" v="3508" actId="27803"/>
          <ac:spMkLst>
            <pc:docMk/>
            <pc:sldMk cId="767519772" sldId="268"/>
            <ac:spMk id="7077" creationId="{81CBBC95-CC85-9CB2-1E6E-DC3561011863}"/>
          </ac:spMkLst>
        </pc:spChg>
        <pc:spChg chg="mod">
          <ac:chgData name="One Skill" userId="8d49c830ac36a521" providerId="LiveId" clId="{EA354719-4A8A-47E8-A6A4-79A949610386}" dt="2024-04-18T13:40:59.976" v="3508" actId="27803"/>
          <ac:spMkLst>
            <pc:docMk/>
            <pc:sldMk cId="767519772" sldId="268"/>
            <ac:spMk id="7078" creationId="{27F53DD0-C1E4-4F0E-5CE6-B7205015A5E2}"/>
          </ac:spMkLst>
        </pc:spChg>
        <pc:spChg chg="mod">
          <ac:chgData name="One Skill" userId="8d49c830ac36a521" providerId="LiveId" clId="{EA354719-4A8A-47E8-A6A4-79A949610386}" dt="2024-04-18T13:40:59.976" v="3508" actId="27803"/>
          <ac:spMkLst>
            <pc:docMk/>
            <pc:sldMk cId="767519772" sldId="268"/>
            <ac:spMk id="7079" creationId="{388ACFFE-B053-4F01-1C78-2C3B288B65A3}"/>
          </ac:spMkLst>
        </pc:spChg>
        <pc:spChg chg="mod">
          <ac:chgData name="One Skill" userId="8d49c830ac36a521" providerId="LiveId" clId="{EA354719-4A8A-47E8-A6A4-79A949610386}" dt="2024-04-18T13:40:59.976" v="3508" actId="27803"/>
          <ac:spMkLst>
            <pc:docMk/>
            <pc:sldMk cId="767519772" sldId="268"/>
            <ac:spMk id="7080" creationId="{ED588B91-33C9-F13E-A70D-A0A8934164D7}"/>
          </ac:spMkLst>
        </pc:spChg>
        <pc:spChg chg="mod">
          <ac:chgData name="One Skill" userId="8d49c830ac36a521" providerId="LiveId" clId="{EA354719-4A8A-47E8-A6A4-79A949610386}" dt="2024-04-18T13:40:59.976" v="3508" actId="27803"/>
          <ac:spMkLst>
            <pc:docMk/>
            <pc:sldMk cId="767519772" sldId="268"/>
            <ac:spMk id="7081" creationId="{A90C07A7-5B69-D893-1249-538908DE4837}"/>
          </ac:spMkLst>
        </pc:spChg>
        <pc:spChg chg="mod">
          <ac:chgData name="One Skill" userId="8d49c830ac36a521" providerId="LiveId" clId="{EA354719-4A8A-47E8-A6A4-79A949610386}" dt="2024-04-18T13:40:59.976" v="3508" actId="27803"/>
          <ac:spMkLst>
            <pc:docMk/>
            <pc:sldMk cId="767519772" sldId="268"/>
            <ac:spMk id="7082" creationId="{DAC96814-701D-540B-E95E-0DE02AE2AC63}"/>
          </ac:spMkLst>
        </pc:spChg>
        <pc:spChg chg="mod">
          <ac:chgData name="One Skill" userId="8d49c830ac36a521" providerId="LiveId" clId="{EA354719-4A8A-47E8-A6A4-79A949610386}" dt="2024-04-18T13:40:59.976" v="3508" actId="27803"/>
          <ac:spMkLst>
            <pc:docMk/>
            <pc:sldMk cId="767519772" sldId="268"/>
            <ac:spMk id="7083" creationId="{1CD53A45-5987-8869-FAC4-D0A2EC2ED06C}"/>
          </ac:spMkLst>
        </pc:spChg>
        <pc:spChg chg="mod">
          <ac:chgData name="One Skill" userId="8d49c830ac36a521" providerId="LiveId" clId="{EA354719-4A8A-47E8-A6A4-79A949610386}" dt="2024-04-18T13:40:59.976" v="3508" actId="27803"/>
          <ac:spMkLst>
            <pc:docMk/>
            <pc:sldMk cId="767519772" sldId="268"/>
            <ac:spMk id="7084" creationId="{DA647D4D-916E-F244-E772-60EB0C8EDB85}"/>
          </ac:spMkLst>
        </pc:spChg>
        <pc:spChg chg="mod">
          <ac:chgData name="One Skill" userId="8d49c830ac36a521" providerId="LiveId" clId="{EA354719-4A8A-47E8-A6A4-79A949610386}" dt="2024-04-18T13:40:59.976" v="3508" actId="27803"/>
          <ac:spMkLst>
            <pc:docMk/>
            <pc:sldMk cId="767519772" sldId="268"/>
            <ac:spMk id="7085" creationId="{3125523E-7D29-18F5-4BF5-E23DDEE40E53}"/>
          </ac:spMkLst>
        </pc:spChg>
        <pc:spChg chg="mod">
          <ac:chgData name="One Skill" userId="8d49c830ac36a521" providerId="LiveId" clId="{EA354719-4A8A-47E8-A6A4-79A949610386}" dt="2024-04-18T13:40:59.976" v="3508" actId="27803"/>
          <ac:spMkLst>
            <pc:docMk/>
            <pc:sldMk cId="767519772" sldId="268"/>
            <ac:spMk id="7086" creationId="{095803B6-CC55-9B72-F02F-A349352F5D67}"/>
          </ac:spMkLst>
        </pc:spChg>
        <pc:spChg chg="mod">
          <ac:chgData name="One Skill" userId="8d49c830ac36a521" providerId="LiveId" clId="{EA354719-4A8A-47E8-A6A4-79A949610386}" dt="2024-04-18T13:40:59.976" v="3508" actId="27803"/>
          <ac:spMkLst>
            <pc:docMk/>
            <pc:sldMk cId="767519772" sldId="268"/>
            <ac:spMk id="7087" creationId="{16C9B2EA-B324-A41B-C4F8-DEFFD2E652EB}"/>
          </ac:spMkLst>
        </pc:spChg>
        <pc:spChg chg="mod">
          <ac:chgData name="One Skill" userId="8d49c830ac36a521" providerId="LiveId" clId="{EA354719-4A8A-47E8-A6A4-79A949610386}" dt="2024-04-18T13:40:59.976" v="3508" actId="27803"/>
          <ac:spMkLst>
            <pc:docMk/>
            <pc:sldMk cId="767519772" sldId="268"/>
            <ac:spMk id="7088" creationId="{3BFBAE0D-BC7D-3EA3-87E5-EB9427BC9E6E}"/>
          </ac:spMkLst>
        </pc:spChg>
        <pc:spChg chg="mod">
          <ac:chgData name="One Skill" userId="8d49c830ac36a521" providerId="LiveId" clId="{EA354719-4A8A-47E8-A6A4-79A949610386}" dt="2024-04-18T13:40:59.976" v="3508" actId="27803"/>
          <ac:spMkLst>
            <pc:docMk/>
            <pc:sldMk cId="767519772" sldId="268"/>
            <ac:spMk id="7089" creationId="{306EA660-4F11-CC18-6AB8-ADC52640B29D}"/>
          </ac:spMkLst>
        </pc:spChg>
        <pc:spChg chg="mod">
          <ac:chgData name="One Skill" userId="8d49c830ac36a521" providerId="LiveId" clId="{EA354719-4A8A-47E8-A6A4-79A949610386}" dt="2024-04-18T13:40:59.976" v="3508" actId="27803"/>
          <ac:spMkLst>
            <pc:docMk/>
            <pc:sldMk cId="767519772" sldId="268"/>
            <ac:spMk id="7090" creationId="{83847C94-3D35-3721-BD74-FE664434885E}"/>
          </ac:spMkLst>
        </pc:spChg>
        <pc:spChg chg="mod">
          <ac:chgData name="One Skill" userId="8d49c830ac36a521" providerId="LiveId" clId="{EA354719-4A8A-47E8-A6A4-79A949610386}" dt="2024-04-18T13:40:59.976" v="3508" actId="27803"/>
          <ac:spMkLst>
            <pc:docMk/>
            <pc:sldMk cId="767519772" sldId="268"/>
            <ac:spMk id="7091" creationId="{5B00CC83-046E-0662-1612-E80F542B8A79}"/>
          </ac:spMkLst>
        </pc:spChg>
        <pc:spChg chg="mod">
          <ac:chgData name="One Skill" userId="8d49c830ac36a521" providerId="LiveId" clId="{EA354719-4A8A-47E8-A6A4-79A949610386}" dt="2024-04-18T13:40:59.976" v="3508" actId="27803"/>
          <ac:spMkLst>
            <pc:docMk/>
            <pc:sldMk cId="767519772" sldId="268"/>
            <ac:spMk id="7092" creationId="{FAA6FF3E-0036-42BB-7E71-7B476ED9577C}"/>
          </ac:spMkLst>
        </pc:spChg>
        <pc:spChg chg="mod">
          <ac:chgData name="One Skill" userId="8d49c830ac36a521" providerId="LiveId" clId="{EA354719-4A8A-47E8-A6A4-79A949610386}" dt="2024-04-18T13:40:59.976" v="3508" actId="27803"/>
          <ac:spMkLst>
            <pc:docMk/>
            <pc:sldMk cId="767519772" sldId="268"/>
            <ac:spMk id="7093" creationId="{0C96A08B-1096-569F-9053-F98F8637EA20}"/>
          </ac:spMkLst>
        </pc:spChg>
        <pc:spChg chg="mod">
          <ac:chgData name="One Skill" userId="8d49c830ac36a521" providerId="LiveId" clId="{EA354719-4A8A-47E8-A6A4-79A949610386}" dt="2024-04-18T13:40:59.976" v="3508" actId="27803"/>
          <ac:spMkLst>
            <pc:docMk/>
            <pc:sldMk cId="767519772" sldId="268"/>
            <ac:spMk id="7094" creationId="{82015C7E-14B3-B4D9-B62A-AE924FD94158}"/>
          </ac:spMkLst>
        </pc:spChg>
        <pc:spChg chg="mod">
          <ac:chgData name="One Skill" userId="8d49c830ac36a521" providerId="LiveId" clId="{EA354719-4A8A-47E8-A6A4-79A949610386}" dt="2024-04-18T13:40:59.976" v="3508" actId="27803"/>
          <ac:spMkLst>
            <pc:docMk/>
            <pc:sldMk cId="767519772" sldId="268"/>
            <ac:spMk id="7095" creationId="{203DF6B3-CCC3-6CBA-C35D-BB8564F8C639}"/>
          </ac:spMkLst>
        </pc:spChg>
        <pc:spChg chg="mod">
          <ac:chgData name="One Skill" userId="8d49c830ac36a521" providerId="LiveId" clId="{EA354719-4A8A-47E8-A6A4-79A949610386}" dt="2024-04-18T13:40:59.976" v="3508" actId="27803"/>
          <ac:spMkLst>
            <pc:docMk/>
            <pc:sldMk cId="767519772" sldId="268"/>
            <ac:spMk id="7096" creationId="{6C8ADF28-3F48-9D71-E4F0-E3454D5B8DAD}"/>
          </ac:spMkLst>
        </pc:spChg>
        <pc:spChg chg="mod">
          <ac:chgData name="One Skill" userId="8d49c830ac36a521" providerId="LiveId" clId="{EA354719-4A8A-47E8-A6A4-79A949610386}" dt="2024-04-18T13:40:59.976" v="3508" actId="27803"/>
          <ac:spMkLst>
            <pc:docMk/>
            <pc:sldMk cId="767519772" sldId="268"/>
            <ac:spMk id="7097" creationId="{1B944FBD-047D-D963-7DF7-E04FE0FE93AA}"/>
          </ac:spMkLst>
        </pc:spChg>
        <pc:spChg chg="mod">
          <ac:chgData name="One Skill" userId="8d49c830ac36a521" providerId="LiveId" clId="{EA354719-4A8A-47E8-A6A4-79A949610386}" dt="2024-04-18T13:40:59.976" v="3508" actId="27803"/>
          <ac:spMkLst>
            <pc:docMk/>
            <pc:sldMk cId="767519772" sldId="268"/>
            <ac:spMk id="7098" creationId="{27E24641-4167-3713-69FD-911E065CE78E}"/>
          </ac:spMkLst>
        </pc:spChg>
        <pc:spChg chg="mod">
          <ac:chgData name="One Skill" userId="8d49c830ac36a521" providerId="LiveId" clId="{EA354719-4A8A-47E8-A6A4-79A949610386}" dt="2024-04-18T13:40:59.976" v="3508" actId="27803"/>
          <ac:spMkLst>
            <pc:docMk/>
            <pc:sldMk cId="767519772" sldId="268"/>
            <ac:spMk id="7099" creationId="{C5331C1F-0E11-E07A-8BE1-ED61954F481A}"/>
          </ac:spMkLst>
        </pc:spChg>
        <pc:spChg chg="mod">
          <ac:chgData name="One Skill" userId="8d49c830ac36a521" providerId="LiveId" clId="{EA354719-4A8A-47E8-A6A4-79A949610386}" dt="2024-04-18T13:40:59.976" v="3508" actId="27803"/>
          <ac:spMkLst>
            <pc:docMk/>
            <pc:sldMk cId="767519772" sldId="268"/>
            <ac:spMk id="7100" creationId="{4774D4A0-B41C-353F-1AFB-10E565864AAD}"/>
          </ac:spMkLst>
        </pc:spChg>
        <pc:spChg chg="mod">
          <ac:chgData name="One Skill" userId="8d49c830ac36a521" providerId="LiveId" clId="{EA354719-4A8A-47E8-A6A4-79A949610386}" dt="2024-04-18T13:40:59.976" v="3508" actId="27803"/>
          <ac:spMkLst>
            <pc:docMk/>
            <pc:sldMk cId="767519772" sldId="268"/>
            <ac:spMk id="7101" creationId="{13D8B4DF-1094-185A-CCEE-E0DEFEB0BC1C}"/>
          </ac:spMkLst>
        </pc:spChg>
        <pc:spChg chg="mod">
          <ac:chgData name="One Skill" userId="8d49c830ac36a521" providerId="LiveId" clId="{EA354719-4A8A-47E8-A6A4-79A949610386}" dt="2024-04-18T13:40:59.976" v="3508" actId="27803"/>
          <ac:spMkLst>
            <pc:docMk/>
            <pc:sldMk cId="767519772" sldId="268"/>
            <ac:spMk id="7102" creationId="{FFD28F2F-AC50-886D-AD92-4C48C3DC18E4}"/>
          </ac:spMkLst>
        </pc:spChg>
        <pc:spChg chg="mod">
          <ac:chgData name="One Skill" userId="8d49c830ac36a521" providerId="LiveId" clId="{EA354719-4A8A-47E8-A6A4-79A949610386}" dt="2024-04-18T13:40:59.976" v="3508" actId="27803"/>
          <ac:spMkLst>
            <pc:docMk/>
            <pc:sldMk cId="767519772" sldId="268"/>
            <ac:spMk id="7103" creationId="{8F0AE598-3044-5D83-9096-F576257EEBA1}"/>
          </ac:spMkLst>
        </pc:spChg>
        <pc:spChg chg="mod">
          <ac:chgData name="One Skill" userId="8d49c830ac36a521" providerId="LiveId" clId="{EA354719-4A8A-47E8-A6A4-79A949610386}" dt="2024-04-18T13:40:59.976" v="3508" actId="27803"/>
          <ac:spMkLst>
            <pc:docMk/>
            <pc:sldMk cId="767519772" sldId="268"/>
            <ac:spMk id="7104" creationId="{12BC4A83-083C-404A-5712-01C3EFBA86EE}"/>
          </ac:spMkLst>
        </pc:spChg>
        <pc:spChg chg="mod">
          <ac:chgData name="One Skill" userId="8d49c830ac36a521" providerId="LiveId" clId="{EA354719-4A8A-47E8-A6A4-79A949610386}" dt="2024-04-18T13:40:59.976" v="3508" actId="27803"/>
          <ac:spMkLst>
            <pc:docMk/>
            <pc:sldMk cId="767519772" sldId="268"/>
            <ac:spMk id="7105" creationId="{7076FB42-85DB-0B4D-2E00-29BCAE32A760}"/>
          </ac:spMkLst>
        </pc:spChg>
        <pc:spChg chg="mod">
          <ac:chgData name="One Skill" userId="8d49c830ac36a521" providerId="LiveId" clId="{EA354719-4A8A-47E8-A6A4-79A949610386}" dt="2024-04-18T13:40:59.976" v="3508" actId="27803"/>
          <ac:spMkLst>
            <pc:docMk/>
            <pc:sldMk cId="767519772" sldId="268"/>
            <ac:spMk id="7106" creationId="{F817B18B-070E-656C-44B2-CAF55ED35DAE}"/>
          </ac:spMkLst>
        </pc:spChg>
        <pc:spChg chg="mod">
          <ac:chgData name="One Skill" userId="8d49c830ac36a521" providerId="LiveId" clId="{EA354719-4A8A-47E8-A6A4-79A949610386}" dt="2024-04-18T13:40:59.976" v="3508" actId="27803"/>
          <ac:spMkLst>
            <pc:docMk/>
            <pc:sldMk cId="767519772" sldId="268"/>
            <ac:spMk id="7107" creationId="{323E6DE7-E982-2CC0-412A-4F1E1E6370A2}"/>
          </ac:spMkLst>
        </pc:spChg>
        <pc:spChg chg="mod">
          <ac:chgData name="One Skill" userId="8d49c830ac36a521" providerId="LiveId" clId="{EA354719-4A8A-47E8-A6A4-79A949610386}" dt="2024-04-18T13:40:59.976" v="3508" actId="27803"/>
          <ac:spMkLst>
            <pc:docMk/>
            <pc:sldMk cId="767519772" sldId="268"/>
            <ac:spMk id="7108" creationId="{F8B85378-C426-4DD4-77C7-98CFB773888B}"/>
          </ac:spMkLst>
        </pc:spChg>
        <pc:spChg chg="mod">
          <ac:chgData name="One Skill" userId="8d49c830ac36a521" providerId="LiveId" clId="{EA354719-4A8A-47E8-A6A4-79A949610386}" dt="2024-04-18T13:40:59.976" v="3508" actId="27803"/>
          <ac:spMkLst>
            <pc:docMk/>
            <pc:sldMk cId="767519772" sldId="268"/>
            <ac:spMk id="7109" creationId="{620F77DB-01DE-271D-2A14-958FB7D34E3E}"/>
          </ac:spMkLst>
        </pc:spChg>
        <pc:spChg chg="mod">
          <ac:chgData name="One Skill" userId="8d49c830ac36a521" providerId="LiveId" clId="{EA354719-4A8A-47E8-A6A4-79A949610386}" dt="2024-04-18T13:40:59.976" v="3508" actId="27803"/>
          <ac:spMkLst>
            <pc:docMk/>
            <pc:sldMk cId="767519772" sldId="268"/>
            <ac:spMk id="7110" creationId="{CCA79B87-9DED-5915-EEB4-3CEE90624D98}"/>
          </ac:spMkLst>
        </pc:spChg>
        <pc:spChg chg="mod">
          <ac:chgData name="One Skill" userId="8d49c830ac36a521" providerId="LiveId" clId="{EA354719-4A8A-47E8-A6A4-79A949610386}" dt="2024-04-18T13:40:59.976" v="3508" actId="27803"/>
          <ac:spMkLst>
            <pc:docMk/>
            <pc:sldMk cId="767519772" sldId="268"/>
            <ac:spMk id="7111" creationId="{B83B68CE-EA85-8449-1E45-5526A136BE55}"/>
          </ac:spMkLst>
        </pc:spChg>
        <pc:spChg chg="mod">
          <ac:chgData name="One Skill" userId="8d49c830ac36a521" providerId="LiveId" clId="{EA354719-4A8A-47E8-A6A4-79A949610386}" dt="2024-04-18T13:40:59.976" v="3508" actId="27803"/>
          <ac:spMkLst>
            <pc:docMk/>
            <pc:sldMk cId="767519772" sldId="268"/>
            <ac:spMk id="7112" creationId="{2FC831D6-EEC9-CA77-6945-1033ECE692CB}"/>
          </ac:spMkLst>
        </pc:spChg>
        <pc:spChg chg="mod">
          <ac:chgData name="One Skill" userId="8d49c830ac36a521" providerId="LiveId" clId="{EA354719-4A8A-47E8-A6A4-79A949610386}" dt="2024-04-18T13:40:59.976" v="3508" actId="27803"/>
          <ac:spMkLst>
            <pc:docMk/>
            <pc:sldMk cId="767519772" sldId="268"/>
            <ac:spMk id="7113" creationId="{2A74E4A5-7A00-107D-E194-38628CBBC027}"/>
          </ac:spMkLst>
        </pc:spChg>
        <pc:spChg chg="mod">
          <ac:chgData name="One Skill" userId="8d49c830ac36a521" providerId="LiveId" clId="{EA354719-4A8A-47E8-A6A4-79A949610386}" dt="2024-04-18T13:40:59.976" v="3508" actId="27803"/>
          <ac:spMkLst>
            <pc:docMk/>
            <pc:sldMk cId="767519772" sldId="268"/>
            <ac:spMk id="7114" creationId="{BA566A0F-DC85-499F-6C0B-EF51FCA31B0C}"/>
          </ac:spMkLst>
        </pc:spChg>
        <pc:spChg chg="mod">
          <ac:chgData name="One Skill" userId="8d49c830ac36a521" providerId="LiveId" clId="{EA354719-4A8A-47E8-A6A4-79A949610386}" dt="2024-04-18T13:40:59.976" v="3508" actId="27803"/>
          <ac:spMkLst>
            <pc:docMk/>
            <pc:sldMk cId="767519772" sldId="268"/>
            <ac:spMk id="7115" creationId="{F5567BC8-1D9E-4010-44E7-85A0B27CE32F}"/>
          </ac:spMkLst>
        </pc:spChg>
        <pc:spChg chg="mod">
          <ac:chgData name="One Skill" userId="8d49c830ac36a521" providerId="LiveId" clId="{EA354719-4A8A-47E8-A6A4-79A949610386}" dt="2024-04-18T13:40:59.976" v="3508" actId="27803"/>
          <ac:spMkLst>
            <pc:docMk/>
            <pc:sldMk cId="767519772" sldId="268"/>
            <ac:spMk id="7116" creationId="{38156732-A4F9-B06B-8112-A939DC6BC81C}"/>
          </ac:spMkLst>
        </pc:spChg>
        <pc:spChg chg="mod">
          <ac:chgData name="One Skill" userId="8d49c830ac36a521" providerId="LiveId" clId="{EA354719-4A8A-47E8-A6A4-79A949610386}" dt="2024-04-18T13:40:59.976" v="3508" actId="27803"/>
          <ac:spMkLst>
            <pc:docMk/>
            <pc:sldMk cId="767519772" sldId="268"/>
            <ac:spMk id="7117" creationId="{C1371FEE-D0A7-B98B-103B-AAF1D9A6B76F}"/>
          </ac:spMkLst>
        </pc:spChg>
        <pc:spChg chg="mod">
          <ac:chgData name="One Skill" userId="8d49c830ac36a521" providerId="LiveId" clId="{EA354719-4A8A-47E8-A6A4-79A949610386}" dt="2024-04-18T13:40:59.976" v="3508" actId="27803"/>
          <ac:spMkLst>
            <pc:docMk/>
            <pc:sldMk cId="767519772" sldId="268"/>
            <ac:spMk id="7118" creationId="{D7492200-7A83-5740-FEDA-7560D6B37467}"/>
          </ac:spMkLst>
        </pc:spChg>
        <pc:spChg chg="mod">
          <ac:chgData name="One Skill" userId="8d49c830ac36a521" providerId="LiveId" clId="{EA354719-4A8A-47E8-A6A4-79A949610386}" dt="2024-04-18T13:40:59.976" v="3508" actId="27803"/>
          <ac:spMkLst>
            <pc:docMk/>
            <pc:sldMk cId="767519772" sldId="268"/>
            <ac:spMk id="7119" creationId="{03681A95-C193-4CD3-322B-B3D306B50382}"/>
          </ac:spMkLst>
        </pc:spChg>
        <pc:spChg chg="mod">
          <ac:chgData name="One Skill" userId="8d49c830ac36a521" providerId="LiveId" clId="{EA354719-4A8A-47E8-A6A4-79A949610386}" dt="2024-04-18T13:40:59.976" v="3508" actId="27803"/>
          <ac:spMkLst>
            <pc:docMk/>
            <pc:sldMk cId="767519772" sldId="268"/>
            <ac:spMk id="7120" creationId="{993BA399-82E8-8140-863A-DF913466DD41}"/>
          </ac:spMkLst>
        </pc:spChg>
        <pc:spChg chg="mod">
          <ac:chgData name="One Skill" userId="8d49c830ac36a521" providerId="LiveId" clId="{EA354719-4A8A-47E8-A6A4-79A949610386}" dt="2024-04-18T13:40:59.976" v="3508" actId="27803"/>
          <ac:spMkLst>
            <pc:docMk/>
            <pc:sldMk cId="767519772" sldId="268"/>
            <ac:spMk id="7121" creationId="{147B8339-890F-4A9C-EC86-C3B6C7165763}"/>
          </ac:spMkLst>
        </pc:spChg>
        <pc:spChg chg="mod">
          <ac:chgData name="One Skill" userId="8d49c830ac36a521" providerId="LiveId" clId="{EA354719-4A8A-47E8-A6A4-79A949610386}" dt="2024-04-18T13:40:59.976" v="3508" actId="27803"/>
          <ac:spMkLst>
            <pc:docMk/>
            <pc:sldMk cId="767519772" sldId="268"/>
            <ac:spMk id="7122" creationId="{867D813C-BD29-19D6-3C43-21A538097299}"/>
          </ac:spMkLst>
        </pc:spChg>
        <pc:spChg chg="mod">
          <ac:chgData name="One Skill" userId="8d49c830ac36a521" providerId="LiveId" clId="{EA354719-4A8A-47E8-A6A4-79A949610386}" dt="2024-04-18T13:40:59.976" v="3508" actId="27803"/>
          <ac:spMkLst>
            <pc:docMk/>
            <pc:sldMk cId="767519772" sldId="268"/>
            <ac:spMk id="7123" creationId="{BCD480E5-0E11-8D58-949A-EC3ABF7538DA}"/>
          </ac:spMkLst>
        </pc:spChg>
        <pc:spChg chg="mod">
          <ac:chgData name="One Skill" userId="8d49c830ac36a521" providerId="LiveId" clId="{EA354719-4A8A-47E8-A6A4-79A949610386}" dt="2024-04-18T13:40:59.976" v="3508" actId="27803"/>
          <ac:spMkLst>
            <pc:docMk/>
            <pc:sldMk cId="767519772" sldId="268"/>
            <ac:spMk id="7124" creationId="{CEF689FD-547E-7E95-5B90-955EC667D3C5}"/>
          </ac:spMkLst>
        </pc:spChg>
        <pc:spChg chg="mod">
          <ac:chgData name="One Skill" userId="8d49c830ac36a521" providerId="LiveId" clId="{EA354719-4A8A-47E8-A6A4-79A949610386}" dt="2024-04-18T13:40:59.976" v="3508" actId="27803"/>
          <ac:spMkLst>
            <pc:docMk/>
            <pc:sldMk cId="767519772" sldId="268"/>
            <ac:spMk id="7125" creationId="{3518DD73-996E-73AF-5E95-309ACC3CA44F}"/>
          </ac:spMkLst>
        </pc:spChg>
        <pc:spChg chg="mod">
          <ac:chgData name="One Skill" userId="8d49c830ac36a521" providerId="LiveId" clId="{EA354719-4A8A-47E8-A6A4-79A949610386}" dt="2024-04-18T13:40:59.976" v="3508" actId="27803"/>
          <ac:spMkLst>
            <pc:docMk/>
            <pc:sldMk cId="767519772" sldId="268"/>
            <ac:spMk id="7126" creationId="{2D1609C5-2F2F-D112-6FE2-40CA1BD9CF9B}"/>
          </ac:spMkLst>
        </pc:spChg>
        <pc:spChg chg="mod">
          <ac:chgData name="One Skill" userId="8d49c830ac36a521" providerId="LiveId" clId="{EA354719-4A8A-47E8-A6A4-79A949610386}" dt="2024-04-18T13:40:59.976" v="3508" actId="27803"/>
          <ac:spMkLst>
            <pc:docMk/>
            <pc:sldMk cId="767519772" sldId="268"/>
            <ac:spMk id="7127" creationId="{59871996-7D89-9BF3-F0A5-1AC29B99FB9E}"/>
          </ac:spMkLst>
        </pc:spChg>
        <pc:spChg chg="mod">
          <ac:chgData name="One Skill" userId="8d49c830ac36a521" providerId="LiveId" clId="{EA354719-4A8A-47E8-A6A4-79A949610386}" dt="2024-04-18T13:40:59.976" v="3508" actId="27803"/>
          <ac:spMkLst>
            <pc:docMk/>
            <pc:sldMk cId="767519772" sldId="268"/>
            <ac:spMk id="7128" creationId="{853A40BC-8A7D-D356-F3FC-434C67EB8B5C}"/>
          </ac:spMkLst>
        </pc:spChg>
        <pc:spChg chg="mod">
          <ac:chgData name="One Skill" userId="8d49c830ac36a521" providerId="LiveId" clId="{EA354719-4A8A-47E8-A6A4-79A949610386}" dt="2024-04-18T13:40:59.976" v="3508" actId="27803"/>
          <ac:spMkLst>
            <pc:docMk/>
            <pc:sldMk cId="767519772" sldId="268"/>
            <ac:spMk id="7129" creationId="{00CF37BB-1206-2B68-BDC3-7E6948179213}"/>
          </ac:spMkLst>
        </pc:spChg>
        <pc:spChg chg="mod">
          <ac:chgData name="One Skill" userId="8d49c830ac36a521" providerId="LiveId" clId="{EA354719-4A8A-47E8-A6A4-79A949610386}" dt="2024-04-18T13:40:59.976" v="3508" actId="27803"/>
          <ac:spMkLst>
            <pc:docMk/>
            <pc:sldMk cId="767519772" sldId="268"/>
            <ac:spMk id="7130" creationId="{7CF82380-C784-3186-81B0-4DB836E4A24D}"/>
          </ac:spMkLst>
        </pc:spChg>
        <pc:spChg chg="mod">
          <ac:chgData name="One Skill" userId="8d49c830ac36a521" providerId="LiveId" clId="{EA354719-4A8A-47E8-A6A4-79A949610386}" dt="2024-04-18T13:40:59.976" v="3508" actId="27803"/>
          <ac:spMkLst>
            <pc:docMk/>
            <pc:sldMk cId="767519772" sldId="268"/>
            <ac:spMk id="7131" creationId="{27B2912D-3FE9-304E-2D4D-4E00569D84B1}"/>
          </ac:spMkLst>
        </pc:spChg>
        <pc:spChg chg="mod">
          <ac:chgData name="One Skill" userId="8d49c830ac36a521" providerId="LiveId" clId="{EA354719-4A8A-47E8-A6A4-79A949610386}" dt="2024-04-18T13:40:59.976" v="3508" actId="27803"/>
          <ac:spMkLst>
            <pc:docMk/>
            <pc:sldMk cId="767519772" sldId="268"/>
            <ac:spMk id="7132" creationId="{F9508726-99F7-00AD-3243-191279800EEA}"/>
          </ac:spMkLst>
        </pc:spChg>
        <pc:spChg chg="mod">
          <ac:chgData name="One Skill" userId="8d49c830ac36a521" providerId="LiveId" clId="{EA354719-4A8A-47E8-A6A4-79A949610386}" dt="2024-04-18T13:40:59.976" v="3508" actId="27803"/>
          <ac:spMkLst>
            <pc:docMk/>
            <pc:sldMk cId="767519772" sldId="268"/>
            <ac:spMk id="7133" creationId="{684CED4D-07D5-695A-7809-72D189F2864B}"/>
          </ac:spMkLst>
        </pc:spChg>
        <pc:spChg chg="mod">
          <ac:chgData name="One Skill" userId="8d49c830ac36a521" providerId="LiveId" clId="{EA354719-4A8A-47E8-A6A4-79A949610386}" dt="2024-04-18T13:40:59.976" v="3508" actId="27803"/>
          <ac:spMkLst>
            <pc:docMk/>
            <pc:sldMk cId="767519772" sldId="268"/>
            <ac:spMk id="7134" creationId="{D0B3CDD5-1E59-B1AF-FF21-D1D5283A736B}"/>
          </ac:spMkLst>
        </pc:spChg>
        <pc:spChg chg="mod">
          <ac:chgData name="One Skill" userId="8d49c830ac36a521" providerId="LiveId" clId="{EA354719-4A8A-47E8-A6A4-79A949610386}" dt="2024-04-18T13:40:59.976" v="3508" actId="27803"/>
          <ac:spMkLst>
            <pc:docMk/>
            <pc:sldMk cId="767519772" sldId="268"/>
            <ac:spMk id="7135" creationId="{BE1B73A2-9D56-66CA-F5D5-E5A4129E419F}"/>
          </ac:spMkLst>
        </pc:spChg>
        <pc:spChg chg="mod">
          <ac:chgData name="One Skill" userId="8d49c830ac36a521" providerId="LiveId" clId="{EA354719-4A8A-47E8-A6A4-79A949610386}" dt="2024-04-18T13:40:59.976" v="3508" actId="27803"/>
          <ac:spMkLst>
            <pc:docMk/>
            <pc:sldMk cId="767519772" sldId="268"/>
            <ac:spMk id="7136" creationId="{2119E471-2922-FC92-798F-067C99C3B35A}"/>
          </ac:spMkLst>
        </pc:spChg>
        <pc:spChg chg="mod">
          <ac:chgData name="One Skill" userId="8d49c830ac36a521" providerId="LiveId" clId="{EA354719-4A8A-47E8-A6A4-79A949610386}" dt="2024-04-18T13:40:59.976" v="3508" actId="27803"/>
          <ac:spMkLst>
            <pc:docMk/>
            <pc:sldMk cId="767519772" sldId="268"/>
            <ac:spMk id="7137" creationId="{473A87BC-4A3F-7F9B-39C4-0BEA9F3B01D5}"/>
          </ac:spMkLst>
        </pc:spChg>
        <pc:spChg chg="mod">
          <ac:chgData name="One Skill" userId="8d49c830ac36a521" providerId="LiveId" clId="{EA354719-4A8A-47E8-A6A4-79A949610386}" dt="2024-04-18T13:40:59.976" v="3508" actId="27803"/>
          <ac:spMkLst>
            <pc:docMk/>
            <pc:sldMk cId="767519772" sldId="268"/>
            <ac:spMk id="7138" creationId="{0AE473D7-236B-A129-6838-769DE9CD6DAB}"/>
          </ac:spMkLst>
        </pc:spChg>
        <pc:spChg chg="mod">
          <ac:chgData name="One Skill" userId="8d49c830ac36a521" providerId="LiveId" clId="{EA354719-4A8A-47E8-A6A4-79A949610386}" dt="2024-04-18T13:40:59.976" v="3508" actId="27803"/>
          <ac:spMkLst>
            <pc:docMk/>
            <pc:sldMk cId="767519772" sldId="268"/>
            <ac:spMk id="7139" creationId="{1CF1FCA1-934C-E7A7-033A-F54BC0268F91}"/>
          </ac:spMkLst>
        </pc:spChg>
        <pc:spChg chg="mod">
          <ac:chgData name="One Skill" userId="8d49c830ac36a521" providerId="LiveId" clId="{EA354719-4A8A-47E8-A6A4-79A949610386}" dt="2024-04-18T13:40:59.976" v="3508" actId="27803"/>
          <ac:spMkLst>
            <pc:docMk/>
            <pc:sldMk cId="767519772" sldId="268"/>
            <ac:spMk id="7140" creationId="{ACA6DD94-55E0-4379-23B7-A5F7B9924D81}"/>
          </ac:spMkLst>
        </pc:spChg>
        <pc:spChg chg="mod">
          <ac:chgData name="One Skill" userId="8d49c830ac36a521" providerId="LiveId" clId="{EA354719-4A8A-47E8-A6A4-79A949610386}" dt="2024-04-18T13:40:59.976" v="3508" actId="27803"/>
          <ac:spMkLst>
            <pc:docMk/>
            <pc:sldMk cId="767519772" sldId="268"/>
            <ac:spMk id="7141" creationId="{1B331E1E-B2FC-2A7A-0990-E5082DB4F97C}"/>
          </ac:spMkLst>
        </pc:spChg>
        <pc:spChg chg="mod">
          <ac:chgData name="One Skill" userId="8d49c830ac36a521" providerId="LiveId" clId="{EA354719-4A8A-47E8-A6A4-79A949610386}" dt="2024-04-18T13:40:59.976" v="3508" actId="27803"/>
          <ac:spMkLst>
            <pc:docMk/>
            <pc:sldMk cId="767519772" sldId="268"/>
            <ac:spMk id="7142" creationId="{BB54A51F-ED9E-E887-E167-EA0390B124DA}"/>
          </ac:spMkLst>
        </pc:spChg>
        <pc:spChg chg="mod">
          <ac:chgData name="One Skill" userId="8d49c830ac36a521" providerId="LiveId" clId="{EA354719-4A8A-47E8-A6A4-79A949610386}" dt="2024-04-18T13:40:59.976" v="3508" actId="27803"/>
          <ac:spMkLst>
            <pc:docMk/>
            <pc:sldMk cId="767519772" sldId="268"/>
            <ac:spMk id="7143" creationId="{9DD92024-F014-693C-787B-E8DB56BDBE6E}"/>
          </ac:spMkLst>
        </pc:spChg>
        <pc:spChg chg="mod">
          <ac:chgData name="One Skill" userId="8d49c830ac36a521" providerId="LiveId" clId="{EA354719-4A8A-47E8-A6A4-79A949610386}" dt="2024-04-18T13:40:59.976" v="3508" actId="27803"/>
          <ac:spMkLst>
            <pc:docMk/>
            <pc:sldMk cId="767519772" sldId="268"/>
            <ac:spMk id="7144" creationId="{ACBC9578-BB1D-41A4-B62A-9E15E1DE2300}"/>
          </ac:spMkLst>
        </pc:spChg>
        <pc:spChg chg="mod">
          <ac:chgData name="One Skill" userId="8d49c830ac36a521" providerId="LiveId" clId="{EA354719-4A8A-47E8-A6A4-79A949610386}" dt="2024-04-18T13:40:59.976" v="3508" actId="27803"/>
          <ac:spMkLst>
            <pc:docMk/>
            <pc:sldMk cId="767519772" sldId="268"/>
            <ac:spMk id="7145" creationId="{0E1B3114-D85D-BFED-B738-94DE0C43A571}"/>
          </ac:spMkLst>
        </pc:spChg>
        <pc:spChg chg="mod">
          <ac:chgData name="One Skill" userId="8d49c830ac36a521" providerId="LiveId" clId="{EA354719-4A8A-47E8-A6A4-79A949610386}" dt="2024-04-18T13:40:59.976" v="3508" actId="27803"/>
          <ac:spMkLst>
            <pc:docMk/>
            <pc:sldMk cId="767519772" sldId="268"/>
            <ac:spMk id="7146" creationId="{CF57DBA6-CFB7-BA5D-E291-0D91F17897EE}"/>
          </ac:spMkLst>
        </pc:spChg>
        <pc:spChg chg="mod">
          <ac:chgData name="One Skill" userId="8d49c830ac36a521" providerId="LiveId" clId="{EA354719-4A8A-47E8-A6A4-79A949610386}" dt="2024-04-18T13:40:59.976" v="3508" actId="27803"/>
          <ac:spMkLst>
            <pc:docMk/>
            <pc:sldMk cId="767519772" sldId="268"/>
            <ac:spMk id="7147" creationId="{48F14353-E31E-462C-51C4-B5C421345D5D}"/>
          </ac:spMkLst>
        </pc:spChg>
        <pc:spChg chg="mod">
          <ac:chgData name="One Skill" userId="8d49c830ac36a521" providerId="LiveId" clId="{EA354719-4A8A-47E8-A6A4-79A949610386}" dt="2024-04-18T13:40:59.976" v="3508" actId="27803"/>
          <ac:spMkLst>
            <pc:docMk/>
            <pc:sldMk cId="767519772" sldId="268"/>
            <ac:spMk id="7148" creationId="{523CB109-FDEB-3BB3-8098-7CF743B8E83C}"/>
          </ac:spMkLst>
        </pc:spChg>
        <pc:spChg chg="mod">
          <ac:chgData name="One Skill" userId="8d49c830ac36a521" providerId="LiveId" clId="{EA354719-4A8A-47E8-A6A4-79A949610386}" dt="2024-04-18T13:40:59.976" v="3508" actId="27803"/>
          <ac:spMkLst>
            <pc:docMk/>
            <pc:sldMk cId="767519772" sldId="268"/>
            <ac:spMk id="7149" creationId="{6C334BB4-EF37-404C-6609-CF5C334A9681}"/>
          </ac:spMkLst>
        </pc:spChg>
        <pc:spChg chg="mod">
          <ac:chgData name="One Skill" userId="8d49c830ac36a521" providerId="LiveId" clId="{EA354719-4A8A-47E8-A6A4-79A949610386}" dt="2024-04-18T13:40:59.976" v="3508" actId="27803"/>
          <ac:spMkLst>
            <pc:docMk/>
            <pc:sldMk cId="767519772" sldId="268"/>
            <ac:spMk id="7150" creationId="{BE9CCDD4-94F8-2112-6249-5B4E66CA3F81}"/>
          </ac:spMkLst>
        </pc:spChg>
        <pc:spChg chg="mod">
          <ac:chgData name="One Skill" userId="8d49c830ac36a521" providerId="LiveId" clId="{EA354719-4A8A-47E8-A6A4-79A949610386}" dt="2024-04-18T13:40:59.976" v="3508" actId="27803"/>
          <ac:spMkLst>
            <pc:docMk/>
            <pc:sldMk cId="767519772" sldId="268"/>
            <ac:spMk id="7151" creationId="{36097397-A6B3-99A3-B26D-FD9213069746}"/>
          </ac:spMkLst>
        </pc:spChg>
        <pc:spChg chg="mod">
          <ac:chgData name="One Skill" userId="8d49c830ac36a521" providerId="LiveId" clId="{EA354719-4A8A-47E8-A6A4-79A949610386}" dt="2024-04-18T13:40:59.976" v="3508" actId="27803"/>
          <ac:spMkLst>
            <pc:docMk/>
            <pc:sldMk cId="767519772" sldId="268"/>
            <ac:spMk id="7152" creationId="{768D4670-CBB0-BD37-5495-79BCF74A1237}"/>
          </ac:spMkLst>
        </pc:spChg>
        <pc:spChg chg="mod">
          <ac:chgData name="One Skill" userId="8d49c830ac36a521" providerId="LiveId" clId="{EA354719-4A8A-47E8-A6A4-79A949610386}" dt="2024-04-18T13:40:59.976" v="3508" actId="27803"/>
          <ac:spMkLst>
            <pc:docMk/>
            <pc:sldMk cId="767519772" sldId="268"/>
            <ac:spMk id="7153" creationId="{71573F43-5102-3AA2-15E2-8DA3BE419002}"/>
          </ac:spMkLst>
        </pc:spChg>
        <pc:spChg chg="mod">
          <ac:chgData name="One Skill" userId="8d49c830ac36a521" providerId="LiveId" clId="{EA354719-4A8A-47E8-A6A4-79A949610386}" dt="2024-04-18T13:40:59.976" v="3508" actId="27803"/>
          <ac:spMkLst>
            <pc:docMk/>
            <pc:sldMk cId="767519772" sldId="268"/>
            <ac:spMk id="7154" creationId="{A7A12C2D-0C9F-01AE-84E6-3971098FD21E}"/>
          </ac:spMkLst>
        </pc:spChg>
        <pc:spChg chg="mod">
          <ac:chgData name="One Skill" userId="8d49c830ac36a521" providerId="LiveId" clId="{EA354719-4A8A-47E8-A6A4-79A949610386}" dt="2024-04-18T13:40:59.976" v="3508" actId="27803"/>
          <ac:spMkLst>
            <pc:docMk/>
            <pc:sldMk cId="767519772" sldId="268"/>
            <ac:spMk id="7155" creationId="{DB73ECAC-6935-0498-2EA2-E65C21CC7DC3}"/>
          </ac:spMkLst>
        </pc:spChg>
        <pc:spChg chg="mod">
          <ac:chgData name="One Skill" userId="8d49c830ac36a521" providerId="LiveId" clId="{EA354719-4A8A-47E8-A6A4-79A949610386}" dt="2024-04-18T13:40:59.976" v="3508" actId="27803"/>
          <ac:spMkLst>
            <pc:docMk/>
            <pc:sldMk cId="767519772" sldId="268"/>
            <ac:spMk id="7156" creationId="{1EFE8CFC-57F3-557E-8BB7-5F73D300CCEC}"/>
          </ac:spMkLst>
        </pc:spChg>
        <pc:spChg chg="mod">
          <ac:chgData name="One Skill" userId="8d49c830ac36a521" providerId="LiveId" clId="{EA354719-4A8A-47E8-A6A4-79A949610386}" dt="2024-04-18T13:40:59.976" v="3508" actId="27803"/>
          <ac:spMkLst>
            <pc:docMk/>
            <pc:sldMk cId="767519772" sldId="268"/>
            <ac:spMk id="7157" creationId="{7148FDC2-A406-BCBE-C0CB-4AE3F6F1AB8A}"/>
          </ac:spMkLst>
        </pc:spChg>
        <pc:spChg chg="mod">
          <ac:chgData name="One Skill" userId="8d49c830ac36a521" providerId="LiveId" clId="{EA354719-4A8A-47E8-A6A4-79A949610386}" dt="2024-04-18T13:40:59.976" v="3508" actId="27803"/>
          <ac:spMkLst>
            <pc:docMk/>
            <pc:sldMk cId="767519772" sldId="268"/>
            <ac:spMk id="7158" creationId="{D6D00191-FCF8-09E1-E818-9D573B9FAF2A}"/>
          </ac:spMkLst>
        </pc:spChg>
        <pc:spChg chg="mod">
          <ac:chgData name="One Skill" userId="8d49c830ac36a521" providerId="LiveId" clId="{EA354719-4A8A-47E8-A6A4-79A949610386}" dt="2024-04-18T13:40:59.976" v="3508" actId="27803"/>
          <ac:spMkLst>
            <pc:docMk/>
            <pc:sldMk cId="767519772" sldId="268"/>
            <ac:spMk id="7159" creationId="{0329B6B8-D821-A3D1-A6D6-91A377F7D244}"/>
          </ac:spMkLst>
        </pc:spChg>
        <pc:spChg chg="mod">
          <ac:chgData name="One Skill" userId="8d49c830ac36a521" providerId="LiveId" clId="{EA354719-4A8A-47E8-A6A4-79A949610386}" dt="2024-04-18T13:40:59.976" v="3508" actId="27803"/>
          <ac:spMkLst>
            <pc:docMk/>
            <pc:sldMk cId="767519772" sldId="268"/>
            <ac:spMk id="7160" creationId="{CE019368-772A-FF30-7F61-7BCE0C8E0694}"/>
          </ac:spMkLst>
        </pc:spChg>
        <pc:spChg chg="mod">
          <ac:chgData name="One Skill" userId="8d49c830ac36a521" providerId="LiveId" clId="{EA354719-4A8A-47E8-A6A4-79A949610386}" dt="2024-04-18T13:40:59.976" v="3508" actId="27803"/>
          <ac:spMkLst>
            <pc:docMk/>
            <pc:sldMk cId="767519772" sldId="268"/>
            <ac:spMk id="7161" creationId="{5554FD83-F86B-E3C0-AEC0-0CBD3281249D}"/>
          </ac:spMkLst>
        </pc:spChg>
        <pc:spChg chg="mod">
          <ac:chgData name="One Skill" userId="8d49c830ac36a521" providerId="LiveId" clId="{EA354719-4A8A-47E8-A6A4-79A949610386}" dt="2024-04-18T13:40:59.976" v="3508" actId="27803"/>
          <ac:spMkLst>
            <pc:docMk/>
            <pc:sldMk cId="767519772" sldId="268"/>
            <ac:spMk id="7162" creationId="{E579A8A7-0B82-482E-EE2B-DAC0CFB53459}"/>
          </ac:spMkLst>
        </pc:spChg>
        <pc:spChg chg="mod">
          <ac:chgData name="One Skill" userId="8d49c830ac36a521" providerId="LiveId" clId="{EA354719-4A8A-47E8-A6A4-79A949610386}" dt="2024-04-18T13:40:59.976" v="3508" actId="27803"/>
          <ac:spMkLst>
            <pc:docMk/>
            <pc:sldMk cId="767519772" sldId="268"/>
            <ac:spMk id="7163" creationId="{530BCB82-7615-C4B6-D889-82D33EB6C111}"/>
          </ac:spMkLst>
        </pc:spChg>
        <pc:spChg chg="mod">
          <ac:chgData name="One Skill" userId="8d49c830ac36a521" providerId="LiveId" clId="{EA354719-4A8A-47E8-A6A4-79A949610386}" dt="2024-04-18T13:40:59.976" v="3508" actId="27803"/>
          <ac:spMkLst>
            <pc:docMk/>
            <pc:sldMk cId="767519772" sldId="268"/>
            <ac:spMk id="7164" creationId="{8BD5CA9F-4D9E-E0EE-23DD-7C9C1C6FC016}"/>
          </ac:spMkLst>
        </pc:spChg>
        <pc:spChg chg="mod">
          <ac:chgData name="One Skill" userId="8d49c830ac36a521" providerId="LiveId" clId="{EA354719-4A8A-47E8-A6A4-79A949610386}" dt="2024-04-18T13:40:59.976" v="3508" actId="27803"/>
          <ac:spMkLst>
            <pc:docMk/>
            <pc:sldMk cId="767519772" sldId="268"/>
            <ac:spMk id="7165" creationId="{9827940A-98C5-0092-B815-CA3916587191}"/>
          </ac:spMkLst>
        </pc:spChg>
        <pc:spChg chg="mod">
          <ac:chgData name="One Skill" userId="8d49c830ac36a521" providerId="LiveId" clId="{EA354719-4A8A-47E8-A6A4-79A949610386}" dt="2024-04-18T13:40:59.976" v="3508" actId="27803"/>
          <ac:spMkLst>
            <pc:docMk/>
            <pc:sldMk cId="767519772" sldId="268"/>
            <ac:spMk id="7166" creationId="{5CD789CB-5685-E725-087D-E4A938C38B8C}"/>
          </ac:spMkLst>
        </pc:spChg>
        <pc:spChg chg="mod">
          <ac:chgData name="One Skill" userId="8d49c830ac36a521" providerId="LiveId" clId="{EA354719-4A8A-47E8-A6A4-79A949610386}" dt="2024-04-18T13:40:59.976" v="3508" actId="27803"/>
          <ac:spMkLst>
            <pc:docMk/>
            <pc:sldMk cId="767519772" sldId="268"/>
            <ac:spMk id="7167" creationId="{DEC712C3-252E-6DA0-A1FB-262247F26736}"/>
          </ac:spMkLst>
        </pc:spChg>
        <pc:spChg chg="mod">
          <ac:chgData name="One Skill" userId="8d49c830ac36a521" providerId="LiveId" clId="{EA354719-4A8A-47E8-A6A4-79A949610386}" dt="2024-04-18T13:40:59.976" v="3508" actId="27803"/>
          <ac:spMkLst>
            <pc:docMk/>
            <pc:sldMk cId="767519772" sldId="268"/>
            <ac:spMk id="7168" creationId="{CF98934C-DB6D-25D4-D041-A13D80B85C2F}"/>
          </ac:spMkLst>
        </pc:spChg>
        <pc:spChg chg="mod">
          <ac:chgData name="One Skill" userId="8d49c830ac36a521" providerId="LiveId" clId="{EA354719-4A8A-47E8-A6A4-79A949610386}" dt="2024-04-18T13:40:59.976" v="3508" actId="27803"/>
          <ac:spMkLst>
            <pc:docMk/>
            <pc:sldMk cId="767519772" sldId="268"/>
            <ac:spMk id="7169" creationId="{29F55F21-81A8-9E54-401F-B5695CCD4F3E}"/>
          </ac:spMkLst>
        </pc:spChg>
        <pc:spChg chg="mod">
          <ac:chgData name="One Skill" userId="8d49c830ac36a521" providerId="LiveId" clId="{EA354719-4A8A-47E8-A6A4-79A949610386}" dt="2024-04-18T13:40:59.976" v="3508" actId="27803"/>
          <ac:spMkLst>
            <pc:docMk/>
            <pc:sldMk cId="767519772" sldId="268"/>
            <ac:spMk id="7170" creationId="{6368F71E-487E-5717-0DA3-2F1671739D61}"/>
          </ac:spMkLst>
        </pc:spChg>
        <pc:spChg chg="mod">
          <ac:chgData name="One Skill" userId="8d49c830ac36a521" providerId="LiveId" clId="{EA354719-4A8A-47E8-A6A4-79A949610386}" dt="2024-04-18T13:40:59.976" v="3508" actId="27803"/>
          <ac:spMkLst>
            <pc:docMk/>
            <pc:sldMk cId="767519772" sldId="268"/>
            <ac:spMk id="7171" creationId="{AA0B265F-2993-B747-C31D-0FCED8126A32}"/>
          </ac:spMkLst>
        </pc:spChg>
        <pc:spChg chg="mod">
          <ac:chgData name="One Skill" userId="8d49c830ac36a521" providerId="LiveId" clId="{EA354719-4A8A-47E8-A6A4-79A949610386}" dt="2024-04-18T13:40:59.976" v="3508" actId="27803"/>
          <ac:spMkLst>
            <pc:docMk/>
            <pc:sldMk cId="767519772" sldId="268"/>
            <ac:spMk id="7172" creationId="{92675939-D579-50BC-4638-0C5DD419FDEE}"/>
          </ac:spMkLst>
        </pc:spChg>
        <pc:spChg chg="mod">
          <ac:chgData name="One Skill" userId="8d49c830ac36a521" providerId="LiveId" clId="{EA354719-4A8A-47E8-A6A4-79A949610386}" dt="2024-04-18T13:40:59.976" v="3508" actId="27803"/>
          <ac:spMkLst>
            <pc:docMk/>
            <pc:sldMk cId="767519772" sldId="268"/>
            <ac:spMk id="7173" creationId="{7546B591-E9DD-5EFF-A311-63C18E61FF41}"/>
          </ac:spMkLst>
        </pc:spChg>
        <pc:spChg chg="mod">
          <ac:chgData name="One Skill" userId="8d49c830ac36a521" providerId="LiveId" clId="{EA354719-4A8A-47E8-A6A4-79A949610386}" dt="2024-04-18T13:40:59.976" v="3508" actId="27803"/>
          <ac:spMkLst>
            <pc:docMk/>
            <pc:sldMk cId="767519772" sldId="268"/>
            <ac:spMk id="7174" creationId="{7D12D6B3-A914-717B-4E7D-3F23893FE422}"/>
          </ac:spMkLst>
        </pc:spChg>
        <pc:spChg chg="mod">
          <ac:chgData name="One Skill" userId="8d49c830ac36a521" providerId="LiveId" clId="{EA354719-4A8A-47E8-A6A4-79A949610386}" dt="2024-04-18T13:40:59.976" v="3508" actId="27803"/>
          <ac:spMkLst>
            <pc:docMk/>
            <pc:sldMk cId="767519772" sldId="268"/>
            <ac:spMk id="7175" creationId="{AE9812E4-B49F-3652-8619-60D30F4DE741}"/>
          </ac:spMkLst>
        </pc:spChg>
        <pc:spChg chg="mod">
          <ac:chgData name="One Skill" userId="8d49c830ac36a521" providerId="LiveId" clId="{EA354719-4A8A-47E8-A6A4-79A949610386}" dt="2024-04-18T13:40:59.976" v="3508" actId="27803"/>
          <ac:spMkLst>
            <pc:docMk/>
            <pc:sldMk cId="767519772" sldId="268"/>
            <ac:spMk id="7176" creationId="{0EB5CD02-B379-5A66-8D2D-E373B6FD4854}"/>
          </ac:spMkLst>
        </pc:spChg>
        <pc:spChg chg="mod">
          <ac:chgData name="One Skill" userId="8d49c830ac36a521" providerId="LiveId" clId="{EA354719-4A8A-47E8-A6A4-79A949610386}" dt="2024-04-18T13:40:59.976" v="3508" actId="27803"/>
          <ac:spMkLst>
            <pc:docMk/>
            <pc:sldMk cId="767519772" sldId="268"/>
            <ac:spMk id="7177" creationId="{0713140E-01D7-1519-949F-CA0F74F1D1BC}"/>
          </ac:spMkLst>
        </pc:spChg>
        <pc:spChg chg="mod">
          <ac:chgData name="One Skill" userId="8d49c830ac36a521" providerId="LiveId" clId="{EA354719-4A8A-47E8-A6A4-79A949610386}" dt="2024-04-18T13:40:59.976" v="3508" actId="27803"/>
          <ac:spMkLst>
            <pc:docMk/>
            <pc:sldMk cId="767519772" sldId="268"/>
            <ac:spMk id="7178" creationId="{2521932B-0B67-BCA5-190E-523D525AF2F9}"/>
          </ac:spMkLst>
        </pc:spChg>
        <pc:spChg chg="mod">
          <ac:chgData name="One Skill" userId="8d49c830ac36a521" providerId="LiveId" clId="{EA354719-4A8A-47E8-A6A4-79A949610386}" dt="2024-04-18T13:40:59.976" v="3508" actId="27803"/>
          <ac:spMkLst>
            <pc:docMk/>
            <pc:sldMk cId="767519772" sldId="268"/>
            <ac:spMk id="7179" creationId="{312C19D3-9ACA-9559-9703-BBE05D1253B7}"/>
          </ac:spMkLst>
        </pc:spChg>
        <pc:spChg chg="mod">
          <ac:chgData name="One Skill" userId="8d49c830ac36a521" providerId="LiveId" clId="{EA354719-4A8A-47E8-A6A4-79A949610386}" dt="2024-04-18T13:40:59.976" v="3508" actId="27803"/>
          <ac:spMkLst>
            <pc:docMk/>
            <pc:sldMk cId="767519772" sldId="268"/>
            <ac:spMk id="7180" creationId="{5ECCE5B3-26FB-6632-7BD9-C3993FACB78C}"/>
          </ac:spMkLst>
        </pc:spChg>
        <pc:spChg chg="mod">
          <ac:chgData name="One Skill" userId="8d49c830ac36a521" providerId="LiveId" clId="{EA354719-4A8A-47E8-A6A4-79A949610386}" dt="2024-04-18T13:40:59.976" v="3508" actId="27803"/>
          <ac:spMkLst>
            <pc:docMk/>
            <pc:sldMk cId="767519772" sldId="268"/>
            <ac:spMk id="7181" creationId="{C08D4878-1F69-65CC-54F9-E38C3C503385}"/>
          </ac:spMkLst>
        </pc:spChg>
        <pc:spChg chg="mod">
          <ac:chgData name="One Skill" userId="8d49c830ac36a521" providerId="LiveId" clId="{EA354719-4A8A-47E8-A6A4-79A949610386}" dt="2024-04-18T13:40:59.976" v="3508" actId="27803"/>
          <ac:spMkLst>
            <pc:docMk/>
            <pc:sldMk cId="767519772" sldId="268"/>
            <ac:spMk id="7182" creationId="{0C6B32E8-AF45-6AD7-D4C8-6A133756339F}"/>
          </ac:spMkLst>
        </pc:spChg>
        <pc:spChg chg="mod">
          <ac:chgData name="One Skill" userId="8d49c830ac36a521" providerId="LiveId" clId="{EA354719-4A8A-47E8-A6A4-79A949610386}" dt="2024-04-18T13:40:59.976" v="3508" actId="27803"/>
          <ac:spMkLst>
            <pc:docMk/>
            <pc:sldMk cId="767519772" sldId="268"/>
            <ac:spMk id="7183" creationId="{04022A07-7782-AF69-14F2-BFD6FCA3A5AC}"/>
          </ac:spMkLst>
        </pc:spChg>
        <pc:spChg chg="mod">
          <ac:chgData name="One Skill" userId="8d49c830ac36a521" providerId="LiveId" clId="{EA354719-4A8A-47E8-A6A4-79A949610386}" dt="2024-04-18T13:40:59.976" v="3508" actId="27803"/>
          <ac:spMkLst>
            <pc:docMk/>
            <pc:sldMk cId="767519772" sldId="268"/>
            <ac:spMk id="7184" creationId="{D324A8F2-1EBB-6907-8395-3DCB5F3129EC}"/>
          </ac:spMkLst>
        </pc:spChg>
        <pc:spChg chg="mod">
          <ac:chgData name="One Skill" userId="8d49c830ac36a521" providerId="LiveId" clId="{EA354719-4A8A-47E8-A6A4-79A949610386}" dt="2024-04-18T13:40:59.976" v="3508" actId="27803"/>
          <ac:spMkLst>
            <pc:docMk/>
            <pc:sldMk cId="767519772" sldId="268"/>
            <ac:spMk id="7185" creationId="{7A27BE74-5CBE-4C48-6D27-84790B406203}"/>
          </ac:spMkLst>
        </pc:spChg>
        <pc:spChg chg="mod">
          <ac:chgData name="One Skill" userId="8d49c830ac36a521" providerId="LiveId" clId="{EA354719-4A8A-47E8-A6A4-79A949610386}" dt="2024-04-18T13:40:59.976" v="3508" actId="27803"/>
          <ac:spMkLst>
            <pc:docMk/>
            <pc:sldMk cId="767519772" sldId="268"/>
            <ac:spMk id="7186" creationId="{6CECFC06-96AC-2525-A504-C1BD52B35261}"/>
          </ac:spMkLst>
        </pc:spChg>
        <pc:spChg chg="mod">
          <ac:chgData name="One Skill" userId="8d49c830ac36a521" providerId="LiveId" clId="{EA354719-4A8A-47E8-A6A4-79A949610386}" dt="2024-04-18T13:40:59.976" v="3508" actId="27803"/>
          <ac:spMkLst>
            <pc:docMk/>
            <pc:sldMk cId="767519772" sldId="268"/>
            <ac:spMk id="7187" creationId="{D1866D3E-7738-E973-4A6B-41A31B1BC1D1}"/>
          </ac:spMkLst>
        </pc:spChg>
        <pc:spChg chg="mod">
          <ac:chgData name="One Skill" userId="8d49c830ac36a521" providerId="LiveId" clId="{EA354719-4A8A-47E8-A6A4-79A949610386}" dt="2024-04-18T13:40:59.976" v="3508" actId="27803"/>
          <ac:spMkLst>
            <pc:docMk/>
            <pc:sldMk cId="767519772" sldId="268"/>
            <ac:spMk id="7188" creationId="{D54A78A3-6032-6CF5-4545-3752E79BD64C}"/>
          </ac:spMkLst>
        </pc:spChg>
        <pc:spChg chg="mod">
          <ac:chgData name="One Skill" userId="8d49c830ac36a521" providerId="LiveId" clId="{EA354719-4A8A-47E8-A6A4-79A949610386}" dt="2024-04-18T13:40:59.976" v="3508" actId="27803"/>
          <ac:spMkLst>
            <pc:docMk/>
            <pc:sldMk cId="767519772" sldId="268"/>
            <ac:spMk id="7189" creationId="{0CB24D0A-FAB8-0E18-C2AC-239EB8BD8AA1}"/>
          </ac:spMkLst>
        </pc:spChg>
        <pc:spChg chg="mod">
          <ac:chgData name="One Skill" userId="8d49c830ac36a521" providerId="LiveId" clId="{EA354719-4A8A-47E8-A6A4-79A949610386}" dt="2024-04-18T13:40:59.976" v="3508" actId="27803"/>
          <ac:spMkLst>
            <pc:docMk/>
            <pc:sldMk cId="767519772" sldId="268"/>
            <ac:spMk id="7190" creationId="{536485D9-957C-DC7A-7C93-6F339B326FEC}"/>
          </ac:spMkLst>
        </pc:spChg>
        <pc:spChg chg="mod">
          <ac:chgData name="One Skill" userId="8d49c830ac36a521" providerId="LiveId" clId="{EA354719-4A8A-47E8-A6A4-79A949610386}" dt="2024-04-18T13:40:59.976" v="3508" actId="27803"/>
          <ac:spMkLst>
            <pc:docMk/>
            <pc:sldMk cId="767519772" sldId="268"/>
            <ac:spMk id="7191" creationId="{B0132FE0-A277-CD7F-DD31-36EAEC5BE1E0}"/>
          </ac:spMkLst>
        </pc:spChg>
        <pc:spChg chg="mod">
          <ac:chgData name="One Skill" userId="8d49c830ac36a521" providerId="LiveId" clId="{EA354719-4A8A-47E8-A6A4-79A949610386}" dt="2024-04-18T13:40:59.976" v="3508" actId="27803"/>
          <ac:spMkLst>
            <pc:docMk/>
            <pc:sldMk cId="767519772" sldId="268"/>
            <ac:spMk id="7192" creationId="{DC3ACB71-63E8-CFC3-0E92-8A15C6DE1A16}"/>
          </ac:spMkLst>
        </pc:spChg>
        <pc:spChg chg="mod">
          <ac:chgData name="One Skill" userId="8d49c830ac36a521" providerId="LiveId" clId="{EA354719-4A8A-47E8-A6A4-79A949610386}" dt="2024-04-18T13:40:59.976" v="3508" actId="27803"/>
          <ac:spMkLst>
            <pc:docMk/>
            <pc:sldMk cId="767519772" sldId="268"/>
            <ac:spMk id="7193" creationId="{E7977C8B-3C5C-D480-CCE0-0CF0504A80A9}"/>
          </ac:spMkLst>
        </pc:spChg>
        <pc:spChg chg="mod">
          <ac:chgData name="One Skill" userId="8d49c830ac36a521" providerId="LiveId" clId="{EA354719-4A8A-47E8-A6A4-79A949610386}" dt="2024-04-18T13:40:59.976" v="3508" actId="27803"/>
          <ac:spMkLst>
            <pc:docMk/>
            <pc:sldMk cId="767519772" sldId="268"/>
            <ac:spMk id="7194" creationId="{F1DD9E77-F799-61AD-A88F-39E031CC19A1}"/>
          </ac:spMkLst>
        </pc:spChg>
        <pc:spChg chg="mod">
          <ac:chgData name="One Skill" userId="8d49c830ac36a521" providerId="LiveId" clId="{EA354719-4A8A-47E8-A6A4-79A949610386}" dt="2024-04-18T13:40:59.976" v="3508" actId="27803"/>
          <ac:spMkLst>
            <pc:docMk/>
            <pc:sldMk cId="767519772" sldId="268"/>
            <ac:spMk id="7195" creationId="{BEF8546B-1104-4973-5E2C-8824D6A8E12A}"/>
          </ac:spMkLst>
        </pc:spChg>
        <pc:spChg chg="mod">
          <ac:chgData name="One Skill" userId="8d49c830ac36a521" providerId="LiveId" clId="{EA354719-4A8A-47E8-A6A4-79A949610386}" dt="2024-04-18T13:40:59.976" v="3508" actId="27803"/>
          <ac:spMkLst>
            <pc:docMk/>
            <pc:sldMk cId="767519772" sldId="268"/>
            <ac:spMk id="7196" creationId="{0D2E0BD6-D7A3-ED3E-32DC-8B8D8AF3516D}"/>
          </ac:spMkLst>
        </pc:spChg>
        <pc:spChg chg="mod">
          <ac:chgData name="One Skill" userId="8d49c830ac36a521" providerId="LiveId" clId="{EA354719-4A8A-47E8-A6A4-79A949610386}" dt="2024-04-18T13:40:59.976" v="3508" actId="27803"/>
          <ac:spMkLst>
            <pc:docMk/>
            <pc:sldMk cId="767519772" sldId="268"/>
            <ac:spMk id="7197" creationId="{8557BB07-DF81-AF65-A7DA-19258D9CC45A}"/>
          </ac:spMkLst>
        </pc:spChg>
        <pc:spChg chg="mod">
          <ac:chgData name="One Skill" userId="8d49c830ac36a521" providerId="LiveId" clId="{EA354719-4A8A-47E8-A6A4-79A949610386}" dt="2024-04-18T13:40:59.976" v="3508" actId="27803"/>
          <ac:spMkLst>
            <pc:docMk/>
            <pc:sldMk cId="767519772" sldId="268"/>
            <ac:spMk id="7198" creationId="{E046BC57-1553-7D1C-EDEA-4E8F5AF2742D}"/>
          </ac:spMkLst>
        </pc:spChg>
        <pc:spChg chg="mod">
          <ac:chgData name="One Skill" userId="8d49c830ac36a521" providerId="LiveId" clId="{EA354719-4A8A-47E8-A6A4-79A949610386}" dt="2024-04-18T13:40:59.976" v="3508" actId="27803"/>
          <ac:spMkLst>
            <pc:docMk/>
            <pc:sldMk cId="767519772" sldId="268"/>
            <ac:spMk id="7199" creationId="{F89AD097-91F6-A553-CB65-7F4E8C0DFCFC}"/>
          </ac:spMkLst>
        </pc:spChg>
        <pc:spChg chg="mod">
          <ac:chgData name="One Skill" userId="8d49c830ac36a521" providerId="LiveId" clId="{EA354719-4A8A-47E8-A6A4-79A949610386}" dt="2024-04-18T13:40:59.976" v="3508" actId="27803"/>
          <ac:spMkLst>
            <pc:docMk/>
            <pc:sldMk cId="767519772" sldId="268"/>
            <ac:spMk id="7200" creationId="{07E37A69-3901-BFEB-3147-8FC30F30A62F}"/>
          </ac:spMkLst>
        </pc:spChg>
        <pc:spChg chg="mod">
          <ac:chgData name="One Skill" userId="8d49c830ac36a521" providerId="LiveId" clId="{EA354719-4A8A-47E8-A6A4-79A949610386}" dt="2024-04-18T13:40:59.976" v="3508" actId="27803"/>
          <ac:spMkLst>
            <pc:docMk/>
            <pc:sldMk cId="767519772" sldId="268"/>
            <ac:spMk id="7201" creationId="{6E1DF912-907B-51EE-D503-BE94C91E86C0}"/>
          </ac:spMkLst>
        </pc:spChg>
        <pc:spChg chg="mod">
          <ac:chgData name="One Skill" userId="8d49c830ac36a521" providerId="LiveId" clId="{EA354719-4A8A-47E8-A6A4-79A949610386}" dt="2024-04-18T13:40:59.976" v="3508" actId="27803"/>
          <ac:spMkLst>
            <pc:docMk/>
            <pc:sldMk cId="767519772" sldId="268"/>
            <ac:spMk id="7202" creationId="{BE798AF7-4769-E41B-6D4C-1414245598D5}"/>
          </ac:spMkLst>
        </pc:spChg>
        <pc:spChg chg="mod">
          <ac:chgData name="One Skill" userId="8d49c830ac36a521" providerId="LiveId" clId="{EA354719-4A8A-47E8-A6A4-79A949610386}" dt="2024-04-18T13:40:59.976" v="3508" actId="27803"/>
          <ac:spMkLst>
            <pc:docMk/>
            <pc:sldMk cId="767519772" sldId="268"/>
            <ac:spMk id="7203" creationId="{A59D26EB-A70C-A567-D5E4-160DC059D768}"/>
          </ac:spMkLst>
        </pc:spChg>
        <pc:spChg chg="mod">
          <ac:chgData name="One Skill" userId="8d49c830ac36a521" providerId="LiveId" clId="{EA354719-4A8A-47E8-A6A4-79A949610386}" dt="2024-04-18T13:40:59.976" v="3508" actId="27803"/>
          <ac:spMkLst>
            <pc:docMk/>
            <pc:sldMk cId="767519772" sldId="268"/>
            <ac:spMk id="7204" creationId="{9BA8301C-DA35-635C-B6E5-DA2C3D1AA98C}"/>
          </ac:spMkLst>
        </pc:spChg>
        <pc:spChg chg="mod">
          <ac:chgData name="One Skill" userId="8d49c830ac36a521" providerId="LiveId" clId="{EA354719-4A8A-47E8-A6A4-79A949610386}" dt="2024-04-18T13:40:59.976" v="3508" actId="27803"/>
          <ac:spMkLst>
            <pc:docMk/>
            <pc:sldMk cId="767519772" sldId="268"/>
            <ac:spMk id="7205" creationId="{47A2F137-8538-0C9B-113B-999CA3746ACB}"/>
          </ac:spMkLst>
        </pc:spChg>
        <pc:spChg chg="mod">
          <ac:chgData name="One Skill" userId="8d49c830ac36a521" providerId="LiveId" clId="{EA354719-4A8A-47E8-A6A4-79A949610386}" dt="2024-04-18T13:40:59.976" v="3508" actId="27803"/>
          <ac:spMkLst>
            <pc:docMk/>
            <pc:sldMk cId="767519772" sldId="268"/>
            <ac:spMk id="7206" creationId="{FA89A1E6-1994-41B6-7D11-D0C9073E7CA1}"/>
          </ac:spMkLst>
        </pc:spChg>
        <pc:spChg chg="mod">
          <ac:chgData name="One Skill" userId="8d49c830ac36a521" providerId="LiveId" clId="{EA354719-4A8A-47E8-A6A4-79A949610386}" dt="2024-04-18T13:40:59.976" v="3508" actId="27803"/>
          <ac:spMkLst>
            <pc:docMk/>
            <pc:sldMk cId="767519772" sldId="268"/>
            <ac:spMk id="7207" creationId="{BDF92FEE-56D6-0319-BCB2-195C3D7FD203}"/>
          </ac:spMkLst>
        </pc:spChg>
        <pc:spChg chg="mod">
          <ac:chgData name="One Skill" userId="8d49c830ac36a521" providerId="LiveId" clId="{EA354719-4A8A-47E8-A6A4-79A949610386}" dt="2024-04-18T13:40:59.976" v="3508" actId="27803"/>
          <ac:spMkLst>
            <pc:docMk/>
            <pc:sldMk cId="767519772" sldId="268"/>
            <ac:spMk id="7208" creationId="{9369DF16-B0CE-1787-3297-EC22490AE3CE}"/>
          </ac:spMkLst>
        </pc:spChg>
        <pc:spChg chg="mod">
          <ac:chgData name="One Skill" userId="8d49c830ac36a521" providerId="LiveId" clId="{EA354719-4A8A-47E8-A6A4-79A949610386}" dt="2024-04-18T13:40:59.976" v="3508" actId="27803"/>
          <ac:spMkLst>
            <pc:docMk/>
            <pc:sldMk cId="767519772" sldId="268"/>
            <ac:spMk id="7209" creationId="{6E19A77F-AB3B-E344-5F01-A6B148420FE9}"/>
          </ac:spMkLst>
        </pc:spChg>
        <pc:spChg chg="mod">
          <ac:chgData name="One Skill" userId="8d49c830ac36a521" providerId="LiveId" clId="{EA354719-4A8A-47E8-A6A4-79A949610386}" dt="2024-04-18T13:40:59.976" v="3508" actId="27803"/>
          <ac:spMkLst>
            <pc:docMk/>
            <pc:sldMk cId="767519772" sldId="268"/>
            <ac:spMk id="7210" creationId="{AA5F5898-9C85-6DDE-009F-9C3314D0B23B}"/>
          </ac:spMkLst>
        </pc:spChg>
        <pc:spChg chg="mod">
          <ac:chgData name="One Skill" userId="8d49c830ac36a521" providerId="LiveId" clId="{EA354719-4A8A-47E8-A6A4-79A949610386}" dt="2024-04-18T13:40:59.976" v="3508" actId="27803"/>
          <ac:spMkLst>
            <pc:docMk/>
            <pc:sldMk cId="767519772" sldId="268"/>
            <ac:spMk id="7211" creationId="{2C2194D1-B090-2DC3-4ED3-D129E05CDFB9}"/>
          </ac:spMkLst>
        </pc:spChg>
        <pc:spChg chg="mod">
          <ac:chgData name="One Skill" userId="8d49c830ac36a521" providerId="LiveId" clId="{EA354719-4A8A-47E8-A6A4-79A949610386}" dt="2024-04-18T13:40:59.976" v="3508" actId="27803"/>
          <ac:spMkLst>
            <pc:docMk/>
            <pc:sldMk cId="767519772" sldId="268"/>
            <ac:spMk id="7212" creationId="{DF81BDCA-71A3-53C4-D391-A2982BDA7D62}"/>
          </ac:spMkLst>
        </pc:spChg>
        <pc:spChg chg="mod">
          <ac:chgData name="One Skill" userId="8d49c830ac36a521" providerId="LiveId" clId="{EA354719-4A8A-47E8-A6A4-79A949610386}" dt="2024-04-18T13:40:59.976" v="3508" actId="27803"/>
          <ac:spMkLst>
            <pc:docMk/>
            <pc:sldMk cId="767519772" sldId="268"/>
            <ac:spMk id="7213" creationId="{58557495-4FB1-196F-9287-9A221EB0C05C}"/>
          </ac:spMkLst>
        </pc:spChg>
        <pc:spChg chg="mod">
          <ac:chgData name="One Skill" userId="8d49c830ac36a521" providerId="LiveId" clId="{EA354719-4A8A-47E8-A6A4-79A949610386}" dt="2024-04-18T13:40:59.976" v="3508" actId="27803"/>
          <ac:spMkLst>
            <pc:docMk/>
            <pc:sldMk cId="767519772" sldId="268"/>
            <ac:spMk id="7214" creationId="{235D1A11-3F2B-A246-56EA-78F03B93F220}"/>
          </ac:spMkLst>
        </pc:spChg>
        <pc:spChg chg="mod">
          <ac:chgData name="One Skill" userId="8d49c830ac36a521" providerId="LiveId" clId="{EA354719-4A8A-47E8-A6A4-79A949610386}" dt="2024-04-18T13:40:59.976" v="3508" actId="27803"/>
          <ac:spMkLst>
            <pc:docMk/>
            <pc:sldMk cId="767519772" sldId="268"/>
            <ac:spMk id="7215" creationId="{96F4426E-E4C0-65D1-6D0D-6631CB058478}"/>
          </ac:spMkLst>
        </pc:spChg>
        <pc:spChg chg="mod">
          <ac:chgData name="One Skill" userId="8d49c830ac36a521" providerId="LiveId" clId="{EA354719-4A8A-47E8-A6A4-79A949610386}" dt="2024-04-18T13:40:59.976" v="3508" actId="27803"/>
          <ac:spMkLst>
            <pc:docMk/>
            <pc:sldMk cId="767519772" sldId="268"/>
            <ac:spMk id="7216" creationId="{B67CE1C6-4B71-0471-8202-A3420D87AEE6}"/>
          </ac:spMkLst>
        </pc:spChg>
        <pc:spChg chg="mod">
          <ac:chgData name="One Skill" userId="8d49c830ac36a521" providerId="LiveId" clId="{EA354719-4A8A-47E8-A6A4-79A949610386}" dt="2024-04-18T13:40:59.976" v="3508" actId="27803"/>
          <ac:spMkLst>
            <pc:docMk/>
            <pc:sldMk cId="767519772" sldId="268"/>
            <ac:spMk id="7217" creationId="{12648330-3E71-D704-453F-57E03196032C}"/>
          </ac:spMkLst>
        </pc:spChg>
        <pc:spChg chg="mod">
          <ac:chgData name="One Skill" userId="8d49c830ac36a521" providerId="LiveId" clId="{EA354719-4A8A-47E8-A6A4-79A949610386}" dt="2024-04-18T13:40:59.976" v="3508" actId="27803"/>
          <ac:spMkLst>
            <pc:docMk/>
            <pc:sldMk cId="767519772" sldId="268"/>
            <ac:spMk id="7218" creationId="{6F7EA835-3BED-0438-181B-755DA1B9CADD}"/>
          </ac:spMkLst>
        </pc:spChg>
        <pc:spChg chg="mod">
          <ac:chgData name="One Skill" userId="8d49c830ac36a521" providerId="LiveId" clId="{EA354719-4A8A-47E8-A6A4-79A949610386}" dt="2024-04-18T13:40:59.976" v="3508" actId="27803"/>
          <ac:spMkLst>
            <pc:docMk/>
            <pc:sldMk cId="767519772" sldId="268"/>
            <ac:spMk id="7219" creationId="{53DA3C0A-6A79-5100-5CD7-8B3102EE747E}"/>
          </ac:spMkLst>
        </pc:spChg>
        <pc:spChg chg="mod">
          <ac:chgData name="One Skill" userId="8d49c830ac36a521" providerId="LiveId" clId="{EA354719-4A8A-47E8-A6A4-79A949610386}" dt="2024-04-18T13:40:59.976" v="3508" actId="27803"/>
          <ac:spMkLst>
            <pc:docMk/>
            <pc:sldMk cId="767519772" sldId="268"/>
            <ac:spMk id="7220" creationId="{F295084D-2804-16A7-09FC-E2439B8DAE01}"/>
          </ac:spMkLst>
        </pc:spChg>
        <pc:spChg chg="mod">
          <ac:chgData name="One Skill" userId="8d49c830ac36a521" providerId="LiveId" clId="{EA354719-4A8A-47E8-A6A4-79A949610386}" dt="2024-04-18T13:40:59.976" v="3508" actId="27803"/>
          <ac:spMkLst>
            <pc:docMk/>
            <pc:sldMk cId="767519772" sldId="268"/>
            <ac:spMk id="7221" creationId="{DACD4F68-9771-9B83-88F8-1C7E34BEB8EA}"/>
          </ac:spMkLst>
        </pc:spChg>
        <pc:spChg chg="mod">
          <ac:chgData name="One Skill" userId="8d49c830ac36a521" providerId="LiveId" clId="{EA354719-4A8A-47E8-A6A4-79A949610386}" dt="2024-04-18T13:40:59.976" v="3508" actId="27803"/>
          <ac:spMkLst>
            <pc:docMk/>
            <pc:sldMk cId="767519772" sldId="268"/>
            <ac:spMk id="7222" creationId="{DD15DB54-F061-73D0-9858-78C643A5B6CF}"/>
          </ac:spMkLst>
        </pc:spChg>
        <pc:spChg chg="mod">
          <ac:chgData name="One Skill" userId="8d49c830ac36a521" providerId="LiveId" clId="{EA354719-4A8A-47E8-A6A4-79A949610386}" dt="2024-04-18T13:40:59.976" v="3508" actId="27803"/>
          <ac:spMkLst>
            <pc:docMk/>
            <pc:sldMk cId="767519772" sldId="268"/>
            <ac:spMk id="7223" creationId="{70792A0E-3034-4B29-417A-04290B6BFD16}"/>
          </ac:spMkLst>
        </pc:spChg>
        <pc:spChg chg="mod">
          <ac:chgData name="One Skill" userId="8d49c830ac36a521" providerId="LiveId" clId="{EA354719-4A8A-47E8-A6A4-79A949610386}" dt="2024-04-18T13:40:59.976" v="3508" actId="27803"/>
          <ac:spMkLst>
            <pc:docMk/>
            <pc:sldMk cId="767519772" sldId="268"/>
            <ac:spMk id="7224" creationId="{CAF62D5F-055B-2A2F-C1AE-00B1A9D6613D}"/>
          </ac:spMkLst>
        </pc:spChg>
        <pc:spChg chg="mod">
          <ac:chgData name="One Skill" userId="8d49c830ac36a521" providerId="LiveId" clId="{EA354719-4A8A-47E8-A6A4-79A949610386}" dt="2024-04-18T13:40:59.976" v="3508" actId="27803"/>
          <ac:spMkLst>
            <pc:docMk/>
            <pc:sldMk cId="767519772" sldId="268"/>
            <ac:spMk id="7225" creationId="{D0CF6D70-195A-BDE0-AEFF-BCD2E4C02487}"/>
          </ac:spMkLst>
        </pc:spChg>
        <pc:spChg chg="mod">
          <ac:chgData name="One Skill" userId="8d49c830ac36a521" providerId="LiveId" clId="{EA354719-4A8A-47E8-A6A4-79A949610386}" dt="2024-04-18T13:40:59.976" v="3508" actId="27803"/>
          <ac:spMkLst>
            <pc:docMk/>
            <pc:sldMk cId="767519772" sldId="268"/>
            <ac:spMk id="7226" creationId="{F51251DF-F6F9-19FD-57DB-7D3EC823B047}"/>
          </ac:spMkLst>
        </pc:spChg>
        <pc:spChg chg="mod">
          <ac:chgData name="One Skill" userId="8d49c830ac36a521" providerId="LiveId" clId="{EA354719-4A8A-47E8-A6A4-79A949610386}" dt="2024-04-18T13:40:59.976" v="3508" actId="27803"/>
          <ac:spMkLst>
            <pc:docMk/>
            <pc:sldMk cId="767519772" sldId="268"/>
            <ac:spMk id="7227" creationId="{10D3E32B-9717-EA42-ED73-1A8D1C8339F7}"/>
          </ac:spMkLst>
        </pc:spChg>
        <pc:spChg chg="mod">
          <ac:chgData name="One Skill" userId="8d49c830ac36a521" providerId="LiveId" clId="{EA354719-4A8A-47E8-A6A4-79A949610386}" dt="2024-04-18T13:40:59.976" v="3508" actId="27803"/>
          <ac:spMkLst>
            <pc:docMk/>
            <pc:sldMk cId="767519772" sldId="268"/>
            <ac:spMk id="7228" creationId="{B616FB94-ECB2-B805-BE98-BF8D56301D13}"/>
          </ac:spMkLst>
        </pc:spChg>
        <pc:spChg chg="mod">
          <ac:chgData name="One Skill" userId="8d49c830ac36a521" providerId="LiveId" clId="{EA354719-4A8A-47E8-A6A4-79A949610386}" dt="2024-04-18T13:40:59.976" v="3508" actId="27803"/>
          <ac:spMkLst>
            <pc:docMk/>
            <pc:sldMk cId="767519772" sldId="268"/>
            <ac:spMk id="7229" creationId="{31774A68-B0FA-5309-982D-7A557620E2E1}"/>
          </ac:spMkLst>
        </pc:spChg>
        <pc:spChg chg="mod">
          <ac:chgData name="One Skill" userId="8d49c830ac36a521" providerId="LiveId" clId="{EA354719-4A8A-47E8-A6A4-79A949610386}" dt="2024-04-18T13:40:59.976" v="3508" actId="27803"/>
          <ac:spMkLst>
            <pc:docMk/>
            <pc:sldMk cId="767519772" sldId="268"/>
            <ac:spMk id="7230" creationId="{46AC291A-A233-3819-A617-7457B7ED2CF9}"/>
          </ac:spMkLst>
        </pc:spChg>
        <pc:spChg chg="mod">
          <ac:chgData name="One Skill" userId="8d49c830ac36a521" providerId="LiveId" clId="{EA354719-4A8A-47E8-A6A4-79A949610386}" dt="2024-04-18T13:40:59.976" v="3508" actId="27803"/>
          <ac:spMkLst>
            <pc:docMk/>
            <pc:sldMk cId="767519772" sldId="268"/>
            <ac:spMk id="7231" creationId="{14C16F31-2543-38D2-B606-BA5B734B1F24}"/>
          </ac:spMkLst>
        </pc:spChg>
        <pc:spChg chg="mod">
          <ac:chgData name="One Skill" userId="8d49c830ac36a521" providerId="LiveId" clId="{EA354719-4A8A-47E8-A6A4-79A949610386}" dt="2024-04-18T13:40:59.976" v="3508" actId="27803"/>
          <ac:spMkLst>
            <pc:docMk/>
            <pc:sldMk cId="767519772" sldId="268"/>
            <ac:spMk id="7232" creationId="{17F5CFD6-6D41-3814-EA12-0E52C4B96DE3}"/>
          </ac:spMkLst>
        </pc:spChg>
        <pc:spChg chg="mod">
          <ac:chgData name="One Skill" userId="8d49c830ac36a521" providerId="LiveId" clId="{EA354719-4A8A-47E8-A6A4-79A949610386}" dt="2024-04-18T13:40:59.976" v="3508" actId="27803"/>
          <ac:spMkLst>
            <pc:docMk/>
            <pc:sldMk cId="767519772" sldId="268"/>
            <ac:spMk id="7233" creationId="{7415CDB3-48E0-4EDA-8882-061943C6BB70}"/>
          </ac:spMkLst>
        </pc:spChg>
        <pc:spChg chg="mod">
          <ac:chgData name="One Skill" userId="8d49c830ac36a521" providerId="LiveId" clId="{EA354719-4A8A-47E8-A6A4-79A949610386}" dt="2024-04-18T13:40:59.976" v="3508" actId="27803"/>
          <ac:spMkLst>
            <pc:docMk/>
            <pc:sldMk cId="767519772" sldId="268"/>
            <ac:spMk id="7234" creationId="{B91C1953-D694-B7E8-3010-3029B65BE783}"/>
          </ac:spMkLst>
        </pc:spChg>
        <pc:spChg chg="mod">
          <ac:chgData name="One Skill" userId="8d49c830ac36a521" providerId="LiveId" clId="{EA354719-4A8A-47E8-A6A4-79A949610386}" dt="2024-04-18T13:40:59.976" v="3508" actId="27803"/>
          <ac:spMkLst>
            <pc:docMk/>
            <pc:sldMk cId="767519772" sldId="268"/>
            <ac:spMk id="7235" creationId="{995BA64E-C77E-0E6C-329D-D55009BA97B7}"/>
          </ac:spMkLst>
        </pc:spChg>
        <pc:spChg chg="mod">
          <ac:chgData name="One Skill" userId="8d49c830ac36a521" providerId="LiveId" clId="{EA354719-4A8A-47E8-A6A4-79A949610386}" dt="2024-04-18T13:40:59.976" v="3508" actId="27803"/>
          <ac:spMkLst>
            <pc:docMk/>
            <pc:sldMk cId="767519772" sldId="268"/>
            <ac:spMk id="7236" creationId="{F7F7A819-61CE-D4A5-4A17-57E8304D415F}"/>
          </ac:spMkLst>
        </pc:spChg>
        <pc:spChg chg="mod">
          <ac:chgData name="One Skill" userId="8d49c830ac36a521" providerId="LiveId" clId="{EA354719-4A8A-47E8-A6A4-79A949610386}" dt="2024-04-18T13:40:59.976" v="3508" actId="27803"/>
          <ac:spMkLst>
            <pc:docMk/>
            <pc:sldMk cId="767519772" sldId="268"/>
            <ac:spMk id="7237" creationId="{3834D6CD-AEA7-22EA-61A1-720FDA69660D}"/>
          </ac:spMkLst>
        </pc:spChg>
        <pc:spChg chg="mod">
          <ac:chgData name="One Skill" userId="8d49c830ac36a521" providerId="LiveId" clId="{EA354719-4A8A-47E8-A6A4-79A949610386}" dt="2024-04-18T13:40:59.976" v="3508" actId="27803"/>
          <ac:spMkLst>
            <pc:docMk/>
            <pc:sldMk cId="767519772" sldId="268"/>
            <ac:spMk id="7238" creationId="{B0DE14BA-EC08-B96E-69C2-8929913A8C7F}"/>
          </ac:spMkLst>
        </pc:spChg>
        <pc:spChg chg="mod">
          <ac:chgData name="One Skill" userId="8d49c830ac36a521" providerId="LiveId" clId="{EA354719-4A8A-47E8-A6A4-79A949610386}" dt="2024-04-18T13:40:59.976" v="3508" actId="27803"/>
          <ac:spMkLst>
            <pc:docMk/>
            <pc:sldMk cId="767519772" sldId="268"/>
            <ac:spMk id="7239" creationId="{4FA40661-5B9D-648C-839B-928A267AB779}"/>
          </ac:spMkLst>
        </pc:spChg>
        <pc:spChg chg="mod">
          <ac:chgData name="One Skill" userId="8d49c830ac36a521" providerId="LiveId" clId="{EA354719-4A8A-47E8-A6A4-79A949610386}" dt="2024-04-18T13:40:59.976" v="3508" actId="27803"/>
          <ac:spMkLst>
            <pc:docMk/>
            <pc:sldMk cId="767519772" sldId="268"/>
            <ac:spMk id="7240" creationId="{F18EC9CF-1C69-6264-C239-DA77238A1B87}"/>
          </ac:spMkLst>
        </pc:spChg>
        <pc:spChg chg="mod">
          <ac:chgData name="One Skill" userId="8d49c830ac36a521" providerId="LiveId" clId="{EA354719-4A8A-47E8-A6A4-79A949610386}" dt="2024-04-18T13:40:59.976" v="3508" actId="27803"/>
          <ac:spMkLst>
            <pc:docMk/>
            <pc:sldMk cId="767519772" sldId="268"/>
            <ac:spMk id="7241" creationId="{547A9C8C-4B4D-0107-186F-C784CA113EA6}"/>
          </ac:spMkLst>
        </pc:spChg>
        <pc:spChg chg="mod">
          <ac:chgData name="One Skill" userId="8d49c830ac36a521" providerId="LiveId" clId="{EA354719-4A8A-47E8-A6A4-79A949610386}" dt="2024-04-18T13:40:59.976" v="3508" actId="27803"/>
          <ac:spMkLst>
            <pc:docMk/>
            <pc:sldMk cId="767519772" sldId="268"/>
            <ac:spMk id="7242" creationId="{5D8B5FE8-28C0-C06D-E614-0A68B1F9A1AB}"/>
          </ac:spMkLst>
        </pc:spChg>
        <pc:spChg chg="mod">
          <ac:chgData name="One Skill" userId="8d49c830ac36a521" providerId="LiveId" clId="{EA354719-4A8A-47E8-A6A4-79A949610386}" dt="2024-04-18T13:40:59.976" v="3508" actId="27803"/>
          <ac:spMkLst>
            <pc:docMk/>
            <pc:sldMk cId="767519772" sldId="268"/>
            <ac:spMk id="7243" creationId="{488DCA32-EB76-6326-C11F-98C6DE662E9E}"/>
          </ac:spMkLst>
        </pc:spChg>
        <pc:spChg chg="mod">
          <ac:chgData name="One Skill" userId="8d49c830ac36a521" providerId="LiveId" clId="{EA354719-4A8A-47E8-A6A4-79A949610386}" dt="2024-04-18T13:40:59.976" v="3508" actId="27803"/>
          <ac:spMkLst>
            <pc:docMk/>
            <pc:sldMk cId="767519772" sldId="268"/>
            <ac:spMk id="7244" creationId="{6E44D444-C39B-4B8B-0220-07D0BE9BB0CF}"/>
          </ac:spMkLst>
        </pc:spChg>
        <pc:spChg chg="mod">
          <ac:chgData name="One Skill" userId="8d49c830ac36a521" providerId="LiveId" clId="{EA354719-4A8A-47E8-A6A4-79A949610386}" dt="2024-04-18T13:40:59.976" v="3508" actId="27803"/>
          <ac:spMkLst>
            <pc:docMk/>
            <pc:sldMk cId="767519772" sldId="268"/>
            <ac:spMk id="7245" creationId="{40FE97AB-BB45-5AEC-D2F2-E8F5F5DFE0C3}"/>
          </ac:spMkLst>
        </pc:spChg>
        <pc:spChg chg="mod">
          <ac:chgData name="One Skill" userId="8d49c830ac36a521" providerId="LiveId" clId="{EA354719-4A8A-47E8-A6A4-79A949610386}" dt="2024-04-18T13:40:59.976" v="3508" actId="27803"/>
          <ac:spMkLst>
            <pc:docMk/>
            <pc:sldMk cId="767519772" sldId="268"/>
            <ac:spMk id="7246" creationId="{754AE01C-ADCF-A885-A242-1A9B6CB99B89}"/>
          </ac:spMkLst>
        </pc:spChg>
        <pc:spChg chg="mod">
          <ac:chgData name="One Skill" userId="8d49c830ac36a521" providerId="LiveId" clId="{EA354719-4A8A-47E8-A6A4-79A949610386}" dt="2024-04-18T13:40:59.976" v="3508" actId="27803"/>
          <ac:spMkLst>
            <pc:docMk/>
            <pc:sldMk cId="767519772" sldId="268"/>
            <ac:spMk id="7247" creationId="{CF88C951-90B5-ABD2-16E6-02D6B8F9D5C7}"/>
          </ac:spMkLst>
        </pc:spChg>
        <pc:spChg chg="mod">
          <ac:chgData name="One Skill" userId="8d49c830ac36a521" providerId="LiveId" clId="{EA354719-4A8A-47E8-A6A4-79A949610386}" dt="2024-04-18T13:40:59.976" v="3508" actId="27803"/>
          <ac:spMkLst>
            <pc:docMk/>
            <pc:sldMk cId="767519772" sldId="268"/>
            <ac:spMk id="7248" creationId="{F0683627-13E4-A6B8-34DE-71D7B0457C4E}"/>
          </ac:spMkLst>
        </pc:spChg>
        <pc:spChg chg="mod">
          <ac:chgData name="One Skill" userId="8d49c830ac36a521" providerId="LiveId" clId="{EA354719-4A8A-47E8-A6A4-79A949610386}" dt="2024-04-18T13:40:59.976" v="3508" actId="27803"/>
          <ac:spMkLst>
            <pc:docMk/>
            <pc:sldMk cId="767519772" sldId="268"/>
            <ac:spMk id="7249" creationId="{3DF1F6F8-3B24-E685-BFD6-A019042AAF5A}"/>
          </ac:spMkLst>
        </pc:spChg>
        <pc:spChg chg="mod">
          <ac:chgData name="One Skill" userId="8d49c830ac36a521" providerId="LiveId" clId="{EA354719-4A8A-47E8-A6A4-79A949610386}" dt="2024-04-18T13:40:59.976" v="3508" actId="27803"/>
          <ac:spMkLst>
            <pc:docMk/>
            <pc:sldMk cId="767519772" sldId="268"/>
            <ac:spMk id="7250" creationId="{5761AD52-A569-597A-9ADD-82AD5B7885AD}"/>
          </ac:spMkLst>
        </pc:spChg>
        <pc:spChg chg="mod">
          <ac:chgData name="One Skill" userId="8d49c830ac36a521" providerId="LiveId" clId="{EA354719-4A8A-47E8-A6A4-79A949610386}" dt="2024-04-18T13:40:59.976" v="3508" actId="27803"/>
          <ac:spMkLst>
            <pc:docMk/>
            <pc:sldMk cId="767519772" sldId="268"/>
            <ac:spMk id="7251" creationId="{6ED35EE4-9611-14FC-D549-C1C775828B34}"/>
          </ac:spMkLst>
        </pc:spChg>
        <pc:spChg chg="mod">
          <ac:chgData name="One Skill" userId="8d49c830ac36a521" providerId="LiveId" clId="{EA354719-4A8A-47E8-A6A4-79A949610386}" dt="2024-04-18T13:40:59.976" v="3508" actId="27803"/>
          <ac:spMkLst>
            <pc:docMk/>
            <pc:sldMk cId="767519772" sldId="268"/>
            <ac:spMk id="7252" creationId="{66B32EB7-5136-0E70-E33A-9CF35D9519C3}"/>
          </ac:spMkLst>
        </pc:spChg>
        <pc:spChg chg="mod">
          <ac:chgData name="One Skill" userId="8d49c830ac36a521" providerId="LiveId" clId="{EA354719-4A8A-47E8-A6A4-79A949610386}" dt="2024-04-18T13:40:59.976" v="3508" actId="27803"/>
          <ac:spMkLst>
            <pc:docMk/>
            <pc:sldMk cId="767519772" sldId="268"/>
            <ac:spMk id="7253" creationId="{7A7FE5E0-D41F-03FC-B108-5440AA91B066}"/>
          </ac:spMkLst>
        </pc:spChg>
        <pc:spChg chg="mod">
          <ac:chgData name="One Skill" userId="8d49c830ac36a521" providerId="LiveId" clId="{EA354719-4A8A-47E8-A6A4-79A949610386}" dt="2024-04-18T13:40:59.976" v="3508" actId="27803"/>
          <ac:spMkLst>
            <pc:docMk/>
            <pc:sldMk cId="767519772" sldId="268"/>
            <ac:spMk id="7254" creationId="{AE442DFF-2A03-8D61-31D4-832563747A89}"/>
          </ac:spMkLst>
        </pc:spChg>
        <pc:spChg chg="mod">
          <ac:chgData name="One Skill" userId="8d49c830ac36a521" providerId="LiveId" clId="{EA354719-4A8A-47E8-A6A4-79A949610386}" dt="2024-04-18T13:40:59.976" v="3508" actId="27803"/>
          <ac:spMkLst>
            <pc:docMk/>
            <pc:sldMk cId="767519772" sldId="268"/>
            <ac:spMk id="7255" creationId="{46DD4916-7911-98F7-C3BD-FE65D4C47B8D}"/>
          </ac:spMkLst>
        </pc:spChg>
        <pc:spChg chg="mod">
          <ac:chgData name="One Skill" userId="8d49c830ac36a521" providerId="LiveId" clId="{EA354719-4A8A-47E8-A6A4-79A949610386}" dt="2024-04-18T13:40:59.976" v="3508" actId="27803"/>
          <ac:spMkLst>
            <pc:docMk/>
            <pc:sldMk cId="767519772" sldId="268"/>
            <ac:spMk id="7256" creationId="{6A1B9855-CB61-EB4F-002B-44F10D737B13}"/>
          </ac:spMkLst>
        </pc:spChg>
        <pc:spChg chg="mod">
          <ac:chgData name="One Skill" userId="8d49c830ac36a521" providerId="LiveId" clId="{EA354719-4A8A-47E8-A6A4-79A949610386}" dt="2024-04-18T13:40:59.976" v="3508" actId="27803"/>
          <ac:spMkLst>
            <pc:docMk/>
            <pc:sldMk cId="767519772" sldId="268"/>
            <ac:spMk id="7257" creationId="{E8870679-734A-10A4-1BCF-85A5616B5C54}"/>
          </ac:spMkLst>
        </pc:spChg>
        <pc:spChg chg="mod">
          <ac:chgData name="One Skill" userId="8d49c830ac36a521" providerId="LiveId" clId="{EA354719-4A8A-47E8-A6A4-79A949610386}" dt="2024-04-18T13:40:59.976" v="3508" actId="27803"/>
          <ac:spMkLst>
            <pc:docMk/>
            <pc:sldMk cId="767519772" sldId="268"/>
            <ac:spMk id="7258" creationId="{D575AED7-BEC8-755A-9851-07FA6F488ACE}"/>
          </ac:spMkLst>
        </pc:spChg>
        <pc:spChg chg="mod">
          <ac:chgData name="One Skill" userId="8d49c830ac36a521" providerId="LiveId" clId="{EA354719-4A8A-47E8-A6A4-79A949610386}" dt="2024-04-18T13:40:59.976" v="3508" actId="27803"/>
          <ac:spMkLst>
            <pc:docMk/>
            <pc:sldMk cId="767519772" sldId="268"/>
            <ac:spMk id="7259" creationId="{64A88EC6-A399-A852-B8A0-F5929EBC3029}"/>
          </ac:spMkLst>
        </pc:spChg>
        <pc:spChg chg="mod">
          <ac:chgData name="One Skill" userId="8d49c830ac36a521" providerId="LiveId" clId="{EA354719-4A8A-47E8-A6A4-79A949610386}" dt="2024-04-18T13:40:59.976" v="3508" actId="27803"/>
          <ac:spMkLst>
            <pc:docMk/>
            <pc:sldMk cId="767519772" sldId="268"/>
            <ac:spMk id="7260" creationId="{14E256F1-0925-6BFC-845C-C136DC0DE086}"/>
          </ac:spMkLst>
        </pc:spChg>
        <pc:spChg chg="mod">
          <ac:chgData name="One Skill" userId="8d49c830ac36a521" providerId="LiveId" clId="{EA354719-4A8A-47E8-A6A4-79A949610386}" dt="2024-04-18T13:40:59.976" v="3508" actId="27803"/>
          <ac:spMkLst>
            <pc:docMk/>
            <pc:sldMk cId="767519772" sldId="268"/>
            <ac:spMk id="7261" creationId="{6B4C86F7-3C8A-ACF3-1F02-281D813110CB}"/>
          </ac:spMkLst>
        </pc:spChg>
        <pc:spChg chg="mod">
          <ac:chgData name="One Skill" userId="8d49c830ac36a521" providerId="LiveId" clId="{EA354719-4A8A-47E8-A6A4-79A949610386}" dt="2024-04-18T13:40:59.976" v="3508" actId="27803"/>
          <ac:spMkLst>
            <pc:docMk/>
            <pc:sldMk cId="767519772" sldId="268"/>
            <ac:spMk id="7262" creationId="{755554E4-B422-3990-99EB-160DBD911E16}"/>
          </ac:spMkLst>
        </pc:spChg>
        <pc:spChg chg="mod">
          <ac:chgData name="One Skill" userId="8d49c830ac36a521" providerId="LiveId" clId="{EA354719-4A8A-47E8-A6A4-79A949610386}" dt="2024-04-18T13:40:59.976" v="3508" actId="27803"/>
          <ac:spMkLst>
            <pc:docMk/>
            <pc:sldMk cId="767519772" sldId="268"/>
            <ac:spMk id="7263" creationId="{2914CF79-6128-4356-6779-B5280B115D1C}"/>
          </ac:spMkLst>
        </pc:spChg>
        <pc:spChg chg="mod">
          <ac:chgData name="One Skill" userId="8d49c830ac36a521" providerId="LiveId" clId="{EA354719-4A8A-47E8-A6A4-79A949610386}" dt="2024-04-18T13:40:59.976" v="3508" actId="27803"/>
          <ac:spMkLst>
            <pc:docMk/>
            <pc:sldMk cId="767519772" sldId="268"/>
            <ac:spMk id="7264" creationId="{F147C5E2-6A64-DEC7-4C49-C6DE8529A12B}"/>
          </ac:spMkLst>
        </pc:spChg>
        <pc:spChg chg="mod">
          <ac:chgData name="One Skill" userId="8d49c830ac36a521" providerId="LiveId" clId="{EA354719-4A8A-47E8-A6A4-79A949610386}" dt="2024-04-18T13:40:59.976" v="3508" actId="27803"/>
          <ac:spMkLst>
            <pc:docMk/>
            <pc:sldMk cId="767519772" sldId="268"/>
            <ac:spMk id="7265" creationId="{D41AC6FA-9E17-510B-438B-4DF92EFA9C15}"/>
          </ac:spMkLst>
        </pc:spChg>
        <pc:spChg chg="mod">
          <ac:chgData name="One Skill" userId="8d49c830ac36a521" providerId="LiveId" clId="{EA354719-4A8A-47E8-A6A4-79A949610386}" dt="2024-04-18T13:40:59.976" v="3508" actId="27803"/>
          <ac:spMkLst>
            <pc:docMk/>
            <pc:sldMk cId="767519772" sldId="268"/>
            <ac:spMk id="7266" creationId="{C3B06332-4627-99AD-F206-76D54CB39C9C}"/>
          </ac:spMkLst>
        </pc:spChg>
        <pc:spChg chg="mod">
          <ac:chgData name="One Skill" userId="8d49c830ac36a521" providerId="LiveId" clId="{EA354719-4A8A-47E8-A6A4-79A949610386}" dt="2024-04-18T13:40:59.976" v="3508" actId="27803"/>
          <ac:spMkLst>
            <pc:docMk/>
            <pc:sldMk cId="767519772" sldId="268"/>
            <ac:spMk id="7267" creationId="{F3E7E4C1-2277-EFC6-8D84-5C2AA40AE844}"/>
          </ac:spMkLst>
        </pc:spChg>
        <pc:spChg chg="mod">
          <ac:chgData name="One Skill" userId="8d49c830ac36a521" providerId="LiveId" clId="{EA354719-4A8A-47E8-A6A4-79A949610386}" dt="2024-04-18T13:40:59.976" v="3508" actId="27803"/>
          <ac:spMkLst>
            <pc:docMk/>
            <pc:sldMk cId="767519772" sldId="268"/>
            <ac:spMk id="7268" creationId="{9141E763-3120-8331-D628-6807842496B1}"/>
          </ac:spMkLst>
        </pc:spChg>
        <pc:spChg chg="mod">
          <ac:chgData name="One Skill" userId="8d49c830ac36a521" providerId="LiveId" clId="{EA354719-4A8A-47E8-A6A4-79A949610386}" dt="2024-04-18T13:40:59.976" v="3508" actId="27803"/>
          <ac:spMkLst>
            <pc:docMk/>
            <pc:sldMk cId="767519772" sldId="268"/>
            <ac:spMk id="7269" creationId="{648013E9-9835-DBF7-782B-D901D4BC22BC}"/>
          </ac:spMkLst>
        </pc:spChg>
        <pc:spChg chg="mod">
          <ac:chgData name="One Skill" userId="8d49c830ac36a521" providerId="LiveId" clId="{EA354719-4A8A-47E8-A6A4-79A949610386}" dt="2024-04-18T13:40:59.976" v="3508" actId="27803"/>
          <ac:spMkLst>
            <pc:docMk/>
            <pc:sldMk cId="767519772" sldId="268"/>
            <ac:spMk id="7270" creationId="{6964EAA3-3CF6-5E4F-6EE4-EFE2D18D54FB}"/>
          </ac:spMkLst>
        </pc:spChg>
        <pc:spChg chg="mod">
          <ac:chgData name="One Skill" userId="8d49c830ac36a521" providerId="LiveId" clId="{EA354719-4A8A-47E8-A6A4-79A949610386}" dt="2024-04-18T13:40:59.976" v="3508" actId="27803"/>
          <ac:spMkLst>
            <pc:docMk/>
            <pc:sldMk cId="767519772" sldId="268"/>
            <ac:spMk id="7271" creationId="{2F52C4D8-B392-C8B0-76CF-EE4FCDBDE7A5}"/>
          </ac:spMkLst>
        </pc:spChg>
        <pc:spChg chg="mod">
          <ac:chgData name="One Skill" userId="8d49c830ac36a521" providerId="LiveId" clId="{EA354719-4A8A-47E8-A6A4-79A949610386}" dt="2024-04-18T13:40:59.976" v="3508" actId="27803"/>
          <ac:spMkLst>
            <pc:docMk/>
            <pc:sldMk cId="767519772" sldId="268"/>
            <ac:spMk id="7272" creationId="{D2CD9C2C-F15A-62BE-2D4B-EE5ACCC3DA41}"/>
          </ac:spMkLst>
        </pc:spChg>
        <pc:spChg chg="mod">
          <ac:chgData name="One Skill" userId="8d49c830ac36a521" providerId="LiveId" clId="{EA354719-4A8A-47E8-A6A4-79A949610386}" dt="2024-04-18T13:40:59.976" v="3508" actId="27803"/>
          <ac:spMkLst>
            <pc:docMk/>
            <pc:sldMk cId="767519772" sldId="268"/>
            <ac:spMk id="7273" creationId="{DFC26A38-87A5-9A84-BA5D-2DCF7335D7E9}"/>
          </ac:spMkLst>
        </pc:spChg>
        <pc:spChg chg="mod">
          <ac:chgData name="One Skill" userId="8d49c830ac36a521" providerId="LiveId" clId="{EA354719-4A8A-47E8-A6A4-79A949610386}" dt="2024-04-18T13:40:59.976" v="3508" actId="27803"/>
          <ac:spMkLst>
            <pc:docMk/>
            <pc:sldMk cId="767519772" sldId="268"/>
            <ac:spMk id="7274" creationId="{5740D378-DC67-8B1A-5FC5-587D6D3182C9}"/>
          </ac:spMkLst>
        </pc:spChg>
        <pc:spChg chg="mod">
          <ac:chgData name="One Skill" userId="8d49c830ac36a521" providerId="LiveId" clId="{EA354719-4A8A-47E8-A6A4-79A949610386}" dt="2024-04-18T13:40:59.976" v="3508" actId="27803"/>
          <ac:spMkLst>
            <pc:docMk/>
            <pc:sldMk cId="767519772" sldId="268"/>
            <ac:spMk id="7275" creationId="{545655F6-0D90-9CD7-F31F-CC99E847242D}"/>
          </ac:spMkLst>
        </pc:spChg>
        <pc:spChg chg="mod">
          <ac:chgData name="One Skill" userId="8d49c830ac36a521" providerId="LiveId" clId="{EA354719-4A8A-47E8-A6A4-79A949610386}" dt="2024-04-18T13:40:59.976" v="3508" actId="27803"/>
          <ac:spMkLst>
            <pc:docMk/>
            <pc:sldMk cId="767519772" sldId="268"/>
            <ac:spMk id="7276" creationId="{CFF3DD67-07E6-856D-AEFD-8CFBFBF5F493}"/>
          </ac:spMkLst>
        </pc:spChg>
        <pc:spChg chg="mod">
          <ac:chgData name="One Skill" userId="8d49c830ac36a521" providerId="LiveId" clId="{EA354719-4A8A-47E8-A6A4-79A949610386}" dt="2024-04-18T13:40:59.976" v="3508" actId="27803"/>
          <ac:spMkLst>
            <pc:docMk/>
            <pc:sldMk cId="767519772" sldId="268"/>
            <ac:spMk id="7277" creationId="{36C50404-8603-886C-C478-62AB06A5C280}"/>
          </ac:spMkLst>
        </pc:spChg>
        <pc:spChg chg="mod">
          <ac:chgData name="One Skill" userId="8d49c830ac36a521" providerId="LiveId" clId="{EA354719-4A8A-47E8-A6A4-79A949610386}" dt="2024-04-18T13:40:59.976" v="3508" actId="27803"/>
          <ac:spMkLst>
            <pc:docMk/>
            <pc:sldMk cId="767519772" sldId="268"/>
            <ac:spMk id="7278" creationId="{03DCC749-C39F-71BF-92D8-4925C718B393}"/>
          </ac:spMkLst>
        </pc:spChg>
        <pc:spChg chg="mod">
          <ac:chgData name="One Skill" userId="8d49c830ac36a521" providerId="LiveId" clId="{EA354719-4A8A-47E8-A6A4-79A949610386}" dt="2024-04-18T13:40:59.976" v="3508" actId="27803"/>
          <ac:spMkLst>
            <pc:docMk/>
            <pc:sldMk cId="767519772" sldId="268"/>
            <ac:spMk id="7279" creationId="{BE451911-393F-4D89-9EE6-860DC9728D44}"/>
          </ac:spMkLst>
        </pc:spChg>
        <pc:spChg chg="mod">
          <ac:chgData name="One Skill" userId="8d49c830ac36a521" providerId="LiveId" clId="{EA354719-4A8A-47E8-A6A4-79A949610386}" dt="2024-04-18T13:40:59.976" v="3508" actId="27803"/>
          <ac:spMkLst>
            <pc:docMk/>
            <pc:sldMk cId="767519772" sldId="268"/>
            <ac:spMk id="7280" creationId="{40789A89-CF57-1803-774E-9EA75C95BB62}"/>
          </ac:spMkLst>
        </pc:spChg>
        <pc:spChg chg="mod">
          <ac:chgData name="One Skill" userId="8d49c830ac36a521" providerId="LiveId" clId="{EA354719-4A8A-47E8-A6A4-79A949610386}" dt="2024-04-18T13:40:59.976" v="3508" actId="27803"/>
          <ac:spMkLst>
            <pc:docMk/>
            <pc:sldMk cId="767519772" sldId="268"/>
            <ac:spMk id="7281" creationId="{759DD975-99DF-7ABB-F2BA-04890C8C1DBB}"/>
          </ac:spMkLst>
        </pc:spChg>
        <pc:spChg chg="mod">
          <ac:chgData name="One Skill" userId="8d49c830ac36a521" providerId="LiveId" clId="{EA354719-4A8A-47E8-A6A4-79A949610386}" dt="2024-04-18T13:40:59.976" v="3508" actId="27803"/>
          <ac:spMkLst>
            <pc:docMk/>
            <pc:sldMk cId="767519772" sldId="268"/>
            <ac:spMk id="7282" creationId="{90E4664D-AE20-CFF3-7BB2-CD53D0889324}"/>
          </ac:spMkLst>
        </pc:spChg>
        <pc:spChg chg="mod">
          <ac:chgData name="One Skill" userId="8d49c830ac36a521" providerId="LiveId" clId="{EA354719-4A8A-47E8-A6A4-79A949610386}" dt="2024-04-18T13:40:59.976" v="3508" actId="27803"/>
          <ac:spMkLst>
            <pc:docMk/>
            <pc:sldMk cId="767519772" sldId="268"/>
            <ac:spMk id="7283" creationId="{F41992AA-B0AD-A6F9-C6E5-414066007644}"/>
          </ac:spMkLst>
        </pc:spChg>
        <pc:spChg chg="mod">
          <ac:chgData name="One Skill" userId="8d49c830ac36a521" providerId="LiveId" clId="{EA354719-4A8A-47E8-A6A4-79A949610386}" dt="2024-04-18T13:40:59.976" v="3508" actId="27803"/>
          <ac:spMkLst>
            <pc:docMk/>
            <pc:sldMk cId="767519772" sldId="268"/>
            <ac:spMk id="7284" creationId="{9B8FBEBA-1102-20F0-1F56-10CF9B16A74F}"/>
          </ac:spMkLst>
        </pc:spChg>
        <pc:spChg chg="mod">
          <ac:chgData name="One Skill" userId="8d49c830ac36a521" providerId="LiveId" clId="{EA354719-4A8A-47E8-A6A4-79A949610386}" dt="2024-04-18T13:40:59.976" v="3508" actId="27803"/>
          <ac:spMkLst>
            <pc:docMk/>
            <pc:sldMk cId="767519772" sldId="268"/>
            <ac:spMk id="7285" creationId="{2B94EFD9-7C75-69B9-426F-30FCF40464A6}"/>
          </ac:spMkLst>
        </pc:spChg>
        <pc:spChg chg="mod">
          <ac:chgData name="One Skill" userId="8d49c830ac36a521" providerId="LiveId" clId="{EA354719-4A8A-47E8-A6A4-79A949610386}" dt="2024-04-18T13:40:59.976" v="3508" actId="27803"/>
          <ac:spMkLst>
            <pc:docMk/>
            <pc:sldMk cId="767519772" sldId="268"/>
            <ac:spMk id="7286" creationId="{C0023116-BEBD-0A78-2832-E5123BD3C721}"/>
          </ac:spMkLst>
        </pc:spChg>
        <pc:spChg chg="mod">
          <ac:chgData name="One Skill" userId="8d49c830ac36a521" providerId="LiveId" clId="{EA354719-4A8A-47E8-A6A4-79A949610386}" dt="2024-04-18T13:40:59.976" v="3508" actId="27803"/>
          <ac:spMkLst>
            <pc:docMk/>
            <pc:sldMk cId="767519772" sldId="268"/>
            <ac:spMk id="7287" creationId="{307B1848-461E-DF3E-7C46-02C62D06C639}"/>
          </ac:spMkLst>
        </pc:spChg>
        <pc:spChg chg="mod">
          <ac:chgData name="One Skill" userId="8d49c830ac36a521" providerId="LiveId" clId="{EA354719-4A8A-47E8-A6A4-79A949610386}" dt="2024-04-18T13:40:59.976" v="3508" actId="27803"/>
          <ac:spMkLst>
            <pc:docMk/>
            <pc:sldMk cId="767519772" sldId="268"/>
            <ac:spMk id="7288" creationId="{96EB2790-410D-6C04-3717-BF0D01C2FCA1}"/>
          </ac:spMkLst>
        </pc:spChg>
        <pc:spChg chg="mod">
          <ac:chgData name="One Skill" userId="8d49c830ac36a521" providerId="LiveId" clId="{EA354719-4A8A-47E8-A6A4-79A949610386}" dt="2024-04-18T13:40:59.976" v="3508" actId="27803"/>
          <ac:spMkLst>
            <pc:docMk/>
            <pc:sldMk cId="767519772" sldId="268"/>
            <ac:spMk id="7289" creationId="{E8A3177A-202F-57B1-C335-A35E9D141F47}"/>
          </ac:spMkLst>
        </pc:spChg>
        <pc:spChg chg="mod">
          <ac:chgData name="One Skill" userId="8d49c830ac36a521" providerId="LiveId" clId="{EA354719-4A8A-47E8-A6A4-79A949610386}" dt="2024-04-18T13:40:59.976" v="3508" actId="27803"/>
          <ac:spMkLst>
            <pc:docMk/>
            <pc:sldMk cId="767519772" sldId="268"/>
            <ac:spMk id="7290" creationId="{77F06777-0D2A-832B-6F30-1A8E9E7C413C}"/>
          </ac:spMkLst>
        </pc:spChg>
        <pc:spChg chg="mod">
          <ac:chgData name="One Skill" userId="8d49c830ac36a521" providerId="LiveId" clId="{EA354719-4A8A-47E8-A6A4-79A949610386}" dt="2024-04-18T13:40:59.976" v="3508" actId="27803"/>
          <ac:spMkLst>
            <pc:docMk/>
            <pc:sldMk cId="767519772" sldId="268"/>
            <ac:spMk id="7291" creationId="{5963A283-B293-5FA1-1001-CD34207B71CE}"/>
          </ac:spMkLst>
        </pc:spChg>
        <pc:spChg chg="mod">
          <ac:chgData name="One Skill" userId="8d49c830ac36a521" providerId="LiveId" clId="{EA354719-4A8A-47E8-A6A4-79A949610386}" dt="2024-04-18T13:40:59.976" v="3508" actId="27803"/>
          <ac:spMkLst>
            <pc:docMk/>
            <pc:sldMk cId="767519772" sldId="268"/>
            <ac:spMk id="7292" creationId="{412C6965-3CE6-1E4F-4D01-8B5AA83BB1DE}"/>
          </ac:spMkLst>
        </pc:spChg>
        <pc:spChg chg="mod">
          <ac:chgData name="One Skill" userId="8d49c830ac36a521" providerId="LiveId" clId="{EA354719-4A8A-47E8-A6A4-79A949610386}" dt="2024-04-18T13:40:59.976" v="3508" actId="27803"/>
          <ac:spMkLst>
            <pc:docMk/>
            <pc:sldMk cId="767519772" sldId="268"/>
            <ac:spMk id="7293" creationId="{608A7D65-1532-5DE8-95B8-BD87DF29B340}"/>
          </ac:spMkLst>
        </pc:spChg>
        <pc:spChg chg="mod">
          <ac:chgData name="One Skill" userId="8d49c830ac36a521" providerId="LiveId" clId="{EA354719-4A8A-47E8-A6A4-79A949610386}" dt="2024-04-18T13:40:59.976" v="3508" actId="27803"/>
          <ac:spMkLst>
            <pc:docMk/>
            <pc:sldMk cId="767519772" sldId="268"/>
            <ac:spMk id="7294" creationId="{4515535C-D981-A799-8ECB-AA4EC02D5E9E}"/>
          </ac:spMkLst>
        </pc:spChg>
        <pc:spChg chg="mod">
          <ac:chgData name="One Skill" userId="8d49c830ac36a521" providerId="LiveId" clId="{EA354719-4A8A-47E8-A6A4-79A949610386}" dt="2024-04-18T13:40:59.976" v="3508" actId="27803"/>
          <ac:spMkLst>
            <pc:docMk/>
            <pc:sldMk cId="767519772" sldId="268"/>
            <ac:spMk id="7295" creationId="{6A94C550-0F11-BF1F-2A5B-FA03A566F94B}"/>
          </ac:spMkLst>
        </pc:spChg>
        <pc:spChg chg="mod">
          <ac:chgData name="One Skill" userId="8d49c830ac36a521" providerId="LiveId" clId="{EA354719-4A8A-47E8-A6A4-79A949610386}" dt="2024-04-18T13:40:59.976" v="3508" actId="27803"/>
          <ac:spMkLst>
            <pc:docMk/>
            <pc:sldMk cId="767519772" sldId="268"/>
            <ac:spMk id="7296" creationId="{152D4723-B960-72E2-9FA9-EAA91A6E031F}"/>
          </ac:spMkLst>
        </pc:spChg>
        <pc:spChg chg="mod">
          <ac:chgData name="One Skill" userId="8d49c830ac36a521" providerId="LiveId" clId="{EA354719-4A8A-47E8-A6A4-79A949610386}" dt="2024-04-18T13:40:59.976" v="3508" actId="27803"/>
          <ac:spMkLst>
            <pc:docMk/>
            <pc:sldMk cId="767519772" sldId="268"/>
            <ac:spMk id="7297" creationId="{C457F690-8F2A-543D-5D93-E23826BF2292}"/>
          </ac:spMkLst>
        </pc:spChg>
        <pc:spChg chg="mod">
          <ac:chgData name="One Skill" userId="8d49c830ac36a521" providerId="LiveId" clId="{EA354719-4A8A-47E8-A6A4-79A949610386}" dt="2024-04-18T13:40:59.976" v="3508" actId="27803"/>
          <ac:spMkLst>
            <pc:docMk/>
            <pc:sldMk cId="767519772" sldId="268"/>
            <ac:spMk id="7298" creationId="{9DD32F80-609F-EC4A-9D3E-DE5B63C94DAA}"/>
          </ac:spMkLst>
        </pc:spChg>
        <pc:spChg chg="mod">
          <ac:chgData name="One Skill" userId="8d49c830ac36a521" providerId="LiveId" clId="{EA354719-4A8A-47E8-A6A4-79A949610386}" dt="2024-04-18T13:40:59.976" v="3508" actId="27803"/>
          <ac:spMkLst>
            <pc:docMk/>
            <pc:sldMk cId="767519772" sldId="268"/>
            <ac:spMk id="7299" creationId="{386C1AF8-3B15-1D5B-10B0-ED372DC6317B}"/>
          </ac:spMkLst>
        </pc:spChg>
        <pc:spChg chg="mod">
          <ac:chgData name="One Skill" userId="8d49c830ac36a521" providerId="LiveId" clId="{EA354719-4A8A-47E8-A6A4-79A949610386}" dt="2024-04-18T13:40:59.976" v="3508" actId="27803"/>
          <ac:spMkLst>
            <pc:docMk/>
            <pc:sldMk cId="767519772" sldId="268"/>
            <ac:spMk id="7300" creationId="{191AF85C-1FCC-7422-67CE-D719A1B4AC72}"/>
          </ac:spMkLst>
        </pc:spChg>
        <pc:spChg chg="mod">
          <ac:chgData name="One Skill" userId="8d49c830ac36a521" providerId="LiveId" clId="{EA354719-4A8A-47E8-A6A4-79A949610386}" dt="2024-04-18T13:40:59.976" v="3508" actId="27803"/>
          <ac:spMkLst>
            <pc:docMk/>
            <pc:sldMk cId="767519772" sldId="268"/>
            <ac:spMk id="7301" creationId="{1ECA9F0C-1662-34B4-9DDE-31A5084C9013}"/>
          </ac:spMkLst>
        </pc:spChg>
        <pc:spChg chg="mod">
          <ac:chgData name="One Skill" userId="8d49c830ac36a521" providerId="LiveId" clId="{EA354719-4A8A-47E8-A6A4-79A949610386}" dt="2024-04-18T13:40:59.976" v="3508" actId="27803"/>
          <ac:spMkLst>
            <pc:docMk/>
            <pc:sldMk cId="767519772" sldId="268"/>
            <ac:spMk id="7302" creationId="{A54B37AA-CEEA-6BA7-4BFF-0A80A8A7BD90}"/>
          </ac:spMkLst>
        </pc:spChg>
        <pc:spChg chg="mod">
          <ac:chgData name="One Skill" userId="8d49c830ac36a521" providerId="LiveId" clId="{EA354719-4A8A-47E8-A6A4-79A949610386}" dt="2024-04-18T13:40:59.976" v="3508" actId="27803"/>
          <ac:spMkLst>
            <pc:docMk/>
            <pc:sldMk cId="767519772" sldId="268"/>
            <ac:spMk id="7303" creationId="{77B54FDA-553B-EE8E-6619-0EB4EE2296AA}"/>
          </ac:spMkLst>
        </pc:spChg>
        <pc:spChg chg="mod">
          <ac:chgData name="One Skill" userId="8d49c830ac36a521" providerId="LiveId" clId="{EA354719-4A8A-47E8-A6A4-79A949610386}" dt="2024-04-18T13:40:59.976" v="3508" actId="27803"/>
          <ac:spMkLst>
            <pc:docMk/>
            <pc:sldMk cId="767519772" sldId="268"/>
            <ac:spMk id="7304" creationId="{52E7B1C2-D138-FC01-A8C5-67A94FDA6716}"/>
          </ac:spMkLst>
        </pc:spChg>
        <pc:spChg chg="mod">
          <ac:chgData name="One Skill" userId="8d49c830ac36a521" providerId="LiveId" clId="{EA354719-4A8A-47E8-A6A4-79A949610386}" dt="2024-04-18T13:40:59.976" v="3508" actId="27803"/>
          <ac:spMkLst>
            <pc:docMk/>
            <pc:sldMk cId="767519772" sldId="268"/>
            <ac:spMk id="7305" creationId="{04181616-E676-7AE4-D195-88DD982C6E8F}"/>
          </ac:spMkLst>
        </pc:spChg>
        <pc:spChg chg="mod">
          <ac:chgData name="One Skill" userId="8d49c830ac36a521" providerId="LiveId" clId="{EA354719-4A8A-47E8-A6A4-79A949610386}" dt="2024-04-18T13:40:59.976" v="3508" actId="27803"/>
          <ac:spMkLst>
            <pc:docMk/>
            <pc:sldMk cId="767519772" sldId="268"/>
            <ac:spMk id="7306" creationId="{6B0CC546-DBFC-EB83-CDBB-AC68117235F3}"/>
          </ac:spMkLst>
        </pc:spChg>
        <pc:spChg chg="mod">
          <ac:chgData name="One Skill" userId="8d49c830ac36a521" providerId="LiveId" clId="{EA354719-4A8A-47E8-A6A4-79A949610386}" dt="2024-04-18T13:40:59.976" v="3508" actId="27803"/>
          <ac:spMkLst>
            <pc:docMk/>
            <pc:sldMk cId="767519772" sldId="268"/>
            <ac:spMk id="7307" creationId="{5574DC9A-EEB1-FD60-3FE7-28851F989726}"/>
          </ac:spMkLst>
        </pc:spChg>
        <pc:spChg chg="mod">
          <ac:chgData name="One Skill" userId="8d49c830ac36a521" providerId="LiveId" clId="{EA354719-4A8A-47E8-A6A4-79A949610386}" dt="2024-04-18T13:40:59.976" v="3508" actId="27803"/>
          <ac:spMkLst>
            <pc:docMk/>
            <pc:sldMk cId="767519772" sldId="268"/>
            <ac:spMk id="7308" creationId="{47C871A6-6E5B-6834-0774-67B594F4684F}"/>
          </ac:spMkLst>
        </pc:spChg>
        <pc:spChg chg="mod">
          <ac:chgData name="One Skill" userId="8d49c830ac36a521" providerId="LiveId" clId="{EA354719-4A8A-47E8-A6A4-79A949610386}" dt="2024-04-18T13:40:59.976" v="3508" actId="27803"/>
          <ac:spMkLst>
            <pc:docMk/>
            <pc:sldMk cId="767519772" sldId="268"/>
            <ac:spMk id="7309" creationId="{EF48ABB9-91A4-E585-21EA-8E12E0E2DD35}"/>
          </ac:spMkLst>
        </pc:spChg>
        <pc:spChg chg="mod">
          <ac:chgData name="One Skill" userId="8d49c830ac36a521" providerId="LiveId" clId="{EA354719-4A8A-47E8-A6A4-79A949610386}" dt="2024-04-18T13:40:59.976" v="3508" actId="27803"/>
          <ac:spMkLst>
            <pc:docMk/>
            <pc:sldMk cId="767519772" sldId="268"/>
            <ac:spMk id="7310" creationId="{934A81C0-619B-3099-1E0C-1612A61E156B}"/>
          </ac:spMkLst>
        </pc:spChg>
        <pc:spChg chg="mod">
          <ac:chgData name="One Skill" userId="8d49c830ac36a521" providerId="LiveId" clId="{EA354719-4A8A-47E8-A6A4-79A949610386}" dt="2024-04-18T13:40:59.976" v="3508" actId="27803"/>
          <ac:spMkLst>
            <pc:docMk/>
            <pc:sldMk cId="767519772" sldId="268"/>
            <ac:spMk id="7311" creationId="{C38B7F33-BF9F-6A5E-83B9-578D88D3E346}"/>
          </ac:spMkLst>
        </pc:spChg>
        <pc:spChg chg="mod">
          <ac:chgData name="One Skill" userId="8d49c830ac36a521" providerId="LiveId" clId="{EA354719-4A8A-47E8-A6A4-79A949610386}" dt="2024-04-18T13:40:59.976" v="3508" actId="27803"/>
          <ac:spMkLst>
            <pc:docMk/>
            <pc:sldMk cId="767519772" sldId="268"/>
            <ac:spMk id="7312" creationId="{3E075AA5-2B57-6B4D-A871-0394F15FC28E}"/>
          </ac:spMkLst>
        </pc:spChg>
        <pc:spChg chg="mod">
          <ac:chgData name="One Skill" userId="8d49c830ac36a521" providerId="LiveId" clId="{EA354719-4A8A-47E8-A6A4-79A949610386}" dt="2024-04-18T13:40:59.976" v="3508" actId="27803"/>
          <ac:spMkLst>
            <pc:docMk/>
            <pc:sldMk cId="767519772" sldId="268"/>
            <ac:spMk id="7313" creationId="{8E284EE2-9B59-66D7-4A2F-0417B1591E25}"/>
          </ac:spMkLst>
        </pc:spChg>
        <pc:spChg chg="mod">
          <ac:chgData name="One Skill" userId="8d49c830ac36a521" providerId="LiveId" clId="{EA354719-4A8A-47E8-A6A4-79A949610386}" dt="2024-04-18T13:40:59.976" v="3508" actId="27803"/>
          <ac:spMkLst>
            <pc:docMk/>
            <pc:sldMk cId="767519772" sldId="268"/>
            <ac:spMk id="7314" creationId="{08387A7D-3219-01BD-C1CB-82247229492D}"/>
          </ac:spMkLst>
        </pc:spChg>
        <pc:spChg chg="mod">
          <ac:chgData name="One Skill" userId="8d49c830ac36a521" providerId="LiveId" clId="{EA354719-4A8A-47E8-A6A4-79A949610386}" dt="2024-04-18T13:40:59.976" v="3508" actId="27803"/>
          <ac:spMkLst>
            <pc:docMk/>
            <pc:sldMk cId="767519772" sldId="268"/>
            <ac:spMk id="7315" creationId="{EA59C91C-ADC1-EB61-8A04-93258B05F155}"/>
          </ac:spMkLst>
        </pc:spChg>
        <pc:spChg chg="mod">
          <ac:chgData name="One Skill" userId="8d49c830ac36a521" providerId="LiveId" clId="{EA354719-4A8A-47E8-A6A4-79A949610386}" dt="2024-04-18T13:40:59.976" v="3508" actId="27803"/>
          <ac:spMkLst>
            <pc:docMk/>
            <pc:sldMk cId="767519772" sldId="268"/>
            <ac:spMk id="7316" creationId="{E2B5A171-6A29-FC72-5CDF-A74F8421FB66}"/>
          </ac:spMkLst>
        </pc:spChg>
        <pc:spChg chg="mod">
          <ac:chgData name="One Skill" userId="8d49c830ac36a521" providerId="LiveId" clId="{EA354719-4A8A-47E8-A6A4-79A949610386}" dt="2024-04-18T13:40:59.976" v="3508" actId="27803"/>
          <ac:spMkLst>
            <pc:docMk/>
            <pc:sldMk cId="767519772" sldId="268"/>
            <ac:spMk id="7317" creationId="{BF25E22C-6084-7495-BFD2-54EC5F77F49D}"/>
          </ac:spMkLst>
        </pc:spChg>
        <pc:spChg chg="mod">
          <ac:chgData name="One Skill" userId="8d49c830ac36a521" providerId="LiveId" clId="{EA354719-4A8A-47E8-A6A4-79A949610386}" dt="2024-04-18T13:40:59.976" v="3508" actId="27803"/>
          <ac:spMkLst>
            <pc:docMk/>
            <pc:sldMk cId="767519772" sldId="268"/>
            <ac:spMk id="7318" creationId="{D0288DCA-E3D4-7537-B818-A87ACE90AF07}"/>
          </ac:spMkLst>
        </pc:spChg>
        <pc:spChg chg="mod">
          <ac:chgData name="One Skill" userId="8d49c830ac36a521" providerId="LiveId" clId="{EA354719-4A8A-47E8-A6A4-79A949610386}" dt="2024-04-18T13:40:59.976" v="3508" actId="27803"/>
          <ac:spMkLst>
            <pc:docMk/>
            <pc:sldMk cId="767519772" sldId="268"/>
            <ac:spMk id="7319" creationId="{A61433FA-1B81-A928-517F-BC359772D5E5}"/>
          </ac:spMkLst>
        </pc:spChg>
        <pc:spChg chg="mod">
          <ac:chgData name="One Skill" userId="8d49c830ac36a521" providerId="LiveId" clId="{EA354719-4A8A-47E8-A6A4-79A949610386}" dt="2024-04-18T13:40:59.976" v="3508" actId="27803"/>
          <ac:spMkLst>
            <pc:docMk/>
            <pc:sldMk cId="767519772" sldId="268"/>
            <ac:spMk id="7320" creationId="{04DE0C34-CA61-CC55-D6B5-0F2F0575108F}"/>
          </ac:spMkLst>
        </pc:spChg>
        <pc:spChg chg="mod">
          <ac:chgData name="One Skill" userId="8d49c830ac36a521" providerId="LiveId" clId="{EA354719-4A8A-47E8-A6A4-79A949610386}" dt="2024-04-18T13:40:59.976" v="3508" actId="27803"/>
          <ac:spMkLst>
            <pc:docMk/>
            <pc:sldMk cId="767519772" sldId="268"/>
            <ac:spMk id="7321" creationId="{9CB922B4-42B9-DB07-3E2F-A54D581EC5DE}"/>
          </ac:spMkLst>
        </pc:spChg>
        <pc:spChg chg="mod">
          <ac:chgData name="One Skill" userId="8d49c830ac36a521" providerId="LiveId" clId="{EA354719-4A8A-47E8-A6A4-79A949610386}" dt="2024-04-18T13:40:59.976" v="3508" actId="27803"/>
          <ac:spMkLst>
            <pc:docMk/>
            <pc:sldMk cId="767519772" sldId="268"/>
            <ac:spMk id="7322" creationId="{1623A30C-CDB3-53D4-E2CB-271D43E8070B}"/>
          </ac:spMkLst>
        </pc:spChg>
        <pc:spChg chg="mod">
          <ac:chgData name="One Skill" userId="8d49c830ac36a521" providerId="LiveId" clId="{EA354719-4A8A-47E8-A6A4-79A949610386}" dt="2024-04-18T13:40:59.976" v="3508" actId="27803"/>
          <ac:spMkLst>
            <pc:docMk/>
            <pc:sldMk cId="767519772" sldId="268"/>
            <ac:spMk id="7323" creationId="{FA37DB0F-1CE3-0626-FEE4-82C6DFCFAE3C}"/>
          </ac:spMkLst>
        </pc:spChg>
        <pc:spChg chg="mod">
          <ac:chgData name="One Skill" userId="8d49c830ac36a521" providerId="LiveId" clId="{EA354719-4A8A-47E8-A6A4-79A949610386}" dt="2024-04-18T13:40:59.976" v="3508" actId="27803"/>
          <ac:spMkLst>
            <pc:docMk/>
            <pc:sldMk cId="767519772" sldId="268"/>
            <ac:spMk id="7324" creationId="{0355898E-FE2C-F147-6332-AB51C53BAB07}"/>
          </ac:spMkLst>
        </pc:spChg>
        <pc:spChg chg="mod">
          <ac:chgData name="One Skill" userId="8d49c830ac36a521" providerId="LiveId" clId="{EA354719-4A8A-47E8-A6A4-79A949610386}" dt="2024-04-18T13:40:59.976" v="3508" actId="27803"/>
          <ac:spMkLst>
            <pc:docMk/>
            <pc:sldMk cId="767519772" sldId="268"/>
            <ac:spMk id="7325" creationId="{FF92F7CA-C71F-67D1-17E4-33BA4D1DB118}"/>
          </ac:spMkLst>
        </pc:spChg>
        <pc:spChg chg="mod">
          <ac:chgData name="One Skill" userId="8d49c830ac36a521" providerId="LiveId" clId="{EA354719-4A8A-47E8-A6A4-79A949610386}" dt="2024-04-18T13:40:59.976" v="3508" actId="27803"/>
          <ac:spMkLst>
            <pc:docMk/>
            <pc:sldMk cId="767519772" sldId="268"/>
            <ac:spMk id="7326" creationId="{BE31273B-A10C-C747-13D1-8EC30B41122C}"/>
          </ac:spMkLst>
        </pc:spChg>
        <pc:spChg chg="mod">
          <ac:chgData name="One Skill" userId="8d49c830ac36a521" providerId="LiveId" clId="{EA354719-4A8A-47E8-A6A4-79A949610386}" dt="2024-04-18T13:40:59.976" v="3508" actId="27803"/>
          <ac:spMkLst>
            <pc:docMk/>
            <pc:sldMk cId="767519772" sldId="268"/>
            <ac:spMk id="7327" creationId="{177001A5-AB7B-60C3-BBB4-5BB837EB0B98}"/>
          </ac:spMkLst>
        </pc:spChg>
        <pc:spChg chg="mod">
          <ac:chgData name="One Skill" userId="8d49c830ac36a521" providerId="LiveId" clId="{EA354719-4A8A-47E8-A6A4-79A949610386}" dt="2024-04-18T13:40:59.976" v="3508" actId="27803"/>
          <ac:spMkLst>
            <pc:docMk/>
            <pc:sldMk cId="767519772" sldId="268"/>
            <ac:spMk id="7328" creationId="{696E4A69-A908-0641-DABA-E5E73F5B5F19}"/>
          </ac:spMkLst>
        </pc:spChg>
        <pc:spChg chg="mod">
          <ac:chgData name="One Skill" userId="8d49c830ac36a521" providerId="LiveId" clId="{EA354719-4A8A-47E8-A6A4-79A949610386}" dt="2024-04-18T13:40:59.976" v="3508" actId="27803"/>
          <ac:spMkLst>
            <pc:docMk/>
            <pc:sldMk cId="767519772" sldId="268"/>
            <ac:spMk id="7329" creationId="{DE55A5EF-9A1C-DF0F-7BD2-941CC8457CD5}"/>
          </ac:spMkLst>
        </pc:spChg>
        <pc:spChg chg="mod">
          <ac:chgData name="One Skill" userId="8d49c830ac36a521" providerId="LiveId" clId="{EA354719-4A8A-47E8-A6A4-79A949610386}" dt="2024-04-18T13:40:59.976" v="3508" actId="27803"/>
          <ac:spMkLst>
            <pc:docMk/>
            <pc:sldMk cId="767519772" sldId="268"/>
            <ac:spMk id="7330" creationId="{E5E698C3-3193-114C-BF54-311D213573B3}"/>
          </ac:spMkLst>
        </pc:spChg>
        <pc:spChg chg="mod">
          <ac:chgData name="One Skill" userId="8d49c830ac36a521" providerId="LiveId" clId="{EA354719-4A8A-47E8-A6A4-79A949610386}" dt="2024-04-18T13:40:59.976" v="3508" actId="27803"/>
          <ac:spMkLst>
            <pc:docMk/>
            <pc:sldMk cId="767519772" sldId="268"/>
            <ac:spMk id="7331" creationId="{2F53016E-2F98-ADF9-6BED-F020ADFE61DE}"/>
          </ac:spMkLst>
        </pc:spChg>
        <pc:spChg chg="mod">
          <ac:chgData name="One Skill" userId="8d49c830ac36a521" providerId="LiveId" clId="{EA354719-4A8A-47E8-A6A4-79A949610386}" dt="2024-04-18T13:40:59.976" v="3508" actId="27803"/>
          <ac:spMkLst>
            <pc:docMk/>
            <pc:sldMk cId="767519772" sldId="268"/>
            <ac:spMk id="7332" creationId="{6DFB0744-0200-8319-E813-1EFBD60F35A4}"/>
          </ac:spMkLst>
        </pc:spChg>
        <pc:spChg chg="mod">
          <ac:chgData name="One Skill" userId="8d49c830ac36a521" providerId="LiveId" clId="{EA354719-4A8A-47E8-A6A4-79A949610386}" dt="2024-04-18T13:40:59.976" v="3508" actId="27803"/>
          <ac:spMkLst>
            <pc:docMk/>
            <pc:sldMk cId="767519772" sldId="268"/>
            <ac:spMk id="7333" creationId="{8D29172C-F5FD-95AB-DD0C-377674702276}"/>
          </ac:spMkLst>
        </pc:spChg>
        <pc:spChg chg="mod">
          <ac:chgData name="One Skill" userId="8d49c830ac36a521" providerId="LiveId" clId="{EA354719-4A8A-47E8-A6A4-79A949610386}" dt="2024-04-18T13:40:59.976" v="3508" actId="27803"/>
          <ac:spMkLst>
            <pc:docMk/>
            <pc:sldMk cId="767519772" sldId="268"/>
            <ac:spMk id="7334" creationId="{6E6E74B6-C5EA-38B5-E26C-469D2903BFE3}"/>
          </ac:spMkLst>
        </pc:spChg>
        <pc:spChg chg="mod">
          <ac:chgData name="One Skill" userId="8d49c830ac36a521" providerId="LiveId" clId="{EA354719-4A8A-47E8-A6A4-79A949610386}" dt="2024-04-18T13:40:59.976" v="3508" actId="27803"/>
          <ac:spMkLst>
            <pc:docMk/>
            <pc:sldMk cId="767519772" sldId="268"/>
            <ac:spMk id="7335" creationId="{DD4F9FBD-4967-7560-10C3-50F23091921C}"/>
          </ac:spMkLst>
        </pc:spChg>
        <pc:spChg chg="mod">
          <ac:chgData name="One Skill" userId="8d49c830ac36a521" providerId="LiveId" clId="{EA354719-4A8A-47E8-A6A4-79A949610386}" dt="2024-04-18T13:40:59.976" v="3508" actId="27803"/>
          <ac:spMkLst>
            <pc:docMk/>
            <pc:sldMk cId="767519772" sldId="268"/>
            <ac:spMk id="7336" creationId="{A8384443-AB0A-1D4C-9DDE-A104C4359C8E}"/>
          </ac:spMkLst>
        </pc:spChg>
        <pc:spChg chg="mod">
          <ac:chgData name="One Skill" userId="8d49c830ac36a521" providerId="LiveId" clId="{EA354719-4A8A-47E8-A6A4-79A949610386}" dt="2024-04-18T13:40:59.976" v="3508" actId="27803"/>
          <ac:spMkLst>
            <pc:docMk/>
            <pc:sldMk cId="767519772" sldId="268"/>
            <ac:spMk id="7337" creationId="{0B8E3EEF-C8A7-4C4C-39B7-CA1B5D64D1AE}"/>
          </ac:spMkLst>
        </pc:spChg>
        <pc:spChg chg="mod">
          <ac:chgData name="One Skill" userId="8d49c830ac36a521" providerId="LiveId" clId="{EA354719-4A8A-47E8-A6A4-79A949610386}" dt="2024-04-18T13:40:59.976" v="3508" actId="27803"/>
          <ac:spMkLst>
            <pc:docMk/>
            <pc:sldMk cId="767519772" sldId="268"/>
            <ac:spMk id="7338" creationId="{7590EED3-EC08-C0F9-DDB1-862D75A8CE48}"/>
          </ac:spMkLst>
        </pc:spChg>
        <pc:spChg chg="mod">
          <ac:chgData name="One Skill" userId="8d49c830ac36a521" providerId="LiveId" clId="{EA354719-4A8A-47E8-A6A4-79A949610386}" dt="2024-04-18T13:40:59.976" v="3508" actId="27803"/>
          <ac:spMkLst>
            <pc:docMk/>
            <pc:sldMk cId="767519772" sldId="268"/>
            <ac:spMk id="7339" creationId="{AF48B7FA-D911-3ED3-8FAC-1BF0A2088743}"/>
          </ac:spMkLst>
        </pc:spChg>
        <pc:spChg chg="mod">
          <ac:chgData name="One Skill" userId="8d49c830ac36a521" providerId="LiveId" clId="{EA354719-4A8A-47E8-A6A4-79A949610386}" dt="2024-04-18T13:40:59.976" v="3508" actId="27803"/>
          <ac:spMkLst>
            <pc:docMk/>
            <pc:sldMk cId="767519772" sldId="268"/>
            <ac:spMk id="7340" creationId="{680E8575-682E-54F0-236F-13BB5CC02EA8}"/>
          </ac:spMkLst>
        </pc:spChg>
        <pc:spChg chg="mod">
          <ac:chgData name="One Skill" userId="8d49c830ac36a521" providerId="LiveId" clId="{EA354719-4A8A-47E8-A6A4-79A949610386}" dt="2024-04-18T13:40:59.976" v="3508" actId="27803"/>
          <ac:spMkLst>
            <pc:docMk/>
            <pc:sldMk cId="767519772" sldId="268"/>
            <ac:spMk id="7341" creationId="{F910D659-9BAE-8361-B853-69FF6B008EE7}"/>
          </ac:spMkLst>
        </pc:spChg>
        <pc:spChg chg="mod">
          <ac:chgData name="One Skill" userId="8d49c830ac36a521" providerId="LiveId" clId="{EA354719-4A8A-47E8-A6A4-79A949610386}" dt="2024-04-18T13:40:59.976" v="3508" actId="27803"/>
          <ac:spMkLst>
            <pc:docMk/>
            <pc:sldMk cId="767519772" sldId="268"/>
            <ac:spMk id="7342" creationId="{F152FDA7-CFA3-B177-7DD1-0F9B80125D7A}"/>
          </ac:spMkLst>
        </pc:spChg>
        <pc:spChg chg="mod">
          <ac:chgData name="One Skill" userId="8d49c830ac36a521" providerId="LiveId" clId="{EA354719-4A8A-47E8-A6A4-79A949610386}" dt="2024-04-18T13:40:59.976" v="3508" actId="27803"/>
          <ac:spMkLst>
            <pc:docMk/>
            <pc:sldMk cId="767519772" sldId="268"/>
            <ac:spMk id="7343" creationId="{3F15BC15-CF33-2ED1-EAE8-DB478180A50C}"/>
          </ac:spMkLst>
        </pc:spChg>
        <pc:spChg chg="mod">
          <ac:chgData name="One Skill" userId="8d49c830ac36a521" providerId="LiveId" clId="{EA354719-4A8A-47E8-A6A4-79A949610386}" dt="2024-04-18T13:40:59.976" v="3508" actId="27803"/>
          <ac:spMkLst>
            <pc:docMk/>
            <pc:sldMk cId="767519772" sldId="268"/>
            <ac:spMk id="7344" creationId="{90D57BBD-EF84-F97F-D423-AA6A98014C3E}"/>
          </ac:spMkLst>
        </pc:spChg>
        <pc:spChg chg="mod">
          <ac:chgData name="One Skill" userId="8d49c830ac36a521" providerId="LiveId" clId="{EA354719-4A8A-47E8-A6A4-79A949610386}" dt="2024-04-18T13:40:59.976" v="3508" actId="27803"/>
          <ac:spMkLst>
            <pc:docMk/>
            <pc:sldMk cId="767519772" sldId="268"/>
            <ac:spMk id="7345" creationId="{10250AED-10B1-949F-224E-83F60883676D}"/>
          </ac:spMkLst>
        </pc:spChg>
        <pc:spChg chg="mod">
          <ac:chgData name="One Skill" userId="8d49c830ac36a521" providerId="LiveId" clId="{EA354719-4A8A-47E8-A6A4-79A949610386}" dt="2024-04-18T13:40:59.976" v="3508" actId="27803"/>
          <ac:spMkLst>
            <pc:docMk/>
            <pc:sldMk cId="767519772" sldId="268"/>
            <ac:spMk id="7346" creationId="{DFB6EB5A-4909-D3FC-0777-9E9E5569AF57}"/>
          </ac:spMkLst>
        </pc:spChg>
        <pc:spChg chg="mod">
          <ac:chgData name="One Skill" userId="8d49c830ac36a521" providerId="LiveId" clId="{EA354719-4A8A-47E8-A6A4-79A949610386}" dt="2024-04-18T13:40:59.976" v="3508" actId="27803"/>
          <ac:spMkLst>
            <pc:docMk/>
            <pc:sldMk cId="767519772" sldId="268"/>
            <ac:spMk id="7347" creationId="{0513974E-F3D3-EDB3-1B61-71253C0F21AD}"/>
          </ac:spMkLst>
        </pc:spChg>
        <pc:spChg chg="mod">
          <ac:chgData name="One Skill" userId="8d49c830ac36a521" providerId="LiveId" clId="{EA354719-4A8A-47E8-A6A4-79A949610386}" dt="2024-04-18T13:40:59.976" v="3508" actId="27803"/>
          <ac:spMkLst>
            <pc:docMk/>
            <pc:sldMk cId="767519772" sldId="268"/>
            <ac:spMk id="7348" creationId="{A2975462-AC54-49A7-1737-5B1DE4D8B4CB}"/>
          </ac:spMkLst>
        </pc:spChg>
        <pc:spChg chg="mod">
          <ac:chgData name="One Skill" userId="8d49c830ac36a521" providerId="LiveId" clId="{EA354719-4A8A-47E8-A6A4-79A949610386}" dt="2024-04-18T13:40:59.976" v="3508" actId="27803"/>
          <ac:spMkLst>
            <pc:docMk/>
            <pc:sldMk cId="767519772" sldId="268"/>
            <ac:spMk id="7349" creationId="{92E6AD21-5DE0-9D74-D581-DD60B9226D38}"/>
          </ac:spMkLst>
        </pc:spChg>
        <pc:spChg chg="mod">
          <ac:chgData name="One Skill" userId="8d49c830ac36a521" providerId="LiveId" clId="{EA354719-4A8A-47E8-A6A4-79A949610386}" dt="2024-04-18T13:40:59.976" v="3508" actId="27803"/>
          <ac:spMkLst>
            <pc:docMk/>
            <pc:sldMk cId="767519772" sldId="268"/>
            <ac:spMk id="7350" creationId="{F193D407-FA97-F073-ED1B-D34E910C476E}"/>
          </ac:spMkLst>
        </pc:spChg>
        <pc:spChg chg="mod">
          <ac:chgData name="One Skill" userId="8d49c830ac36a521" providerId="LiveId" clId="{EA354719-4A8A-47E8-A6A4-79A949610386}" dt="2024-04-18T13:40:59.976" v="3508" actId="27803"/>
          <ac:spMkLst>
            <pc:docMk/>
            <pc:sldMk cId="767519772" sldId="268"/>
            <ac:spMk id="7351" creationId="{4D0FDF4A-2D02-4F05-2DF5-7FE5CFAC49D5}"/>
          </ac:spMkLst>
        </pc:spChg>
        <pc:spChg chg="mod">
          <ac:chgData name="One Skill" userId="8d49c830ac36a521" providerId="LiveId" clId="{EA354719-4A8A-47E8-A6A4-79A949610386}" dt="2024-04-18T13:40:59.976" v="3508" actId="27803"/>
          <ac:spMkLst>
            <pc:docMk/>
            <pc:sldMk cId="767519772" sldId="268"/>
            <ac:spMk id="7352" creationId="{E18EF48D-D296-CBA7-A40F-3960C2406268}"/>
          </ac:spMkLst>
        </pc:spChg>
        <pc:spChg chg="mod">
          <ac:chgData name="One Skill" userId="8d49c830ac36a521" providerId="LiveId" clId="{EA354719-4A8A-47E8-A6A4-79A949610386}" dt="2024-04-18T13:40:59.976" v="3508" actId="27803"/>
          <ac:spMkLst>
            <pc:docMk/>
            <pc:sldMk cId="767519772" sldId="268"/>
            <ac:spMk id="7353" creationId="{345DDF14-240E-B9A7-B0E1-E29D690F0824}"/>
          </ac:spMkLst>
        </pc:spChg>
        <pc:spChg chg="mod">
          <ac:chgData name="One Skill" userId="8d49c830ac36a521" providerId="LiveId" clId="{EA354719-4A8A-47E8-A6A4-79A949610386}" dt="2024-04-18T13:40:59.976" v="3508" actId="27803"/>
          <ac:spMkLst>
            <pc:docMk/>
            <pc:sldMk cId="767519772" sldId="268"/>
            <ac:spMk id="7354" creationId="{AB0EC537-1402-3C6C-4FD4-7FF111AE7289}"/>
          </ac:spMkLst>
        </pc:spChg>
        <pc:spChg chg="mod">
          <ac:chgData name="One Skill" userId="8d49c830ac36a521" providerId="LiveId" clId="{EA354719-4A8A-47E8-A6A4-79A949610386}" dt="2024-04-18T13:40:59.976" v="3508" actId="27803"/>
          <ac:spMkLst>
            <pc:docMk/>
            <pc:sldMk cId="767519772" sldId="268"/>
            <ac:spMk id="7355" creationId="{80A24006-3F98-56D5-FC6B-5F80F311F171}"/>
          </ac:spMkLst>
        </pc:spChg>
        <pc:spChg chg="mod">
          <ac:chgData name="One Skill" userId="8d49c830ac36a521" providerId="LiveId" clId="{EA354719-4A8A-47E8-A6A4-79A949610386}" dt="2024-04-18T13:40:59.976" v="3508" actId="27803"/>
          <ac:spMkLst>
            <pc:docMk/>
            <pc:sldMk cId="767519772" sldId="268"/>
            <ac:spMk id="7356" creationId="{C781F2B4-91AB-C93D-6B87-BA3FFC42A196}"/>
          </ac:spMkLst>
        </pc:spChg>
        <pc:spChg chg="mod">
          <ac:chgData name="One Skill" userId="8d49c830ac36a521" providerId="LiveId" clId="{EA354719-4A8A-47E8-A6A4-79A949610386}" dt="2024-04-18T13:40:59.976" v="3508" actId="27803"/>
          <ac:spMkLst>
            <pc:docMk/>
            <pc:sldMk cId="767519772" sldId="268"/>
            <ac:spMk id="7357" creationId="{72E75CB4-71A0-CC12-0ADC-8AC64C5CF9D9}"/>
          </ac:spMkLst>
        </pc:spChg>
        <pc:spChg chg="mod">
          <ac:chgData name="One Skill" userId="8d49c830ac36a521" providerId="LiveId" clId="{EA354719-4A8A-47E8-A6A4-79A949610386}" dt="2024-04-18T13:40:59.976" v="3508" actId="27803"/>
          <ac:spMkLst>
            <pc:docMk/>
            <pc:sldMk cId="767519772" sldId="268"/>
            <ac:spMk id="7358" creationId="{776100A0-3B67-A6C2-78AB-D7BDF1BF53E7}"/>
          </ac:spMkLst>
        </pc:spChg>
        <pc:spChg chg="mod">
          <ac:chgData name="One Skill" userId="8d49c830ac36a521" providerId="LiveId" clId="{EA354719-4A8A-47E8-A6A4-79A949610386}" dt="2024-04-18T13:40:59.976" v="3508" actId="27803"/>
          <ac:spMkLst>
            <pc:docMk/>
            <pc:sldMk cId="767519772" sldId="268"/>
            <ac:spMk id="7359" creationId="{11B9FD72-A8B0-48B3-3070-C07C3F860E21}"/>
          </ac:spMkLst>
        </pc:spChg>
        <pc:spChg chg="mod">
          <ac:chgData name="One Skill" userId="8d49c830ac36a521" providerId="LiveId" clId="{EA354719-4A8A-47E8-A6A4-79A949610386}" dt="2024-04-18T13:40:59.976" v="3508" actId="27803"/>
          <ac:spMkLst>
            <pc:docMk/>
            <pc:sldMk cId="767519772" sldId="268"/>
            <ac:spMk id="7360" creationId="{40688C29-B370-4663-8B55-C695B7CCCD5F}"/>
          </ac:spMkLst>
        </pc:spChg>
        <pc:spChg chg="mod">
          <ac:chgData name="One Skill" userId="8d49c830ac36a521" providerId="LiveId" clId="{EA354719-4A8A-47E8-A6A4-79A949610386}" dt="2024-04-18T13:40:59.976" v="3508" actId="27803"/>
          <ac:spMkLst>
            <pc:docMk/>
            <pc:sldMk cId="767519772" sldId="268"/>
            <ac:spMk id="7361" creationId="{A0039D09-E44B-B35B-B7CF-3B1CB0DE432D}"/>
          </ac:spMkLst>
        </pc:spChg>
        <pc:spChg chg="mod">
          <ac:chgData name="One Skill" userId="8d49c830ac36a521" providerId="LiveId" clId="{EA354719-4A8A-47E8-A6A4-79A949610386}" dt="2024-04-18T13:40:59.976" v="3508" actId="27803"/>
          <ac:spMkLst>
            <pc:docMk/>
            <pc:sldMk cId="767519772" sldId="268"/>
            <ac:spMk id="7362" creationId="{548E5D4D-BBA8-A839-4A6E-B68166A1A811}"/>
          </ac:spMkLst>
        </pc:spChg>
        <pc:spChg chg="mod">
          <ac:chgData name="One Skill" userId="8d49c830ac36a521" providerId="LiveId" clId="{EA354719-4A8A-47E8-A6A4-79A949610386}" dt="2024-04-18T13:40:59.976" v="3508" actId="27803"/>
          <ac:spMkLst>
            <pc:docMk/>
            <pc:sldMk cId="767519772" sldId="268"/>
            <ac:spMk id="7363" creationId="{59E033F8-16EF-5544-A666-0A9E09847D80}"/>
          </ac:spMkLst>
        </pc:spChg>
        <pc:spChg chg="mod">
          <ac:chgData name="One Skill" userId="8d49c830ac36a521" providerId="LiveId" clId="{EA354719-4A8A-47E8-A6A4-79A949610386}" dt="2024-04-18T13:40:59.976" v="3508" actId="27803"/>
          <ac:spMkLst>
            <pc:docMk/>
            <pc:sldMk cId="767519772" sldId="268"/>
            <ac:spMk id="7364" creationId="{1AF4985B-E29A-5765-77A9-738F0454DE5C}"/>
          </ac:spMkLst>
        </pc:spChg>
        <pc:spChg chg="mod">
          <ac:chgData name="One Skill" userId="8d49c830ac36a521" providerId="LiveId" clId="{EA354719-4A8A-47E8-A6A4-79A949610386}" dt="2024-04-18T13:40:59.976" v="3508" actId="27803"/>
          <ac:spMkLst>
            <pc:docMk/>
            <pc:sldMk cId="767519772" sldId="268"/>
            <ac:spMk id="7365" creationId="{3C046106-6709-154F-4B95-566B98E3ABE9}"/>
          </ac:spMkLst>
        </pc:spChg>
        <pc:spChg chg="mod">
          <ac:chgData name="One Skill" userId="8d49c830ac36a521" providerId="LiveId" clId="{EA354719-4A8A-47E8-A6A4-79A949610386}" dt="2024-04-18T13:40:59.976" v="3508" actId="27803"/>
          <ac:spMkLst>
            <pc:docMk/>
            <pc:sldMk cId="767519772" sldId="268"/>
            <ac:spMk id="7366" creationId="{B300B868-7C9E-EEAD-4C38-79D0D4CE722D}"/>
          </ac:spMkLst>
        </pc:spChg>
        <pc:spChg chg="mod">
          <ac:chgData name="One Skill" userId="8d49c830ac36a521" providerId="LiveId" clId="{EA354719-4A8A-47E8-A6A4-79A949610386}" dt="2024-04-18T13:40:59.976" v="3508" actId="27803"/>
          <ac:spMkLst>
            <pc:docMk/>
            <pc:sldMk cId="767519772" sldId="268"/>
            <ac:spMk id="7367" creationId="{4211E6B5-A566-0C8B-5B39-4625EE07081B}"/>
          </ac:spMkLst>
        </pc:spChg>
        <pc:spChg chg="mod">
          <ac:chgData name="One Skill" userId="8d49c830ac36a521" providerId="LiveId" clId="{EA354719-4A8A-47E8-A6A4-79A949610386}" dt="2024-04-18T13:40:59.976" v="3508" actId="27803"/>
          <ac:spMkLst>
            <pc:docMk/>
            <pc:sldMk cId="767519772" sldId="268"/>
            <ac:spMk id="7368" creationId="{2AAA7468-ECC8-94B4-F29A-0C1BC08C345E}"/>
          </ac:spMkLst>
        </pc:spChg>
        <pc:spChg chg="mod">
          <ac:chgData name="One Skill" userId="8d49c830ac36a521" providerId="LiveId" clId="{EA354719-4A8A-47E8-A6A4-79A949610386}" dt="2024-04-18T13:40:59.976" v="3508" actId="27803"/>
          <ac:spMkLst>
            <pc:docMk/>
            <pc:sldMk cId="767519772" sldId="268"/>
            <ac:spMk id="7369" creationId="{3D5334B1-359F-B6F0-FA00-D3D650C5F6BB}"/>
          </ac:spMkLst>
        </pc:spChg>
        <pc:spChg chg="mod">
          <ac:chgData name="One Skill" userId="8d49c830ac36a521" providerId="LiveId" clId="{EA354719-4A8A-47E8-A6A4-79A949610386}" dt="2024-04-18T13:40:59.976" v="3508" actId="27803"/>
          <ac:spMkLst>
            <pc:docMk/>
            <pc:sldMk cId="767519772" sldId="268"/>
            <ac:spMk id="7370" creationId="{618DF87C-A136-6FC7-4D8E-3289DC49C2EC}"/>
          </ac:spMkLst>
        </pc:spChg>
        <pc:spChg chg="mod">
          <ac:chgData name="One Skill" userId="8d49c830ac36a521" providerId="LiveId" clId="{EA354719-4A8A-47E8-A6A4-79A949610386}" dt="2024-04-18T13:40:59.976" v="3508" actId="27803"/>
          <ac:spMkLst>
            <pc:docMk/>
            <pc:sldMk cId="767519772" sldId="268"/>
            <ac:spMk id="7371" creationId="{8E551C65-2268-2E63-A227-1B22D5405E42}"/>
          </ac:spMkLst>
        </pc:spChg>
        <pc:spChg chg="mod">
          <ac:chgData name="One Skill" userId="8d49c830ac36a521" providerId="LiveId" clId="{EA354719-4A8A-47E8-A6A4-79A949610386}" dt="2024-04-18T13:40:59.976" v="3508" actId="27803"/>
          <ac:spMkLst>
            <pc:docMk/>
            <pc:sldMk cId="767519772" sldId="268"/>
            <ac:spMk id="7372" creationId="{8897C39F-E677-95B8-F6EB-FD693D2B68EB}"/>
          </ac:spMkLst>
        </pc:spChg>
        <pc:spChg chg="mod">
          <ac:chgData name="One Skill" userId="8d49c830ac36a521" providerId="LiveId" clId="{EA354719-4A8A-47E8-A6A4-79A949610386}" dt="2024-04-18T13:40:59.976" v="3508" actId="27803"/>
          <ac:spMkLst>
            <pc:docMk/>
            <pc:sldMk cId="767519772" sldId="268"/>
            <ac:spMk id="7373" creationId="{995D8CFC-E834-ABC8-AA99-7E16E168B6A2}"/>
          </ac:spMkLst>
        </pc:spChg>
        <pc:spChg chg="mod">
          <ac:chgData name="One Skill" userId="8d49c830ac36a521" providerId="LiveId" clId="{EA354719-4A8A-47E8-A6A4-79A949610386}" dt="2024-04-18T13:40:59.976" v="3508" actId="27803"/>
          <ac:spMkLst>
            <pc:docMk/>
            <pc:sldMk cId="767519772" sldId="268"/>
            <ac:spMk id="7374" creationId="{F467CC23-D9CE-DA3D-9416-D7E849AF9D32}"/>
          </ac:spMkLst>
        </pc:spChg>
        <pc:spChg chg="mod">
          <ac:chgData name="One Skill" userId="8d49c830ac36a521" providerId="LiveId" clId="{EA354719-4A8A-47E8-A6A4-79A949610386}" dt="2024-04-18T13:40:59.976" v="3508" actId="27803"/>
          <ac:spMkLst>
            <pc:docMk/>
            <pc:sldMk cId="767519772" sldId="268"/>
            <ac:spMk id="7375" creationId="{3D26A913-E46F-D88A-D165-F2FCD30920A3}"/>
          </ac:spMkLst>
        </pc:spChg>
        <pc:spChg chg="mod">
          <ac:chgData name="One Skill" userId="8d49c830ac36a521" providerId="LiveId" clId="{EA354719-4A8A-47E8-A6A4-79A949610386}" dt="2024-04-18T13:40:59.976" v="3508" actId="27803"/>
          <ac:spMkLst>
            <pc:docMk/>
            <pc:sldMk cId="767519772" sldId="268"/>
            <ac:spMk id="7376" creationId="{6EDC06B5-6DC6-AC3A-1CB0-3AA44721799D}"/>
          </ac:spMkLst>
        </pc:spChg>
        <pc:spChg chg="mod">
          <ac:chgData name="One Skill" userId="8d49c830ac36a521" providerId="LiveId" clId="{EA354719-4A8A-47E8-A6A4-79A949610386}" dt="2024-04-18T13:40:59.976" v="3508" actId="27803"/>
          <ac:spMkLst>
            <pc:docMk/>
            <pc:sldMk cId="767519772" sldId="268"/>
            <ac:spMk id="7377" creationId="{E06E67E6-073A-B70F-CC37-3F42BBDF97F4}"/>
          </ac:spMkLst>
        </pc:spChg>
        <pc:spChg chg="mod">
          <ac:chgData name="One Skill" userId="8d49c830ac36a521" providerId="LiveId" clId="{EA354719-4A8A-47E8-A6A4-79A949610386}" dt="2024-04-18T13:40:59.976" v="3508" actId="27803"/>
          <ac:spMkLst>
            <pc:docMk/>
            <pc:sldMk cId="767519772" sldId="268"/>
            <ac:spMk id="7378" creationId="{B2DBE669-628A-07A5-BF1B-D7D9ADA4DD04}"/>
          </ac:spMkLst>
        </pc:spChg>
        <pc:spChg chg="mod">
          <ac:chgData name="One Skill" userId="8d49c830ac36a521" providerId="LiveId" clId="{EA354719-4A8A-47E8-A6A4-79A949610386}" dt="2024-04-18T13:40:59.976" v="3508" actId="27803"/>
          <ac:spMkLst>
            <pc:docMk/>
            <pc:sldMk cId="767519772" sldId="268"/>
            <ac:spMk id="7379" creationId="{015FD5AC-A015-C2AF-674B-C26A5BA69764}"/>
          </ac:spMkLst>
        </pc:spChg>
        <pc:spChg chg="mod">
          <ac:chgData name="One Skill" userId="8d49c830ac36a521" providerId="LiveId" clId="{EA354719-4A8A-47E8-A6A4-79A949610386}" dt="2024-04-18T13:40:59.976" v="3508" actId="27803"/>
          <ac:spMkLst>
            <pc:docMk/>
            <pc:sldMk cId="767519772" sldId="268"/>
            <ac:spMk id="7380" creationId="{D41CE9CC-CBDC-7FC1-9CF7-8173F83F0C52}"/>
          </ac:spMkLst>
        </pc:spChg>
        <pc:spChg chg="mod">
          <ac:chgData name="One Skill" userId="8d49c830ac36a521" providerId="LiveId" clId="{EA354719-4A8A-47E8-A6A4-79A949610386}" dt="2024-04-18T13:40:59.976" v="3508" actId="27803"/>
          <ac:spMkLst>
            <pc:docMk/>
            <pc:sldMk cId="767519772" sldId="268"/>
            <ac:spMk id="7381" creationId="{4B45785D-8A4D-D6B0-7BD9-84CC193F96EA}"/>
          </ac:spMkLst>
        </pc:spChg>
        <pc:spChg chg="mod">
          <ac:chgData name="One Skill" userId="8d49c830ac36a521" providerId="LiveId" clId="{EA354719-4A8A-47E8-A6A4-79A949610386}" dt="2024-04-18T13:40:59.976" v="3508" actId="27803"/>
          <ac:spMkLst>
            <pc:docMk/>
            <pc:sldMk cId="767519772" sldId="268"/>
            <ac:spMk id="7382" creationId="{075FC206-F3EF-0DB8-613A-EBF1A5297B55}"/>
          </ac:spMkLst>
        </pc:spChg>
        <pc:spChg chg="mod">
          <ac:chgData name="One Skill" userId="8d49c830ac36a521" providerId="LiveId" clId="{EA354719-4A8A-47E8-A6A4-79A949610386}" dt="2024-04-18T13:40:59.976" v="3508" actId="27803"/>
          <ac:spMkLst>
            <pc:docMk/>
            <pc:sldMk cId="767519772" sldId="268"/>
            <ac:spMk id="7383" creationId="{6223F367-7741-2787-EC8F-C3553B3B723C}"/>
          </ac:spMkLst>
        </pc:spChg>
        <pc:spChg chg="mod">
          <ac:chgData name="One Skill" userId="8d49c830ac36a521" providerId="LiveId" clId="{EA354719-4A8A-47E8-A6A4-79A949610386}" dt="2024-04-18T13:40:59.976" v="3508" actId="27803"/>
          <ac:spMkLst>
            <pc:docMk/>
            <pc:sldMk cId="767519772" sldId="268"/>
            <ac:spMk id="7384" creationId="{6A7EC531-47FC-9E9C-5599-D63CEE42921E}"/>
          </ac:spMkLst>
        </pc:spChg>
        <pc:spChg chg="mod">
          <ac:chgData name="One Skill" userId="8d49c830ac36a521" providerId="LiveId" clId="{EA354719-4A8A-47E8-A6A4-79A949610386}" dt="2024-04-18T13:40:59.976" v="3508" actId="27803"/>
          <ac:spMkLst>
            <pc:docMk/>
            <pc:sldMk cId="767519772" sldId="268"/>
            <ac:spMk id="7385" creationId="{55A4C5EF-B67F-79F9-E5E5-87F453381394}"/>
          </ac:spMkLst>
        </pc:spChg>
        <pc:spChg chg="mod">
          <ac:chgData name="One Skill" userId="8d49c830ac36a521" providerId="LiveId" clId="{EA354719-4A8A-47E8-A6A4-79A949610386}" dt="2024-04-18T13:40:59.976" v="3508" actId="27803"/>
          <ac:spMkLst>
            <pc:docMk/>
            <pc:sldMk cId="767519772" sldId="268"/>
            <ac:spMk id="7386" creationId="{91E85F4B-0671-6BDA-C544-3C820EFADBA7}"/>
          </ac:spMkLst>
        </pc:spChg>
        <pc:spChg chg="mod">
          <ac:chgData name="One Skill" userId="8d49c830ac36a521" providerId="LiveId" clId="{EA354719-4A8A-47E8-A6A4-79A949610386}" dt="2024-04-18T13:40:59.976" v="3508" actId="27803"/>
          <ac:spMkLst>
            <pc:docMk/>
            <pc:sldMk cId="767519772" sldId="268"/>
            <ac:spMk id="7387" creationId="{42F35BA1-8A9D-0FC3-DA0F-89A6B890F001}"/>
          </ac:spMkLst>
        </pc:spChg>
        <pc:spChg chg="mod">
          <ac:chgData name="One Skill" userId="8d49c830ac36a521" providerId="LiveId" clId="{EA354719-4A8A-47E8-A6A4-79A949610386}" dt="2024-04-18T13:40:59.976" v="3508" actId="27803"/>
          <ac:spMkLst>
            <pc:docMk/>
            <pc:sldMk cId="767519772" sldId="268"/>
            <ac:spMk id="7388" creationId="{B70BF493-F9E0-8525-0CCC-AB3178D59C71}"/>
          </ac:spMkLst>
        </pc:spChg>
        <pc:spChg chg="mod">
          <ac:chgData name="One Skill" userId="8d49c830ac36a521" providerId="LiveId" clId="{EA354719-4A8A-47E8-A6A4-79A949610386}" dt="2024-04-18T13:40:59.976" v="3508" actId="27803"/>
          <ac:spMkLst>
            <pc:docMk/>
            <pc:sldMk cId="767519772" sldId="268"/>
            <ac:spMk id="7389" creationId="{3B1F4240-F29F-25AD-1CA3-7B8AB56E2419}"/>
          </ac:spMkLst>
        </pc:spChg>
        <pc:spChg chg="mod">
          <ac:chgData name="One Skill" userId="8d49c830ac36a521" providerId="LiveId" clId="{EA354719-4A8A-47E8-A6A4-79A949610386}" dt="2024-04-18T13:40:59.976" v="3508" actId="27803"/>
          <ac:spMkLst>
            <pc:docMk/>
            <pc:sldMk cId="767519772" sldId="268"/>
            <ac:spMk id="7390" creationId="{1688DFB8-095F-5D68-5882-C63FA73AF7EB}"/>
          </ac:spMkLst>
        </pc:spChg>
        <pc:spChg chg="mod">
          <ac:chgData name="One Skill" userId="8d49c830ac36a521" providerId="LiveId" clId="{EA354719-4A8A-47E8-A6A4-79A949610386}" dt="2024-04-18T13:40:59.976" v="3508" actId="27803"/>
          <ac:spMkLst>
            <pc:docMk/>
            <pc:sldMk cId="767519772" sldId="268"/>
            <ac:spMk id="7391" creationId="{D4309F7F-FD86-4F16-9958-5E3956B860AB}"/>
          </ac:spMkLst>
        </pc:spChg>
        <pc:spChg chg="mod">
          <ac:chgData name="One Skill" userId="8d49c830ac36a521" providerId="LiveId" clId="{EA354719-4A8A-47E8-A6A4-79A949610386}" dt="2024-04-18T13:40:59.976" v="3508" actId="27803"/>
          <ac:spMkLst>
            <pc:docMk/>
            <pc:sldMk cId="767519772" sldId="268"/>
            <ac:spMk id="7392" creationId="{9FAD2FA5-A74F-0FEE-36CF-EF9D5DAC28C3}"/>
          </ac:spMkLst>
        </pc:spChg>
        <pc:spChg chg="mod">
          <ac:chgData name="One Skill" userId="8d49c830ac36a521" providerId="LiveId" clId="{EA354719-4A8A-47E8-A6A4-79A949610386}" dt="2024-04-18T13:40:59.976" v="3508" actId="27803"/>
          <ac:spMkLst>
            <pc:docMk/>
            <pc:sldMk cId="767519772" sldId="268"/>
            <ac:spMk id="7393" creationId="{052A0F25-E7FD-C632-4B36-0C7FEA629FE8}"/>
          </ac:spMkLst>
        </pc:spChg>
        <pc:spChg chg="mod">
          <ac:chgData name="One Skill" userId="8d49c830ac36a521" providerId="LiveId" clId="{EA354719-4A8A-47E8-A6A4-79A949610386}" dt="2024-04-18T13:40:59.976" v="3508" actId="27803"/>
          <ac:spMkLst>
            <pc:docMk/>
            <pc:sldMk cId="767519772" sldId="268"/>
            <ac:spMk id="7394" creationId="{CB37291B-0BCC-58DB-DD08-9762B9F0B24E}"/>
          </ac:spMkLst>
        </pc:spChg>
        <pc:spChg chg="mod">
          <ac:chgData name="One Skill" userId="8d49c830ac36a521" providerId="LiveId" clId="{EA354719-4A8A-47E8-A6A4-79A949610386}" dt="2024-04-18T13:40:59.976" v="3508" actId="27803"/>
          <ac:spMkLst>
            <pc:docMk/>
            <pc:sldMk cId="767519772" sldId="268"/>
            <ac:spMk id="7395" creationId="{26A16492-BB97-0C8A-D88B-90AF2584BC23}"/>
          </ac:spMkLst>
        </pc:spChg>
        <pc:spChg chg="mod">
          <ac:chgData name="One Skill" userId="8d49c830ac36a521" providerId="LiveId" clId="{EA354719-4A8A-47E8-A6A4-79A949610386}" dt="2024-04-18T13:40:59.976" v="3508" actId="27803"/>
          <ac:spMkLst>
            <pc:docMk/>
            <pc:sldMk cId="767519772" sldId="268"/>
            <ac:spMk id="7396" creationId="{958648F8-B69C-270E-A4C3-307F6B072288}"/>
          </ac:spMkLst>
        </pc:spChg>
        <pc:spChg chg="mod">
          <ac:chgData name="One Skill" userId="8d49c830ac36a521" providerId="LiveId" clId="{EA354719-4A8A-47E8-A6A4-79A949610386}" dt="2024-04-18T13:40:59.976" v="3508" actId="27803"/>
          <ac:spMkLst>
            <pc:docMk/>
            <pc:sldMk cId="767519772" sldId="268"/>
            <ac:spMk id="7397" creationId="{6D740E95-F0C4-BA4F-C3AD-EC0B5C7F04E7}"/>
          </ac:spMkLst>
        </pc:spChg>
        <pc:spChg chg="mod">
          <ac:chgData name="One Skill" userId="8d49c830ac36a521" providerId="LiveId" clId="{EA354719-4A8A-47E8-A6A4-79A949610386}" dt="2024-04-18T13:40:59.976" v="3508" actId="27803"/>
          <ac:spMkLst>
            <pc:docMk/>
            <pc:sldMk cId="767519772" sldId="268"/>
            <ac:spMk id="7398" creationId="{259717BB-5311-96AE-4BB6-482213A0D57A}"/>
          </ac:spMkLst>
        </pc:spChg>
        <pc:spChg chg="mod">
          <ac:chgData name="One Skill" userId="8d49c830ac36a521" providerId="LiveId" clId="{EA354719-4A8A-47E8-A6A4-79A949610386}" dt="2024-04-18T13:40:59.976" v="3508" actId="27803"/>
          <ac:spMkLst>
            <pc:docMk/>
            <pc:sldMk cId="767519772" sldId="268"/>
            <ac:spMk id="7399" creationId="{97C97103-ECB2-DF2C-0B14-19AD15588256}"/>
          </ac:spMkLst>
        </pc:spChg>
        <pc:spChg chg="mod">
          <ac:chgData name="One Skill" userId="8d49c830ac36a521" providerId="LiveId" clId="{EA354719-4A8A-47E8-A6A4-79A949610386}" dt="2024-04-18T13:40:59.976" v="3508" actId="27803"/>
          <ac:spMkLst>
            <pc:docMk/>
            <pc:sldMk cId="767519772" sldId="268"/>
            <ac:spMk id="7400" creationId="{983B8C34-450E-D2C6-A799-C0CBE22026DF}"/>
          </ac:spMkLst>
        </pc:spChg>
        <pc:spChg chg="mod">
          <ac:chgData name="One Skill" userId="8d49c830ac36a521" providerId="LiveId" clId="{EA354719-4A8A-47E8-A6A4-79A949610386}" dt="2024-04-18T13:40:59.976" v="3508" actId="27803"/>
          <ac:spMkLst>
            <pc:docMk/>
            <pc:sldMk cId="767519772" sldId="268"/>
            <ac:spMk id="7401" creationId="{BC37FA35-79B4-F0F4-9B06-23CD00DF97CF}"/>
          </ac:spMkLst>
        </pc:spChg>
        <pc:spChg chg="mod">
          <ac:chgData name="One Skill" userId="8d49c830ac36a521" providerId="LiveId" clId="{EA354719-4A8A-47E8-A6A4-79A949610386}" dt="2024-04-18T13:40:59.976" v="3508" actId="27803"/>
          <ac:spMkLst>
            <pc:docMk/>
            <pc:sldMk cId="767519772" sldId="268"/>
            <ac:spMk id="7402" creationId="{3CACD1CD-C6D0-EED6-65A4-64F61315B008}"/>
          </ac:spMkLst>
        </pc:spChg>
        <pc:spChg chg="mod">
          <ac:chgData name="One Skill" userId="8d49c830ac36a521" providerId="LiveId" clId="{EA354719-4A8A-47E8-A6A4-79A949610386}" dt="2024-04-18T13:40:59.976" v="3508" actId="27803"/>
          <ac:spMkLst>
            <pc:docMk/>
            <pc:sldMk cId="767519772" sldId="268"/>
            <ac:spMk id="7403" creationId="{8DABE831-3CA9-3234-19BF-D4AEE60C2899}"/>
          </ac:spMkLst>
        </pc:spChg>
        <pc:spChg chg="mod">
          <ac:chgData name="One Skill" userId="8d49c830ac36a521" providerId="LiveId" clId="{EA354719-4A8A-47E8-A6A4-79A949610386}" dt="2024-04-18T13:40:59.976" v="3508" actId="27803"/>
          <ac:spMkLst>
            <pc:docMk/>
            <pc:sldMk cId="767519772" sldId="268"/>
            <ac:spMk id="7404" creationId="{E29CC773-D922-7B35-D564-5AE6B7B524F1}"/>
          </ac:spMkLst>
        </pc:spChg>
        <pc:spChg chg="mod">
          <ac:chgData name="One Skill" userId="8d49c830ac36a521" providerId="LiveId" clId="{EA354719-4A8A-47E8-A6A4-79A949610386}" dt="2024-04-18T13:40:59.976" v="3508" actId="27803"/>
          <ac:spMkLst>
            <pc:docMk/>
            <pc:sldMk cId="767519772" sldId="268"/>
            <ac:spMk id="7405" creationId="{897FF52F-FF4B-A836-D153-F2D59CC24408}"/>
          </ac:spMkLst>
        </pc:spChg>
        <pc:spChg chg="mod">
          <ac:chgData name="One Skill" userId="8d49c830ac36a521" providerId="LiveId" clId="{EA354719-4A8A-47E8-A6A4-79A949610386}" dt="2024-04-18T13:40:59.976" v="3508" actId="27803"/>
          <ac:spMkLst>
            <pc:docMk/>
            <pc:sldMk cId="767519772" sldId="268"/>
            <ac:spMk id="7406" creationId="{E72D7446-65E2-4AAB-46AE-20D395184F73}"/>
          </ac:spMkLst>
        </pc:spChg>
        <pc:spChg chg="mod">
          <ac:chgData name="One Skill" userId="8d49c830ac36a521" providerId="LiveId" clId="{EA354719-4A8A-47E8-A6A4-79A949610386}" dt="2024-04-18T13:40:59.976" v="3508" actId="27803"/>
          <ac:spMkLst>
            <pc:docMk/>
            <pc:sldMk cId="767519772" sldId="268"/>
            <ac:spMk id="7407" creationId="{82F88AF4-E229-9816-5AAB-7A0D0AD966C5}"/>
          </ac:spMkLst>
        </pc:spChg>
        <pc:spChg chg="mod">
          <ac:chgData name="One Skill" userId="8d49c830ac36a521" providerId="LiveId" clId="{EA354719-4A8A-47E8-A6A4-79A949610386}" dt="2024-04-18T13:40:59.976" v="3508" actId="27803"/>
          <ac:spMkLst>
            <pc:docMk/>
            <pc:sldMk cId="767519772" sldId="268"/>
            <ac:spMk id="7408" creationId="{7FE6F76E-7DBC-2562-01F3-60200096D8AC}"/>
          </ac:spMkLst>
        </pc:spChg>
        <pc:spChg chg="mod">
          <ac:chgData name="One Skill" userId="8d49c830ac36a521" providerId="LiveId" clId="{EA354719-4A8A-47E8-A6A4-79A949610386}" dt="2024-04-18T13:40:59.976" v="3508" actId="27803"/>
          <ac:spMkLst>
            <pc:docMk/>
            <pc:sldMk cId="767519772" sldId="268"/>
            <ac:spMk id="7409" creationId="{D8EAE9AE-1665-4A65-A9AE-432856022536}"/>
          </ac:spMkLst>
        </pc:spChg>
        <pc:spChg chg="mod">
          <ac:chgData name="One Skill" userId="8d49c830ac36a521" providerId="LiveId" clId="{EA354719-4A8A-47E8-A6A4-79A949610386}" dt="2024-04-18T13:40:59.976" v="3508" actId="27803"/>
          <ac:spMkLst>
            <pc:docMk/>
            <pc:sldMk cId="767519772" sldId="268"/>
            <ac:spMk id="7410" creationId="{3B24C6BE-AE0A-CE34-742F-162CECED6AB9}"/>
          </ac:spMkLst>
        </pc:spChg>
        <pc:spChg chg="mod">
          <ac:chgData name="One Skill" userId="8d49c830ac36a521" providerId="LiveId" clId="{EA354719-4A8A-47E8-A6A4-79A949610386}" dt="2024-04-18T13:40:59.976" v="3508" actId="27803"/>
          <ac:spMkLst>
            <pc:docMk/>
            <pc:sldMk cId="767519772" sldId="268"/>
            <ac:spMk id="7411" creationId="{82877E70-00D9-5C08-8237-8F2169C21AB8}"/>
          </ac:spMkLst>
        </pc:spChg>
        <pc:spChg chg="mod">
          <ac:chgData name="One Skill" userId="8d49c830ac36a521" providerId="LiveId" clId="{EA354719-4A8A-47E8-A6A4-79A949610386}" dt="2024-04-18T13:40:59.976" v="3508" actId="27803"/>
          <ac:spMkLst>
            <pc:docMk/>
            <pc:sldMk cId="767519772" sldId="268"/>
            <ac:spMk id="7412" creationId="{1351D250-6C8B-C99F-25F4-B9F2142F6351}"/>
          </ac:spMkLst>
        </pc:spChg>
        <pc:spChg chg="mod">
          <ac:chgData name="One Skill" userId="8d49c830ac36a521" providerId="LiveId" clId="{EA354719-4A8A-47E8-A6A4-79A949610386}" dt="2024-04-18T13:40:59.976" v="3508" actId="27803"/>
          <ac:spMkLst>
            <pc:docMk/>
            <pc:sldMk cId="767519772" sldId="268"/>
            <ac:spMk id="7413" creationId="{0608A1D2-DFA3-814B-E858-DE005E5A8DE4}"/>
          </ac:spMkLst>
        </pc:spChg>
        <pc:spChg chg="mod">
          <ac:chgData name="One Skill" userId="8d49c830ac36a521" providerId="LiveId" clId="{EA354719-4A8A-47E8-A6A4-79A949610386}" dt="2024-04-18T13:40:59.976" v="3508" actId="27803"/>
          <ac:spMkLst>
            <pc:docMk/>
            <pc:sldMk cId="767519772" sldId="268"/>
            <ac:spMk id="7414" creationId="{F6F97EEC-1450-C6DA-6A0C-884E5E1B93EB}"/>
          </ac:spMkLst>
        </pc:spChg>
        <pc:spChg chg="mod">
          <ac:chgData name="One Skill" userId="8d49c830ac36a521" providerId="LiveId" clId="{EA354719-4A8A-47E8-A6A4-79A949610386}" dt="2024-04-18T13:40:59.976" v="3508" actId="27803"/>
          <ac:spMkLst>
            <pc:docMk/>
            <pc:sldMk cId="767519772" sldId="268"/>
            <ac:spMk id="7415" creationId="{86DB5F2F-8FD4-3DDE-B2FE-7B8D36B0247A}"/>
          </ac:spMkLst>
        </pc:spChg>
        <pc:spChg chg="mod">
          <ac:chgData name="One Skill" userId="8d49c830ac36a521" providerId="LiveId" clId="{EA354719-4A8A-47E8-A6A4-79A949610386}" dt="2024-04-18T13:40:59.976" v="3508" actId="27803"/>
          <ac:spMkLst>
            <pc:docMk/>
            <pc:sldMk cId="767519772" sldId="268"/>
            <ac:spMk id="7416" creationId="{476242E7-5276-B491-CE93-2C443180A26F}"/>
          </ac:spMkLst>
        </pc:spChg>
        <pc:spChg chg="mod">
          <ac:chgData name="One Skill" userId="8d49c830ac36a521" providerId="LiveId" clId="{EA354719-4A8A-47E8-A6A4-79A949610386}" dt="2024-04-18T13:40:59.976" v="3508" actId="27803"/>
          <ac:spMkLst>
            <pc:docMk/>
            <pc:sldMk cId="767519772" sldId="268"/>
            <ac:spMk id="7417" creationId="{16EDD17E-6DBD-CBC3-3FE3-BB57A0792006}"/>
          </ac:spMkLst>
        </pc:spChg>
        <pc:spChg chg="mod">
          <ac:chgData name="One Skill" userId="8d49c830ac36a521" providerId="LiveId" clId="{EA354719-4A8A-47E8-A6A4-79A949610386}" dt="2024-04-18T13:40:59.976" v="3508" actId="27803"/>
          <ac:spMkLst>
            <pc:docMk/>
            <pc:sldMk cId="767519772" sldId="268"/>
            <ac:spMk id="7418" creationId="{025B8993-6D35-4CBD-2F2B-352B67905647}"/>
          </ac:spMkLst>
        </pc:spChg>
        <pc:spChg chg="mod">
          <ac:chgData name="One Skill" userId="8d49c830ac36a521" providerId="LiveId" clId="{EA354719-4A8A-47E8-A6A4-79A949610386}" dt="2024-04-18T13:40:59.976" v="3508" actId="27803"/>
          <ac:spMkLst>
            <pc:docMk/>
            <pc:sldMk cId="767519772" sldId="268"/>
            <ac:spMk id="7419" creationId="{BA49AAC7-3D4F-822F-A5D2-DB577AA7B38B}"/>
          </ac:spMkLst>
        </pc:spChg>
        <pc:spChg chg="mod">
          <ac:chgData name="One Skill" userId="8d49c830ac36a521" providerId="LiveId" clId="{EA354719-4A8A-47E8-A6A4-79A949610386}" dt="2024-04-18T13:40:59.976" v="3508" actId="27803"/>
          <ac:spMkLst>
            <pc:docMk/>
            <pc:sldMk cId="767519772" sldId="268"/>
            <ac:spMk id="7420" creationId="{5C2B12F6-401D-B3FD-6A29-7C8B7232EC9F}"/>
          </ac:spMkLst>
        </pc:spChg>
        <pc:spChg chg="mod">
          <ac:chgData name="One Skill" userId="8d49c830ac36a521" providerId="LiveId" clId="{EA354719-4A8A-47E8-A6A4-79A949610386}" dt="2024-04-18T13:40:59.976" v="3508" actId="27803"/>
          <ac:spMkLst>
            <pc:docMk/>
            <pc:sldMk cId="767519772" sldId="268"/>
            <ac:spMk id="7421" creationId="{ACC4B5B1-D452-287D-418C-1944392658CF}"/>
          </ac:spMkLst>
        </pc:spChg>
        <pc:spChg chg="mod">
          <ac:chgData name="One Skill" userId="8d49c830ac36a521" providerId="LiveId" clId="{EA354719-4A8A-47E8-A6A4-79A949610386}" dt="2024-04-18T13:40:59.976" v="3508" actId="27803"/>
          <ac:spMkLst>
            <pc:docMk/>
            <pc:sldMk cId="767519772" sldId="268"/>
            <ac:spMk id="7422" creationId="{8EBE0FD9-678D-8276-76B6-BDFA7586BF87}"/>
          </ac:spMkLst>
        </pc:spChg>
        <pc:spChg chg="mod">
          <ac:chgData name="One Skill" userId="8d49c830ac36a521" providerId="LiveId" clId="{EA354719-4A8A-47E8-A6A4-79A949610386}" dt="2024-04-18T13:40:59.976" v="3508" actId="27803"/>
          <ac:spMkLst>
            <pc:docMk/>
            <pc:sldMk cId="767519772" sldId="268"/>
            <ac:spMk id="7423" creationId="{612CD70A-0DFB-64A7-0EA8-9443B379115A}"/>
          </ac:spMkLst>
        </pc:spChg>
        <pc:spChg chg="mod">
          <ac:chgData name="One Skill" userId="8d49c830ac36a521" providerId="LiveId" clId="{EA354719-4A8A-47E8-A6A4-79A949610386}" dt="2024-04-18T13:40:59.976" v="3508" actId="27803"/>
          <ac:spMkLst>
            <pc:docMk/>
            <pc:sldMk cId="767519772" sldId="268"/>
            <ac:spMk id="7424" creationId="{491978A9-F410-7D18-C74A-342793DA3A26}"/>
          </ac:spMkLst>
        </pc:spChg>
        <pc:spChg chg="mod">
          <ac:chgData name="One Skill" userId="8d49c830ac36a521" providerId="LiveId" clId="{EA354719-4A8A-47E8-A6A4-79A949610386}" dt="2024-04-18T13:40:59.976" v="3508" actId="27803"/>
          <ac:spMkLst>
            <pc:docMk/>
            <pc:sldMk cId="767519772" sldId="268"/>
            <ac:spMk id="7425" creationId="{13B2C99F-3C9B-0DEF-7458-C01F27691318}"/>
          </ac:spMkLst>
        </pc:spChg>
        <pc:spChg chg="mod">
          <ac:chgData name="One Skill" userId="8d49c830ac36a521" providerId="LiveId" clId="{EA354719-4A8A-47E8-A6A4-79A949610386}" dt="2024-04-18T13:40:59.976" v="3508" actId="27803"/>
          <ac:spMkLst>
            <pc:docMk/>
            <pc:sldMk cId="767519772" sldId="268"/>
            <ac:spMk id="7426" creationId="{2C10D9FC-FB28-FAF8-C174-4A1057BF1E94}"/>
          </ac:spMkLst>
        </pc:spChg>
        <pc:spChg chg="mod">
          <ac:chgData name="One Skill" userId="8d49c830ac36a521" providerId="LiveId" clId="{EA354719-4A8A-47E8-A6A4-79A949610386}" dt="2024-04-18T13:40:59.976" v="3508" actId="27803"/>
          <ac:spMkLst>
            <pc:docMk/>
            <pc:sldMk cId="767519772" sldId="268"/>
            <ac:spMk id="7427" creationId="{57010645-7BDB-22E2-6337-42D76B8C8321}"/>
          </ac:spMkLst>
        </pc:spChg>
        <pc:spChg chg="mod">
          <ac:chgData name="One Skill" userId="8d49c830ac36a521" providerId="LiveId" clId="{EA354719-4A8A-47E8-A6A4-79A949610386}" dt="2024-04-18T13:40:59.976" v="3508" actId="27803"/>
          <ac:spMkLst>
            <pc:docMk/>
            <pc:sldMk cId="767519772" sldId="268"/>
            <ac:spMk id="7428" creationId="{1389091C-7100-8C00-CBD0-EDE78DB3B56A}"/>
          </ac:spMkLst>
        </pc:spChg>
        <pc:spChg chg="mod">
          <ac:chgData name="One Skill" userId="8d49c830ac36a521" providerId="LiveId" clId="{EA354719-4A8A-47E8-A6A4-79A949610386}" dt="2024-04-18T13:40:59.976" v="3508" actId="27803"/>
          <ac:spMkLst>
            <pc:docMk/>
            <pc:sldMk cId="767519772" sldId="268"/>
            <ac:spMk id="7429" creationId="{C30D1FCB-0F8E-CD1D-BED0-EFE106DBE264}"/>
          </ac:spMkLst>
        </pc:spChg>
        <pc:spChg chg="mod">
          <ac:chgData name="One Skill" userId="8d49c830ac36a521" providerId="LiveId" clId="{EA354719-4A8A-47E8-A6A4-79A949610386}" dt="2024-04-18T13:40:59.976" v="3508" actId="27803"/>
          <ac:spMkLst>
            <pc:docMk/>
            <pc:sldMk cId="767519772" sldId="268"/>
            <ac:spMk id="7430" creationId="{68D9E6CF-EECE-0E4B-C691-21473AFFC738}"/>
          </ac:spMkLst>
        </pc:spChg>
        <pc:spChg chg="mod">
          <ac:chgData name="One Skill" userId="8d49c830ac36a521" providerId="LiveId" clId="{EA354719-4A8A-47E8-A6A4-79A949610386}" dt="2024-04-18T13:40:59.976" v="3508" actId="27803"/>
          <ac:spMkLst>
            <pc:docMk/>
            <pc:sldMk cId="767519772" sldId="268"/>
            <ac:spMk id="7431" creationId="{95605C57-FFC7-F69C-3C64-1679FFE30EDA}"/>
          </ac:spMkLst>
        </pc:spChg>
        <pc:spChg chg="mod">
          <ac:chgData name="One Skill" userId="8d49c830ac36a521" providerId="LiveId" clId="{EA354719-4A8A-47E8-A6A4-79A949610386}" dt="2024-04-18T13:40:59.976" v="3508" actId="27803"/>
          <ac:spMkLst>
            <pc:docMk/>
            <pc:sldMk cId="767519772" sldId="268"/>
            <ac:spMk id="7432" creationId="{431A8F50-F1A4-7B46-2C73-1B5FB980D097}"/>
          </ac:spMkLst>
        </pc:spChg>
        <pc:spChg chg="mod">
          <ac:chgData name="One Skill" userId="8d49c830ac36a521" providerId="LiveId" clId="{EA354719-4A8A-47E8-A6A4-79A949610386}" dt="2024-04-18T13:40:59.976" v="3508" actId="27803"/>
          <ac:spMkLst>
            <pc:docMk/>
            <pc:sldMk cId="767519772" sldId="268"/>
            <ac:spMk id="7433" creationId="{ABB7633F-6F42-A780-AB83-2EDBEDF401D0}"/>
          </ac:spMkLst>
        </pc:spChg>
        <pc:spChg chg="mod">
          <ac:chgData name="One Skill" userId="8d49c830ac36a521" providerId="LiveId" clId="{EA354719-4A8A-47E8-A6A4-79A949610386}" dt="2024-04-18T13:40:59.976" v="3508" actId="27803"/>
          <ac:spMkLst>
            <pc:docMk/>
            <pc:sldMk cId="767519772" sldId="268"/>
            <ac:spMk id="7434" creationId="{7292881A-569B-BA26-66FA-B9E01AE9A25B}"/>
          </ac:spMkLst>
        </pc:spChg>
        <pc:spChg chg="mod">
          <ac:chgData name="One Skill" userId="8d49c830ac36a521" providerId="LiveId" clId="{EA354719-4A8A-47E8-A6A4-79A949610386}" dt="2024-04-18T13:40:59.976" v="3508" actId="27803"/>
          <ac:spMkLst>
            <pc:docMk/>
            <pc:sldMk cId="767519772" sldId="268"/>
            <ac:spMk id="7435" creationId="{4D6172A8-C8EB-BD79-D2B2-7C4B71FE8D20}"/>
          </ac:spMkLst>
        </pc:spChg>
        <pc:spChg chg="mod">
          <ac:chgData name="One Skill" userId="8d49c830ac36a521" providerId="LiveId" clId="{EA354719-4A8A-47E8-A6A4-79A949610386}" dt="2024-04-18T13:40:59.976" v="3508" actId="27803"/>
          <ac:spMkLst>
            <pc:docMk/>
            <pc:sldMk cId="767519772" sldId="268"/>
            <ac:spMk id="7436" creationId="{F238250D-84CE-D686-E484-A01EFCE4C15A}"/>
          </ac:spMkLst>
        </pc:spChg>
        <pc:spChg chg="mod">
          <ac:chgData name="One Skill" userId="8d49c830ac36a521" providerId="LiveId" clId="{EA354719-4A8A-47E8-A6A4-79A949610386}" dt="2024-04-18T13:40:59.976" v="3508" actId="27803"/>
          <ac:spMkLst>
            <pc:docMk/>
            <pc:sldMk cId="767519772" sldId="268"/>
            <ac:spMk id="7437" creationId="{D4F07D60-C930-8FEE-FDD6-3EB65B3B6D25}"/>
          </ac:spMkLst>
        </pc:spChg>
        <pc:spChg chg="mod">
          <ac:chgData name="One Skill" userId="8d49c830ac36a521" providerId="LiveId" clId="{EA354719-4A8A-47E8-A6A4-79A949610386}" dt="2024-04-18T13:40:59.976" v="3508" actId="27803"/>
          <ac:spMkLst>
            <pc:docMk/>
            <pc:sldMk cId="767519772" sldId="268"/>
            <ac:spMk id="7438" creationId="{A53B645E-E141-6789-856A-5E34FD48ECD7}"/>
          </ac:spMkLst>
        </pc:spChg>
        <pc:spChg chg="mod">
          <ac:chgData name="One Skill" userId="8d49c830ac36a521" providerId="LiveId" clId="{EA354719-4A8A-47E8-A6A4-79A949610386}" dt="2024-04-18T13:40:59.976" v="3508" actId="27803"/>
          <ac:spMkLst>
            <pc:docMk/>
            <pc:sldMk cId="767519772" sldId="268"/>
            <ac:spMk id="7439" creationId="{26066233-CC00-872E-30F9-E8F1899F9AE9}"/>
          </ac:spMkLst>
        </pc:spChg>
        <pc:spChg chg="mod">
          <ac:chgData name="One Skill" userId="8d49c830ac36a521" providerId="LiveId" clId="{EA354719-4A8A-47E8-A6A4-79A949610386}" dt="2024-04-18T13:40:59.976" v="3508" actId="27803"/>
          <ac:spMkLst>
            <pc:docMk/>
            <pc:sldMk cId="767519772" sldId="268"/>
            <ac:spMk id="7440" creationId="{0AF2BBE4-1B06-8B44-EF74-7558B1BAED75}"/>
          </ac:spMkLst>
        </pc:spChg>
        <pc:spChg chg="mod">
          <ac:chgData name="One Skill" userId="8d49c830ac36a521" providerId="LiveId" clId="{EA354719-4A8A-47E8-A6A4-79A949610386}" dt="2024-04-18T13:40:59.976" v="3508" actId="27803"/>
          <ac:spMkLst>
            <pc:docMk/>
            <pc:sldMk cId="767519772" sldId="268"/>
            <ac:spMk id="7441" creationId="{9FD5C968-2E1B-E4A0-482B-0F21A2EA3164}"/>
          </ac:spMkLst>
        </pc:spChg>
        <pc:spChg chg="mod">
          <ac:chgData name="One Skill" userId="8d49c830ac36a521" providerId="LiveId" clId="{EA354719-4A8A-47E8-A6A4-79A949610386}" dt="2024-04-18T13:40:59.976" v="3508" actId="27803"/>
          <ac:spMkLst>
            <pc:docMk/>
            <pc:sldMk cId="767519772" sldId="268"/>
            <ac:spMk id="7442" creationId="{159CD240-F3F0-A90F-8224-676A106C03A5}"/>
          </ac:spMkLst>
        </pc:spChg>
        <pc:spChg chg="mod">
          <ac:chgData name="One Skill" userId="8d49c830ac36a521" providerId="LiveId" clId="{EA354719-4A8A-47E8-A6A4-79A949610386}" dt="2024-04-18T13:40:59.976" v="3508" actId="27803"/>
          <ac:spMkLst>
            <pc:docMk/>
            <pc:sldMk cId="767519772" sldId="268"/>
            <ac:spMk id="7443" creationId="{81DEC706-6A31-C236-36F1-184B9F50939F}"/>
          </ac:spMkLst>
        </pc:spChg>
        <pc:spChg chg="mod">
          <ac:chgData name="One Skill" userId="8d49c830ac36a521" providerId="LiveId" clId="{EA354719-4A8A-47E8-A6A4-79A949610386}" dt="2024-04-18T13:40:59.976" v="3508" actId="27803"/>
          <ac:spMkLst>
            <pc:docMk/>
            <pc:sldMk cId="767519772" sldId="268"/>
            <ac:spMk id="7444" creationId="{5C6B181E-7384-76FA-8456-8915A8E55E4F}"/>
          </ac:spMkLst>
        </pc:spChg>
        <pc:spChg chg="mod">
          <ac:chgData name="One Skill" userId="8d49c830ac36a521" providerId="LiveId" clId="{EA354719-4A8A-47E8-A6A4-79A949610386}" dt="2024-04-18T13:40:59.976" v="3508" actId="27803"/>
          <ac:spMkLst>
            <pc:docMk/>
            <pc:sldMk cId="767519772" sldId="268"/>
            <ac:spMk id="7445" creationId="{AF9C6A70-3369-2303-5EDB-1AC698E12D03}"/>
          </ac:spMkLst>
        </pc:spChg>
        <pc:spChg chg="mod">
          <ac:chgData name="One Skill" userId="8d49c830ac36a521" providerId="LiveId" clId="{EA354719-4A8A-47E8-A6A4-79A949610386}" dt="2024-04-18T13:40:59.976" v="3508" actId="27803"/>
          <ac:spMkLst>
            <pc:docMk/>
            <pc:sldMk cId="767519772" sldId="268"/>
            <ac:spMk id="7446" creationId="{36EBCDD4-0B9A-32EA-2F65-9234B42F1D14}"/>
          </ac:spMkLst>
        </pc:spChg>
        <pc:spChg chg="mod">
          <ac:chgData name="One Skill" userId="8d49c830ac36a521" providerId="LiveId" clId="{EA354719-4A8A-47E8-A6A4-79A949610386}" dt="2024-04-18T13:40:59.976" v="3508" actId="27803"/>
          <ac:spMkLst>
            <pc:docMk/>
            <pc:sldMk cId="767519772" sldId="268"/>
            <ac:spMk id="7447" creationId="{7112C79C-A924-C501-478C-570E14AB0421}"/>
          </ac:spMkLst>
        </pc:spChg>
        <pc:spChg chg="mod">
          <ac:chgData name="One Skill" userId="8d49c830ac36a521" providerId="LiveId" clId="{EA354719-4A8A-47E8-A6A4-79A949610386}" dt="2024-04-18T13:40:59.976" v="3508" actId="27803"/>
          <ac:spMkLst>
            <pc:docMk/>
            <pc:sldMk cId="767519772" sldId="268"/>
            <ac:spMk id="7448" creationId="{2893058F-CAA8-A128-3BE5-F81CC7678F4E}"/>
          </ac:spMkLst>
        </pc:spChg>
        <pc:spChg chg="mod">
          <ac:chgData name="One Skill" userId="8d49c830ac36a521" providerId="LiveId" clId="{EA354719-4A8A-47E8-A6A4-79A949610386}" dt="2024-04-18T13:40:59.976" v="3508" actId="27803"/>
          <ac:spMkLst>
            <pc:docMk/>
            <pc:sldMk cId="767519772" sldId="268"/>
            <ac:spMk id="7449" creationId="{629AFFFD-6BE0-3081-023E-67CB1FEA4C3F}"/>
          </ac:spMkLst>
        </pc:spChg>
        <pc:spChg chg="mod">
          <ac:chgData name="One Skill" userId="8d49c830ac36a521" providerId="LiveId" clId="{EA354719-4A8A-47E8-A6A4-79A949610386}" dt="2024-04-18T13:40:59.976" v="3508" actId="27803"/>
          <ac:spMkLst>
            <pc:docMk/>
            <pc:sldMk cId="767519772" sldId="268"/>
            <ac:spMk id="7450" creationId="{495E4569-6A1C-B8C4-9F0E-D808490B3199}"/>
          </ac:spMkLst>
        </pc:spChg>
        <pc:spChg chg="mod">
          <ac:chgData name="One Skill" userId="8d49c830ac36a521" providerId="LiveId" clId="{EA354719-4A8A-47E8-A6A4-79A949610386}" dt="2024-04-18T13:40:59.976" v="3508" actId="27803"/>
          <ac:spMkLst>
            <pc:docMk/>
            <pc:sldMk cId="767519772" sldId="268"/>
            <ac:spMk id="7451" creationId="{8D779330-795E-2EE1-6A11-D28E8135443B}"/>
          </ac:spMkLst>
        </pc:spChg>
        <pc:spChg chg="mod">
          <ac:chgData name="One Skill" userId="8d49c830ac36a521" providerId="LiveId" clId="{EA354719-4A8A-47E8-A6A4-79A949610386}" dt="2024-04-18T13:40:59.976" v="3508" actId="27803"/>
          <ac:spMkLst>
            <pc:docMk/>
            <pc:sldMk cId="767519772" sldId="268"/>
            <ac:spMk id="7452" creationId="{3547B01B-A993-A01B-2372-3EC59BE66641}"/>
          </ac:spMkLst>
        </pc:spChg>
        <pc:spChg chg="mod">
          <ac:chgData name="One Skill" userId="8d49c830ac36a521" providerId="LiveId" clId="{EA354719-4A8A-47E8-A6A4-79A949610386}" dt="2024-04-18T13:40:59.976" v="3508" actId="27803"/>
          <ac:spMkLst>
            <pc:docMk/>
            <pc:sldMk cId="767519772" sldId="268"/>
            <ac:spMk id="7453" creationId="{11C72E90-31CC-0578-4BA9-7E063A6132D8}"/>
          </ac:spMkLst>
        </pc:spChg>
        <pc:spChg chg="mod">
          <ac:chgData name="One Skill" userId="8d49c830ac36a521" providerId="LiveId" clId="{EA354719-4A8A-47E8-A6A4-79A949610386}" dt="2024-04-18T13:40:59.976" v="3508" actId="27803"/>
          <ac:spMkLst>
            <pc:docMk/>
            <pc:sldMk cId="767519772" sldId="268"/>
            <ac:spMk id="7454" creationId="{F2476896-BED6-4ECA-F96C-0256EB9BA8BB}"/>
          </ac:spMkLst>
        </pc:spChg>
        <pc:spChg chg="mod">
          <ac:chgData name="One Skill" userId="8d49c830ac36a521" providerId="LiveId" clId="{EA354719-4A8A-47E8-A6A4-79A949610386}" dt="2024-04-18T13:40:59.976" v="3508" actId="27803"/>
          <ac:spMkLst>
            <pc:docMk/>
            <pc:sldMk cId="767519772" sldId="268"/>
            <ac:spMk id="7455" creationId="{9A863B77-2EB2-6B72-6793-9B8BFC87FF7D}"/>
          </ac:spMkLst>
        </pc:spChg>
        <pc:spChg chg="mod">
          <ac:chgData name="One Skill" userId="8d49c830ac36a521" providerId="LiveId" clId="{EA354719-4A8A-47E8-A6A4-79A949610386}" dt="2024-04-18T13:40:59.976" v="3508" actId="27803"/>
          <ac:spMkLst>
            <pc:docMk/>
            <pc:sldMk cId="767519772" sldId="268"/>
            <ac:spMk id="7456" creationId="{439C0A33-AD47-305A-15B4-B8FD00DF5FC7}"/>
          </ac:spMkLst>
        </pc:spChg>
        <pc:spChg chg="mod">
          <ac:chgData name="One Skill" userId="8d49c830ac36a521" providerId="LiveId" clId="{EA354719-4A8A-47E8-A6A4-79A949610386}" dt="2024-04-18T13:40:59.976" v="3508" actId="27803"/>
          <ac:spMkLst>
            <pc:docMk/>
            <pc:sldMk cId="767519772" sldId="268"/>
            <ac:spMk id="7457" creationId="{A3A75695-E1AD-EA21-083E-1CE0365FF2FE}"/>
          </ac:spMkLst>
        </pc:spChg>
        <pc:spChg chg="mod">
          <ac:chgData name="One Skill" userId="8d49c830ac36a521" providerId="LiveId" clId="{EA354719-4A8A-47E8-A6A4-79A949610386}" dt="2024-04-18T13:40:59.976" v="3508" actId="27803"/>
          <ac:spMkLst>
            <pc:docMk/>
            <pc:sldMk cId="767519772" sldId="268"/>
            <ac:spMk id="7458" creationId="{81CE4E44-13FD-EF85-1346-098C06E42BBC}"/>
          </ac:spMkLst>
        </pc:spChg>
        <pc:spChg chg="mod">
          <ac:chgData name="One Skill" userId="8d49c830ac36a521" providerId="LiveId" clId="{EA354719-4A8A-47E8-A6A4-79A949610386}" dt="2024-04-18T13:40:59.976" v="3508" actId="27803"/>
          <ac:spMkLst>
            <pc:docMk/>
            <pc:sldMk cId="767519772" sldId="268"/>
            <ac:spMk id="7459" creationId="{BE0DD1F3-60D0-979D-8AE2-4870687248F6}"/>
          </ac:spMkLst>
        </pc:spChg>
        <pc:spChg chg="mod">
          <ac:chgData name="One Skill" userId="8d49c830ac36a521" providerId="LiveId" clId="{EA354719-4A8A-47E8-A6A4-79A949610386}" dt="2024-04-18T13:40:59.976" v="3508" actId="27803"/>
          <ac:spMkLst>
            <pc:docMk/>
            <pc:sldMk cId="767519772" sldId="268"/>
            <ac:spMk id="7460" creationId="{19E12104-6F1C-0D39-56B7-FCE53042C1B5}"/>
          </ac:spMkLst>
        </pc:spChg>
        <pc:spChg chg="mod">
          <ac:chgData name="One Skill" userId="8d49c830ac36a521" providerId="LiveId" clId="{EA354719-4A8A-47E8-A6A4-79A949610386}" dt="2024-04-18T13:40:59.976" v="3508" actId="27803"/>
          <ac:spMkLst>
            <pc:docMk/>
            <pc:sldMk cId="767519772" sldId="268"/>
            <ac:spMk id="7461" creationId="{9F80A931-CE08-D73C-674C-85C22E5DCA29}"/>
          </ac:spMkLst>
        </pc:spChg>
        <pc:spChg chg="mod">
          <ac:chgData name="One Skill" userId="8d49c830ac36a521" providerId="LiveId" clId="{EA354719-4A8A-47E8-A6A4-79A949610386}" dt="2024-04-18T13:40:59.976" v="3508" actId="27803"/>
          <ac:spMkLst>
            <pc:docMk/>
            <pc:sldMk cId="767519772" sldId="268"/>
            <ac:spMk id="7462" creationId="{3E8F98A3-5881-596E-8F7C-343185A7F381}"/>
          </ac:spMkLst>
        </pc:spChg>
        <pc:spChg chg="mod">
          <ac:chgData name="One Skill" userId="8d49c830ac36a521" providerId="LiveId" clId="{EA354719-4A8A-47E8-A6A4-79A949610386}" dt="2024-04-18T13:40:59.976" v="3508" actId="27803"/>
          <ac:spMkLst>
            <pc:docMk/>
            <pc:sldMk cId="767519772" sldId="268"/>
            <ac:spMk id="7463" creationId="{08E83D5B-630B-D7AA-DADD-E9DF9566AA8F}"/>
          </ac:spMkLst>
        </pc:spChg>
        <pc:spChg chg="mod">
          <ac:chgData name="One Skill" userId="8d49c830ac36a521" providerId="LiveId" clId="{EA354719-4A8A-47E8-A6A4-79A949610386}" dt="2024-04-18T13:40:59.976" v="3508" actId="27803"/>
          <ac:spMkLst>
            <pc:docMk/>
            <pc:sldMk cId="767519772" sldId="268"/>
            <ac:spMk id="7464" creationId="{75902DAB-13A3-F81D-DDB1-8D4BDEF94B90}"/>
          </ac:spMkLst>
        </pc:spChg>
        <pc:spChg chg="mod">
          <ac:chgData name="One Skill" userId="8d49c830ac36a521" providerId="LiveId" clId="{EA354719-4A8A-47E8-A6A4-79A949610386}" dt="2024-04-18T13:40:59.976" v="3508" actId="27803"/>
          <ac:spMkLst>
            <pc:docMk/>
            <pc:sldMk cId="767519772" sldId="268"/>
            <ac:spMk id="7465" creationId="{C080FEBF-45EB-E113-B929-02152DF5093A}"/>
          </ac:spMkLst>
        </pc:spChg>
        <pc:spChg chg="mod">
          <ac:chgData name="One Skill" userId="8d49c830ac36a521" providerId="LiveId" clId="{EA354719-4A8A-47E8-A6A4-79A949610386}" dt="2024-04-18T13:40:59.976" v="3508" actId="27803"/>
          <ac:spMkLst>
            <pc:docMk/>
            <pc:sldMk cId="767519772" sldId="268"/>
            <ac:spMk id="7466" creationId="{35DD99EC-8848-EDAC-D240-3C9CED6D4F03}"/>
          </ac:spMkLst>
        </pc:spChg>
        <pc:spChg chg="mod">
          <ac:chgData name="One Skill" userId="8d49c830ac36a521" providerId="LiveId" clId="{EA354719-4A8A-47E8-A6A4-79A949610386}" dt="2024-04-18T13:40:59.976" v="3508" actId="27803"/>
          <ac:spMkLst>
            <pc:docMk/>
            <pc:sldMk cId="767519772" sldId="268"/>
            <ac:spMk id="7467" creationId="{B26CF540-1A70-2E38-6A3B-370EB9DFEA5A}"/>
          </ac:spMkLst>
        </pc:spChg>
        <pc:spChg chg="mod">
          <ac:chgData name="One Skill" userId="8d49c830ac36a521" providerId="LiveId" clId="{EA354719-4A8A-47E8-A6A4-79A949610386}" dt="2024-04-18T13:40:59.976" v="3508" actId="27803"/>
          <ac:spMkLst>
            <pc:docMk/>
            <pc:sldMk cId="767519772" sldId="268"/>
            <ac:spMk id="7468" creationId="{CCDDCF75-A872-4E7C-88DC-90F269D18370}"/>
          </ac:spMkLst>
        </pc:spChg>
        <pc:spChg chg="mod">
          <ac:chgData name="One Skill" userId="8d49c830ac36a521" providerId="LiveId" clId="{EA354719-4A8A-47E8-A6A4-79A949610386}" dt="2024-04-18T13:40:59.976" v="3508" actId="27803"/>
          <ac:spMkLst>
            <pc:docMk/>
            <pc:sldMk cId="767519772" sldId="268"/>
            <ac:spMk id="7469" creationId="{AC3DA316-319C-AAC3-890C-2820D07B2E40}"/>
          </ac:spMkLst>
        </pc:spChg>
        <pc:spChg chg="mod">
          <ac:chgData name="One Skill" userId="8d49c830ac36a521" providerId="LiveId" clId="{EA354719-4A8A-47E8-A6A4-79A949610386}" dt="2024-04-18T13:40:59.976" v="3508" actId="27803"/>
          <ac:spMkLst>
            <pc:docMk/>
            <pc:sldMk cId="767519772" sldId="268"/>
            <ac:spMk id="7470" creationId="{1BB253EF-F020-2119-076E-0B5163E495CA}"/>
          </ac:spMkLst>
        </pc:spChg>
        <pc:spChg chg="mod">
          <ac:chgData name="One Skill" userId="8d49c830ac36a521" providerId="LiveId" clId="{EA354719-4A8A-47E8-A6A4-79A949610386}" dt="2024-04-18T13:40:59.976" v="3508" actId="27803"/>
          <ac:spMkLst>
            <pc:docMk/>
            <pc:sldMk cId="767519772" sldId="268"/>
            <ac:spMk id="7471" creationId="{8A359701-17BD-A870-0023-51F8BDAD711B}"/>
          </ac:spMkLst>
        </pc:spChg>
        <pc:spChg chg="mod">
          <ac:chgData name="One Skill" userId="8d49c830ac36a521" providerId="LiveId" clId="{EA354719-4A8A-47E8-A6A4-79A949610386}" dt="2024-04-18T13:40:59.976" v="3508" actId="27803"/>
          <ac:spMkLst>
            <pc:docMk/>
            <pc:sldMk cId="767519772" sldId="268"/>
            <ac:spMk id="7472" creationId="{E9565484-76CE-5EAA-08EB-B5F7D9EEF531}"/>
          </ac:spMkLst>
        </pc:spChg>
        <pc:spChg chg="mod">
          <ac:chgData name="One Skill" userId="8d49c830ac36a521" providerId="LiveId" clId="{EA354719-4A8A-47E8-A6A4-79A949610386}" dt="2024-04-18T13:40:59.976" v="3508" actId="27803"/>
          <ac:spMkLst>
            <pc:docMk/>
            <pc:sldMk cId="767519772" sldId="268"/>
            <ac:spMk id="7473" creationId="{385AC2CF-73D4-6785-E475-37621BAFFBDF}"/>
          </ac:spMkLst>
        </pc:spChg>
        <pc:spChg chg="mod">
          <ac:chgData name="One Skill" userId="8d49c830ac36a521" providerId="LiveId" clId="{EA354719-4A8A-47E8-A6A4-79A949610386}" dt="2024-04-18T13:40:59.976" v="3508" actId="27803"/>
          <ac:spMkLst>
            <pc:docMk/>
            <pc:sldMk cId="767519772" sldId="268"/>
            <ac:spMk id="7474" creationId="{B7778356-E7AE-4745-23B4-6E8B9E6D0128}"/>
          </ac:spMkLst>
        </pc:spChg>
        <pc:spChg chg="mod">
          <ac:chgData name="One Skill" userId="8d49c830ac36a521" providerId="LiveId" clId="{EA354719-4A8A-47E8-A6A4-79A949610386}" dt="2024-04-18T13:40:59.976" v="3508" actId="27803"/>
          <ac:spMkLst>
            <pc:docMk/>
            <pc:sldMk cId="767519772" sldId="268"/>
            <ac:spMk id="7475" creationId="{6A2A409F-541A-2EB9-51EC-613C2E72B967}"/>
          </ac:spMkLst>
        </pc:spChg>
        <pc:spChg chg="mod">
          <ac:chgData name="One Skill" userId="8d49c830ac36a521" providerId="LiveId" clId="{EA354719-4A8A-47E8-A6A4-79A949610386}" dt="2024-04-18T13:40:59.976" v="3508" actId="27803"/>
          <ac:spMkLst>
            <pc:docMk/>
            <pc:sldMk cId="767519772" sldId="268"/>
            <ac:spMk id="7476" creationId="{25A1EE29-6111-DE3B-0577-9AB44731B37A}"/>
          </ac:spMkLst>
        </pc:spChg>
        <pc:spChg chg="mod">
          <ac:chgData name="One Skill" userId="8d49c830ac36a521" providerId="LiveId" clId="{EA354719-4A8A-47E8-A6A4-79A949610386}" dt="2024-04-18T13:40:59.976" v="3508" actId="27803"/>
          <ac:spMkLst>
            <pc:docMk/>
            <pc:sldMk cId="767519772" sldId="268"/>
            <ac:spMk id="7477" creationId="{FD7A6C01-A1B8-28FC-1708-E0AB554CDFB9}"/>
          </ac:spMkLst>
        </pc:spChg>
        <pc:spChg chg="mod">
          <ac:chgData name="One Skill" userId="8d49c830ac36a521" providerId="LiveId" clId="{EA354719-4A8A-47E8-A6A4-79A949610386}" dt="2024-04-18T13:40:59.976" v="3508" actId="27803"/>
          <ac:spMkLst>
            <pc:docMk/>
            <pc:sldMk cId="767519772" sldId="268"/>
            <ac:spMk id="7478" creationId="{D4FB91CD-2B84-1850-3AEF-4126E528B8FA}"/>
          </ac:spMkLst>
        </pc:spChg>
        <pc:spChg chg="mod">
          <ac:chgData name="One Skill" userId="8d49c830ac36a521" providerId="LiveId" clId="{EA354719-4A8A-47E8-A6A4-79A949610386}" dt="2024-04-18T13:40:59.976" v="3508" actId="27803"/>
          <ac:spMkLst>
            <pc:docMk/>
            <pc:sldMk cId="767519772" sldId="268"/>
            <ac:spMk id="7479" creationId="{02DAABEB-73B7-C069-EA04-4A00652DF136}"/>
          </ac:spMkLst>
        </pc:spChg>
        <pc:spChg chg="mod">
          <ac:chgData name="One Skill" userId="8d49c830ac36a521" providerId="LiveId" clId="{EA354719-4A8A-47E8-A6A4-79A949610386}" dt="2024-04-18T13:40:59.976" v="3508" actId="27803"/>
          <ac:spMkLst>
            <pc:docMk/>
            <pc:sldMk cId="767519772" sldId="268"/>
            <ac:spMk id="7480" creationId="{7778B82D-AAFD-4D7B-837E-99C547344710}"/>
          </ac:spMkLst>
        </pc:spChg>
        <pc:spChg chg="mod">
          <ac:chgData name="One Skill" userId="8d49c830ac36a521" providerId="LiveId" clId="{EA354719-4A8A-47E8-A6A4-79A949610386}" dt="2024-04-18T13:40:59.976" v="3508" actId="27803"/>
          <ac:spMkLst>
            <pc:docMk/>
            <pc:sldMk cId="767519772" sldId="268"/>
            <ac:spMk id="7481" creationId="{8B3C95A9-C13B-EBC2-2DB4-ABCF413093C3}"/>
          </ac:spMkLst>
        </pc:spChg>
        <pc:spChg chg="mod">
          <ac:chgData name="One Skill" userId="8d49c830ac36a521" providerId="LiveId" clId="{EA354719-4A8A-47E8-A6A4-79A949610386}" dt="2024-04-18T13:40:59.976" v="3508" actId="27803"/>
          <ac:spMkLst>
            <pc:docMk/>
            <pc:sldMk cId="767519772" sldId="268"/>
            <ac:spMk id="7482" creationId="{99E33036-DB37-D158-C6E0-043B4315BCE2}"/>
          </ac:spMkLst>
        </pc:spChg>
        <pc:spChg chg="mod">
          <ac:chgData name="One Skill" userId="8d49c830ac36a521" providerId="LiveId" clId="{EA354719-4A8A-47E8-A6A4-79A949610386}" dt="2024-04-18T13:40:59.976" v="3508" actId="27803"/>
          <ac:spMkLst>
            <pc:docMk/>
            <pc:sldMk cId="767519772" sldId="268"/>
            <ac:spMk id="7483" creationId="{3979634D-87B1-EF27-2A81-58E7F3395B10}"/>
          </ac:spMkLst>
        </pc:spChg>
        <pc:spChg chg="mod">
          <ac:chgData name="One Skill" userId="8d49c830ac36a521" providerId="LiveId" clId="{EA354719-4A8A-47E8-A6A4-79A949610386}" dt="2024-04-18T13:40:59.976" v="3508" actId="27803"/>
          <ac:spMkLst>
            <pc:docMk/>
            <pc:sldMk cId="767519772" sldId="268"/>
            <ac:spMk id="7484" creationId="{7DDF705D-8434-4EF1-1ED9-FC71DA865221}"/>
          </ac:spMkLst>
        </pc:spChg>
        <pc:spChg chg="mod">
          <ac:chgData name="One Skill" userId="8d49c830ac36a521" providerId="LiveId" clId="{EA354719-4A8A-47E8-A6A4-79A949610386}" dt="2024-04-18T13:40:59.976" v="3508" actId="27803"/>
          <ac:spMkLst>
            <pc:docMk/>
            <pc:sldMk cId="767519772" sldId="268"/>
            <ac:spMk id="7485" creationId="{A2334277-3649-39C0-5BC8-1FD00E32C268}"/>
          </ac:spMkLst>
        </pc:spChg>
        <pc:spChg chg="mod">
          <ac:chgData name="One Skill" userId="8d49c830ac36a521" providerId="LiveId" clId="{EA354719-4A8A-47E8-A6A4-79A949610386}" dt="2024-04-18T13:40:59.976" v="3508" actId="27803"/>
          <ac:spMkLst>
            <pc:docMk/>
            <pc:sldMk cId="767519772" sldId="268"/>
            <ac:spMk id="7486" creationId="{67C322DC-7B90-7766-4679-55EF90F76FC2}"/>
          </ac:spMkLst>
        </pc:spChg>
        <pc:spChg chg="mod">
          <ac:chgData name="One Skill" userId="8d49c830ac36a521" providerId="LiveId" clId="{EA354719-4A8A-47E8-A6A4-79A949610386}" dt="2024-04-18T13:40:59.976" v="3508" actId="27803"/>
          <ac:spMkLst>
            <pc:docMk/>
            <pc:sldMk cId="767519772" sldId="268"/>
            <ac:spMk id="7487" creationId="{F2327D14-D889-C611-29EB-A371F63C0DDE}"/>
          </ac:spMkLst>
        </pc:spChg>
        <pc:spChg chg="mod">
          <ac:chgData name="One Skill" userId="8d49c830ac36a521" providerId="LiveId" clId="{EA354719-4A8A-47E8-A6A4-79A949610386}" dt="2024-04-18T13:40:59.976" v="3508" actId="27803"/>
          <ac:spMkLst>
            <pc:docMk/>
            <pc:sldMk cId="767519772" sldId="268"/>
            <ac:spMk id="7488" creationId="{CDFCA91F-BE99-961D-2130-966D0C84505A}"/>
          </ac:spMkLst>
        </pc:spChg>
        <pc:spChg chg="mod">
          <ac:chgData name="One Skill" userId="8d49c830ac36a521" providerId="LiveId" clId="{EA354719-4A8A-47E8-A6A4-79A949610386}" dt="2024-04-18T13:40:59.976" v="3508" actId="27803"/>
          <ac:spMkLst>
            <pc:docMk/>
            <pc:sldMk cId="767519772" sldId="268"/>
            <ac:spMk id="7489" creationId="{140FDDA5-4014-483C-30B8-CF44EC50D9E5}"/>
          </ac:spMkLst>
        </pc:spChg>
        <pc:spChg chg="mod">
          <ac:chgData name="One Skill" userId="8d49c830ac36a521" providerId="LiveId" clId="{EA354719-4A8A-47E8-A6A4-79A949610386}" dt="2024-04-18T13:40:59.976" v="3508" actId="27803"/>
          <ac:spMkLst>
            <pc:docMk/>
            <pc:sldMk cId="767519772" sldId="268"/>
            <ac:spMk id="7490" creationId="{03F8716C-CA28-2F04-12AA-00EC73B881C0}"/>
          </ac:spMkLst>
        </pc:spChg>
        <pc:spChg chg="mod">
          <ac:chgData name="One Skill" userId="8d49c830ac36a521" providerId="LiveId" clId="{EA354719-4A8A-47E8-A6A4-79A949610386}" dt="2024-04-18T13:40:59.976" v="3508" actId="27803"/>
          <ac:spMkLst>
            <pc:docMk/>
            <pc:sldMk cId="767519772" sldId="268"/>
            <ac:spMk id="7491" creationId="{E152A377-8142-56BE-49C4-AD44707A8061}"/>
          </ac:spMkLst>
        </pc:spChg>
        <pc:spChg chg="mod">
          <ac:chgData name="One Skill" userId="8d49c830ac36a521" providerId="LiveId" clId="{EA354719-4A8A-47E8-A6A4-79A949610386}" dt="2024-04-18T13:40:59.976" v="3508" actId="27803"/>
          <ac:spMkLst>
            <pc:docMk/>
            <pc:sldMk cId="767519772" sldId="268"/>
            <ac:spMk id="7492" creationId="{98276C35-2BA4-2122-842C-4CDB9F4F0B9C}"/>
          </ac:spMkLst>
        </pc:spChg>
        <pc:spChg chg="mod">
          <ac:chgData name="One Skill" userId="8d49c830ac36a521" providerId="LiveId" clId="{EA354719-4A8A-47E8-A6A4-79A949610386}" dt="2024-04-18T13:40:59.976" v="3508" actId="27803"/>
          <ac:spMkLst>
            <pc:docMk/>
            <pc:sldMk cId="767519772" sldId="268"/>
            <ac:spMk id="7493" creationId="{979C31DB-150D-35CF-B376-AA9800C75F96}"/>
          </ac:spMkLst>
        </pc:spChg>
        <pc:spChg chg="mod">
          <ac:chgData name="One Skill" userId="8d49c830ac36a521" providerId="LiveId" clId="{EA354719-4A8A-47E8-A6A4-79A949610386}" dt="2024-04-18T13:40:59.976" v="3508" actId="27803"/>
          <ac:spMkLst>
            <pc:docMk/>
            <pc:sldMk cId="767519772" sldId="268"/>
            <ac:spMk id="7494" creationId="{C0E0FA67-5C57-86D4-0620-34FE5F1841AE}"/>
          </ac:spMkLst>
        </pc:spChg>
        <pc:spChg chg="mod">
          <ac:chgData name="One Skill" userId="8d49c830ac36a521" providerId="LiveId" clId="{EA354719-4A8A-47E8-A6A4-79A949610386}" dt="2024-04-18T13:40:59.976" v="3508" actId="27803"/>
          <ac:spMkLst>
            <pc:docMk/>
            <pc:sldMk cId="767519772" sldId="268"/>
            <ac:spMk id="7495" creationId="{7B118DDD-41B5-B3DC-EB31-5D12C2CBCA62}"/>
          </ac:spMkLst>
        </pc:spChg>
        <pc:spChg chg="mod">
          <ac:chgData name="One Skill" userId="8d49c830ac36a521" providerId="LiveId" clId="{EA354719-4A8A-47E8-A6A4-79A949610386}" dt="2024-04-18T13:40:59.976" v="3508" actId="27803"/>
          <ac:spMkLst>
            <pc:docMk/>
            <pc:sldMk cId="767519772" sldId="268"/>
            <ac:spMk id="7496" creationId="{F99AA82B-06A0-5E19-231C-0CEF79462DB5}"/>
          </ac:spMkLst>
        </pc:spChg>
        <pc:spChg chg="mod">
          <ac:chgData name="One Skill" userId="8d49c830ac36a521" providerId="LiveId" clId="{EA354719-4A8A-47E8-A6A4-79A949610386}" dt="2024-04-18T13:40:59.976" v="3508" actId="27803"/>
          <ac:spMkLst>
            <pc:docMk/>
            <pc:sldMk cId="767519772" sldId="268"/>
            <ac:spMk id="7497" creationId="{2E28FD48-ECDE-33A3-E27F-A573EC37506D}"/>
          </ac:spMkLst>
        </pc:spChg>
        <pc:spChg chg="mod">
          <ac:chgData name="One Skill" userId="8d49c830ac36a521" providerId="LiveId" clId="{EA354719-4A8A-47E8-A6A4-79A949610386}" dt="2024-04-18T13:40:59.976" v="3508" actId="27803"/>
          <ac:spMkLst>
            <pc:docMk/>
            <pc:sldMk cId="767519772" sldId="268"/>
            <ac:spMk id="7498" creationId="{88FDC956-B600-D468-C67E-2AB37E2A937A}"/>
          </ac:spMkLst>
        </pc:spChg>
        <pc:spChg chg="mod">
          <ac:chgData name="One Skill" userId="8d49c830ac36a521" providerId="LiveId" clId="{EA354719-4A8A-47E8-A6A4-79A949610386}" dt="2024-04-18T13:40:59.976" v="3508" actId="27803"/>
          <ac:spMkLst>
            <pc:docMk/>
            <pc:sldMk cId="767519772" sldId="268"/>
            <ac:spMk id="7499" creationId="{9BE185A3-8E41-B463-3151-9CA18BF837CC}"/>
          </ac:spMkLst>
        </pc:spChg>
        <pc:spChg chg="mod">
          <ac:chgData name="One Skill" userId="8d49c830ac36a521" providerId="LiveId" clId="{EA354719-4A8A-47E8-A6A4-79A949610386}" dt="2024-04-18T13:40:59.976" v="3508" actId="27803"/>
          <ac:spMkLst>
            <pc:docMk/>
            <pc:sldMk cId="767519772" sldId="268"/>
            <ac:spMk id="7500" creationId="{0F8495FD-8932-42E3-7E0D-61809BE091F2}"/>
          </ac:spMkLst>
        </pc:spChg>
        <pc:spChg chg="mod">
          <ac:chgData name="One Skill" userId="8d49c830ac36a521" providerId="LiveId" clId="{EA354719-4A8A-47E8-A6A4-79A949610386}" dt="2024-04-18T13:40:59.976" v="3508" actId="27803"/>
          <ac:spMkLst>
            <pc:docMk/>
            <pc:sldMk cId="767519772" sldId="268"/>
            <ac:spMk id="7501" creationId="{8A051401-8F90-3B12-AC0A-8899E78C75B1}"/>
          </ac:spMkLst>
        </pc:spChg>
        <pc:spChg chg="mod">
          <ac:chgData name="One Skill" userId="8d49c830ac36a521" providerId="LiveId" clId="{EA354719-4A8A-47E8-A6A4-79A949610386}" dt="2024-04-18T13:40:59.976" v="3508" actId="27803"/>
          <ac:spMkLst>
            <pc:docMk/>
            <pc:sldMk cId="767519772" sldId="268"/>
            <ac:spMk id="7502" creationId="{CBDC0A75-AA36-0C00-3611-46A11FDA32D2}"/>
          </ac:spMkLst>
        </pc:spChg>
        <pc:spChg chg="mod">
          <ac:chgData name="One Skill" userId="8d49c830ac36a521" providerId="LiveId" clId="{EA354719-4A8A-47E8-A6A4-79A949610386}" dt="2024-04-18T13:40:59.976" v="3508" actId="27803"/>
          <ac:spMkLst>
            <pc:docMk/>
            <pc:sldMk cId="767519772" sldId="268"/>
            <ac:spMk id="7503" creationId="{96CE8991-016B-D73C-C17A-119935D6AD29}"/>
          </ac:spMkLst>
        </pc:spChg>
        <pc:spChg chg="mod">
          <ac:chgData name="One Skill" userId="8d49c830ac36a521" providerId="LiveId" clId="{EA354719-4A8A-47E8-A6A4-79A949610386}" dt="2024-04-18T13:40:59.976" v="3508" actId="27803"/>
          <ac:spMkLst>
            <pc:docMk/>
            <pc:sldMk cId="767519772" sldId="268"/>
            <ac:spMk id="7504" creationId="{260970E2-9B75-6FA8-4C99-5D2C74917F2E}"/>
          </ac:spMkLst>
        </pc:spChg>
        <pc:spChg chg="mod">
          <ac:chgData name="One Skill" userId="8d49c830ac36a521" providerId="LiveId" clId="{EA354719-4A8A-47E8-A6A4-79A949610386}" dt="2024-04-18T13:40:59.976" v="3508" actId="27803"/>
          <ac:spMkLst>
            <pc:docMk/>
            <pc:sldMk cId="767519772" sldId="268"/>
            <ac:spMk id="7505" creationId="{3E38193E-6AD4-AA01-5769-BD2851EDA6F8}"/>
          </ac:spMkLst>
        </pc:spChg>
        <pc:spChg chg="mod">
          <ac:chgData name="One Skill" userId="8d49c830ac36a521" providerId="LiveId" clId="{EA354719-4A8A-47E8-A6A4-79A949610386}" dt="2024-04-18T13:40:59.976" v="3508" actId="27803"/>
          <ac:spMkLst>
            <pc:docMk/>
            <pc:sldMk cId="767519772" sldId="268"/>
            <ac:spMk id="7506" creationId="{4318D860-7E75-F5CE-316D-B5B6AF48D163}"/>
          </ac:spMkLst>
        </pc:spChg>
        <pc:spChg chg="mod">
          <ac:chgData name="One Skill" userId="8d49c830ac36a521" providerId="LiveId" clId="{EA354719-4A8A-47E8-A6A4-79A949610386}" dt="2024-04-18T13:40:59.976" v="3508" actId="27803"/>
          <ac:spMkLst>
            <pc:docMk/>
            <pc:sldMk cId="767519772" sldId="268"/>
            <ac:spMk id="7507" creationId="{AE9C33D4-5559-232C-4ED6-9366CE238B89}"/>
          </ac:spMkLst>
        </pc:spChg>
        <pc:spChg chg="mod">
          <ac:chgData name="One Skill" userId="8d49c830ac36a521" providerId="LiveId" clId="{EA354719-4A8A-47E8-A6A4-79A949610386}" dt="2024-04-18T13:40:59.976" v="3508" actId="27803"/>
          <ac:spMkLst>
            <pc:docMk/>
            <pc:sldMk cId="767519772" sldId="268"/>
            <ac:spMk id="7508" creationId="{FBE74AA0-71E6-4A4F-6CA6-5920F942987B}"/>
          </ac:spMkLst>
        </pc:spChg>
        <pc:spChg chg="mod">
          <ac:chgData name="One Skill" userId="8d49c830ac36a521" providerId="LiveId" clId="{EA354719-4A8A-47E8-A6A4-79A949610386}" dt="2024-04-18T13:40:59.976" v="3508" actId="27803"/>
          <ac:spMkLst>
            <pc:docMk/>
            <pc:sldMk cId="767519772" sldId="268"/>
            <ac:spMk id="7509" creationId="{AE094AD8-DDB4-555F-8403-6C559CCE9F56}"/>
          </ac:spMkLst>
        </pc:spChg>
        <pc:spChg chg="mod">
          <ac:chgData name="One Skill" userId="8d49c830ac36a521" providerId="LiveId" clId="{EA354719-4A8A-47E8-A6A4-79A949610386}" dt="2024-04-18T13:40:59.976" v="3508" actId="27803"/>
          <ac:spMkLst>
            <pc:docMk/>
            <pc:sldMk cId="767519772" sldId="268"/>
            <ac:spMk id="7510" creationId="{EF714B80-FFD7-4E74-D7F8-D72CBAA4C258}"/>
          </ac:spMkLst>
        </pc:spChg>
        <pc:spChg chg="mod">
          <ac:chgData name="One Skill" userId="8d49c830ac36a521" providerId="LiveId" clId="{EA354719-4A8A-47E8-A6A4-79A949610386}" dt="2024-04-18T13:40:59.976" v="3508" actId="27803"/>
          <ac:spMkLst>
            <pc:docMk/>
            <pc:sldMk cId="767519772" sldId="268"/>
            <ac:spMk id="7511" creationId="{6EFAE37E-6361-7C94-932F-C7D448459912}"/>
          </ac:spMkLst>
        </pc:spChg>
        <pc:spChg chg="mod">
          <ac:chgData name="One Skill" userId="8d49c830ac36a521" providerId="LiveId" clId="{EA354719-4A8A-47E8-A6A4-79A949610386}" dt="2024-04-18T13:40:59.976" v="3508" actId="27803"/>
          <ac:spMkLst>
            <pc:docMk/>
            <pc:sldMk cId="767519772" sldId="268"/>
            <ac:spMk id="7512" creationId="{240387FE-AE50-8A42-5D59-383EEA896F1A}"/>
          </ac:spMkLst>
        </pc:spChg>
        <pc:spChg chg="mod">
          <ac:chgData name="One Skill" userId="8d49c830ac36a521" providerId="LiveId" clId="{EA354719-4A8A-47E8-A6A4-79A949610386}" dt="2024-04-18T13:40:59.976" v="3508" actId="27803"/>
          <ac:spMkLst>
            <pc:docMk/>
            <pc:sldMk cId="767519772" sldId="268"/>
            <ac:spMk id="7513" creationId="{93DEF699-D539-4132-1648-0E14F319FCCD}"/>
          </ac:spMkLst>
        </pc:spChg>
        <pc:spChg chg="mod">
          <ac:chgData name="One Skill" userId="8d49c830ac36a521" providerId="LiveId" clId="{EA354719-4A8A-47E8-A6A4-79A949610386}" dt="2024-04-18T13:40:59.976" v="3508" actId="27803"/>
          <ac:spMkLst>
            <pc:docMk/>
            <pc:sldMk cId="767519772" sldId="268"/>
            <ac:spMk id="7514" creationId="{CF38EB54-8615-A69A-E95E-4517AA2E75E7}"/>
          </ac:spMkLst>
        </pc:spChg>
        <pc:spChg chg="mod">
          <ac:chgData name="One Skill" userId="8d49c830ac36a521" providerId="LiveId" clId="{EA354719-4A8A-47E8-A6A4-79A949610386}" dt="2024-04-18T13:40:59.976" v="3508" actId="27803"/>
          <ac:spMkLst>
            <pc:docMk/>
            <pc:sldMk cId="767519772" sldId="268"/>
            <ac:spMk id="7515" creationId="{95CA5A48-73D0-DEB1-3FEF-BDC8A5FCBAE7}"/>
          </ac:spMkLst>
        </pc:spChg>
        <pc:spChg chg="mod">
          <ac:chgData name="One Skill" userId="8d49c830ac36a521" providerId="LiveId" clId="{EA354719-4A8A-47E8-A6A4-79A949610386}" dt="2024-04-18T13:40:59.976" v="3508" actId="27803"/>
          <ac:spMkLst>
            <pc:docMk/>
            <pc:sldMk cId="767519772" sldId="268"/>
            <ac:spMk id="7516" creationId="{2CAF5282-A120-3AFA-71FE-F46FD844B5DA}"/>
          </ac:spMkLst>
        </pc:spChg>
        <pc:spChg chg="mod">
          <ac:chgData name="One Skill" userId="8d49c830ac36a521" providerId="LiveId" clId="{EA354719-4A8A-47E8-A6A4-79A949610386}" dt="2024-04-18T13:40:59.976" v="3508" actId="27803"/>
          <ac:spMkLst>
            <pc:docMk/>
            <pc:sldMk cId="767519772" sldId="268"/>
            <ac:spMk id="7517" creationId="{847943CF-3A17-D8F0-7DC9-1BBAAD799D3D}"/>
          </ac:spMkLst>
        </pc:spChg>
        <pc:spChg chg="mod">
          <ac:chgData name="One Skill" userId="8d49c830ac36a521" providerId="LiveId" clId="{EA354719-4A8A-47E8-A6A4-79A949610386}" dt="2024-04-18T13:40:59.976" v="3508" actId="27803"/>
          <ac:spMkLst>
            <pc:docMk/>
            <pc:sldMk cId="767519772" sldId="268"/>
            <ac:spMk id="7518" creationId="{E27EF870-38A9-E2AD-5EB5-B934AC4B6E06}"/>
          </ac:spMkLst>
        </pc:spChg>
        <pc:spChg chg="mod">
          <ac:chgData name="One Skill" userId="8d49c830ac36a521" providerId="LiveId" clId="{EA354719-4A8A-47E8-A6A4-79A949610386}" dt="2024-04-18T13:40:59.976" v="3508" actId="27803"/>
          <ac:spMkLst>
            <pc:docMk/>
            <pc:sldMk cId="767519772" sldId="268"/>
            <ac:spMk id="7519" creationId="{ACFD3B6C-9693-B630-2179-67806041D1CA}"/>
          </ac:spMkLst>
        </pc:spChg>
        <pc:spChg chg="mod">
          <ac:chgData name="One Skill" userId="8d49c830ac36a521" providerId="LiveId" clId="{EA354719-4A8A-47E8-A6A4-79A949610386}" dt="2024-04-18T13:40:59.976" v="3508" actId="27803"/>
          <ac:spMkLst>
            <pc:docMk/>
            <pc:sldMk cId="767519772" sldId="268"/>
            <ac:spMk id="7520" creationId="{3040AF10-EA18-F74D-3B49-1022ABDE4B09}"/>
          </ac:spMkLst>
        </pc:spChg>
        <pc:spChg chg="mod">
          <ac:chgData name="One Skill" userId="8d49c830ac36a521" providerId="LiveId" clId="{EA354719-4A8A-47E8-A6A4-79A949610386}" dt="2024-04-18T13:40:59.976" v="3508" actId="27803"/>
          <ac:spMkLst>
            <pc:docMk/>
            <pc:sldMk cId="767519772" sldId="268"/>
            <ac:spMk id="7521" creationId="{2042C7BF-BA3C-6644-CF46-0371F5E6435C}"/>
          </ac:spMkLst>
        </pc:spChg>
        <pc:spChg chg="mod">
          <ac:chgData name="One Skill" userId="8d49c830ac36a521" providerId="LiveId" clId="{EA354719-4A8A-47E8-A6A4-79A949610386}" dt="2024-04-18T13:40:59.976" v="3508" actId="27803"/>
          <ac:spMkLst>
            <pc:docMk/>
            <pc:sldMk cId="767519772" sldId="268"/>
            <ac:spMk id="7522" creationId="{D264EC5F-ADDF-5BEC-EA1B-2CCF134F3C62}"/>
          </ac:spMkLst>
        </pc:spChg>
        <pc:spChg chg="mod">
          <ac:chgData name="One Skill" userId="8d49c830ac36a521" providerId="LiveId" clId="{EA354719-4A8A-47E8-A6A4-79A949610386}" dt="2024-04-18T13:40:59.976" v="3508" actId="27803"/>
          <ac:spMkLst>
            <pc:docMk/>
            <pc:sldMk cId="767519772" sldId="268"/>
            <ac:spMk id="7523" creationId="{A2D71769-37B2-6D3E-AA90-271096E3A1DF}"/>
          </ac:spMkLst>
        </pc:spChg>
        <pc:spChg chg="mod">
          <ac:chgData name="One Skill" userId="8d49c830ac36a521" providerId="LiveId" clId="{EA354719-4A8A-47E8-A6A4-79A949610386}" dt="2024-04-18T13:40:59.976" v="3508" actId="27803"/>
          <ac:spMkLst>
            <pc:docMk/>
            <pc:sldMk cId="767519772" sldId="268"/>
            <ac:spMk id="7524" creationId="{134DDC9D-8CB6-1434-4FA8-B157FD53314A}"/>
          </ac:spMkLst>
        </pc:spChg>
        <pc:spChg chg="mod">
          <ac:chgData name="One Skill" userId="8d49c830ac36a521" providerId="LiveId" clId="{EA354719-4A8A-47E8-A6A4-79A949610386}" dt="2024-04-18T13:40:59.976" v="3508" actId="27803"/>
          <ac:spMkLst>
            <pc:docMk/>
            <pc:sldMk cId="767519772" sldId="268"/>
            <ac:spMk id="7525" creationId="{8CAB16FC-4AD7-FA1B-C141-3215775691D7}"/>
          </ac:spMkLst>
        </pc:spChg>
        <pc:spChg chg="mod">
          <ac:chgData name="One Skill" userId="8d49c830ac36a521" providerId="LiveId" clId="{EA354719-4A8A-47E8-A6A4-79A949610386}" dt="2024-04-18T13:40:59.976" v="3508" actId="27803"/>
          <ac:spMkLst>
            <pc:docMk/>
            <pc:sldMk cId="767519772" sldId="268"/>
            <ac:spMk id="7526" creationId="{BB81F677-1807-0778-2AF3-678A887D7A13}"/>
          </ac:spMkLst>
        </pc:spChg>
        <pc:spChg chg="mod">
          <ac:chgData name="One Skill" userId="8d49c830ac36a521" providerId="LiveId" clId="{EA354719-4A8A-47E8-A6A4-79A949610386}" dt="2024-04-18T13:40:59.976" v="3508" actId="27803"/>
          <ac:spMkLst>
            <pc:docMk/>
            <pc:sldMk cId="767519772" sldId="268"/>
            <ac:spMk id="7527" creationId="{B086D9DB-3AE5-023C-6F40-3FA14AB74A9B}"/>
          </ac:spMkLst>
        </pc:spChg>
        <pc:spChg chg="mod">
          <ac:chgData name="One Skill" userId="8d49c830ac36a521" providerId="LiveId" clId="{EA354719-4A8A-47E8-A6A4-79A949610386}" dt="2024-04-18T13:40:59.976" v="3508" actId="27803"/>
          <ac:spMkLst>
            <pc:docMk/>
            <pc:sldMk cId="767519772" sldId="268"/>
            <ac:spMk id="7528" creationId="{1FC4D064-D9A8-F73C-691B-9688FE53DC81}"/>
          </ac:spMkLst>
        </pc:spChg>
        <pc:spChg chg="mod">
          <ac:chgData name="One Skill" userId="8d49c830ac36a521" providerId="LiveId" clId="{EA354719-4A8A-47E8-A6A4-79A949610386}" dt="2024-04-18T13:40:59.976" v="3508" actId="27803"/>
          <ac:spMkLst>
            <pc:docMk/>
            <pc:sldMk cId="767519772" sldId="268"/>
            <ac:spMk id="7529" creationId="{E75D1131-9B9A-7122-45EA-603E667A5ACF}"/>
          </ac:spMkLst>
        </pc:spChg>
        <pc:spChg chg="mod">
          <ac:chgData name="One Skill" userId="8d49c830ac36a521" providerId="LiveId" clId="{EA354719-4A8A-47E8-A6A4-79A949610386}" dt="2024-04-18T13:40:59.976" v="3508" actId="27803"/>
          <ac:spMkLst>
            <pc:docMk/>
            <pc:sldMk cId="767519772" sldId="268"/>
            <ac:spMk id="7530" creationId="{A50B3686-CF8B-467B-DAEB-E3B18CA6602C}"/>
          </ac:spMkLst>
        </pc:spChg>
        <pc:spChg chg="mod">
          <ac:chgData name="One Skill" userId="8d49c830ac36a521" providerId="LiveId" clId="{EA354719-4A8A-47E8-A6A4-79A949610386}" dt="2024-04-18T13:40:59.976" v="3508" actId="27803"/>
          <ac:spMkLst>
            <pc:docMk/>
            <pc:sldMk cId="767519772" sldId="268"/>
            <ac:spMk id="7531" creationId="{537401FB-AB35-B103-7359-3321486192E7}"/>
          </ac:spMkLst>
        </pc:spChg>
        <pc:spChg chg="mod">
          <ac:chgData name="One Skill" userId="8d49c830ac36a521" providerId="LiveId" clId="{EA354719-4A8A-47E8-A6A4-79A949610386}" dt="2024-04-18T13:40:59.976" v="3508" actId="27803"/>
          <ac:spMkLst>
            <pc:docMk/>
            <pc:sldMk cId="767519772" sldId="268"/>
            <ac:spMk id="7532" creationId="{97043EFE-E319-1C74-7074-58786F1CDBFA}"/>
          </ac:spMkLst>
        </pc:spChg>
        <pc:spChg chg="mod">
          <ac:chgData name="One Skill" userId="8d49c830ac36a521" providerId="LiveId" clId="{EA354719-4A8A-47E8-A6A4-79A949610386}" dt="2024-04-18T13:40:59.976" v="3508" actId="27803"/>
          <ac:spMkLst>
            <pc:docMk/>
            <pc:sldMk cId="767519772" sldId="268"/>
            <ac:spMk id="7533" creationId="{0BA0989A-B2CC-9FE2-59A0-D51F7521F6CC}"/>
          </ac:spMkLst>
        </pc:spChg>
        <pc:spChg chg="mod">
          <ac:chgData name="One Skill" userId="8d49c830ac36a521" providerId="LiveId" clId="{EA354719-4A8A-47E8-A6A4-79A949610386}" dt="2024-04-18T13:40:59.976" v="3508" actId="27803"/>
          <ac:spMkLst>
            <pc:docMk/>
            <pc:sldMk cId="767519772" sldId="268"/>
            <ac:spMk id="7534" creationId="{82EE508E-5BE5-D9AA-5384-5ECE6A239D7D}"/>
          </ac:spMkLst>
        </pc:spChg>
        <pc:spChg chg="mod">
          <ac:chgData name="One Skill" userId="8d49c830ac36a521" providerId="LiveId" clId="{EA354719-4A8A-47E8-A6A4-79A949610386}" dt="2024-04-18T13:40:59.976" v="3508" actId="27803"/>
          <ac:spMkLst>
            <pc:docMk/>
            <pc:sldMk cId="767519772" sldId="268"/>
            <ac:spMk id="7535" creationId="{164C1BEF-3BFA-2F08-2C52-346AF27783FA}"/>
          </ac:spMkLst>
        </pc:spChg>
        <pc:spChg chg="mod">
          <ac:chgData name="One Skill" userId="8d49c830ac36a521" providerId="LiveId" clId="{EA354719-4A8A-47E8-A6A4-79A949610386}" dt="2024-04-18T13:40:59.976" v="3508" actId="27803"/>
          <ac:spMkLst>
            <pc:docMk/>
            <pc:sldMk cId="767519772" sldId="268"/>
            <ac:spMk id="7536" creationId="{D7810C09-6EDC-3E57-072B-73B57CDCF9D2}"/>
          </ac:spMkLst>
        </pc:spChg>
        <pc:spChg chg="mod">
          <ac:chgData name="One Skill" userId="8d49c830ac36a521" providerId="LiveId" clId="{EA354719-4A8A-47E8-A6A4-79A949610386}" dt="2024-04-18T13:40:59.976" v="3508" actId="27803"/>
          <ac:spMkLst>
            <pc:docMk/>
            <pc:sldMk cId="767519772" sldId="268"/>
            <ac:spMk id="7537" creationId="{E4B383FF-91C7-BAA9-BADE-63BC1BBA75B1}"/>
          </ac:spMkLst>
        </pc:spChg>
        <pc:spChg chg="mod">
          <ac:chgData name="One Skill" userId="8d49c830ac36a521" providerId="LiveId" clId="{EA354719-4A8A-47E8-A6A4-79A949610386}" dt="2024-04-18T13:40:59.976" v="3508" actId="27803"/>
          <ac:spMkLst>
            <pc:docMk/>
            <pc:sldMk cId="767519772" sldId="268"/>
            <ac:spMk id="7538" creationId="{16690979-7D90-C8CF-086F-0779487CF066}"/>
          </ac:spMkLst>
        </pc:spChg>
        <pc:spChg chg="mod">
          <ac:chgData name="One Skill" userId="8d49c830ac36a521" providerId="LiveId" clId="{EA354719-4A8A-47E8-A6A4-79A949610386}" dt="2024-04-18T13:40:59.976" v="3508" actId="27803"/>
          <ac:spMkLst>
            <pc:docMk/>
            <pc:sldMk cId="767519772" sldId="268"/>
            <ac:spMk id="7539" creationId="{D0113732-79AC-1BB0-CCF7-36C0D48E2307}"/>
          </ac:spMkLst>
        </pc:spChg>
        <pc:spChg chg="mod">
          <ac:chgData name="One Skill" userId="8d49c830ac36a521" providerId="LiveId" clId="{EA354719-4A8A-47E8-A6A4-79A949610386}" dt="2024-04-18T13:40:59.976" v="3508" actId="27803"/>
          <ac:spMkLst>
            <pc:docMk/>
            <pc:sldMk cId="767519772" sldId="268"/>
            <ac:spMk id="7540" creationId="{5366A4EB-8006-9C7F-8EE8-F4B3E355B8A9}"/>
          </ac:spMkLst>
        </pc:spChg>
        <pc:spChg chg="mod">
          <ac:chgData name="One Skill" userId="8d49c830ac36a521" providerId="LiveId" clId="{EA354719-4A8A-47E8-A6A4-79A949610386}" dt="2024-04-18T13:40:59.976" v="3508" actId="27803"/>
          <ac:spMkLst>
            <pc:docMk/>
            <pc:sldMk cId="767519772" sldId="268"/>
            <ac:spMk id="7541" creationId="{B42BD727-6D41-DDCF-7C76-45E5B6B9D0FA}"/>
          </ac:spMkLst>
        </pc:spChg>
        <pc:spChg chg="mod">
          <ac:chgData name="One Skill" userId="8d49c830ac36a521" providerId="LiveId" clId="{EA354719-4A8A-47E8-A6A4-79A949610386}" dt="2024-04-18T13:40:59.976" v="3508" actId="27803"/>
          <ac:spMkLst>
            <pc:docMk/>
            <pc:sldMk cId="767519772" sldId="268"/>
            <ac:spMk id="7542" creationId="{1C4152FC-FA87-24E5-F3A6-D7BCC49D6B58}"/>
          </ac:spMkLst>
        </pc:spChg>
        <pc:spChg chg="mod">
          <ac:chgData name="One Skill" userId="8d49c830ac36a521" providerId="LiveId" clId="{EA354719-4A8A-47E8-A6A4-79A949610386}" dt="2024-04-18T13:40:59.976" v="3508" actId="27803"/>
          <ac:spMkLst>
            <pc:docMk/>
            <pc:sldMk cId="767519772" sldId="268"/>
            <ac:spMk id="7543" creationId="{08FA7423-820B-BFD3-B3C2-C39148365EF7}"/>
          </ac:spMkLst>
        </pc:spChg>
        <pc:spChg chg="mod">
          <ac:chgData name="One Skill" userId="8d49c830ac36a521" providerId="LiveId" clId="{EA354719-4A8A-47E8-A6A4-79A949610386}" dt="2024-04-18T13:40:59.976" v="3508" actId="27803"/>
          <ac:spMkLst>
            <pc:docMk/>
            <pc:sldMk cId="767519772" sldId="268"/>
            <ac:spMk id="7544" creationId="{F8EAD171-CAED-6587-E112-B8BF1C62FA55}"/>
          </ac:spMkLst>
        </pc:spChg>
        <pc:spChg chg="mod">
          <ac:chgData name="One Skill" userId="8d49c830ac36a521" providerId="LiveId" clId="{EA354719-4A8A-47E8-A6A4-79A949610386}" dt="2024-04-18T13:40:59.976" v="3508" actId="27803"/>
          <ac:spMkLst>
            <pc:docMk/>
            <pc:sldMk cId="767519772" sldId="268"/>
            <ac:spMk id="7545" creationId="{092F55C4-D036-1E40-AAC8-42FFB84F12FE}"/>
          </ac:spMkLst>
        </pc:spChg>
        <pc:spChg chg="mod">
          <ac:chgData name="One Skill" userId="8d49c830ac36a521" providerId="LiveId" clId="{EA354719-4A8A-47E8-A6A4-79A949610386}" dt="2024-04-18T13:40:59.976" v="3508" actId="27803"/>
          <ac:spMkLst>
            <pc:docMk/>
            <pc:sldMk cId="767519772" sldId="268"/>
            <ac:spMk id="7546" creationId="{C998A93D-357F-9AE3-56FE-CDD2E642DC91}"/>
          </ac:spMkLst>
        </pc:spChg>
        <pc:spChg chg="mod">
          <ac:chgData name="One Skill" userId="8d49c830ac36a521" providerId="LiveId" clId="{EA354719-4A8A-47E8-A6A4-79A949610386}" dt="2024-04-18T13:40:59.976" v="3508" actId="27803"/>
          <ac:spMkLst>
            <pc:docMk/>
            <pc:sldMk cId="767519772" sldId="268"/>
            <ac:spMk id="7547" creationId="{9B1742A0-50DF-5534-C628-139EC27BA6B1}"/>
          </ac:spMkLst>
        </pc:spChg>
        <pc:spChg chg="mod">
          <ac:chgData name="One Skill" userId="8d49c830ac36a521" providerId="LiveId" clId="{EA354719-4A8A-47E8-A6A4-79A949610386}" dt="2024-04-18T13:40:59.976" v="3508" actId="27803"/>
          <ac:spMkLst>
            <pc:docMk/>
            <pc:sldMk cId="767519772" sldId="268"/>
            <ac:spMk id="7548" creationId="{654089AD-3636-CBE8-33A6-2755B18B21E8}"/>
          </ac:spMkLst>
        </pc:spChg>
        <pc:spChg chg="mod">
          <ac:chgData name="One Skill" userId="8d49c830ac36a521" providerId="LiveId" clId="{EA354719-4A8A-47E8-A6A4-79A949610386}" dt="2024-04-18T13:40:59.976" v="3508" actId="27803"/>
          <ac:spMkLst>
            <pc:docMk/>
            <pc:sldMk cId="767519772" sldId="268"/>
            <ac:spMk id="7549" creationId="{5C2F2764-26BB-3005-C822-EF1416BB0081}"/>
          </ac:spMkLst>
        </pc:spChg>
        <pc:spChg chg="mod">
          <ac:chgData name="One Skill" userId="8d49c830ac36a521" providerId="LiveId" clId="{EA354719-4A8A-47E8-A6A4-79A949610386}" dt="2024-04-18T13:40:59.976" v="3508" actId="27803"/>
          <ac:spMkLst>
            <pc:docMk/>
            <pc:sldMk cId="767519772" sldId="268"/>
            <ac:spMk id="7550" creationId="{8EED8734-8DF5-CF35-43BD-C7D1E9753C06}"/>
          </ac:spMkLst>
        </pc:spChg>
        <pc:spChg chg="mod">
          <ac:chgData name="One Skill" userId="8d49c830ac36a521" providerId="LiveId" clId="{EA354719-4A8A-47E8-A6A4-79A949610386}" dt="2024-04-18T13:40:59.976" v="3508" actId="27803"/>
          <ac:spMkLst>
            <pc:docMk/>
            <pc:sldMk cId="767519772" sldId="268"/>
            <ac:spMk id="7551" creationId="{93072CE6-278E-E259-A5FA-B0A532610DC9}"/>
          </ac:spMkLst>
        </pc:spChg>
        <pc:spChg chg="mod">
          <ac:chgData name="One Skill" userId="8d49c830ac36a521" providerId="LiveId" clId="{EA354719-4A8A-47E8-A6A4-79A949610386}" dt="2024-04-18T13:40:59.976" v="3508" actId="27803"/>
          <ac:spMkLst>
            <pc:docMk/>
            <pc:sldMk cId="767519772" sldId="268"/>
            <ac:spMk id="7552" creationId="{D1618B90-491A-B0EC-80A7-F3D5954CA55E}"/>
          </ac:spMkLst>
        </pc:spChg>
        <pc:spChg chg="mod">
          <ac:chgData name="One Skill" userId="8d49c830ac36a521" providerId="LiveId" clId="{EA354719-4A8A-47E8-A6A4-79A949610386}" dt="2024-04-18T13:40:59.976" v="3508" actId="27803"/>
          <ac:spMkLst>
            <pc:docMk/>
            <pc:sldMk cId="767519772" sldId="268"/>
            <ac:spMk id="7553" creationId="{2C71F0B2-C88D-5B53-5880-2FE37E713E22}"/>
          </ac:spMkLst>
        </pc:spChg>
        <pc:spChg chg="mod">
          <ac:chgData name="One Skill" userId="8d49c830ac36a521" providerId="LiveId" clId="{EA354719-4A8A-47E8-A6A4-79A949610386}" dt="2024-04-18T13:40:59.976" v="3508" actId="27803"/>
          <ac:spMkLst>
            <pc:docMk/>
            <pc:sldMk cId="767519772" sldId="268"/>
            <ac:spMk id="7554" creationId="{D2003135-F025-7023-21C9-C55C55BB425E}"/>
          </ac:spMkLst>
        </pc:spChg>
        <pc:spChg chg="mod">
          <ac:chgData name="One Skill" userId="8d49c830ac36a521" providerId="LiveId" clId="{EA354719-4A8A-47E8-A6A4-79A949610386}" dt="2024-04-18T13:40:59.976" v="3508" actId="27803"/>
          <ac:spMkLst>
            <pc:docMk/>
            <pc:sldMk cId="767519772" sldId="268"/>
            <ac:spMk id="7555" creationId="{308BE985-6EC4-066D-23D2-35C66B0CB60D}"/>
          </ac:spMkLst>
        </pc:spChg>
        <pc:spChg chg="mod">
          <ac:chgData name="One Skill" userId="8d49c830ac36a521" providerId="LiveId" clId="{EA354719-4A8A-47E8-A6A4-79A949610386}" dt="2024-04-18T13:40:59.976" v="3508" actId="27803"/>
          <ac:spMkLst>
            <pc:docMk/>
            <pc:sldMk cId="767519772" sldId="268"/>
            <ac:spMk id="7556" creationId="{2970D10D-4951-85EF-6F8A-78CE7CC12431}"/>
          </ac:spMkLst>
        </pc:spChg>
        <pc:spChg chg="mod">
          <ac:chgData name="One Skill" userId="8d49c830ac36a521" providerId="LiveId" clId="{EA354719-4A8A-47E8-A6A4-79A949610386}" dt="2024-04-18T13:40:59.976" v="3508" actId="27803"/>
          <ac:spMkLst>
            <pc:docMk/>
            <pc:sldMk cId="767519772" sldId="268"/>
            <ac:spMk id="7557" creationId="{1A8EE441-6683-58C1-8722-D1A1396866F8}"/>
          </ac:spMkLst>
        </pc:spChg>
        <pc:spChg chg="mod">
          <ac:chgData name="One Skill" userId="8d49c830ac36a521" providerId="LiveId" clId="{EA354719-4A8A-47E8-A6A4-79A949610386}" dt="2024-04-18T13:40:59.976" v="3508" actId="27803"/>
          <ac:spMkLst>
            <pc:docMk/>
            <pc:sldMk cId="767519772" sldId="268"/>
            <ac:spMk id="7558" creationId="{5C5D92E4-0B29-F5C3-4ADF-9D513674F968}"/>
          </ac:spMkLst>
        </pc:spChg>
        <pc:spChg chg="mod">
          <ac:chgData name="One Skill" userId="8d49c830ac36a521" providerId="LiveId" clId="{EA354719-4A8A-47E8-A6A4-79A949610386}" dt="2024-04-18T13:40:59.976" v="3508" actId="27803"/>
          <ac:spMkLst>
            <pc:docMk/>
            <pc:sldMk cId="767519772" sldId="268"/>
            <ac:spMk id="7559" creationId="{6BD87057-84A2-D5DC-BA55-555B4BD2C553}"/>
          </ac:spMkLst>
        </pc:spChg>
        <pc:spChg chg="mod">
          <ac:chgData name="One Skill" userId="8d49c830ac36a521" providerId="LiveId" clId="{EA354719-4A8A-47E8-A6A4-79A949610386}" dt="2024-04-18T13:40:59.976" v="3508" actId="27803"/>
          <ac:spMkLst>
            <pc:docMk/>
            <pc:sldMk cId="767519772" sldId="268"/>
            <ac:spMk id="7560" creationId="{9D2D1BBC-3CED-6962-5591-EDC883F886B5}"/>
          </ac:spMkLst>
        </pc:spChg>
        <pc:spChg chg="mod">
          <ac:chgData name="One Skill" userId="8d49c830ac36a521" providerId="LiveId" clId="{EA354719-4A8A-47E8-A6A4-79A949610386}" dt="2024-04-18T13:40:59.976" v="3508" actId="27803"/>
          <ac:spMkLst>
            <pc:docMk/>
            <pc:sldMk cId="767519772" sldId="268"/>
            <ac:spMk id="7561" creationId="{76ECE34E-B3E0-D61E-C80A-8D2BAF8398FB}"/>
          </ac:spMkLst>
        </pc:spChg>
        <pc:spChg chg="mod">
          <ac:chgData name="One Skill" userId="8d49c830ac36a521" providerId="LiveId" clId="{EA354719-4A8A-47E8-A6A4-79A949610386}" dt="2024-04-18T13:40:59.976" v="3508" actId="27803"/>
          <ac:spMkLst>
            <pc:docMk/>
            <pc:sldMk cId="767519772" sldId="268"/>
            <ac:spMk id="7562" creationId="{07B07A1B-B13C-6886-ADCF-FB77011EB31B}"/>
          </ac:spMkLst>
        </pc:spChg>
        <pc:spChg chg="mod">
          <ac:chgData name="One Skill" userId="8d49c830ac36a521" providerId="LiveId" clId="{EA354719-4A8A-47E8-A6A4-79A949610386}" dt="2024-04-18T13:40:59.976" v="3508" actId="27803"/>
          <ac:spMkLst>
            <pc:docMk/>
            <pc:sldMk cId="767519772" sldId="268"/>
            <ac:spMk id="7563" creationId="{307435F8-B4B4-A100-3868-747889646B22}"/>
          </ac:spMkLst>
        </pc:spChg>
        <pc:spChg chg="mod">
          <ac:chgData name="One Skill" userId="8d49c830ac36a521" providerId="LiveId" clId="{EA354719-4A8A-47E8-A6A4-79A949610386}" dt="2024-04-18T13:40:59.976" v="3508" actId="27803"/>
          <ac:spMkLst>
            <pc:docMk/>
            <pc:sldMk cId="767519772" sldId="268"/>
            <ac:spMk id="7564" creationId="{02C1BCD6-C9EC-6F50-AC1E-A6E25265B2A3}"/>
          </ac:spMkLst>
        </pc:spChg>
        <pc:spChg chg="mod">
          <ac:chgData name="One Skill" userId="8d49c830ac36a521" providerId="LiveId" clId="{EA354719-4A8A-47E8-A6A4-79A949610386}" dt="2024-04-18T13:40:59.976" v="3508" actId="27803"/>
          <ac:spMkLst>
            <pc:docMk/>
            <pc:sldMk cId="767519772" sldId="268"/>
            <ac:spMk id="7565" creationId="{AF1C59A2-A166-85B9-B971-60CE0D8A447F}"/>
          </ac:spMkLst>
        </pc:spChg>
        <pc:spChg chg="mod">
          <ac:chgData name="One Skill" userId="8d49c830ac36a521" providerId="LiveId" clId="{EA354719-4A8A-47E8-A6A4-79A949610386}" dt="2024-04-18T13:40:59.976" v="3508" actId="27803"/>
          <ac:spMkLst>
            <pc:docMk/>
            <pc:sldMk cId="767519772" sldId="268"/>
            <ac:spMk id="7566" creationId="{6D1483E8-6F72-939A-04D5-EA148A8C5E0F}"/>
          </ac:spMkLst>
        </pc:spChg>
        <pc:spChg chg="mod">
          <ac:chgData name="One Skill" userId="8d49c830ac36a521" providerId="LiveId" clId="{EA354719-4A8A-47E8-A6A4-79A949610386}" dt="2024-04-18T13:40:59.976" v="3508" actId="27803"/>
          <ac:spMkLst>
            <pc:docMk/>
            <pc:sldMk cId="767519772" sldId="268"/>
            <ac:spMk id="7567" creationId="{D0E6707A-3153-5330-3ACF-47F7CA0E1AEF}"/>
          </ac:spMkLst>
        </pc:spChg>
        <pc:spChg chg="mod">
          <ac:chgData name="One Skill" userId="8d49c830ac36a521" providerId="LiveId" clId="{EA354719-4A8A-47E8-A6A4-79A949610386}" dt="2024-04-18T13:40:59.976" v="3508" actId="27803"/>
          <ac:spMkLst>
            <pc:docMk/>
            <pc:sldMk cId="767519772" sldId="268"/>
            <ac:spMk id="7568" creationId="{AF3308E7-4973-6AA9-2BF2-55BF732E5025}"/>
          </ac:spMkLst>
        </pc:spChg>
        <pc:spChg chg="mod">
          <ac:chgData name="One Skill" userId="8d49c830ac36a521" providerId="LiveId" clId="{EA354719-4A8A-47E8-A6A4-79A949610386}" dt="2024-04-18T13:40:59.976" v="3508" actId="27803"/>
          <ac:spMkLst>
            <pc:docMk/>
            <pc:sldMk cId="767519772" sldId="268"/>
            <ac:spMk id="7569" creationId="{EA4DAF3E-B5BD-D3C2-FDB5-8F2028390DC0}"/>
          </ac:spMkLst>
        </pc:spChg>
        <pc:spChg chg="mod">
          <ac:chgData name="One Skill" userId="8d49c830ac36a521" providerId="LiveId" clId="{EA354719-4A8A-47E8-A6A4-79A949610386}" dt="2024-04-18T13:40:59.976" v="3508" actId="27803"/>
          <ac:spMkLst>
            <pc:docMk/>
            <pc:sldMk cId="767519772" sldId="268"/>
            <ac:spMk id="7570" creationId="{AC1EDA8A-CCBD-BD6E-6A03-59B3EE31DF7D}"/>
          </ac:spMkLst>
        </pc:spChg>
        <pc:spChg chg="mod">
          <ac:chgData name="One Skill" userId="8d49c830ac36a521" providerId="LiveId" clId="{EA354719-4A8A-47E8-A6A4-79A949610386}" dt="2024-04-18T13:40:59.976" v="3508" actId="27803"/>
          <ac:spMkLst>
            <pc:docMk/>
            <pc:sldMk cId="767519772" sldId="268"/>
            <ac:spMk id="7571" creationId="{9289521F-E212-BA46-0046-8EE7F6ADC4B2}"/>
          </ac:spMkLst>
        </pc:spChg>
        <pc:spChg chg="mod">
          <ac:chgData name="One Skill" userId="8d49c830ac36a521" providerId="LiveId" clId="{EA354719-4A8A-47E8-A6A4-79A949610386}" dt="2024-04-18T13:40:59.976" v="3508" actId="27803"/>
          <ac:spMkLst>
            <pc:docMk/>
            <pc:sldMk cId="767519772" sldId="268"/>
            <ac:spMk id="7572" creationId="{174579A8-A46A-BDC0-8144-347588374588}"/>
          </ac:spMkLst>
        </pc:spChg>
        <pc:spChg chg="mod">
          <ac:chgData name="One Skill" userId="8d49c830ac36a521" providerId="LiveId" clId="{EA354719-4A8A-47E8-A6A4-79A949610386}" dt="2024-04-18T13:40:59.976" v="3508" actId="27803"/>
          <ac:spMkLst>
            <pc:docMk/>
            <pc:sldMk cId="767519772" sldId="268"/>
            <ac:spMk id="7573" creationId="{DAC5DD78-04D7-2356-7FE0-E9FD78253AD0}"/>
          </ac:spMkLst>
        </pc:spChg>
        <pc:spChg chg="mod">
          <ac:chgData name="One Skill" userId="8d49c830ac36a521" providerId="LiveId" clId="{EA354719-4A8A-47E8-A6A4-79A949610386}" dt="2024-04-18T13:40:59.976" v="3508" actId="27803"/>
          <ac:spMkLst>
            <pc:docMk/>
            <pc:sldMk cId="767519772" sldId="268"/>
            <ac:spMk id="7574" creationId="{C981436E-5162-9CCD-DC02-C32B7571FD71}"/>
          </ac:spMkLst>
        </pc:spChg>
        <pc:spChg chg="mod">
          <ac:chgData name="One Skill" userId="8d49c830ac36a521" providerId="LiveId" clId="{EA354719-4A8A-47E8-A6A4-79A949610386}" dt="2024-04-18T13:40:59.976" v="3508" actId="27803"/>
          <ac:spMkLst>
            <pc:docMk/>
            <pc:sldMk cId="767519772" sldId="268"/>
            <ac:spMk id="7575" creationId="{703EF907-7E4F-5A2E-CC45-7E024009C8D7}"/>
          </ac:spMkLst>
        </pc:spChg>
        <pc:spChg chg="mod">
          <ac:chgData name="One Skill" userId="8d49c830ac36a521" providerId="LiveId" clId="{EA354719-4A8A-47E8-A6A4-79A949610386}" dt="2024-04-18T13:40:59.976" v="3508" actId="27803"/>
          <ac:spMkLst>
            <pc:docMk/>
            <pc:sldMk cId="767519772" sldId="268"/>
            <ac:spMk id="7576" creationId="{D3012E76-3D38-770D-E595-482E014A79F5}"/>
          </ac:spMkLst>
        </pc:spChg>
        <pc:spChg chg="mod">
          <ac:chgData name="One Skill" userId="8d49c830ac36a521" providerId="LiveId" clId="{EA354719-4A8A-47E8-A6A4-79A949610386}" dt="2024-04-18T13:40:59.976" v="3508" actId="27803"/>
          <ac:spMkLst>
            <pc:docMk/>
            <pc:sldMk cId="767519772" sldId="268"/>
            <ac:spMk id="7577" creationId="{C538DE66-E92B-DDF6-BF42-4C0099C0CCA9}"/>
          </ac:spMkLst>
        </pc:spChg>
        <pc:spChg chg="mod">
          <ac:chgData name="One Skill" userId="8d49c830ac36a521" providerId="LiveId" clId="{EA354719-4A8A-47E8-A6A4-79A949610386}" dt="2024-04-18T13:40:59.976" v="3508" actId="27803"/>
          <ac:spMkLst>
            <pc:docMk/>
            <pc:sldMk cId="767519772" sldId="268"/>
            <ac:spMk id="7578" creationId="{3DB7AEC7-05B5-B482-9902-7CA70770EDFD}"/>
          </ac:spMkLst>
        </pc:spChg>
        <pc:spChg chg="mod">
          <ac:chgData name="One Skill" userId="8d49c830ac36a521" providerId="LiveId" clId="{EA354719-4A8A-47E8-A6A4-79A949610386}" dt="2024-04-18T13:40:59.976" v="3508" actId="27803"/>
          <ac:spMkLst>
            <pc:docMk/>
            <pc:sldMk cId="767519772" sldId="268"/>
            <ac:spMk id="7579" creationId="{49DCE28B-D943-5C13-C7E8-17718B11D490}"/>
          </ac:spMkLst>
        </pc:spChg>
        <pc:spChg chg="mod">
          <ac:chgData name="One Skill" userId="8d49c830ac36a521" providerId="LiveId" clId="{EA354719-4A8A-47E8-A6A4-79A949610386}" dt="2024-04-18T13:40:59.976" v="3508" actId="27803"/>
          <ac:spMkLst>
            <pc:docMk/>
            <pc:sldMk cId="767519772" sldId="268"/>
            <ac:spMk id="7580" creationId="{96211584-B7DC-1C5C-6B01-152EA00513D8}"/>
          </ac:spMkLst>
        </pc:spChg>
        <pc:spChg chg="mod">
          <ac:chgData name="One Skill" userId="8d49c830ac36a521" providerId="LiveId" clId="{EA354719-4A8A-47E8-A6A4-79A949610386}" dt="2024-04-18T13:40:59.976" v="3508" actId="27803"/>
          <ac:spMkLst>
            <pc:docMk/>
            <pc:sldMk cId="767519772" sldId="268"/>
            <ac:spMk id="7581" creationId="{A21F50FE-74A1-9B52-0B20-41736A02500C}"/>
          </ac:spMkLst>
        </pc:spChg>
        <pc:spChg chg="mod">
          <ac:chgData name="One Skill" userId="8d49c830ac36a521" providerId="LiveId" clId="{EA354719-4A8A-47E8-A6A4-79A949610386}" dt="2024-04-18T13:40:59.976" v="3508" actId="27803"/>
          <ac:spMkLst>
            <pc:docMk/>
            <pc:sldMk cId="767519772" sldId="268"/>
            <ac:spMk id="7582" creationId="{AB27A42F-9DBE-A491-C8DD-214010E1258F}"/>
          </ac:spMkLst>
        </pc:spChg>
        <pc:spChg chg="mod">
          <ac:chgData name="One Skill" userId="8d49c830ac36a521" providerId="LiveId" clId="{EA354719-4A8A-47E8-A6A4-79A949610386}" dt="2024-04-18T13:40:59.976" v="3508" actId="27803"/>
          <ac:spMkLst>
            <pc:docMk/>
            <pc:sldMk cId="767519772" sldId="268"/>
            <ac:spMk id="7583" creationId="{239B07F5-551B-3EBD-7D82-C3AF4BB3B331}"/>
          </ac:spMkLst>
        </pc:spChg>
        <pc:spChg chg="mod">
          <ac:chgData name="One Skill" userId="8d49c830ac36a521" providerId="LiveId" clId="{EA354719-4A8A-47E8-A6A4-79A949610386}" dt="2024-04-18T13:40:59.976" v="3508" actId="27803"/>
          <ac:spMkLst>
            <pc:docMk/>
            <pc:sldMk cId="767519772" sldId="268"/>
            <ac:spMk id="7584" creationId="{58C98E65-012F-725E-323F-B27ADD7C78BA}"/>
          </ac:spMkLst>
        </pc:spChg>
        <pc:spChg chg="mod">
          <ac:chgData name="One Skill" userId="8d49c830ac36a521" providerId="LiveId" clId="{EA354719-4A8A-47E8-A6A4-79A949610386}" dt="2024-04-18T13:40:59.976" v="3508" actId="27803"/>
          <ac:spMkLst>
            <pc:docMk/>
            <pc:sldMk cId="767519772" sldId="268"/>
            <ac:spMk id="7585" creationId="{D5E72A4B-CB95-BFF9-DBCD-D4EA2F3F9ED2}"/>
          </ac:spMkLst>
        </pc:spChg>
        <pc:spChg chg="mod">
          <ac:chgData name="One Skill" userId="8d49c830ac36a521" providerId="LiveId" clId="{EA354719-4A8A-47E8-A6A4-79A949610386}" dt="2024-04-18T13:40:59.976" v="3508" actId="27803"/>
          <ac:spMkLst>
            <pc:docMk/>
            <pc:sldMk cId="767519772" sldId="268"/>
            <ac:spMk id="7586" creationId="{1A3967DF-35F3-92F1-8051-62ED21A55C8B}"/>
          </ac:spMkLst>
        </pc:spChg>
        <pc:spChg chg="mod">
          <ac:chgData name="One Skill" userId="8d49c830ac36a521" providerId="LiveId" clId="{EA354719-4A8A-47E8-A6A4-79A949610386}" dt="2024-04-18T13:40:59.976" v="3508" actId="27803"/>
          <ac:spMkLst>
            <pc:docMk/>
            <pc:sldMk cId="767519772" sldId="268"/>
            <ac:spMk id="7587" creationId="{2A27F15F-7265-3496-3CB6-7C43546FCB53}"/>
          </ac:spMkLst>
        </pc:spChg>
        <pc:spChg chg="mod">
          <ac:chgData name="One Skill" userId="8d49c830ac36a521" providerId="LiveId" clId="{EA354719-4A8A-47E8-A6A4-79A949610386}" dt="2024-04-18T13:40:59.976" v="3508" actId="27803"/>
          <ac:spMkLst>
            <pc:docMk/>
            <pc:sldMk cId="767519772" sldId="268"/>
            <ac:spMk id="7588" creationId="{729FE35A-0857-85EE-62D8-5EDEC5452011}"/>
          </ac:spMkLst>
        </pc:spChg>
        <pc:spChg chg="mod">
          <ac:chgData name="One Skill" userId="8d49c830ac36a521" providerId="LiveId" clId="{EA354719-4A8A-47E8-A6A4-79A949610386}" dt="2024-04-18T13:40:59.976" v="3508" actId="27803"/>
          <ac:spMkLst>
            <pc:docMk/>
            <pc:sldMk cId="767519772" sldId="268"/>
            <ac:spMk id="7589" creationId="{F0BFB39F-F27B-21FB-4CC0-C1996EB48392}"/>
          </ac:spMkLst>
        </pc:spChg>
        <pc:spChg chg="mod">
          <ac:chgData name="One Skill" userId="8d49c830ac36a521" providerId="LiveId" clId="{EA354719-4A8A-47E8-A6A4-79A949610386}" dt="2024-04-18T13:40:59.976" v="3508" actId="27803"/>
          <ac:spMkLst>
            <pc:docMk/>
            <pc:sldMk cId="767519772" sldId="268"/>
            <ac:spMk id="7590" creationId="{B0FABE43-54FB-B137-DCA3-A4C04FC2A7ED}"/>
          </ac:spMkLst>
        </pc:spChg>
        <pc:spChg chg="mod">
          <ac:chgData name="One Skill" userId="8d49c830ac36a521" providerId="LiveId" clId="{EA354719-4A8A-47E8-A6A4-79A949610386}" dt="2024-04-18T13:40:59.976" v="3508" actId="27803"/>
          <ac:spMkLst>
            <pc:docMk/>
            <pc:sldMk cId="767519772" sldId="268"/>
            <ac:spMk id="7591" creationId="{85BAE81B-01D3-1B63-6A36-4AB3C1EBA069}"/>
          </ac:spMkLst>
        </pc:spChg>
        <pc:spChg chg="mod">
          <ac:chgData name="One Skill" userId="8d49c830ac36a521" providerId="LiveId" clId="{EA354719-4A8A-47E8-A6A4-79A949610386}" dt="2024-04-18T13:40:59.976" v="3508" actId="27803"/>
          <ac:spMkLst>
            <pc:docMk/>
            <pc:sldMk cId="767519772" sldId="268"/>
            <ac:spMk id="7592" creationId="{B05C64F5-B540-B140-F0F0-B8460977F543}"/>
          </ac:spMkLst>
        </pc:spChg>
        <pc:spChg chg="mod">
          <ac:chgData name="One Skill" userId="8d49c830ac36a521" providerId="LiveId" clId="{EA354719-4A8A-47E8-A6A4-79A949610386}" dt="2024-04-18T13:40:59.976" v="3508" actId="27803"/>
          <ac:spMkLst>
            <pc:docMk/>
            <pc:sldMk cId="767519772" sldId="268"/>
            <ac:spMk id="7593" creationId="{02A239C6-E0AD-6C3B-9FF2-DA2ABDBF5C5E}"/>
          </ac:spMkLst>
        </pc:spChg>
        <pc:spChg chg="mod">
          <ac:chgData name="One Skill" userId="8d49c830ac36a521" providerId="LiveId" clId="{EA354719-4A8A-47E8-A6A4-79A949610386}" dt="2024-04-18T13:40:59.976" v="3508" actId="27803"/>
          <ac:spMkLst>
            <pc:docMk/>
            <pc:sldMk cId="767519772" sldId="268"/>
            <ac:spMk id="7594" creationId="{718276BD-041E-E03C-F2FE-66A0E07FF707}"/>
          </ac:spMkLst>
        </pc:spChg>
        <pc:spChg chg="mod">
          <ac:chgData name="One Skill" userId="8d49c830ac36a521" providerId="LiveId" clId="{EA354719-4A8A-47E8-A6A4-79A949610386}" dt="2024-04-18T13:40:59.976" v="3508" actId="27803"/>
          <ac:spMkLst>
            <pc:docMk/>
            <pc:sldMk cId="767519772" sldId="268"/>
            <ac:spMk id="7595" creationId="{9CA024B6-39CA-A112-AF95-49F8C345F355}"/>
          </ac:spMkLst>
        </pc:spChg>
        <pc:spChg chg="mod">
          <ac:chgData name="One Skill" userId="8d49c830ac36a521" providerId="LiveId" clId="{EA354719-4A8A-47E8-A6A4-79A949610386}" dt="2024-04-18T13:40:59.976" v="3508" actId="27803"/>
          <ac:spMkLst>
            <pc:docMk/>
            <pc:sldMk cId="767519772" sldId="268"/>
            <ac:spMk id="7596" creationId="{EFC175A6-B20A-40F8-F6A2-741AE7AF69E8}"/>
          </ac:spMkLst>
        </pc:spChg>
        <pc:spChg chg="mod">
          <ac:chgData name="One Skill" userId="8d49c830ac36a521" providerId="LiveId" clId="{EA354719-4A8A-47E8-A6A4-79A949610386}" dt="2024-04-18T13:40:59.976" v="3508" actId="27803"/>
          <ac:spMkLst>
            <pc:docMk/>
            <pc:sldMk cId="767519772" sldId="268"/>
            <ac:spMk id="7597" creationId="{DF12BFFA-7626-1908-1D96-4A0428B9DB70}"/>
          </ac:spMkLst>
        </pc:spChg>
        <pc:spChg chg="mod">
          <ac:chgData name="One Skill" userId="8d49c830ac36a521" providerId="LiveId" clId="{EA354719-4A8A-47E8-A6A4-79A949610386}" dt="2024-04-18T13:40:59.976" v="3508" actId="27803"/>
          <ac:spMkLst>
            <pc:docMk/>
            <pc:sldMk cId="767519772" sldId="268"/>
            <ac:spMk id="7598" creationId="{5CD641DC-6D8A-E38D-6A5E-71468F733E97}"/>
          </ac:spMkLst>
        </pc:spChg>
        <pc:spChg chg="mod">
          <ac:chgData name="One Skill" userId="8d49c830ac36a521" providerId="LiveId" clId="{EA354719-4A8A-47E8-A6A4-79A949610386}" dt="2024-04-18T13:40:59.976" v="3508" actId="27803"/>
          <ac:spMkLst>
            <pc:docMk/>
            <pc:sldMk cId="767519772" sldId="268"/>
            <ac:spMk id="7599" creationId="{5A1E3842-DBC7-C259-2B9A-885DE084CD66}"/>
          </ac:spMkLst>
        </pc:spChg>
        <pc:spChg chg="mod">
          <ac:chgData name="One Skill" userId="8d49c830ac36a521" providerId="LiveId" clId="{EA354719-4A8A-47E8-A6A4-79A949610386}" dt="2024-04-18T13:40:59.976" v="3508" actId="27803"/>
          <ac:spMkLst>
            <pc:docMk/>
            <pc:sldMk cId="767519772" sldId="268"/>
            <ac:spMk id="7600" creationId="{9D0D4FF0-E3A0-E400-FDA1-6E38CB693CDD}"/>
          </ac:spMkLst>
        </pc:spChg>
        <pc:spChg chg="mod">
          <ac:chgData name="One Skill" userId="8d49c830ac36a521" providerId="LiveId" clId="{EA354719-4A8A-47E8-A6A4-79A949610386}" dt="2024-04-18T13:40:59.976" v="3508" actId="27803"/>
          <ac:spMkLst>
            <pc:docMk/>
            <pc:sldMk cId="767519772" sldId="268"/>
            <ac:spMk id="7601" creationId="{A8F61A1A-6E90-89AF-93AF-20A7F6EF4FE6}"/>
          </ac:spMkLst>
        </pc:spChg>
        <pc:spChg chg="mod">
          <ac:chgData name="One Skill" userId="8d49c830ac36a521" providerId="LiveId" clId="{EA354719-4A8A-47E8-A6A4-79A949610386}" dt="2024-04-18T13:40:59.976" v="3508" actId="27803"/>
          <ac:spMkLst>
            <pc:docMk/>
            <pc:sldMk cId="767519772" sldId="268"/>
            <ac:spMk id="7602" creationId="{216E34D6-5641-7BD6-F7D8-EE0893434E98}"/>
          </ac:spMkLst>
        </pc:spChg>
        <pc:spChg chg="mod">
          <ac:chgData name="One Skill" userId="8d49c830ac36a521" providerId="LiveId" clId="{EA354719-4A8A-47E8-A6A4-79A949610386}" dt="2024-04-18T13:40:59.976" v="3508" actId="27803"/>
          <ac:spMkLst>
            <pc:docMk/>
            <pc:sldMk cId="767519772" sldId="268"/>
            <ac:spMk id="7603" creationId="{D49E817E-BDB9-99C5-52D5-B05BDC7AD6B5}"/>
          </ac:spMkLst>
        </pc:spChg>
        <pc:spChg chg="mod">
          <ac:chgData name="One Skill" userId="8d49c830ac36a521" providerId="LiveId" clId="{EA354719-4A8A-47E8-A6A4-79A949610386}" dt="2024-04-18T13:40:59.976" v="3508" actId="27803"/>
          <ac:spMkLst>
            <pc:docMk/>
            <pc:sldMk cId="767519772" sldId="268"/>
            <ac:spMk id="7604" creationId="{C3132798-DC25-1472-CE36-4A5EFE3F77D3}"/>
          </ac:spMkLst>
        </pc:spChg>
        <pc:spChg chg="mod">
          <ac:chgData name="One Skill" userId="8d49c830ac36a521" providerId="LiveId" clId="{EA354719-4A8A-47E8-A6A4-79A949610386}" dt="2024-04-18T13:40:59.976" v="3508" actId="27803"/>
          <ac:spMkLst>
            <pc:docMk/>
            <pc:sldMk cId="767519772" sldId="268"/>
            <ac:spMk id="7605" creationId="{1DC61027-96B3-B34D-9EFE-704335D1C4A9}"/>
          </ac:spMkLst>
        </pc:spChg>
        <pc:spChg chg="mod">
          <ac:chgData name="One Skill" userId="8d49c830ac36a521" providerId="LiveId" clId="{EA354719-4A8A-47E8-A6A4-79A949610386}" dt="2024-04-18T13:40:59.976" v="3508" actId="27803"/>
          <ac:spMkLst>
            <pc:docMk/>
            <pc:sldMk cId="767519772" sldId="268"/>
            <ac:spMk id="7606" creationId="{E81947F1-D036-89BA-0EF7-87C92FE00C0E}"/>
          </ac:spMkLst>
        </pc:spChg>
        <pc:spChg chg="mod">
          <ac:chgData name="One Skill" userId="8d49c830ac36a521" providerId="LiveId" clId="{EA354719-4A8A-47E8-A6A4-79A949610386}" dt="2024-04-18T13:40:59.976" v="3508" actId="27803"/>
          <ac:spMkLst>
            <pc:docMk/>
            <pc:sldMk cId="767519772" sldId="268"/>
            <ac:spMk id="7607" creationId="{3087026E-50AC-7956-08A5-43CEF419E9ED}"/>
          </ac:spMkLst>
        </pc:spChg>
        <pc:spChg chg="mod">
          <ac:chgData name="One Skill" userId="8d49c830ac36a521" providerId="LiveId" clId="{EA354719-4A8A-47E8-A6A4-79A949610386}" dt="2024-04-18T13:40:59.976" v="3508" actId="27803"/>
          <ac:spMkLst>
            <pc:docMk/>
            <pc:sldMk cId="767519772" sldId="268"/>
            <ac:spMk id="7608" creationId="{C7C126BF-ED0E-63DB-753E-740A921B8BC4}"/>
          </ac:spMkLst>
        </pc:spChg>
        <pc:spChg chg="mod">
          <ac:chgData name="One Skill" userId="8d49c830ac36a521" providerId="LiveId" clId="{EA354719-4A8A-47E8-A6A4-79A949610386}" dt="2024-04-18T13:40:59.976" v="3508" actId="27803"/>
          <ac:spMkLst>
            <pc:docMk/>
            <pc:sldMk cId="767519772" sldId="268"/>
            <ac:spMk id="7609" creationId="{A5238DB6-4A4F-7F57-88DB-DC5905498B25}"/>
          </ac:spMkLst>
        </pc:spChg>
        <pc:spChg chg="mod">
          <ac:chgData name="One Skill" userId="8d49c830ac36a521" providerId="LiveId" clId="{EA354719-4A8A-47E8-A6A4-79A949610386}" dt="2024-04-18T13:40:59.976" v="3508" actId="27803"/>
          <ac:spMkLst>
            <pc:docMk/>
            <pc:sldMk cId="767519772" sldId="268"/>
            <ac:spMk id="7610" creationId="{C80A93F9-DC20-13E3-684F-FA4250AC5CB7}"/>
          </ac:spMkLst>
        </pc:spChg>
        <pc:spChg chg="mod">
          <ac:chgData name="One Skill" userId="8d49c830ac36a521" providerId="LiveId" clId="{EA354719-4A8A-47E8-A6A4-79A949610386}" dt="2024-04-18T13:40:59.976" v="3508" actId="27803"/>
          <ac:spMkLst>
            <pc:docMk/>
            <pc:sldMk cId="767519772" sldId="268"/>
            <ac:spMk id="7611" creationId="{EAFDE5C1-9AE0-67A7-1496-EF15C06768B3}"/>
          </ac:spMkLst>
        </pc:spChg>
        <pc:spChg chg="mod">
          <ac:chgData name="One Skill" userId="8d49c830ac36a521" providerId="LiveId" clId="{EA354719-4A8A-47E8-A6A4-79A949610386}" dt="2024-04-18T13:40:59.976" v="3508" actId="27803"/>
          <ac:spMkLst>
            <pc:docMk/>
            <pc:sldMk cId="767519772" sldId="268"/>
            <ac:spMk id="7612" creationId="{448F7CD6-F993-F76B-468D-59A4C4AFD35F}"/>
          </ac:spMkLst>
        </pc:spChg>
        <pc:spChg chg="mod">
          <ac:chgData name="One Skill" userId="8d49c830ac36a521" providerId="LiveId" clId="{EA354719-4A8A-47E8-A6A4-79A949610386}" dt="2024-04-18T13:40:59.976" v="3508" actId="27803"/>
          <ac:spMkLst>
            <pc:docMk/>
            <pc:sldMk cId="767519772" sldId="268"/>
            <ac:spMk id="7613" creationId="{362CDC71-24FB-7A61-604F-B6433D8A96D1}"/>
          </ac:spMkLst>
        </pc:spChg>
        <pc:spChg chg="mod">
          <ac:chgData name="One Skill" userId="8d49c830ac36a521" providerId="LiveId" clId="{EA354719-4A8A-47E8-A6A4-79A949610386}" dt="2024-04-18T13:40:59.976" v="3508" actId="27803"/>
          <ac:spMkLst>
            <pc:docMk/>
            <pc:sldMk cId="767519772" sldId="268"/>
            <ac:spMk id="7614" creationId="{87EB9FC4-9060-6C1A-16C5-DF33A5605CEE}"/>
          </ac:spMkLst>
        </pc:spChg>
        <pc:spChg chg="mod">
          <ac:chgData name="One Skill" userId="8d49c830ac36a521" providerId="LiveId" clId="{EA354719-4A8A-47E8-A6A4-79A949610386}" dt="2024-04-18T13:40:59.976" v="3508" actId="27803"/>
          <ac:spMkLst>
            <pc:docMk/>
            <pc:sldMk cId="767519772" sldId="268"/>
            <ac:spMk id="7615" creationId="{31E89B7E-86C0-D77A-6323-0926D731B78D}"/>
          </ac:spMkLst>
        </pc:spChg>
        <pc:spChg chg="mod">
          <ac:chgData name="One Skill" userId="8d49c830ac36a521" providerId="LiveId" clId="{EA354719-4A8A-47E8-A6A4-79A949610386}" dt="2024-04-18T13:40:59.976" v="3508" actId="27803"/>
          <ac:spMkLst>
            <pc:docMk/>
            <pc:sldMk cId="767519772" sldId="268"/>
            <ac:spMk id="7616" creationId="{CDBCD8AD-689B-6C76-4D5E-ED4D341AE1E6}"/>
          </ac:spMkLst>
        </pc:spChg>
        <pc:spChg chg="mod">
          <ac:chgData name="One Skill" userId="8d49c830ac36a521" providerId="LiveId" clId="{EA354719-4A8A-47E8-A6A4-79A949610386}" dt="2024-04-18T13:40:59.976" v="3508" actId="27803"/>
          <ac:spMkLst>
            <pc:docMk/>
            <pc:sldMk cId="767519772" sldId="268"/>
            <ac:spMk id="7617" creationId="{23D5A27F-A18A-BDE2-57C5-25C8DA09570C}"/>
          </ac:spMkLst>
        </pc:spChg>
        <pc:spChg chg="mod">
          <ac:chgData name="One Skill" userId="8d49c830ac36a521" providerId="LiveId" clId="{EA354719-4A8A-47E8-A6A4-79A949610386}" dt="2024-04-18T13:40:59.976" v="3508" actId="27803"/>
          <ac:spMkLst>
            <pc:docMk/>
            <pc:sldMk cId="767519772" sldId="268"/>
            <ac:spMk id="7618" creationId="{3CB0E097-15C2-67F6-5139-5E7D3E6F702D}"/>
          </ac:spMkLst>
        </pc:spChg>
        <pc:spChg chg="mod">
          <ac:chgData name="One Skill" userId="8d49c830ac36a521" providerId="LiveId" clId="{EA354719-4A8A-47E8-A6A4-79A949610386}" dt="2024-04-18T13:40:59.976" v="3508" actId="27803"/>
          <ac:spMkLst>
            <pc:docMk/>
            <pc:sldMk cId="767519772" sldId="268"/>
            <ac:spMk id="7619" creationId="{FC8BA635-325E-8579-1AE7-6B9432284D90}"/>
          </ac:spMkLst>
        </pc:spChg>
        <pc:spChg chg="mod">
          <ac:chgData name="One Skill" userId="8d49c830ac36a521" providerId="LiveId" clId="{EA354719-4A8A-47E8-A6A4-79A949610386}" dt="2024-04-18T13:40:59.976" v="3508" actId="27803"/>
          <ac:spMkLst>
            <pc:docMk/>
            <pc:sldMk cId="767519772" sldId="268"/>
            <ac:spMk id="7620" creationId="{D67C9533-6AED-1D19-743D-D651C3DF707D}"/>
          </ac:spMkLst>
        </pc:spChg>
        <pc:spChg chg="mod">
          <ac:chgData name="One Skill" userId="8d49c830ac36a521" providerId="LiveId" clId="{EA354719-4A8A-47E8-A6A4-79A949610386}" dt="2024-04-18T13:40:59.976" v="3508" actId="27803"/>
          <ac:spMkLst>
            <pc:docMk/>
            <pc:sldMk cId="767519772" sldId="268"/>
            <ac:spMk id="7621" creationId="{8288AEA2-2C89-FA93-A8B2-64664048D0C1}"/>
          </ac:spMkLst>
        </pc:spChg>
        <pc:spChg chg="mod">
          <ac:chgData name="One Skill" userId="8d49c830ac36a521" providerId="LiveId" clId="{EA354719-4A8A-47E8-A6A4-79A949610386}" dt="2024-04-18T13:40:59.976" v="3508" actId="27803"/>
          <ac:spMkLst>
            <pc:docMk/>
            <pc:sldMk cId="767519772" sldId="268"/>
            <ac:spMk id="7622" creationId="{344F2A4C-5EDC-E770-9A95-38C81886F9AD}"/>
          </ac:spMkLst>
        </pc:spChg>
        <pc:spChg chg="mod">
          <ac:chgData name="One Skill" userId="8d49c830ac36a521" providerId="LiveId" clId="{EA354719-4A8A-47E8-A6A4-79A949610386}" dt="2024-04-18T13:40:59.976" v="3508" actId="27803"/>
          <ac:spMkLst>
            <pc:docMk/>
            <pc:sldMk cId="767519772" sldId="268"/>
            <ac:spMk id="7623" creationId="{64443C66-3ABA-0B20-50D0-4A77C4A5AF68}"/>
          </ac:spMkLst>
        </pc:spChg>
        <pc:spChg chg="mod">
          <ac:chgData name="One Skill" userId="8d49c830ac36a521" providerId="LiveId" clId="{EA354719-4A8A-47E8-A6A4-79A949610386}" dt="2024-04-18T13:40:59.976" v="3508" actId="27803"/>
          <ac:spMkLst>
            <pc:docMk/>
            <pc:sldMk cId="767519772" sldId="268"/>
            <ac:spMk id="7624" creationId="{B6719E7F-9399-0FE6-0EE0-21051169D752}"/>
          </ac:spMkLst>
        </pc:spChg>
        <pc:spChg chg="mod">
          <ac:chgData name="One Skill" userId="8d49c830ac36a521" providerId="LiveId" clId="{EA354719-4A8A-47E8-A6A4-79A949610386}" dt="2024-04-18T13:40:59.976" v="3508" actId="27803"/>
          <ac:spMkLst>
            <pc:docMk/>
            <pc:sldMk cId="767519772" sldId="268"/>
            <ac:spMk id="7625" creationId="{BE9671CB-4FBF-300D-FEC7-9E55C58B4E23}"/>
          </ac:spMkLst>
        </pc:spChg>
        <pc:spChg chg="mod">
          <ac:chgData name="One Skill" userId="8d49c830ac36a521" providerId="LiveId" clId="{EA354719-4A8A-47E8-A6A4-79A949610386}" dt="2024-04-18T13:40:59.976" v="3508" actId="27803"/>
          <ac:spMkLst>
            <pc:docMk/>
            <pc:sldMk cId="767519772" sldId="268"/>
            <ac:spMk id="7626" creationId="{D2CB51BD-CA8D-6F5F-0BEB-0B6986774D66}"/>
          </ac:spMkLst>
        </pc:spChg>
        <pc:spChg chg="mod">
          <ac:chgData name="One Skill" userId="8d49c830ac36a521" providerId="LiveId" clId="{EA354719-4A8A-47E8-A6A4-79A949610386}" dt="2024-04-18T13:40:59.976" v="3508" actId="27803"/>
          <ac:spMkLst>
            <pc:docMk/>
            <pc:sldMk cId="767519772" sldId="268"/>
            <ac:spMk id="7627" creationId="{DAE5BCFD-43AF-6A63-1F32-5AB94CD48E91}"/>
          </ac:spMkLst>
        </pc:spChg>
        <pc:spChg chg="mod">
          <ac:chgData name="One Skill" userId="8d49c830ac36a521" providerId="LiveId" clId="{EA354719-4A8A-47E8-A6A4-79A949610386}" dt="2024-04-18T13:40:59.976" v="3508" actId="27803"/>
          <ac:spMkLst>
            <pc:docMk/>
            <pc:sldMk cId="767519772" sldId="268"/>
            <ac:spMk id="7628" creationId="{9958398D-E3C3-079C-B04F-5E93F89A41B7}"/>
          </ac:spMkLst>
        </pc:spChg>
        <pc:spChg chg="mod">
          <ac:chgData name="One Skill" userId="8d49c830ac36a521" providerId="LiveId" clId="{EA354719-4A8A-47E8-A6A4-79A949610386}" dt="2024-04-18T13:40:59.976" v="3508" actId="27803"/>
          <ac:spMkLst>
            <pc:docMk/>
            <pc:sldMk cId="767519772" sldId="268"/>
            <ac:spMk id="7629" creationId="{3764F8EE-A1B2-812B-E210-ACB65B108793}"/>
          </ac:spMkLst>
        </pc:spChg>
        <pc:spChg chg="mod">
          <ac:chgData name="One Skill" userId="8d49c830ac36a521" providerId="LiveId" clId="{EA354719-4A8A-47E8-A6A4-79A949610386}" dt="2024-04-18T13:40:59.976" v="3508" actId="27803"/>
          <ac:spMkLst>
            <pc:docMk/>
            <pc:sldMk cId="767519772" sldId="268"/>
            <ac:spMk id="7630" creationId="{8345B099-189C-1928-293D-B65D022DE415}"/>
          </ac:spMkLst>
        </pc:spChg>
        <pc:spChg chg="mod">
          <ac:chgData name="One Skill" userId="8d49c830ac36a521" providerId="LiveId" clId="{EA354719-4A8A-47E8-A6A4-79A949610386}" dt="2024-04-18T13:40:59.976" v="3508" actId="27803"/>
          <ac:spMkLst>
            <pc:docMk/>
            <pc:sldMk cId="767519772" sldId="268"/>
            <ac:spMk id="7631" creationId="{0D23605A-164B-5425-F6DD-53D674C48B3B}"/>
          </ac:spMkLst>
        </pc:spChg>
        <pc:spChg chg="mod">
          <ac:chgData name="One Skill" userId="8d49c830ac36a521" providerId="LiveId" clId="{EA354719-4A8A-47E8-A6A4-79A949610386}" dt="2024-04-18T13:40:59.976" v="3508" actId="27803"/>
          <ac:spMkLst>
            <pc:docMk/>
            <pc:sldMk cId="767519772" sldId="268"/>
            <ac:spMk id="7632" creationId="{5D55E871-39C7-F1C8-D41E-A3172F9B1BD6}"/>
          </ac:spMkLst>
        </pc:spChg>
        <pc:spChg chg="mod">
          <ac:chgData name="One Skill" userId="8d49c830ac36a521" providerId="LiveId" clId="{EA354719-4A8A-47E8-A6A4-79A949610386}" dt="2024-04-18T13:40:59.976" v="3508" actId="27803"/>
          <ac:spMkLst>
            <pc:docMk/>
            <pc:sldMk cId="767519772" sldId="268"/>
            <ac:spMk id="7633" creationId="{692CD5EC-BA76-6E50-43D3-E3D523AEC22D}"/>
          </ac:spMkLst>
        </pc:spChg>
        <pc:spChg chg="mod">
          <ac:chgData name="One Skill" userId="8d49c830ac36a521" providerId="LiveId" clId="{EA354719-4A8A-47E8-A6A4-79A949610386}" dt="2024-04-18T13:40:59.976" v="3508" actId="27803"/>
          <ac:spMkLst>
            <pc:docMk/>
            <pc:sldMk cId="767519772" sldId="268"/>
            <ac:spMk id="7634" creationId="{A78E36FE-9EED-E2A3-37D4-1D49FCBAF08E}"/>
          </ac:spMkLst>
        </pc:spChg>
        <pc:spChg chg="mod">
          <ac:chgData name="One Skill" userId="8d49c830ac36a521" providerId="LiveId" clId="{EA354719-4A8A-47E8-A6A4-79A949610386}" dt="2024-04-18T13:40:59.976" v="3508" actId="27803"/>
          <ac:spMkLst>
            <pc:docMk/>
            <pc:sldMk cId="767519772" sldId="268"/>
            <ac:spMk id="7635" creationId="{C4DD233C-070B-0563-BD18-6DD64AC61B6E}"/>
          </ac:spMkLst>
        </pc:spChg>
        <pc:spChg chg="mod">
          <ac:chgData name="One Skill" userId="8d49c830ac36a521" providerId="LiveId" clId="{EA354719-4A8A-47E8-A6A4-79A949610386}" dt="2024-04-18T13:40:59.976" v="3508" actId="27803"/>
          <ac:spMkLst>
            <pc:docMk/>
            <pc:sldMk cId="767519772" sldId="268"/>
            <ac:spMk id="7636" creationId="{09DFA6B5-A8FD-6C76-E293-322BB6E5F8D0}"/>
          </ac:spMkLst>
        </pc:spChg>
        <pc:spChg chg="mod">
          <ac:chgData name="One Skill" userId="8d49c830ac36a521" providerId="LiveId" clId="{EA354719-4A8A-47E8-A6A4-79A949610386}" dt="2024-04-18T13:40:59.976" v="3508" actId="27803"/>
          <ac:spMkLst>
            <pc:docMk/>
            <pc:sldMk cId="767519772" sldId="268"/>
            <ac:spMk id="7637" creationId="{00826834-CD3B-7378-8D2A-7FE70DBEE9CB}"/>
          </ac:spMkLst>
        </pc:spChg>
        <pc:spChg chg="mod">
          <ac:chgData name="One Skill" userId="8d49c830ac36a521" providerId="LiveId" clId="{EA354719-4A8A-47E8-A6A4-79A949610386}" dt="2024-04-18T13:40:59.976" v="3508" actId="27803"/>
          <ac:spMkLst>
            <pc:docMk/>
            <pc:sldMk cId="767519772" sldId="268"/>
            <ac:spMk id="7638" creationId="{05E841E5-3D62-F025-5C8A-DF1DC2F238BA}"/>
          </ac:spMkLst>
        </pc:spChg>
        <pc:spChg chg="mod">
          <ac:chgData name="One Skill" userId="8d49c830ac36a521" providerId="LiveId" clId="{EA354719-4A8A-47E8-A6A4-79A949610386}" dt="2024-04-18T13:40:59.976" v="3508" actId="27803"/>
          <ac:spMkLst>
            <pc:docMk/>
            <pc:sldMk cId="767519772" sldId="268"/>
            <ac:spMk id="7639" creationId="{010A4AB9-BE1A-36AC-4C98-451D364E90DB}"/>
          </ac:spMkLst>
        </pc:spChg>
        <pc:spChg chg="mod">
          <ac:chgData name="One Skill" userId="8d49c830ac36a521" providerId="LiveId" clId="{EA354719-4A8A-47E8-A6A4-79A949610386}" dt="2024-04-18T13:40:59.976" v="3508" actId="27803"/>
          <ac:spMkLst>
            <pc:docMk/>
            <pc:sldMk cId="767519772" sldId="268"/>
            <ac:spMk id="7640" creationId="{A838E075-760C-CF12-66FE-91F1DE34FA3C}"/>
          </ac:spMkLst>
        </pc:spChg>
        <pc:spChg chg="mod">
          <ac:chgData name="One Skill" userId="8d49c830ac36a521" providerId="LiveId" clId="{EA354719-4A8A-47E8-A6A4-79A949610386}" dt="2024-04-18T13:40:59.976" v="3508" actId="27803"/>
          <ac:spMkLst>
            <pc:docMk/>
            <pc:sldMk cId="767519772" sldId="268"/>
            <ac:spMk id="7641" creationId="{647B7590-71AB-AD1E-CDB3-E4D82B9422B9}"/>
          </ac:spMkLst>
        </pc:spChg>
        <pc:spChg chg="mod">
          <ac:chgData name="One Skill" userId="8d49c830ac36a521" providerId="LiveId" clId="{EA354719-4A8A-47E8-A6A4-79A949610386}" dt="2024-04-18T13:40:59.976" v="3508" actId="27803"/>
          <ac:spMkLst>
            <pc:docMk/>
            <pc:sldMk cId="767519772" sldId="268"/>
            <ac:spMk id="7642" creationId="{D47835DE-5E02-26E2-16C5-49380B5DFE9A}"/>
          </ac:spMkLst>
        </pc:spChg>
        <pc:spChg chg="mod">
          <ac:chgData name="One Skill" userId="8d49c830ac36a521" providerId="LiveId" clId="{EA354719-4A8A-47E8-A6A4-79A949610386}" dt="2024-04-18T13:40:59.976" v="3508" actId="27803"/>
          <ac:spMkLst>
            <pc:docMk/>
            <pc:sldMk cId="767519772" sldId="268"/>
            <ac:spMk id="7643" creationId="{4CA19287-3766-85BA-F296-53A481DF246D}"/>
          </ac:spMkLst>
        </pc:spChg>
        <pc:spChg chg="mod">
          <ac:chgData name="One Skill" userId="8d49c830ac36a521" providerId="LiveId" clId="{EA354719-4A8A-47E8-A6A4-79A949610386}" dt="2024-04-18T13:40:59.976" v="3508" actId="27803"/>
          <ac:spMkLst>
            <pc:docMk/>
            <pc:sldMk cId="767519772" sldId="268"/>
            <ac:spMk id="7644" creationId="{85D5191D-7889-16CA-63EF-25E75AD3485F}"/>
          </ac:spMkLst>
        </pc:spChg>
        <pc:spChg chg="mod">
          <ac:chgData name="One Skill" userId="8d49c830ac36a521" providerId="LiveId" clId="{EA354719-4A8A-47E8-A6A4-79A949610386}" dt="2024-04-18T13:40:59.976" v="3508" actId="27803"/>
          <ac:spMkLst>
            <pc:docMk/>
            <pc:sldMk cId="767519772" sldId="268"/>
            <ac:spMk id="7645" creationId="{9D9A6A4F-44CB-9791-613D-6E09988E3BEB}"/>
          </ac:spMkLst>
        </pc:spChg>
        <pc:spChg chg="mod">
          <ac:chgData name="One Skill" userId="8d49c830ac36a521" providerId="LiveId" clId="{EA354719-4A8A-47E8-A6A4-79A949610386}" dt="2024-04-18T13:40:59.976" v="3508" actId="27803"/>
          <ac:spMkLst>
            <pc:docMk/>
            <pc:sldMk cId="767519772" sldId="268"/>
            <ac:spMk id="7646" creationId="{A6F25134-C164-6408-D375-BA78D696D7A8}"/>
          </ac:spMkLst>
        </pc:spChg>
        <pc:spChg chg="mod">
          <ac:chgData name="One Skill" userId="8d49c830ac36a521" providerId="LiveId" clId="{EA354719-4A8A-47E8-A6A4-79A949610386}" dt="2024-04-18T13:40:59.976" v="3508" actId="27803"/>
          <ac:spMkLst>
            <pc:docMk/>
            <pc:sldMk cId="767519772" sldId="268"/>
            <ac:spMk id="7647" creationId="{01B49164-2809-2035-F82A-C80B4E3E0F9B}"/>
          </ac:spMkLst>
        </pc:spChg>
        <pc:spChg chg="mod">
          <ac:chgData name="One Skill" userId="8d49c830ac36a521" providerId="LiveId" clId="{EA354719-4A8A-47E8-A6A4-79A949610386}" dt="2024-04-18T13:40:59.976" v="3508" actId="27803"/>
          <ac:spMkLst>
            <pc:docMk/>
            <pc:sldMk cId="767519772" sldId="268"/>
            <ac:spMk id="7648" creationId="{F788DF27-3A0A-0C1D-844D-CA610635C8AB}"/>
          </ac:spMkLst>
        </pc:spChg>
        <pc:spChg chg="mod">
          <ac:chgData name="One Skill" userId="8d49c830ac36a521" providerId="LiveId" clId="{EA354719-4A8A-47E8-A6A4-79A949610386}" dt="2024-04-18T13:40:59.976" v="3508" actId="27803"/>
          <ac:spMkLst>
            <pc:docMk/>
            <pc:sldMk cId="767519772" sldId="268"/>
            <ac:spMk id="7649" creationId="{144BF1F0-24EB-1558-CCDA-C823293681B5}"/>
          </ac:spMkLst>
        </pc:spChg>
        <pc:spChg chg="mod">
          <ac:chgData name="One Skill" userId="8d49c830ac36a521" providerId="LiveId" clId="{EA354719-4A8A-47E8-A6A4-79A949610386}" dt="2024-04-18T13:40:59.976" v="3508" actId="27803"/>
          <ac:spMkLst>
            <pc:docMk/>
            <pc:sldMk cId="767519772" sldId="268"/>
            <ac:spMk id="7650" creationId="{99C3DE58-9E53-0F4D-357A-1A7A2E9A2304}"/>
          </ac:spMkLst>
        </pc:spChg>
        <pc:spChg chg="mod">
          <ac:chgData name="One Skill" userId="8d49c830ac36a521" providerId="LiveId" clId="{EA354719-4A8A-47E8-A6A4-79A949610386}" dt="2024-04-18T13:40:59.976" v="3508" actId="27803"/>
          <ac:spMkLst>
            <pc:docMk/>
            <pc:sldMk cId="767519772" sldId="268"/>
            <ac:spMk id="7651" creationId="{2822078C-C5F7-7339-ED1F-1B18CBCDA5AB}"/>
          </ac:spMkLst>
        </pc:spChg>
        <pc:spChg chg="mod">
          <ac:chgData name="One Skill" userId="8d49c830ac36a521" providerId="LiveId" clId="{EA354719-4A8A-47E8-A6A4-79A949610386}" dt="2024-04-18T13:40:59.976" v="3508" actId="27803"/>
          <ac:spMkLst>
            <pc:docMk/>
            <pc:sldMk cId="767519772" sldId="268"/>
            <ac:spMk id="7652" creationId="{FB2B321F-A3F4-DAF0-AAF8-B08ABC87D4E9}"/>
          </ac:spMkLst>
        </pc:spChg>
        <pc:spChg chg="mod">
          <ac:chgData name="One Skill" userId="8d49c830ac36a521" providerId="LiveId" clId="{EA354719-4A8A-47E8-A6A4-79A949610386}" dt="2024-04-18T13:40:59.976" v="3508" actId="27803"/>
          <ac:spMkLst>
            <pc:docMk/>
            <pc:sldMk cId="767519772" sldId="268"/>
            <ac:spMk id="7653" creationId="{2B28698A-6A42-4AC6-D877-07D8D15FA200}"/>
          </ac:spMkLst>
        </pc:spChg>
        <pc:spChg chg="mod">
          <ac:chgData name="One Skill" userId="8d49c830ac36a521" providerId="LiveId" clId="{EA354719-4A8A-47E8-A6A4-79A949610386}" dt="2024-04-18T13:40:59.976" v="3508" actId="27803"/>
          <ac:spMkLst>
            <pc:docMk/>
            <pc:sldMk cId="767519772" sldId="268"/>
            <ac:spMk id="7654" creationId="{08C224AE-1897-E90B-EAAE-FECDB45BD768}"/>
          </ac:spMkLst>
        </pc:spChg>
        <pc:spChg chg="mod">
          <ac:chgData name="One Skill" userId="8d49c830ac36a521" providerId="LiveId" clId="{EA354719-4A8A-47E8-A6A4-79A949610386}" dt="2024-04-18T13:40:59.976" v="3508" actId="27803"/>
          <ac:spMkLst>
            <pc:docMk/>
            <pc:sldMk cId="767519772" sldId="268"/>
            <ac:spMk id="7655" creationId="{F28173E0-1EFF-E951-F3AB-35EAB608377C}"/>
          </ac:spMkLst>
        </pc:spChg>
        <pc:spChg chg="mod">
          <ac:chgData name="One Skill" userId="8d49c830ac36a521" providerId="LiveId" clId="{EA354719-4A8A-47E8-A6A4-79A949610386}" dt="2024-04-18T13:40:59.976" v="3508" actId="27803"/>
          <ac:spMkLst>
            <pc:docMk/>
            <pc:sldMk cId="767519772" sldId="268"/>
            <ac:spMk id="7656" creationId="{90204B5F-8359-B83B-DD02-4958F92EAEDE}"/>
          </ac:spMkLst>
        </pc:spChg>
        <pc:spChg chg="mod">
          <ac:chgData name="One Skill" userId="8d49c830ac36a521" providerId="LiveId" clId="{EA354719-4A8A-47E8-A6A4-79A949610386}" dt="2024-04-18T13:40:59.976" v="3508" actId="27803"/>
          <ac:spMkLst>
            <pc:docMk/>
            <pc:sldMk cId="767519772" sldId="268"/>
            <ac:spMk id="7657" creationId="{D4E46800-FB29-9122-7851-82FE1E560F8A}"/>
          </ac:spMkLst>
        </pc:spChg>
        <pc:spChg chg="mod">
          <ac:chgData name="One Skill" userId="8d49c830ac36a521" providerId="LiveId" clId="{EA354719-4A8A-47E8-A6A4-79A949610386}" dt="2024-04-18T13:40:59.976" v="3508" actId="27803"/>
          <ac:spMkLst>
            <pc:docMk/>
            <pc:sldMk cId="767519772" sldId="268"/>
            <ac:spMk id="7658" creationId="{86268807-EC70-A6FE-FC2F-9C6B81AD2889}"/>
          </ac:spMkLst>
        </pc:spChg>
        <pc:spChg chg="mod">
          <ac:chgData name="One Skill" userId="8d49c830ac36a521" providerId="LiveId" clId="{EA354719-4A8A-47E8-A6A4-79A949610386}" dt="2024-04-18T13:40:59.976" v="3508" actId="27803"/>
          <ac:spMkLst>
            <pc:docMk/>
            <pc:sldMk cId="767519772" sldId="268"/>
            <ac:spMk id="7659" creationId="{9CB82607-EA6D-D438-7052-D8E7645FD45D}"/>
          </ac:spMkLst>
        </pc:spChg>
        <pc:spChg chg="mod">
          <ac:chgData name="One Skill" userId="8d49c830ac36a521" providerId="LiveId" clId="{EA354719-4A8A-47E8-A6A4-79A949610386}" dt="2024-04-18T13:40:59.976" v="3508" actId="27803"/>
          <ac:spMkLst>
            <pc:docMk/>
            <pc:sldMk cId="767519772" sldId="268"/>
            <ac:spMk id="7660" creationId="{704583A5-50AB-4ABB-A5D3-8363D276F93A}"/>
          </ac:spMkLst>
        </pc:spChg>
        <pc:spChg chg="mod">
          <ac:chgData name="One Skill" userId="8d49c830ac36a521" providerId="LiveId" clId="{EA354719-4A8A-47E8-A6A4-79A949610386}" dt="2024-04-18T13:40:59.976" v="3508" actId="27803"/>
          <ac:spMkLst>
            <pc:docMk/>
            <pc:sldMk cId="767519772" sldId="268"/>
            <ac:spMk id="7661" creationId="{0B949CC1-E9B8-1181-8E6D-53A89A8C7839}"/>
          </ac:spMkLst>
        </pc:spChg>
        <pc:spChg chg="mod">
          <ac:chgData name="One Skill" userId="8d49c830ac36a521" providerId="LiveId" clId="{EA354719-4A8A-47E8-A6A4-79A949610386}" dt="2024-04-18T13:40:59.976" v="3508" actId="27803"/>
          <ac:spMkLst>
            <pc:docMk/>
            <pc:sldMk cId="767519772" sldId="268"/>
            <ac:spMk id="7662" creationId="{2EAF9DAF-3F04-4E16-7C5C-8EF416F04A54}"/>
          </ac:spMkLst>
        </pc:spChg>
        <pc:spChg chg="mod">
          <ac:chgData name="One Skill" userId="8d49c830ac36a521" providerId="LiveId" clId="{EA354719-4A8A-47E8-A6A4-79A949610386}" dt="2024-04-18T13:40:59.976" v="3508" actId="27803"/>
          <ac:spMkLst>
            <pc:docMk/>
            <pc:sldMk cId="767519772" sldId="268"/>
            <ac:spMk id="7663" creationId="{D0B57259-E732-2005-374D-299B14ECADBA}"/>
          </ac:spMkLst>
        </pc:spChg>
        <pc:spChg chg="mod">
          <ac:chgData name="One Skill" userId="8d49c830ac36a521" providerId="LiveId" clId="{EA354719-4A8A-47E8-A6A4-79A949610386}" dt="2024-04-18T13:40:59.976" v="3508" actId="27803"/>
          <ac:spMkLst>
            <pc:docMk/>
            <pc:sldMk cId="767519772" sldId="268"/>
            <ac:spMk id="7664" creationId="{DE49B859-1D58-2571-6AD1-E8A13BF8DFE4}"/>
          </ac:spMkLst>
        </pc:spChg>
        <pc:spChg chg="mod">
          <ac:chgData name="One Skill" userId="8d49c830ac36a521" providerId="LiveId" clId="{EA354719-4A8A-47E8-A6A4-79A949610386}" dt="2024-04-18T13:40:59.976" v="3508" actId="27803"/>
          <ac:spMkLst>
            <pc:docMk/>
            <pc:sldMk cId="767519772" sldId="268"/>
            <ac:spMk id="7665" creationId="{9000A1FD-847A-196F-F368-848184DC3FE5}"/>
          </ac:spMkLst>
        </pc:spChg>
        <pc:spChg chg="mod">
          <ac:chgData name="One Skill" userId="8d49c830ac36a521" providerId="LiveId" clId="{EA354719-4A8A-47E8-A6A4-79A949610386}" dt="2024-04-18T13:40:59.976" v="3508" actId="27803"/>
          <ac:spMkLst>
            <pc:docMk/>
            <pc:sldMk cId="767519772" sldId="268"/>
            <ac:spMk id="7666" creationId="{0D6B8CFD-E275-9A36-A0D8-576EDCEF13CC}"/>
          </ac:spMkLst>
        </pc:spChg>
        <pc:spChg chg="mod">
          <ac:chgData name="One Skill" userId="8d49c830ac36a521" providerId="LiveId" clId="{EA354719-4A8A-47E8-A6A4-79A949610386}" dt="2024-04-18T13:40:59.976" v="3508" actId="27803"/>
          <ac:spMkLst>
            <pc:docMk/>
            <pc:sldMk cId="767519772" sldId="268"/>
            <ac:spMk id="7667" creationId="{4F198C42-D687-B744-A006-2332730AA4B5}"/>
          </ac:spMkLst>
        </pc:spChg>
        <pc:spChg chg="mod">
          <ac:chgData name="One Skill" userId="8d49c830ac36a521" providerId="LiveId" clId="{EA354719-4A8A-47E8-A6A4-79A949610386}" dt="2024-04-18T13:40:59.976" v="3508" actId="27803"/>
          <ac:spMkLst>
            <pc:docMk/>
            <pc:sldMk cId="767519772" sldId="268"/>
            <ac:spMk id="7668" creationId="{CBBDC5EF-C2F6-7015-A8C7-3867E62B42EF}"/>
          </ac:spMkLst>
        </pc:spChg>
        <pc:spChg chg="mod">
          <ac:chgData name="One Skill" userId="8d49c830ac36a521" providerId="LiveId" clId="{EA354719-4A8A-47E8-A6A4-79A949610386}" dt="2024-04-18T13:40:59.976" v="3508" actId="27803"/>
          <ac:spMkLst>
            <pc:docMk/>
            <pc:sldMk cId="767519772" sldId="268"/>
            <ac:spMk id="7669" creationId="{C0909972-ECDA-EF54-7443-A7DA56AD65A1}"/>
          </ac:spMkLst>
        </pc:spChg>
        <pc:spChg chg="mod">
          <ac:chgData name="One Skill" userId="8d49c830ac36a521" providerId="LiveId" clId="{EA354719-4A8A-47E8-A6A4-79A949610386}" dt="2024-04-18T13:40:59.976" v="3508" actId="27803"/>
          <ac:spMkLst>
            <pc:docMk/>
            <pc:sldMk cId="767519772" sldId="268"/>
            <ac:spMk id="7670" creationId="{0EC137B2-4AF8-7DB8-9E62-F82D4D0EE5B2}"/>
          </ac:spMkLst>
        </pc:spChg>
        <pc:spChg chg="mod">
          <ac:chgData name="One Skill" userId="8d49c830ac36a521" providerId="LiveId" clId="{EA354719-4A8A-47E8-A6A4-79A949610386}" dt="2024-04-18T13:40:59.976" v="3508" actId="27803"/>
          <ac:spMkLst>
            <pc:docMk/>
            <pc:sldMk cId="767519772" sldId="268"/>
            <ac:spMk id="7671" creationId="{8A6019E4-4407-411E-4DAE-BEC3E582C07F}"/>
          </ac:spMkLst>
        </pc:spChg>
        <pc:spChg chg="mod">
          <ac:chgData name="One Skill" userId="8d49c830ac36a521" providerId="LiveId" clId="{EA354719-4A8A-47E8-A6A4-79A949610386}" dt="2024-04-18T13:40:59.976" v="3508" actId="27803"/>
          <ac:spMkLst>
            <pc:docMk/>
            <pc:sldMk cId="767519772" sldId="268"/>
            <ac:spMk id="7672" creationId="{E6B2EB47-CC04-2F75-2391-5305990E6647}"/>
          </ac:spMkLst>
        </pc:spChg>
        <pc:spChg chg="mod">
          <ac:chgData name="One Skill" userId="8d49c830ac36a521" providerId="LiveId" clId="{EA354719-4A8A-47E8-A6A4-79A949610386}" dt="2024-04-18T13:40:59.976" v="3508" actId="27803"/>
          <ac:spMkLst>
            <pc:docMk/>
            <pc:sldMk cId="767519772" sldId="268"/>
            <ac:spMk id="7673" creationId="{7D2019C7-BC1A-B3E7-1535-3D9869780B9E}"/>
          </ac:spMkLst>
        </pc:spChg>
        <pc:spChg chg="mod">
          <ac:chgData name="One Skill" userId="8d49c830ac36a521" providerId="LiveId" clId="{EA354719-4A8A-47E8-A6A4-79A949610386}" dt="2024-04-18T13:40:59.976" v="3508" actId="27803"/>
          <ac:spMkLst>
            <pc:docMk/>
            <pc:sldMk cId="767519772" sldId="268"/>
            <ac:spMk id="7674" creationId="{0A8A28A0-E982-BFD9-DF52-E54EA77582DC}"/>
          </ac:spMkLst>
        </pc:spChg>
        <pc:spChg chg="mod">
          <ac:chgData name="One Skill" userId="8d49c830ac36a521" providerId="LiveId" clId="{EA354719-4A8A-47E8-A6A4-79A949610386}" dt="2024-04-18T13:40:59.976" v="3508" actId="27803"/>
          <ac:spMkLst>
            <pc:docMk/>
            <pc:sldMk cId="767519772" sldId="268"/>
            <ac:spMk id="7675" creationId="{862ED84A-C3B5-55BB-C8CA-14A7B077A26D}"/>
          </ac:spMkLst>
        </pc:spChg>
        <pc:spChg chg="mod">
          <ac:chgData name="One Skill" userId="8d49c830ac36a521" providerId="LiveId" clId="{EA354719-4A8A-47E8-A6A4-79A949610386}" dt="2024-04-18T13:40:59.976" v="3508" actId="27803"/>
          <ac:spMkLst>
            <pc:docMk/>
            <pc:sldMk cId="767519772" sldId="268"/>
            <ac:spMk id="7676" creationId="{05F0C2BF-722C-45A2-024C-094937EBD4FF}"/>
          </ac:spMkLst>
        </pc:spChg>
        <pc:spChg chg="mod">
          <ac:chgData name="One Skill" userId="8d49c830ac36a521" providerId="LiveId" clId="{EA354719-4A8A-47E8-A6A4-79A949610386}" dt="2024-04-18T13:40:59.976" v="3508" actId="27803"/>
          <ac:spMkLst>
            <pc:docMk/>
            <pc:sldMk cId="767519772" sldId="268"/>
            <ac:spMk id="7677" creationId="{B9492375-CBFC-7C06-7075-966448170C31}"/>
          </ac:spMkLst>
        </pc:spChg>
        <pc:spChg chg="mod">
          <ac:chgData name="One Skill" userId="8d49c830ac36a521" providerId="LiveId" clId="{EA354719-4A8A-47E8-A6A4-79A949610386}" dt="2024-04-18T13:40:59.976" v="3508" actId="27803"/>
          <ac:spMkLst>
            <pc:docMk/>
            <pc:sldMk cId="767519772" sldId="268"/>
            <ac:spMk id="7678" creationId="{264A1B46-E2D2-2088-FC98-12414D802A8C}"/>
          </ac:spMkLst>
        </pc:spChg>
        <pc:spChg chg="mod">
          <ac:chgData name="One Skill" userId="8d49c830ac36a521" providerId="LiveId" clId="{EA354719-4A8A-47E8-A6A4-79A949610386}" dt="2024-04-18T13:40:59.976" v="3508" actId="27803"/>
          <ac:spMkLst>
            <pc:docMk/>
            <pc:sldMk cId="767519772" sldId="268"/>
            <ac:spMk id="7679" creationId="{451C19F8-EDB7-B108-1EEF-70FA9F777362}"/>
          </ac:spMkLst>
        </pc:spChg>
        <pc:spChg chg="mod">
          <ac:chgData name="One Skill" userId="8d49c830ac36a521" providerId="LiveId" clId="{EA354719-4A8A-47E8-A6A4-79A949610386}" dt="2024-04-18T13:40:59.976" v="3508" actId="27803"/>
          <ac:spMkLst>
            <pc:docMk/>
            <pc:sldMk cId="767519772" sldId="268"/>
            <ac:spMk id="7680" creationId="{B86BA35E-60F2-E054-EAAA-0E616EF30E1D}"/>
          </ac:spMkLst>
        </pc:spChg>
        <pc:spChg chg="mod">
          <ac:chgData name="One Skill" userId="8d49c830ac36a521" providerId="LiveId" clId="{EA354719-4A8A-47E8-A6A4-79A949610386}" dt="2024-04-18T13:40:59.976" v="3508" actId="27803"/>
          <ac:spMkLst>
            <pc:docMk/>
            <pc:sldMk cId="767519772" sldId="268"/>
            <ac:spMk id="7681" creationId="{4EDA2CBD-4B10-2C9E-BBCA-5343174E90B4}"/>
          </ac:spMkLst>
        </pc:spChg>
        <pc:spChg chg="mod">
          <ac:chgData name="One Skill" userId="8d49c830ac36a521" providerId="LiveId" clId="{EA354719-4A8A-47E8-A6A4-79A949610386}" dt="2024-04-18T13:40:59.976" v="3508" actId="27803"/>
          <ac:spMkLst>
            <pc:docMk/>
            <pc:sldMk cId="767519772" sldId="268"/>
            <ac:spMk id="7682" creationId="{2D96138D-E40A-715E-F441-87F35BABAD1D}"/>
          </ac:spMkLst>
        </pc:spChg>
        <pc:spChg chg="mod">
          <ac:chgData name="One Skill" userId="8d49c830ac36a521" providerId="LiveId" clId="{EA354719-4A8A-47E8-A6A4-79A949610386}" dt="2024-04-18T13:40:59.976" v="3508" actId="27803"/>
          <ac:spMkLst>
            <pc:docMk/>
            <pc:sldMk cId="767519772" sldId="268"/>
            <ac:spMk id="7683" creationId="{E73AEA5D-1B79-BF56-462F-761AB7ECF43C}"/>
          </ac:spMkLst>
        </pc:spChg>
        <pc:spChg chg="mod">
          <ac:chgData name="One Skill" userId="8d49c830ac36a521" providerId="LiveId" clId="{EA354719-4A8A-47E8-A6A4-79A949610386}" dt="2024-04-18T13:40:59.976" v="3508" actId="27803"/>
          <ac:spMkLst>
            <pc:docMk/>
            <pc:sldMk cId="767519772" sldId="268"/>
            <ac:spMk id="7684" creationId="{4DC596D1-BCB3-B46F-F4F5-71317ED1FC45}"/>
          </ac:spMkLst>
        </pc:spChg>
        <pc:spChg chg="mod">
          <ac:chgData name="One Skill" userId="8d49c830ac36a521" providerId="LiveId" clId="{EA354719-4A8A-47E8-A6A4-79A949610386}" dt="2024-04-18T13:40:59.976" v="3508" actId="27803"/>
          <ac:spMkLst>
            <pc:docMk/>
            <pc:sldMk cId="767519772" sldId="268"/>
            <ac:spMk id="7685" creationId="{52BDD249-CAC1-3606-D318-7EF351415F28}"/>
          </ac:spMkLst>
        </pc:spChg>
        <pc:spChg chg="mod">
          <ac:chgData name="One Skill" userId="8d49c830ac36a521" providerId="LiveId" clId="{EA354719-4A8A-47E8-A6A4-79A949610386}" dt="2024-04-18T13:40:59.976" v="3508" actId="27803"/>
          <ac:spMkLst>
            <pc:docMk/>
            <pc:sldMk cId="767519772" sldId="268"/>
            <ac:spMk id="7686" creationId="{629F6D4D-BE1F-96AA-1B0D-5EE2C6C49FAC}"/>
          </ac:spMkLst>
        </pc:spChg>
        <pc:spChg chg="mod">
          <ac:chgData name="One Skill" userId="8d49c830ac36a521" providerId="LiveId" clId="{EA354719-4A8A-47E8-A6A4-79A949610386}" dt="2024-04-18T13:40:59.976" v="3508" actId="27803"/>
          <ac:spMkLst>
            <pc:docMk/>
            <pc:sldMk cId="767519772" sldId="268"/>
            <ac:spMk id="7687" creationId="{ACA82D85-7028-040F-FB8E-C0B3BE96E46C}"/>
          </ac:spMkLst>
        </pc:spChg>
        <pc:spChg chg="mod">
          <ac:chgData name="One Skill" userId="8d49c830ac36a521" providerId="LiveId" clId="{EA354719-4A8A-47E8-A6A4-79A949610386}" dt="2024-04-18T13:40:59.976" v="3508" actId="27803"/>
          <ac:spMkLst>
            <pc:docMk/>
            <pc:sldMk cId="767519772" sldId="268"/>
            <ac:spMk id="7688" creationId="{83D05116-4139-6F65-2737-5EF475F9FDA5}"/>
          </ac:spMkLst>
        </pc:spChg>
        <pc:spChg chg="mod">
          <ac:chgData name="One Skill" userId="8d49c830ac36a521" providerId="LiveId" clId="{EA354719-4A8A-47E8-A6A4-79A949610386}" dt="2024-04-18T13:40:59.976" v="3508" actId="27803"/>
          <ac:spMkLst>
            <pc:docMk/>
            <pc:sldMk cId="767519772" sldId="268"/>
            <ac:spMk id="7689" creationId="{3F8F8B76-2150-9DCB-604C-5C44B350E7C0}"/>
          </ac:spMkLst>
        </pc:spChg>
        <pc:spChg chg="mod">
          <ac:chgData name="One Skill" userId="8d49c830ac36a521" providerId="LiveId" clId="{EA354719-4A8A-47E8-A6A4-79A949610386}" dt="2024-04-18T13:40:59.976" v="3508" actId="27803"/>
          <ac:spMkLst>
            <pc:docMk/>
            <pc:sldMk cId="767519772" sldId="268"/>
            <ac:spMk id="7690" creationId="{EA9F3185-C6C6-2143-80FA-25DD19C572D7}"/>
          </ac:spMkLst>
        </pc:spChg>
        <pc:spChg chg="mod">
          <ac:chgData name="One Skill" userId="8d49c830ac36a521" providerId="LiveId" clId="{EA354719-4A8A-47E8-A6A4-79A949610386}" dt="2024-04-18T13:40:59.976" v="3508" actId="27803"/>
          <ac:spMkLst>
            <pc:docMk/>
            <pc:sldMk cId="767519772" sldId="268"/>
            <ac:spMk id="7691" creationId="{8E306CE7-4080-C1B4-7A97-70826EC9CBB4}"/>
          </ac:spMkLst>
        </pc:spChg>
        <pc:spChg chg="mod">
          <ac:chgData name="One Skill" userId="8d49c830ac36a521" providerId="LiveId" clId="{EA354719-4A8A-47E8-A6A4-79A949610386}" dt="2024-04-18T13:40:59.976" v="3508" actId="27803"/>
          <ac:spMkLst>
            <pc:docMk/>
            <pc:sldMk cId="767519772" sldId="268"/>
            <ac:spMk id="7692" creationId="{3B5C2C67-F503-D923-ADE5-89F9857780C1}"/>
          </ac:spMkLst>
        </pc:spChg>
        <pc:spChg chg="mod">
          <ac:chgData name="One Skill" userId="8d49c830ac36a521" providerId="LiveId" clId="{EA354719-4A8A-47E8-A6A4-79A949610386}" dt="2024-04-18T13:40:59.976" v="3508" actId="27803"/>
          <ac:spMkLst>
            <pc:docMk/>
            <pc:sldMk cId="767519772" sldId="268"/>
            <ac:spMk id="7693" creationId="{9CE998B7-77EC-EA09-55C5-070217092D74}"/>
          </ac:spMkLst>
        </pc:spChg>
        <pc:spChg chg="mod">
          <ac:chgData name="One Skill" userId="8d49c830ac36a521" providerId="LiveId" clId="{EA354719-4A8A-47E8-A6A4-79A949610386}" dt="2024-04-18T13:40:59.976" v="3508" actId="27803"/>
          <ac:spMkLst>
            <pc:docMk/>
            <pc:sldMk cId="767519772" sldId="268"/>
            <ac:spMk id="7694" creationId="{81B164DF-34AB-BC08-0383-3F1C8604358C}"/>
          </ac:spMkLst>
        </pc:spChg>
        <pc:spChg chg="mod">
          <ac:chgData name="One Skill" userId="8d49c830ac36a521" providerId="LiveId" clId="{EA354719-4A8A-47E8-A6A4-79A949610386}" dt="2024-04-18T13:40:59.976" v="3508" actId="27803"/>
          <ac:spMkLst>
            <pc:docMk/>
            <pc:sldMk cId="767519772" sldId="268"/>
            <ac:spMk id="7695" creationId="{9EF8D7EA-EFF3-0288-986B-D62437B79B26}"/>
          </ac:spMkLst>
        </pc:spChg>
        <pc:spChg chg="mod">
          <ac:chgData name="One Skill" userId="8d49c830ac36a521" providerId="LiveId" clId="{EA354719-4A8A-47E8-A6A4-79A949610386}" dt="2024-04-18T13:40:59.976" v="3508" actId="27803"/>
          <ac:spMkLst>
            <pc:docMk/>
            <pc:sldMk cId="767519772" sldId="268"/>
            <ac:spMk id="7696" creationId="{18AEE90B-8266-AA4A-A723-043019AD1E43}"/>
          </ac:spMkLst>
        </pc:spChg>
        <pc:spChg chg="mod">
          <ac:chgData name="One Skill" userId="8d49c830ac36a521" providerId="LiveId" clId="{EA354719-4A8A-47E8-A6A4-79A949610386}" dt="2024-04-18T13:40:59.976" v="3508" actId="27803"/>
          <ac:spMkLst>
            <pc:docMk/>
            <pc:sldMk cId="767519772" sldId="268"/>
            <ac:spMk id="7697" creationId="{891D716A-E182-B1FA-43B5-D8B8E05F7A4C}"/>
          </ac:spMkLst>
        </pc:spChg>
        <pc:spChg chg="mod">
          <ac:chgData name="One Skill" userId="8d49c830ac36a521" providerId="LiveId" clId="{EA354719-4A8A-47E8-A6A4-79A949610386}" dt="2024-04-18T13:40:59.976" v="3508" actId="27803"/>
          <ac:spMkLst>
            <pc:docMk/>
            <pc:sldMk cId="767519772" sldId="268"/>
            <ac:spMk id="7698" creationId="{97F813F7-F711-1036-6EA3-2B427CFF82AD}"/>
          </ac:spMkLst>
        </pc:spChg>
        <pc:spChg chg="mod">
          <ac:chgData name="One Skill" userId="8d49c830ac36a521" providerId="LiveId" clId="{EA354719-4A8A-47E8-A6A4-79A949610386}" dt="2024-04-18T13:40:59.976" v="3508" actId="27803"/>
          <ac:spMkLst>
            <pc:docMk/>
            <pc:sldMk cId="767519772" sldId="268"/>
            <ac:spMk id="7699" creationId="{1AD429D5-A66C-A784-9CB5-A318FB849F33}"/>
          </ac:spMkLst>
        </pc:spChg>
        <pc:spChg chg="mod">
          <ac:chgData name="One Skill" userId="8d49c830ac36a521" providerId="LiveId" clId="{EA354719-4A8A-47E8-A6A4-79A949610386}" dt="2024-04-18T13:40:59.976" v="3508" actId="27803"/>
          <ac:spMkLst>
            <pc:docMk/>
            <pc:sldMk cId="767519772" sldId="268"/>
            <ac:spMk id="7700" creationId="{D20337D7-4E02-7CAC-4692-7F510CB943AD}"/>
          </ac:spMkLst>
        </pc:spChg>
        <pc:spChg chg="mod">
          <ac:chgData name="One Skill" userId="8d49c830ac36a521" providerId="LiveId" clId="{EA354719-4A8A-47E8-A6A4-79A949610386}" dt="2024-04-18T13:40:59.976" v="3508" actId="27803"/>
          <ac:spMkLst>
            <pc:docMk/>
            <pc:sldMk cId="767519772" sldId="268"/>
            <ac:spMk id="7701" creationId="{4217BB31-450C-0293-1009-C768CE917362}"/>
          </ac:spMkLst>
        </pc:spChg>
        <pc:spChg chg="mod">
          <ac:chgData name="One Skill" userId="8d49c830ac36a521" providerId="LiveId" clId="{EA354719-4A8A-47E8-A6A4-79A949610386}" dt="2024-04-18T13:40:59.976" v="3508" actId="27803"/>
          <ac:spMkLst>
            <pc:docMk/>
            <pc:sldMk cId="767519772" sldId="268"/>
            <ac:spMk id="7702" creationId="{279107C2-F74D-7C7C-046D-8B0E03791F7D}"/>
          </ac:spMkLst>
        </pc:spChg>
        <pc:spChg chg="mod">
          <ac:chgData name="One Skill" userId="8d49c830ac36a521" providerId="LiveId" clId="{EA354719-4A8A-47E8-A6A4-79A949610386}" dt="2024-04-18T13:40:59.976" v="3508" actId="27803"/>
          <ac:spMkLst>
            <pc:docMk/>
            <pc:sldMk cId="767519772" sldId="268"/>
            <ac:spMk id="7703" creationId="{054F4DAA-8EDE-403A-577B-0D6413949B97}"/>
          </ac:spMkLst>
        </pc:spChg>
        <pc:spChg chg="mod">
          <ac:chgData name="One Skill" userId="8d49c830ac36a521" providerId="LiveId" clId="{EA354719-4A8A-47E8-A6A4-79A949610386}" dt="2024-04-18T13:40:59.976" v="3508" actId="27803"/>
          <ac:spMkLst>
            <pc:docMk/>
            <pc:sldMk cId="767519772" sldId="268"/>
            <ac:spMk id="7704" creationId="{89026D85-A16E-ED38-D3F9-A8CF16210EF6}"/>
          </ac:spMkLst>
        </pc:spChg>
        <pc:spChg chg="mod">
          <ac:chgData name="One Skill" userId="8d49c830ac36a521" providerId="LiveId" clId="{EA354719-4A8A-47E8-A6A4-79A949610386}" dt="2024-04-18T13:40:59.976" v="3508" actId="27803"/>
          <ac:spMkLst>
            <pc:docMk/>
            <pc:sldMk cId="767519772" sldId="268"/>
            <ac:spMk id="7705" creationId="{6194048D-630A-CD45-86A0-F0C2E7DF1447}"/>
          </ac:spMkLst>
        </pc:spChg>
        <pc:spChg chg="mod">
          <ac:chgData name="One Skill" userId="8d49c830ac36a521" providerId="LiveId" clId="{EA354719-4A8A-47E8-A6A4-79A949610386}" dt="2024-04-18T13:40:59.976" v="3508" actId="27803"/>
          <ac:spMkLst>
            <pc:docMk/>
            <pc:sldMk cId="767519772" sldId="268"/>
            <ac:spMk id="7706" creationId="{FB1E8809-1222-7DF8-15D8-6F38984E6D4A}"/>
          </ac:spMkLst>
        </pc:spChg>
        <pc:spChg chg="mod">
          <ac:chgData name="One Skill" userId="8d49c830ac36a521" providerId="LiveId" clId="{EA354719-4A8A-47E8-A6A4-79A949610386}" dt="2024-04-18T13:40:59.976" v="3508" actId="27803"/>
          <ac:spMkLst>
            <pc:docMk/>
            <pc:sldMk cId="767519772" sldId="268"/>
            <ac:spMk id="7707" creationId="{13E6C08F-5BED-8115-5168-BF573364C108}"/>
          </ac:spMkLst>
        </pc:spChg>
        <pc:spChg chg="mod">
          <ac:chgData name="One Skill" userId="8d49c830ac36a521" providerId="LiveId" clId="{EA354719-4A8A-47E8-A6A4-79A949610386}" dt="2024-04-18T13:40:59.976" v="3508" actId="27803"/>
          <ac:spMkLst>
            <pc:docMk/>
            <pc:sldMk cId="767519772" sldId="268"/>
            <ac:spMk id="7708" creationId="{3E13BE93-7D40-392D-30F2-587DD19BE2F0}"/>
          </ac:spMkLst>
        </pc:spChg>
        <pc:spChg chg="mod">
          <ac:chgData name="One Skill" userId="8d49c830ac36a521" providerId="LiveId" clId="{EA354719-4A8A-47E8-A6A4-79A949610386}" dt="2024-04-18T13:40:59.976" v="3508" actId="27803"/>
          <ac:spMkLst>
            <pc:docMk/>
            <pc:sldMk cId="767519772" sldId="268"/>
            <ac:spMk id="7709" creationId="{6910115C-D6C7-C7EF-A368-0095B30083BA}"/>
          </ac:spMkLst>
        </pc:spChg>
        <pc:spChg chg="mod">
          <ac:chgData name="One Skill" userId="8d49c830ac36a521" providerId="LiveId" clId="{EA354719-4A8A-47E8-A6A4-79A949610386}" dt="2024-04-18T13:40:59.976" v="3508" actId="27803"/>
          <ac:spMkLst>
            <pc:docMk/>
            <pc:sldMk cId="767519772" sldId="268"/>
            <ac:spMk id="7710" creationId="{DCB93E01-82CB-C099-4BCC-B5CE0307434A}"/>
          </ac:spMkLst>
        </pc:spChg>
        <pc:spChg chg="mod">
          <ac:chgData name="One Skill" userId="8d49c830ac36a521" providerId="LiveId" clId="{EA354719-4A8A-47E8-A6A4-79A949610386}" dt="2024-04-18T13:40:59.976" v="3508" actId="27803"/>
          <ac:spMkLst>
            <pc:docMk/>
            <pc:sldMk cId="767519772" sldId="268"/>
            <ac:spMk id="7711" creationId="{4C6180D3-FD94-D6E9-FB08-ACE017951D14}"/>
          </ac:spMkLst>
        </pc:spChg>
        <pc:spChg chg="mod">
          <ac:chgData name="One Skill" userId="8d49c830ac36a521" providerId="LiveId" clId="{EA354719-4A8A-47E8-A6A4-79A949610386}" dt="2024-04-18T13:40:59.976" v="3508" actId="27803"/>
          <ac:spMkLst>
            <pc:docMk/>
            <pc:sldMk cId="767519772" sldId="268"/>
            <ac:spMk id="7712" creationId="{C17C7E96-216A-A55B-7FBA-032B99E57320}"/>
          </ac:spMkLst>
        </pc:spChg>
        <pc:spChg chg="mod">
          <ac:chgData name="One Skill" userId="8d49c830ac36a521" providerId="LiveId" clId="{EA354719-4A8A-47E8-A6A4-79A949610386}" dt="2024-04-18T13:40:59.976" v="3508" actId="27803"/>
          <ac:spMkLst>
            <pc:docMk/>
            <pc:sldMk cId="767519772" sldId="268"/>
            <ac:spMk id="7713" creationId="{14093C62-0E82-6023-E29F-417ECB81F483}"/>
          </ac:spMkLst>
        </pc:spChg>
        <pc:spChg chg="mod">
          <ac:chgData name="One Skill" userId="8d49c830ac36a521" providerId="LiveId" clId="{EA354719-4A8A-47E8-A6A4-79A949610386}" dt="2024-04-18T13:40:59.976" v="3508" actId="27803"/>
          <ac:spMkLst>
            <pc:docMk/>
            <pc:sldMk cId="767519772" sldId="268"/>
            <ac:spMk id="7714" creationId="{4D96EF0F-3E8C-329B-766F-9E80968A2E74}"/>
          </ac:spMkLst>
        </pc:spChg>
        <pc:spChg chg="mod">
          <ac:chgData name="One Skill" userId="8d49c830ac36a521" providerId="LiveId" clId="{EA354719-4A8A-47E8-A6A4-79A949610386}" dt="2024-04-18T13:40:59.976" v="3508" actId="27803"/>
          <ac:spMkLst>
            <pc:docMk/>
            <pc:sldMk cId="767519772" sldId="268"/>
            <ac:spMk id="7715" creationId="{762525F9-54A5-1717-076A-964B43C2DE99}"/>
          </ac:spMkLst>
        </pc:spChg>
        <pc:spChg chg="mod">
          <ac:chgData name="One Skill" userId="8d49c830ac36a521" providerId="LiveId" clId="{EA354719-4A8A-47E8-A6A4-79A949610386}" dt="2024-04-18T13:40:59.976" v="3508" actId="27803"/>
          <ac:spMkLst>
            <pc:docMk/>
            <pc:sldMk cId="767519772" sldId="268"/>
            <ac:spMk id="7716" creationId="{A8080162-C9C6-6987-3BB4-C5D80F444D7E}"/>
          </ac:spMkLst>
        </pc:spChg>
        <pc:spChg chg="mod">
          <ac:chgData name="One Skill" userId="8d49c830ac36a521" providerId="LiveId" clId="{EA354719-4A8A-47E8-A6A4-79A949610386}" dt="2024-04-18T13:40:59.976" v="3508" actId="27803"/>
          <ac:spMkLst>
            <pc:docMk/>
            <pc:sldMk cId="767519772" sldId="268"/>
            <ac:spMk id="7717" creationId="{F3AA26B1-2809-6DD1-3A7D-EFB222EA0185}"/>
          </ac:spMkLst>
        </pc:spChg>
        <pc:spChg chg="mod">
          <ac:chgData name="One Skill" userId="8d49c830ac36a521" providerId="LiveId" clId="{EA354719-4A8A-47E8-A6A4-79A949610386}" dt="2024-04-18T13:40:59.976" v="3508" actId="27803"/>
          <ac:spMkLst>
            <pc:docMk/>
            <pc:sldMk cId="767519772" sldId="268"/>
            <ac:spMk id="7718" creationId="{F2C857A8-0994-3976-8B50-CCC53B8EAE79}"/>
          </ac:spMkLst>
        </pc:spChg>
        <pc:spChg chg="mod">
          <ac:chgData name="One Skill" userId="8d49c830ac36a521" providerId="LiveId" clId="{EA354719-4A8A-47E8-A6A4-79A949610386}" dt="2024-04-18T13:40:59.976" v="3508" actId="27803"/>
          <ac:spMkLst>
            <pc:docMk/>
            <pc:sldMk cId="767519772" sldId="268"/>
            <ac:spMk id="7719" creationId="{E86DF937-4CF5-2AC8-EF8B-F1862B1A20F9}"/>
          </ac:spMkLst>
        </pc:spChg>
        <pc:spChg chg="mod">
          <ac:chgData name="One Skill" userId="8d49c830ac36a521" providerId="LiveId" clId="{EA354719-4A8A-47E8-A6A4-79A949610386}" dt="2024-04-18T13:40:59.976" v="3508" actId="27803"/>
          <ac:spMkLst>
            <pc:docMk/>
            <pc:sldMk cId="767519772" sldId="268"/>
            <ac:spMk id="7720" creationId="{4D273727-727C-BFA4-1329-C3A2B9354CC6}"/>
          </ac:spMkLst>
        </pc:spChg>
        <pc:spChg chg="mod">
          <ac:chgData name="One Skill" userId="8d49c830ac36a521" providerId="LiveId" clId="{EA354719-4A8A-47E8-A6A4-79A949610386}" dt="2024-04-18T13:40:59.976" v="3508" actId="27803"/>
          <ac:spMkLst>
            <pc:docMk/>
            <pc:sldMk cId="767519772" sldId="268"/>
            <ac:spMk id="7721" creationId="{6EA4428F-894C-DA3C-EB51-5921863FFF34}"/>
          </ac:spMkLst>
        </pc:spChg>
        <pc:spChg chg="mod">
          <ac:chgData name="One Skill" userId="8d49c830ac36a521" providerId="LiveId" clId="{EA354719-4A8A-47E8-A6A4-79A949610386}" dt="2024-04-18T13:40:59.976" v="3508" actId="27803"/>
          <ac:spMkLst>
            <pc:docMk/>
            <pc:sldMk cId="767519772" sldId="268"/>
            <ac:spMk id="7722" creationId="{3328A2D1-F334-8A3B-E3FE-52DAEDFEA0AE}"/>
          </ac:spMkLst>
        </pc:spChg>
        <pc:spChg chg="mod">
          <ac:chgData name="One Skill" userId="8d49c830ac36a521" providerId="LiveId" clId="{EA354719-4A8A-47E8-A6A4-79A949610386}" dt="2024-04-18T13:40:59.976" v="3508" actId="27803"/>
          <ac:spMkLst>
            <pc:docMk/>
            <pc:sldMk cId="767519772" sldId="268"/>
            <ac:spMk id="7723" creationId="{904F34F6-C69D-CDB7-99B1-16F3D4BCCB87}"/>
          </ac:spMkLst>
        </pc:spChg>
        <pc:spChg chg="mod">
          <ac:chgData name="One Skill" userId="8d49c830ac36a521" providerId="LiveId" clId="{EA354719-4A8A-47E8-A6A4-79A949610386}" dt="2024-04-18T13:40:59.976" v="3508" actId="27803"/>
          <ac:spMkLst>
            <pc:docMk/>
            <pc:sldMk cId="767519772" sldId="268"/>
            <ac:spMk id="7724" creationId="{0D6DA2DF-1C5E-2914-FF6D-F9A7BEAC0663}"/>
          </ac:spMkLst>
        </pc:spChg>
        <pc:spChg chg="mod">
          <ac:chgData name="One Skill" userId="8d49c830ac36a521" providerId="LiveId" clId="{EA354719-4A8A-47E8-A6A4-79A949610386}" dt="2024-04-18T13:40:59.976" v="3508" actId="27803"/>
          <ac:spMkLst>
            <pc:docMk/>
            <pc:sldMk cId="767519772" sldId="268"/>
            <ac:spMk id="7725" creationId="{312E5276-64FD-5F87-497D-3189CC840480}"/>
          </ac:spMkLst>
        </pc:spChg>
        <pc:spChg chg="mod">
          <ac:chgData name="One Skill" userId="8d49c830ac36a521" providerId="LiveId" clId="{EA354719-4A8A-47E8-A6A4-79A949610386}" dt="2024-04-18T13:40:59.976" v="3508" actId="27803"/>
          <ac:spMkLst>
            <pc:docMk/>
            <pc:sldMk cId="767519772" sldId="268"/>
            <ac:spMk id="7726" creationId="{6164717D-81ED-C1E0-ABD5-1F2E136246A8}"/>
          </ac:spMkLst>
        </pc:spChg>
        <pc:spChg chg="mod">
          <ac:chgData name="One Skill" userId="8d49c830ac36a521" providerId="LiveId" clId="{EA354719-4A8A-47E8-A6A4-79A949610386}" dt="2024-04-18T13:40:59.976" v="3508" actId="27803"/>
          <ac:spMkLst>
            <pc:docMk/>
            <pc:sldMk cId="767519772" sldId="268"/>
            <ac:spMk id="7727" creationId="{EEE1052D-5201-F78F-D1F9-BC01BB8758FA}"/>
          </ac:spMkLst>
        </pc:spChg>
        <pc:spChg chg="mod">
          <ac:chgData name="One Skill" userId="8d49c830ac36a521" providerId="LiveId" clId="{EA354719-4A8A-47E8-A6A4-79A949610386}" dt="2024-04-18T13:40:59.976" v="3508" actId="27803"/>
          <ac:spMkLst>
            <pc:docMk/>
            <pc:sldMk cId="767519772" sldId="268"/>
            <ac:spMk id="7728" creationId="{0E456F82-E5C4-8B90-DEFE-C8DA8A67E44B}"/>
          </ac:spMkLst>
        </pc:spChg>
        <pc:spChg chg="mod">
          <ac:chgData name="One Skill" userId="8d49c830ac36a521" providerId="LiveId" clId="{EA354719-4A8A-47E8-A6A4-79A949610386}" dt="2024-04-18T13:40:59.976" v="3508" actId="27803"/>
          <ac:spMkLst>
            <pc:docMk/>
            <pc:sldMk cId="767519772" sldId="268"/>
            <ac:spMk id="7729" creationId="{8C61E15A-714B-78CE-8CC9-B7C8F0DA8F0F}"/>
          </ac:spMkLst>
        </pc:spChg>
        <pc:spChg chg="mod">
          <ac:chgData name="One Skill" userId="8d49c830ac36a521" providerId="LiveId" clId="{EA354719-4A8A-47E8-A6A4-79A949610386}" dt="2024-04-18T13:40:59.976" v="3508" actId="27803"/>
          <ac:spMkLst>
            <pc:docMk/>
            <pc:sldMk cId="767519772" sldId="268"/>
            <ac:spMk id="7730" creationId="{8E69B655-2900-DAE6-E15A-6222978D305C}"/>
          </ac:spMkLst>
        </pc:spChg>
        <pc:spChg chg="mod">
          <ac:chgData name="One Skill" userId="8d49c830ac36a521" providerId="LiveId" clId="{EA354719-4A8A-47E8-A6A4-79A949610386}" dt="2024-04-18T13:40:59.976" v="3508" actId="27803"/>
          <ac:spMkLst>
            <pc:docMk/>
            <pc:sldMk cId="767519772" sldId="268"/>
            <ac:spMk id="7731" creationId="{17B8D8F2-7DFF-E22F-4754-BA2A3B4FB312}"/>
          </ac:spMkLst>
        </pc:spChg>
        <pc:spChg chg="mod">
          <ac:chgData name="One Skill" userId="8d49c830ac36a521" providerId="LiveId" clId="{EA354719-4A8A-47E8-A6A4-79A949610386}" dt="2024-04-18T13:40:59.976" v="3508" actId="27803"/>
          <ac:spMkLst>
            <pc:docMk/>
            <pc:sldMk cId="767519772" sldId="268"/>
            <ac:spMk id="7732" creationId="{36257DE5-A810-45C4-11BD-3834C09BC4C4}"/>
          </ac:spMkLst>
        </pc:spChg>
        <pc:spChg chg="mod">
          <ac:chgData name="One Skill" userId="8d49c830ac36a521" providerId="LiveId" clId="{EA354719-4A8A-47E8-A6A4-79A949610386}" dt="2024-04-18T13:40:59.976" v="3508" actId="27803"/>
          <ac:spMkLst>
            <pc:docMk/>
            <pc:sldMk cId="767519772" sldId="268"/>
            <ac:spMk id="7733" creationId="{CAC2D0BC-6742-7B5D-337B-106DB5080C1E}"/>
          </ac:spMkLst>
        </pc:spChg>
        <pc:spChg chg="mod">
          <ac:chgData name="One Skill" userId="8d49c830ac36a521" providerId="LiveId" clId="{EA354719-4A8A-47E8-A6A4-79A949610386}" dt="2024-04-18T13:40:59.976" v="3508" actId="27803"/>
          <ac:spMkLst>
            <pc:docMk/>
            <pc:sldMk cId="767519772" sldId="268"/>
            <ac:spMk id="7734" creationId="{4B4D086A-9CC9-C62E-D057-67DADD48DF6C}"/>
          </ac:spMkLst>
        </pc:spChg>
        <pc:spChg chg="mod">
          <ac:chgData name="One Skill" userId="8d49c830ac36a521" providerId="LiveId" clId="{EA354719-4A8A-47E8-A6A4-79A949610386}" dt="2024-04-18T13:40:59.976" v="3508" actId="27803"/>
          <ac:spMkLst>
            <pc:docMk/>
            <pc:sldMk cId="767519772" sldId="268"/>
            <ac:spMk id="7735" creationId="{7D84BC50-74CA-5E02-45ED-D7C6107390F9}"/>
          </ac:spMkLst>
        </pc:spChg>
        <pc:spChg chg="mod">
          <ac:chgData name="One Skill" userId="8d49c830ac36a521" providerId="LiveId" clId="{EA354719-4A8A-47E8-A6A4-79A949610386}" dt="2024-04-18T13:40:59.976" v="3508" actId="27803"/>
          <ac:spMkLst>
            <pc:docMk/>
            <pc:sldMk cId="767519772" sldId="268"/>
            <ac:spMk id="7736" creationId="{BC9BF3A1-0D1A-3D94-E214-37B4DAD884A1}"/>
          </ac:spMkLst>
        </pc:spChg>
        <pc:spChg chg="mod">
          <ac:chgData name="One Skill" userId="8d49c830ac36a521" providerId="LiveId" clId="{EA354719-4A8A-47E8-A6A4-79A949610386}" dt="2024-04-18T13:40:59.976" v="3508" actId="27803"/>
          <ac:spMkLst>
            <pc:docMk/>
            <pc:sldMk cId="767519772" sldId="268"/>
            <ac:spMk id="7737" creationId="{BCEAAF56-3EB5-57B7-013D-DF5B7B9E8660}"/>
          </ac:spMkLst>
        </pc:spChg>
        <pc:spChg chg="mod">
          <ac:chgData name="One Skill" userId="8d49c830ac36a521" providerId="LiveId" clId="{EA354719-4A8A-47E8-A6A4-79A949610386}" dt="2024-04-18T13:40:59.976" v="3508" actId="27803"/>
          <ac:spMkLst>
            <pc:docMk/>
            <pc:sldMk cId="767519772" sldId="268"/>
            <ac:spMk id="7738" creationId="{C120DFB9-66C0-4932-C91A-AE31F5AA970D}"/>
          </ac:spMkLst>
        </pc:spChg>
        <pc:spChg chg="mod">
          <ac:chgData name="One Skill" userId="8d49c830ac36a521" providerId="LiveId" clId="{EA354719-4A8A-47E8-A6A4-79A949610386}" dt="2024-04-18T13:40:59.976" v="3508" actId="27803"/>
          <ac:spMkLst>
            <pc:docMk/>
            <pc:sldMk cId="767519772" sldId="268"/>
            <ac:spMk id="7739" creationId="{B00F9476-2739-C385-7AC2-ADDF0268A9D6}"/>
          </ac:spMkLst>
        </pc:spChg>
        <pc:spChg chg="mod">
          <ac:chgData name="One Skill" userId="8d49c830ac36a521" providerId="LiveId" clId="{EA354719-4A8A-47E8-A6A4-79A949610386}" dt="2024-04-18T13:40:59.976" v="3508" actId="27803"/>
          <ac:spMkLst>
            <pc:docMk/>
            <pc:sldMk cId="767519772" sldId="268"/>
            <ac:spMk id="7740" creationId="{EB659862-36DD-39A1-6C90-35A983FF1901}"/>
          </ac:spMkLst>
        </pc:spChg>
        <pc:spChg chg="mod">
          <ac:chgData name="One Skill" userId="8d49c830ac36a521" providerId="LiveId" clId="{EA354719-4A8A-47E8-A6A4-79A949610386}" dt="2024-04-18T13:40:59.976" v="3508" actId="27803"/>
          <ac:spMkLst>
            <pc:docMk/>
            <pc:sldMk cId="767519772" sldId="268"/>
            <ac:spMk id="7741" creationId="{AA5DD1C0-1757-4626-AF62-59F8E11508D0}"/>
          </ac:spMkLst>
        </pc:spChg>
        <pc:spChg chg="mod">
          <ac:chgData name="One Skill" userId="8d49c830ac36a521" providerId="LiveId" clId="{EA354719-4A8A-47E8-A6A4-79A949610386}" dt="2024-04-18T13:40:59.976" v="3508" actId="27803"/>
          <ac:spMkLst>
            <pc:docMk/>
            <pc:sldMk cId="767519772" sldId="268"/>
            <ac:spMk id="7742" creationId="{384408A7-9B5D-4ADE-BB98-48716AB2B50D}"/>
          </ac:spMkLst>
        </pc:spChg>
        <pc:spChg chg="mod">
          <ac:chgData name="One Skill" userId="8d49c830ac36a521" providerId="LiveId" clId="{EA354719-4A8A-47E8-A6A4-79A949610386}" dt="2024-04-18T13:40:59.976" v="3508" actId="27803"/>
          <ac:spMkLst>
            <pc:docMk/>
            <pc:sldMk cId="767519772" sldId="268"/>
            <ac:spMk id="7743" creationId="{C46624B8-B12A-9C10-FA55-8A9659C12B8F}"/>
          </ac:spMkLst>
        </pc:spChg>
        <pc:spChg chg="mod">
          <ac:chgData name="One Skill" userId="8d49c830ac36a521" providerId="LiveId" clId="{EA354719-4A8A-47E8-A6A4-79A949610386}" dt="2024-04-18T13:40:59.976" v="3508" actId="27803"/>
          <ac:spMkLst>
            <pc:docMk/>
            <pc:sldMk cId="767519772" sldId="268"/>
            <ac:spMk id="7744" creationId="{BF4D9520-1261-D94F-9FA4-8284D5B33D69}"/>
          </ac:spMkLst>
        </pc:spChg>
        <pc:spChg chg="mod">
          <ac:chgData name="One Skill" userId="8d49c830ac36a521" providerId="LiveId" clId="{EA354719-4A8A-47E8-A6A4-79A949610386}" dt="2024-04-18T13:40:59.976" v="3508" actId="27803"/>
          <ac:spMkLst>
            <pc:docMk/>
            <pc:sldMk cId="767519772" sldId="268"/>
            <ac:spMk id="7745" creationId="{6ED56D68-A875-04ED-A142-12475CFE54FB}"/>
          </ac:spMkLst>
        </pc:spChg>
        <pc:spChg chg="mod">
          <ac:chgData name="One Skill" userId="8d49c830ac36a521" providerId="LiveId" clId="{EA354719-4A8A-47E8-A6A4-79A949610386}" dt="2024-04-18T13:40:59.976" v="3508" actId="27803"/>
          <ac:spMkLst>
            <pc:docMk/>
            <pc:sldMk cId="767519772" sldId="268"/>
            <ac:spMk id="7746" creationId="{2C520287-FAFD-B3A8-A16C-84BE37D43398}"/>
          </ac:spMkLst>
        </pc:spChg>
        <pc:spChg chg="mod">
          <ac:chgData name="One Skill" userId="8d49c830ac36a521" providerId="LiveId" clId="{EA354719-4A8A-47E8-A6A4-79A949610386}" dt="2024-04-18T13:40:59.976" v="3508" actId="27803"/>
          <ac:spMkLst>
            <pc:docMk/>
            <pc:sldMk cId="767519772" sldId="268"/>
            <ac:spMk id="7747" creationId="{23651E77-E29B-C951-B16C-3DDF4DD819D1}"/>
          </ac:spMkLst>
        </pc:spChg>
        <pc:spChg chg="mod">
          <ac:chgData name="One Skill" userId="8d49c830ac36a521" providerId="LiveId" clId="{EA354719-4A8A-47E8-A6A4-79A949610386}" dt="2024-04-18T13:40:59.976" v="3508" actId="27803"/>
          <ac:spMkLst>
            <pc:docMk/>
            <pc:sldMk cId="767519772" sldId="268"/>
            <ac:spMk id="7748" creationId="{57B2701A-C8E5-B50E-21A3-AF0CF3DEDF52}"/>
          </ac:spMkLst>
        </pc:spChg>
        <pc:spChg chg="mod">
          <ac:chgData name="One Skill" userId="8d49c830ac36a521" providerId="LiveId" clId="{EA354719-4A8A-47E8-A6A4-79A949610386}" dt="2024-04-18T13:40:59.976" v="3508" actId="27803"/>
          <ac:spMkLst>
            <pc:docMk/>
            <pc:sldMk cId="767519772" sldId="268"/>
            <ac:spMk id="7749" creationId="{A7E4347C-6A9F-8709-7810-0AF5CC476E66}"/>
          </ac:spMkLst>
        </pc:spChg>
        <pc:spChg chg="mod">
          <ac:chgData name="One Skill" userId="8d49c830ac36a521" providerId="LiveId" clId="{EA354719-4A8A-47E8-A6A4-79A949610386}" dt="2024-04-18T13:40:59.976" v="3508" actId="27803"/>
          <ac:spMkLst>
            <pc:docMk/>
            <pc:sldMk cId="767519772" sldId="268"/>
            <ac:spMk id="7750" creationId="{97A43BC4-4B85-602F-2B53-1E709777230C}"/>
          </ac:spMkLst>
        </pc:spChg>
        <pc:spChg chg="mod">
          <ac:chgData name="One Skill" userId="8d49c830ac36a521" providerId="LiveId" clId="{EA354719-4A8A-47E8-A6A4-79A949610386}" dt="2024-04-18T13:40:59.976" v="3508" actId="27803"/>
          <ac:spMkLst>
            <pc:docMk/>
            <pc:sldMk cId="767519772" sldId="268"/>
            <ac:spMk id="7751" creationId="{9D499106-57A5-6AE2-F3DE-3BC6A8CBC158}"/>
          </ac:spMkLst>
        </pc:spChg>
        <pc:spChg chg="mod">
          <ac:chgData name="One Skill" userId="8d49c830ac36a521" providerId="LiveId" clId="{EA354719-4A8A-47E8-A6A4-79A949610386}" dt="2024-04-18T13:40:59.976" v="3508" actId="27803"/>
          <ac:spMkLst>
            <pc:docMk/>
            <pc:sldMk cId="767519772" sldId="268"/>
            <ac:spMk id="7752" creationId="{F7AF4E09-54D5-FE9E-7213-58C9A822FF88}"/>
          </ac:spMkLst>
        </pc:spChg>
        <pc:spChg chg="mod">
          <ac:chgData name="One Skill" userId="8d49c830ac36a521" providerId="LiveId" clId="{EA354719-4A8A-47E8-A6A4-79A949610386}" dt="2024-04-18T13:40:59.976" v="3508" actId="27803"/>
          <ac:spMkLst>
            <pc:docMk/>
            <pc:sldMk cId="767519772" sldId="268"/>
            <ac:spMk id="7753" creationId="{263C9A09-F32E-3822-0685-86B4612B6A2D}"/>
          </ac:spMkLst>
        </pc:spChg>
        <pc:spChg chg="mod">
          <ac:chgData name="One Skill" userId="8d49c830ac36a521" providerId="LiveId" clId="{EA354719-4A8A-47E8-A6A4-79A949610386}" dt="2024-04-18T13:40:59.976" v="3508" actId="27803"/>
          <ac:spMkLst>
            <pc:docMk/>
            <pc:sldMk cId="767519772" sldId="268"/>
            <ac:spMk id="7754" creationId="{D474371E-1B14-8617-685A-EE8EB145CC87}"/>
          </ac:spMkLst>
        </pc:spChg>
        <pc:spChg chg="mod">
          <ac:chgData name="One Skill" userId="8d49c830ac36a521" providerId="LiveId" clId="{EA354719-4A8A-47E8-A6A4-79A949610386}" dt="2024-04-18T13:40:59.976" v="3508" actId="27803"/>
          <ac:spMkLst>
            <pc:docMk/>
            <pc:sldMk cId="767519772" sldId="268"/>
            <ac:spMk id="7755" creationId="{855E1113-B955-CC6B-58DF-5962D6CFB6B3}"/>
          </ac:spMkLst>
        </pc:spChg>
        <pc:spChg chg="mod">
          <ac:chgData name="One Skill" userId="8d49c830ac36a521" providerId="LiveId" clId="{EA354719-4A8A-47E8-A6A4-79A949610386}" dt="2024-04-18T13:40:59.976" v="3508" actId="27803"/>
          <ac:spMkLst>
            <pc:docMk/>
            <pc:sldMk cId="767519772" sldId="268"/>
            <ac:spMk id="7756" creationId="{2EDBFCCF-9C43-299A-586F-D866C0A6CB09}"/>
          </ac:spMkLst>
        </pc:spChg>
        <pc:spChg chg="mod">
          <ac:chgData name="One Skill" userId="8d49c830ac36a521" providerId="LiveId" clId="{EA354719-4A8A-47E8-A6A4-79A949610386}" dt="2024-04-18T13:40:59.976" v="3508" actId="27803"/>
          <ac:spMkLst>
            <pc:docMk/>
            <pc:sldMk cId="767519772" sldId="268"/>
            <ac:spMk id="7757" creationId="{8CC9F46E-9D93-1AAE-8D0E-11EEF53FCD83}"/>
          </ac:spMkLst>
        </pc:spChg>
        <pc:spChg chg="mod">
          <ac:chgData name="One Skill" userId="8d49c830ac36a521" providerId="LiveId" clId="{EA354719-4A8A-47E8-A6A4-79A949610386}" dt="2024-04-18T13:40:59.976" v="3508" actId="27803"/>
          <ac:spMkLst>
            <pc:docMk/>
            <pc:sldMk cId="767519772" sldId="268"/>
            <ac:spMk id="7758" creationId="{58F0E9E1-1F94-0CDC-99C2-FE39481AD6F0}"/>
          </ac:spMkLst>
        </pc:spChg>
        <pc:spChg chg="mod">
          <ac:chgData name="One Skill" userId="8d49c830ac36a521" providerId="LiveId" clId="{EA354719-4A8A-47E8-A6A4-79A949610386}" dt="2024-04-18T13:40:59.976" v="3508" actId="27803"/>
          <ac:spMkLst>
            <pc:docMk/>
            <pc:sldMk cId="767519772" sldId="268"/>
            <ac:spMk id="7759" creationId="{02963EB5-5A97-1AF0-CFAF-2F2EB8C8C144}"/>
          </ac:spMkLst>
        </pc:spChg>
        <pc:spChg chg="mod">
          <ac:chgData name="One Skill" userId="8d49c830ac36a521" providerId="LiveId" clId="{EA354719-4A8A-47E8-A6A4-79A949610386}" dt="2024-04-18T13:40:59.976" v="3508" actId="27803"/>
          <ac:spMkLst>
            <pc:docMk/>
            <pc:sldMk cId="767519772" sldId="268"/>
            <ac:spMk id="7760" creationId="{AADD2EDA-5CB3-7921-A36D-4180338FE05C}"/>
          </ac:spMkLst>
        </pc:spChg>
        <pc:spChg chg="mod">
          <ac:chgData name="One Skill" userId="8d49c830ac36a521" providerId="LiveId" clId="{EA354719-4A8A-47E8-A6A4-79A949610386}" dt="2024-04-18T13:40:59.976" v="3508" actId="27803"/>
          <ac:spMkLst>
            <pc:docMk/>
            <pc:sldMk cId="767519772" sldId="268"/>
            <ac:spMk id="7761" creationId="{D16D9A3F-73D0-3597-5AC5-06230FC391E8}"/>
          </ac:spMkLst>
        </pc:spChg>
        <pc:spChg chg="mod">
          <ac:chgData name="One Skill" userId="8d49c830ac36a521" providerId="LiveId" clId="{EA354719-4A8A-47E8-A6A4-79A949610386}" dt="2024-04-18T13:40:59.976" v="3508" actId="27803"/>
          <ac:spMkLst>
            <pc:docMk/>
            <pc:sldMk cId="767519772" sldId="268"/>
            <ac:spMk id="7762" creationId="{3068507F-C4BE-481A-915A-9B9E20B8C1E3}"/>
          </ac:spMkLst>
        </pc:spChg>
        <pc:spChg chg="mod">
          <ac:chgData name="One Skill" userId="8d49c830ac36a521" providerId="LiveId" clId="{EA354719-4A8A-47E8-A6A4-79A949610386}" dt="2024-04-18T13:40:59.976" v="3508" actId="27803"/>
          <ac:spMkLst>
            <pc:docMk/>
            <pc:sldMk cId="767519772" sldId="268"/>
            <ac:spMk id="7763" creationId="{F9F4DC06-949B-B880-88BB-7CDC80D256D7}"/>
          </ac:spMkLst>
        </pc:spChg>
        <pc:spChg chg="mod">
          <ac:chgData name="One Skill" userId="8d49c830ac36a521" providerId="LiveId" clId="{EA354719-4A8A-47E8-A6A4-79A949610386}" dt="2024-04-18T13:40:59.976" v="3508" actId="27803"/>
          <ac:spMkLst>
            <pc:docMk/>
            <pc:sldMk cId="767519772" sldId="268"/>
            <ac:spMk id="7764" creationId="{A438D4DA-8183-AF70-BFB5-9232E09AD3A9}"/>
          </ac:spMkLst>
        </pc:spChg>
        <pc:spChg chg="mod">
          <ac:chgData name="One Skill" userId="8d49c830ac36a521" providerId="LiveId" clId="{EA354719-4A8A-47E8-A6A4-79A949610386}" dt="2024-04-18T13:40:59.976" v="3508" actId="27803"/>
          <ac:spMkLst>
            <pc:docMk/>
            <pc:sldMk cId="767519772" sldId="268"/>
            <ac:spMk id="7765" creationId="{AF597CF5-7AE9-D0DC-E5ED-297728A7800C}"/>
          </ac:spMkLst>
        </pc:spChg>
        <pc:spChg chg="mod">
          <ac:chgData name="One Skill" userId="8d49c830ac36a521" providerId="LiveId" clId="{EA354719-4A8A-47E8-A6A4-79A949610386}" dt="2024-04-18T13:40:59.976" v="3508" actId="27803"/>
          <ac:spMkLst>
            <pc:docMk/>
            <pc:sldMk cId="767519772" sldId="268"/>
            <ac:spMk id="7766" creationId="{D7C561C6-6458-D87D-BC30-202A099C3805}"/>
          </ac:spMkLst>
        </pc:spChg>
        <pc:spChg chg="mod">
          <ac:chgData name="One Skill" userId="8d49c830ac36a521" providerId="LiveId" clId="{EA354719-4A8A-47E8-A6A4-79A949610386}" dt="2024-04-18T13:40:59.976" v="3508" actId="27803"/>
          <ac:spMkLst>
            <pc:docMk/>
            <pc:sldMk cId="767519772" sldId="268"/>
            <ac:spMk id="7767" creationId="{846452F0-C579-95FA-D7FE-917D51152DBA}"/>
          </ac:spMkLst>
        </pc:spChg>
        <pc:spChg chg="mod">
          <ac:chgData name="One Skill" userId="8d49c830ac36a521" providerId="LiveId" clId="{EA354719-4A8A-47E8-A6A4-79A949610386}" dt="2024-04-18T13:40:59.976" v="3508" actId="27803"/>
          <ac:spMkLst>
            <pc:docMk/>
            <pc:sldMk cId="767519772" sldId="268"/>
            <ac:spMk id="7768" creationId="{F7456608-19E9-22AA-F831-B318D7E4E651}"/>
          </ac:spMkLst>
        </pc:spChg>
        <pc:spChg chg="mod">
          <ac:chgData name="One Skill" userId="8d49c830ac36a521" providerId="LiveId" clId="{EA354719-4A8A-47E8-A6A4-79A949610386}" dt="2024-04-18T13:40:59.976" v="3508" actId="27803"/>
          <ac:spMkLst>
            <pc:docMk/>
            <pc:sldMk cId="767519772" sldId="268"/>
            <ac:spMk id="7769" creationId="{8AAFA4B6-578C-17F8-2BBA-05768514723F}"/>
          </ac:spMkLst>
        </pc:spChg>
        <pc:spChg chg="mod">
          <ac:chgData name="One Skill" userId="8d49c830ac36a521" providerId="LiveId" clId="{EA354719-4A8A-47E8-A6A4-79A949610386}" dt="2024-04-18T13:40:59.976" v="3508" actId="27803"/>
          <ac:spMkLst>
            <pc:docMk/>
            <pc:sldMk cId="767519772" sldId="268"/>
            <ac:spMk id="7770" creationId="{58103913-8415-7314-9133-2DBAE79E1972}"/>
          </ac:spMkLst>
        </pc:spChg>
        <pc:spChg chg="mod">
          <ac:chgData name="One Skill" userId="8d49c830ac36a521" providerId="LiveId" clId="{EA354719-4A8A-47E8-A6A4-79A949610386}" dt="2024-04-18T13:40:59.976" v="3508" actId="27803"/>
          <ac:spMkLst>
            <pc:docMk/>
            <pc:sldMk cId="767519772" sldId="268"/>
            <ac:spMk id="7771" creationId="{35F3B96C-3859-044C-8D8C-DCA8D74C7662}"/>
          </ac:spMkLst>
        </pc:spChg>
        <pc:spChg chg="mod">
          <ac:chgData name="One Skill" userId="8d49c830ac36a521" providerId="LiveId" clId="{EA354719-4A8A-47E8-A6A4-79A949610386}" dt="2024-04-18T13:40:59.976" v="3508" actId="27803"/>
          <ac:spMkLst>
            <pc:docMk/>
            <pc:sldMk cId="767519772" sldId="268"/>
            <ac:spMk id="7772" creationId="{43CFF462-23CF-4D26-822E-B78B75423846}"/>
          </ac:spMkLst>
        </pc:spChg>
        <pc:spChg chg="mod">
          <ac:chgData name="One Skill" userId="8d49c830ac36a521" providerId="LiveId" clId="{EA354719-4A8A-47E8-A6A4-79A949610386}" dt="2024-04-18T13:40:59.976" v="3508" actId="27803"/>
          <ac:spMkLst>
            <pc:docMk/>
            <pc:sldMk cId="767519772" sldId="268"/>
            <ac:spMk id="7773" creationId="{83A61C8A-E209-9F03-E086-51115541C496}"/>
          </ac:spMkLst>
        </pc:spChg>
        <pc:spChg chg="mod">
          <ac:chgData name="One Skill" userId="8d49c830ac36a521" providerId="LiveId" clId="{EA354719-4A8A-47E8-A6A4-79A949610386}" dt="2024-04-18T13:40:59.976" v="3508" actId="27803"/>
          <ac:spMkLst>
            <pc:docMk/>
            <pc:sldMk cId="767519772" sldId="268"/>
            <ac:spMk id="7774" creationId="{B4CCD60E-ADD8-04BA-9823-54D0783812A3}"/>
          </ac:spMkLst>
        </pc:spChg>
        <pc:spChg chg="mod">
          <ac:chgData name="One Skill" userId="8d49c830ac36a521" providerId="LiveId" clId="{EA354719-4A8A-47E8-A6A4-79A949610386}" dt="2024-04-18T13:40:59.976" v="3508" actId="27803"/>
          <ac:spMkLst>
            <pc:docMk/>
            <pc:sldMk cId="767519772" sldId="268"/>
            <ac:spMk id="7775" creationId="{417362FD-6909-72FE-BBE3-07862A32C8B3}"/>
          </ac:spMkLst>
        </pc:spChg>
        <pc:spChg chg="mod">
          <ac:chgData name="One Skill" userId="8d49c830ac36a521" providerId="LiveId" clId="{EA354719-4A8A-47E8-A6A4-79A949610386}" dt="2024-04-18T13:40:59.976" v="3508" actId="27803"/>
          <ac:spMkLst>
            <pc:docMk/>
            <pc:sldMk cId="767519772" sldId="268"/>
            <ac:spMk id="7776" creationId="{0B0FFBB8-625B-420E-82EF-BFCED71BD9EE}"/>
          </ac:spMkLst>
        </pc:spChg>
        <pc:spChg chg="mod">
          <ac:chgData name="One Skill" userId="8d49c830ac36a521" providerId="LiveId" clId="{EA354719-4A8A-47E8-A6A4-79A949610386}" dt="2024-04-18T13:40:59.976" v="3508" actId="27803"/>
          <ac:spMkLst>
            <pc:docMk/>
            <pc:sldMk cId="767519772" sldId="268"/>
            <ac:spMk id="7777" creationId="{397FB07A-B71D-25F7-E41D-646E30121A4B}"/>
          </ac:spMkLst>
        </pc:spChg>
        <pc:spChg chg="mod">
          <ac:chgData name="One Skill" userId="8d49c830ac36a521" providerId="LiveId" clId="{EA354719-4A8A-47E8-A6A4-79A949610386}" dt="2024-04-18T13:40:59.976" v="3508" actId="27803"/>
          <ac:spMkLst>
            <pc:docMk/>
            <pc:sldMk cId="767519772" sldId="268"/>
            <ac:spMk id="7778" creationId="{6D377B86-1871-A673-8647-826432CCC57B}"/>
          </ac:spMkLst>
        </pc:spChg>
        <pc:spChg chg="mod">
          <ac:chgData name="One Skill" userId="8d49c830ac36a521" providerId="LiveId" clId="{EA354719-4A8A-47E8-A6A4-79A949610386}" dt="2024-04-18T13:40:59.976" v="3508" actId="27803"/>
          <ac:spMkLst>
            <pc:docMk/>
            <pc:sldMk cId="767519772" sldId="268"/>
            <ac:spMk id="7779" creationId="{40F8F2D0-23B1-E20A-75E8-62468E8C7D75}"/>
          </ac:spMkLst>
        </pc:spChg>
        <pc:spChg chg="mod">
          <ac:chgData name="One Skill" userId="8d49c830ac36a521" providerId="LiveId" clId="{EA354719-4A8A-47E8-A6A4-79A949610386}" dt="2024-04-18T13:40:59.976" v="3508" actId="27803"/>
          <ac:spMkLst>
            <pc:docMk/>
            <pc:sldMk cId="767519772" sldId="268"/>
            <ac:spMk id="7780" creationId="{7CE4FBB3-6BCE-DB8E-1DA2-FBD932FB6BCF}"/>
          </ac:spMkLst>
        </pc:spChg>
        <pc:spChg chg="mod">
          <ac:chgData name="One Skill" userId="8d49c830ac36a521" providerId="LiveId" clId="{EA354719-4A8A-47E8-A6A4-79A949610386}" dt="2024-04-18T13:40:59.976" v="3508" actId="27803"/>
          <ac:spMkLst>
            <pc:docMk/>
            <pc:sldMk cId="767519772" sldId="268"/>
            <ac:spMk id="7781" creationId="{405D69F2-5E40-5F44-F244-4F2297856939}"/>
          </ac:spMkLst>
        </pc:spChg>
        <pc:spChg chg="mod">
          <ac:chgData name="One Skill" userId="8d49c830ac36a521" providerId="LiveId" clId="{EA354719-4A8A-47E8-A6A4-79A949610386}" dt="2024-04-18T13:40:59.976" v="3508" actId="27803"/>
          <ac:spMkLst>
            <pc:docMk/>
            <pc:sldMk cId="767519772" sldId="268"/>
            <ac:spMk id="7782" creationId="{C3C48164-122A-9F32-3EE9-DDB35FA096AD}"/>
          </ac:spMkLst>
        </pc:spChg>
        <pc:spChg chg="mod">
          <ac:chgData name="One Skill" userId="8d49c830ac36a521" providerId="LiveId" clId="{EA354719-4A8A-47E8-A6A4-79A949610386}" dt="2024-04-18T13:40:59.976" v="3508" actId="27803"/>
          <ac:spMkLst>
            <pc:docMk/>
            <pc:sldMk cId="767519772" sldId="268"/>
            <ac:spMk id="7783" creationId="{3815EC6C-89D7-3445-167A-2DE856210790}"/>
          </ac:spMkLst>
        </pc:spChg>
        <pc:spChg chg="mod">
          <ac:chgData name="One Skill" userId="8d49c830ac36a521" providerId="LiveId" clId="{EA354719-4A8A-47E8-A6A4-79A949610386}" dt="2024-04-18T13:40:59.976" v="3508" actId="27803"/>
          <ac:spMkLst>
            <pc:docMk/>
            <pc:sldMk cId="767519772" sldId="268"/>
            <ac:spMk id="7784" creationId="{D41E63BD-5FD7-116E-0D24-127D16ABF74A}"/>
          </ac:spMkLst>
        </pc:spChg>
        <pc:spChg chg="mod">
          <ac:chgData name="One Skill" userId="8d49c830ac36a521" providerId="LiveId" clId="{EA354719-4A8A-47E8-A6A4-79A949610386}" dt="2024-04-18T13:40:59.976" v="3508" actId="27803"/>
          <ac:spMkLst>
            <pc:docMk/>
            <pc:sldMk cId="767519772" sldId="268"/>
            <ac:spMk id="7785" creationId="{7F10990D-CE7F-51FE-45A0-20CE08E3EE0D}"/>
          </ac:spMkLst>
        </pc:spChg>
        <pc:spChg chg="mod">
          <ac:chgData name="One Skill" userId="8d49c830ac36a521" providerId="LiveId" clId="{EA354719-4A8A-47E8-A6A4-79A949610386}" dt="2024-04-18T13:40:59.976" v="3508" actId="27803"/>
          <ac:spMkLst>
            <pc:docMk/>
            <pc:sldMk cId="767519772" sldId="268"/>
            <ac:spMk id="7786" creationId="{D4AC271F-6973-279C-51C4-4B299C5FFD04}"/>
          </ac:spMkLst>
        </pc:spChg>
        <pc:spChg chg="mod">
          <ac:chgData name="One Skill" userId="8d49c830ac36a521" providerId="LiveId" clId="{EA354719-4A8A-47E8-A6A4-79A949610386}" dt="2024-04-18T13:40:59.976" v="3508" actId="27803"/>
          <ac:spMkLst>
            <pc:docMk/>
            <pc:sldMk cId="767519772" sldId="268"/>
            <ac:spMk id="7787" creationId="{0071BA84-711C-6DAD-2B87-42EC58EC86FD}"/>
          </ac:spMkLst>
        </pc:spChg>
        <pc:spChg chg="mod">
          <ac:chgData name="One Skill" userId="8d49c830ac36a521" providerId="LiveId" clId="{EA354719-4A8A-47E8-A6A4-79A949610386}" dt="2024-04-18T13:40:59.976" v="3508" actId="27803"/>
          <ac:spMkLst>
            <pc:docMk/>
            <pc:sldMk cId="767519772" sldId="268"/>
            <ac:spMk id="7788" creationId="{11CD85DA-F066-EF3F-3D9F-A0E5C3E0102A}"/>
          </ac:spMkLst>
        </pc:spChg>
        <pc:spChg chg="mod">
          <ac:chgData name="One Skill" userId="8d49c830ac36a521" providerId="LiveId" clId="{EA354719-4A8A-47E8-A6A4-79A949610386}" dt="2024-04-18T13:40:59.976" v="3508" actId="27803"/>
          <ac:spMkLst>
            <pc:docMk/>
            <pc:sldMk cId="767519772" sldId="268"/>
            <ac:spMk id="7789" creationId="{E2D77A76-932C-608C-60F0-9E14EF3167C6}"/>
          </ac:spMkLst>
        </pc:spChg>
        <pc:spChg chg="mod">
          <ac:chgData name="One Skill" userId="8d49c830ac36a521" providerId="LiveId" clId="{EA354719-4A8A-47E8-A6A4-79A949610386}" dt="2024-04-18T13:40:59.976" v="3508" actId="27803"/>
          <ac:spMkLst>
            <pc:docMk/>
            <pc:sldMk cId="767519772" sldId="268"/>
            <ac:spMk id="7790" creationId="{8784F5C8-5219-771F-EC14-1E1E3C3B21DF}"/>
          </ac:spMkLst>
        </pc:spChg>
        <pc:spChg chg="mod">
          <ac:chgData name="One Skill" userId="8d49c830ac36a521" providerId="LiveId" clId="{EA354719-4A8A-47E8-A6A4-79A949610386}" dt="2024-04-18T13:40:59.976" v="3508" actId="27803"/>
          <ac:spMkLst>
            <pc:docMk/>
            <pc:sldMk cId="767519772" sldId="268"/>
            <ac:spMk id="7791" creationId="{72771ABB-3C6F-EC15-0323-F6D68E1B73F9}"/>
          </ac:spMkLst>
        </pc:spChg>
        <pc:spChg chg="mod">
          <ac:chgData name="One Skill" userId="8d49c830ac36a521" providerId="LiveId" clId="{EA354719-4A8A-47E8-A6A4-79A949610386}" dt="2024-04-18T13:40:59.976" v="3508" actId="27803"/>
          <ac:spMkLst>
            <pc:docMk/>
            <pc:sldMk cId="767519772" sldId="268"/>
            <ac:spMk id="7792" creationId="{7ADD1D95-D064-733B-F52E-7B1C158A8214}"/>
          </ac:spMkLst>
        </pc:spChg>
        <pc:spChg chg="mod">
          <ac:chgData name="One Skill" userId="8d49c830ac36a521" providerId="LiveId" clId="{EA354719-4A8A-47E8-A6A4-79A949610386}" dt="2024-04-18T13:40:59.976" v="3508" actId="27803"/>
          <ac:spMkLst>
            <pc:docMk/>
            <pc:sldMk cId="767519772" sldId="268"/>
            <ac:spMk id="7793" creationId="{BA0A0282-CC42-A7B6-DFC2-27E1AFDFD132}"/>
          </ac:spMkLst>
        </pc:spChg>
        <pc:spChg chg="mod">
          <ac:chgData name="One Skill" userId="8d49c830ac36a521" providerId="LiveId" clId="{EA354719-4A8A-47E8-A6A4-79A949610386}" dt="2024-04-18T13:40:59.976" v="3508" actId="27803"/>
          <ac:spMkLst>
            <pc:docMk/>
            <pc:sldMk cId="767519772" sldId="268"/>
            <ac:spMk id="7794" creationId="{8747126F-F3B3-29CB-33C3-C41FC8AF8A49}"/>
          </ac:spMkLst>
        </pc:spChg>
        <pc:spChg chg="mod">
          <ac:chgData name="One Skill" userId="8d49c830ac36a521" providerId="LiveId" clId="{EA354719-4A8A-47E8-A6A4-79A949610386}" dt="2024-04-18T13:40:59.976" v="3508" actId="27803"/>
          <ac:spMkLst>
            <pc:docMk/>
            <pc:sldMk cId="767519772" sldId="268"/>
            <ac:spMk id="7795" creationId="{75B96E29-AB9F-5EFA-9860-362C4849ADB1}"/>
          </ac:spMkLst>
        </pc:spChg>
        <pc:spChg chg="mod">
          <ac:chgData name="One Skill" userId="8d49c830ac36a521" providerId="LiveId" clId="{EA354719-4A8A-47E8-A6A4-79A949610386}" dt="2024-04-18T13:40:59.976" v="3508" actId="27803"/>
          <ac:spMkLst>
            <pc:docMk/>
            <pc:sldMk cId="767519772" sldId="268"/>
            <ac:spMk id="7796" creationId="{2222A9CA-6B67-19FD-3800-5257091AC30B}"/>
          </ac:spMkLst>
        </pc:spChg>
        <pc:spChg chg="mod">
          <ac:chgData name="One Skill" userId="8d49c830ac36a521" providerId="LiveId" clId="{EA354719-4A8A-47E8-A6A4-79A949610386}" dt="2024-04-18T13:40:59.976" v="3508" actId="27803"/>
          <ac:spMkLst>
            <pc:docMk/>
            <pc:sldMk cId="767519772" sldId="268"/>
            <ac:spMk id="7797" creationId="{6D43EB01-F81F-0747-55A6-4941297EA549}"/>
          </ac:spMkLst>
        </pc:spChg>
        <pc:spChg chg="mod">
          <ac:chgData name="One Skill" userId="8d49c830ac36a521" providerId="LiveId" clId="{EA354719-4A8A-47E8-A6A4-79A949610386}" dt="2024-04-18T13:40:59.976" v="3508" actId="27803"/>
          <ac:spMkLst>
            <pc:docMk/>
            <pc:sldMk cId="767519772" sldId="268"/>
            <ac:spMk id="7798" creationId="{D95A68D1-0FE3-8B3E-ACBD-54D0EEF1106A}"/>
          </ac:spMkLst>
        </pc:spChg>
        <pc:spChg chg="mod">
          <ac:chgData name="One Skill" userId="8d49c830ac36a521" providerId="LiveId" clId="{EA354719-4A8A-47E8-A6A4-79A949610386}" dt="2024-04-18T13:40:59.976" v="3508" actId="27803"/>
          <ac:spMkLst>
            <pc:docMk/>
            <pc:sldMk cId="767519772" sldId="268"/>
            <ac:spMk id="7799" creationId="{8F9B9DAC-444F-0F80-5655-062B7BDF0653}"/>
          </ac:spMkLst>
        </pc:spChg>
        <pc:spChg chg="mod">
          <ac:chgData name="One Skill" userId="8d49c830ac36a521" providerId="LiveId" clId="{EA354719-4A8A-47E8-A6A4-79A949610386}" dt="2024-04-18T13:40:59.976" v="3508" actId="27803"/>
          <ac:spMkLst>
            <pc:docMk/>
            <pc:sldMk cId="767519772" sldId="268"/>
            <ac:spMk id="7800" creationId="{73A91863-F76A-89FA-A23A-4D49D3054840}"/>
          </ac:spMkLst>
        </pc:spChg>
        <pc:spChg chg="mod">
          <ac:chgData name="One Skill" userId="8d49c830ac36a521" providerId="LiveId" clId="{EA354719-4A8A-47E8-A6A4-79A949610386}" dt="2024-04-18T13:40:59.976" v="3508" actId="27803"/>
          <ac:spMkLst>
            <pc:docMk/>
            <pc:sldMk cId="767519772" sldId="268"/>
            <ac:spMk id="7801" creationId="{CFE20811-671F-198A-A09A-0EFDD740AE09}"/>
          </ac:spMkLst>
        </pc:spChg>
        <pc:spChg chg="mod">
          <ac:chgData name="One Skill" userId="8d49c830ac36a521" providerId="LiveId" clId="{EA354719-4A8A-47E8-A6A4-79A949610386}" dt="2024-04-18T13:40:59.976" v="3508" actId="27803"/>
          <ac:spMkLst>
            <pc:docMk/>
            <pc:sldMk cId="767519772" sldId="268"/>
            <ac:spMk id="7802" creationId="{1DA62A53-CEE9-4D60-B5FD-1AEA6199C89D}"/>
          </ac:spMkLst>
        </pc:spChg>
        <pc:spChg chg="mod">
          <ac:chgData name="One Skill" userId="8d49c830ac36a521" providerId="LiveId" clId="{EA354719-4A8A-47E8-A6A4-79A949610386}" dt="2024-04-18T13:40:59.976" v="3508" actId="27803"/>
          <ac:spMkLst>
            <pc:docMk/>
            <pc:sldMk cId="767519772" sldId="268"/>
            <ac:spMk id="7803" creationId="{62EB52B5-BE9E-C642-FD41-1D19B68C74CF}"/>
          </ac:spMkLst>
        </pc:spChg>
        <pc:spChg chg="mod">
          <ac:chgData name="One Skill" userId="8d49c830ac36a521" providerId="LiveId" clId="{EA354719-4A8A-47E8-A6A4-79A949610386}" dt="2024-04-18T13:40:59.976" v="3508" actId="27803"/>
          <ac:spMkLst>
            <pc:docMk/>
            <pc:sldMk cId="767519772" sldId="268"/>
            <ac:spMk id="7804" creationId="{C9904940-5FF3-EFC0-8926-72924681529D}"/>
          </ac:spMkLst>
        </pc:spChg>
        <pc:spChg chg="mod">
          <ac:chgData name="One Skill" userId="8d49c830ac36a521" providerId="LiveId" clId="{EA354719-4A8A-47E8-A6A4-79A949610386}" dt="2024-04-18T13:40:59.976" v="3508" actId="27803"/>
          <ac:spMkLst>
            <pc:docMk/>
            <pc:sldMk cId="767519772" sldId="268"/>
            <ac:spMk id="7805" creationId="{12B7613B-8729-4A61-58AF-3235FE57C2D0}"/>
          </ac:spMkLst>
        </pc:spChg>
        <pc:spChg chg="mod">
          <ac:chgData name="One Skill" userId="8d49c830ac36a521" providerId="LiveId" clId="{EA354719-4A8A-47E8-A6A4-79A949610386}" dt="2024-04-18T13:40:59.976" v="3508" actId="27803"/>
          <ac:spMkLst>
            <pc:docMk/>
            <pc:sldMk cId="767519772" sldId="268"/>
            <ac:spMk id="7806" creationId="{A26309B6-D7C6-10F4-2865-B64D2810080D}"/>
          </ac:spMkLst>
        </pc:spChg>
        <pc:spChg chg="mod">
          <ac:chgData name="One Skill" userId="8d49c830ac36a521" providerId="LiveId" clId="{EA354719-4A8A-47E8-A6A4-79A949610386}" dt="2024-04-18T13:40:59.976" v="3508" actId="27803"/>
          <ac:spMkLst>
            <pc:docMk/>
            <pc:sldMk cId="767519772" sldId="268"/>
            <ac:spMk id="7807" creationId="{45CB1DBD-4A64-867F-5298-A3E562C9A63B}"/>
          </ac:spMkLst>
        </pc:spChg>
        <pc:spChg chg="mod">
          <ac:chgData name="One Skill" userId="8d49c830ac36a521" providerId="LiveId" clId="{EA354719-4A8A-47E8-A6A4-79A949610386}" dt="2024-04-18T13:40:59.976" v="3508" actId="27803"/>
          <ac:spMkLst>
            <pc:docMk/>
            <pc:sldMk cId="767519772" sldId="268"/>
            <ac:spMk id="7808" creationId="{7F672133-A399-79FD-BF6B-831F98D04CC4}"/>
          </ac:spMkLst>
        </pc:spChg>
        <pc:spChg chg="mod">
          <ac:chgData name="One Skill" userId="8d49c830ac36a521" providerId="LiveId" clId="{EA354719-4A8A-47E8-A6A4-79A949610386}" dt="2024-04-18T13:40:59.976" v="3508" actId="27803"/>
          <ac:spMkLst>
            <pc:docMk/>
            <pc:sldMk cId="767519772" sldId="268"/>
            <ac:spMk id="7809" creationId="{E501D787-8F88-451F-2031-B2F2B14F04DA}"/>
          </ac:spMkLst>
        </pc:spChg>
        <pc:spChg chg="mod">
          <ac:chgData name="One Skill" userId="8d49c830ac36a521" providerId="LiveId" clId="{EA354719-4A8A-47E8-A6A4-79A949610386}" dt="2024-04-18T13:40:59.976" v="3508" actId="27803"/>
          <ac:spMkLst>
            <pc:docMk/>
            <pc:sldMk cId="767519772" sldId="268"/>
            <ac:spMk id="7810" creationId="{B193EB01-00E5-59A3-1480-19F791D39F0A}"/>
          </ac:spMkLst>
        </pc:spChg>
        <pc:spChg chg="mod">
          <ac:chgData name="One Skill" userId="8d49c830ac36a521" providerId="LiveId" clId="{EA354719-4A8A-47E8-A6A4-79A949610386}" dt="2024-04-18T13:40:59.976" v="3508" actId="27803"/>
          <ac:spMkLst>
            <pc:docMk/>
            <pc:sldMk cId="767519772" sldId="268"/>
            <ac:spMk id="7811" creationId="{0DCAC02D-EB20-5E1F-1883-06E3D5F98496}"/>
          </ac:spMkLst>
        </pc:spChg>
        <pc:spChg chg="mod">
          <ac:chgData name="One Skill" userId="8d49c830ac36a521" providerId="LiveId" clId="{EA354719-4A8A-47E8-A6A4-79A949610386}" dt="2024-04-18T13:40:59.976" v="3508" actId="27803"/>
          <ac:spMkLst>
            <pc:docMk/>
            <pc:sldMk cId="767519772" sldId="268"/>
            <ac:spMk id="7812" creationId="{DE8BBDF4-4F16-1E5D-B0AD-28C57C50D250}"/>
          </ac:spMkLst>
        </pc:spChg>
        <pc:spChg chg="mod">
          <ac:chgData name="One Skill" userId="8d49c830ac36a521" providerId="LiveId" clId="{EA354719-4A8A-47E8-A6A4-79A949610386}" dt="2024-04-18T13:40:59.976" v="3508" actId="27803"/>
          <ac:spMkLst>
            <pc:docMk/>
            <pc:sldMk cId="767519772" sldId="268"/>
            <ac:spMk id="7813" creationId="{8AFB02DE-6B86-BFA8-B1B6-6EA56DE7B22E}"/>
          </ac:spMkLst>
        </pc:spChg>
        <pc:spChg chg="mod">
          <ac:chgData name="One Skill" userId="8d49c830ac36a521" providerId="LiveId" clId="{EA354719-4A8A-47E8-A6A4-79A949610386}" dt="2024-04-18T13:40:59.976" v="3508" actId="27803"/>
          <ac:spMkLst>
            <pc:docMk/>
            <pc:sldMk cId="767519772" sldId="268"/>
            <ac:spMk id="7814" creationId="{ABFA7874-6657-5A4E-1010-CA8D65F5C4A8}"/>
          </ac:spMkLst>
        </pc:spChg>
        <pc:spChg chg="mod">
          <ac:chgData name="One Skill" userId="8d49c830ac36a521" providerId="LiveId" clId="{EA354719-4A8A-47E8-A6A4-79A949610386}" dt="2024-04-18T13:40:59.976" v="3508" actId="27803"/>
          <ac:spMkLst>
            <pc:docMk/>
            <pc:sldMk cId="767519772" sldId="268"/>
            <ac:spMk id="7815" creationId="{774C4BBF-3D49-E043-DE69-C146921B39B1}"/>
          </ac:spMkLst>
        </pc:spChg>
        <pc:spChg chg="mod">
          <ac:chgData name="One Skill" userId="8d49c830ac36a521" providerId="LiveId" clId="{EA354719-4A8A-47E8-A6A4-79A949610386}" dt="2024-04-18T13:40:59.976" v="3508" actId="27803"/>
          <ac:spMkLst>
            <pc:docMk/>
            <pc:sldMk cId="767519772" sldId="268"/>
            <ac:spMk id="7816" creationId="{0CE7D184-B01F-21AD-22DF-133C2DBE4ED4}"/>
          </ac:spMkLst>
        </pc:spChg>
        <pc:spChg chg="mod">
          <ac:chgData name="One Skill" userId="8d49c830ac36a521" providerId="LiveId" clId="{EA354719-4A8A-47E8-A6A4-79A949610386}" dt="2024-04-18T13:40:59.976" v="3508" actId="27803"/>
          <ac:spMkLst>
            <pc:docMk/>
            <pc:sldMk cId="767519772" sldId="268"/>
            <ac:spMk id="7817" creationId="{EF5D8450-E4A8-4207-50CD-2D3C33B85ED3}"/>
          </ac:spMkLst>
        </pc:spChg>
        <pc:spChg chg="mod">
          <ac:chgData name="One Skill" userId="8d49c830ac36a521" providerId="LiveId" clId="{EA354719-4A8A-47E8-A6A4-79A949610386}" dt="2024-04-18T13:40:59.976" v="3508" actId="27803"/>
          <ac:spMkLst>
            <pc:docMk/>
            <pc:sldMk cId="767519772" sldId="268"/>
            <ac:spMk id="7818" creationId="{D0423058-B166-FB8E-A68B-1AF4FB6CBE25}"/>
          </ac:spMkLst>
        </pc:spChg>
        <pc:spChg chg="mod">
          <ac:chgData name="One Skill" userId="8d49c830ac36a521" providerId="LiveId" clId="{EA354719-4A8A-47E8-A6A4-79A949610386}" dt="2024-04-18T13:40:59.976" v="3508" actId="27803"/>
          <ac:spMkLst>
            <pc:docMk/>
            <pc:sldMk cId="767519772" sldId="268"/>
            <ac:spMk id="7819" creationId="{4A89CB3E-1804-EBFA-D54C-994343DB07F6}"/>
          </ac:spMkLst>
        </pc:spChg>
        <pc:spChg chg="mod">
          <ac:chgData name="One Skill" userId="8d49c830ac36a521" providerId="LiveId" clId="{EA354719-4A8A-47E8-A6A4-79A949610386}" dt="2024-04-18T13:40:59.976" v="3508" actId="27803"/>
          <ac:spMkLst>
            <pc:docMk/>
            <pc:sldMk cId="767519772" sldId="268"/>
            <ac:spMk id="7820" creationId="{1572E8B6-27CF-FC14-9916-AB2B3DEE18DA}"/>
          </ac:spMkLst>
        </pc:spChg>
        <pc:spChg chg="mod">
          <ac:chgData name="One Skill" userId="8d49c830ac36a521" providerId="LiveId" clId="{EA354719-4A8A-47E8-A6A4-79A949610386}" dt="2024-04-18T13:40:59.976" v="3508" actId="27803"/>
          <ac:spMkLst>
            <pc:docMk/>
            <pc:sldMk cId="767519772" sldId="268"/>
            <ac:spMk id="7821" creationId="{D0E56408-FBCB-ED69-E780-16B8B6DE4270}"/>
          </ac:spMkLst>
        </pc:spChg>
        <pc:spChg chg="mod">
          <ac:chgData name="One Skill" userId="8d49c830ac36a521" providerId="LiveId" clId="{EA354719-4A8A-47E8-A6A4-79A949610386}" dt="2024-04-18T13:40:59.976" v="3508" actId="27803"/>
          <ac:spMkLst>
            <pc:docMk/>
            <pc:sldMk cId="767519772" sldId="268"/>
            <ac:spMk id="7822" creationId="{7E500487-E2F5-A616-3F5D-7531E65DEDDE}"/>
          </ac:spMkLst>
        </pc:spChg>
        <pc:spChg chg="mod">
          <ac:chgData name="One Skill" userId="8d49c830ac36a521" providerId="LiveId" clId="{EA354719-4A8A-47E8-A6A4-79A949610386}" dt="2024-04-18T13:40:59.976" v="3508" actId="27803"/>
          <ac:spMkLst>
            <pc:docMk/>
            <pc:sldMk cId="767519772" sldId="268"/>
            <ac:spMk id="7823" creationId="{DCFF8D09-4764-5AB5-3B89-551F1B8FC78E}"/>
          </ac:spMkLst>
        </pc:spChg>
        <pc:spChg chg="mod">
          <ac:chgData name="One Skill" userId="8d49c830ac36a521" providerId="LiveId" clId="{EA354719-4A8A-47E8-A6A4-79A949610386}" dt="2024-04-18T13:40:59.976" v="3508" actId="27803"/>
          <ac:spMkLst>
            <pc:docMk/>
            <pc:sldMk cId="767519772" sldId="268"/>
            <ac:spMk id="7824" creationId="{3508B804-E38D-88AB-3309-19FBAE7318C0}"/>
          </ac:spMkLst>
        </pc:spChg>
        <pc:spChg chg="mod">
          <ac:chgData name="One Skill" userId="8d49c830ac36a521" providerId="LiveId" clId="{EA354719-4A8A-47E8-A6A4-79A949610386}" dt="2024-04-18T13:40:59.976" v="3508" actId="27803"/>
          <ac:spMkLst>
            <pc:docMk/>
            <pc:sldMk cId="767519772" sldId="268"/>
            <ac:spMk id="7825" creationId="{C4D999F5-58C0-F253-8C66-A4ED46F62403}"/>
          </ac:spMkLst>
        </pc:spChg>
        <pc:spChg chg="mod">
          <ac:chgData name="One Skill" userId="8d49c830ac36a521" providerId="LiveId" clId="{EA354719-4A8A-47E8-A6A4-79A949610386}" dt="2024-04-18T13:40:59.976" v="3508" actId="27803"/>
          <ac:spMkLst>
            <pc:docMk/>
            <pc:sldMk cId="767519772" sldId="268"/>
            <ac:spMk id="7826" creationId="{26F2BEB5-56B1-D5FF-CD07-EC76986353CC}"/>
          </ac:spMkLst>
        </pc:spChg>
        <pc:spChg chg="mod">
          <ac:chgData name="One Skill" userId="8d49c830ac36a521" providerId="LiveId" clId="{EA354719-4A8A-47E8-A6A4-79A949610386}" dt="2024-04-18T13:40:59.976" v="3508" actId="27803"/>
          <ac:spMkLst>
            <pc:docMk/>
            <pc:sldMk cId="767519772" sldId="268"/>
            <ac:spMk id="7827" creationId="{C7397376-B122-A398-FE16-913C5F800C1D}"/>
          </ac:spMkLst>
        </pc:spChg>
        <pc:spChg chg="mod">
          <ac:chgData name="One Skill" userId="8d49c830ac36a521" providerId="LiveId" clId="{EA354719-4A8A-47E8-A6A4-79A949610386}" dt="2024-04-18T13:40:59.976" v="3508" actId="27803"/>
          <ac:spMkLst>
            <pc:docMk/>
            <pc:sldMk cId="767519772" sldId="268"/>
            <ac:spMk id="7828" creationId="{88CAF833-2937-0095-758C-A801488DAB26}"/>
          </ac:spMkLst>
        </pc:spChg>
        <pc:spChg chg="mod">
          <ac:chgData name="One Skill" userId="8d49c830ac36a521" providerId="LiveId" clId="{EA354719-4A8A-47E8-A6A4-79A949610386}" dt="2024-04-18T13:40:59.976" v="3508" actId="27803"/>
          <ac:spMkLst>
            <pc:docMk/>
            <pc:sldMk cId="767519772" sldId="268"/>
            <ac:spMk id="7829" creationId="{8ABC57E8-294E-6947-904A-E948846CA0C4}"/>
          </ac:spMkLst>
        </pc:spChg>
        <pc:spChg chg="mod">
          <ac:chgData name="One Skill" userId="8d49c830ac36a521" providerId="LiveId" clId="{EA354719-4A8A-47E8-A6A4-79A949610386}" dt="2024-04-18T13:40:59.976" v="3508" actId="27803"/>
          <ac:spMkLst>
            <pc:docMk/>
            <pc:sldMk cId="767519772" sldId="268"/>
            <ac:spMk id="7830" creationId="{C1FDAAAF-EC5C-77F5-6978-CA66F7E45B53}"/>
          </ac:spMkLst>
        </pc:spChg>
        <pc:spChg chg="mod">
          <ac:chgData name="One Skill" userId="8d49c830ac36a521" providerId="LiveId" clId="{EA354719-4A8A-47E8-A6A4-79A949610386}" dt="2024-04-18T13:40:59.976" v="3508" actId="27803"/>
          <ac:spMkLst>
            <pc:docMk/>
            <pc:sldMk cId="767519772" sldId="268"/>
            <ac:spMk id="7831" creationId="{4C251ADD-B3C6-0C21-628D-5056E0A3692D}"/>
          </ac:spMkLst>
        </pc:spChg>
        <pc:spChg chg="mod">
          <ac:chgData name="One Skill" userId="8d49c830ac36a521" providerId="LiveId" clId="{EA354719-4A8A-47E8-A6A4-79A949610386}" dt="2024-04-18T13:40:59.976" v="3508" actId="27803"/>
          <ac:spMkLst>
            <pc:docMk/>
            <pc:sldMk cId="767519772" sldId="268"/>
            <ac:spMk id="7832" creationId="{576CDF56-1314-9771-74D5-695F82C48A0B}"/>
          </ac:spMkLst>
        </pc:spChg>
        <pc:spChg chg="mod">
          <ac:chgData name="One Skill" userId="8d49c830ac36a521" providerId="LiveId" clId="{EA354719-4A8A-47E8-A6A4-79A949610386}" dt="2024-04-18T13:40:59.976" v="3508" actId="27803"/>
          <ac:spMkLst>
            <pc:docMk/>
            <pc:sldMk cId="767519772" sldId="268"/>
            <ac:spMk id="7833" creationId="{CFE24ED1-373E-1B81-8A49-4ADCF3172963}"/>
          </ac:spMkLst>
        </pc:spChg>
        <pc:spChg chg="mod">
          <ac:chgData name="One Skill" userId="8d49c830ac36a521" providerId="LiveId" clId="{EA354719-4A8A-47E8-A6A4-79A949610386}" dt="2024-04-18T13:40:59.976" v="3508" actId="27803"/>
          <ac:spMkLst>
            <pc:docMk/>
            <pc:sldMk cId="767519772" sldId="268"/>
            <ac:spMk id="7834" creationId="{48767145-3745-BCB7-8709-BD0165DB83FD}"/>
          </ac:spMkLst>
        </pc:spChg>
        <pc:spChg chg="mod">
          <ac:chgData name="One Skill" userId="8d49c830ac36a521" providerId="LiveId" clId="{EA354719-4A8A-47E8-A6A4-79A949610386}" dt="2024-04-18T13:40:59.976" v="3508" actId="27803"/>
          <ac:spMkLst>
            <pc:docMk/>
            <pc:sldMk cId="767519772" sldId="268"/>
            <ac:spMk id="7835" creationId="{C31A3C2B-C93D-D281-A135-268B78199EDA}"/>
          </ac:spMkLst>
        </pc:spChg>
        <pc:spChg chg="mod">
          <ac:chgData name="One Skill" userId="8d49c830ac36a521" providerId="LiveId" clId="{EA354719-4A8A-47E8-A6A4-79A949610386}" dt="2024-04-18T13:40:59.976" v="3508" actId="27803"/>
          <ac:spMkLst>
            <pc:docMk/>
            <pc:sldMk cId="767519772" sldId="268"/>
            <ac:spMk id="7836" creationId="{43DEA6BB-ED74-E091-15EE-69D39E57FC5D}"/>
          </ac:spMkLst>
        </pc:spChg>
        <pc:spChg chg="mod">
          <ac:chgData name="One Skill" userId="8d49c830ac36a521" providerId="LiveId" clId="{EA354719-4A8A-47E8-A6A4-79A949610386}" dt="2024-04-18T13:40:59.976" v="3508" actId="27803"/>
          <ac:spMkLst>
            <pc:docMk/>
            <pc:sldMk cId="767519772" sldId="268"/>
            <ac:spMk id="7837" creationId="{992D72CC-3AE4-92EC-D1C3-F965223C5892}"/>
          </ac:spMkLst>
        </pc:spChg>
        <pc:spChg chg="mod">
          <ac:chgData name="One Skill" userId="8d49c830ac36a521" providerId="LiveId" clId="{EA354719-4A8A-47E8-A6A4-79A949610386}" dt="2024-04-18T13:40:59.976" v="3508" actId="27803"/>
          <ac:spMkLst>
            <pc:docMk/>
            <pc:sldMk cId="767519772" sldId="268"/>
            <ac:spMk id="7838" creationId="{27C0F743-070E-F9FF-274D-05FFFE77C8FC}"/>
          </ac:spMkLst>
        </pc:spChg>
        <pc:spChg chg="mod">
          <ac:chgData name="One Skill" userId="8d49c830ac36a521" providerId="LiveId" clId="{EA354719-4A8A-47E8-A6A4-79A949610386}" dt="2024-04-18T13:40:59.976" v="3508" actId="27803"/>
          <ac:spMkLst>
            <pc:docMk/>
            <pc:sldMk cId="767519772" sldId="268"/>
            <ac:spMk id="7839" creationId="{AE10FB72-44BF-9279-3724-D2A84A7D7148}"/>
          </ac:spMkLst>
        </pc:spChg>
        <pc:spChg chg="mod">
          <ac:chgData name="One Skill" userId="8d49c830ac36a521" providerId="LiveId" clId="{EA354719-4A8A-47E8-A6A4-79A949610386}" dt="2024-04-18T13:40:59.976" v="3508" actId="27803"/>
          <ac:spMkLst>
            <pc:docMk/>
            <pc:sldMk cId="767519772" sldId="268"/>
            <ac:spMk id="7840" creationId="{3CE3D4F1-700D-0C72-F4AC-58ADB7DD965D}"/>
          </ac:spMkLst>
        </pc:spChg>
        <pc:spChg chg="mod">
          <ac:chgData name="One Skill" userId="8d49c830ac36a521" providerId="LiveId" clId="{EA354719-4A8A-47E8-A6A4-79A949610386}" dt="2024-04-18T13:40:59.976" v="3508" actId="27803"/>
          <ac:spMkLst>
            <pc:docMk/>
            <pc:sldMk cId="767519772" sldId="268"/>
            <ac:spMk id="7841" creationId="{995FC3BA-6826-FEE0-EE02-491634E9281F}"/>
          </ac:spMkLst>
        </pc:spChg>
        <pc:spChg chg="mod">
          <ac:chgData name="One Skill" userId="8d49c830ac36a521" providerId="LiveId" clId="{EA354719-4A8A-47E8-A6A4-79A949610386}" dt="2024-04-18T13:40:59.976" v="3508" actId="27803"/>
          <ac:spMkLst>
            <pc:docMk/>
            <pc:sldMk cId="767519772" sldId="268"/>
            <ac:spMk id="7842" creationId="{C759E8B0-CE05-A6FD-47C4-6C071A323BAD}"/>
          </ac:spMkLst>
        </pc:spChg>
        <pc:spChg chg="mod">
          <ac:chgData name="One Skill" userId="8d49c830ac36a521" providerId="LiveId" clId="{EA354719-4A8A-47E8-A6A4-79A949610386}" dt="2024-04-18T13:40:59.976" v="3508" actId="27803"/>
          <ac:spMkLst>
            <pc:docMk/>
            <pc:sldMk cId="767519772" sldId="268"/>
            <ac:spMk id="7843" creationId="{63E6D649-F83F-6AD3-7CC5-36694249F2A1}"/>
          </ac:spMkLst>
        </pc:spChg>
        <pc:spChg chg="mod">
          <ac:chgData name="One Skill" userId="8d49c830ac36a521" providerId="LiveId" clId="{EA354719-4A8A-47E8-A6A4-79A949610386}" dt="2024-04-18T13:40:59.976" v="3508" actId="27803"/>
          <ac:spMkLst>
            <pc:docMk/>
            <pc:sldMk cId="767519772" sldId="268"/>
            <ac:spMk id="7844" creationId="{D466D77D-C673-5398-4196-75E6236E69C9}"/>
          </ac:spMkLst>
        </pc:spChg>
        <pc:spChg chg="mod">
          <ac:chgData name="One Skill" userId="8d49c830ac36a521" providerId="LiveId" clId="{EA354719-4A8A-47E8-A6A4-79A949610386}" dt="2024-04-18T13:40:59.976" v="3508" actId="27803"/>
          <ac:spMkLst>
            <pc:docMk/>
            <pc:sldMk cId="767519772" sldId="268"/>
            <ac:spMk id="7845" creationId="{F1FC1DB8-4148-8A8C-0546-8E26AE6A77F6}"/>
          </ac:spMkLst>
        </pc:spChg>
        <pc:spChg chg="mod">
          <ac:chgData name="One Skill" userId="8d49c830ac36a521" providerId="LiveId" clId="{EA354719-4A8A-47E8-A6A4-79A949610386}" dt="2024-04-18T13:40:59.976" v="3508" actId="27803"/>
          <ac:spMkLst>
            <pc:docMk/>
            <pc:sldMk cId="767519772" sldId="268"/>
            <ac:spMk id="7846" creationId="{E1B03604-2BA2-4EFF-F171-F55793D7CC2F}"/>
          </ac:spMkLst>
        </pc:spChg>
        <pc:spChg chg="mod">
          <ac:chgData name="One Skill" userId="8d49c830ac36a521" providerId="LiveId" clId="{EA354719-4A8A-47E8-A6A4-79A949610386}" dt="2024-04-18T13:40:59.976" v="3508" actId="27803"/>
          <ac:spMkLst>
            <pc:docMk/>
            <pc:sldMk cId="767519772" sldId="268"/>
            <ac:spMk id="7847" creationId="{698610DF-508A-E5B5-26CE-8063274E3FFD}"/>
          </ac:spMkLst>
        </pc:spChg>
        <pc:spChg chg="mod">
          <ac:chgData name="One Skill" userId="8d49c830ac36a521" providerId="LiveId" clId="{EA354719-4A8A-47E8-A6A4-79A949610386}" dt="2024-04-18T13:40:59.976" v="3508" actId="27803"/>
          <ac:spMkLst>
            <pc:docMk/>
            <pc:sldMk cId="767519772" sldId="268"/>
            <ac:spMk id="7848" creationId="{3F97B69F-9187-734C-91D1-C2F082500B91}"/>
          </ac:spMkLst>
        </pc:spChg>
        <pc:spChg chg="mod">
          <ac:chgData name="One Skill" userId="8d49c830ac36a521" providerId="LiveId" clId="{EA354719-4A8A-47E8-A6A4-79A949610386}" dt="2024-04-18T13:40:59.976" v="3508" actId="27803"/>
          <ac:spMkLst>
            <pc:docMk/>
            <pc:sldMk cId="767519772" sldId="268"/>
            <ac:spMk id="7849" creationId="{4C1DF5F9-22F6-B6E2-7CA3-E14D08B02664}"/>
          </ac:spMkLst>
        </pc:spChg>
        <pc:spChg chg="mod">
          <ac:chgData name="One Skill" userId="8d49c830ac36a521" providerId="LiveId" clId="{EA354719-4A8A-47E8-A6A4-79A949610386}" dt="2024-04-18T13:40:59.976" v="3508" actId="27803"/>
          <ac:spMkLst>
            <pc:docMk/>
            <pc:sldMk cId="767519772" sldId="268"/>
            <ac:spMk id="7850" creationId="{CCD68931-76FD-581C-AD6C-54E230788568}"/>
          </ac:spMkLst>
        </pc:spChg>
        <pc:spChg chg="mod">
          <ac:chgData name="One Skill" userId="8d49c830ac36a521" providerId="LiveId" clId="{EA354719-4A8A-47E8-A6A4-79A949610386}" dt="2024-04-18T13:40:59.976" v="3508" actId="27803"/>
          <ac:spMkLst>
            <pc:docMk/>
            <pc:sldMk cId="767519772" sldId="268"/>
            <ac:spMk id="7851" creationId="{DCD778D8-E858-18F3-0FDB-2EAA4033EDAE}"/>
          </ac:spMkLst>
        </pc:spChg>
        <pc:spChg chg="mod">
          <ac:chgData name="One Skill" userId="8d49c830ac36a521" providerId="LiveId" clId="{EA354719-4A8A-47E8-A6A4-79A949610386}" dt="2024-04-18T13:40:59.976" v="3508" actId="27803"/>
          <ac:spMkLst>
            <pc:docMk/>
            <pc:sldMk cId="767519772" sldId="268"/>
            <ac:spMk id="7852" creationId="{9457B002-B2E6-202F-089E-61C8BA72486F}"/>
          </ac:spMkLst>
        </pc:spChg>
        <pc:spChg chg="mod">
          <ac:chgData name="One Skill" userId="8d49c830ac36a521" providerId="LiveId" clId="{EA354719-4A8A-47E8-A6A4-79A949610386}" dt="2024-04-18T13:40:59.976" v="3508" actId="27803"/>
          <ac:spMkLst>
            <pc:docMk/>
            <pc:sldMk cId="767519772" sldId="268"/>
            <ac:spMk id="7853" creationId="{78CF0B5E-5EDB-FBF7-4D89-E00AD3652F5E}"/>
          </ac:spMkLst>
        </pc:spChg>
        <pc:spChg chg="mod">
          <ac:chgData name="One Skill" userId="8d49c830ac36a521" providerId="LiveId" clId="{EA354719-4A8A-47E8-A6A4-79A949610386}" dt="2024-04-18T13:40:59.976" v="3508" actId="27803"/>
          <ac:spMkLst>
            <pc:docMk/>
            <pc:sldMk cId="767519772" sldId="268"/>
            <ac:spMk id="7854" creationId="{DACB2B2B-6C1E-9C13-34E9-5ACCD8559B65}"/>
          </ac:spMkLst>
        </pc:spChg>
        <pc:spChg chg="mod">
          <ac:chgData name="One Skill" userId="8d49c830ac36a521" providerId="LiveId" clId="{EA354719-4A8A-47E8-A6A4-79A949610386}" dt="2024-04-18T13:40:59.976" v="3508" actId="27803"/>
          <ac:spMkLst>
            <pc:docMk/>
            <pc:sldMk cId="767519772" sldId="268"/>
            <ac:spMk id="7855" creationId="{7BF627F8-2D62-EA4F-D135-87BF760C93AC}"/>
          </ac:spMkLst>
        </pc:spChg>
        <pc:spChg chg="mod">
          <ac:chgData name="One Skill" userId="8d49c830ac36a521" providerId="LiveId" clId="{EA354719-4A8A-47E8-A6A4-79A949610386}" dt="2024-04-18T13:40:59.976" v="3508" actId="27803"/>
          <ac:spMkLst>
            <pc:docMk/>
            <pc:sldMk cId="767519772" sldId="268"/>
            <ac:spMk id="7856" creationId="{0D4557EE-59C6-D274-6F5F-9B6AF5C41CB7}"/>
          </ac:spMkLst>
        </pc:spChg>
        <pc:spChg chg="mod">
          <ac:chgData name="One Skill" userId="8d49c830ac36a521" providerId="LiveId" clId="{EA354719-4A8A-47E8-A6A4-79A949610386}" dt="2024-04-18T13:40:59.976" v="3508" actId="27803"/>
          <ac:spMkLst>
            <pc:docMk/>
            <pc:sldMk cId="767519772" sldId="268"/>
            <ac:spMk id="7857" creationId="{1FC17229-206A-3E73-E691-F6A0B2250DDF}"/>
          </ac:spMkLst>
        </pc:spChg>
        <pc:spChg chg="mod">
          <ac:chgData name="One Skill" userId="8d49c830ac36a521" providerId="LiveId" clId="{EA354719-4A8A-47E8-A6A4-79A949610386}" dt="2024-04-18T13:40:59.976" v="3508" actId="27803"/>
          <ac:spMkLst>
            <pc:docMk/>
            <pc:sldMk cId="767519772" sldId="268"/>
            <ac:spMk id="7858" creationId="{AB446ED8-274F-9E86-5632-CF88C0AAD5C8}"/>
          </ac:spMkLst>
        </pc:spChg>
        <pc:spChg chg="mod">
          <ac:chgData name="One Skill" userId="8d49c830ac36a521" providerId="LiveId" clId="{EA354719-4A8A-47E8-A6A4-79A949610386}" dt="2024-04-18T13:40:59.976" v="3508" actId="27803"/>
          <ac:spMkLst>
            <pc:docMk/>
            <pc:sldMk cId="767519772" sldId="268"/>
            <ac:spMk id="7859" creationId="{E222E146-E8F8-2457-01C0-1916F9514171}"/>
          </ac:spMkLst>
        </pc:spChg>
        <pc:spChg chg="mod">
          <ac:chgData name="One Skill" userId="8d49c830ac36a521" providerId="LiveId" clId="{EA354719-4A8A-47E8-A6A4-79A949610386}" dt="2024-04-18T13:40:59.976" v="3508" actId="27803"/>
          <ac:spMkLst>
            <pc:docMk/>
            <pc:sldMk cId="767519772" sldId="268"/>
            <ac:spMk id="7860" creationId="{0625C01D-CE70-5FF1-2312-8D3F66917DD9}"/>
          </ac:spMkLst>
        </pc:spChg>
        <pc:spChg chg="mod">
          <ac:chgData name="One Skill" userId="8d49c830ac36a521" providerId="LiveId" clId="{EA354719-4A8A-47E8-A6A4-79A949610386}" dt="2024-04-18T13:40:59.976" v="3508" actId="27803"/>
          <ac:spMkLst>
            <pc:docMk/>
            <pc:sldMk cId="767519772" sldId="268"/>
            <ac:spMk id="7861" creationId="{21B03D85-0DA6-5190-E728-061E55DE36F1}"/>
          </ac:spMkLst>
        </pc:spChg>
        <pc:spChg chg="mod">
          <ac:chgData name="One Skill" userId="8d49c830ac36a521" providerId="LiveId" clId="{EA354719-4A8A-47E8-A6A4-79A949610386}" dt="2024-04-18T13:40:59.976" v="3508" actId="27803"/>
          <ac:spMkLst>
            <pc:docMk/>
            <pc:sldMk cId="767519772" sldId="268"/>
            <ac:spMk id="7862" creationId="{58F3C833-ED44-285A-7B93-001A2CB46AB8}"/>
          </ac:spMkLst>
        </pc:spChg>
        <pc:spChg chg="mod">
          <ac:chgData name="One Skill" userId="8d49c830ac36a521" providerId="LiveId" clId="{EA354719-4A8A-47E8-A6A4-79A949610386}" dt="2024-04-18T13:40:59.976" v="3508" actId="27803"/>
          <ac:spMkLst>
            <pc:docMk/>
            <pc:sldMk cId="767519772" sldId="268"/>
            <ac:spMk id="7863" creationId="{C167B00F-DE1B-131E-DCF2-6F5C225EC1E7}"/>
          </ac:spMkLst>
        </pc:spChg>
        <pc:spChg chg="mod">
          <ac:chgData name="One Skill" userId="8d49c830ac36a521" providerId="LiveId" clId="{EA354719-4A8A-47E8-A6A4-79A949610386}" dt="2024-04-18T13:40:59.976" v="3508" actId="27803"/>
          <ac:spMkLst>
            <pc:docMk/>
            <pc:sldMk cId="767519772" sldId="268"/>
            <ac:spMk id="7864" creationId="{229E6689-4ECB-20B2-8828-020D6732A619}"/>
          </ac:spMkLst>
        </pc:spChg>
        <pc:spChg chg="mod">
          <ac:chgData name="One Skill" userId="8d49c830ac36a521" providerId="LiveId" clId="{EA354719-4A8A-47E8-A6A4-79A949610386}" dt="2024-04-18T13:40:59.976" v="3508" actId="27803"/>
          <ac:spMkLst>
            <pc:docMk/>
            <pc:sldMk cId="767519772" sldId="268"/>
            <ac:spMk id="7865" creationId="{BAB3683A-DFF5-9BEA-11ED-4660179D438F}"/>
          </ac:spMkLst>
        </pc:spChg>
        <pc:spChg chg="mod">
          <ac:chgData name="One Skill" userId="8d49c830ac36a521" providerId="LiveId" clId="{EA354719-4A8A-47E8-A6A4-79A949610386}" dt="2024-04-18T13:40:59.976" v="3508" actId="27803"/>
          <ac:spMkLst>
            <pc:docMk/>
            <pc:sldMk cId="767519772" sldId="268"/>
            <ac:spMk id="7866" creationId="{B23BC7ED-6925-7617-53B3-0C654F3A86A4}"/>
          </ac:spMkLst>
        </pc:spChg>
        <pc:spChg chg="mod">
          <ac:chgData name="One Skill" userId="8d49c830ac36a521" providerId="LiveId" clId="{EA354719-4A8A-47E8-A6A4-79A949610386}" dt="2024-04-18T13:40:59.976" v="3508" actId="27803"/>
          <ac:spMkLst>
            <pc:docMk/>
            <pc:sldMk cId="767519772" sldId="268"/>
            <ac:spMk id="7867" creationId="{E38B42C6-E555-9271-0D10-01A473596454}"/>
          </ac:spMkLst>
        </pc:spChg>
        <pc:spChg chg="mod">
          <ac:chgData name="One Skill" userId="8d49c830ac36a521" providerId="LiveId" clId="{EA354719-4A8A-47E8-A6A4-79A949610386}" dt="2024-04-18T13:40:59.976" v="3508" actId="27803"/>
          <ac:spMkLst>
            <pc:docMk/>
            <pc:sldMk cId="767519772" sldId="268"/>
            <ac:spMk id="7868" creationId="{DCC087AF-C35C-23BD-906E-1D003AE8CA11}"/>
          </ac:spMkLst>
        </pc:spChg>
        <pc:spChg chg="mod">
          <ac:chgData name="One Skill" userId="8d49c830ac36a521" providerId="LiveId" clId="{EA354719-4A8A-47E8-A6A4-79A949610386}" dt="2024-04-18T13:40:59.976" v="3508" actId="27803"/>
          <ac:spMkLst>
            <pc:docMk/>
            <pc:sldMk cId="767519772" sldId="268"/>
            <ac:spMk id="7869" creationId="{D9EC615E-B74D-2ABF-FE5B-6A887BE649DF}"/>
          </ac:spMkLst>
        </pc:spChg>
        <pc:spChg chg="mod">
          <ac:chgData name="One Skill" userId="8d49c830ac36a521" providerId="LiveId" clId="{EA354719-4A8A-47E8-A6A4-79A949610386}" dt="2024-04-18T13:40:59.976" v="3508" actId="27803"/>
          <ac:spMkLst>
            <pc:docMk/>
            <pc:sldMk cId="767519772" sldId="268"/>
            <ac:spMk id="7870" creationId="{999BEB40-6806-3879-5050-76DD06D6D455}"/>
          </ac:spMkLst>
        </pc:spChg>
        <pc:spChg chg="mod">
          <ac:chgData name="One Skill" userId="8d49c830ac36a521" providerId="LiveId" clId="{EA354719-4A8A-47E8-A6A4-79A949610386}" dt="2024-04-18T13:40:59.976" v="3508" actId="27803"/>
          <ac:spMkLst>
            <pc:docMk/>
            <pc:sldMk cId="767519772" sldId="268"/>
            <ac:spMk id="7871" creationId="{E021CC54-20A0-25B8-4515-CEDCCE890BFE}"/>
          </ac:spMkLst>
        </pc:spChg>
        <pc:spChg chg="mod">
          <ac:chgData name="One Skill" userId="8d49c830ac36a521" providerId="LiveId" clId="{EA354719-4A8A-47E8-A6A4-79A949610386}" dt="2024-04-18T13:40:59.976" v="3508" actId="27803"/>
          <ac:spMkLst>
            <pc:docMk/>
            <pc:sldMk cId="767519772" sldId="268"/>
            <ac:spMk id="7872" creationId="{B875C98E-E7BB-E7B8-6495-8245B2B3E5D2}"/>
          </ac:spMkLst>
        </pc:spChg>
        <pc:spChg chg="mod">
          <ac:chgData name="One Skill" userId="8d49c830ac36a521" providerId="LiveId" clId="{EA354719-4A8A-47E8-A6A4-79A949610386}" dt="2024-04-18T13:40:59.976" v="3508" actId="27803"/>
          <ac:spMkLst>
            <pc:docMk/>
            <pc:sldMk cId="767519772" sldId="268"/>
            <ac:spMk id="7873" creationId="{84609E78-B4F7-F085-756E-2174121BFC8D}"/>
          </ac:spMkLst>
        </pc:spChg>
        <pc:spChg chg="mod">
          <ac:chgData name="One Skill" userId="8d49c830ac36a521" providerId="LiveId" clId="{EA354719-4A8A-47E8-A6A4-79A949610386}" dt="2024-04-18T13:40:59.976" v="3508" actId="27803"/>
          <ac:spMkLst>
            <pc:docMk/>
            <pc:sldMk cId="767519772" sldId="268"/>
            <ac:spMk id="7874" creationId="{8FDFD461-EBA5-9AD2-72FF-6097ADA45162}"/>
          </ac:spMkLst>
        </pc:spChg>
        <pc:spChg chg="mod">
          <ac:chgData name="One Skill" userId="8d49c830ac36a521" providerId="LiveId" clId="{EA354719-4A8A-47E8-A6A4-79A949610386}" dt="2024-04-18T13:40:59.976" v="3508" actId="27803"/>
          <ac:spMkLst>
            <pc:docMk/>
            <pc:sldMk cId="767519772" sldId="268"/>
            <ac:spMk id="7875" creationId="{3ECD432C-2105-7ECA-E355-0A87BD48DBC6}"/>
          </ac:spMkLst>
        </pc:spChg>
        <pc:spChg chg="mod">
          <ac:chgData name="One Skill" userId="8d49c830ac36a521" providerId="LiveId" clId="{EA354719-4A8A-47E8-A6A4-79A949610386}" dt="2024-04-18T13:40:59.976" v="3508" actId="27803"/>
          <ac:spMkLst>
            <pc:docMk/>
            <pc:sldMk cId="767519772" sldId="268"/>
            <ac:spMk id="7876" creationId="{15BDD4FF-9B77-FEDA-876F-9F01B820F381}"/>
          </ac:spMkLst>
        </pc:spChg>
        <pc:spChg chg="mod">
          <ac:chgData name="One Skill" userId="8d49c830ac36a521" providerId="LiveId" clId="{EA354719-4A8A-47E8-A6A4-79A949610386}" dt="2024-04-18T13:40:59.976" v="3508" actId="27803"/>
          <ac:spMkLst>
            <pc:docMk/>
            <pc:sldMk cId="767519772" sldId="268"/>
            <ac:spMk id="7877" creationId="{89E8206D-5163-98DA-291A-FD04D5A04F1B}"/>
          </ac:spMkLst>
        </pc:spChg>
        <pc:spChg chg="mod">
          <ac:chgData name="One Skill" userId="8d49c830ac36a521" providerId="LiveId" clId="{EA354719-4A8A-47E8-A6A4-79A949610386}" dt="2024-04-18T13:40:59.976" v="3508" actId="27803"/>
          <ac:spMkLst>
            <pc:docMk/>
            <pc:sldMk cId="767519772" sldId="268"/>
            <ac:spMk id="7878" creationId="{748B4224-ED60-EFEE-2AEA-11F9F6F412A5}"/>
          </ac:spMkLst>
        </pc:spChg>
        <pc:spChg chg="mod">
          <ac:chgData name="One Skill" userId="8d49c830ac36a521" providerId="LiveId" clId="{EA354719-4A8A-47E8-A6A4-79A949610386}" dt="2024-04-18T13:40:59.976" v="3508" actId="27803"/>
          <ac:spMkLst>
            <pc:docMk/>
            <pc:sldMk cId="767519772" sldId="268"/>
            <ac:spMk id="7879" creationId="{67C08C51-C307-C8A9-CF9A-97D329042051}"/>
          </ac:spMkLst>
        </pc:spChg>
        <pc:spChg chg="mod">
          <ac:chgData name="One Skill" userId="8d49c830ac36a521" providerId="LiveId" clId="{EA354719-4A8A-47E8-A6A4-79A949610386}" dt="2024-04-18T13:40:59.976" v="3508" actId="27803"/>
          <ac:spMkLst>
            <pc:docMk/>
            <pc:sldMk cId="767519772" sldId="268"/>
            <ac:spMk id="7880" creationId="{65EC260B-79AC-3761-A544-09F878C39B27}"/>
          </ac:spMkLst>
        </pc:spChg>
        <pc:spChg chg="mod">
          <ac:chgData name="One Skill" userId="8d49c830ac36a521" providerId="LiveId" clId="{EA354719-4A8A-47E8-A6A4-79A949610386}" dt="2024-04-18T13:40:59.976" v="3508" actId="27803"/>
          <ac:spMkLst>
            <pc:docMk/>
            <pc:sldMk cId="767519772" sldId="268"/>
            <ac:spMk id="7881" creationId="{915FC3FC-B943-E6BC-AA13-C869706B3098}"/>
          </ac:spMkLst>
        </pc:spChg>
        <pc:spChg chg="mod">
          <ac:chgData name="One Skill" userId="8d49c830ac36a521" providerId="LiveId" clId="{EA354719-4A8A-47E8-A6A4-79A949610386}" dt="2024-04-18T13:40:59.976" v="3508" actId="27803"/>
          <ac:spMkLst>
            <pc:docMk/>
            <pc:sldMk cId="767519772" sldId="268"/>
            <ac:spMk id="7882" creationId="{6EA95D07-14A1-B882-FF20-CE2504B8E401}"/>
          </ac:spMkLst>
        </pc:spChg>
        <pc:spChg chg="mod">
          <ac:chgData name="One Skill" userId="8d49c830ac36a521" providerId="LiveId" clId="{EA354719-4A8A-47E8-A6A4-79A949610386}" dt="2024-04-18T13:40:59.976" v="3508" actId="27803"/>
          <ac:spMkLst>
            <pc:docMk/>
            <pc:sldMk cId="767519772" sldId="268"/>
            <ac:spMk id="7883" creationId="{D41F405C-20FC-5A12-2B4E-C54DB4BBA9E1}"/>
          </ac:spMkLst>
        </pc:spChg>
        <pc:spChg chg="mod">
          <ac:chgData name="One Skill" userId="8d49c830ac36a521" providerId="LiveId" clId="{EA354719-4A8A-47E8-A6A4-79A949610386}" dt="2024-04-18T13:40:59.976" v="3508" actId="27803"/>
          <ac:spMkLst>
            <pc:docMk/>
            <pc:sldMk cId="767519772" sldId="268"/>
            <ac:spMk id="7884" creationId="{30900BD3-5538-AF4E-BCC7-C3E399C9FC83}"/>
          </ac:spMkLst>
        </pc:spChg>
        <pc:spChg chg="mod">
          <ac:chgData name="One Skill" userId="8d49c830ac36a521" providerId="LiveId" clId="{EA354719-4A8A-47E8-A6A4-79A949610386}" dt="2024-04-18T13:40:59.976" v="3508" actId="27803"/>
          <ac:spMkLst>
            <pc:docMk/>
            <pc:sldMk cId="767519772" sldId="268"/>
            <ac:spMk id="7885" creationId="{F6734895-DD88-5C92-E9C7-D3B66A580BA1}"/>
          </ac:spMkLst>
        </pc:spChg>
        <pc:spChg chg="mod">
          <ac:chgData name="One Skill" userId="8d49c830ac36a521" providerId="LiveId" clId="{EA354719-4A8A-47E8-A6A4-79A949610386}" dt="2024-04-18T13:40:59.976" v="3508" actId="27803"/>
          <ac:spMkLst>
            <pc:docMk/>
            <pc:sldMk cId="767519772" sldId="268"/>
            <ac:spMk id="7886" creationId="{BD3EC373-D9DF-CBCC-8651-20D49F43C0F2}"/>
          </ac:spMkLst>
        </pc:spChg>
        <pc:spChg chg="mod">
          <ac:chgData name="One Skill" userId="8d49c830ac36a521" providerId="LiveId" clId="{EA354719-4A8A-47E8-A6A4-79A949610386}" dt="2024-04-18T13:40:59.976" v="3508" actId="27803"/>
          <ac:spMkLst>
            <pc:docMk/>
            <pc:sldMk cId="767519772" sldId="268"/>
            <ac:spMk id="7887" creationId="{37D60244-2E9C-C36A-4744-FBD712A1F55F}"/>
          </ac:spMkLst>
        </pc:spChg>
        <pc:spChg chg="mod">
          <ac:chgData name="One Skill" userId="8d49c830ac36a521" providerId="LiveId" clId="{EA354719-4A8A-47E8-A6A4-79A949610386}" dt="2024-04-18T13:40:59.976" v="3508" actId="27803"/>
          <ac:spMkLst>
            <pc:docMk/>
            <pc:sldMk cId="767519772" sldId="268"/>
            <ac:spMk id="7888" creationId="{56CB8907-7024-6447-8AE2-4D8289AEA8C5}"/>
          </ac:spMkLst>
        </pc:spChg>
        <pc:spChg chg="mod">
          <ac:chgData name="One Skill" userId="8d49c830ac36a521" providerId="LiveId" clId="{EA354719-4A8A-47E8-A6A4-79A949610386}" dt="2024-04-18T13:40:59.976" v="3508" actId="27803"/>
          <ac:spMkLst>
            <pc:docMk/>
            <pc:sldMk cId="767519772" sldId="268"/>
            <ac:spMk id="7889" creationId="{8978B8FA-2452-5695-C41B-FD529E9DBB03}"/>
          </ac:spMkLst>
        </pc:spChg>
        <pc:spChg chg="mod">
          <ac:chgData name="One Skill" userId="8d49c830ac36a521" providerId="LiveId" clId="{EA354719-4A8A-47E8-A6A4-79A949610386}" dt="2024-04-18T13:40:59.976" v="3508" actId="27803"/>
          <ac:spMkLst>
            <pc:docMk/>
            <pc:sldMk cId="767519772" sldId="268"/>
            <ac:spMk id="7890" creationId="{91B7E842-BFB6-4CB9-135E-65622CA4DD24}"/>
          </ac:spMkLst>
        </pc:spChg>
        <pc:spChg chg="mod">
          <ac:chgData name="One Skill" userId="8d49c830ac36a521" providerId="LiveId" clId="{EA354719-4A8A-47E8-A6A4-79A949610386}" dt="2024-04-18T13:40:59.976" v="3508" actId="27803"/>
          <ac:spMkLst>
            <pc:docMk/>
            <pc:sldMk cId="767519772" sldId="268"/>
            <ac:spMk id="7891" creationId="{6EB8B1A7-08FD-BD43-093D-3BD35FEEAA3D}"/>
          </ac:spMkLst>
        </pc:spChg>
        <pc:spChg chg="mod">
          <ac:chgData name="One Skill" userId="8d49c830ac36a521" providerId="LiveId" clId="{EA354719-4A8A-47E8-A6A4-79A949610386}" dt="2024-04-18T13:40:59.976" v="3508" actId="27803"/>
          <ac:spMkLst>
            <pc:docMk/>
            <pc:sldMk cId="767519772" sldId="268"/>
            <ac:spMk id="7892" creationId="{8F2F2815-D8B4-C119-4FA8-F53A8A41D9D2}"/>
          </ac:spMkLst>
        </pc:spChg>
        <pc:spChg chg="mod">
          <ac:chgData name="One Skill" userId="8d49c830ac36a521" providerId="LiveId" clId="{EA354719-4A8A-47E8-A6A4-79A949610386}" dt="2024-04-18T13:40:59.976" v="3508" actId="27803"/>
          <ac:spMkLst>
            <pc:docMk/>
            <pc:sldMk cId="767519772" sldId="268"/>
            <ac:spMk id="7893" creationId="{BA02921D-F4CE-82E3-AE34-D7E7F695154A}"/>
          </ac:spMkLst>
        </pc:spChg>
        <pc:spChg chg="mod">
          <ac:chgData name="One Skill" userId="8d49c830ac36a521" providerId="LiveId" clId="{EA354719-4A8A-47E8-A6A4-79A949610386}" dt="2024-04-18T13:40:59.976" v="3508" actId="27803"/>
          <ac:spMkLst>
            <pc:docMk/>
            <pc:sldMk cId="767519772" sldId="268"/>
            <ac:spMk id="7894" creationId="{32813BFE-956F-8D97-2A3F-CE3AF3534610}"/>
          </ac:spMkLst>
        </pc:spChg>
        <pc:spChg chg="mod">
          <ac:chgData name="One Skill" userId="8d49c830ac36a521" providerId="LiveId" clId="{EA354719-4A8A-47E8-A6A4-79A949610386}" dt="2024-04-18T13:40:59.976" v="3508" actId="27803"/>
          <ac:spMkLst>
            <pc:docMk/>
            <pc:sldMk cId="767519772" sldId="268"/>
            <ac:spMk id="7895" creationId="{FEBEF332-C029-88C9-DE29-BFB2E13A0983}"/>
          </ac:spMkLst>
        </pc:spChg>
        <pc:spChg chg="mod">
          <ac:chgData name="One Skill" userId="8d49c830ac36a521" providerId="LiveId" clId="{EA354719-4A8A-47E8-A6A4-79A949610386}" dt="2024-04-18T13:40:59.976" v="3508" actId="27803"/>
          <ac:spMkLst>
            <pc:docMk/>
            <pc:sldMk cId="767519772" sldId="268"/>
            <ac:spMk id="7896" creationId="{EBAD0BBC-EE52-CA8E-1412-9B84DC3DFC38}"/>
          </ac:spMkLst>
        </pc:spChg>
        <pc:spChg chg="mod">
          <ac:chgData name="One Skill" userId="8d49c830ac36a521" providerId="LiveId" clId="{EA354719-4A8A-47E8-A6A4-79A949610386}" dt="2024-04-18T13:40:59.976" v="3508" actId="27803"/>
          <ac:spMkLst>
            <pc:docMk/>
            <pc:sldMk cId="767519772" sldId="268"/>
            <ac:spMk id="7897" creationId="{E8D9775A-ADA2-882E-BE2A-DB6A79646F26}"/>
          </ac:spMkLst>
        </pc:spChg>
        <pc:spChg chg="mod">
          <ac:chgData name="One Skill" userId="8d49c830ac36a521" providerId="LiveId" clId="{EA354719-4A8A-47E8-A6A4-79A949610386}" dt="2024-04-18T13:40:59.976" v="3508" actId="27803"/>
          <ac:spMkLst>
            <pc:docMk/>
            <pc:sldMk cId="767519772" sldId="268"/>
            <ac:spMk id="7898" creationId="{1ADD88B4-A7BD-C576-C786-3D5E073D8E01}"/>
          </ac:spMkLst>
        </pc:spChg>
        <pc:spChg chg="mod">
          <ac:chgData name="One Skill" userId="8d49c830ac36a521" providerId="LiveId" clId="{EA354719-4A8A-47E8-A6A4-79A949610386}" dt="2024-04-18T13:40:59.976" v="3508" actId="27803"/>
          <ac:spMkLst>
            <pc:docMk/>
            <pc:sldMk cId="767519772" sldId="268"/>
            <ac:spMk id="7899" creationId="{100CCDC6-6DF4-9AF0-064F-FFA5E0788A1C}"/>
          </ac:spMkLst>
        </pc:spChg>
        <pc:spChg chg="mod">
          <ac:chgData name="One Skill" userId="8d49c830ac36a521" providerId="LiveId" clId="{EA354719-4A8A-47E8-A6A4-79A949610386}" dt="2024-04-18T13:40:59.976" v="3508" actId="27803"/>
          <ac:spMkLst>
            <pc:docMk/>
            <pc:sldMk cId="767519772" sldId="268"/>
            <ac:spMk id="7900" creationId="{CB909F3B-F539-31C5-1227-06EADCD4DD7C}"/>
          </ac:spMkLst>
        </pc:spChg>
        <pc:spChg chg="mod">
          <ac:chgData name="One Skill" userId="8d49c830ac36a521" providerId="LiveId" clId="{EA354719-4A8A-47E8-A6A4-79A949610386}" dt="2024-04-18T13:40:59.976" v="3508" actId="27803"/>
          <ac:spMkLst>
            <pc:docMk/>
            <pc:sldMk cId="767519772" sldId="268"/>
            <ac:spMk id="7901" creationId="{30E18BCF-13B6-6889-A2FC-4A0E4AFFFF6A}"/>
          </ac:spMkLst>
        </pc:spChg>
        <pc:spChg chg="mod">
          <ac:chgData name="One Skill" userId="8d49c830ac36a521" providerId="LiveId" clId="{EA354719-4A8A-47E8-A6A4-79A949610386}" dt="2024-04-18T13:40:59.976" v="3508" actId="27803"/>
          <ac:spMkLst>
            <pc:docMk/>
            <pc:sldMk cId="767519772" sldId="268"/>
            <ac:spMk id="7902" creationId="{91ED62AC-61CD-0F87-7E93-C5E2789C160A}"/>
          </ac:spMkLst>
        </pc:spChg>
        <pc:spChg chg="mod">
          <ac:chgData name="One Skill" userId="8d49c830ac36a521" providerId="LiveId" clId="{EA354719-4A8A-47E8-A6A4-79A949610386}" dt="2024-04-18T13:40:59.976" v="3508" actId="27803"/>
          <ac:spMkLst>
            <pc:docMk/>
            <pc:sldMk cId="767519772" sldId="268"/>
            <ac:spMk id="7903" creationId="{A115F6AC-5DD7-076F-EA4B-D568306DB098}"/>
          </ac:spMkLst>
        </pc:spChg>
        <pc:spChg chg="mod">
          <ac:chgData name="One Skill" userId="8d49c830ac36a521" providerId="LiveId" clId="{EA354719-4A8A-47E8-A6A4-79A949610386}" dt="2024-04-18T13:40:59.976" v="3508" actId="27803"/>
          <ac:spMkLst>
            <pc:docMk/>
            <pc:sldMk cId="767519772" sldId="268"/>
            <ac:spMk id="7904" creationId="{8D8F439B-BB49-2098-61BC-E5594A3DF1AE}"/>
          </ac:spMkLst>
        </pc:spChg>
        <pc:spChg chg="mod">
          <ac:chgData name="One Skill" userId="8d49c830ac36a521" providerId="LiveId" clId="{EA354719-4A8A-47E8-A6A4-79A949610386}" dt="2024-04-18T13:40:59.976" v="3508" actId="27803"/>
          <ac:spMkLst>
            <pc:docMk/>
            <pc:sldMk cId="767519772" sldId="268"/>
            <ac:spMk id="7905" creationId="{71276EA4-543E-E25B-5CB6-59090708CDC5}"/>
          </ac:spMkLst>
        </pc:spChg>
        <pc:spChg chg="mod">
          <ac:chgData name="One Skill" userId="8d49c830ac36a521" providerId="LiveId" clId="{EA354719-4A8A-47E8-A6A4-79A949610386}" dt="2024-04-18T13:40:59.976" v="3508" actId="27803"/>
          <ac:spMkLst>
            <pc:docMk/>
            <pc:sldMk cId="767519772" sldId="268"/>
            <ac:spMk id="7906" creationId="{CB555693-3935-DC2D-AA9A-26BA57FE25B3}"/>
          </ac:spMkLst>
        </pc:spChg>
        <pc:spChg chg="mod">
          <ac:chgData name="One Skill" userId="8d49c830ac36a521" providerId="LiveId" clId="{EA354719-4A8A-47E8-A6A4-79A949610386}" dt="2024-04-18T13:40:59.976" v="3508" actId="27803"/>
          <ac:spMkLst>
            <pc:docMk/>
            <pc:sldMk cId="767519772" sldId="268"/>
            <ac:spMk id="7907" creationId="{142B03D9-FFCE-59BC-E89F-50BE044B344E}"/>
          </ac:spMkLst>
        </pc:spChg>
        <pc:spChg chg="mod">
          <ac:chgData name="One Skill" userId="8d49c830ac36a521" providerId="LiveId" clId="{EA354719-4A8A-47E8-A6A4-79A949610386}" dt="2024-04-18T13:40:59.976" v="3508" actId="27803"/>
          <ac:spMkLst>
            <pc:docMk/>
            <pc:sldMk cId="767519772" sldId="268"/>
            <ac:spMk id="7908" creationId="{A0CF6010-94AF-F202-DBE9-6DD11DE99893}"/>
          </ac:spMkLst>
        </pc:spChg>
        <pc:spChg chg="mod">
          <ac:chgData name="One Skill" userId="8d49c830ac36a521" providerId="LiveId" clId="{EA354719-4A8A-47E8-A6A4-79A949610386}" dt="2024-04-18T13:40:59.976" v="3508" actId="27803"/>
          <ac:spMkLst>
            <pc:docMk/>
            <pc:sldMk cId="767519772" sldId="268"/>
            <ac:spMk id="7909" creationId="{FEB4444F-5BC5-8C2F-A8CA-EA01A1423432}"/>
          </ac:spMkLst>
        </pc:spChg>
        <pc:spChg chg="mod">
          <ac:chgData name="One Skill" userId="8d49c830ac36a521" providerId="LiveId" clId="{EA354719-4A8A-47E8-A6A4-79A949610386}" dt="2024-04-18T13:40:59.976" v="3508" actId="27803"/>
          <ac:spMkLst>
            <pc:docMk/>
            <pc:sldMk cId="767519772" sldId="268"/>
            <ac:spMk id="7910" creationId="{67A80020-9BB1-DF33-F2B0-DCF2148860E1}"/>
          </ac:spMkLst>
        </pc:spChg>
        <pc:spChg chg="mod">
          <ac:chgData name="One Skill" userId="8d49c830ac36a521" providerId="LiveId" clId="{EA354719-4A8A-47E8-A6A4-79A949610386}" dt="2024-04-18T13:40:59.976" v="3508" actId="27803"/>
          <ac:spMkLst>
            <pc:docMk/>
            <pc:sldMk cId="767519772" sldId="268"/>
            <ac:spMk id="7911" creationId="{5BD602E0-5A14-89BB-72AD-3CC7EEA4575B}"/>
          </ac:spMkLst>
        </pc:spChg>
        <pc:spChg chg="mod">
          <ac:chgData name="One Skill" userId="8d49c830ac36a521" providerId="LiveId" clId="{EA354719-4A8A-47E8-A6A4-79A949610386}" dt="2024-04-18T13:40:59.976" v="3508" actId="27803"/>
          <ac:spMkLst>
            <pc:docMk/>
            <pc:sldMk cId="767519772" sldId="268"/>
            <ac:spMk id="7912" creationId="{9D4C320D-AB01-62F1-9A0A-3FCE511A189C}"/>
          </ac:spMkLst>
        </pc:spChg>
        <pc:spChg chg="mod">
          <ac:chgData name="One Skill" userId="8d49c830ac36a521" providerId="LiveId" clId="{EA354719-4A8A-47E8-A6A4-79A949610386}" dt="2024-04-18T13:40:59.976" v="3508" actId="27803"/>
          <ac:spMkLst>
            <pc:docMk/>
            <pc:sldMk cId="767519772" sldId="268"/>
            <ac:spMk id="7913" creationId="{B9105DE8-AC76-6E07-6088-FAA419B8ED6A}"/>
          </ac:spMkLst>
        </pc:spChg>
        <pc:spChg chg="mod">
          <ac:chgData name="One Skill" userId="8d49c830ac36a521" providerId="LiveId" clId="{EA354719-4A8A-47E8-A6A4-79A949610386}" dt="2024-04-18T13:40:59.976" v="3508" actId="27803"/>
          <ac:spMkLst>
            <pc:docMk/>
            <pc:sldMk cId="767519772" sldId="268"/>
            <ac:spMk id="7914" creationId="{1EF7E24B-4203-C97C-A93B-408461F09FC4}"/>
          </ac:spMkLst>
        </pc:spChg>
        <pc:spChg chg="mod">
          <ac:chgData name="One Skill" userId="8d49c830ac36a521" providerId="LiveId" clId="{EA354719-4A8A-47E8-A6A4-79A949610386}" dt="2024-04-18T13:40:59.976" v="3508" actId="27803"/>
          <ac:spMkLst>
            <pc:docMk/>
            <pc:sldMk cId="767519772" sldId="268"/>
            <ac:spMk id="7915" creationId="{FD88F8CB-6E90-9E98-345E-E16D41E03809}"/>
          </ac:spMkLst>
        </pc:spChg>
        <pc:spChg chg="mod">
          <ac:chgData name="One Skill" userId="8d49c830ac36a521" providerId="LiveId" clId="{EA354719-4A8A-47E8-A6A4-79A949610386}" dt="2024-04-18T13:40:59.976" v="3508" actId="27803"/>
          <ac:spMkLst>
            <pc:docMk/>
            <pc:sldMk cId="767519772" sldId="268"/>
            <ac:spMk id="7916" creationId="{37006E71-6690-8054-9EAF-DF0B5BBEE15C}"/>
          </ac:spMkLst>
        </pc:spChg>
        <pc:spChg chg="mod">
          <ac:chgData name="One Skill" userId="8d49c830ac36a521" providerId="LiveId" clId="{EA354719-4A8A-47E8-A6A4-79A949610386}" dt="2024-04-18T13:40:59.976" v="3508" actId="27803"/>
          <ac:spMkLst>
            <pc:docMk/>
            <pc:sldMk cId="767519772" sldId="268"/>
            <ac:spMk id="7917" creationId="{F4BBAF73-88EC-5BA5-C204-AC3C56F14486}"/>
          </ac:spMkLst>
        </pc:spChg>
        <pc:spChg chg="mod">
          <ac:chgData name="One Skill" userId="8d49c830ac36a521" providerId="LiveId" clId="{EA354719-4A8A-47E8-A6A4-79A949610386}" dt="2024-04-18T13:40:59.976" v="3508" actId="27803"/>
          <ac:spMkLst>
            <pc:docMk/>
            <pc:sldMk cId="767519772" sldId="268"/>
            <ac:spMk id="7918" creationId="{1172E8FD-0923-DCAC-B2F7-891C19E8CE1F}"/>
          </ac:spMkLst>
        </pc:spChg>
        <pc:spChg chg="mod">
          <ac:chgData name="One Skill" userId="8d49c830ac36a521" providerId="LiveId" clId="{EA354719-4A8A-47E8-A6A4-79A949610386}" dt="2024-04-18T13:40:59.976" v="3508" actId="27803"/>
          <ac:spMkLst>
            <pc:docMk/>
            <pc:sldMk cId="767519772" sldId="268"/>
            <ac:spMk id="7919" creationId="{BDC59AD9-D68A-FF09-8A67-919D095439A0}"/>
          </ac:spMkLst>
        </pc:spChg>
        <pc:spChg chg="mod">
          <ac:chgData name="One Skill" userId="8d49c830ac36a521" providerId="LiveId" clId="{EA354719-4A8A-47E8-A6A4-79A949610386}" dt="2024-04-18T13:40:59.976" v="3508" actId="27803"/>
          <ac:spMkLst>
            <pc:docMk/>
            <pc:sldMk cId="767519772" sldId="268"/>
            <ac:spMk id="7920" creationId="{A6ED0BD8-73D2-6E43-80F7-5A8E0FB331E1}"/>
          </ac:spMkLst>
        </pc:spChg>
        <pc:spChg chg="mod">
          <ac:chgData name="One Skill" userId="8d49c830ac36a521" providerId="LiveId" clId="{EA354719-4A8A-47E8-A6A4-79A949610386}" dt="2024-04-18T13:40:59.976" v="3508" actId="27803"/>
          <ac:spMkLst>
            <pc:docMk/>
            <pc:sldMk cId="767519772" sldId="268"/>
            <ac:spMk id="7921" creationId="{9A5B7503-6C78-1536-2EF6-031463A8943E}"/>
          </ac:spMkLst>
        </pc:spChg>
        <pc:spChg chg="mod">
          <ac:chgData name="One Skill" userId="8d49c830ac36a521" providerId="LiveId" clId="{EA354719-4A8A-47E8-A6A4-79A949610386}" dt="2024-04-18T13:40:59.976" v="3508" actId="27803"/>
          <ac:spMkLst>
            <pc:docMk/>
            <pc:sldMk cId="767519772" sldId="268"/>
            <ac:spMk id="7922" creationId="{A460628F-64BD-1EE1-8DAA-F7C76F1E1818}"/>
          </ac:spMkLst>
        </pc:spChg>
        <pc:spChg chg="mod">
          <ac:chgData name="One Skill" userId="8d49c830ac36a521" providerId="LiveId" clId="{EA354719-4A8A-47E8-A6A4-79A949610386}" dt="2024-04-18T13:40:59.976" v="3508" actId="27803"/>
          <ac:spMkLst>
            <pc:docMk/>
            <pc:sldMk cId="767519772" sldId="268"/>
            <ac:spMk id="7923" creationId="{7024FAE1-EA54-D9B9-1D92-14D4D5EC6375}"/>
          </ac:spMkLst>
        </pc:spChg>
        <pc:spChg chg="mod">
          <ac:chgData name="One Skill" userId="8d49c830ac36a521" providerId="LiveId" clId="{EA354719-4A8A-47E8-A6A4-79A949610386}" dt="2024-04-18T13:40:59.976" v="3508" actId="27803"/>
          <ac:spMkLst>
            <pc:docMk/>
            <pc:sldMk cId="767519772" sldId="268"/>
            <ac:spMk id="7924" creationId="{DCE87C55-D8C4-9E1B-4272-00A976C45DFE}"/>
          </ac:spMkLst>
        </pc:spChg>
        <pc:spChg chg="mod">
          <ac:chgData name="One Skill" userId="8d49c830ac36a521" providerId="LiveId" clId="{EA354719-4A8A-47E8-A6A4-79A949610386}" dt="2024-04-18T13:40:59.976" v="3508" actId="27803"/>
          <ac:spMkLst>
            <pc:docMk/>
            <pc:sldMk cId="767519772" sldId="268"/>
            <ac:spMk id="7925" creationId="{3D3CF742-4097-D0C7-23A9-5BE641B64722}"/>
          </ac:spMkLst>
        </pc:spChg>
        <pc:spChg chg="mod">
          <ac:chgData name="One Skill" userId="8d49c830ac36a521" providerId="LiveId" clId="{EA354719-4A8A-47E8-A6A4-79A949610386}" dt="2024-04-18T13:40:59.976" v="3508" actId="27803"/>
          <ac:spMkLst>
            <pc:docMk/>
            <pc:sldMk cId="767519772" sldId="268"/>
            <ac:spMk id="7926" creationId="{D6B16746-5C0E-42EB-1178-3F6B49933420}"/>
          </ac:spMkLst>
        </pc:spChg>
        <pc:spChg chg="mod">
          <ac:chgData name="One Skill" userId="8d49c830ac36a521" providerId="LiveId" clId="{EA354719-4A8A-47E8-A6A4-79A949610386}" dt="2024-04-18T13:40:59.976" v="3508" actId="27803"/>
          <ac:spMkLst>
            <pc:docMk/>
            <pc:sldMk cId="767519772" sldId="268"/>
            <ac:spMk id="7927" creationId="{826EDCBC-C90B-B5F2-3D5E-35DC061F8D23}"/>
          </ac:spMkLst>
        </pc:spChg>
        <pc:spChg chg="mod">
          <ac:chgData name="One Skill" userId="8d49c830ac36a521" providerId="LiveId" clId="{EA354719-4A8A-47E8-A6A4-79A949610386}" dt="2024-04-18T13:40:59.976" v="3508" actId="27803"/>
          <ac:spMkLst>
            <pc:docMk/>
            <pc:sldMk cId="767519772" sldId="268"/>
            <ac:spMk id="7928" creationId="{CFA49D68-DBA4-91CF-9414-5884E6051000}"/>
          </ac:spMkLst>
        </pc:spChg>
        <pc:spChg chg="mod">
          <ac:chgData name="One Skill" userId="8d49c830ac36a521" providerId="LiveId" clId="{EA354719-4A8A-47E8-A6A4-79A949610386}" dt="2024-04-18T13:40:59.976" v="3508" actId="27803"/>
          <ac:spMkLst>
            <pc:docMk/>
            <pc:sldMk cId="767519772" sldId="268"/>
            <ac:spMk id="7929" creationId="{D24FE94F-CE40-147E-3915-8070BF7D13ED}"/>
          </ac:spMkLst>
        </pc:spChg>
        <pc:spChg chg="mod">
          <ac:chgData name="One Skill" userId="8d49c830ac36a521" providerId="LiveId" clId="{EA354719-4A8A-47E8-A6A4-79A949610386}" dt="2024-04-18T13:40:59.976" v="3508" actId="27803"/>
          <ac:spMkLst>
            <pc:docMk/>
            <pc:sldMk cId="767519772" sldId="268"/>
            <ac:spMk id="7930" creationId="{25C8022D-26A7-50F2-24D1-A8844578948D}"/>
          </ac:spMkLst>
        </pc:spChg>
        <pc:spChg chg="mod">
          <ac:chgData name="One Skill" userId="8d49c830ac36a521" providerId="LiveId" clId="{EA354719-4A8A-47E8-A6A4-79A949610386}" dt="2024-04-18T13:40:59.976" v="3508" actId="27803"/>
          <ac:spMkLst>
            <pc:docMk/>
            <pc:sldMk cId="767519772" sldId="268"/>
            <ac:spMk id="7931" creationId="{A70F83DE-2D2E-98E5-9E9B-CDBE0B2B62B0}"/>
          </ac:spMkLst>
        </pc:spChg>
        <pc:spChg chg="mod">
          <ac:chgData name="One Skill" userId="8d49c830ac36a521" providerId="LiveId" clId="{EA354719-4A8A-47E8-A6A4-79A949610386}" dt="2024-04-18T13:40:59.976" v="3508" actId="27803"/>
          <ac:spMkLst>
            <pc:docMk/>
            <pc:sldMk cId="767519772" sldId="268"/>
            <ac:spMk id="7932" creationId="{2F971001-CBBD-FD34-2D11-EC187E6C7E45}"/>
          </ac:spMkLst>
        </pc:spChg>
        <pc:spChg chg="mod">
          <ac:chgData name="One Skill" userId="8d49c830ac36a521" providerId="LiveId" clId="{EA354719-4A8A-47E8-A6A4-79A949610386}" dt="2024-04-18T13:40:59.976" v="3508" actId="27803"/>
          <ac:spMkLst>
            <pc:docMk/>
            <pc:sldMk cId="767519772" sldId="268"/>
            <ac:spMk id="7933" creationId="{C230284E-E878-522D-D593-42B1523F5043}"/>
          </ac:spMkLst>
        </pc:spChg>
        <pc:spChg chg="mod">
          <ac:chgData name="One Skill" userId="8d49c830ac36a521" providerId="LiveId" clId="{EA354719-4A8A-47E8-A6A4-79A949610386}" dt="2024-04-18T13:40:59.976" v="3508" actId="27803"/>
          <ac:spMkLst>
            <pc:docMk/>
            <pc:sldMk cId="767519772" sldId="268"/>
            <ac:spMk id="7934" creationId="{C024CD01-3489-6400-D3A8-21B35560214D}"/>
          </ac:spMkLst>
        </pc:spChg>
        <pc:spChg chg="mod">
          <ac:chgData name="One Skill" userId="8d49c830ac36a521" providerId="LiveId" clId="{EA354719-4A8A-47E8-A6A4-79A949610386}" dt="2024-04-18T13:40:59.976" v="3508" actId="27803"/>
          <ac:spMkLst>
            <pc:docMk/>
            <pc:sldMk cId="767519772" sldId="268"/>
            <ac:spMk id="7935" creationId="{4CD8D26D-6DC0-8029-5A22-AF8A56B50163}"/>
          </ac:spMkLst>
        </pc:spChg>
        <pc:spChg chg="mod">
          <ac:chgData name="One Skill" userId="8d49c830ac36a521" providerId="LiveId" clId="{EA354719-4A8A-47E8-A6A4-79A949610386}" dt="2024-04-18T13:40:59.976" v="3508" actId="27803"/>
          <ac:spMkLst>
            <pc:docMk/>
            <pc:sldMk cId="767519772" sldId="268"/>
            <ac:spMk id="7936" creationId="{07E357F5-615C-B419-E962-B05F35EF37EB}"/>
          </ac:spMkLst>
        </pc:spChg>
        <pc:spChg chg="mod">
          <ac:chgData name="One Skill" userId="8d49c830ac36a521" providerId="LiveId" clId="{EA354719-4A8A-47E8-A6A4-79A949610386}" dt="2024-04-18T13:40:59.976" v="3508" actId="27803"/>
          <ac:spMkLst>
            <pc:docMk/>
            <pc:sldMk cId="767519772" sldId="268"/>
            <ac:spMk id="7937" creationId="{2D700AB4-95CB-11F3-8839-E9213AE097E8}"/>
          </ac:spMkLst>
        </pc:spChg>
        <pc:spChg chg="mod">
          <ac:chgData name="One Skill" userId="8d49c830ac36a521" providerId="LiveId" clId="{EA354719-4A8A-47E8-A6A4-79A949610386}" dt="2024-04-18T13:40:59.976" v="3508" actId="27803"/>
          <ac:spMkLst>
            <pc:docMk/>
            <pc:sldMk cId="767519772" sldId="268"/>
            <ac:spMk id="7938" creationId="{DCFBCAA9-D245-C8DF-51CF-D441792A551B}"/>
          </ac:spMkLst>
        </pc:spChg>
        <pc:spChg chg="mod">
          <ac:chgData name="One Skill" userId="8d49c830ac36a521" providerId="LiveId" clId="{EA354719-4A8A-47E8-A6A4-79A949610386}" dt="2024-04-18T13:40:59.976" v="3508" actId="27803"/>
          <ac:spMkLst>
            <pc:docMk/>
            <pc:sldMk cId="767519772" sldId="268"/>
            <ac:spMk id="7939" creationId="{447EC061-DE21-7857-3246-D92A597DE878}"/>
          </ac:spMkLst>
        </pc:spChg>
        <pc:spChg chg="mod">
          <ac:chgData name="One Skill" userId="8d49c830ac36a521" providerId="LiveId" clId="{EA354719-4A8A-47E8-A6A4-79A949610386}" dt="2024-04-18T13:40:59.976" v="3508" actId="27803"/>
          <ac:spMkLst>
            <pc:docMk/>
            <pc:sldMk cId="767519772" sldId="268"/>
            <ac:spMk id="7940" creationId="{00C5920D-6F37-F4C8-70CA-30E16B2DDE7B}"/>
          </ac:spMkLst>
        </pc:spChg>
        <pc:spChg chg="mod">
          <ac:chgData name="One Skill" userId="8d49c830ac36a521" providerId="LiveId" clId="{EA354719-4A8A-47E8-A6A4-79A949610386}" dt="2024-04-18T13:40:59.976" v="3508" actId="27803"/>
          <ac:spMkLst>
            <pc:docMk/>
            <pc:sldMk cId="767519772" sldId="268"/>
            <ac:spMk id="7941" creationId="{F4C931C9-2ED1-07BB-E916-545CBA3DA917}"/>
          </ac:spMkLst>
        </pc:spChg>
        <pc:spChg chg="mod">
          <ac:chgData name="One Skill" userId="8d49c830ac36a521" providerId="LiveId" clId="{EA354719-4A8A-47E8-A6A4-79A949610386}" dt="2024-04-18T13:40:59.976" v="3508" actId="27803"/>
          <ac:spMkLst>
            <pc:docMk/>
            <pc:sldMk cId="767519772" sldId="268"/>
            <ac:spMk id="7942" creationId="{85EF8838-CF45-457D-EDAC-B605524736B3}"/>
          </ac:spMkLst>
        </pc:spChg>
        <pc:spChg chg="mod">
          <ac:chgData name="One Skill" userId="8d49c830ac36a521" providerId="LiveId" clId="{EA354719-4A8A-47E8-A6A4-79A949610386}" dt="2024-04-18T13:40:59.976" v="3508" actId="27803"/>
          <ac:spMkLst>
            <pc:docMk/>
            <pc:sldMk cId="767519772" sldId="268"/>
            <ac:spMk id="7943" creationId="{52630C47-2EFD-B6AA-ADE2-2DF584B2223A}"/>
          </ac:spMkLst>
        </pc:spChg>
        <pc:spChg chg="mod">
          <ac:chgData name="One Skill" userId="8d49c830ac36a521" providerId="LiveId" clId="{EA354719-4A8A-47E8-A6A4-79A949610386}" dt="2024-04-18T13:40:59.976" v="3508" actId="27803"/>
          <ac:spMkLst>
            <pc:docMk/>
            <pc:sldMk cId="767519772" sldId="268"/>
            <ac:spMk id="7944" creationId="{24C5C8DA-9257-774E-F5D6-B96C5F593FC5}"/>
          </ac:spMkLst>
        </pc:spChg>
        <pc:spChg chg="mod">
          <ac:chgData name="One Skill" userId="8d49c830ac36a521" providerId="LiveId" clId="{EA354719-4A8A-47E8-A6A4-79A949610386}" dt="2024-04-18T13:40:59.976" v="3508" actId="27803"/>
          <ac:spMkLst>
            <pc:docMk/>
            <pc:sldMk cId="767519772" sldId="268"/>
            <ac:spMk id="7945" creationId="{8B958104-3605-10B3-7EB6-7AED3C0A0596}"/>
          </ac:spMkLst>
        </pc:spChg>
        <pc:spChg chg="mod">
          <ac:chgData name="One Skill" userId="8d49c830ac36a521" providerId="LiveId" clId="{EA354719-4A8A-47E8-A6A4-79A949610386}" dt="2024-04-18T13:40:59.976" v="3508" actId="27803"/>
          <ac:spMkLst>
            <pc:docMk/>
            <pc:sldMk cId="767519772" sldId="268"/>
            <ac:spMk id="7946" creationId="{7BD9CD98-27BC-E7C9-1EEA-9A20D156F3E3}"/>
          </ac:spMkLst>
        </pc:spChg>
        <pc:spChg chg="mod">
          <ac:chgData name="One Skill" userId="8d49c830ac36a521" providerId="LiveId" clId="{EA354719-4A8A-47E8-A6A4-79A949610386}" dt="2024-04-18T13:40:59.976" v="3508" actId="27803"/>
          <ac:spMkLst>
            <pc:docMk/>
            <pc:sldMk cId="767519772" sldId="268"/>
            <ac:spMk id="7947" creationId="{50BCB811-D04A-695F-58D8-9009284A2C93}"/>
          </ac:spMkLst>
        </pc:spChg>
        <pc:spChg chg="mod">
          <ac:chgData name="One Skill" userId="8d49c830ac36a521" providerId="LiveId" clId="{EA354719-4A8A-47E8-A6A4-79A949610386}" dt="2024-04-18T13:40:59.976" v="3508" actId="27803"/>
          <ac:spMkLst>
            <pc:docMk/>
            <pc:sldMk cId="767519772" sldId="268"/>
            <ac:spMk id="7948" creationId="{A8E2428A-C8ED-81C0-9E41-113F21855F6F}"/>
          </ac:spMkLst>
        </pc:spChg>
        <pc:spChg chg="mod">
          <ac:chgData name="One Skill" userId="8d49c830ac36a521" providerId="LiveId" clId="{EA354719-4A8A-47E8-A6A4-79A949610386}" dt="2024-04-18T13:40:59.976" v="3508" actId="27803"/>
          <ac:spMkLst>
            <pc:docMk/>
            <pc:sldMk cId="767519772" sldId="268"/>
            <ac:spMk id="7949" creationId="{37F01BC7-D1B4-027B-93F8-E06D8E2CE1F8}"/>
          </ac:spMkLst>
        </pc:spChg>
        <pc:spChg chg="mod">
          <ac:chgData name="One Skill" userId="8d49c830ac36a521" providerId="LiveId" clId="{EA354719-4A8A-47E8-A6A4-79A949610386}" dt="2024-04-18T13:40:59.976" v="3508" actId="27803"/>
          <ac:spMkLst>
            <pc:docMk/>
            <pc:sldMk cId="767519772" sldId="268"/>
            <ac:spMk id="7950" creationId="{BE12B602-8C82-86F3-0E8B-324F1E9594F1}"/>
          </ac:spMkLst>
        </pc:spChg>
        <pc:spChg chg="mod">
          <ac:chgData name="One Skill" userId="8d49c830ac36a521" providerId="LiveId" clId="{EA354719-4A8A-47E8-A6A4-79A949610386}" dt="2024-04-18T13:40:59.976" v="3508" actId="27803"/>
          <ac:spMkLst>
            <pc:docMk/>
            <pc:sldMk cId="767519772" sldId="268"/>
            <ac:spMk id="7951" creationId="{AA7573C2-8FCD-5936-D67D-CAAA188E72BB}"/>
          </ac:spMkLst>
        </pc:spChg>
        <pc:spChg chg="mod">
          <ac:chgData name="One Skill" userId="8d49c830ac36a521" providerId="LiveId" clId="{EA354719-4A8A-47E8-A6A4-79A949610386}" dt="2024-04-18T13:40:59.976" v="3508" actId="27803"/>
          <ac:spMkLst>
            <pc:docMk/>
            <pc:sldMk cId="767519772" sldId="268"/>
            <ac:spMk id="7952" creationId="{FE774EAA-3B36-3FA7-32C7-CD000720F875}"/>
          </ac:spMkLst>
        </pc:spChg>
        <pc:spChg chg="mod">
          <ac:chgData name="One Skill" userId="8d49c830ac36a521" providerId="LiveId" clId="{EA354719-4A8A-47E8-A6A4-79A949610386}" dt="2024-04-18T13:40:59.976" v="3508" actId="27803"/>
          <ac:spMkLst>
            <pc:docMk/>
            <pc:sldMk cId="767519772" sldId="268"/>
            <ac:spMk id="7953" creationId="{C4485869-67EC-6ED7-FF24-B7CFE6B64711}"/>
          </ac:spMkLst>
        </pc:spChg>
        <pc:spChg chg="mod">
          <ac:chgData name="One Skill" userId="8d49c830ac36a521" providerId="LiveId" clId="{EA354719-4A8A-47E8-A6A4-79A949610386}" dt="2024-04-18T13:40:59.976" v="3508" actId="27803"/>
          <ac:spMkLst>
            <pc:docMk/>
            <pc:sldMk cId="767519772" sldId="268"/>
            <ac:spMk id="7954" creationId="{53CA61B1-B943-F57C-C4A7-70BD9A3A56A5}"/>
          </ac:spMkLst>
        </pc:spChg>
        <pc:spChg chg="mod">
          <ac:chgData name="One Skill" userId="8d49c830ac36a521" providerId="LiveId" clId="{EA354719-4A8A-47E8-A6A4-79A949610386}" dt="2024-04-18T13:40:59.976" v="3508" actId="27803"/>
          <ac:spMkLst>
            <pc:docMk/>
            <pc:sldMk cId="767519772" sldId="268"/>
            <ac:spMk id="7955" creationId="{8F8AEC4E-06E5-CA4B-D1AD-CB261A213FA6}"/>
          </ac:spMkLst>
        </pc:spChg>
        <pc:spChg chg="mod">
          <ac:chgData name="One Skill" userId="8d49c830ac36a521" providerId="LiveId" clId="{EA354719-4A8A-47E8-A6A4-79A949610386}" dt="2024-04-18T13:40:59.976" v="3508" actId="27803"/>
          <ac:spMkLst>
            <pc:docMk/>
            <pc:sldMk cId="767519772" sldId="268"/>
            <ac:spMk id="7956" creationId="{B6C5B990-8105-3AFB-C05F-788BFA2E4F9D}"/>
          </ac:spMkLst>
        </pc:spChg>
        <pc:spChg chg="mod">
          <ac:chgData name="One Skill" userId="8d49c830ac36a521" providerId="LiveId" clId="{EA354719-4A8A-47E8-A6A4-79A949610386}" dt="2024-04-18T13:40:59.976" v="3508" actId="27803"/>
          <ac:spMkLst>
            <pc:docMk/>
            <pc:sldMk cId="767519772" sldId="268"/>
            <ac:spMk id="7957" creationId="{758F7BB1-A175-1BB7-B8DF-7A5F78EE5636}"/>
          </ac:spMkLst>
        </pc:spChg>
        <pc:spChg chg="mod">
          <ac:chgData name="One Skill" userId="8d49c830ac36a521" providerId="LiveId" clId="{EA354719-4A8A-47E8-A6A4-79A949610386}" dt="2024-04-18T13:40:59.976" v="3508" actId="27803"/>
          <ac:spMkLst>
            <pc:docMk/>
            <pc:sldMk cId="767519772" sldId="268"/>
            <ac:spMk id="7958" creationId="{6D5E27B9-C040-23D0-FA6B-C1739A3BAA1B}"/>
          </ac:spMkLst>
        </pc:spChg>
        <pc:spChg chg="mod">
          <ac:chgData name="One Skill" userId="8d49c830ac36a521" providerId="LiveId" clId="{EA354719-4A8A-47E8-A6A4-79A949610386}" dt="2024-04-18T13:40:59.976" v="3508" actId="27803"/>
          <ac:spMkLst>
            <pc:docMk/>
            <pc:sldMk cId="767519772" sldId="268"/>
            <ac:spMk id="7959" creationId="{1FBB4B60-8171-1E08-3840-65F4F3A649A1}"/>
          </ac:spMkLst>
        </pc:spChg>
        <pc:spChg chg="mod">
          <ac:chgData name="One Skill" userId="8d49c830ac36a521" providerId="LiveId" clId="{EA354719-4A8A-47E8-A6A4-79A949610386}" dt="2024-04-18T13:40:59.976" v="3508" actId="27803"/>
          <ac:spMkLst>
            <pc:docMk/>
            <pc:sldMk cId="767519772" sldId="268"/>
            <ac:spMk id="7960" creationId="{D6D85EF4-C65C-939F-CFEB-F35F368F3F34}"/>
          </ac:spMkLst>
        </pc:spChg>
        <pc:spChg chg="mod">
          <ac:chgData name="One Skill" userId="8d49c830ac36a521" providerId="LiveId" clId="{EA354719-4A8A-47E8-A6A4-79A949610386}" dt="2024-04-18T13:40:59.976" v="3508" actId="27803"/>
          <ac:spMkLst>
            <pc:docMk/>
            <pc:sldMk cId="767519772" sldId="268"/>
            <ac:spMk id="7961" creationId="{AAE10EA0-F09F-A485-9572-4250CF3A70D5}"/>
          </ac:spMkLst>
        </pc:spChg>
        <pc:spChg chg="mod">
          <ac:chgData name="One Skill" userId="8d49c830ac36a521" providerId="LiveId" clId="{EA354719-4A8A-47E8-A6A4-79A949610386}" dt="2024-04-18T13:40:59.976" v="3508" actId="27803"/>
          <ac:spMkLst>
            <pc:docMk/>
            <pc:sldMk cId="767519772" sldId="268"/>
            <ac:spMk id="7962" creationId="{42D71E08-E655-2E81-630F-C954FFB62F02}"/>
          </ac:spMkLst>
        </pc:spChg>
        <pc:spChg chg="mod">
          <ac:chgData name="One Skill" userId="8d49c830ac36a521" providerId="LiveId" clId="{EA354719-4A8A-47E8-A6A4-79A949610386}" dt="2024-04-18T13:40:59.976" v="3508" actId="27803"/>
          <ac:spMkLst>
            <pc:docMk/>
            <pc:sldMk cId="767519772" sldId="268"/>
            <ac:spMk id="7963" creationId="{C2D2AE05-CCE7-E198-720D-74A4E2C7B703}"/>
          </ac:spMkLst>
        </pc:spChg>
        <pc:spChg chg="mod">
          <ac:chgData name="One Skill" userId="8d49c830ac36a521" providerId="LiveId" clId="{EA354719-4A8A-47E8-A6A4-79A949610386}" dt="2024-04-18T13:40:59.976" v="3508" actId="27803"/>
          <ac:spMkLst>
            <pc:docMk/>
            <pc:sldMk cId="767519772" sldId="268"/>
            <ac:spMk id="7964" creationId="{FE319250-2B8B-24D6-56E6-58A2582B4767}"/>
          </ac:spMkLst>
        </pc:spChg>
        <pc:spChg chg="mod">
          <ac:chgData name="One Skill" userId="8d49c830ac36a521" providerId="LiveId" clId="{EA354719-4A8A-47E8-A6A4-79A949610386}" dt="2024-04-18T13:40:59.976" v="3508" actId="27803"/>
          <ac:spMkLst>
            <pc:docMk/>
            <pc:sldMk cId="767519772" sldId="268"/>
            <ac:spMk id="7965" creationId="{C1B69B1C-84BA-FA29-15A6-289C10C09F56}"/>
          </ac:spMkLst>
        </pc:spChg>
        <pc:spChg chg="mod">
          <ac:chgData name="One Skill" userId="8d49c830ac36a521" providerId="LiveId" clId="{EA354719-4A8A-47E8-A6A4-79A949610386}" dt="2024-04-18T13:40:59.976" v="3508" actId="27803"/>
          <ac:spMkLst>
            <pc:docMk/>
            <pc:sldMk cId="767519772" sldId="268"/>
            <ac:spMk id="7966" creationId="{8ADF1198-6C20-0FF1-957D-B1565D688F27}"/>
          </ac:spMkLst>
        </pc:spChg>
        <pc:spChg chg="mod">
          <ac:chgData name="One Skill" userId="8d49c830ac36a521" providerId="LiveId" clId="{EA354719-4A8A-47E8-A6A4-79A949610386}" dt="2024-04-18T13:40:59.976" v="3508" actId="27803"/>
          <ac:spMkLst>
            <pc:docMk/>
            <pc:sldMk cId="767519772" sldId="268"/>
            <ac:spMk id="7967" creationId="{8E8DD177-CEA9-BA38-D842-30F626BCF407}"/>
          </ac:spMkLst>
        </pc:spChg>
        <pc:spChg chg="mod">
          <ac:chgData name="One Skill" userId="8d49c830ac36a521" providerId="LiveId" clId="{EA354719-4A8A-47E8-A6A4-79A949610386}" dt="2024-04-18T13:40:59.976" v="3508" actId="27803"/>
          <ac:spMkLst>
            <pc:docMk/>
            <pc:sldMk cId="767519772" sldId="268"/>
            <ac:spMk id="7968" creationId="{A18B371C-29D9-1595-64E9-47E1DA8E35FC}"/>
          </ac:spMkLst>
        </pc:spChg>
        <pc:spChg chg="mod">
          <ac:chgData name="One Skill" userId="8d49c830ac36a521" providerId="LiveId" clId="{EA354719-4A8A-47E8-A6A4-79A949610386}" dt="2024-04-18T13:40:59.976" v="3508" actId="27803"/>
          <ac:spMkLst>
            <pc:docMk/>
            <pc:sldMk cId="767519772" sldId="268"/>
            <ac:spMk id="7969" creationId="{FC71644D-F803-0D90-C279-4869767ACC69}"/>
          </ac:spMkLst>
        </pc:spChg>
        <pc:spChg chg="mod">
          <ac:chgData name="One Skill" userId="8d49c830ac36a521" providerId="LiveId" clId="{EA354719-4A8A-47E8-A6A4-79A949610386}" dt="2024-04-18T13:40:59.976" v="3508" actId="27803"/>
          <ac:spMkLst>
            <pc:docMk/>
            <pc:sldMk cId="767519772" sldId="268"/>
            <ac:spMk id="7970" creationId="{66970070-72F6-439B-F587-6E97273E024D}"/>
          </ac:spMkLst>
        </pc:spChg>
        <pc:spChg chg="mod">
          <ac:chgData name="One Skill" userId="8d49c830ac36a521" providerId="LiveId" clId="{EA354719-4A8A-47E8-A6A4-79A949610386}" dt="2024-04-18T13:40:59.976" v="3508" actId="27803"/>
          <ac:spMkLst>
            <pc:docMk/>
            <pc:sldMk cId="767519772" sldId="268"/>
            <ac:spMk id="7971" creationId="{C990D7FB-1BCA-4F08-0BBE-09E7CEFF1BE1}"/>
          </ac:spMkLst>
        </pc:spChg>
        <pc:spChg chg="mod">
          <ac:chgData name="One Skill" userId="8d49c830ac36a521" providerId="LiveId" clId="{EA354719-4A8A-47E8-A6A4-79A949610386}" dt="2024-04-18T13:40:59.976" v="3508" actId="27803"/>
          <ac:spMkLst>
            <pc:docMk/>
            <pc:sldMk cId="767519772" sldId="268"/>
            <ac:spMk id="7972" creationId="{E000964E-F4A9-846B-E94E-28A3335E186E}"/>
          </ac:spMkLst>
        </pc:spChg>
        <pc:spChg chg="mod">
          <ac:chgData name="One Skill" userId="8d49c830ac36a521" providerId="LiveId" clId="{EA354719-4A8A-47E8-A6A4-79A949610386}" dt="2024-04-18T13:40:59.976" v="3508" actId="27803"/>
          <ac:spMkLst>
            <pc:docMk/>
            <pc:sldMk cId="767519772" sldId="268"/>
            <ac:spMk id="7973" creationId="{C83B4169-F927-5093-B8D9-3F4CBFB826F6}"/>
          </ac:spMkLst>
        </pc:spChg>
        <pc:spChg chg="mod">
          <ac:chgData name="One Skill" userId="8d49c830ac36a521" providerId="LiveId" clId="{EA354719-4A8A-47E8-A6A4-79A949610386}" dt="2024-04-18T13:40:59.976" v="3508" actId="27803"/>
          <ac:spMkLst>
            <pc:docMk/>
            <pc:sldMk cId="767519772" sldId="268"/>
            <ac:spMk id="7974" creationId="{4AE3D74C-5C2C-5B0C-11FF-8B76E0A2118F}"/>
          </ac:spMkLst>
        </pc:spChg>
        <pc:spChg chg="mod">
          <ac:chgData name="One Skill" userId="8d49c830ac36a521" providerId="LiveId" clId="{EA354719-4A8A-47E8-A6A4-79A949610386}" dt="2024-04-18T13:40:59.976" v="3508" actId="27803"/>
          <ac:spMkLst>
            <pc:docMk/>
            <pc:sldMk cId="767519772" sldId="268"/>
            <ac:spMk id="7975" creationId="{72684CF6-B107-4929-AE7D-010B2F07FB21}"/>
          </ac:spMkLst>
        </pc:spChg>
        <pc:spChg chg="mod">
          <ac:chgData name="One Skill" userId="8d49c830ac36a521" providerId="LiveId" clId="{EA354719-4A8A-47E8-A6A4-79A949610386}" dt="2024-04-18T13:40:59.976" v="3508" actId="27803"/>
          <ac:spMkLst>
            <pc:docMk/>
            <pc:sldMk cId="767519772" sldId="268"/>
            <ac:spMk id="7976" creationId="{3DC1FC83-7DA9-0056-E880-69D5AA541E7B}"/>
          </ac:spMkLst>
        </pc:spChg>
        <pc:spChg chg="mod">
          <ac:chgData name="One Skill" userId="8d49c830ac36a521" providerId="LiveId" clId="{EA354719-4A8A-47E8-A6A4-79A949610386}" dt="2024-04-18T13:40:59.976" v="3508" actId="27803"/>
          <ac:spMkLst>
            <pc:docMk/>
            <pc:sldMk cId="767519772" sldId="268"/>
            <ac:spMk id="7977" creationId="{32FEE353-FCB9-02C7-D8F1-E178F744A634}"/>
          </ac:spMkLst>
        </pc:spChg>
        <pc:spChg chg="mod">
          <ac:chgData name="One Skill" userId="8d49c830ac36a521" providerId="LiveId" clId="{EA354719-4A8A-47E8-A6A4-79A949610386}" dt="2024-04-18T13:40:59.976" v="3508" actId="27803"/>
          <ac:spMkLst>
            <pc:docMk/>
            <pc:sldMk cId="767519772" sldId="268"/>
            <ac:spMk id="7978" creationId="{2471BD87-11CB-50F1-70E0-7A69D570F4B7}"/>
          </ac:spMkLst>
        </pc:spChg>
        <pc:spChg chg="mod">
          <ac:chgData name="One Skill" userId="8d49c830ac36a521" providerId="LiveId" clId="{EA354719-4A8A-47E8-A6A4-79A949610386}" dt="2024-04-18T13:40:59.976" v="3508" actId="27803"/>
          <ac:spMkLst>
            <pc:docMk/>
            <pc:sldMk cId="767519772" sldId="268"/>
            <ac:spMk id="7979" creationId="{6FB023B0-A205-3A8F-8FEA-59D23E0018DE}"/>
          </ac:spMkLst>
        </pc:spChg>
        <pc:spChg chg="mod">
          <ac:chgData name="One Skill" userId="8d49c830ac36a521" providerId="LiveId" clId="{EA354719-4A8A-47E8-A6A4-79A949610386}" dt="2024-04-18T13:40:59.976" v="3508" actId="27803"/>
          <ac:spMkLst>
            <pc:docMk/>
            <pc:sldMk cId="767519772" sldId="268"/>
            <ac:spMk id="7980" creationId="{22DA1B34-6425-D7D9-A887-C4C54C215FFE}"/>
          </ac:spMkLst>
        </pc:spChg>
        <pc:spChg chg="mod">
          <ac:chgData name="One Skill" userId="8d49c830ac36a521" providerId="LiveId" clId="{EA354719-4A8A-47E8-A6A4-79A949610386}" dt="2024-04-18T13:40:59.976" v="3508" actId="27803"/>
          <ac:spMkLst>
            <pc:docMk/>
            <pc:sldMk cId="767519772" sldId="268"/>
            <ac:spMk id="7981" creationId="{DEE1BF5F-7154-531A-DCAF-502917A839D8}"/>
          </ac:spMkLst>
        </pc:spChg>
        <pc:spChg chg="mod">
          <ac:chgData name="One Skill" userId="8d49c830ac36a521" providerId="LiveId" clId="{EA354719-4A8A-47E8-A6A4-79A949610386}" dt="2024-04-18T13:40:59.976" v="3508" actId="27803"/>
          <ac:spMkLst>
            <pc:docMk/>
            <pc:sldMk cId="767519772" sldId="268"/>
            <ac:spMk id="7982" creationId="{FDAC4DE7-1159-20D1-F068-30981BE1DB20}"/>
          </ac:spMkLst>
        </pc:spChg>
        <pc:spChg chg="mod">
          <ac:chgData name="One Skill" userId="8d49c830ac36a521" providerId="LiveId" clId="{EA354719-4A8A-47E8-A6A4-79A949610386}" dt="2024-04-18T13:40:59.976" v="3508" actId="27803"/>
          <ac:spMkLst>
            <pc:docMk/>
            <pc:sldMk cId="767519772" sldId="268"/>
            <ac:spMk id="7983" creationId="{43BC90F6-4B82-D445-CB6A-2D8FFADD919C}"/>
          </ac:spMkLst>
        </pc:spChg>
        <pc:spChg chg="mod">
          <ac:chgData name="One Skill" userId="8d49c830ac36a521" providerId="LiveId" clId="{EA354719-4A8A-47E8-A6A4-79A949610386}" dt="2024-04-18T13:40:59.976" v="3508" actId="27803"/>
          <ac:spMkLst>
            <pc:docMk/>
            <pc:sldMk cId="767519772" sldId="268"/>
            <ac:spMk id="7984" creationId="{2114F74A-553D-C4E4-A56D-D573A2B254F6}"/>
          </ac:spMkLst>
        </pc:spChg>
        <pc:spChg chg="mod">
          <ac:chgData name="One Skill" userId="8d49c830ac36a521" providerId="LiveId" clId="{EA354719-4A8A-47E8-A6A4-79A949610386}" dt="2024-04-18T13:40:59.976" v="3508" actId="27803"/>
          <ac:spMkLst>
            <pc:docMk/>
            <pc:sldMk cId="767519772" sldId="268"/>
            <ac:spMk id="7985" creationId="{88154E5D-A40A-40B9-5768-AF4B47222097}"/>
          </ac:spMkLst>
        </pc:spChg>
        <pc:spChg chg="mod">
          <ac:chgData name="One Skill" userId="8d49c830ac36a521" providerId="LiveId" clId="{EA354719-4A8A-47E8-A6A4-79A949610386}" dt="2024-04-18T13:40:59.976" v="3508" actId="27803"/>
          <ac:spMkLst>
            <pc:docMk/>
            <pc:sldMk cId="767519772" sldId="268"/>
            <ac:spMk id="7986" creationId="{F3C210EB-D0F7-C103-0CD6-D9A80D7B8F81}"/>
          </ac:spMkLst>
        </pc:spChg>
        <pc:spChg chg="mod">
          <ac:chgData name="One Skill" userId="8d49c830ac36a521" providerId="LiveId" clId="{EA354719-4A8A-47E8-A6A4-79A949610386}" dt="2024-04-18T13:40:59.976" v="3508" actId="27803"/>
          <ac:spMkLst>
            <pc:docMk/>
            <pc:sldMk cId="767519772" sldId="268"/>
            <ac:spMk id="7987" creationId="{37E168F4-36E9-BD7E-B92D-EC01833B7E43}"/>
          </ac:spMkLst>
        </pc:spChg>
        <pc:spChg chg="mod">
          <ac:chgData name="One Skill" userId="8d49c830ac36a521" providerId="LiveId" clId="{EA354719-4A8A-47E8-A6A4-79A949610386}" dt="2024-04-18T13:40:59.976" v="3508" actId="27803"/>
          <ac:spMkLst>
            <pc:docMk/>
            <pc:sldMk cId="767519772" sldId="268"/>
            <ac:spMk id="7988" creationId="{78B5D613-9728-4DFC-26E0-C1D3A4AC0D57}"/>
          </ac:spMkLst>
        </pc:spChg>
        <pc:spChg chg="mod">
          <ac:chgData name="One Skill" userId="8d49c830ac36a521" providerId="LiveId" clId="{EA354719-4A8A-47E8-A6A4-79A949610386}" dt="2024-04-18T13:40:59.976" v="3508" actId="27803"/>
          <ac:spMkLst>
            <pc:docMk/>
            <pc:sldMk cId="767519772" sldId="268"/>
            <ac:spMk id="7989" creationId="{71847314-A835-1271-12EB-3717F13CE5BA}"/>
          </ac:spMkLst>
        </pc:spChg>
        <pc:spChg chg="mod">
          <ac:chgData name="One Skill" userId="8d49c830ac36a521" providerId="LiveId" clId="{EA354719-4A8A-47E8-A6A4-79A949610386}" dt="2024-04-18T13:40:59.976" v="3508" actId="27803"/>
          <ac:spMkLst>
            <pc:docMk/>
            <pc:sldMk cId="767519772" sldId="268"/>
            <ac:spMk id="7990" creationId="{545553A0-4E68-A2CA-D144-8AB272DDC1DF}"/>
          </ac:spMkLst>
        </pc:spChg>
        <pc:spChg chg="mod">
          <ac:chgData name="One Skill" userId="8d49c830ac36a521" providerId="LiveId" clId="{EA354719-4A8A-47E8-A6A4-79A949610386}" dt="2024-04-18T13:40:59.976" v="3508" actId="27803"/>
          <ac:spMkLst>
            <pc:docMk/>
            <pc:sldMk cId="767519772" sldId="268"/>
            <ac:spMk id="7991" creationId="{53C1E5DF-C88A-692F-EF55-5B0DBC72CEE4}"/>
          </ac:spMkLst>
        </pc:spChg>
        <pc:spChg chg="mod">
          <ac:chgData name="One Skill" userId="8d49c830ac36a521" providerId="LiveId" clId="{EA354719-4A8A-47E8-A6A4-79A949610386}" dt="2024-04-18T13:40:59.976" v="3508" actId="27803"/>
          <ac:spMkLst>
            <pc:docMk/>
            <pc:sldMk cId="767519772" sldId="268"/>
            <ac:spMk id="7992" creationId="{367676C6-9FEB-F356-F0D0-7DCB5C61B13D}"/>
          </ac:spMkLst>
        </pc:spChg>
        <pc:spChg chg="mod">
          <ac:chgData name="One Skill" userId="8d49c830ac36a521" providerId="LiveId" clId="{EA354719-4A8A-47E8-A6A4-79A949610386}" dt="2024-04-18T13:40:59.976" v="3508" actId="27803"/>
          <ac:spMkLst>
            <pc:docMk/>
            <pc:sldMk cId="767519772" sldId="268"/>
            <ac:spMk id="7993" creationId="{696B852A-A102-B11D-5179-24D9B13F006C}"/>
          </ac:spMkLst>
        </pc:spChg>
        <pc:spChg chg="mod">
          <ac:chgData name="One Skill" userId="8d49c830ac36a521" providerId="LiveId" clId="{EA354719-4A8A-47E8-A6A4-79A949610386}" dt="2024-04-18T13:40:59.976" v="3508" actId="27803"/>
          <ac:spMkLst>
            <pc:docMk/>
            <pc:sldMk cId="767519772" sldId="268"/>
            <ac:spMk id="7994" creationId="{B9AF80C1-0DEC-6685-16EB-E92CA3EA2561}"/>
          </ac:spMkLst>
        </pc:spChg>
        <pc:spChg chg="mod">
          <ac:chgData name="One Skill" userId="8d49c830ac36a521" providerId="LiveId" clId="{EA354719-4A8A-47E8-A6A4-79A949610386}" dt="2024-04-18T13:40:59.976" v="3508" actId="27803"/>
          <ac:spMkLst>
            <pc:docMk/>
            <pc:sldMk cId="767519772" sldId="268"/>
            <ac:spMk id="7995" creationId="{3333D446-43DA-4AE1-50AE-6503F9546302}"/>
          </ac:spMkLst>
        </pc:spChg>
        <pc:spChg chg="mod">
          <ac:chgData name="One Skill" userId="8d49c830ac36a521" providerId="LiveId" clId="{EA354719-4A8A-47E8-A6A4-79A949610386}" dt="2024-04-18T13:40:59.976" v="3508" actId="27803"/>
          <ac:spMkLst>
            <pc:docMk/>
            <pc:sldMk cId="767519772" sldId="268"/>
            <ac:spMk id="7996" creationId="{9133342A-E839-7A8E-1802-4910EB2E106D}"/>
          </ac:spMkLst>
        </pc:spChg>
        <pc:spChg chg="mod">
          <ac:chgData name="One Skill" userId="8d49c830ac36a521" providerId="LiveId" clId="{EA354719-4A8A-47E8-A6A4-79A949610386}" dt="2024-04-18T13:40:59.976" v="3508" actId="27803"/>
          <ac:spMkLst>
            <pc:docMk/>
            <pc:sldMk cId="767519772" sldId="268"/>
            <ac:spMk id="7997" creationId="{68484AAC-8C49-B7BF-C612-7F7B39F842C8}"/>
          </ac:spMkLst>
        </pc:spChg>
        <pc:spChg chg="mod">
          <ac:chgData name="One Skill" userId="8d49c830ac36a521" providerId="LiveId" clId="{EA354719-4A8A-47E8-A6A4-79A949610386}" dt="2024-04-18T13:40:59.976" v="3508" actId="27803"/>
          <ac:spMkLst>
            <pc:docMk/>
            <pc:sldMk cId="767519772" sldId="268"/>
            <ac:spMk id="7998" creationId="{BC5053DF-B181-1785-95D4-089DF8CC9E34}"/>
          </ac:spMkLst>
        </pc:spChg>
        <pc:spChg chg="mod">
          <ac:chgData name="One Skill" userId="8d49c830ac36a521" providerId="LiveId" clId="{EA354719-4A8A-47E8-A6A4-79A949610386}" dt="2024-04-18T13:40:59.976" v="3508" actId="27803"/>
          <ac:spMkLst>
            <pc:docMk/>
            <pc:sldMk cId="767519772" sldId="268"/>
            <ac:spMk id="7999" creationId="{B2396DD6-33DA-B00E-E477-05A1B93A50DA}"/>
          </ac:spMkLst>
        </pc:spChg>
        <pc:spChg chg="mod">
          <ac:chgData name="One Skill" userId="8d49c830ac36a521" providerId="LiveId" clId="{EA354719-4A8A-47E8-A6A4-79A949610386}" dt="2024-04-18T13:40:59.976" v="3508" actId="27803"/>
          <ac:spMkLst>
            <pc:docMk/>
            <pc:sldMk cId="767519772" sldId="268"/>
            <ac:spMk id="8000" creationId="{51EAFEB3-DE08-FF44-A129-00BBF881BC6C}"/>
          </ac:spMkLst>
        </pc:spChg>
        <pc:spChg chg="mod">
          <ac:chgData name="One Skill" userId="8d49c830ac36a521" providerId="LiveId" clId="{EA354719-4A8A-47E8-A6A4-79A949610386}" dt="2024-04-18T13:40:59.976" v="3508" actId="27803"/>
          <ac:spMkLst>
            <pc:docMk/>
            <pc:sldMk cId="767519772" sldId="268"/>
            <ac:spMk id="8001" creationId="{D57B39B1-8097-9F88-D70F-F74C29078C6F}"/>
          </ac:spMkLst>
        </pc:spChg>
        <pc:spChg chg="mod">
          <ac:chgData name="One Skill" userId="8d49c830ac36a521" providerId="LiveId" clId="{EA354719-4A8A-47E8-A6A4-79A949610386}" dt="2024-04-18T13:40:59.976" v="3508" actId="27803"/>
          <ac:spMkLst>
            <pc:docMk/>
            <pc:sldMk cId="767519772" sldId="268"/>
            <ac:spMk id="8002" creationId="{5506A619-274A-2E6A-6640-522D0F49E832}"/>
          </ac:spMkLst>
        </pc:spChg>
        <pc:spChg chg="mod">
          <ac:chgData name="One Skill" userId="8d49c830ac36a521" providerId="LiveId" clId="{EA354719-4A8A-47E8-A6A4-79A949610386}" dt="2024-04-18T13:40:59.976" v="3508" actId="27803"/>
          <ac:spMkLst>
            <pc:docMk/>
            <pc:sldMk cId="767519772" sldId="268"/>
            <ac:spMk id="8003" creationId="{FCA7D9B6-F6E5-9816-393A-1F3E646672AA}"/>
          </ac:spMkLst>
        </pc:spChg>
        <pc:spChg chg="mod">
          <ac:chgData name="One Skill" userId="8d49c830ac36a521" providerId="LiveId" clId="{EA354719-4A8A-47E8-A6A4-79A949610386}" dt="2024-04-18T13:40:59.976" v="3508" actId="27803"/>
          <ac:spMkLst>
            <pc:docMk/>
            <pc:sldMk cId="767519772" sldId="268"/>
            <ac:spMk id="8004" creationId="{4996468F-5111-E064-6E86-AF2B3EA1EACF}"/>
          </ac:spMkLst>
        </pc:spChg>
        <pc:spChg chg="mod">
          <ac:chgData name="One Skill" userId="8d49c830ac36a521" providerId="LiveId" clId="{EA354719-4A8A-47E8-A6A4-79A949610386}" dt="2024-04-18T13:40:59.976" v="3508" actId="27803"/>
          <ac:spMkLst>
            <pc:docMk/>
            <pc:sldMk cId="767519772" sldId="268"/>
            <ac:spMk id="8005" creationId="{6DE5DA76-5AE2-2A3D-95B7-C0C8B7ECE1D4}"/>
          </ac:spMkLst>
        </pc:spChg>
        <pc:spChg chg="mod">
          <ac:chgData name="One Skill" userId="8d49c830ac36a521" providerId="LiveId" clId="{EA354719-4A8A-47E8-A6A4-79A949610386}" dt="2024-04-18T13:40:59.976" v="3508" actId="27803"/>
          <ac:spMkLst>
            <pc:docMk/>
            <pc:sldMk cId="767519772" sldId="268"/>
            <ac:spMk id="8006" creationId="{E319B6EE-BBE7-8EB2-4E26-8042B4AF5D70}"/>
          </ac:spMkLst>
        </pc:spChg>
        <pc:spChg chg="mod">
          <ac:chgData name="One Skill" userId="8d49c830ac36a521" providerId="LiveId" clId="{EA354719-4A8A-47E8-A6A4-79A949610386}" dt="2024-04-18T13:40:59.976" v="3508" actId="27803"/>
          <ac:spMkLst>
            <pc:docMk/>
            <pc:sldMk cId="767519772" sldId="268"/>
            <ac:spMk id="8007" creationId="{FF76FF03-C400-4369-5376-DBA69C44C718}"/>
          </ac:spMkLst>
        </pc:spChg>
        <pc:spChg chg="mod">
          <ac:chgData name="One Skill" userId="8d49c830ac36a521" providerId="LiveId" clId="{EA354719-4A8A-47E8-A6A4-79A949610386}" dt="2024-04-18T13:40:59.976" v="3508" actId="27803"/>
          <ac:spMkLst>
            <pc:docMk/>
            <pc:sldMk cId="767519772" sldId="268"/>
            <ac:spMk id="8008" creationId="{338C27B8-0EDC-41F8-CD2D-ECE5436CD70F}"/>
          </ac:spMkLst>
        </pc:spChg>
        <pc:spChg chg="mod">
          <ac:chgData name="One Skill" userId="8d49c830ac36a521" providerId="LiveId" clId="{EA354719-4A8A-47E8-A6A4-79A949610386}" dt="2024-04-18T13:40:59.976" v="3508" actId="27803"/>
          <ac:spMkLst>
            <pc:docMk/>
            <pc:sldMk cId="767519772" sldId="268"/>
            <ac:spMk id="8009" creationId="{4E2BFA71-DA7E-526A-25AA-348532C3BA5F}"/>
          </ac:spMkLst>
        </pc:spChg>
        <pc:spChg chg="mod">
          <ac:chgData name="One Skill" userId="8d49c830ac36a521" providerId="LiveId" clId="{EA354719-4A8A-47E8-A6A4-79A949610386}" dt="2024-04-18T13:40:59.976" v="3508" actId="27803"/>
          <ac:spMkLst>
            <pc:docMk/>
            <pc:sldMk cId="767519772" sldId="268"/>
            <ac:spMk id="8010" creationId="{72D92182-D84D-8E17-E2CC-4808CE0885AC}"/>
          </ac:spMkLst>
        </pc:spChg>
        <pc:spChg chg="mod">
          <ac:chgData name="One Skill" userId="8d49c830ac36a521" providerId="LiveId" clId="{EA354719-4A8A-47E8-A6A4-79A949610386}" dt="2024-04-18T13:40:59.976" v="3508" actId="27803"/>
          <ac:spMkLst>
            <pc:docMk/>
            <pc:sldMk cId="767519772" sldId="268"/>
            <ac:spMk id="8011" creationId="{B830804C-9CF9-EC39-766C-DCFB36122F5E}"/>
          </ac:spMkLst>
        </pc:spChg>
        <pc:spChg chg="mod">
          <ac:chgData name="One Skill" userId="8d49c830ac36a521" providerId="LiveId" clId="{EA354719-4A8A-47E8-A6A4-79A949610386}" dt="2024-04-18T13:40:59.976" v="3508" actId="27803"/>
          <ac:spMkLst>
            <pc:docMk/>
            <pc:sldMk cId="767519772" sldId="268"/>
            <ac:spMk id="8012" creationId="{62929D45-FF69-10A7-1763-9A975C372471}"/>
          </ac:spMkLst>
        </pc:spChg>
        <pc:spChg chg="mod">
          <ac:chgData name="One Skill" userId="8d49c830ac36a521" providerId="LiveId" clId="{EA354719-4A8A-47E8-A6A4-79A949610386}" dt="2024-04-18T13:40:59.976" v="3508" actId="27803"/>
          <ac:spMkLst>
            <pc:docMk/>
            <pc:sldMk cId="767519772" sldId="268"/>
            <ac:spMk id="8013" creationId="{5629B945-2B9C-ECDD-A30E-53AA1BD6DB30}"/>
          </ac:spMkLst>
        </pc:spChg>
        <pc:spChg chg="mod">
          <ac:chgData name="One Skill" userId="8d49c830ac36a521" providerId="LiveId" clId="{EA354719-4A8A-47E8-A6A4-79A949610386}" dt="2024-04-18T13:40:59.976" v="3508" actId="27803"/>
          <ac:spMkLst>
            <pc:docMk/>
            <pc:sldMk cId="767519772" sldId="268"/>
            <ac:spMk id="8014" creationId="{8D773BC9-DEB9-75A8-FD5F-B841B227B1BB}"/>
          </ac:spMkLst>
        </pc:spChg>
        <pc:spChg chg="mod">
          <ac:chgData name="One Skill" userId="8d49c830ac36a521" providerId="LiveId" clId="{EA354719-4A8A-47E8-A6A4-79A949610386}" dt="2024-04-18T13:40:59.976" v="3508" actId="27803"/>
          <ac:spMkLst>
            <pc:docMk/>
            <pc:sldMk cId="767519772" sldId="268"/>
            <ac:spMk id="8015" creationId="{EB4DE052-524A-90FF-47F8-55144B20CB61}"/>
          </ac:spMkLst>
        </pc:spChg>
        <pc:spChg chg="mod">
          <ac:chgData name="One Skill" userId="8d49c830ac36a521" providerId="LiveId" clId="{EA354719-4A8A-47E8-A6A4-79A949610386}" dt="2024-04-18T13:40:59.976" v="3508" actId="27803"/>
          <ac:spMkLst>
            <pc:docMk/>
            <pc:sldMk cId="767519772" sldId="268"/>
            <ac:spMk id="8016" creationId="{D75D743A-CD79-78D5-4522-5CD53D009518}"/>
          </ac:spMkLst>
        </pc:spChg>
        <pc:spChg chg="mod">
          <ac:chgData name="One Skill" userId="8d49c830ac36a521" providerId="LiveId" clId="{EA354719-4A8A-47E8-A6A4-79A949610386}" dt="2024-04-18T13:40:59.976" v="3508" actId="27803"/>
          <ac:spMkLst>
            <pc:docMk/>
            <pc:sldMk cId="767519772" sldId="268"/>
            <ac:spMk id="8017" creationId="{FE04E193-7415-5E96-56C6-F65105A3A841}"/>
          </ac:spMkLst>
        </pc:spChg>
        <pc:spChg chg="mod">
          <ac:chgData name="One Skill" userId="8d49c830ac36a521" providerId="LiveId" clId="{EA354719-4A8A-47E8-A6A4-79A949610386}" dt="2024-04-18T13:40:59.976" v="3508" actId="27803"/>
          <ac:spMkLst>
            <pc:docMk/>
            <pc:sldMk cId="767519772" sldId="268"/>
            <ac:spMk id="8018" creationId="{05D1CABF-4BC4-6FA8-E635-E60478153BCB}"/>
          </ac:spMkLst>
        </pc:spChg>
        <pc:spChg chg="mod">
          <ac:chgData name="One Skill" userId="8d49c830ac36a521" providerId="LiveId" clId="{EA354719-4A8A-47E8-A6A4-79A949610386}" dt="2024-04-18T13:40:59.976" v="3508" actId="27803"/>
          <ac:spMkLst>
            <pc:docMk/>
            <pc:sldMk cId="767519772" sldId="268"/>
            <ac:spMk id="8019" creationId="{35D28F62-D996-4674-1F97-B97B554D88CC}"/>
          </ac:spMkLst>
        </pc:spChg>
        <pc:spChg chg="mod">
          <ac:chgData name="One Skill" userId="8d49c830ac36a521" providerId="LiveId" clId="{EA354719-4A8A-47E8-A6A4-79A949610386}" dt="2024-04-18T13:40:59.976" v="3508" actId="27803"/>
          <ac:spMkLst>
            <pc:docMk/>
            <pc:sldMk cId="767519772" sldId="268"/>
            <ac:spMk id="8020" creationId="{4C870CB5-941A-C38F-D589-3720BA22CDE6}"/>
          </ac:spMkLst>
        </pc:spChg>
        <pc:spChg chg="mod">
          <ac:chgData name="One Skill" userId="8d49c830ac36a521" providerId="LiveId" clId="{EA354719-4A8A-47E8-A6A4-79A949610386}" dt="2024-04-18T13:40:59.976" v="3508" actId="27803"/>
          <ac:spMkLst>
            <pc:docMk/>
            <pc:sldMk cId="767519772" sldId="268"/>
            <ac:spMk id="8021" creationId="{045EE074-E4C3-DE1B-564C-7A4D00E31E9F}"/>
          </ac:spMkLst>
        </pc:spChg>
        <pc:spChg chg="mod">
          <ac:chgData name="One Skill" userId="8d49c830ac36a521" providerId="LiveId" clId="{EA354719-4A8A-47E8-A6A4-79A949610386}" dt="2024-04-18T13:40:59.976" v="3508" actId="27803"/>
          <ac:spMkLst>
            <pc:docMk/>
            <pc:sldMk cId="767519772" sldId="268"/>
            <ac:spMk id="8022" creationId="{FA41E18E-4C97-AC7B-5A05-01C078EC89D8}"/>
          </ac:spMkLst>
        </pc:spChg>
        <pc:spChg chg="mod">
          <ac:chgData name="One Skill" userId="8d49c830ac36a521" providerId="LiveId" clId="{EA354719-4A8A-47E8-A6A4-79A949610386}" dt="2024-04-18T13:40:59.976" v="3508" actId="27803"/>
          <ac:spMkLst>
            <pc:docMk/>
            <pc:sldMk cId="767519772" sldId="268"/>
            <ac:spMk id="8023" creationId="{598F8F68-5F29-B8CA-84B6-2C2BF170007E}"/>
          </ac:spMkLst>
        </pc:spChg>
        <pc:spChg chg="mod">
          <ac:chgData name="One Skill" userId="8d49c830ac36a521" providerId="LiveId" clId="{EA354719-4A8A-47E8-A6A4-79A949610386}" dt="2024-04-18T13:40:59.976" v="3508" actId="27803"/>
          <ac:spMkLst>
            <pc:docMk/>
            <pc:sldMk cId="767519772" sldId="268"/>
            <ac:spMk id="8024" creationId="{947250CB-015E-286B-309F-AEB7C1A90AE0}"/>
          </ac:spMkLst>
        </pc:spChg>
        <pc:spChg chg="mod">
          <ac:chgData name="One Skill" userId="8d49c830ac36a521" providerId="LiveId" clId="{EA354719-4A8A-47E8-A6A4-79A949610386}" dt="2024-04-18T13:40:59.976" v="3508" actId="27803"/>
          <ac:spMkLst>
            <pc:docMk/>
            <pc:sldMk cId="767519772" sldId="268"/>
            <ac:spMk id="8025" creationId="{10D8DF76-F76E-504A-8821-40CE98687CAD}"/>
          </ac:spMkLst>
        </pc:spChg>
        <pc:spChg chg="mod">
          <ac:chgData name="One Skill" userId="8d49c830ac36a521" providerId="LiveId" clId="{EA354719-4A8A-47E8-A6A4-79A949610386}" dt="2024-04-18T13:40:59.976" v="3508" actId="27803"/>
          <ac:spMkLst>
            <pc:docMk/>
            <pc:sldMk cId="767519772" sldId="268"/>
            <ac:spMk id="8026" creationId="{D74D5167-D6BF-A57F-C530-9AB578E13704}"/>
          </ac:spMkLst>
        </pc:spChg>
        <pc:spChg chg="mod">
          <ac:chgData name="One Skill" userId="8d49c830ac36a521" providerId="LiveId" clId="{EA354719-4A8A-47E8-A6A4-79A949610386}" dt="2024-04-18T13:40:59.976" v="3508" actId="27803"/>
          <ac:spMkLst>
            <pc:docMk/>
            <pc:sldMk cId="767519772" sldId="268"/>
            <ac:spMk id="8027" creationId="{09DC7B89-55A0-AEF1-0EAC-8DEFE34571F3}"/>
          </ac:spMkLst>
        </pc:spChg>
        <pc:spChg chg="mod">
          <ac:chgData name="One Skill" userId="8d49c830ac36a521" providerId="LiveId" clId="{EA354719-4A8A-47E8-A6A4-79A949610386}" dt="2024-04-18T13:40:59.976" v="3508" actId="27803"/>
          <ac:spMkLst>
            <pc:docMk/>
            <pc:sldMk cId="767519772" sldId="268"/>
            <ac:spMk id="8028" creationId="{A9FFE5A8-E39E-B731-205E-36C58F9B6EA8}"/>
          </ac:spMkLst>
        </pc:spChg>
        <pc:spChg chg="mod">
          <ac:chgData name="One Skill" userId="8d49c830ac36a521" providerId="LiveId" clId="{EA354719-4A8A-47E8-A6A4-79A949610386}" dt="2024-04-18T13:40:59.976" v="3508" actId="27803"/>
          <ac:spMkLst>
            <pc:docMk/>
            <pc:sldMk cId="767519772" sldId="268"/>
            <ac:spMk id="8029" creationId="{590FFAE4-5932-3A42-314D-61802681E8A4}"/>
          </ac:spMkLst>
        </pc:spChg>
        <pc:spChg chg="mod">
          <ac:chgData name="One Skill" userId="8d49c830ac36a521" providerId="LiveId" clId="{EA354719-4A8A-47E8-A6A4-79A949610386}" dt="2024-04-18T13:40:59.976" v="3508" actId="27803"/>
          <ac:spMkLst>
            <pc:docMk/>
            <pc:sldMk cId="767519772" sldId="268"/>
            <ac:spMk id="8030" creationId="{B6626609-04CF-BFBC-6FE6-A14FC54F2EB1}"/>
          </ac:spMkLst>
        </pc:spChg>
        <pc:spChg chg="mod">
          <ac:chgData name="One Skill" userId="8d49c830ac36a521" providerId="LiveId" clId="{EA354719-4A8A-47E8-A6A4-79A949610386}" dt="2024-04-18T13:40:59.976" v="3508" actId="27803"/>
          <ac:spMkLst>
            <pc:docMk/>
            <pc:sldMk cId="767519772" sldId="268"/>
            <ac:spMk id="8031" creationId="{79D034C5-4563-6405-B198-47315BF278EB}"/>
          </ac:spMkLst>
        </pc:spChg>
        <pc:spChg chg="mod">
          <ac:chgData name="One Skill" userId="8d49c830ac36a521" providerId="LiveId" clId="{EA354719-4A8A-47E8-A6A4-79A949610386}" dt="2024-04-18T13:40:59.976" v="3508" actId="27803"/>
          <ac:spMkLst>
            <pc:docMk/>
            <pc:sldMk cId="767519772" sldId="268"/>
            <ac:spMk id="8032" creationId="{F8BB040E-C6D9-0DA3-93CF-AAFF0C629CF0}"/>
          </ac:spMkLst>
        </pc:spChg>
        <pc:spChg chg="mod">
          <ac:chgData name="One Skill" userId="8d49c830ac36a521" providerId="LiveId" clId="{EA354719-4A8A-47E8-A6A4-79A949610386}" dt="2024-04-18T13:40:59.976" v="3508" actId="27803"/>
          <ac:spMkLst>
            <pc:docMk/>
            <pc:sldMk cId="767519772" sldId="268"/>
            <ac:spMk id="8033" creationId="{B137A1B5-A6FF-E28E-B948-210195A17B4B}"/>
          </ac:spMkLst>
        </pc:spChg>
        <pc:spChg chg="mod">
          <ac:chgData name="One Skill" userId="8d49c830ac36a521" providerId="LiveId" clId="{EA354719-4A8A-47E8-A6A4-79A949610386}" dt="2024-04-18T13:40:59.976" v="3508" actId="27803"/>
          <ac:spMkLst>
            <pc:docMk/>
            <pc:sldMk cId="767519772" sldId="268"/>
            <ac:spMk id="8034" creationId="{E82EB93F-9081-660A-EE34-16D38BE66F47}"/>
          </ac:spMkLst>
        </pc:spChg>
        <pc:spChg chg="mod">
          <ac:chgData name="One Skill" userId="8d49c830ac36a521" providerId="LiveId" clId="{EA354719-4A8A-47E8-A6A4-79A949610386}" dt="2024-04-18T13:40:59.976" v="3508" actId="27803"/>
          <ac:spMkLst>
            <pc:docMk/>
            <pc:sldMk cId="767519772" sldId="268"/>
            <ac:spMk id="8035" creationId="{D93C7714-D43E-6E30-923F-90B692F0ECA7}"/>
          </ac:spMkLst>
        </pc:spChg>
        <pc:spChg chg="mod">
          <ac:chgData name="One Skill" userId="8d49c830ac36a521" providerId="LiveId" clId="{EA354719-4A8A-47E8-A6A4-79A949610386}" dt="2024-04-18T13:40:59.976" v="3508" actId="27803"/>
          <ac:spMkLst>
            <pc:docMk/>
            <pc:sldMk cId="767519772" sldId="268"/>
            <ac:spMk id="8036" creationId="{89E0F780-A1A7-9DAD-D88B-0A826C8DA7BB}"/>
          </ac:spMkLst>
        </pc:spChg>
        <pc:spChg chg="mod">
          <ac:chgData name="One Skill" userId="8d49c830ac36a521" providerId="LiveId" clId="{EA354719-4A8A-47E8-A6A4-79A949610386}" dt="2024-04-18T13:40:59.976" v="3508" actId="27803"/>
          <ac:spMkLst>
            <pc:docMk/>
            <pc:sldMk cId="767519772" sldId="268"/>
            <ac:spMk id="8037" creationId="{8B952127-FCD9-5886-F0E0-44F5AACCE8A4}"/>
          </ac:spMkLst>
        </pc:spChg>
        <pc:spChg chg="mod">
          <ac:chgData name="One Skill" userId="8d49c830ac36a521" providerId="LiveId" clId="{EA354719-4A8A-47E8-A6A4-79A949610386}" dt="2024-04-18T13:40:59.976" v="3508" actId="27803"/>
          <ac:spMkLst>
            <pc:docMk/>
            <pc:sldMk cId="767519772" sldId="268"/>
            <ac:spMk id="8038" creationId="{DBF3F701-6A57-3B4F-0D19-BFF63094DF91}"/>
          </ac:spMkLst>
        </pc:spChg>
        <pc:spChg chg="mod">
          <ac:chgData name="One Skill" userId="8d49c830ac36a521" providerId="LiveId" clId="{EA354719-4A8A-47E8-A6A4-79A949610386}" dt="2024-04-18T13:40:59.976" v="3508" actId="27803"/>
          <ac:spMkLst>
            <pc:docMk/>
            <pc:sldMk cId="767519772" sldId="268"/>
            <ac:spMk id="8039" creationId="{751B6263-3AC1-28B6-095C-83CE5E4F31A0}"/>
          </ac:spMkLst>
        </pc:spChg>
        <pc:spChg chg="mod">
          <ac:chgData name="One Skill" userId="8d49c830ac36a521" providerId="LiveId" clId="{EA354719-4A8A-47E8-A6A4-79A949610386}" dt="2024-04-18T13:40:59.976" v="3508" actId="27803"/>
          <ac:spMkLst>
            <pc:docMk/>
            <pc:sldMk cId="767519772" sldId="268"/>
            <ac:spMk id="8040" creationId="{7D436555-062F-E228-E36C-D40B7B981093}"/>
          </ac:spMkLst>
        </pc:spChg>
        <pc:spChg chg="mod">
          <ac:chgData name="One Skill" userId="8d49c830ac36a521" providerId="LiveId" clId="{EA354719-4A8A-47E8-A6A4-79A949610386}" dt="2024-04-18T13:40:59.976" v="3508" actId="27803"/>
          <ac:spMkLst>
            <pc:docMk/>
            <pc:sldMk cId="767519772" sldId="268"/>
            <ac:spMk id="8041" creationId="{6E4A0CAA-043C-C71E-D79B-08F37423ED50}"/>
          </ac:spMkLst>
        </pc:spChg>
        <pc:spChg chg="mod">
          <ac:chgData name="One Skill" userId="8d49c830ac36a521" providerId="LiveId" clId="{EA354719-4A8A-47E8-A6A4-79A949610386}" dt="2024-04-18T13:40:59.976" v="3508" actId="27803"/>
          <ac:spMkLst>
            <pc:docMk/>
            <pc:sldMk cId="767519772" sldId="268"/>
            <ac:spMk id="8042" creationId="{5BB4097B-E702-8B7D-2523-531AAA1ACB17}"/>
          </ac:spMkLst>
        </pc:spChg>
        <pc:spChg chg="mod">
          <ac:chgData name="One Skill" userId="8d49c830ac36a521" providerId="LiveId" clId="{EA354719-4A8A-47E8-A6A4-79A949610386}" dt="2024-04-18T13:40:59.976" v="3508" actId="27803"/>
          <ac:spMkLst>
            <pc:docMk/>
            <pc:sldMk cId="767519772" sldId="268"/>
            <ac:spMk id="8043" creationId="{8EF08999-01B0-4717-AE12-AE8C2D63460F}"/>
          </ac:spMkLst>
        </pc:spChg>
        <pc:spChg chg="mod">
          <ac:chgData name="One Skill" userId="8d49c830ac36a521" providerId="LiveId" clId="{EA354719-4A8A-47E8-A6A4-79A949610386}" dt="2024-04-18T13:40:59.976" v="3508" actId="27803"/>
          <ac:spMkLst>
            <pc:docMk/>
            <pc:sldMk cId="767519772" sldId="268"/>
            <ac:spMk id="8044" creationId="{AEF1DE49-CCE3-613E-C71F-2EB732334F2A}"/>
          </ac:spMkLst>
        </pc:spChg>
        <pc:spChg chg="mod">
          <ac:chgData name="One Skill" userId="8d49c830ac36a521" providerId="LiveId" clId="{EA354719-4A8A-47E8-A6A4-79A949610386}" dt="2024-04-18T13:40:59.976" v="3508" actId="27803"/>
          <ac:spMkLst>
            <pc:docMk/>
            <pc:sldMk cId="767519772" sldId="268"/>
            <ac:spMk id="8045" creationId="{AB3F79E9-1FEE-480E-79F3-70DB4D7108AA}"/>
          </ac:spMkLst>
        </pc:spChg>
        <pc:spChg chg="mod">
          <ac:chgData name="One Skill" userId="8d49c830ac36a521" providerId="LiveId" clId="{EA354719-4A8A-47E8-A6A4-79A949610386}" dt="2024-04-18T13:40:59.976" v="3508" actId="27803"/>
          <ac:spMkLst>
            <pc:docMk/>
            <pc:sldMk cId="767519772" sldId="268"/>
            <ac:spMk id="8046" creationId="{65B4A76C-D404-7A35-3550-D2DA81F4C1C0}"/>
          </ac:spMkLst>
        </pc:spChg>
        <pc:spChg chg="mod">
          <ac:chgData name="One Skill" userId="8d49c830ac36a521" providerId="LiveId" clId="{EA354719-4A8A-47E8-A6A4-79A949610386}" dt="2024-04-18T13:40:59.976" v="3508" actId="27803"/>
          <ac:spMkLst>
            <pc:docMk/>
            <pc:sldMk cId="767519772" sldId="268"/>
            <ac:spMk id="8047" creationId="{F84B657F-1428-E146-7BCC-0F6A2C598C74}"/>
          </ac:spMkLst>
        </pc:spChg>
        <pc:spChg chg="mod">
          <ac:chgData name="One Skill" userId="8d49c830ac36a521" providerId="LiveId" clId="{EA354719-4A8A-47E8-A6A4-79A949610386}" dt="2024-04-18T13:40:59.976" v="3508" actId="27803"/>
          <ac:spMkLst>
            <pc:docMk/>
            <pc:sldMk cId="767519772" sldId="268"/>
            <ac:spMk id="8048" creationId="{9B0FA3F7-3DBC-5C05-F5E8-12AEE3818651}"/>
          </ac:spMkLst>
        </pc:spChg>
        <pc:spChg chg="mod">
          <ac:chgData name="One Skill" userId="8d49c830ac36a521" providerId="LiveId" clId="{EA354719-4A8A-47E8-A6A4-79A949610386}" dt="2024-04-18T13:40:59.976" v="3508" actId="27803"/>
          <ac:spMkLst>
            <pc:docMk/>
            <pc:sldMk cId="767519772" sldId="268"/>
            <ac:spMk id="8049" creationId="{2DB3589E-D007-00A9-AD80-FBA5F29F5485}"/>
          </ac:spMkLst>
        </pc:spChg>
        <pc:spChg chg="mod">
          <ac:chgData name="One Skill" userId="8d49c830ac36a521" providerId="LiveId" clId="{EA354719-4A8A-47E8-A6A4-79A949610386}" dt="2024-04-18T13:40:59.976" v="3508" actId="27803"/>
          <ac:spMkLst>
            <pc:docMk/>
            <pc:sldMk cId="767519772" sldId="268"/>
            <ac:spMk id="8050" creationId="{6FE52D6B-9EF7-6700-C89A-46AC80F755B4}"/>
          </ac:spMkLst>
        </pc:spChg>
        <pc:spChg chg="mod">
          <ac:chgData name="One Skill" userId="8d49c830ac36a521" providerId="LiveId" clId="{EA354719-4A8A-47E8-A6A4-79A949610386}" dt="2024-04-18T13:40:59.976" v="3508" actId="27803"/>
          <ac:spMkLst>
            <pc:docMk/>
            <pc:sldMk cId="767519772" sldId="268"/>
            <ac:spMk id="8051" creationId="{B15ED01C-E72C-4426-DE9B-80D645898B3B}"/>
          </ac:spMkLst>
        </pc:spChg>
        <pc:spChg chg="mod">
          <ac:chgData name="One Skill" userId="8d49c830ac36a521" providerId="LiveId" clId="{EA354719-4A8A-47E8-A6A4-79A949610386}" dt="2024-04-18T13:40:59.976" v="3508" actId="27803"/>
          <ac:spMkLst>
            <pc:docMk/>
            <pc:sldMk cId="767519772" sldId="268"/>
            <ac:spMk id="8052" creationId="{C0AA04EF-6636-ECC2-9DE5-6027CDB93FF5}"/>
          </ac:spMkLst>
        </pc:spChg>
        <pc:spChg chg="mod">
          <ac:chgData name="One Skill" userId="8d49c830ac36a521" providerId="LiveId" clId="{EA354719-4A8A-47E8-A6A4-79A949610386}" dt="2024-04-18T13:40:59.976" v="3508" actId="27803"/>
          <ac:spMkLst>
            <pc:docMk/>
            <pc:sldMk cId="767519772" sldId="268"/>
            <ac:spMk id="8053" creationId="{695F0DC7-4641-89AC-652B-6404586B7D31}"/>
          </ac:spMkLst>
        </pc:spChg>
        <pc:spChg chg="mod">
          <ac:chgData name="One Skill" userId="8d49c830ac36a521" providerId="LiveId" clId="{EA354719-4A8A-47E8-A6A4-79A949610386}" dt="2024-04-18T13:40:59.976" v="3508" actId="27803"/>
          <ac:spMkLst>
            <pc:docMk/>
            <pc:sldMk cId="767519772" sldId="268"/>
            <ac:spMk id="8054" creationId="{FA2B0623-FAB2-A727-680B-8A59700BCB4F}"/>
          </ac:spMkLst>
        </pc:spChg>
        <pc:spChg chg="mod">
          <ac:chgData name="One Skill" userId="8d49c830ac36a521" providerId="LiveId" clId="{EA354719-4A8A-47E8-A6A4-79A949610386}" dt="2024-04-18T13:40:59.976" v="3508" actId="27803"/>
          <ac:spMkLst>
            <pc:docMk/>
            <pc:sldMk cId="767519772" sldId="268"/>
            <ac:spMk id="8055" creationId="{D6DE996B-B190-A126-550D-F0BB2AFF3DB6}"/>
          </ac:spMkLst>
        </pc:spChg>
        <pc:spChg chg="mod">
          <ac:chgData name="One Skill" userId="8d49c830ac36a521" providerId="LiveId" clId="{EA354719-4A8A-47E8-A6A4-79A949610386}" dt="2024-04-18T13:40:59.976" v="3508" actId="27803"/>
          <ac:spMkLst>
            <pc:docMk/>
            <pc:sldMk cId="767519772" sldId="268"/>
            <ac:spMk id="8056" creationId="{74D49910-CA3F-87C7-C46D-F5A3E1BDFA50}"/>
          </ac:spMkLst>
        </pc:spChg>
        <pc:spChg chg="mod">
          <ac:chgData name="One Skill" userId="8d49c830ac36a521" providerId="LiveId" clId="{EA354719-4A8A-47E8-A6A4-79A949610386}" dt="2024-04-18T13:40:59.976" v="3508" actId="27803"/>
          <ac:spMkLst>
            <pc:docMk/>
            <pc:sldMk cId="767519772" sldId="268"/>
            <ac:spMk id="8057" creationId="{D14BB103-7ABB-D473-0AA6-CF3DF5710A7B}"/>
          </ac:spMkLst>
        </pc:spChg>
        <pc:spChg chg="mod">
          <ac:chgData name="One Skill" userId="8d49c830ac36a521" providerId="LiveId" clId="{EA354719-4A8A-47E8-A6A4-79A949610386}" dt="2024-04-18T13:40:59.976" v="3508" actId="27803"/>
          <ac:spMkLst>
            <pc:docMk/>
            <pc:sldMk cId="767519772" sldId="268"/>
            <ac:spMk id="8058" creationId="{90DCD56D-32E2-D3B3-8456-E5F00F2CA55C}"/>
          </ac:spMkLst>
        </pc:spChg>
        <pc:spChg chg="mod">
          <ac:chgData name="One Skill" userId="8d49c830ac36a521" providerId="LiveId" clId="{EA354719-4A8A-47E8-A6A4-79A949610386}" dt="2024-04-18T13:40:59.976" v="3508" actId="27803"/>
          <ac:spMkLst>
            <pc:docMk/>
            <pc:sldMk cId="767519772" sldId="268"/>
            <ac:spMk id="8059" creationId="{E182FF65-530A-9AFB-3174-752348B77940}"/>
          </ac:spMkLst>
        </pc:spChg>
        <pc:spChg chg="mod">
          <ac:chgData name="One Skill" userId="8d49c830ac36a521" providerId="LiveId" clId="{EA354719-4A8A-47E8-A6A4-79A949610386}" dt="2024-04-18T13:40:59.976" v="3508" actId="27803"/>
          <ac:spMkLst>
            <pc:docMk/>
            <pc:sldMk cId="767519772" sldId="268"/>
            <ac:spMk id="8060" creationId="{AF5064CB-6A67-21C0-0DAF-86F02ED034EB}"/>
          </ac:spMkLst>
        </pc:spChg>
        <pc:spChg chg="mod">
          <ac:chgData name="One Skill" userId="8d49c830ac36a521" providerId="LiveId" clId="{EA354719-4A8A-47E8-A6A4-79A949610386}" dt="2024-04-18T13:40:59.976" v="3508" actId="27803"/>
          <ac:spMkLst>
            <pc:docMk/>
            <pc:sldMk cId="767519772" sldId="268"/>
            <ac:spMk id="8061" creationId="{BCCAA696-A367-EFFC-B0DD-65FB538974D7}"/>
          </ac:spMkLst>
        </pc:spChg>
        <pc:spChg chg="mod">
          <ac:chgData name="One Skill" userId="8d49c830ac36a521" providerId="LiveId" clId="{EA354719-4A8A-47E8-A6A4-79A949610386}" dt="2024-04-18T13:40:59.976" v="3508" actId="27803"/>
          <ac:spMkLst>
            <pc:docMk/>
            <pc:sldMk cId="767519772" sldId="268"/>
            <ac:spMk id="8062" creationId="{738AB35A-994F-0180-C098-10CF253E6AA9}"/>
          </ac:spMkLst>
        </pc:spChg>
        <pc:spChg chg="mod">
          <ac:chgData name="One Skill" userId="8d49c830ac36a521" providerId="LiveId" clId="{EA354719-4A8A-47E8-A6A4-79A949610386}" dt="2024-04-18T13:40:59.976" v="3508" actId="27803"/>
          <ac:spMkLst>
            <pc:docMk/>
            <pc:sldMk cId="767519772" sldId="268"/>
            <ac:spMk id="8063" creationId="{7C719134-93F1-F4FD-A2A5-0698CBD12BB8}"/>
          </ac:spMkLst>
        </pc:spChg>
        <pc:spChg chg="mod">
          <ac:chgData name="One Skill" userId="8d49c830ac36a521" providerId="LiveId" clId="{EA354719-4A8A-47E8-A6A4-79A949610386}" dt="2024-04-18T13:40:59.976" v="3508" actId="27803"/>
          <ac:spMkLst>
            <pc:docMk/>
            <pc:sldMk cId="767519772" sldId="268"/>
            <ac:spMk id="8064" creationId="{92F6EE9B-CDEC-5797-9E19-4E0E3B6DF663}"/>
          </ac:spMkLst>
        </pc:spChg>
        <pc:spChg chg="mod">
          <ac:chgData name="One Skill" userId="8d49c830ac36a521" providerId="LiveId" clId="{EA354719-4A8A-47E8-A6A4-79A949610386}" dt="2024-04-18T13:40:59.976" v="3508" actId="27803"/>
          <ac:spMkLst>
            <pc:docMk/>
            <pc:sldMk cId="767519772" sldId="268"/>
            <ac:spMk id="8065" creationId="{7D024E90-8212-CB04-8ECD-4DC96E20C305}"/>
          </ac:spMkLst>
        </pc:spChg>
        <pc:spChg chg="mod">
          <ac:chgData name="One Skill" userId="8d49c830ac36a521" providerId="LiveId" clId="{EA354719-4A8A-47E8-A6A4-79A949610386}" dt="2024-04-18T13:40:59.976" v="3508" actId="27803"/>
          <ac:spMkLst>
            <pc:docMk/>
            <pc:sldMk cId="767519772" sldId="268"/>
            <ac:spMk id="8066" creationId="{ACC57198-459E-0AA4-A26A-3460588548D5}"/>
          </ac:spMkLst>
        </pc:spChg>
        <pc:spChg chg="mod">
          <ac:chgData name="One Skill" userId="8d49c830ac36a521" providerId="LiveId" clId="{EA354719-4A8A-47E8-A6A4-79A949610386}" dt="2024-04-18T13:40:59.976" v="3508" actId="27803"/>
          <ac:spMkLst>
            <pc:docMk/>
            <pc:sldMk cId="767519772" sldId="268"/>
            <ac:spMk id="8067" creationId="{176F5A60-7A41-036B-9C44-66BC0DD29D29}"/>
          </ac:spMkLst>
        </pc:spChg>
        <pc:spChg chg="mod">
          <ac:chgData name="One Skill" userId="8d49c830ac36a521" providerId="LiveId" clId="{EA354719-4A8A-47E8-A6A4-79A949610386}" dt="2024-04-18T13:40:59.976" v="3508" actId="27803"/>
          <ac:spMkLst>
            <pc:docMk/>
            <pc:sldMk cId="767519772" sldId="268"/>
            <ac:spMk id="8068" creationId="{50F5F780-2BD8-DDE1-4180-17E01A917953}"/>
          </ac:spMkLst>
        </pc:spChg>
        <pc:spChg chg="mod">
          <ac:chgData name="One Skill" userId="8d49c830ac36a521" providerId="LiveId" clId="{EA354719-4A8A-47E8-A6A4-79A949610386}" dt="2024-04-18T13:40:59.976" v="3508" actId="27803"/>
          <ac:spMkLst>
            <pc:docMk/>
            <pc:sldMk cId="767519772" sldId="268"/>
            <ac:spMk id="8069" creationId="{43B3CC2B-1ED6-B81C-7FBC-AF605DF3DF4B}"/>
          </ac:spMkLst>
        </pc:spChg>
        <pc:spChg chg="mod">
          <ac:chgData name="One Skill" userId="8d49c830ac36a521" providerId="LiveId" clId="{EA354719-4A8A-47E8-A6A4-79A949610386}" dt="2024-04-18T13:40:59.976" v="3508" actId="27803"/>
          <ac:spMkLst>
            <pc:docMk/>
            <pc:sldMk cId="767519772" sldId="268"/>
            <ac:spMk id="8070" creationId="{089AB732-C09D-2E8B-C3AD-358097FBB2D6}"/>
          </ac:spMkLst>
        </pc:spChg>
        <pc:spChg chg="mod">
          <ac:chgData name="One Skill" userId="8d49c830ac36a521" providerId="LiveId" clId="{EA354719-4A8A-47E8-A6A4-79A949610386}" dt="2024-04-18T13:40:59.976" v="3508" actId="27803"/>
          <ac:spMkLst>
            <pc:docMk/>
            <pc:sldMk cId="767519772" sldId="268"/>
            <ac:spMk id="8071" creationId="{2854B934-110E-3AAB-7A89-4DCE64A06FCB}"/>
          </ac:spMkLst>
        </pc:spChg>
        <pc:spChg chg="mod">
          <ac:chgData name="One Skill" userId="8d49c830ac36a521" providerId="LiveId" clId="{EA354719-4A8A-47E8-A6A4-79A949610386}" dt="2024-04-18T13:40:59.976" v="3508" actId="27803"/>
          <ac:spMkLst>
            <pc:docMk/>
            <pc:sldMk cId="767519772" sldId="268"/>
            <ac:spMk id="8072" creationId="{8EBA25E2-1E57-B6E9-4EBD-CF294BCA47A6}"/>
          </ac:spMkLst>
        </pc:spChg>
        <pc:spChg chg="mod">
          <ac:chgData name="One Skill" userId="8d49c830ac36a521" providerId="LiveId" clId="{EA354719-4A8A-47E8-A6A4-79A949610386}" dt="2024-04-18T13:40:59.976" v="3508" actId="27803"/>
          <ac:spMkLst>
            <pc:docMk/>
            <pc:sldMk cId="767519772" sldId="268"/>
            <ac:spMk id="8073" creationId="{D7CD69FB-92D5-D20E-28CA-7B0CC70B0606}"/>
          </ac:spMkLst>
        </pc:spChg>
        <pc:spChg chg="mod">
          <ac:chgData name="One Skill" userId="8d49c830ac36a521" providerId="LiveId" clId="{EA354719-4A8A-47E8-A6A4-79A949610386}" dt="2024-04-18T13:40:59.976" v="3508" actId="27803"/>
          <ac:spMkLst>
            <pc:docMk/>
            <pc:sldMk cId="767519772" sldId="268"/>
            <ac:spMk id="8074" creationId="{29353D79-9FF6-588B-AAAC-3E653AFE5D84}"/>
          </ac:spMkLst>
        </pc:spChg>
        <pc:spChg chg="mod">
          <ac:chgData name="One Skill" userId="8d49c830ac36a521" providerId="LiveId" clId="{EA354719-4A8A-47E8-A6A4-79A949610386}" dt="2024-04-18T13:40:59.976" v="3508" actId="27803"/>
          <ac:spMkLst>
            <pc:docMk/>
            <pc:sldMk cId="767519772" sldId="268"/>
            <ac:spMk id="8075" creationId="{FC6281DB-72FD-AA42-C148-6F97D9A95398}"/>
          </ac:spMkLst>
        </pc:spChg>
        <pc:spChg chg="mod">
          <ac:chgData name="One Skill" userId="8d49c830ac36a521" providerId="LiveId" clId="{EA354719-4A8A-47E8-A6A4-79A949610386}" dt="2024-04-18T13:40:59.976" v="3508" actId="27803"/>
          <ac:spMkLst>
            <pc:docMk/>
            <pc:sldMk cId="767519772" sldId="268"/>
            <ac:spMk id="8076" creationId="{1EF9F660-DF42-A15F-C1EE-268EF17B0BCC}"/>
          </ac:spMkLst>
        </pc:spChg>
        <pc:spChg chg="mod">
          <ac:chgData name="One Skill" userId="8d49c830ac36a521" providerId="LiveId" clId="{EA354719-4A8A-47E8-A6A4-79A949610386}" dt="2024-04-18T13:40:59.976" v="3508" actId="27803"/>
          <ac:spMkLst>
            <pc:docMk/>
            <pc:sldMk cId="767519772" sldId="268"/>
            <ac:spMk id="8077" creationId="{B22D134B-BF0E-98B9-64C9-4707FFC8575F}"/>
          </ac:spMkLst>
        </pc:spChg>
        <pc:spChg chg="mod">
          <ac:chgData name="One Skill" userId="8d49c830ac36a521" providerId="LiveId" clId="{EA354719-4A8A-47E8-A6A4-79A949610386}" dt="2024-04-18T13:40:59.976" v="3508" actId="27803"/>
          <ac:spMkLst>
            <pc:docMk/>
            <pc:sldMk cId="767519772" sldId="268"/>
            <ac:spMk id="8078" creationId="{C7EFFA1A-1ECF-5E92-3EC3-5DE4CC305349}"/>
          </ac:spMkLst>
        </pc:spChg>
        <pc:spChg chg="mod">
          <ac:chgData name="One Skill" userId="8d49c830ac36a521" providerId="LiveId" clId="{EA354719-4A8A-47E8-A6A4-79A949610386}" dt="2024-04-18T13:40:59.976" v="3508" actId="27803"/>
          <ac:spMkLst>
            <pc:docMk/>
            <pc:sldMk cId="767519772" sldId="268"/>
            <ac:spMk id="8079" creationId="{CD15F244-7F2F-8E1E-9AF7-2F333E1D6BD3}"/>
          </ac:spMkLst>
        </pc:spChg>
        <pc:spChg chg="mod">
          <ac:chgData name="One Skill" userId="8d49c830ac36a521" providerId="LiveId" clId="{EA354719-4A8A-47E8-A6A4-79A949610386}" dt="2024-04-18T13:40:59.976" v="3508" actId="27803"/>
          <ac:spMkLst>
            <pc:docMk/>
            <pc:sldMk cId="767519772" sldId="268"/>
            <ac:spMk id="8080" creationId="{507C8083-62A7-CE33-700A-C647D1D57994}"/>
          </ac:spMkLst>
        </pc:spChg>
        <pc:spChg chg="mod">
          <ac:chgData name="One Skill" userId="8d49c830ac36a521" providerId="LiveId" clId="{EA354719-4A8A-47E8-A6A4-79A949610386}" dt="2024-04-18T13:40:59.976" v="3508" actId="27803"/>
          <ac:spMkLst>
            <pc:docMk/>
            <pc:sldMk cId="767519772" sldId="268"/>
            <ac:spMk id="8081" creationId="{10D58081-3111-60F2-54B0-B401C540E4D6}"/>
          </ac:spMkLst>
        </pc:spChg>
        <pc:spChg chg="mod">
          <ac:chgData name="One Skill" userId="8d49c830ac36a521" providerId="LiveId" clId="{EA354719-4A8A-47E8-A6A4-79A949610386}" dt="2024-04-18T13:40:59.976" v="3508" actId="27803"/>
          <ac:spMkLst>
            <pc:docMk/>
            <pc:sldMk cId="767519772" sldId="268"/>
            <ac:spMk id="8082" creationId="{FAB9DA1E-AFB5-D840-2EC5-C43B3AC5F3ED}"/>
          </ac:spMkLst>
        </pc:spChg>
        <pc:spChg chg="mod">
          <ac:chgData name="One Skill" userId="8d49c830ac36a521" providerId="LiveId" clId="{EA354719-4A8A-47E8-A6A4-79A949610386}" dt="2024-04-18T13:40:59.976" v="3508" actId="27803"/>
          <ac:spMkLst>
            <pc:docMk/>
            <pc:sldMk cId="767519772" sldId="268"/>
            <ac:spMk id="8083" creationId="{0ED7E50C-CFA8-D6E6-3074-00A7B52A5AB4}"/>
          </ac:spMkLst>
        </pc:spChg>
        <pc:spChg chg="mod">
          <ac:chgData name="One Skill" userId="8d49c830ac36a521" providerId="LiveId" clId="{EA354719-4A8A-47E8-A6A4-79A949610386}" dt="2024-04-18T13:40:59.976" v="3508" actId="27803"/>
          <ac:spMkLst>
            <pc:docMk/>
            <pc:sldMk cId="767519772" sldId="268"/>
            <ac:spMk id="8084" creationId="{7AF573D3-0190-7639-0445-10F67895DB38}"/>
          </ac:spMkLst>
        </pc:spChg>
        <pc:spChg chg="mod">
          <ac:chgData name="One Skill" userId="8d49c830ac36a521" providerId="LiveId" clId="{EA354719-4A8A-47E8-A6A4-79A949610386}" dt="2024-04-18T13:40:59.976" v="3508" actId="27803"/>
          <ac:spMkLst>
            <pc:docMk/>
            <pc:sldMk cId="767519772" sldId="268"/>
            <ac:spMk id="8085" creationId="{4CE42D89-7A2F-89E7-3AEC-BC4501753EF1}"/>
          </ac:spMkLst>
        </pc:spChg>
        <pc:spChg chg="mod">
          <ac:chgData name="One Skill" userId="8d49c830ac36a521" providerId="LiveId" clId="{EA354719-4A8A-47E8-A6A4-79A949610386}" dt="2024-04-18T13:40:59.976" v="3508" actId="27803"/>
          <ac:spMkLst>
            <pc:docMk/>
            <pc:sldMk cId="767519772" sldId="268"/>
            <ac:spMk id="8086" creationId="{A90A1A11-12D0-1E4F-C447-E22C7C0A2B2D}"/>
          </ac:spMkLst>
        </pc:spChg>
        <pc:spChg chg="mod">
          <ac:chgData name="One Skill" userId="8d49c830ac36a521" providerId="LiveId" clId="{EA354719-4A8A-47E8-A6A4-79A949610386}" dt="2024-04-18T13:40:59.976" v="3508" actId="27803"/>
          <ac:spMkLst>
            <pc:docMk/>
            <pc:sldMk cId="767519772" sldId="268"/>
            <ac:spMk id="8087" creationId="{6A428CE2-608F-92AA-F5E7-BCDC4455D013}"/>
          </ac:spMkLst>
        </pc:spChg>
        <pc:spChg chg="mod">
          <ac:chgData name="One Skill" userId="8d49c830ac36a521" providerId="LiveId" clId="{EA354719-4A8A-47E8-A6A4-79A949610386}" dt="2024-04-18T13:40:59.976" v="3508" actId="27803"/>
          <ac:spMkLst>
            <pc:docMk/>
            <pc:sldMk cId="767519772" sldId="268"/>
            <ac:spMk id="8088" creationId="{2AC093C1-012E-D03A-B674-3FD4394A28AA}"/>
          </ac:spMkLst>
        </pc:spChg>
        <pc:spChg chg="mod">
          <ac:chgData name="One Skill" userId="8d49c830ac36a521" providerId="LiveId" clId="{EA354719-4A8A-47E8-A6A4-79A949610386}" dt="2024-04-18T13:40:59.976" v="3508" actId="27803"/>
          <ac:spMkLst>
            <pc:docMk/>
            <pc:sldMk cId="767519772" sldId="268"/>
            <ac:spMk id="8089" creationId="{008A6404-9987-0C1D-3567-FC530FACC8F4}"/>
          </ac:spMkLst>
        </pc:spChg>
        <pc:spChg chg="mod">
          <ac:chgData name="One Skill" userId="8d49c830ac36a521" providerId="LiveId" clId="{EA354719-4A8A-47E8-A6A4-79A949610386}" dt="2024-04-18T13:40:59.976" v="3508" actId="27803"/>
          <ac:spMkLst>
            <pc:docMk/>
            <pc:sldMk cId="767519772" sldId="268"/>
            <ac:spMk id="8090" creationId="{9B831555-D27B-EEB7-3D52-BE5901D4440A}"/>
          </ac:spMkLst>
        </pc:spChg>
        <pc:spChg chg="mod">
          <ac:chgData name="One Skill" userId="8d49c830ac36a521" providerId="LiveId" clId="{EA354719-4A8A-47E8-A6A4-79A949610386}" dt="2024-04-18T13:40:59.976" v="3508" actId="27803"/>
          <ac:spMkLst>
            <pc:docMk/>
            <pc:sldMk cId="767519772" sldId="268"/>
            <ac:spMk id="8091" creationId="{19B7F52C-DF63-1D03-7E92-899FC7048ADE}"/>
          </ac:spMkLst>
        </pc:spChg>
        <pc:spChg chg="mod">
          <ac:chgData name="One Skill" userId="8d49c830ac36a521" providerId="LiveId" clId="{EA354719-4A8A-47E8-A6A4-79A949610386}" dt="2024-04-18T13:40:59.976" v="3508" actId="27803"/>
          <ac:spMkLst>
            <pc:docMk/>
            <pc:sldMk cId="767519772" sldId="268"/>
            <ac:spMk id="8092" creationId="{3DA0A6AF-5C94-82F9-EFAE-CE77CB59D918}"/>
          </ac:spMkLst>
        </pc:spChg>
        <pc:spChg chg="mod">
          <ac:chgData name="One Skill" userId="8d49c830ac36a521" providerId="LiveId" clId="{EA354719-4A8A-47E8-A6A4-79A949610386}" dt="2024-04-18T13:40:59.976" v="3508" actId="27803"/>
          <ac:spMkLst>
            <pc:docMk/>
            <pc:sldMk cId="767519772" sldId="268"/>
            <ac:spMk id="8093" creationId="{D8C754CF-9D82-6F6A-7607-A8060307B606}"/>
          </ac:spMkLst>
        </pc:spChg>
        <pc:spChg chg="mod">
          <ac:chgData name="One Skill" userId="8d49c830ac36a521" providerId="LiveId" clId="{EA354719-4A8A-47E8-A6A4-79A949610386}" dt="2024-04-18T13:40:59.976" v="3508" actId="27803"/>
          <ac:spMkLst>
            <pc:docMk/>
            <pc:sldMk cId="767519772" sldId="268"/>
            <ac:spMk id="8094" creationId="{62A41021-3846-D28D-FC05-1BB8EE9BA71F}"/>
          </ac:spMkLst>
        </pc:spChg>
        <pc:spChg chg="mod">
          <ac:chgData name="One Skill" userId="8d49c830ac36a521" providerId="LiveId" clId="{EA354719-4A8A-47E8-A6A4-79A949610386}" dt="2024-04-18T13:40:59.976" v="3508" actId="27803"/>
          <ac:spMkLst>
            <pc:docMk/>
            <pc:sldMk cId="767519772" sldId="268"/>
            <ac:spMk id="8095" creationId="{207855C3-D0AC-53FC-F297-5E7C72F19DFD}"/>
          </ac:spMkLst>
        </pc:spChg>
        <pc:spChg chg="mod">
          <ac:chgData name="One Skill" userId="8d49c830ac36a521" providerId="LiveId" clId="{EA354719-4A8A-47E8-A6A4-79A949610386}" dt="2024-04-18T13:40:59.976" v="3508" actId="27803"/>
          <ac:spMkLst>
            <pc:docMk/>
            <pc:sldMk cId="767519772" sldId="268"/>
            <ac:spMk id="8096" creationId="{7915BEA3-C783-5707-7694-52EC4FD7ACF1}"/>
          </ac:spMkLst>
        </pc:spChg>
        <pc:spChg chg="mod">
          <ac:chgData name="One Skill" userId="8d49c830ac36a521" providerId="LiveId" clId="{EA354719-4A8A-47E8-A6A4-79A949610386}" dt="2024-04-18T13:40:59.976" v="3508" actId="27803"/>
          <ac:spMkLst>
            <pc:docMk/>
            <pc:sldMk cId="767519772" sldId="268"/>
            <ac:spMk id="8097" creationId="{8F3949A6-39AD-3ECA-B02B-5552AF83CD5C}"/>
          </ac:spMkLst>
        </pc:spChg>
        <pc:spChg chg="mod">
          <ac:chgData name="One Skill" userId="8d49c830ac36a521" providerId="LiveId" clId="{EA354719-4A8A-47E8-A6A4-79A949610386}" dt="2024-04-18T13:40:59.976" v="3508" actId="27803"/>
          <ac:spMkLst>
            <pc:docMk/>
            <pc:sldMk cId="767519772" sldId="268"/>
            <ac:spMk id="8098" creationId="{08A4C6AB-F197-1B95-08FD-7D9FF5872995}"/>
          </ac:spMkLst>
        </pc:spChg>
        <pc:spChg chg="mod">
          <ac:chgData name="One Skill" userId="8d49c830ac36a521" providerId="LiveId" clId="{EA354719-4A8A-47E8-A6A4-79A949610386}" dt="2024-04-18T13:40:59.976" v="3508" actId="27803"/>
          <ac:spMkLst>
            <pc:docMk/>
            <pc:sldMk cId="767519772" sldId="268"/>
            <ac:spMk id="8099" creationId="{90F4413B-5FF4-0834-9273-53D484992758}"/>
          </ac:spMkLst>
        </pc:spChg>
        <pc:spChg chg="mod">
          <ac:chgData name="One Skill" userId="8d49c830ac36a521" providerId="LiveId" clId="{EA354719-4A8A-47E8-A6A4-79A949610386}" dt="2024-04-18T13:40:59.976" v="3508" actId="27803"/>
          <ac:spMkLst>
            <pc:docMk/>
            <pc:sldMk cId="767519772" sldId="268"/>
            <ac:spMk id="8100" creationId="{8CC63A21-1F9D-641F-8825-A88294F2C30A}"/>
          </ac:spMkLst>
        </pc:spChg>
        <pc:spChg chg="mod">
          <ac:chgData name="One Skill" userId="8d49c830ac36a521" providerId="LiveId" clId="{EA354719-4A8A-47E8-A6A4-79A949610386}" dt="2024-04-18T13:40:59.976" v="3508" actId="27803"/>
          <ac:spMkLst>
            <pc:docMk/>
            <pc:sldMk cId="767519772" sldId="268"/>
            <ac:spMk id="8101" creationId="{9CC0DCDF-C990-9238-9CEC-6C3D1C9814B4}"/>
          </ac:spMkLst>
        </pc:spChg>
        <pc:spChg chg="mod">
          <ac:chgData name="One Skill" userId="8d49c830ac36a521" providerId="LiveId" clId="{EA354719-4A8A-47E8-A6A4-79A949610386}" dt="2024-04-18T13:40:59.976" v="3508" actId="27803"/>
          <ac:spMkLst>
            <pc:docMk/>
            <pc:sldMk cId="767519772" sldId="268"/>
            <ac:spMk id="8102" creationId="{16CF58EE-80C5-D64F-3705-FEEF2CF1A09B}"/>
          </ac:spMkLst>
        </pc:spChg>
        <pc:spChg chg="mod">
          <ac:chgData name="One Skill" userId="8d49c830ac36a521" providerId="LiveId" clId="{EA354719-4A8A-47E8-A6A4-79A949610386}" dt="2024-04-18T13:40:59.976" v="3508" actId="27803"/>
          <ac:spMkLst>
            <pc:docMk/>
            <pc:sldMk cId="767519772" sldId="268"/>
            <ac:spMk id="8103" creationId="{61DB7A0A-63E1-58D2-1081-BCE32EED3891}"/>
          </ac:spMkLst>
        </pc:spChg>
        <pc:spChg chg="mod">
          <ac:chgData name="One Skill" userId="8d49c830ac36a521" providerId="LiveId" clId="{EA354719-4A8A-47E8-A6A4-79A949610386}" dt="2024-04-18T13:40:59.976" v="3508" actId="27803"/>
          <ac:spMkLst>
            <pc:docMk/>
            <pc:sldMk cId="767519772" sldId="268"/>
            <ac:spMk id="8104" creationId="{C5DC2073-87A4-DC5A-EB65-420F09AEBD40}"/>
          </ac:spMkLst>
        </pc:spChg>
        <pc:spChg chg="mod">
          <ac:chgData name="One Skill" userId="8d49c830ac36a521" providerId="LiveId" clId="{EA354719-4A8A-47E8-A6A4-79A949610386}" dt="2024-04-18T13:40:59.976" v="3508" actId="27803"/>
          <ac:spMkLst>
            <pc:docMk/>
            <pc:sldMk cId="767519772" sldId="268"/>
            <ac:spMk id="8105" creationId="{BB50B609-6163-AFD0-A5FA-BD799B19BDC0}"/>
          </ac:spMkLst>
        </pc:spChg>
        <pc:spChg chg="mod">
          <ac:chgData name="One Skill" userId="8d49c830ac36a521" providerId="LiveId" clId="{EA354719-4A8A-47E8-A6A4-79A949610386}" dt="2024-04-18T13:40:59.976" v="3508" actId="27803"/>
          <ac:spMkLst>
            <pc:docMk/>
            <pc:sldMk cId="767519772" sldId="268"/>
            <ac:spMk id="8106" creationId="{44F59531-E2DA-4200-72CD-2F0B9A77E4BD}"/>
          </ac:spMkLst>
        </pc:spChg>
        <pc:spChg chg="mod">
          <ac:chgData name="One Skill" userId="8d49c830ac36a521" providerId="LiveId" clId="{EA354719-4A8A-47E8-A6A4-79A949610386}" dt="2024-04-18T13:40:59.976" v="3508" actId="27803"/>
          <ac:spMkLst>
            <pc:docMk/>
            <pc:sldMk cId="767519772" sldId="268"/>
            <ac:spMk id="8107" creationId="{E4A71DEF-41D9-A894-CF2A-F48DCF4BF4D2}"/>
          </ac:spMkLst>
        </pc:spChg>
        <pc:spChg chg="mod">
          <ac:chgData name="One Skill" userId="8d49c830ac36a521" providerId="LiveId" clId="{EA354719-4A8A-47E8-A6A4-79A949610386}" dt="2024-04-18T13:40:59.976" v="3508" actId="27803"/>
          <ac:spMkLst>
            <pc:docMk/>
            <pc:sldMk cId="767519772" sldId="268"/>
            <ac:spMk id="8108" creationId="{879F6029-6CED-50FA-DD40-C95FFCBFB17A}"/>
          </ac:spMkLst>
        </pc:spChg>
        <pc:spChg chg="mod">
          <ac:chgData name="One Skill" userId="8d49c830ac36a521" providerId="LiveId" clId="{EA354719-4A8A-47E8-A6A4-79A949610386}" dt="2024-04-18T13:40:59.976" v="3508" actId="27803"/>
          <ac:spMkLst>
            <pc:docMk/>
            <pc:sldMk cId="767519772" sldId="268"/>
            <ac:spMk id="8109" creationId="{8C6C7BC3-031E-D799-F147-587E793E3D21}"/>
          </ac:spMkLst>
        </pc:spChg>
        <pc:spChg chg="mod">
          <ac:chgData name="One Skill" userId="8d49c830ac36a521" providerId="LiveId" clId="{EA354719-4A8A-47E8-A6A4-79A949610386}" dt="2024-04-18T13:40:59.976" v="3508" actId="27803"/>
          <ac:spMkLst>
            <pc:docMk/>
            <pc:sldMk cId="767519772" sldId="268"/>
            <ac:spMk id="8110" creationId="{EE425F6C-A1C9-4F65-FC07-DAFD3612514D}"/>
          </ac:spMkLst>
        </pc:spChg>
        <pc:spChg chg="mod">
          <ac:chgData name="One Skill" userId="8d49c830ac36a521" providerId="LiveId" clId="{EA354719-4A8A-47E8-A6A4-79A949610386}" dt="2024-04-18T13:40:59.976" v="3508" actId="27803"/>
          <ac:spMkLst>
            <pc:docMk/>
            <pc:sldMk cId="767519772" sldId="268"/>
            <ac:spMk id="8111" creationId="{A0EC969A-99FD-894C-6F9C-10E28529EDD5}"/>
          </ac:spMkLst>
        </pc:spChg>
        <pc:spChg chg="mod">
          <ac:chgData name="One Skill" userId="8d49c830ac36a521" providerId="LiveId" clId="{EA354719-4A8A-47E8-A6A4-79A949610386}" dt="2024-04-18T13:40:59.976" v="3508" actId="27803"/>
          <ac:spMkLst>
            <pc:docMk/>
            <pc:sldMk cId="767519772" sldId="268"/>
            <ac:spMk id="8112" creationId="{21C15E30-931F-359E-1CA6-8EAA73681D1B}"/>
          </ac:spMkLst>
        </pc:spChg>
        <pc:spChg chg="mod">
          <ac:chgData name="One Skill" userId="8d49c830ac36a521" providerId="LiveId" clId="{EA354719-4A8A-47E8-A6A4-79A949610386}" dt="2024-04-18T13:40:59.976" v="3508" actId="27803"/>
          <ac:spMkLst>
            <pc:docMk/>
            <pc:sldMk cId="767519772" sldId="268"/>
            <ac:spMk id="8113" creationId="{97A8FB58-5F82-0CDA-4EDA-C91B78A5F265}"/>
          </ac:spMkLst>
        </pc:spChg>
        <pc:spChg chg="mod">
          <ac:chgData name="One Skill" userId="8d49c830ac36a521" providerId="LiveId" clId="{EA354719-4A8A-47E8-A6A4-79A949610386}" dt="2024-04-18T13:40:59.976" v="3508" actId="27803"/>
          <ac:spMkLst>
            <pc:docMk/>
            <pc:sldMk cId="767519772" sldId="268"/>
            <ac:spMk id="8114" creationId="{0D5107B7-DB7F-498A-6BB9-6866BA7FC28C}"/>
          </ac:spMkLst>
        </pc:spChg>
        <pc:spChg chg="mod">
          <ac:chgData name="One Skill" userId="8d49c830ac36a521" providerId="LiveId" clId="{EA354719-4A8A-47E8-A6A4-79A949610386}" dt="2024-04-18T13:40:59.976" v="3508" actId="27803"/>
          <ac:spMkLst>
            <pc:docMk/>
            <pc:sldMk cId="767519772" sldId="268"/>
            <ac:spMk id="8115" creationId="{B3E4D751-4B28-CACF-11A3-D6CCDA2E4D73}"/>
          </ac:spMkLst>
        </pc:spChg>
        <pc:spChg chg="mod">
          <ac:chgData name="One Skill" userId="8d49c830ac36a521" providerId="LiveId" clId="{EA354719-4A8A-47E8-A6A4-79A949610386}" dt="2024-04-18T13:40:59.976" v="3508" actId="27803"/>
          <ac:spMkLst>
            <pc:docMk/>
            <pc:sldMk cId="767519772" sldId="268"/>
            <ac:spMk id="8116" creationId="{EEA18A1E-0CC0-B67E-0E5E-5E4C90C910CB}"/>
          </ac:spMkLst>
        </pc:spChg>
        <pc:spChg chg="mod">
          <ac:chgData name="One Skill" userId="8d49c830ac36a521" providerId="LiveId" clId="{EA354719-4A8A-47E8-A6A4-79A949610386}" dt="2024-04-18T13:40:59.976" v="3508" actId="27803"/>
          <ac:spMkLst>
            <pc:docMk/>
            <pc:sldMk cId="767519772" sldId="268"/>
            <ac:spMk id="8117" creationId="{CA25B683-DD65-F6D4-F478-212362CB710F}"/>
          </ac:spMkLst>
        </pc:spChg>
        <pc:spChg chg="mod">
          <ac:chgData name="One Skill" userId="8d49c830ac36a521" providerId="LiveId" clId="{EA354719-4A8A-47E8-A6A4-79A949610386}" dt="2024-04-18T13:40:59.976" v="3508" actId="27803"/>
          <ac:spMkLst>
            <pc:docMk/>
            <pc:sldMk cId="767519772" sldId="268"/>
            <ac:spMk id="8118" creationId="{74181EDD-A4A9-D256-E1BC-48B4CD11EE9B}"/>
          </ac:spMkLst>
        </pc:spChg>
        <pc:spChg chg="mod">
          <ac:chgData name="One Skill" userId="8d49c830ac36a521" providerId="LiveId" clId="{EA354719-4A8A-47E8-A6A4-79A949610386}" dt="2024-04-18T13:40:59.976" v="3508" actId="27803"/>
          <ac:spMkLst>
            <pc:docMk/>
            <pc:sldMk cId="767519772" sldId="268"/>
            <ac:spMk id="8119" creationId="{19CF80EC-D896-9DCA-0D8A-2F604B6E5853}"/>
          </ac:spMkLst>
        </pc:spChg>
        <pc:spChg chg="mod">
          <ac:chgData name="One Skill" userId="8d49c830ac36a521" providerId="LiveId" clId="{EA354719-4A8A-47E8-A6A4-79A949610386}" dt="2024-04-18T13:40:59.976" v="3508" actId="27803"/>
          <ac:spMkLst>
            <pc:docMk/>
            <pc:sldMk cId="767519772" sldId="268"/>
            <ac:spMk id="8120" creationId="{21DFD1A3-5A97-E78E-D193-BA49FE09E257}"/>
          </ac:spMkLst>
        </pc:spChg>
        <pc:spChg chg="mod">
          <ac:chgData name="One Skill" userId="8d49c830ac36a521" providerId="LiveId" clId="{EA354719-4A8A-47E8-A6A4-79A949610386}" dt="2024-04-18T13:40:59.976" v="3508" actId="27803"/>
          <ac:spMkLst>
            <pc:docMk/>
            <pc:sldMk cId="767519772" sldId="268"/>
            <ac:spMk id="8121" creationId="{36488D45-D2BB-B9D0-05EA-81D661916613}"/>
          </ac:spMkLst>
        </pc:spChg>
        <pc:spChg chg="mod">
          <ac:chgData name="One Skill" userId="8d49c830ac36a521" providerId="LiveId" clId="{EA354719-4A8A-47E8-A6A4-79A949610386}" dt="2024-04-18T13:40:59.976" v="3508" actId="27803"/>
          <ac:spMkLst>
            <pc:docMk/>
            <pc:sldMk cId="767519772" sldId="268"/>
            <ac:spMk id="8122" creationId="{7834A57A-F449-2AF5-2142-12B037909AEA}"/>
          </ac:spMkLst>
        </pc:spChg>
        <pc:spChg chg="mod">
          <ac:chgData name="One Skill" userId="8d49c830ac36a521" providerId="LiveId" clId="{EA354719-4A8A-47E8-A6A4-79A949610386}" dt="2024-04-18T13:40:59.976" v="3508" actId="27803"/>
          <ac:spMkLst>
            <pc:docMk/>
            <pc:sldMk cId="767519772" sldId="268"/>
            <ac:spMk id="8123" creationId="{FBFCB99D-5C2A-F47C-E538-9AEDE634941B}"/>
          </ac:spMkLst>
        </pc:spChg>
        <pc:spChg chg="mod">
          <ac:chgData name="One Skill" userId="8d49c830ac36a521" providerId="LiveId" clId="{EA354719-4A8A-47E8-A6A4-79A949610386}" dt="2024-04-18T13:40:59.976" v="3508" actId="27803"/>
          <ac:spMkLst>
            <pc:docMk/>
            <pc:sldMk cId="767519772" sldId="268"/>
            <ac:spMk id="8124" creationId="{BD395949-5091-A8D6-1364-1638B02B703F}"/>
          </ac:spMkLst>
        </pc:spChg>
        <pc:spChg chg="mod">
          <ac:chgData name="One Skill" userId="8d49c830ac36a521" providerId="LiveId" clId="{EA354719-4A8A-47E8-A6A4-79A949610386}" dt="2024-04-18T13:40:59.976" v="3508" actId="27803"/>
          <ac:spMkLst>
            <pc:docMk/>
            <pc:sldMk cId="767519772" sldId="268"/>
            <ac:spMk id="8125" creationId="{0BB0EE15-298C-CADA-0080-8E619E022211}"/>
          </ac:spMkLst>
        </pc:spChg>
        <pc:spChg chg="mod">
          <ac:chgData name="One Skill" userId="8d49c830ac36a521" providerId="LiveId" clId="{EA354719-4A8A-47E8-A6A4-79A949610386}" dt="2024-04-18T13:40:59.976" v="3508" actId="27803"/>
          <ac:spMkLst>
            <pc:docMk/>
            <pc:sldMk cId="767519772" sldId="268"/>
            <ac:spMk id="8126" creationId="{B274DCE2-A79D-FB8C-018E-36D1677EDCF2}"/>
          </ac:spMkLst>
        </pc:spChg>
        <pc:spChg chg="mod">
          <ac:chgData name="One Skill" userId="8d49c830ac36a521" providerId="LiveId" clId="{EA354719-4A8A-47E8-A6A4-79A949610386}" dt="2024-04-18T13:40:59.976" v="3508" actId="27803"/>
          <ac:spMkLst>
            <pc:docMk/>
            <pc:sldMk cId="767519772" sldId="268"/>
            <ac:spMk id="8127" creationId="{034198DF-74C0-3025-25A5-8A204302661C}"/>
          </ac:spMkLst>
        </pc:spChg>
        <pc:spChg chg="mod">
          <ac:chgData name="One Skill" userId="8d49c830ac36a521" providerId="LiveId" clId="{EA354719-4A8A-47E8-A6A4-79A949610386}" dt="2024-04-18T13:40:59.976" v="3508" actId="27803"/>
          <ac:spMkLst>
            <pc:docMk/>
            <pc:sldMk cId="767519772" sldId="268"/>
            <ac:spMk id="8128" creationId="{4DA485EB-5519-3CA6-5856-F16DCB6FCA3C}"/>
          </ac:spMkLst>
        </pc:spChg>
        <pc:spChg chg="mod">
          <ac:chgData name="One Skill" userId="8d49c830ac36a521" providerId="LiveId" clId="{EA354719-4A8A-47E8-A6A4-79A949610386}" dt="2024-04-18T13:40:59.976" v="3508" actId="27803"/>
          <ac:spMkLst>
            <pc:docMk/>
            <pc:sldMk cId="767519772" sldId="268"/>
            <ac:spMk id="8129" creationId="{AA1CAD22-C153-A15E-661A-F1A5C5EDBB19}"/>
          </ac:spMkLst>
        </pc:spChg>
        <pc:spChg chg="mod">
          <ac:chgData name="One Skill" userId="8d49c830ac36a521" providerId="LiveId" clId="{EA354719-4A8A-47E8-A6A4-79A949610386}" dt="2024-04-18T13:40:59.976" v="3508" actId="27803"/>
          <ac:spMkLst>
            <pc:docMk/>
            <pc:sldMk cId="767519772" sldId="268"/>
            <ac:spMk id="8130" creationId="{51820A74-5561-422B-96E2-0415A5C3F42D}"/>
          </ac:spMkLst>
        </pc:spChg>
        <pc:spChg chg="mod">
          <ac:chgData name="One Skill" userId="8d49c830ac36a521" providerId="LiveId" clId="{EA354719-4A8A-47E8-A6A4-79A949610386}" dt="2024-04-18T13:40:59.976" v="3508" actId="27803"/>
          <ac:spMkLst>
            <pc:docMk/>
            <pc:sldMk cId="767519772" sldId="268"/>
            <ac:spMk id="8131" creationId="{E9C6F330-0081-B788-1C44-94D64B055133}"/>
          </ac:spMkLst>
        </pc:spChg>
        <pc:spChg chg="mod">
          <ac:chgData name="One Skill" userId="8d49c830ac36a521" providerId="LiveId" clId="{EA354719-4A8A-47E8-A6A4-79A949610386}" dt="2024-04-18T13:40:59.976" v="3508" actId="27803"/>
          <ac:spMkLst>
            <pc:docMk/>
            <pc:sldMk cId="767519772" sldId="268"/>
            <ac:spMk id="8132" creationId="{01CBCF0F-E1E5-8FCC-027E-88D7514A2A65}"/>
          </ac:spMkLst>
        </pc:spChg>
        <pc:spChg chg="mod">
          <ac:chgData name="One Skill" userId="8d49c830ac36a521" providerId="LiveId" clId="{EA354719-4A8A-47E8-A6A4-79A949610386}" dt="2024-04-18T13:40:59.976" v="3508" actId="27803"/>
          <ac:spMkLst>
            <pc:docMk/>
            <pc:sldMk cId="767519772" sldId="268"/>
            <ac:spMk id="8133" creationId="{D1A6277C-DB99-F4DD-A7DD-8839893B60B6}"/>
          </ac:spMkLst>
        </pc:spChg>
        <pc:spChg chg="mod">
          <ac:chgData name="One Skill" userId="8d49c830ac36a521" providerId="LiveId" clId="{EA354719-4A8A-47E8-A6A4-79A949610386}" dt="2024-04-18T13:40:59.976" v="3508" actId="27803"/>
          <ac:spMkLst>
            <pc:docMk/>
            <pc:sldMk cId="767519772" sldId="268"/>
            <ac:spMk id="8134" creationId="{81B72FAE-A4C3-C32C-2619-238418EDCC95}"/>
          </ac:spMkLst>
        </pc:spChg>
        <pc:spChg chg="mod">
          <ac:chgData name="One Skill" userId="8d49c830ac36a521" providerId="LiveId" clId="{EA354719-4A8A-47E8-A6A4-79A949610386}" dt="2024-04-18T13:40:59.976" v="3508" actId="27803"/>
          <ac:spMkLst>
            <pc:docMk/>
            <pc:sldMk cId="767519772" sldId="268"/>
            <ac:spMk id="8135" creationId="{2D6EBB43-5ACC-1806-9D7E-D39AB9258D9B}"/>
          </ac:spMkLst>
        </pc:spChg>
        <pc:spChg chg="mod">
          <ac:chgData name="One Skill" userId="8d49c830ac36a521" providerId="LiveId" clId="{EA354719-4A8A-47E8-A6A4-79A949610386}" dt="2024-04-18T13:40:59.976" v="3508" actId="27803"/>
          <ac:spMkLst>
            <pc:docMk/>
            <pc:sldMk cId="767519772" sldId="268"/>
            <ac:spMk id="8136" creationId="{297541E9-ECE5-96FC-EEFB-4A6E6DDA8317}"/>
          </ac:spMkLst>
        </pc:spChg>
        <pc:spChg chg="mod">
          <ac:chgData name="One Skill" userId="8d49c830ac36a521" providerId="LiveId" clId="{EA354719-4A8A-47E8-A6A4-79A949610386}" dt="2024-04-18T13:40:59.976" v="3508" actId="27803"/>
          <ac:spMkLst>
            <pc:docMk/>
            <pc:sldMk cId="767519772" sldId="268"/>
            <ac:spMk id="8137" creationId="{83653942-7A55-AAE4-DE00-5DA80B2D99FD}"/>
          </ac:spMkLst>
        </pc:spChg>
        <pc:spChg chg="mod">
          <ac:chgData name="One Skill" userId="8d49c830ac36a521" providerId="LiveId" clId="{EA354719-4A8A-47E8-A6A4-79A949610386}" dt="2024-04-18T13:40:59.976" v="3508" actId="27803"/>
          <ac:spMkLst>
            <pc:docMk/>
            <pc:sldMk cId="767519772" sldId="268"/>
            <ac:spMk id="8138" creationId="{5B581D48-0D92-A361-161D-BFD110353851}"/>
          </ac:spMkLst>
        </pc:spChg>
        <pc:spChg chg="mod">
          <ac:chgData name="One Skill" userId="8d49c830ac36a521" providerId="LiveId" clId="{EA354719-4A8A-47E8-A6A4-79A949610386}" dt="2024-04-18T13:40:59.976" v="3508" actId="27803"/>
          <ac:spMkLst>
            <pc:docMk/>
            <pc:sldMk cId="767519772" sldId="268"/>
            <ac:spMk id="8139" creationId="{C2462A3D-855D-82EE-F76B-0A8894DB5418}"/>
          </ac:spMkLst>
        </pc:spChg>
        <pc:spChg chg="mod">
          <ac:chgData name="One Skill" userId="8d49c830ac36a521" providerId="LiveId" clId="{EA354719-4A8A-47E8-A6A4-79A949610386}" dt="2024-04-18T13:40:59.976" v="3508" actId="27803"/>
          <ac:spMkLst>
            <pc:docMk/>
            <pc:sldMk cId="767519772" sldId="268"/>
            <ac:spMk id="8140" creationId="{90692F7E-2572-081D-A50F-ECF278A3DFE3}"/>
          </ac:spMkLst>
        </pc:spChg>
        <pc:spChg chg="mod">
          <ac:chgData name="One Skill" userId="8d49c830ac36a521" providerId="LiveId" clId="{EA354719-4A8A-47E8-A6A4-79A949610386}" dt="2024-04-18T13:40:59.976" v="3508" actId="27803"/>
          <ac:spMkLst>
            <pc:docMk/>
            <pc:sldMk cId="767519772" sldId="268"/>
            <ac:spMk id="8141" creationId="{572338B0-41B7-A019-7976-80EC6FECFD28}"/>
          </ac:spMkLst>
        </pc:spChg>
        <pc:spChg chg="mod">
          <ac:chgData name="One Skill" userId="8d49c830ac36a521" providerId="LiveId" clId="{EA354719-4A8A-47E8-A6A4-79A949610386}" dt="2024-04-18T13:40:59.976" v="3508" actId="27803"/>
          <ac:spMkLst>
            <pc:docMk/>
            <pc:sldMk cId="767519772" sldId="268"/>
            <ac:spMk id="8142" creationId="{1719FE5C-88AA-8777-6BA1-3E0BD8267C12}"/>
          </ac:spMkLst>
        </pc:spChg>
        <pc:spChg chg="mod">
          <ac:chgData name="One Skill" userId="8d49c830ac36a521" providerId="LiveId" clId="{EA354719-4A8A-47E8-A6A4-79A949610386}" dt="2024-04-18T13:40:59.976" v="3508" actId="27803"/>
          <ac:spMkLst>
            <pc:docMk/>
            <pc:sldMk cId="767519772" sldId="268"/>
            <ac:spMk id="8143" creationId="{2E61AEA2-E684-342C-364E-0FD33E994DDD}"/>
          </ac:spMkLst>
        </pc:spChg>
        <pc:spChg chg="mod">
          <ac:chgData name="One Skill" userId="8d49c830ac36a521" providerId="LiveId" clId="{EA354719-4A8A-47E8-A6A4-79A949610386}" dt="2024-04-18T13:40:59.976" v="3508" actId="27803"/>
          <ac:spMkLst>
            <pc:docMk/>
            <pc:sldMk cId="767519772" sldId="268"/>
            <ac:spMk id="8144" creationId="{4074BDA5-1787-31A2-2BB8-AC17D20439DF}"/>
          </ac:spMkLst>
        </pc:spChg>
        <pc:spChg chg="mod">
          <ac:chgData name="One Skill" userId="8d49c830ac36a521" providerId="LiveId" clId="{EA354719-4A8A-47E8-A6A4-79A949610386}" dt="2024-04-18T13:40:59.976" v="3508" actId="27803"/>
          <ac:spMkLst>
            <pc:docMk/>
            <pc:sldMk cId="767519772" sldId="268"/>
            <ac:spMk id="8145" creationId="{F3E1325E-9742-FC64-07C8-A0E26926FB91}"/>
          </ac:spMkLst>
        </pc:spChg>
        <pc:spChg chg="mod">
          <ac:chgData name="One Skill" userId="8d49c830ac36a521" providerId="LiveId" clId="{EA354719-4A8A-47E8-A6A4-79A949610386}" dt="2024-04-18T13:40:59.976" v="3508" actId="27803"/>
          <ac:spMkLst>
            <pc:docMk/>
            <pc:sldMk cId="767519772" sldId="268"/>
            <ac:spMk id="8146" creationId="{73F10A3D-16E0-661A-0BEA-8B1F9793B4BB}"/>
          </ac:spMkLst>
        </pc:spChg>
        <pc:spChg chg="mod">
          <ac:chgData name="One Skill" userId="8d49c830ac36a521" providerId="LiveId" clId="{EA354719-4A8A-47E8-A6A4-79A949610386}" dt="2024-04-18T13:40:59.976" v="3508" actId="27803"/>
          <ac:spMkLst>
            <pc:docMk/>
            <pc:sldMk cId="767519772" sldId="268"/>
            <ac:spMk id="8147" creationId="{C7E5EB56-9363-03BE-35FC-FA853269FBB2}"/>
          </ac:spMkLst>
        </pc:spChg>
        <pc:spChg chg="mod">
          <ac:chgData name="One Skill" userId="8d49c830ac36a521" providerId="LiveId" clId="{EA354719-4A8A-47E8-A6A4-79A949610386}" dt="2024-04-18T13:40:59.976" v="3508" actId="27803"/>
          <ac:spMkLst>
            <pc:docMk/>
            <pc:sldMk cId="767519772" sldId="268"/>
            <ac:spMk id="8148" creationId="{587E6FCC-A2B3-1925-188E-F672BE01E547}"/>
          </ac:spMkLst>
        </pc:spChg>
        <pc:spChg chg="mod">
          <ac:chgData name="One Skill" userId="8d49c830ac36a521" providerId="LiveId" clId="{EA354719-4A8A-47E8-A6A4-79A949610386}" dt="2024-04-18T13:40:59.976" v="3508" actId="27803"/>
          <ac:spMkLst>
            <pc:docMk/>
            <pc:sldMk cId="767519772" sldId="268"/>
            <ac:spMk id="8149" creationId="{B41C044A-03E8-CD9A-E8AD-66427763F1B2}"/>
          </ac:spMkLst>
        </pc:spChg>
        <pc:spChg chg="mod">
          <ac:chgData name="One Skill" userId="8d49c830ac36a521" providerId="LiveId" clId="{EA354719-4A8A-47E8-A6A4-79A949610386}" dt="2024-04-18T13:40:59.976" v="3508" actId="27803"/>
          <ac:spMkLst>
            <pc:docMk/>
            <pc:sldMk cId="767519772" sldId="268"/>
            <ac:spMk id="8150" creationId="{E8353E0B-64C5-78F8-D937-B2C660185048}"/>
          </ac:spMkLst>
        </pc:spChg>
        <pc:spChg chg="mod">
          <ac:chgData name="One Skill" userId="8d49c830ac36a521" providerId="LiveId" clId="{EA354719-4A8A-47E8-A6A4-79A949610386}" dt="2024-04-18T13:40:59.976" v="3508" actId="27803"/>
          <ac:spMkLst>
            <pc:docMk/>
            <pc:sldMk cId="767519772" sldId="268"/>
            <ac:spMk id="8151" creationId="{D1D5C150-3460-6848-6262-B84AE2AB2A3B}"/>
          </ac:spMkLst>
        </pc:spChg>
        <pc:spChg chg="mod">
          <ac:chgData name="One Skill" userId="8d49c830ac36a521" providerId="LiveId" clId="{EA354719-4A8A-47E8-A6A4-79A949610386}" dt="2024-04-18T13:40:59.976" v="3508" actId="27803"/>
          <ac:spMkLst>
            <pc:docMk/>
            <pc:sldMk cId="767519772" sldId="268"/>
            <ac:spMk id="8152" creationId="{B54C6CE7-A258-DBC7-14EF-2641C59F380C}"/>
          </ac:spMkLst>
        </pc:spChg>
        <pc:spChg chg="mod">
          <ac:chgData name="One Skill" userId="8d49c830ac36a521" providerId="LiveId" clId="{EA354719-4A8A-47E8-A6A4-79A949610386}" dt="2024-04-18T13:40:59.976" v="3508" actId="27803"/>
          <ac:spMkLst>
            <pc:docMk/>
            <pc:sldMk cId="767519772" sldId="268"/>
            <ac:spMk id="8153" creationId="{48F70870-D137-AB0C-8E89-B1A9AAB67F07}"/>
          </ac:spMkLst>
        </pc:spChg>
        <pc:spChg chg="mod">
          <ac:chgData name="One Skill" userId="8d49c830ac36a521" providerId="LiveId" clId="{EA354719-4A8A-47E8-A6A4-79A949610386}" dt="2024-04-18T13:40:59.976" v="3508" actId="27803"/>
          <ac:spMkLst>
            <pc:docMk/>
            <pc:sldMk cId="767519772" sldId="268"/>
            <ac:spMk id="8154" creationId="{C6EF3741-E41E-7B8C-9D92-6E38DBCD550A}"/>
          </ac:spMkLst>
        </pc:spChg>
        <pc:spChg chg="mod">
          <ac:chgData name="One Skill" userId="8d49c830ac36a521" providerId="LiveId" clId="{EA354719-4A8A-47E8-A6A4-79A949610386}" dt="2024-04-18T13:40:59.976" v="3508" actId="27803"/>
          <ac:spMkLst>
            <pc:docMk/>
            <pc:sldMk cId="767519772" sldId="268"/>
            <ac:spMk id="8155" creationId="{9E7806FC-AD12-2F50-774F-79D1873EAE92}"/>
          </ac:spMkLst>
        </pc:spChg>
        <pc:spChg chg="mod">
          <ac:chgData name="One Skill" userId="8d49c830ac36a521" providerId="LiveId" clId="{EA354719-4A8A-47E8-A6A4-79A949610386}" dt="2024-04-18T13:40:59.976" v="3508" actId="27803"/>
          <ac:spMkLst>
            <pc:docMk/>
            <pc:sldMk cId="767519772" sldId="268"/>
            <ac:spMk id="8156" creationId="{74C1BCBC-C778-A6D2-3891-00851CC3954D}"/>
          </ac:spMkLst>
        </pc:spChg>
        <pc:spChg chg="mod">
          <ac:chgData name="One Skill" userId="8d49c830ac36a521" providerId="LiveId" clId="{EA354719-4A8A-47E8-A6A4-79A949610386}" dt="2024-04-18T13:40:59.976" v="3508" actId="27803"/>
          <ac:spMkLst>
            <pc:docMk/>
            <pc:sldMk cId="767519772" sldId="268"/>
            <ac:spMk id="8157" creationId="{42E03293-1140-96F1-467A-E0EDD673F687}"/>
          </ac:spMkLst>
        </pc:spChg>
        <pc:spChg chg="mod">
          <ac:chgData name="One Skill" userId="8d49c830ac36a521" providerId="LiveId" clId="{EA354719-4A8A-47E8-A6A4-79A949610386}" dt="2024-04-18T13:40:59.976" v="3508" actId="27803"/>
          <ac:spMkLst>
            <pc:docMk/>
            <pc:sldMk cId="767519772" sldId="268"/>
            <ac:spMk id="8158" creationId="{E73C8BC5-C8D7-D9CC-7CCE-05A1B89A89FE}"/>
          </ac:spMkLst>
        </pc:spChg>
        <pc:spChg chg="mod">
          <ac:chgData name="One Skill" userId="8d49c830ac36a521" providerId="LiveId" clId="{EA354719-4A8A-47E8-A6A4-79A949610386}" dt="2024-04-18T13:40:59.976" v="3508" actId="27803"/>
          <ac:spMkLst>
            <pc:docMk/>
            <pc:sldMk cId="767519772" sldId="268"/>
            <ac:spMk id="8159" creationId="{D66159E6-ED59-9E4F-7360-E8F8B940FF2C}"/>
          </ac:spMkLst>
        </pc:spChg>
        <pc:spChg chg="mod">
          <ac:chgData name="One Skill" userId="8d49c830ac36a521" providerId="LiveId" clId="{EA354719-4A8A-47E8-A6A4-79A949610386}" dt="2024-04-18T13:40:59.976" v="3508" actId="27803"/>
          <ac:spMkLst>
            <pc:docMk/>
            <pc:sldMk cId="767519772" sldId="268"/>
            <ac:spMk id="8160" creationId="{DF2186B1-0324-A736-B081-C843CF8D045C}"/>
          </ac:spMkLst>
        </pc:spChg>
        <pc:spChg chg="mod">
          <ac:chgData name="One Skill" userId="8d49c830ac36a521" providerId="LiveId" clId="{EA354719-4A8A-47E8-A6A4-79A949610386}" dt="2024-04-18T13:40:59.976" v="3508" actId="27803"/>
          <ac:spMkLst>
            <pc:docMk/>
            <pc:sldMk cId="767519772" sldId="268"/>
            <ac:spMk id="8161" creationId="{617FC2A1-19CC-8C6F-677A-3BD342DB1E40}"/>
          </ac:spMkLst>
        </pc:spChg>
        <pc:spChg chg="mod">
          <ac:chgData name="One Skill" userId="8d49c830ac36a521" providerId="LiveId" clId="{EA354719-4A8A-47E8-A6A4-79A949610386}" dt="2024-04-18T13:40:59.976" v="3508" actId="27803"/>
          <ac:spMkLst>
            <pc:docMk/>
            <pc:sldMk cId="767519772" sldId="268"/>
            <ac:spMk id="8162" creationId="{C3D9E3B8-F0F3-D66A-4F49-69D36CE5D754}"/>
          </ac:spMkLst>
        </pc:spChg>
        <pc:spChg chg="mod">
          <ac:chgData name="One Skill" userId="8d49c830ac36a521" providerId="LiveId" clId="{EA354719-4A8A-47E8-A6A4-79A949610386}" dt="2024-04-18T13:40:59.976" v="3508" actId="27803"/>
          <ac:spMkLst>
            <pc:docMk/>
            <pc:sldMk cId="767519772" sldId="268"/>
            <ac:spMk id="8163" creationId="{DC9E23B4-6E75-0D42-2592-4D981AFBD7D4}"/>
          </ac:spMkLst>
        </pc:spChg>
        <pc:spChg chg="mod">
          <ac:chgData name="One Skill" userId="8d49c830ac36a521" providerId="LiveId" clId="{EA354719-4A8A-47E8-A6A4-79A949610386}" dt="2024-04-18T13:40:59.976" v="3508" actId="27803"/>
          <ac:spMkLst>
            <pc:docMk/>
            <pc:sldMk cId="767519772" sldId="268"/>
            <ac:spMk id="8164" creationId="{57A4091A-D823-7BC8-A662-75B820BCB808}"/>
          </ac:spMkLst>
        </pc:spChg>
        <pc:spChg chg="mod">
          <ac:chgData name="One Skill" userId="8d49c830ac36a521" providerId="LiveId" clId="{EA354719-4A8A-47E8-A6A4-79A949610386}" dt="2024-04-18T13:40:59.976" v="3508" actId="27803"/>
          <ac:spMkLst>
            <pc:docMk/>
            <pc:sldMk cId="767519772" sldId="268"/>
            <ac:spMk id="8165" creationId="{5EDDCC00-1EF4-CBB3-4801-ED4D11CA4E1A}"/>
          </ac:spMkLst>
        </pc:spChg>
        <pc:spChg chg="mod">
          <ac:chgData name="One Skill" userId="8d49c830ac36a521" providerId="LiveId" clId="{EA354719-4A8A-47E8-A6A4-79A949610386}" dt="2024-04-18T13:40:59.976" v="3508" actId="27803"/>
          <ac:spMkLst>
            <pc:docMk/>
            <pc:sldMk cId="767519772" sldId="268"/>
            <ac:spMk id="8166" creationId="{1851D986-B7B7-CB82-1E4F-5CD83C579D39}"/>
          </ac:spMkLst>
        </pc:spChg>
        <pc:spChg chg="mod">
          <ac:chgData name="One Skill" userId="8d49c830ac36a521" providerId="LiveId" clId="{EA354719-4A8A-47E8-A6A4-79A949610386}" dt="2024-04-18T13:40:59.976" v="3508" actId="27803"/>
          <ac:spMkLst>
            <pc:docMk/>
            <pc:sldMk cId="767519772" sldId="268"/>
            <ac:spMk id="8167" creationId="{99407A4C-B44A-66DF-43F5-59455EB4025D}"/>
          </ac:spMkLst>
        </pc:spChg>
        <pc:spChg chg="mod">
          <ac:chgData name="One Skill" userId="8d49c830ac36a521" providerId="LiveId" clId="{EA354719-4A8A-47E8-A6A4-79A949610386}" dt="2024-04-18T13:40:59.976" v="3508" actId="27803"/>
          <ac:spMkLst>
            <pc:docMk/>
            <pc:sldMk cId="767519772" sldId="268"/>
            <ac:spMk id="8168" creationId="{7DD31687-05BF-7033-C8DF-1F2CE5B70006}"/>
          </ac:spMkLst>
        </pc:spChg>
        <pc:spChg chg="mod">
          <ac:chgData name="One Skill" userId="8d49c830ac36a521" providerId="LiveId" clId="{EA354719-4A8A-47E8-A6A4-79A949610386}" dt="2024-04-18T13:40:59.976" v="3508" actId="27803"/>
          <ac:spMkLst>
            <pc:docMk/>
            <pc:sldMk cId="767519772" sldId="268"/>
            <ac:spMk id="8169" creationId="{93C7EEEE-E82D-6E4C-2C31-5F7FE8D2B281}"/>
          </ac:spMkLst>
        </pc:spChg>
        <pc:spChg chg="mod">
          <ac:chgData name="One Skill" userId="8d49c830ac36a521" providerId="LiveId" clId="{EA354719-4A8A-47E8-A6A4-79A949610386}" dt="2024-04-18T13:40:59.976" v="3508" actId="27803"/>
          <ac:spMkLst>
            <pc:docMk/>
            <pc:sldMk cId="767519772" sldId="268"/>
            <ac:spMk id="8170" creationId="{F4857AC6-5B15-1138-DF72-ED896BAB96ED}"/>
          </ac:spMkLst>
        </pc:spChg>
        <pc:spChg chg="mod">
          <ac:chgData name="One Skill" userId="8d49c830ac36a521" providerId="LiveId" clId="{EA354719-4A8A-47E8-A6A4-79A949610386}" dt="2024-04-18T13:40:59.976" v="3508" actId="27803"/>
          <ac:spMkLst>
            <pc:docMk/>
            <pc:sldMk cId="767519772" sldId="268"/>
            <ac:spMk id="8171" creationId="{8AE4ACE7-72CA-A0A2-0C0A-D40BB2F3915D}"/>
          </ac:spMkLst>
        </pc:spChg>
        <pc:spChg chg="mod">
          <ac:chgData name="One Skill" userId="8d49c830ac36a521" providerId="LiveId" clId="{EA354719-4A8A-47E8-A6A4-79A949610386}" dt="2024-04-18T13:40:59.976" v="3508" actId="27803"/>
          <ac:spMkLst>
            <pc:docMk/>
            <pc:sldMk cId="767519772" sldId="268"/>
            <ac:spMk id="8172" creationId="{0831B8D5-E3AC-14B1-2117-3E91D29843A1}"/>
          </ac:spMkLst>
        </pc:spChg>
        <pc:spChg chg="mod">
          <ac:chgData name="One Skill" userId="8d49c830ac36a521" providerId="LiveId" clId="{EA354719-4A8A-47E8-A6A4-79A949610386}" dt="2024-04-18T13:40:59.976" v="3508" actId="27803"/>
          <ac:spMkLst>
            <pc:docMk/>
            <pc:sldMk cId="767519772" sldId="268"/>
            <ac:spMk id="8173" creationId="{4DB3D2DD-8F19-0D7A-61CC-DA376B3635E0}"/>
          </ac:spMkLst>
        </pc:spChg>
        <pc:spChg chg="mod">
          <ac:chgData name="One Skill" userId="8d49c830ac36a521" providerId="LiveId" clId="{EA354719-4A8A-47E8-A6A4-79A949610386}" dt="2024-04-18T13:40:59.976" v="3508" actId="27803"/>
          <ac:spMkLst>
            <pc:docMk/>
            <pc:sldMk cId="767519772" sldId="268"/>
            <ac:spMk id="8174" creationId="{50847423-C799-E15C-7485-A4A4084DE1C6}"/>
          </ac:spMkLst>
        </pc:spChg>
        <pc:spChg chg="mod">
          <ac:chgData name="One Skill" userId="8d49c830ac36a521" providerId="LiveId" clId="{EA354719-4A8A-47E8-A6A4-79A949610386}" dt="2024-04-18T13:40:59.976" v="3508" actId="27803"/>
          <ac:spMkLst>
            <pc:docMk/>
            <pc:sldMk cId="767519772" sldId="268"/>
            <ac:spMk id="8175" creationId="{FA12C937-CF92-49DA-B61D-6FC070363A05}"/>
          </ac:spMkLst>
        </pc:spChg>
        <pc:spChg chg="mod">
          <ac:chgData name="One Skill" userId="8d49c830ac36a521" providerId="LiveId" clId="{EA354719-4A8A-47E8-A6A4-79A949610386}" dt="2024-04-18T13:40:59.976" v="3508" actId="27803"/>
          <ac:spMkLst>
            <pc:docMk/>
            <pc:sldMk cId="767519772" sldId="268"/>
            <ac:spMk id="8176" creationId="{A9FF2331-AB0D-B04C-9328-EADF08DBA652}"/>
          </ac:spMkLst>
        </pc:spChg>
        <pc:spChg chg="mod">
          <ac:chgData name="One Skill" userId="8d49c830ac36a521" providerId="LiveId" clId="{EA354719-4A8A-47E8-A6A4-79A949610386}" dt="2024-04-18T13:40:59.976" v="3508" actId="27803"/>
          <ac:spMkLst>
            <pc:docMk/>
            <pc:sldMk cId="767519772" sldId="268"/>
            <ac:spMk id="8177" creationId="{5840B449-7DAB-0ECA-240B-8382BC791F7F}"/>
          </ac:spMkLst>
        </pc:spChg>
        <pc:spChg chg="mod">
          <ac:chgData name="One Skill" userId="8d49c830ac36a521" providerId="LiveId" clId="{EA354719-4A8A-47E8-A6A4-79A949610386}" dt="2024-04-18T13:40:59.976" v="3508" actId="27803"/>
          <ac:spMkLst>
            <pc:docMk/>
            <pc:sldMk cId="767519772" sldId="268"/>
            <ac:spMk id="8178" creationId="{DA5FE348-0F19-491A-E72D-934AC43F0E3E}"/>
          </ac:spMkLst>
        </pc:spChg>
        <pc:spChg chg="mod">
          <ac:chgData name="One Skill" userId="8d49c830ac36a521" providerId="LiveId" clId="{EA354719-4A8A-47E8-A6A4-79A949610386}" dt="2024-04-18T13:40:59.976" v="3508" actId="27803"/>
          <ac:spMkLst>
            <pc:docMk/>
            <pc:sldMk cId="767519772" sldId="268"/>
            <ac:spMk id="8179" creationId="{C7AF5E4E-E5D0-6DAF-5A33-239C8C951064}"/>
          </ac:spMkLst>
        </pc:spChg>
        <pc:spChg chg="mod">
          <ac:chgData name="One Skill" userId="8d49c830ac36a521" providerId="LiveId" clId="{EA354719-4A8A-47E8-A6A4-79A949610386}" dt="2024-04-18T13:40:59.976" v="3508" actId="27803"/>
          <ac:spMkLst>
            <pc:docMk/>
            <pc:sldMk cId="767519772" sldId="268"/>
            <ac:spMk id="8180" creationId="{DC4803F5-86CB-F8AB-1D1A-4CE32F09A9F7}"/>
          </ac:spMkLst>
        </pc:spChg>
        <pc:spChg chg="mod">
          <ac:chgData name="One Skill" userId="8d49c830ac36a521" providerId="LiveId" clId="{EA354719-4A8A-47E8-A6A4-79A949610386}" dt="2024-04-18T13:40:59.976" v="3508" actId="27803"/>
          <ac:spMkLst>
            <pc:docMk/>
            <pc:sldMk cId="767519772" sldId="268"/>
            <ac:spMk id="8181" creationId="{8303531E-A5E6-F848-BEFA-F259C76515D9}"/>
          </ac:spMkLst>
        </pc:spChg>
        <pc:spChg chg="mod">
          <ac:chgData name="One Skill" userId="8d49c830ac36a521" providerId="LiveId" clId="{EA354719-4A8A-47E8-A6A4-79A949610386}" dt="2024-04-18T13:40:59.976" v="3508" actId="27803"/>
          <ac:spMkLst>
            <pc:docMk/>
            <pc:sldMk cId="767519772" sldId="268"/>
            <ac:spMk id="8182" creationId="{353C9B9A-CF90-0026-5CC6-7C9E9DB2C91F}"/>
          </ac:spMkLst>
        </pc:spChg>
        <pc:spChg chg="mod">
          <ac:chgData name="One Skill" userId="8d49c830ac36a521" providerId="LiveId" clId="{EA354719-4A8A-47E8-A6A4-79A949610386}" dt="2024-04-18T13:40:59.976" v="3508" actId="27803"/>
          <ac:spMkLst>
            <pc:docMk/>
            <pc:sldMk cId="767519772" sldId="268"/>
            <ac:spMk id="8183" creationId="{2CD7B759-CAEE-5E4E-1CE6-E7434388BBCD}"/>
          </ac:spMkLst>
        </pc:spChg>
        <pc:spChg chg="mod">
          <ac:chgData name="One Skill" userId="8d49c830ac36a521" providerId="LiveId" clId="{EA354719-4A8A-47E8-A6A4-79A949610386}" dt="2024-04-18T13:40:59.976" v="3508" actId="27803"/>
          <ac:spMkLst>
            <pc:docMk/>
            <pc:sldMk cId="767519772" sldId="268"/>
            <ac:spMk id="8184" creationId="{B2761062-A59F-1F57-5508-9C1627E1086E}"/>
          </ac:spMkLst>
        </pc:spChg>
        <pc:spChg chg="mod">
          <ac:chgData name="One Skill" userId="8d49c830ac36a521" providerId="LiveId" clId="{EA354719-4A8A-47E8-A6A4-79A949610386}" dt="2024-04-18T13:40:59.976" v="3508" actId="27803"/>
          <ac:spMkLst>
            <pc:docMk/>
            <pc:sldMk cId="767519772" sldId="268"/>
            <ac:spMk id="8185" creationId="{8C9B0F58-BC27-73B4-42BA-34BD1C322049}"/>
          </ac:spMkLst>
        </pc:spChg>
        <pc:spChg chg="mod">
          <ac:chgData name="One Skill" userId="8d49c830ac36a521" providerId="LiveId" clId="{EA354719-4A8A-47E8-A6A4-79A949610386}" dt="2024-04-18T13:40:59.976" v="3508" actId="27803"/>
          <ac:spMkLst>
            <pc:docMk/>
            <pc:sldMk cId="767519772" sldId="268"/>
            <ac:spMk id="8186" creationId="{10DB77E3-CE8C-3F9E-366F-4CC11D18013E}"/>
          </ac:spMkLst>
        </pc:spChg>
        <pc:spChg chg="mod">
          <ac:chgData name="One Skill" userId="8d49c830ac36a521" providerId="LiveId" clId="{EA354719-4A8A-47E8-A6A4-79A949610386}" dt="2024-04-18T13:40:59.976" v="3508" actId="27803"/>
          <ac:spMkLst>
            <pc:docMk/>
            <pc:sldMk cId="767519772" sldId="268"/>
            <ac:spMk id="8187" creationId="{FC5B97B1-511A-39A5-3A3C-5B17B635CAA3}"/>
          </ac:spMkLst>
        </pc:spChg>
        <pc:spChg chg="mod">
          <ac:chgData name="One Skill" userId="8d49c830ac36a521" providerId="LiveId" clId="{EA354719-4A8A-47E8-A6A4-79A949610386}" dt="2024-04-18T13:40:59.976" v="3508" actId="27803"/>
          <ac:spMkLst>
            <pc:docMk/>
            <pc:sldMk cId="767519772" sldId="268"/>
            <ac:spMk id="8188" creationId="{AA4F6B82-91EA-9801-885D-B853A2EA5334}"/>
          </ac:spMkLst>
        </pc:spChg>
        <pc:spChg chg="mod">
          <ac:chgData name="One Skill" userId="8d49c830ac36a521" providerId="LiveId" clId="{EA354719-4A8A-47E8-A6A4-79A949610386}" dt="2024-04-18T13:40:59.976" v="3508" actId="27803"/>
          <ac:spMkLst>
            <pc:docMk/>
            <pc:sldMk cId="767519772" sldId="268"/>
            <ac:spMk id="8189" creationId="{28975CAC-0F73-674C-FFA0-FBA805460B2F}"/>
          </ac:spMkLst>
        </pc:spChg>
        <pc:spChg chg="mod">
          <ac:chgData name="One Skill" userId="8d49c830ac36a521" providerId="LiveId" clId="{EA354719-4A8A-47E8-A6A4-79A949610386}" dt="2024-04-18T13:40:59.976" v="3508" actId="27803"/>
          <ac:spMkLst>
            <pc:docMk/>
            <pc:sldMk cId="767519772" sldId="268"/>
            <ac:spMk id="8190" creationId="{B9F31694-FC95-4CDD-3ACE-79703EDCA114}"/>
          </ac:spMkLst>
        </pc:spChg>
        <pc:spChg chg="mod">
          <ac:chgData name="One Skill" userId="8d49c830ac36a521" providerId="LiveId" clId="{EA354719-4A8A-47E8-A6A4-79A949610386}" dt="2024-04-18T13:40:59.976" v="3508" actId="27803"/>
          <ac:spMkLst>
            <pc:docMk/>
            <pc:sldMk cId="767519772" sldId="268"/>
            <ac:spMk id="8191" creationId="{2A384A5F-CC02-E7C7-07BD-63CE2957C5E3}"/>
          </ac:spMkLst>
        </pc:spChg>
        <pc:spChg chg="mod">
          <ac:chgData name="One Skill" userId="8d49c830ac36a521" providerId="LiveId" clId="{EA354719-4A8A-47E8-A6A4-79A949610386}" dt="2024-04-18T13:40:59.976" v="3508" actId="27803"/>
          <ac:spMkLst>
            <pc:docMk/>
            <pc:sldMk cId="767519772" sldId="268"/>
            <ac:spMk id="8192" creationId="{12F7AB45-5F61-10AE-C5C3-1DE3807F6672}"/>
          </ac:spMkLst>
        </pc:spChg>
        <pc:spChg chg="mod">
          <ac:chgData name="One Skill" userId="8d49c830ac36a521" providerId="LiveId" clId="{EA354719-4A8A-47E8-A6A4-79A949610386}" dt="2024-04-18T13:40:59.976" v="3508" actId="27803"/>
          <ac:spMkLst>
            <pc:docMk/>
            <pc:sldMk cId="767519772" sldId="268"/>
            <ac:spMk id="8193" creationId="{68D9761F-C7C4-77FF-208D-87677559DD9D}"/>
          </ac:spMkLst>
        </pc:spChg>
        <pc:spChg chg="mod">
          <ac:chgData name="One Skill" userId="8d49c830ac36a521" providerId="LiveId" clId="{EA354719-4A8A-47E8-A6A4-79A949610386}" dt="2024-04-18T13:40:59.976" v="3508" actId="27803"/>
          <ac:spMkLst>
            <pc:docMk/>
            <pc:sldMk cId="767519772" sldId="268"/>
            <ac:spMk id="8194" creationId="{3D552A4B-7748-EC78-4E86-86BA07D085D9}"/>
          </ac:spMkLst>
        </pc:spChg>
        <pc:spChg chg="mod">
          <ac:chgData name="One Skill" userId="8d49c830ac36a521" providerId="LiveId" clId="{EA354719-4A8A-47E8-A6A4-79A949610386}" dt="2024-04-18T13:40:59.976" v="3508" actId="27803"/>
          <ac:spMkLst>
            <pc:docMk/>
            <pc:sldMk cId="767519772" sldId="268"/>
            <ac:spMk id="8195" creationId="{6CE7F446-9EB6-9E5B-2873-E28CD37E291D}"/>
          </ac:spMkLst>
        </pc:spChg>
        <pc:spChg chg="mod">
          <ac:chgData name="One Skill" userId="8d49c830ac36a521" providerId="LiveId" clId="{EA354719-4A8A-47E8-A6A4-79A949610386}" dt="2024-04-18T13:40:59.976" v="3508" actId="27803"/>
          <ac:spMkLst>
            <pc:docMk/>
            <pc:sldMk cId="767519772" sldId="268"/>
            <ac:spMk id="8196" creationId="{B9C30773-2A22-4A2D-3574-5BA109471873}"/>
          </ac:spMkLst>
        </pc:spChg>
        <pc:spChg chg="mod">
          <ac:chgData name="One Skill" userId="8d49c830ac36a521" providerId="LiveId" clId="{EA354719-4A8A-47E8-A6A4-79A949610386}" dt="2024-04-18T13:40:59.976" v="3508" actId="27803"/>
          <ac:spMkLst>
            <pc:docMk/>
            <pc:sldMk cId="767519772" sldId="268"/>
            <ac:spMk id="8197" creationId="{EA620067-8716-8A9D-F345-25AC730063D2}"/>
          </ac:spMkLst>
        </pc:spChg>
        <pc:spChg chg="mod">
          <ac:chgData name="One Skill" userId="8d49c830ac36a521" providerId="LiveId" clId="{EA354719-4A8A-47E8-A6A4-79A949610386}" dt="2024-04-18T13:40:59.976" v="3508" actId="27803"/>
          <ac:spMkLst>
            <pc:docMk/>
            <pc:sldMk cId="767519772" sldId="268"/>
            <ac:spMk id="8198" creationId="{5C1CF907-1DA8-903E-64E7-2027651D9646}"/>
          </ac:spMkLst>
        </pc:spChg>
        <pc:spChg chg="mod">
          <ac:chgData name="One Skill" userId="8d49c830ac36a521" providerId="LiveId" clId="{EA354719-4A8A-47E8-A6A4-79A949610386}" dt="2024-04-18T13:40:59.976" v="3508" actId="27803"/>
          <ac:spMkLst>
            <pc:docMk/>
            <pc:sldMk cId="767519772" sldId="268"/>
            <ac:spMk id="8199" creationId="{E4F5F41F-A4F2-D961-7A44-1A6F96A046E6}"/>
          </ac:spMkLst>
        </pc:spChg>
        <pc:spChg chg="mod">
          <ac:chgData name="One Skill" userId="8d49c830ac36a521" providerId="LiveId" clId="{EA354719-4A8A-47E8-A6A4-79A949610386}" dt="2024-04-18T13:40:59.976" v="3508" actId="27803"/>
          <ac:spMkLst>
            <pc:docMk/>
            <pc:sldMk cId="767519772" sldId="268"/>
            <ac:spMk id="8200" creationId="{0A6BEEEA-39AE-407A-008E-18DC491413BD}"/>
          </ac:spMkLst>
        </pc:spChg>
        <pc:spChg chg="mod">
          <ac:chgData name="One Skill" userId="8d49c830ac36a521" providerId="LiveId" clId="{EA354719-4A8A-47E8-A6A4-79A949610386}" dt="2024-04-18T13:40:59.976" v="3508" actId="27803"/>
          <ac:spMkLst>
            <pc:docMk/>
            <pc:sldMk cId="767519772" sldId="268"/>
            <ac:spMk id="8201" creationId="{C9A6B967-4F22-B7F6-7767-DC732CB1842B}"/>
          </ac:spMkLst>
        </pc:spChg>
        <pc:spChg chg="mod">
          <ac:chgData name="One Skill" userId="8d49c830ac36a521" providerId="LiveId" clId="{EA354719-4A8A-47E8-A6A4-79A949610386}" dt="2024-04-18T13:40:59.976" v="3508" actId="27803"/>
          <ac:spMkLst>
            <pc:docMk/>
            <pc:sldMk cId="767519772" sldId="268"/>
            <ac:spMk id="8202" creationId="{33A7C001-D331-DA33-E2A7-3FC7B59FD1D9}"/>
          </ac:spMkLst>
        </pc:spChg>
        <pc:spChg chg="mod">
          <ac:chgData name="One Skill" userId="8d49c830ac36a521" providerId="LiveId" clId="{EA354719-4A8A-47E8-A6A4-79A949610386}" dt="2024-04-18T13:40:59.976" v="3508" actId="27803"/>
          <ac:spMkLst>
            <pc:docMk/>
            <pc:sldMk cId="767519772" sldId="268"/>
            <ac:spMk id="8203" creationId="{85333E15-3F4F-7A3E-B352-75A427678A29}"/>
          </ac:spMkLst>
        </pc:spChg>
        <pc:spChg chg="mod">
          <ac:chgData name="One Skill" userId="8d49c830ac36a521" providerId="LiveId" clId="{EA354719-4A8A-47E8-A6A4-79A949610386}" dt="2024-04-18T13:40:59.976" v="3508" actId="27803"/>
          <ac:spMkLst>
            <pc:docMk/>
            <pc:sldMk cId="767519772" sldId="268"/>
            <ac:spMk id="8204" creationId="{995D0839-19AC-041E-3B01-00D5C4AB0943}"/>
          </ac:spMkLst>
        </pc:spChg>
        <pc:spChg chg="mod">
          <ac:chgData name="One Skill" userId="8d49c830ac36a521" providerId="LiveId" clId="{EA354719-4A8A-47E8-A6A4-79A949610386}" dt="2024-04-18T13:40:59.976" v="3508" actId="27803"/>
          <ac:spMkLst>
            <pc:docMk/>
            <pc:sldMk cId="767519772" sldId="268"/>
            <ac:spMk id="8205" creationId="{77AA61D3-5A65-3131-B13C-D38DE1C564FD}"/>
          </ac:spMkLst>
        </pc:spChg>
        <pc:spChg chg="mod">
          <ac:chgData name="One Skill" userId="8d49c830ac36a521" providerId="LiveId" clId="{EA354719-4A8A-47E8-A6A4-79A949610386}" dt="2024-04-18T13:40:59.976" v="3508" actId="27803"/>
          <ac:spMkLst>
            <pc:docMk/>
            <pc:sldMk cId="767519772" sldId="268"/>
            <ac:spMk id="8206" creationId="{96B21DB3-615A-10F2-E8F1-917D5A7BA3F7}"/>
          </ac:spMkLst>
        </pc:spChg>
        <pc:spChg chg="mod">
          <ac:chgData name="One Skill" userId="8d49c830ac36a521" providerId="LiveId" clId="{EA354719-4A8A-47E8-A6A4-79A949610386}" dt="2024-04-18T13:40:59.976" v="3508" actId="27803"/>
          <ac:spMkLst>
            <pc:docMk/>
            <pc:sldMk cId="767519772" sldId="268"/>
            <ac:spMk id="8207" creationId="{9F580494-E207-5951-235E-C8AC04CF0D70}"/>
          </ac:spMkLst>
        </pc:spChg>
        <pc:spChg chg="mod">
          <ac:chgData name="One Skill" userId="8d49c830ac36a521" providerId="LiveId" clId="{EA354719-4A8A-47E8-A6A4-79A949610386}" dt="2024-04-18T13:40:59.976" v="3508" actId="27803"/>
          <ac:spMkLst>
            <pc:docMk/>
            <pc:sldMk cId="767519772" sldId="268"/>
            <ac:spMk id="8208" creationId="{4C6E071A-76FE-6795-FD7C-8FF8DEBE4FD5}"/>
          </ac:spMkLst>
        </pc:spChg>
        <pc:spChg chg="mod">
          <ac:chgData name="One Skill" userId="8d49c830ac36a521" providerId="LiveId" clId="{EA354719-4A8A-47E8-A6A4-79A949610386}" dt="2024-04-18T13:40:59.976" v="3508" actId="27803"/>
          <ac:spMkLst>
            <pc:docMk/>
            <pc:sldMk cId="767519772" sldId="268"/>
            <ac:spMk id="8209" creationId="{364C2C8A-CF0A-687E-EAD7-7E4A9475500C}"/>
          </ac:spMkLst>
        </pc:spChg>
        <pc:spChg chg="mod">
          <ac:chgData name="One Skill" userId="8d49c830ac36a521" providerId="LiveId" clId="{EA354719-4A8A-47E8-A6A4-79A949610386}" dt="2024-04-18T13:40:59.976" v="3508" actId="27803"/>
          <ac:spMkLst>
            <pc:docMk/>
            <pc:sldMk cId="767519772" sldId="268"/>
            <ac:spMk id="8210" creationId="{8A6DC7D7-2A7A-79CA-8606-66DAE335C5A9}"/>
          </ac:spMkLst>
        </pc:spChg>
        <pc:spChg chg="mod">
          <ac:chgData name="One Skill" userId="8d49c830ac36a521" providerId="LiveId" clId="{EA354719-4A8A-47E8-A6A4-79A949610386}" dt="2024-04-18T13:40:59.976" v="3508" actId="27803"/>
          <ac:spMkLst>
            <pc:docMk/>
            <pc:sldMk cId="767519772" sldId="268"/>
            <ac:spMk id="8211" creationId="{8468005E-DC6A-06EB-3FB7-B9506FC72322}"/>
          </ac:spMkLst>
        </pc:spChg>
        <pc:spChg chg="mod">
          <ac:chgData name="One Skill" userId="8d49c830ac36a521" providerId="LiveId" clId="{EA354719-4A8A-47E8-A6A4-79A949610386}" dt="2024-04-18T13:40:59.976" v="3508" actId="27803"/>
          <ac:spMkLst>
            <pc:docMk/>
            <pc:sldMk cId="767519772" sldId="268"/>
            <ac:spMk id="8212" creationId="{59CDCB81-1E4C-7D0C-1B33-1B3B63A50582}"/>
          </ac:spMkLst>
        </pc:spChg>
        <pc:spChg chg="mod">
          <ac:chgData name="One Skill" userId="8d49c830ac36a521" providerId="LiveId" clId="{EA354719-4A8A-47E8-A6A4-79A949610386}" dt="2024-04-18T13:40:59.976" v="3508" actId="27803"/>
          <ac:spMkLst>
            <pc:docMk/>
            <pc:sldMk cId="767519772" sldId="268"/>
            <ac:spMk id="8213" creationId="{0C308225-8226-8A17-1274-32DCFDBA2BC2}"/>
          </ac:spMkLst>
        </pc:spChg>
        <pc:spChg chg="mod">
          <ac:chgData name="One Skill" userId="8d49c830ac36a521" providerId="LiveId" clId="{EA354719-4A8A-47E8-A6A4-79A949610386}" dt="2024-04-18T13:40:59.976" v="3508" actId="27803"/>
          <ac:spMkLst>
            <pc:docMk/>
            <pc:sldMk cId="767519772" sldId="268"/>
            <ac:spMk id="8214" creationId="{5A92BE4A-B1DC-263E-A6AB-44AADDA08608}"/>
          </ac:spMkLst>
        </pc:spChg>
        <pc:spChg chg="mod">
          <ac:chgData name="One Skill" userId="8d49c830ac36a521" providerId="LiveId" clId="{EA354719-4A8A-47E8-A6A4-79A949610386}" dt="2024-04-18T13:40:59.976" v="3508" actId="27803"/>
          <ac:spMkLst>
            <pc:docMk/>
            <pc:sldMk cId="767519772" sldId="268"/>
            <ac:spMk id="8215" creationId="{E2B9DA18-BBB9-4652-445C-A7BB4315F092}"/>
          </ac:spMkLst>
        </pc:spChg>
        <pc:spChg chg="mod">
          <ac:chgData name="One Skill" userId="8d49c830ac36a521" providerId="LiveId" clId="{EA354719-4A8A-47E8-A6A4-79A949610386}" dt="2024-04-18T13:40:59.976" v="3508" actId="27803"/>
          <ac:spMkLst>
            <pc:docMk/>
            <pc:sldMk cId="767519772" sldId="268"/>
            <ac:spMk id="8216" creationId="{E80E22A9-B3E7-2ACD-2FE5-E248F7A4D4AF}"/>
          </ac:spMkLst>
        </pc:spChg>
        <pc:spChg chg="mod">
          <ac:chgData name="One Skill" userId="8d49c830ac36a521" providerId="LiveId" clId="{EA354719-4A8A-47E8-A6A4-79A949610386}" dt="2024-04-18T13:40:59.976" v="3508" actId="27803"/>
          <ac:spMkLst>
            <pc:docMk/>
            <pc:sldMk cId="767519772" sldId="268"/>
            <ac:spMk id="8217" creationId="{30F9D8EA-4264-C396-CC68-A9EF9701AB00}"/>
          </ac:spMkLst>
        </pc:spChg>
        <pc:spChg chg="mod">
          <ac:chgData name="One Skill" userId="8d49c830ac36a521" providerId="LiveId" clId="{EA354719-4A8A-47E8-A6A4-79A949610386}" dt="2024-04-18T13:40:59.976" v="3508" actId="27803"/>
          <ac:spMkLst>
            <pc:docMk/>
            <pc:sldMk cId="767519772" sldId="268"/>
            <ac:spMk id="8218" creationId="{697791EF-8A66-A9E9-02B9-C1C0342BC248}"/>
          </ac:spMkLst>
        </pc:spChg>
        <pc:spChg chg="mod">
          <ac:chgData name="One Skill" userId="8d49c830ac36a521" providerId="LiveId" clId="{EA354719-4A8A-47E8-A6A4-79A949610386}" dt="2024-04-18T13:40:59.976" v="3508" actId="27803"/>
          <ac:spMkLst>
            <pc:docMk/>
            <pc:sldMk cId="767519772" sldId="268"/>
            <ac:spMk id="8219" creationId="{E26327A9-49D1-A9A1-A5A7-8C73B6339BE9}"/>
          </ac:spMkLst>
        </pc:spChg>
        <pc:spChg chg="mod">
          <ac:chgData name="One Skill" userId="8d49c830ac36a521" providerId="LiveId" clId="{EA354719-4A8A-47E8-A6A4-79A949610386}" dt="2024-04-18T13:40:59.976" v="3508" actId="27803"/>
          <ac:spMkLst>
            <pc:docMk/>
            <pc:sldMk cId="767519772" sldId="268"/>
            <ac:spMk id="8220" creationId="{8FE9AD2F-5511-4229-517B-102A6513EF03}"/>
          </ac:spMkLst>
        </pc:spChg>
        <pc:spChg chg="mod">
          <ac:chgData name="One Skill" userId="8d49c830ac36a521" providerId="LiveId" clId="{EA354719-4A8A-47E8-A6A4-79A949610386}" dt="2024-04-18T13:40:59.976" v="3508" actId="27803"/>
          <ac:spMkLst>
            <pc:docMk/>
            <pc:sldMk cId="767519772" sldId="268"/>
            <ac:spMk id="8221" creationId="{D14C90C3-9F7A-4963-F54E-D51A34DAF4D9}"/>
          </ac:spMkLst>
        </pc:spChg>
        <pc:spChg chg="mod">
          <ac:chgData name="One Skill" userId="8d49c830ac36a521" providerId="LiveId" clId="{EA354719-4A8A-47E8-A6A4-79A949610386}" dt="2024-04-18T13:40:59.976" v="3508" actId="27803"/>
          <ac:spMkLst>
            <pc:docMk/>
            <pc:sldMk cId="767519772" sldId="268"/>
            <ac:spMk id="8222" creationId="{832F6A84-E322-B8CF-594C-28FA943E8DC5}"/>
          </ac:spMkLst>
        </pc:spChg>
        <pc:spChg chg="mod">
          <ac:chgData name="One Skill" userId="8d49c830ac36a521" providerId="LiveId" clId="{EA354719-4A8A-47E8-A6A4-79A949610386}" dt="2024-04-18T13:40:59.976" v="3508" actId="27803"/>
          <ac:spMkLst>
            <pc:docMk/>
            <pc:sldMk cId="767519772" sldId="268"/>
            <ac:spMk id="8223" creationId="{479E10DE-B475-8449-78EF-EE95FBAE6877}"/>
          </ac:spMkLst>
        </pc:spChg>
        <pc:spChg chg="mod">
          <ac:chgData name="One Skill" userId="8d49c830ac36a521" providerId="LiveId" clId="{EA354719-4A8A-47E8-A6A4-79A949610386}" dt="2024-04-18T13:40:59.976" v="3508" actId="27803"/>
          <ac:spMkLst>
            <pc:docMk/>
            <pc:sldMk cId="767519772" sldId="268"/>
            <ac:spMk id="8224" creationId="{8F073670-45B8-48E3-6B87-387FB51149ED}"/>
          </ac:spMkLst>
        </pc:spChg>
        <pc:spChg chg="mod">
          <ac:chgData name="One Skill" userId="8d49c830ac36a521" providerId="LiveId" clId="{EA354719-4A8A-47E8-A6A4-79A949610386}" dt="2024-04-18T13:40:59.976" v="3508" actId="27803"/>
          <ac:spMkLst>
            <pc:docMk/>
            <pc:sldMk cId="767519772" sldId="268"/>
            <ac:spMk id="8225" creationId="{9E749171-D66C-929C-D173-2707EE5EA46E}"/>
          </ac:spMkLst>
        </pc:spChg>
        <pc:spChg chg="mod">
          <ac:chgData name="One Skill" userId="8d49c830ac36a521" providerId="LiveId" clId="{EA354719-4A8A-47E8-A6A4-79A949610386}" dt="2024-04-18T13:40:59.976" v="3508" actId="27803"/>
          <ac:spMkLst>
            <pc:docMk/>
            <pc:sldMk cId="767519772" sldId="268"/>
            <ac:spMk id="8226" creationId="{798DA000-7482-3B3A-7F6C-BCD240D07CEF}"/>
          </ac:spMkLst>
        </pc:spChg>
        <pc:spChg chg="mod">
          <ac:chgData name="One Skill" userId="8d49c830ac36a521" providerId="LiveId" clId="{EA354719-4A8A-47E8-A6A4-79A949610386}" dt="2024-04-18T13:40:59.976" v="3508" actId="27803"/>
          <ac:spMkLst>
            <pc:docMk/>
            <pc:sldMk cId="767519772" sldId="268"/>
            <ac:spMk id="8227" creationId="{ECEEB3EB-83ED-1CAB-17E8-64A51A5EF83F}"/>
          </ac:spMkLst>
        </pc:spChg>
        <pc:spChg chg="mod">
          <ac:chgData name="One Skill" userId="8d49c830ac36a521" providerId="LiveId" clId="{EA354719-4A8A-47E8-A6A4-79A949610386}" dt="2024-04-18T13:40:59.976" v="3508" actId="27803"/>
          <ac:spMkLst>
            <pc:docMk/>
            <pc:sldMk cId="767519772" sldId="268"/>
            <ac:spMk id="8228" creationId="{81901680-1273-9E70-CC1D-AAE44EACB470}"/>
          </ac:spMkLst>
        </pc:spChg>
        <pc:spChg chg="mod">
          <ac:chgData name="One Skill" userId="8d49c830ac36a521" providerId="LiveId" clId="{EA354719-4A8A-47E8-A6A4-79A949610386}" dt="2024-04-18T13:40:59.976" v="3508" actId="27803"/>
          <ac:spMkLst>
            <pc:docMk/>
            <pc:sldMk cId="767519772" sldId="268"/>
            <ac:spMk id="8229" creationId="{45A48CFC-DA7F-1460-6658-4271B3639804}"/>
          </ac:spMkLst>
        </pc:spChg>
        <pc:spChg chg="mod">
          <ac:chgData name="One Skill" userId="8d49c830ac36a521" providerId="LiveId" clId="{EA354719-4A8A-47E8-A6A4-79A949610386}" dt="2024-04-18T13:40:59.976" v="3508" actId="27803"/>
          <ac:spMkLst>
            <pc:docMk/>
            <pc:sldMk cId="767519772" sldId="268"/>
            <ac:spMk id="8230" creationId="{84DE206C-D082-49CC-D736-C3C1F1FFB1F0}"/>
          </ac:spMkLst>
        </pc:spChg>
        <pc:spChg chg="mod">
          <ac:chgData name="One Skill" userId="8d49c830ac36a521" providerId="LiveId" clId="{EA354719-4A8A-47E8-A6A4-79A949610386}" dt="2024-04-18T13:40:59.976" v="3508" actId="27803"/>
          <ac:spMkLst>
            <pc:docMk/>
            <pc:sldMk cId="767519772" sldId="268"/>
            <ac:spMk id="8231" creationId="{5C8E9365-55FB-0011-5595-8F8310D27FF5}"/>
          </ac:spMkLst>
        </pc:spChg>
        <pc:spChg chg="mod">
          <ac:chgData name="One Skill" userId="8d49c830ac36a521" providerId="LiveId" clId="{EA354719-4A8A-47E8-A6A4-79A949610386}" dt="2024-04-18T13:40:59.976" v="3508" actId="27803"/>
          <ac:spMkLst>
            <pc:docMk/>
            <pc:sldMk cId="767519772" sldId="268"/>
            <ac:spMk id="8232" creationId="{C49ED2DA-4FB9-B4FE-38FA-702730125E3A}"/>
          </ac:spMkLst>
        </pc:spChg>
        <pc:spChg chg="mod">
          <ac:chgData name="One Skill" userId="8d49c830ac36a521" providerId="LiveId" clId="{EA354719-4A8A-47E8-A6A4-79A949610386}" dt="2024-04-18T13:40:59.976" v="3508" actId="27803"/>
          <ac:spMkLst>
            <pc:docMk/>
            <pc:sldMk cId="767519772" sldId="268"/>
            <ac:spMk id="8233" creationId="{D1909256-6466-645C-3384-2A1FB26C185C}"/>
          </ac:spMkLst>
        </pc:spChg>
        <pc:spChg chg="mod">
          <ac:chgData name="One Skill" userId="8d49c830ac36a521" providerId="LiveId" clId="{EA354719-4A8A-47E8-A6A4-79A949610386}" dt="2024-04-18T13:40:59.976" v="3508" actId="27803"/>
          <ac:spMkLst>
            <pc:docMk/>
            <pc:sldMk cId="767519772" sldId="268"/>
            <ac:spMk id="8234" creationId="{93412A35-F11B-21F4-74B4-55DD81EF9AE5}"/>
          </ac:spMkLst>
        </pc:spChg>
        <pc:spChg chg="mod">
          <ac:chgData name="One Skill" userId="8d49c830ac36a521" providerId="LiveId" clId="{EA354719-4A8A-47E8-A6A4-79A949610386}" dt="2024-04-18T13:40:59.976" v="3508" actId="27803"/>
          <ac:spMkLst>
            <pc:docMk/>
            <pc:sldMk cId="767519772" sldId="268"/>
            <ac:spMk id="8235" creationId="{CFDE8A11-D9CB-F9FC-DFFB-B1CACB57986F}"/>
          </ac:spMkLst>
        </pc:spChg>
        <pc:spChg chg="mod">
          <ac:chgData name="One Skill" userId="8d49c830ac36a521" providerId="LiveId" clId="{EA354719-4A8A-47E8-A6A4-79A949610386}" dt="2024-04-18T13:40:59.976" v="3508" actId="27803"/>
          <ac:spMkLst>
            <pc:docMk/>
            <pc:sldMk cId="767519772" sldId="268"/>
            <ac:spMk id="8236" creationId="{D6F0B6AA-0295-46EB-38D1-5A777C454B07}"/>
          </ac:spMkLst>
        </pc:spChg>
        <pc:spChg chg="mod">
          <ac:chgData name="One Skill" userId="8d49c830ac36a521" providerId="LiveId" clId="{EA354719-4A8A-47E8-A6A4-79A949610386}" dt="2024-04-18T13:40:59.976" v="3508" actId="27803"/>
          <ac:spMkLst>
            <pc:docMk/>
            <pc:sldMk cId="767519772" sldId="268"/>
            <ac:spMk id="8237" creationId="{7531D4F8-A80C-8815-21C8-14B86A5D683C}"/>
          </ac:spMkLst>
        </pc:spChg>
        <pc:spChg chg="mod">
          <ac:chgData name="One Skill" userId="8d49c830ac36a521" providerId="LiveId" clId="{EA354719-4A8A-47E8-A6A4-79A949610386}" dt="2024-04-18T13:40:59.976" v="3508" actId="27803"/>
          <ac:spMkLst>
            <pc:docMk/>
            <pc:sldMk cId="767519772" sldId="268"/>
            <ac:spMk id="8238" creationId="{A04CF01A-9430-4883-51DA-35867B7DDCFB}"/>
          </ac:spMkLst>
        </pc:spChg>
        <pc:spChg chg="mod">
          <ac:chgData name="One Skill" userId="8d49c830ac36a521" providerId="LiveId" clId="{EA354719-4A8A-47E8-A6A4-79A949610386}" dt="2024-04-18T13:40:59.976" v="3508" actId="27803"/>
          <ac:spMkLst>
            <pc:docMk/>
            <pc:sldMk cId="767519772" sldId="268"/>
            <ac:spMk id="8239" creationId="{F0711998-3AB7-1800-B312-D5CAA33F72DB}"/>
          </ac:spMkLst>
        </pc:spChg>
        <pc:spChg chg="mod">
          <ac:chgData name="One Skill" userId="8d49c830ac36a521" providerId="LiveId" clId="{EA354719-4A8A-47E8-A6A4-79A949610386}" dt="2024-04-18T13:40:59.976" v="3508" actId="27803"/>
          <ac:spMkLst>
            <pc:docMk/>
            <pc:sldMk cId="767519772" sldId="268"/>
            <ac:spMk id="8240" creationId="{7C0A256F-566C-AC6F-25B9-31FCB06AC809}"/>
          </ac:spMkLst>
        </pc:spChg>
        <pc:spChg chg="mod">
          <ac:chgData name="One Skill" userId="8d49c830ac36a521" providerId="LiveId" clId="{EA354719-4A8A-47E8-A6A4-79A949610386}" dt="2024-04-18T13:40:59.976" v="3508" actId="27803"/>
          <ac:spMkLst>
            <pc:docMk/>
            <pc:sldMk cId="767519772" sldId="268"/>
            <ac:spMk id="8241" creationId="{1A35F71C-6B69-AAD5-8FA9-3AE538DE0576}"/>
          </ac:spMkLst>
        </pc:spChg>
        <pc:spChg chg="mod">
          <ac:chgData name="One Skill" userId="8d49c830ac36a521" providerId="LiveId" clId="{EA354719-4A8A-47E8-A6A4-79A949610386}" dt="2024-04-18T13:40:59.976" v="3508" actId="27803"/>
          <ac:spMkLst>
            <pc:docMk/>
            <pc:sldMk cId="767519772" sldId="268"/>
            <ac:spMk id="8242" creationId="{170304CE-FB2B-D189-E4B2-FEE5550EF482}"/>
          </ac:spMkLst>
        </pc:spChg>
        <pc:spChg chg="mod">
          <ac:chgData name="One Skill" userId="8d49c830ac36a521" providerId="LiveId" clId="{EA354719-4A8A-47E8-A6A4-79A949610386}" dt="2024-04-18T13:40:59.976" v="3508" actId="27803"/>
          <ac:spMkLst>
            <pc:docMk/>
            <pc:sldMk cId="767519772" sldId="268"/>
            <ac:spMk id="8243" creationId="{4DB7DECD-83BF-B3D2-DA5F-2A7C9D80F88B}"/>
          </ac:spMkLst>
        </pc:spChg>
        <pc:spChg chg="mod">
          <ac:chgData name="One Skill" userId="8d49c830ac36a521" providerId="LiveId" clId="{EA354719-4A8A-47E8-A6A4-79A949610386}" dt="2024-04-18T13:40:59.976" v="3508" actId="27803"/>
          <ac:spMkLst>
            <pc:docMk/>
            <pc:sldMk cId="767519772" sldId="268"/>
            <ac:spMk id="8244" creationId="{C99D0690-E0B2-9948-C385-73B298D98452}"/>
          </ac:spMkLst>
        </pc:spChg>
        <pc:spChg chg="mod">
          <ac:chgData name="One Skill" userId="8d49c830ac36a521" providerId="LiveId" clId="{EA354719-4A8A-47E8-A6A4-79A949610386}" dt="2024-04-18T13:40:59.976" v="3508" actId="27803"/>
          <ac:spMkLst>
            <pc:docMk/>
            <pc:sldMk cId="767519772" sldId="268"/>
            <ac:spMk id="8245" creationId="{D1EBB7C1-5FE6-89B6-276E-FE615A9C5601}"/>
          </ac:spMkLst>
        </pc:spChg>
        <pc:spChg chg="mod">
          <ac:chgData name="One Skill" userId="8d49c830ac36a521" providerId="LiveId" clId="{EA354719-4A8A-47E8-A6A4-79A949610386}" dt="2024-04-18T13:40:59.976" v="3508" actId="27803"/>
          <ac:spMkLst>
            <pc:docMk/>
            <pc:sldMk cId="767519772" sldId="268"/>
            <ac:spMk id="8246" creationId="{9FDA056C-A030-E2B7-9E3E-50A8AE48F61B}"/>
          </ac:spMkLst>
        </pc:spChg>
        <pc:spChg chg="mod">
          <ac:chgData name="One Skill" userId="8d49c830ac36a521" providerId="LiveId" clId="{EA354719-4A8A-47E8-A6A4-79A949610386}" dt="2024-04-18T13:40:59.976" v="3508" actId="27803"/>
          <ac:spMkLst>
            <pc:docMk/>
            <pc:sldMk cId="767519772" sldId="268"/>
            <ac:spMk id="8247" creationId="{2F8CC952-006F-D28F-5FE7-D20C67E810D6}"/>
          </ac:spMkLst>
        </pc:spChg>
        <pc:spChg chg="mod">
          <ac:chgData name="One Skill" userId="8d49c830ac36a521" providerId="LiveId" clId="{EA354719-4A8A-47E8-A6A4-79A949610386}" dt="2024-04-18T13:40:59.976" v="3508" actId="27803"/>
          <ac:spMkLst>
            <pc:docMk/>
            <pc:sldMk cId="767519772" sldId="268"/>
            <ac:spMk id="8248" creationId="{4C6EB4F8-4CDA-CC97-E2F0-40C890B0FB6E}"/>
          </ac:spMkLst>
        </pc:spChg>
        <pc:spChg chg="mod">
          <ac:chgData name="One Skill" userId="8d49c830ac36a521" providerId="LiveId" clId="{EA354719-4A8A-47E8-A6A4-79A949610386}" dt="2024-04-18T13:40:59.976" v="3508" actId="27803"/>
          <ac:spMkLst>
            <pc:docMk/>
            <pc:sldMk cId="767519772" sldId="268"/>
            <ac:spMk id="8249" creationId="{C3EDBAB1-4058-E564-529B-52DF203E2B12}"/>
          </ac:spMkLst>
        </pc:spChg>
        <pc:spChg chg="mod">
          <ac:chgData name="One Skill" userId="8d49c830ac36a521" providerId="LiveId" clId="{EA354719-4A8A-47E8-A6A4-79A949610386}" dt="2024-04-18T13:40:59.976" v="3508" actId="27803"/>
          <ac:spMkLst>
            <pc:docMk/>
            <pc:sldMk cId="767519772" sldId="268"/>
            <ac:spMk id="8250" creationId="{BD87617B-EA57-3B56-A7A4-3CF26468F8C0}"/>
          </ac:spMkLst>
        </pc:spChg>
        <pc:spChg chg="mod">
          <ac:chgData name="One Skill" userId="8d49c830ac36a521" providerId="LiveId" clId="{EA354719-4A8A-47E8-A6A4-79A949610386}" dt="2024-04-18T13:40:59.976" v="3508" actId="27803"/>
          <ac:spMkLst>
            <pc:docMk/>
            <pc:sldMk cId="767519772" sldId="268"/>
            <ac:spMk id="8251" creationId="{E9B7404F-45CF-BEEE-25FD-8FEE7D574592}"/>
          </ac:spMkLst>
        </pc:spChg>
        <pc:spChg chg="mod">
          <ac:chgData name="One Skill" userId="8d49c830ac36a521" providerId="LiveId" clId="{EA354719-4A8A-47E8-A6A4-79A949610386}" dt="2024-04-18T13:40:59.976" v="3508" actId="27803"/>
          <ac:spMkLst>
            <pc:docMk/>
            <pc:sldMk cId="767519772" sldId="268"/>
            <ac:spMk id="8252" creationId="{6A9ED60F-FFE7-2C40-5A64-879FD542E6AB}"/>
          </ac:spMkLst>
        </pc:spChg>
        <pc:spChg chg="mod">
          <ac:chgData name="One Skill" userId="8d49c830ac36a521" providerId="LiveId" clId="{EA354719-4A8A-47E8-A6A4-79A949610386}" dt="2024-04-18T13:40:59.976" v="3508" actId="27803"/>
          <ac:spMkLst>
            <pc:docMk/>
            <pc:sldMk cId="767519772" sldId="268"/>
            <ac:spMk id="8253" creationId="{DB6836D4-0073-180B-6E4B-7BC7AD41EA9F}"/>
          </ac:spMkLst>
        </pc:spChg>
        <pc:spChg chg="mod">
          <ac:chgData name="One Skill" userId="8d49c830ac36a521" providerId="LiveId" clId="{EA354719-4A8A-47E8-A6A4-79A949610386}" dt="2024-04-18T13:40:59.976" v="3508" actId="27803"/>
          <ac:spMkLst>
            <pc:docMk/>
            <pc:sldMk cId="767519772" sldId="268"/>
            <ac:spMk id="8254" creationId="{4716D721-269A-6A62-8CB4-2B06DBD2A518}"/>
          </ac:spMkLst>
        </pc:spChg>
        <pc:spChg chg="mod">
          <ac:chgData name="One Skill" userId="8d49c830ac36a521" providerId="LiveId" clId="{EA354719-4A8A-47E8-A6A4-79A949610386}" dt="2024-04-18T13:40:59.976" v="3508" actId="27803"/>
          <ac:spMkLst>
            <pc:docMk/>
            <pc:sldMk cId="767519772" sldId="268"/>
            <ac:spMk id="8255" creationId="{216F624D-8B5C-C581-A432-A94E39F13AB3}"/>
          </ac:spMkLst>
        </pc:spChg>
        <pc:spChg chg="mod">
          <ac:chgData name="One Skill" userId="8d49c830ac36a521" providerId="LiveId" clId="{EA354719-4A8A-47E8-A6A4-79A949610386}" dt="2024-04-18T13:40:59.976" v="3508" actId="27803"/>
          <ac:spMkLst>
            <pc:docMk/>
            <pc:sldMk cId="767519772" sldId="268"/>
            <ac:spMk id="8256" creationId="{795CD911-AA3C-78F5-BEB5-D0E528733508}"/>
          </ac:spMkLst>
        </pc:spChg>
        <pc:spChg chg="mod">
          <ac:chgData name="One Skill" userId="8d49c830ac36a521" providerId="LiveId" clId="{EA354719-4A8A-47E8-A6A4-79A949610386}" dt="2024-04-18T13:40:59.976" v="3508" actId="27803"/>
          <ac:spMkLst>
            <pc:docMk/>
            <pc:sldMk cId="767519772" sldId="268"/>
            <ac:spMk id="8257" creationId="{4EC40BE8-DCF7-CA3E-2988-A51C3D16F8C9}"/>
          </ac:spMkLst>
        </pc:spChg>
        <pc:spChg chg="mod">
          <ac:chgData name="One Skill" userId="8d49c830ac36a521" providerId="LiveId" clId="{EA354719-4A8A-47E8-A6A4-79A949610386}" dt="2024-04-18T13:40:59.976" v="3508" actId="27803"/>
          <ac:spMkLst>
            <pc:docMk/>
            <pc:sldMk cId="767519772" sldId="268"/>
            <ac:spMk id="8258" creationId="{3DAD3C5D-58AC-1C99-2A18-9B56A23DE49D}"/>
          </ac:spMkLst>
        </pc:spChg>
        <pc:spChg chg="mod">
          <ac:chgData name="One Skill" userId="8d49c830ac36a521" providerId="LiveId" clId="{EA354719-4A8A-47E8-A6A4-79A949610386}" dt="2024-04-18T13:40:59.976" v="3508" actId="27803"/>
          <ac:spMkLst>
            <pc:docMk/>
            <pc:sldMk cId="767519772" sldId="268"/>
            <ac:spMk id="8259" creationId="{EEDFFFB6-1DFE-C206-A1F2-B07E640A9587}"/>
          </ac:spMkLst>
        </pc:spChg>
        <pc:spChg chg="mod">
          <ac:chgData name="One Skill" userId="8d49c830ac36a521" providerId="LiveId" clId="{EA354719-4A8A-47E8-A6A4-79A949610386}" dt="2024-04-18T13:40:59.976" v="3508" actId="27803"/>
          <ac:spMkLst>
            <pc:docMk/>
            <pc:sldMk cId="767519772" sldId="268"/>
            <ac:spMk id="8260" creationId="{FAB1FABA-CB94-C2E5-4D5A-ED787F0C9567}"/>
          </ac:spMkLst>
        </pc:spChg>
        <pc:spChg chg="mod">
          <ac:chgData name="One Skill" userId="8d49c830ac36a521" providerId="LiveId" clId="{EA354719-4A8A-47E8-A6A4-79A949610386}" dt="2024-04-18T13:40:59.976" v="3508" actId="27803"/>
          <ac:spMkLst>
            <pc:docMk/>
            <pc:sldMk cId="767519772" sldId="268"/>
            <ac:spMk id="8261" creationId="{345498DA-FDF6-F513-6AC5-C3F84E65381E}"/>
          </ac:spMkLst>
        </pc:spChg>
        <pc:spChg chg="mod">
          <ac:chgData name="One Skill" userId="8d49c830ac36a521" providerId="LiveId" clId="{EA354719-4A8A-47E8-A6A4-79A949610386}" dt="2024-04-18T13:40:59.976" v="3508" actId="27803"/>
          <ac:spMkLst>
            <pc:docMk/>
            <pc:sldMk cId="767519772" sldId="268"/>
            <ac:spMk id="8262" creationId="{CD2BA1DA-0188-D876-6D01-43FBBE9C54A7}"/>
          </ac:spMkLst>
        </pc:spChg>
        <pc:spChg chg="mod">
          <ac:chgData name="One Skill" userId="8d49c830ac36a521" providerId="LiveId" clId="{EA354719-4A8A-47E8-A6A4-79A949610386}" dt="2024-04-18T13:40:59.976" v="3508" actId="27803"/>
          <ac:spMkLst>
            <pc:docMk/>
            <pc:sldMk cId="767519772" sldId="268"/>
            <ac:spMk id="8263" creationId="{76D59FB7-2D07-4F47-E8EA-91E6D144C16D}"/>
          </ac:spMkLst>
        </pc:spChg>
        <pc:spChg chg="mod">
          <ac:chgData name="One Skill" userId="8d49c830ac36a521" providerId="LiveId" clId="{EA354719-4A8A-47E8-A6A4-79A949610386}" dt="2024-04-18T13:40:59.976" v="3508" actId="27803"/>
          <ac:spMkLst>
            <pc:docMk/>
            <pc:sldMk cId="767519772" sldId="268"/>
            <ac:spMk id="8264" creationId="{BDBE5EBE-BB63-D7AA-CFE0-3683979C5AE4}"/>
          </ac:spMkLst>
        </pc:spChg>
        <pc:spChg chg="mod">
          <ac:chgData name="One Skill" userId="8d49c830ac36a521" providerId="LiveId" clId="{EA354719-4A8A-47E8-A6A4-79A949610386}" dt="2024-04-18T13:40:59.976" v="3508" actId="27803"/>
          <ac:spMkLst>
            <pc:docMk/>
            <pc:sldMk cId="767519772" sldId="268"/>
            <ac:spMk id="8265" creationId="{7FE9A12C-CA7B-993D-9F1E-79D2777E66E1}"/>
          </ac:spMkLst>
        </pc:spChg>
        <pc:spChg chg="mod">
          <ac:chgData name="One Skill" userId="8d49c830ac36a521" providerId="LiveId" clId="{EA354719-4A8A-47E8-A6A4-79A949610386}" dt="2024-04-18T13:40:59.976" v="3508" actId="27803"/>
          <ac:spMkLst>
            <pc:docMk/>
            <pc:sldMk cId="767519772" sldId="268"/>
            <ac:spMk id="8266" creationId="{2BC91D4A-8ED3-9C27-B389-FE87DD960C79}"/>
          </ac:spMkLst>
        </pc:spChg>
        <pc:spChg chg="mod">
          <ac:chgData name="One Skill" userId="8d49c830ac36a521" providerId="LiveId" clId="{EA354719-4A8A-47E8-A6A4-79A949610386}" dt="2024-04-18T13:40:59.976" v="3508" actId="27803"/>
          <ac:spMkLst>
            <pc:docMk/>
            <pc:sldMk cId="767519772" sldId="268"/>
            <ac:spMk id="8267" creationId="{21021A52-BBDA-D698-CFDD-C610C766F831}"/>
          </ac:spMkLst>
        </pc:spChg>
        <pc:spChg chg="mod">
          <ac:chgData name="One Skill" userId="8d49c830ac36a521" providerId="LiveId" clId="{EA354719-4A8A-47E8-A6A4-79A949610386}" dt="2024-04-18T13:40:59.976" v="3508" actId="27803"/>
          <ac:spMkLst>
            <pc:docMk/>
            <pc:sldMk cId="767519772" sldId="268"/>
            <ac:spMk id="8268" creationId="{3921D1C1-5ABA-02A5-CD76-1C296B813EFD}"/>
          </ac:spMkLst>
        </pc:spChg>
        <pc:spChg chg="mod">
          <ac:chgData name="One Skill" userId="8d49c830ac36a521" providerId="LiveId" clId="{EA354719-4A8A-47E8-A6A4-79A949610386}" dt="2024-04-18T13:40:59.976" v="3508" actId="27803"/>
          <ac:spMkLst>
            <pc:docMk/>
            <pc:sldMk cId="767519772" sldId="268"/>
            <ac:spMk id="8269" creationId="{404433FA-60EC-923F-6E63-EAC1948293E3}"/>
          </ac:spMkLst>
        </pc:spChg>
        <pc:spChg chg="mod">
          <ac:chgData name="One Skill" userId="8d49c830ac36a521" providerId="LiveId" clId="{EA354719-4A8A-47E8-A6A4-79A949610386}" dt="2024-04-18T13:40:59.976" v="3508" actId="27803"/>
          <ac:spMkLst>
            <pc:docMk/>
            <pc:sldMk cId="767519772" sldId="268"/>
            <ac:spMk id="8270" creationId="{9EF35A41-F623-DA53-05B2-640AF43ACE4F}"/>
          </ac:spMkLst>
        </pc:spChg>
        <pc:spChg chg="mod">
          <ac:chgData name="One Skill" userId="8d49c830ac36a521" providerId="LiveId" clId="{EA354719-4A8A-47E8-A6A4-79A949610386}" dt="2024-04-18T13:40:59.976" v="3508" actId="27803"/>
          <ac:spMkLst>
            <pc:docMk/>
            <pc:sldMk cId="767519772" sldId="268"/>
            <ac:spMk id="8271" creationId="{B4AF3684-94F5-BBD6-E011-3C8018997B46}"/>
          </ac:spMkLst>
        </pc:spChg>
        <pc:spChg chg="mod">
          <ac:chgData name="One Skill" userId="8d49c830ac36a521" providerId="LiveId" clId="{EA354719-4A8A-47E8-A6A4-79A949610386}" dt="2024-04-18T13:40:59.976" v="3508" actId="27803"/>
          <ac:spMkLst>
            <pc:docMk/>
            <pc:sldMk cId="767519772" sldId="268"/>
            <ac:spMk id="8272" creationId="{779BEDC2-74BA-46A3-D7E6-7BB26C95A33C}"/>
          </ac:spMkLst>
        </pc:spChg>
        <pc:spChg chg="mod">
          <ac:chgData name="One Skill" userId="8d49c830ac36a521" providerId="LiveId" clId="{EA354719-4A8A-47E8-A6A4-79A949610386}" dt="2024-04-18T13:40:59.976" v="3508" actId="27803"/>
          <ac:spMkLst>
            <pc:docMk/>
            <pc:sldMk cId="767519772" sldId="268"/>
            <ac:spMk id="8273" creationId="{0E77350E-87A5-EAA5-B7FB-D4D823CDB354}"/>
          </ac:spMkLst>
        </pc:spChg>
        <pc:spChg chg="mod">
          <ac:chgData name="One Skill" userId="8d49c830ac36a521" providerId="LiveId" clId="{EA354719-4A8A-47E8-A6A4-79A949610386}" dt="2024-04-18T13:40:59.976" v="3508" actId="27803"/>
          <ac:spMkLst>
            <pc:docMk/>
            <pc:sldMk cId="767519772" sldId="268"/>
            <ac:spMk id="8274" creationId="{CD1BB9A4-540C-B261-308E-A1B64E4847BE}"/>
          </ac:spMkLst>
        </pc:spChg>
        <pc:spChg chg="mod">
          <ac:chgData name="One Skill" userId="8d49c830ac36a521" providerId="LiveId" clId="{EA354719-4A8A-47E8-A6A4-79A949610386}" dt="2024-04-18T13:40:59.976" v="3508" actId="27803"/>
          <ac:spMkLst>
            <pc:docMk/>
            <pc:sldMk cId="767519772" sldId="268"/>
            <ac:spMk id="8275" creationId="{0C35C83B-479B-A51C-BB23-5C24B2874990}"/>
          </ac:spMkLst>
        </pc:spChg>
        <pc:spChg chg="mod">
          <ac:chgData name="One Skill" userId="8d49c830ac36a521" providerId="LiveId" clId="{EA354719-4A8A-47E8-A6A4-79A949610386}" dt="2024-04-18T13:40:59.976" v="3508" actId="27803"/>
          <ac:spMkLst>
            <pc:docMk/>
            <pc:sldMk cId="767519772" sldId="268"/>
            <ac:spMk id="8276" creationId="{ED38A221-F99E-C991-198F-A94E8C5557C4}"/>
          </ac:spMkLst>
        </pc:spChg>
        <pc:spChg chg="mod">
          <ac:chgData name="One Skill" userId="8d49c830ac36a521" providerId="LiveId" clId="{EA354719-4A8A-47E8-A6A4-79A949610386}" dt="2024-04-18T13:40:59.976" v="3508" actId="27803"/>
          <ac:spMkLst>
            <pc:docMk/>
            <pc:sldMk cId="767519772" sldId="268"/>
            <ac:spMk id="8277" creationId="{6432FC6F-E5A5-455C-77D2-FE0F46D4F9D4}"/>
          </ac:spMkLst>
        </pc:spChg>
        <pc:spChg chg="mod">
          <ac:chgData name="One Skill" userId="8d49c830ac36a521" providerId="LiveId" clId="{EA354719-4A8A-47E8-A6A4-79A949610386}" dt="2024-04-18T13:40:59.976" v="3508" actId="27803"/>
          <ac:spMkLst>
            <pc:docMk/>
            <pc:sldMk cId="767519772" sldId="268"/>
            <ac:spMk id="8278" creationId="{9CC31E8D-7046-4B1C-0D4D-C1E46919E3F3}"/>
          </ac:spMkLst>
        </pc:spChg>
        <pc:spChg chg="mod">
          <ac:chgData name="One Skill" userId="8d49c830ac36a521" providerId="LiveId" clId="{EA354719-4A8A-47E8-A6A4-79A949610386}" dt="2024-04-18T13:40:59.976" v="3508" actId="27803"/>
          <ac:spMkLst>
            <pc:docMk/>
            <pc:sldMk cId="767519772" sldId="268"/>
            <ac:spMk id="8279" creationId="{3E5C45C9-D4E8-1652-8F1B-323AF99E9AE4}"/>
          </ac:spMkLst>
        </pc:spChg>
        <pc:spChg chg="mod">
          <ac:chgData name="One Skill" userId="8d49c830ac36a521" providerId="LiveId" clId="{EA354719-4A8A-47E8-A6A4-79A949610386}" dt="2024-04-18T13:40:59.976" v="3508" actId="27803"/>
          <ac:spMkLst>
            <pc:docMk/>
            <pc:sldMk cId="767519772" sldId="268"/>
            <ac:spMk id="8280" creationId="{4FFEEA4A-DCD6-49BF-2C7E-A952319B33D3}"/>
          </ac:spMkLst>
        </pc:spChg>
        <pc:spChg chg="mod">
          <ac:chgData name="One Skill" userId="8d49c830ac36a521" providerId="LiveId" clId="{EA354719-4A8A-47E8-A6A4-79A949610386}" dt="2024-04-18T13:40:59.976" v="3508" actId="27803"/>
          <ac:spMkLst>
            <pc:docMk/>
            <pc:sldMk cId="767519772" sldId="268"/>
            <ac:spMk id="8281" creationId="{8919C5B0-D0CA-F74C-4EF6-71CB8F04C56D}"/>
          </ac:spMkLst>
        </pc:spChg>
        <pc:spChg chg="mod">
          <ac:chgData name="One Skill" userId="8d49c830ac36a521" providerId="LiveId" clId="{EA354719-4A8A-47E8-A6A4-79A949610386}" dt="2024-04-18T13:40:59.976" v="3508" actId="27803"/>
          <ac:spMkLst>
            <pc:docMk/>
            <pc:sldMk cId="767519772" sldId="268"/>
            <ac:spMk id="8282" creationId="{C8E1EAE2-808F-C36A-5526-54CA375C1CCF}"/>
          </ac:spMkLst>
        </pc:spChg>
        <pc:spChg chg="mod">
          <ac:chgData name="One Skill" userId="8d49c830ac36a521" providerId="LiveId" clId="{EA354719-4A8A-47E8-A6A4-79A949610386}" dt="2024-04-18T13:40:59.976" v="3508" actId="27803"/>
          <ac:spMkLst>
            <pc:docMk/>
            <pc:sldMk cId="767519772" sldId="268"/>
            <ac:spMk id="8283" creationId="{92004277-48B7-6370-2E39-3F137060B542}"/>
          </ac:spMkLst>
        </pc:spChg>
        <pc:spChg chg="mod">
          <ac:chgData name="One Skill" userId="8d49c830ac36a521" providerId="LiveId" clId="{EA354719-4A8A-47E8-A6A4-79A949610386}" dt="2024-04-18T13:40:59.976" v="3508" actId="27803"/>
          <ac:spMkLst>
            <pc:docMk/>
            <pc:sldMk cId="767519772" sldId="268"/>
            <ac:spMk id="8284" creationId="{B1994D1D-0EB5-43D4-E158-6305FB7095AB}"/>
          </ac:spMkLst>
        </pc:spChg>
        <pc:spChg chg="mod">
          <ac:chgData name="One Skill" userId="8d49c830ac36a521" providerId="LiveId" clId="{EA354719-4A8A-47E8-A6A4-79A949610386}" dt="2024-04-18T13:40:59.976" v="3508" actId="27803"/>
          <ac:spMkLst>
            <pc:docMk/>
            <pc:sldMk cId="767519772" sldId="268"/>
            <ac:spMk id="8285" creationId="{30B0B3CD-5085-0E99-7A7F-7F0E2EB5BDDD}"/>
          </ac:spMkLst>
        </pc:spChg>
        <pc:spChg chg="mod">
          <ac:chgData name="One Skill" userId="8d49c830ac36a521" providerId="LiveId" clId="{EA354719-4A8A-47E8-A6A4-79A949610386}" dt="2024-04-18T13:40:59.976" v="3508" actId="27803"/>
          <ac:spMkLst>
            <pc:docMk/>
            <pc:sldMk cId="767519772" sldId="268"/>
            <ac:spMk id="8286" creationId="{B2A59D63-EC10-C195-F45A-250F910E7BB2}"/>
          </ac:spMkLst>
        </pc:spChg>
        <pc:spChg chg="mod">
          <ac:chgData name="One Skill" userId="8d49c830ac36a521" providerId="LiveId" clId="{EA354719-4A8A-47E8-A6A4-79A949610386}" dt="2024-04-18T13:40:59.976" v="3508" actId="27803"/>
          <ac:spMkLst>
            <pc:docMk/>
            <pc:sldMk cId="767519772" sldId="268"/>
            <ac:spMk id="8287" creationId="{9331F41A-860F-BBF9-9BF7-19705E5C8237}"/>
          </ac:spMkLst>
        </pc:spChg>
        <pc:spChg chg="mod">
          <ac:chgData name="One Skill" userId="8d49c830ac36a521" providerId="LiveId" clId="{EA354719-4A8A-47E8-A6A4-79A949610386}" dt="2024-04-18T13:40:59.976" v="3508" actId="27803"/>
          <ac:spMkLst>
            <pc:docMk/>
            <pc:sldMk cId="767519772" sldId="268"/>
            <ac:spMk id="8288" creationId="{BCEF64B7-05C0-F6A9-BA85-E633CA4B57A8}"/>
          </ac:spMkLst>
        </pc:spChg>
        <pc:spChg chg="mod">
          <ac:chgData name="One Skill" userId="8d49c830ac36a521" providerId="LiveId" clId="{EA354719-4A8A-47E8-A6A4-79A949610386}" dt="2024-04-18T13:40:59.976" v="3508" actId="27803"/>
          <ac:spMkLst>
            <pc:docMk/>
            <pc:sldMk cId="767519772" sldId="268"/>
            <ac:spMk id="8289" creationId="{C1693E22-3090-0804-A0BA-64EB184595F7}"/>
          </ac:spMkLst>
        </pc:spChg>
        <pc:spChg chg="mod">
          <ac:chgData name="One Skill" userId="8d49c830ac36a521" providerId="LiveId" clId="{EA354719-4A8A-47E8-A6A4-79A949610386}" dt="2024-04-18T13:40:59.976" v="3508" actId="27803"/>
          <ac:spMkLst>
            <pc:docMk/>
            <pc:sldMk cId="767519772" sldId="268"/>
            <ac:spMk id="8290" creationId="{23D5C4A1-51DE-2021-2C92-D0B9B0A583DA}"/>
          </ac:spMkLst>
        </pc:spChg>
        <pc:spChg chg="mod">
          <ac:chgData name="One Skill" userId="8d49c830ac36a521" providerId="LiveId" clId="{EA354719-4A8A-47E8-A6A4-79A949610386}" dt="2024-04-18T13:40:59.976" v="3508" actId="27803"/>
          <ac:spMkLst>
            <pc:docMk/>
            <pc:sldMk cId="767519772" sldId="268"/>
            <ac:spMk id="8291" creationId="{00178A0D-DED9-C2B1-8F4E-F2D5D63B455D}"/>
          </ac:spMkLst>
        </pc:spChg>
        <pc:spChg chg="mod">
          <ac:chgData name="One Skill" userId="8d49c830ac36a521" providerId="LiveId" clId="{EA354719-4A8A-47E8-A6A4-79A949610386}" dt="2024-04-18T13:40:59.976" v="3508" actId="27803"/>
          <ac:spMkLst>
            <pc:docMk/>
            <pc:sldMk cId="767519772" sldId="268"/>
            <ac:spMk id="8292" creationId="{F8A252DC-6DFA-15C4-5887-B0A6CE6102D3}"/>
          </ac:spMkLst>
        </pc:spChg>
        <pc:spChg chg="mod">
          <ac:chgData name="One Skill" userId="8d49c830ac36a521" providerId="LiveId" clId="{EA354719-4A8A-47E8-A6A4-79A949610386}" dt="2024-04-18T13:40:59.976" v="3508" actId="27803"/>
          <ac:spMkLst>
            <pc:docMk/>
            <pc:sldMk cId="767519772" sldId="268"/>
            <ac:spMk id="8293" creationId="{E9087161-A3B8-E655-CC84-2789570EF5EA}"/>
          </ac:spMkLst>
        </pc:spChg>
        <pc:spChg chg="mod">
          <ac:chgData name="One Skill" userId="8d49c830ac36a521" providerId="LiveId" clId="{EA354719-4A8A-47E8-A6A4-79A949610386}" dt="2024-04-18T13:40:59.976" v="3508" actId="27803"/>
          <ac:spMkLst>
            <pc:docMk/>
            <pc:sldMk cId="767519772" sldId="268"/>
            <ac:spMk id="8294" creationId="{872C7006-39F6-8542-5248-BE31546B4CAE}"/>
          </ac:spMkLst>
        </pc:spChg>
        <pc:spChg chg="mod">
          <ac:chgData name="One Skill" userId="8d49c830ac36a521" providerId="LiveId" clId="{EA354719-4A8A-47E8-A6A4-79A949610386}" dt="2024-04-18T13:40:59.976" v="3508" actId="27803"/>
          <ac:spMkLst>
            <pc:docMk/>
            <pc:sldMk cId="767519772" sldId="268"/>
            <ac:spMk id="8295" creationId="{EA53801A-3120-01FB-A71C-C8152BF2EABC}"/>
          </ac:spMkLst>
        </pc:spChg>
        <pc:spChg chg="mod">
          <ac:chgData name="One Skill" userId="8d49c830ac36a521" providerId="LiveId" clId="{EA354719-4A8A-47E8-A6A4-79A949610386}" dt="2024-04-18T13:40:59.976" v="3508" actId="27803"/>
          <ac:spMkLst>
            <pc:docMk/>
            <pc:sldMk cId="767519772" sldId="268"/>
            <ac:spMk id="8296" creationId="{8B02EB70-303F-1CC9-694A-950FD674D21B}"/>
          </ac:spMkLst>
        </pc:spChg>
        <pc:spChg chg="mod">
          <ac:chgData name="One Skill" userId="8d49c830ac36a521" providerId="LiveId" clId="{EA354719-4A8A-47E8-A6A4-79A949610386}" dt="2024-04-18T13:40:59.976" v="3508" actId="27803"/>
          <ac:spMkLst>
            <pc:docMk/>
            <pc:sldMk cId="767519772" sldId="268"/>
            <ac:spMk id="8297" creationId="{B4D7093F-85D8-75D0-4836-FAD34BCDF91A}"/>
          </ac:spMkLst>
        </pc:spChg>
        <pc:spChg chg="mod">
          <ac:chgData name="One Skill" userId="8d49c830ac36a521" providerId="LiveId" clId="{EA354719-4A8A-47E8-A6A4-79A949610386}" dt="2024-04-18T13:40:59.976" v="3508" actId="27803"/>
          <ac:spMkLst>
            <pc:docMk/>
            <pc:sldMk cId="767519772" sldId="268"/>
            <ac:spMk id="8298" creationId="{DFA42737-EEA4-655A-2EE9-A0201992C080}"/>
          </ac:spMkLst>
        </pc:spChg>
        <pc:spChg chg="mod">
          <ac:chgData name="One Skill" userId="8d49c830ac36a521" providerId="LiveId" clId="{EA354719-4A8A-47E8-A6A4-79A949610386}" dt="2024-04-18T13:40:59.976" v="3508" actId="27803"/>
          <ac:spMkLst>
            <pc:docMk/>
            <pc:sldMk cId="767519772" sldId="268"/>
            <ac:spMk id="8299" creationId="{8C791ACC-84DF-6101-3DB1-3C489F52890A}"/>
          </ac:spMkLst>
        </pc:spChg>
        <pc:spChg chg="mod">
          <ac:chgData name="One Skill" userId="8d49c830ac36a521" providerId="LiveId" clId="{EA354719-4A8A-47E8-A6A4-79A949610386}" dt="2024-04-18T13:40:59.976" v="3508" actId="27803"/>
          <ac:spMkLst>
            <pc:docMk/>
            <pc:sldMk cId="767519772" sldId="268"/>
            <ac:spMk id="8300" creationId="{C19ECA80-2CE2-8D9E-7246-B5702D7C23A3}"/>
          </ac:spMkLst>
        </pc:spChg>
        <pc:spChg chg="mod">
          <ac:chgData name="One Skill" userId="8d49c830ac36a521" providerId="LiveId" clId="{EA354719-4A8A-47E8-A6A4-79A949610386}" dt="2024-04-18T13:40:59.976" v="3508" actId="27803"/>
          <ac:spMkLst>
            <pc:docMk/>
            <pc:sldMk cId="767519772" sldId="268"/>
            <ac:spMk id="8301" creationId="{E07D937F-B9A0-0219-696C-EAC4C2534865}"/>
          </ac:spMkLst>
        </pc:spChg>
        <pc:spChg chg="mod">
          <ac:chgData name="One Skill" userId="8d49c830ac36a521" providerId="LiveId" clId="{EA354719-4A8A-47E8-A6A4-79A949610386}" dt="2024-04-18T13:40:59.976" v="3508" actId="27803"/>
          <ac:spMkLst>
            <pc:docMk/>
            <pc:sldMk cId="767519772" sldId="268"/>
            <ac:spMk id="8302" creationId="{BE8F8DF0-5E8E-683B-670B-A372E7FA409E}"/>
          </ac:spMkLst>
        </pc:spChg>
        <pc:spChg chg="mod">
          <ac:chgData name="One Skill" userId="8d49c830ac36a521" providerId="LiveId" clId="{EA354719-4A8A-47E8-A6A4-79A949610386}" dt="2024-04-18T13:40:59.976" v="3508" actId="27803"/>
          <ac:spMkLst>
            <pc:docMk/>
            <pc:sldMk cId="767519772" sldId="268"/>
            <ac:spMk id="8303" creationId="{FB2EF79D-310A-CACA-477A-58FF0AB341E9}"/>
          </ac:spMkLst>
        </pc:spChg>
        <pc:spChg chg="mod">
          <ac:chgData name="One Skill" userId="8d49c830ac36a521" providerId="LiveId" clId="{EA354719-4A8A-47E8-A6A4-79A949610386}" dt="2024-04-18T13:40:59.976" v="3508" actId="27803"/>
          <ac:spMkLst>
            <pc:docMk/>
            <pc:sldMk cId="767519772" sldId="268"/>
            <ac:spMk id="8304" creationId="{50BD2AAB-3A7F-2504-1AEE-D9948662594C}"/>
          </ac:spMkLst>
        </pc:spChg>
        <pc:spChg chg="mod">
          <ac:chgData name="One Skill" userId="8d49c830ac36a521" providerId="LiveId" clId="{EA354719-4A8A-47E8-A6A4-79A949610386}" dt="2024-04-18T13:40:59.976" v="3508" actId="27803"/>
          <ac:spMkLst>
            <pc:docMk/>
            <pc:sldMk cId="767519772" sldId="268"/>
            <ac:spMk id="8305" creationId="{0E820AA7-EF5A-0094-1097-229DAF5CB887}"/>
          </ac:spMkLst>
        </pc:spChg>
        <pc:spChg chg="mod">
          <ac:chgData name="One Skill" userId="8d49c830ac36a521" providerId="LiveId" clId="{EA354719-4A8A-47E8-A6A4-79A949610386}" dt="2024-04-18T13:40:59.976" v="3508" actId="27803"/>
          <ac:spMkLst>
            <pc:docMk/>
            <pc:sldMk cId="767519772" sldId="268"/>
            <ac:spMk id="8306" creationId="{777C30CF-ACE3-FB15-5B8C-38C58980E7A8}"/>
          </ac:spMkLst>
        </pc:spChg>
        <pc:spChg chg="mod">
          <ac:chgData name="One Skill" userId="8d49c830ac36a521" providerId="LiveId" clId="{EA354719-4A8A-47E8-A6A4-79A949610386}" dt="2024-04-18T13:40:59.976" v="3508" actId="27803"/>
          <ac:spMkLst>
            <pc:docMk/>
            <pc:sldMk cId="767519772" sldId="268"/>
            <ac:spMk id="8307" creationId="{B853569C-FFD3-8650-B619-0A2BD9A1D7FE}"/>
          </ac:spMkLst>
        </pc:spChg>
        <pc:spChg chg="mod">
          <ac:chgData name="One Skill" userId="8d49c830ac36a521" providerId="LiveId" clId="{EA354719-4A8A-47E8-A6A4-79A949610386}" dt="2024-04-18T13:40:59.976" v="3508" actId="27803"/>
          <ac:spMkLst>
            <pc:docMk/>
            <pc:sldMk cId="767519772" sldId="268"/>
            <ac:spMk id="8308" creationId="{3A2BAE98-33BE-9BDE-6575-F078BC5BE389}"/>
          </ac:spMkLst>
        </pc:spChg>
        <pc:spChg chg="mod">
          <ac:chgData name="One Skill" userId="8d49c830ac36a521" providerId="LiveId" clId="{EA354719-4A8A-47E8-A6A4-79A949610386}" dt="2024-04-18T13:40:59.976" v="3508" actId="27803"/>
          <ac:spMkLst>
            <pc:docMk/>
            <pc:sldMk cId="767519772" sldId="268"/>
            <ac:spMk id="8309" creationId="{D9E65FC7-B6E1-6E36-8D4D-265AF6CFFE6E}"/>
          </ac:spMkLst>
        </pc:spChg>
        <pc:spChg chg="mod">
          <ac:chgData name="One Skill" userId="8d49c830ac36a521" providerId="LiveId" clId="{EA354719-4A8A-47E8-A6A4-79A949610386}" dt="2024-04-18T13:40:59.976" v="3508" actId="27803"/>
          <ac:spMkLst>
            <pc:docMk/>
            <pc:sldMk cId="767519772" sldId="268"/>
            <ac:spMk id="8310" creationId="{313DA0C7-E830-B0DC-15BE-2EDC9C197E05}"/>
          </ac:spMkLst>
        </pc:spChg>
        <pc:spChg chg="mod">
          <ac:chgData name="One Skill" userId="8d49c830ac36a521" providerId="LiveId" clId="{EA354719-4A8A-47E8-A6A4-79A949610386}" dt="2024-04-18T13:40:59.976" v="3508" actId="27803"/>
          <ac:spMkLst>
            <pc:docMk/>
            <pc:sldMk cId="767519772" sldId="268"/>
            <ac:spMk id="8311" creationId="{612FDAD9-8679-0949-075D-026D1A6803A6}"/>
          </ac:spMkLst>
        </pc:spChg>
        <pc:spChg chg="mod">
          <ac:chgData name="One Skill" userId="8d49c830ac36a521" providerId="LiveId" clId="{EA354719-4A8A-47E8-A6A4-79A949610386}" dt="2024-04-18T13:40:59.976" v="3508" actId="27803"/>
          <ac:spMkLst>
            <pc:docMk/>
            <pc:sldMk cId="767519772" sldId="268"/>
            <ac:spMk id="8312" creationId="{7A565D75-FB26-6A89-B6F7-55B72D8EB88D}"/>
          </ac:spMkLst>
        </pc:spChg>
        <pc:spChg chg="mod">
          <ac:chgData name="One Skill" userId="8d49c830ac36a521" providerId="LiveId" clId="{EA354719-4A8A-47E8-A6A4-79A949610386}" dt="2024-04-18T13:40:59.976" v="3508" actId="27803"/>
          <ac:spMkLst>
            <pc:docMk/>
            <pc:sldMk cId="767519772" sldId="268"/>
            <ac:spMk id="8313" creationId="{85552FAB-8DED-B3DD-11B7-23D1D8006551}"/>
          </ac:spMkLst>
        </pc:spChg>
        <pc:spChg chg="mod">
          <ac:chgData name="One Skill" userId="8d49c830ac36a521" providerId="LiveId" clId="{EA354719-4A8A-47E8-A6A4-79A949610386}" dt="2024-04-18T13:40:59.976" v="3508" actId="27803"/>
          <ac:spMkLst>
            <pc:docMk/>
            <pc:sldMk cId="767519772" sldId="268"/>
            <ac:spMk id="8314" creationId="{428CEA4C-60DB-7CF9-0D07-D536B578B9DE}"/>
          </ac:spMkLst>
        </pc:spChg>
        <pc:spChg chg="mod">
          <ac:chgData name="One Skill" userId="8d49c830ac36a521" providerId="LiveId" clId="{EA354719-4A8A-47E8-A6A4-79A949610386}" dt="2024-04-18T13:40:59.976" v="3508" actId="27803"/>
          <ac:spMkLst>
            <pc:docMk/>
            <pc:sldMk cId="767519772" sldId="268"/>
            <ac:spMk id="8315" creationId="{62F47D11-66EB-D7AF-F8B8-72A9758A8C25}"/>
          </ac:spMkLst>
        </pc:spChg>
        <pc:spChg chg="mod">
          <ac:chgData name="One Skill" userId="8d49c830ac36a521" providerId="LiveId" clId="{EA354719-4A8A-47E8-A6A4-79A949610386}" dt="2024-04-18T13:40:59.976" v="3508" actId="27803"/>
          <ac:spMkLst>
            <pc:docMk/>
            <pc:sldMk cId="767519772" sldId="268"/>
            <ac:spMk id="8316" creationId="{FBFF2495-5458-FD52-BC09-56434566B443}"/>
          </ac:spMkLst>
        </pc:spChg>
        <pc:spChg chg="mod">
          <ac:chgData name="One Skill" userId="8d49c830ac36a521" providerId="LiveId" clId="{EA354719-4A8A-47E8-A6A4-79A949610386}" dt="2024-04-18T13:40:59.976" v="3508" actId="27803"/>
          <ac:spMkLst>
            <pc:docMk/>
            <pc:sldMk cId="767519772" sldId="268"/>
            <ac:spMk id="8317" creationId="{113E3F2D-5C5B-7F58-8F85-BA423749E9CE}"/>
          </ac:spMkLst>
        </pc:spChg>
        <pc:spChg chg="mod">
          <ac:chgData name="One Skill" userId="8d49c830ac36a521" providerId="LiveId" clId="{EA354719-4A8A-47E8-A6A4-79A949610386}" dt="2024-04-18T13:40:59.976" v="3508" actId="27803"/>
          <ac:spMkLst>
            <pc:docMk/>
            <pc:sldMk cId="767519772" sldId="268"/>
            <ac:spMk id="8318" creationId="{2D57AA00-B678-78CE-8F76-8256FFAE098D}"/>
          </ac:spMkLst>
        </pc:spChg>
        <pc:spChg chg="mod">
          <ac:chgData name="One Skill" userId="8d49c830ac36a521" providerId="LiveId" clId="{EA354719-4A8A-47E8-A6A4-79A949610386}" dt="2024-04-18T13:40:59.976" v="3508" actId="27803"/>
          <ac:spMkLst>
            <pc:docMk/>
            <pc:sldMk cId="767519772" sldId="268"/>
            <ac:spMk id="8319" creationId="{75D2593E-58B9-D33B-CEFF-24F020F653B8}"/>
          </ac:spMkLst>
        </pc:spChg>
        <pc:spChg chg="mod">
          <ac:chgData name="One Skill" userId="8d49c830ac36a521" providerId="LiveId" clId="{EA354719-4A8A-47E8-A6A4-79A949610386}" dt="2024-04-18T13:40:59.976" v="3508" actId="27803"/>
          <ac:spMkLst>
            <pc:docMk/>
            <pc:sldMk cId="767519772" sldId="268"/>
            <ac:spMk id="8320" creationId="{42EB8C93-23CC-6581-2F9D-4A12EA84C825}"/>
          </ac:spMkLst>
        </pc:spChg>
        <pc:spChg chg="mod">
          <ac:chgData name="One Skill" userId="8d49c830ac36a521" providerId="LiveId" clId="{EA354719-4A8A-47E8-A6A4-79A949610386}" dt="2024-04-18T13:40:59.976" v="3508" actId="27803"/>
          <ac:spMkLst>
            <pc:docMk/>
            <pc:sldMk cId="767519772" sldId="268"/>
            <ac:spMk id="8321" creationId="{2534EB22-FE94-E87B-CF07-F76207B08A49}"/>
          </ac:spMkLst>
        </pc:spChg>
        <pc:spChg chg="mod">
          <ac:chgData name="One Skill" userId="8d49c830ac36a521" providerId="LiveId" clId="{EA354719-4A8A-47E8-A6A4-79A949610386}" dt="2024-04-18T13:40:59.976" v="3508" actId="27803"/>
          <ac:spMkLst>
            <pc:docMk/>
            <pc:sldMk cId="767519772" sldId="268"/>
            <ac:spMk id="8322" creationId="{16B70D51-4E06-A86E-6F09-71DAF82731BB}"/>
          </ac:spMkLst>
        </pc:spChg>
        <pc:spChg chg="mod">
          <ac:chgData name="One Skill" userId="8d49c830ac36a521" providerId="LiveId" clId="{EA354719-4A8A-47E8-A6A4-79A949610386}" dt="2024-04-18T13:40:59.976" v="3508" actId="27803"/>
          <ac:spMkLst>
            <pc:docMk/>
            <pc:sldMk cId="767519772" sldId="268"/>
            <ac:spMk id="8323" creationId="{8E82B970-EAA4-E4A5-D129-FC2D79ABC41B}"/>
          </ac:spMkLst>
        </pc:spChg>
        <pc:spChg chg="mod">
          <ac:chgData name="One Skill" userId="8d49c830ac36a521" providerId="LiveId" clId="{EA354719-4A8A-47E8-A6A4-79A949610386}" dt="2024-04-18T13:40:59.976" v="3508" actId="27803"/>
          <ac:spMkLst>
            <pc:docMk/>
            <pc:sldMk cId="767519772" sldId="268"/>
            <ac:spMk id="8324" creationId="{830D78FE-250F-1308-14D8-174833AB9DEF}"/>
          </ac:spMkLst>
        </pc:spChg>
        <pc:spChg chg="mod">
          <ac:chgData name="One Skill" userId="8d49c830ac36a521" providerId="LiveId" clId="{EA354719-4A8A-47E8-A6A4-79A949610386}" dt="2024-04-18T13:40:59.976" v="3508" actId="27803"/>
          <ac:spMkLst>
            <pc:docMk/>
            <pc:sldMk cId="767519772" sldId="268"/>
            <ac:spMk id="8325" creationId="{AF52FE04-9535-486A-0C4F-00130AA3B8FA}"/>
          </ac:spMkLst>
        </pc:spChg>
        <pc:spChg chg="mod">
          <ac:chgData name="One Skill" userId="8d49c830ac36a521" providerId="LiveId" clId="{EA354719-4A8A-47E8-A6A4-79A949610386}" dt="2024-04-18T13:40:59.976" v="3508" actId="27803"/>
          <ac:spMkLst>
            <pc:docMk/>
            <pc:sldMk cId="767519772" sldId="268"/>
            <ac:spMk id="8326" creationId="{BBC01E84-C6F2-E243-CD66-9256DEEB4BB2}"/>
          </ac:spMkLst>
        </pc:spChg>
        <pc:spChg chg="mod">
          <ac:chgData name="One Skill" userId="8d49c830ac36a521" providerId="LiveId" clId="{EA354719-4A8A-47E8-A6A4-79A949610386}" dt="2024-04-18T13:40:59.976" v="3508" actId="27803"/>
          <ac:spMkLst>
            <pc:docMk/>
            <pc:sldMk cId="767519772" sldId="268"/>
            <ac:spMk id="8327" creationId="{A6580FCC-EEB6-855A-E987-F00B4D41357D}"/>
          </ac:spMkLst>
        </pc:spChg>
        <pc:spChg chg="mod">
          <ac:chgData name="One Skill" userId="8d49c830ac36a521" providerId="LiveId" clId="{EA354719-4A8A-47E8-A6A4-79A949610386}" dt="2024-04-18T13:40:59.976" v="3508" actId="27803"/>
          <ac:spMkLst>
            <pc:docMk/>
            <pc:sldMk cId="767519772" sldId="268"/>
            <ac:spMk id="8328" creationId="{03D85A20-06B1-59F3-3C41-BB9F2987866A}"/>
          </ac:spMkLst>
        </pc:spChg>
        <pc:spChg chg="mod">
          <ac:chgData name="One Skill" userId="8d49c830ac36a521" providerId="LiveId" clId="{EA354719-4A8A-47E8-A6A4-79A949610386}" dt="2024-04-18T13:40:59.976" v="3508" actId="27803"/>
          <ac:spMkLst>
            <pc:docMk/>
            <pc:sldMk cId="767519772" sldId="268"/>
            <ac:spMk id="8329" creationId="{FB0201FD-DE6A-14B4-9D2B-5C6779A04319}"/>
          </ac:spMkLst>
        </pc:spChg>
        <pc:spChg chg="mod">
          <ac:chgData name="One Skill" userId="8d49c830ac36a521" providerId="LiveId" clId="{EA354719-4A8A-47E8-A6A4-79A949610386}" dt="2024-04-18T13:40:59.976" v="3508" actId="27803"/>
          <ac:spMkLst>
            <pc:docMk/>
            <pc:sldMk cId="767519772" sldId="268"/>
            <ac:spMk id="8330" creationId="{72FF2E18-0193-50F6-D963-442D7B455FB0}"/>
          </ac:spMkLst>
        </pc:spChg>
        <pc:spChg chg="mod">
          <ac:chgData name="One Skill" userId="8d49c830ac36a521" providerId="LiveId" clId="{EA354719-4A8A-47E8-A6A4-79A949610386}" dt="2024-04-18T13:40:59.976" v="3508" actId="27803"/>
          <ac:spMkLst>
            <pc:docMk/>
            <pc:sldMk cId="767519772" sldId="268"/>
            <ac:spMk id="8331" creationId="{0E968D21-569D-280D-003C-960CEEB170C4}"/>
          </ac:spMkLst>
        </pc:spChg>
        <pc:spChg chg="mod">
          <ac:chgData name="One Skill" userId="8d49c830ac36a521" providerId="LiveId" clId="{EA354719-4A8A-47E8-A6A4-79A949610386}" dt="2024-04-18T13:40:59.976" v="3508" actId="27803"/>
          <ac:spMkLst>
            <pc:docMk/>
            <pc:sldMk cId="767519772" sldId="268"/>
            <ac:spMk id="8332" creationId="{4D5AB12C-2A4A-A5B1-B83A-FB60F741115E}"/>
          </ac:spMkLst>
        </pc:spChg>
        <pc:spChg chg="mod">
          <ac:chgData name="One Skill" userId="8d49c830ac36a521" providerId="LiveId" clId="{EA354719-4A8A-47E8-A6A4-79A949610386}" dt="2024-04-18T13:40:59.976" v="3508" actId="27803"/>
          <ac:spMkLst>
            <pc:docMk/>
            <pc:sldMk cId="767519772" sldId="268"/>
            <ac:spMk id="8333" creationId="{66146984-6F39-27E5-8419-E8C10F8290AC}"/>
          </ac:spMkLst>
        </pc:spChg>
        <pc:spChg chg="mod">
          <ac:chgData name="One Skill" userId="8d49c830ac36a521" providerId="LiveId" clId="{EA354719-4A8A-47E8-A6A4-79A949610386}" dt="2024-04-18T13:40:59.976" v="3508" actId="27803"/>
          <ac:spMkLst>
            <pc:docMk/>
            <pc:sldMk cId="767519772" sldId="268"/>
            <ac:spMk id="8334" creationId="{CD2054AF-A7E2-DB48-AEDC-656104E8DF43}"/>
          </ac:spMkLst>
        </pc:spChg>
        <pc:spChg chg="mod">
          <ac:chgData name="One Skill" userId="8d49c830ac36a521" providerId="LiveId" clId="{EA354719-4A8A-47E8-A6A4-79A949610386}" dt="2024-04-18T13:40:59.976" v="3508" actId="27803"/>
          <ac:spMkLst>
            <pc:docMk/>
            <pc:sldMk cId="767519772" sldId="268"/>
            <ac:spMk id="8335" creationId="{C0C3620C-7F23-5C28-1139-3B745AD82953}"/>
          </ac:spMkLst>
        </pc:spChg>
        <pc:spChg chg="mod">
          <ac:chgData name="One Skill" userId="8d49c830ac36a521" providerId="LiveId" clId="{EA354719-4A8A-47E8-A6A4-79A949610386}" dt="2024-04-18T13:40:59.976" v="3508" actId="27803"/>
          <ac:spMkLst>
            <pc:docMk/>
            <pc:sldMk cId="767519772" sldId="268"/>
            <ac:spMk id="8336" creationId="{D503563A-19D7-E266-540A-71E80C86BA0A}"/>
          </ac:spMkLst>
        </pc:spChg>
        <pc:spChg chg="mod">
          <ac:chgData name="One Skill" userId="8d49c830ac36a521" providerId="LiveId" clId="{EA354719-4A8A-47E8-A6A4-79A949610386}" dt="2024-04-18T13:40:59.976" v="3508" actId="27803"/>
          <ac:spMkLst>
            <pc:docMk/>
            <pc:sldMk cId="767519772" sldId="268"/>
            <ac:spMk id="8337" creationId="{325A0A02-CB04-4679-62A9-A3AA7EC0D890}"/>
          </ac:spMkLst>
        </pc:spChg>
        <pc:spChg chg="mod">
          <ac:chgData name="One Skill" userId="8d49c830ac36a521" providerId="LiveId" clId="{EA354719-4A8A-47E8-A6A4-79A949610386}" dt="2024-04-18T13:40:59.976" v="3508" actId="27803"/>
          <ac:spMkLst>
            <pc:docMk/>
            <pc:sldMk cId="767519772" sldId="268"/>
            <ac:spMk id="8338" creationId="{80144EE0-A8A2-DEE6-EB1F-AA9ED9F2B5A3}"/>
          </ac:spMkLst>
        </pc:spChg>
        <pc:spChg chg="mod">
          <ac:chgData name="One Skill" userId="8d49c830ac36a521" providerId="LiveId" clId="{EA354719-4A8A-47E8-A6A4-79A949610386}" dt="2024-04-18T13:40:59.976" v="3508" actId="27803"/>
          <ac:spMkLst>
            <pc:docMk/>
            <pc:sldMk cId="767519772" sldId="268"/>
            <ac:spMk id="8339" creationId="{59E116F1-1169-CED7-03D2-C3DF8C8EC56B}"/>
          </ac:spMkLst>
        </pc:spChg>
        <pc:spChg chg="mod">
          <ac:chgData name="One Skill" userId="8d49c830ac36a521" providerId="LiveId" clId="{EA354719-4A8A-47E8-A6A4-79A949610386}" dt="2024-04-18T13:40:59.976" v="3508" actId="27803"/>
          <ac:spMkLst>
            <pc:docMk/>
            <pc:sldMk cId="767519772" sldId="268"/>
            <ac:spMk id="8340" creationId="{71E9C5AE-22A6-36E1-62A4-2EA8DA206446}"/>
          </ac:spMkLst>
        </pc:spChg>
        <pc:spChg chg="mod">
          <ac:chgData name="One Skill" userId="8d49c830ac36a521" providerId="LiveId" clId="{EA354719-4A8A-47E8-A6A4-79A949610386}" dt="2024-04-18T13:40:59.976" v="3508" actId="27803"/>
          <ac:spMkLst>
            <pc:docMk/>
            <pc:sldMk cId="767519772" sldId="268"/>
            <ac:spMk id="8341" creationId="{DBC08610-4D8B-266D-F652-BDA00834378F}"/>
          </ac:spMkLst>
        </pc:spChg>
        <pc:spChg chg="mod">
          <ac:chgData name="One Skill" userId="8d49c830ac36a521" providerId="LiveId" clId="{EA354719-4A8A-47E8-A6A4-79A949610386}" dt="2024-04-18T13:40:59.976" v="3508" actId="27803"/>
          <ac:spMkLst>
            <pc:docMk/>
            <pc:sldMk cId="767519772" sldId="268"/>
            <ac:spMk id="8342" creationId="{38305B1A-B6C5-97D9-FC45-073563C8F235}"/>
          </ac:spMkLst>
        </pc:spChg>
        <pc:spChg chg="mod">
          <ac:chgData name="One Skill" userId="8d49c830ac36a521" providerId="LiveId" clId="{EA354719-4A8A-47E8-A6A4-79A949610386}" dt="2024-04-18T13:40:59.976" v="3508" actId="27803"/>
          <ac:spMkLst>
            <pc:docMk/>
            <pc:sldMk cId="767519772" sldId="268"/>
            <ac:spMk id="8343" creationId="{E297B42D-23F1-C58D-BF89-ECF44F461619}"/>
          </ac:spMkLst>
        </pc:spChg>
        <pc:spChg chg="mod">
          <ac:chgData name="One Skill" userId="8d49c830ac36a521" providerId="LiveId" clId="{EA354719-4A8A-47E8-A6A4-79A949610386}" dt="2024-04-18T13:40:59.976" v="3508" actId="27803"/>
          <ac:spMkLst>
            <pc:docMk/>
            <pc:sldMk cId="767519772" sldId="268"/>
            <ac:spMk id="8344" creationId="{084F6D1A-A7A4-77D9-700A-CFA39B693B26}"/>
          </ac:spMkLst>
        </pc:spChg>
        <pc:spChg chg="mod">
          <ac:chgData name="One Skill" userId="8d49c830ac36a521" providerId="LiveId" clId="{EA354719-4A8A-47E8-A6A4-79A949610386}" dt="2024-04-18T13:40:59.976" v="3508" actId="27803"/>
          <ac:spMkLst>
            <pc:docMk/>
            <pc:sldMk cId="767519772" sldId="268"/>
            <ac:spMk id="8345" creationId="{28233DE2-5116-FCEE-1741-6189910CBD66}"/>
          </ac:spMkLst>
        </pc:spChg>
        <pc:spChg chg="mod">
          <ac:chgData name="One Skill" userId="8d49c830ac36a521" providerId="LiveId" clId="{EA354719-4A8A-47E8-A6A4-79A949610386}" dt="2024-04-18T13:40:59.976" v="3508" actId="27803"/>
          <ac:spMkLst>
            <pc:docMk/>
            <pc:sldMk cId="767519772" sldId="268"/>
            <ac:spMk id="8346" creationId="{0A18F537-E812-5040-711B-609A93EDC11D}"/>
          </ac:spMkLst>
        </pc:spChg>
        <pc:spChg chg="mod">
          <ac:chgData name="One Skill" userId="8d49c830ac36a521" providerId="LiveId" clId="{EA354719-4A8A-47E8-A6A4-79A949610386}" dt="2024-04-18T13:40:59.976" v="3508" actId="27803"/>
          <ac:spMkLst>
            <pc:docMk/>
            <pc:sldMk cId="767519772" sldId="268"/>
            <ac:spMk id="8347" creationId="{A09FC388-5A05-BCFA-D55E-C84F89143692}"/>
          </ac:spMkLst>
        </pc:spChg>
        <pc:spChg chg="mod">
          <ac:chgData name="One Skill" userId="8d49c830ac36a521" providerId="LiveId" clId="{EA354719-4A8A-47E8-A6A4-79A949610386}" dt="2024-04-18T13:40:59.976" v="3508" actId="27803"/>
          <ac:spMkLst>
            <pc:docMk/>
            <pc:sldMk cId="767519772" sldId="268"/>
            <ac:spMk id="8348" creationId="{5492A124-182B-16E6-C4BB-F12EC3D4DBE0}"/>
          </ac:spMkLst>
        </pc:spChg>
        <pc:spChg chg="mod">
          <ac:chgData name="One Skill" userId="8d49c830ac36a521" providerId="LiveId" clId="{EA354719-4A8A-47E8-A6A4-79A949610386}" dt="2024-04-18T13:40:59.976" v="3508" actId="27803"/>
          <ac:spMkLst>
            <pc:docMk/>
            <pc:sldMk cId="767519772" sldId="268"/>
            <ac:spMk id="8349" creationId="{6441ED87-7C14-C2A1-6992-60697F6248C9}"/>
          </ac:spMkLst>
        </pc:spChg>
        <pc:spChg chg="mod">
          <ac:chgData name="One Skill" userId="8d49c830ac36a521" providerId="LiveId" clId="{EA354719-4A8A-47E8-A6A4-79A949610386}" dt="2024-04-18T13:40:59.976" v="3508" actId="27803"/>
          <ac:spMkLst>
            <pc:docMk/>
            <pc:sldMk cId="767519772" sldId="268"/>
            <ac:spMk id="8350" creationId="{382CB09B-41B9-3EC5-EEC0-BA092D3BD61B}"/>
          </ac:spMkLst>
        </pc:spChg>
        <pc:spChg chg="mod">
          <ac:chgData name="One Skill" userId="8d49c830ac36a521" providerId="LiveId" clId="{EA354719-4A8A-47E8-A6A4-79A949610386}" dt="2024-04-18T13:40:59.976" v="3508" actId="27803"/>
          <ac:spMkLst>
            <pc:docMk/>
            <pc:sldMk cId="767519772" sldId="268"/>
            <ac:spMk id="8351" creationId="{531125A8-16BB-EEBC-C958-7CB26BAA9FE8}"/>
          </ac:spMkLst>
        </pc:spChg>
        <pc:spChg chg="mod">
          <ac:chgData name="One Skill" userId="8d49c830ac36a521" providerId="LiveId" clId="{EA354719-4A8A-47E8-A6A4-79A949610386}" dt="2024-04-18T13:40:59.976" v="3508" actId="27803"/>
          <ac:spMkLst>
            <pc:docMk/>
            <pc:sldMk cId="767519772" sldId="268"/>
            <ac:spMk id="8352" creationId="{52817BE1-207B-B6EE-FA17-C32FC02B06B5}"/>
          </ac:spMkLst>
        </pc:spChg>
        <pc:spChg chg="mod">
          <ac:chgData name="One Skill" userId="8d49c830ac36a521" providerId="LiveId" clId="{EA354719-4A8A-47E8-A6A4-79A949610386}" dt="2024-04-18T13:40:59.976" v="3508" actId="27803"/>
          <ac:spMkLst>
            <pc:docMk/>
            <pc:sldMk cId="767519772" sldId="268"/>
            <ac:spMk id="8353" creationId="{8788EE03-B975-32D4-874E-068035BA3A0C}"/>
          </ac:spMkLst>
        </pc:spChg>
        <pc:spChg chg="mod">
          <ac:chgData name="One Skill" userId="8d49c830ac36a521" providerId="LiveId" clId="{EA354719-4A8A-47E8-A6A4-79A949610386}" dt="2024-04-18T13:40:59.976" v="3508" actId="27803"/>
          <ac:spMkLst>
            <pc:docMk/>
            <pc:sldMk cId="767519772" sldId="268"/>
            <ac:spMk id="8354" creationId="{4DE1D009-60FD-186A-C7FF-1DBC02DDED41}"/>
          </ac:spMkLst>
        </pc:spChg>
        <pc:spChg chg="mod">
          <ac:chgData name="One Skill" userId="8d49c830ac36a521" providerId="LiveId" clId="{EA354719-4A8A-47E8-A6A4-79A949610386}" dt="2024-04-18T13:40:59.976" v="3508" actId="27803"/>
          <ac:spMkLst>
            <pc:docMk/>
            <pc:sldMk cId="767519772" sldId="268"/>
            <ac:spMk id="8355" creationId="{F2D27BEB-8340-2D08-5203-B10A58C48FD8}"/>
          </ac:spMkLst>
        </pc:spChg>
        <pc:spChg chg="mod">
          <ac:chgData name="One Skill" userId="8d49c830ac36a521" providerId="LiveId" clId="{EA354719-4A8A-47E8-A6A4-79A949610386}" dt="2024-04-18T13:40:59.976" v="3508" actId="27803"/>
          <ac:spMkLst>
            <pc:docMk/>
            <pc:sldMk cId="767519772" sldId="268"/>
            <ac:spMk id="8356" creationId="{8232709D-B5C9-423A-F834-931CF3988B19}"/>
          </ac:spMkLst>
        </pc:spChg>
        <pc:spChg chg="mod">
          <ac:chgData name="One Skill" userId="8d49c830ac36a521" providerId="LiveId" clId="{EA354719-4A8A-47E8-A6A4-79A949610386}" dt="2024-04-18T13:40:59.976" v="3508" actId="27803"/>
          <ac:spMkLst>
            <pc:docMk/>
            <pc:sldMk cId="767519772" sldId="268"/>
            <ac:spMk id="8357" creationId="{63BEDBF3-A75A-18F9-A18A-159994C48D55}"/>
          </ac:spMkLst>
        </pc:spChg>
        <pc:spChg chg="mod">
          <ac:chgData name="One Skill" userId="8d49c830ac36a521" providerId="LiveId" clId="{EA354719-4A8A-47E8-A6A4-79A949610386}" dt="2024-04-18T13:40:59.976" v="3508" actId="27803"/>
          <ac:spMkLst>
            <pc:docMk/>
            <pc:sldMk cId="767519772" sldId="268"/>
            <ac:spMk id="8358" creationId="{CE6E0EAF-3FA6-3D70-7490-DC41FF80623C}"/>
          </ac:spMkLst>
        </pc:spChg>
        <pc:spChg chg="mod">
          <ac:chgData name="One Skill" userId="8d49c830ac36a521" providerId="LiveId" clId="{EA354719-4A8A-47E8-A6A4-79A949610386}" dt="2024-04-18T13:40:59.976" v="3508" actId="27803"/>
          <ac:spMkLst>
            <pc:docMk/>
            <pc:sldMk cId="767519772" sldId="268"/>
            <ac:spMk id="8359" creationId="{58594F72-FE9D-9B5B-7BD1-7FFD6CC8082A}"/>
          </ac:spMkLst>
        </pc:spChg>
        <pc:spChg chg="mod">
          <ac:chgData name="One Skill" userId="8d49c830ac36a521" providerId="LiveId" clId="{EA354719-4A8A-47E8-A6A4-79A949610386}" dt="2024-04-18T13:40:59.976" v="3508" actId="27803"/>
          <ac:spMkLst>
            <pc:docMk/>
            <pc:sldMk cId="767519772" sldId="268"/>
            <ac:spMk id="8360" creationId="{99C8770C-5E5B-79B8-6106-B22D52BCC376}"/>
          </ac:spMkLst>
        </pc:spChg>
        <pc:spChg chg="mod">
          <ac:chgData name="One Skill" userId="8d49c830ac36a521" providerId="LiveId" clId="{EA354719-4A8A-47E8-A6A4-79A949610386}" dt="2024-04-18T13:40:59.976" v="3508" actId="27803"/>
          <ac:spMkLst>
            <pc:docMk/>
            <pc:sldMk cId="767519772" sldId="268"/>
            <ac:spMk id="8361" creationId="{4B05FE33-F8B4-11B5-CD5D-C1757A633B56}"/>
          </ac:spMkLst>
        </pc:spChg>
        <pc:spChg chg="mod">
          <ac:chgData name="One Skill" userId="8d49c830ac36a521" providerId="LiveId" clId="{EA354719-4A8A-47E8-A6A4-79A949610386}" dt="2024-04-18T13:40:59.976" v="3508" actId="27803"/>
          <ac:spMkLst>
            <pc:docMk/>
            <pc:sldMk cId="767519772" sldId="268"/>
            <ac:spMk id="8362" creationId="{9BFAE326-6F67-8972-CD43-F76F61933B56}"/>
          </ac:spMkLst>
        </pc:spChg>
        <pc:spChg chg="mod">
          <ac:chgData name="One Skill" userId="8d49c830ac36a521" providerId="LiveId" clId="{EA354719-4A8A-47E8-A6A4-79A949610386}" dt="2024-04-18T13:40:59.976" v="3508" actId="27803"/>
          <ac:spMkLst>
            <pc:docMk/>
            <pc:sldMk cId="767519772" sldId="268"/>
            <ac:spMk id="8363" creationId="{B496758F-F388-3BCB-82B8-3E8004A758DA}"/>
          </ac:spMkLst>
        </pc:spChg>
        <pc:spChg chg="mod">
          <ac:chgData name="One Skill" userId="8d49c830ac36a521" providerId="LiveId" clId="{EA354719-4A8A-47E8-A6A4-79A949610386}" dt="2024-04-18T13:40:59.976" v="3508" actId="27803"/>
          <ac:spMkLst>
            <pc:docMk/>
            <pc:sldMk cId="767519772" sldId="268"/>
            <ac:spMk id="8364" creationId="{3367E211-E010-611E-28BB-4B627480137E}"/>
          </ac:spMkLst>
        </pc:spChg>
        <pc:spChg chg="mod">
          <ac:chgData name="One Skill" userId="8d49c830ac36a521" providerId="LiveId" clId="{EA354719-4A8A-47E8-A6A4-79A949610386}" dt="2024-04-18T13:40:59.976" v="3508" actId="27803"/>
          <ac:spMkLst>
            <pc:docMk/>
            <pc:sldMk cId="767519772" sldId="268"/>
            <ac:spMk id="8365" creationId="{F3172AFF-D8D8-527E-68A5-A65F63627F48}"/>
          </ac:spMkLst>
        </pc:spChg>
        <pc:spChg chg="mod">
          <ac:chgData name="One Skill" userId="8d49c830ac36a521" providerId="LiveId" clId="{EA354719-4A8A-47E8-A6A4-79A949610386}" dt="2024-04-18T13:40:59.976" v="3508" actId="27803"/>
          <ac:spMkLst>
            <pc:docMk/>
            <pc:sldMk cId="767519772" sldId="268"/>
            <ac:spMk id="8366" creationId="{DEF9EC36-1767-11B2-3AB9-4233B1DC4090}"/>
          </ac:spMkLst>
        </pc:spChg>
        <pc:spChg chg="mod">
          <ac:chgData name="One Skill" userId="8d49c830ac36a521" providerId="LiveId" clId="{EA354719-4A8A-47E8-A6A4-79A949610386}" dt="2024-04-18T13:40:59.976" v="3508" actId="27803"/>
          <ac:spMkLst>
            <pc:docMk/>
            <pc:sldMk cId="767519772" sldId="268"/>
            <ac:spMk id="8367" creationId="{17A9E63B-2E4C-A5AE-8F63-44D6FEE998EF}"/>
          </ac:spMkLst>
        </pc:spChg>
        <pc:spChg chg="mod">
          <ac:chgData name="One Skill" userId="8d49c830ac36a521" providerId="LiveId" clId="{EA354719-4A8A-47E8-A6A4-79A949610386}" dt="2024-04-18T13:40:59.976" v="3508" actId="27803"/>
          <ac:spMkLst>
            <pc:docMk/>
            <pc:sldMk cId="767519772" sldId="268"/>
            <ac:spMk id="8368" creationId="{C30F803B-4754-5020-62EE-78701F7ED94F}"/>
          </ac:spMkLst>
        </pc:spChg>
        <pc:spChg chg="mod">
          <ac:chgData name="One Skill" userId="8d49c830ac36a521" providerId="LiveId" clId="{EA354719-4A8A-47E8-A6A4-79A949610386}" dt="2024-04-18T13:40:59.976" v="3508" actId="27803"/>
          <ac:spMkLst>
            <pc:docMk/>
            <pc:sldMk cId="767519772" sldId="268"/>
            <ac:spMk id="8369" creationId="{13445A4A-AA59-BF0A-83C9-C18F93715FFF}"/>
          </ac:spMkLst>
        </pc:spChg>
        <pc:spChg chg="mod">
          <ac:chgData name="One Skill" userId="8d49c830ac36a521" providerId="LiveId" clId="{EA354719-4A8A-47E8-A6A4-79A949610386}" dt="2024-04-18T13:40:59.976" v="3508" actId="27803"/>
          <ac:spMkLst>
            <pc:docMk/>
            <pc:sldMk cId="767519772" sldId="268"/>
            <ac:spMk id="8370" creationId="{67A8DB1C-1D4B-A369-DB03-99C1E5B60143}"/>
          </ac:spMkLst>
        </pc:spChg>
        <pc:spChg chg="mod">
          <ac:chgData name="One Skill" userId="8d49c830ac36a521" providerId="LiveId" clId="{EA354719-4A8A-47E8-A6A4-79A949610386}" dt="2024-04-18T13:40:59.976" v="3508" actId="27803"/>
          <ac:spMkLst>
            <pc:docMk/>
            <pc:sldMk cId="767519772" sldId="268"/>
            <ac:spMk id="8371" creationId="{E8232FE1-683F-A1D7-12C6-F92BFB4B2E74}"/>
          </ac:spMkLst>
        </pc:spChg>
        <pc:spChg chg="mod">
          <ac:chgData name="One Skill" userId="8d49c830ac36a521" providerId="LiveId" clId="{EA354719-4A8A-47E8-A6A4-79A949610386}" dt="2024-04-18T13:40:59.976" v="3508" actId="27803"/>
          <ac:spMkLst>
            <pc:docMk/>
            <pc:sldMk cId="767519772" sldId="268"/>
            <ac:spMk id="8372" creationId="{EB7698EB-D1B5-FFD6-D3EE-C794D259AEA3}"/>
          </ac:spMkLst>
        </pc:spChg>
        <pc:spChg chg="mod">
          <ac:chgData name="One Skill" userId="8d49c830ac36a521" providerId="LiveId" clId="{EA354719-4A8A-47E8-A6A4-79A949610386}" dt="2024-04-18T13:40:59.976" v="3508" actId="27803"/>
          <ac:spMkLst>
            <pc:docMk/>
            <pc:sldMk cId="767519772" sldId="268"/>
            <ac:spMk id="8373" creationId="{3F389CD2-80A4-622E-5A29-150637B0A501}"/>
          </ac:spMkLst>
        </pc:spChg>
        <pc:spChg chg="mod">
          <ac:chgData name="One Skill" userId="8d49c830ac36a521" providerId="LiveId" clId="{EA354719-4A8A-47E8-A6A4-79A949610386}" dt="2024-04-18T13:40:59.976" v="3508" actId="27803"/>
          <ac:spMkLst>
            <pc:docMk/>
            <pc:sldMk cId="767519772" sldId="268"/>
            <ac:spMk id="8374" creationId="{ADF9CC7B-AAFA-F263-964B-3A2DF2C15CA8}"/>
          </ac:spMkLst>
        </pc:spChg>
        <pc:spChg chg="mod">
          <ac:chgData name="One Skill" userId="8d49c830ac36a521" providerId="LiveId" clId="{EA354719-4A8A-47E8-A6A4-79A949610386}" dt="2024-04-18T13:40:59.976" v="3508" actId="27803"/>
          <ac:spMkLst>
            <pc:docMk/>
            <pc:sldMk cId="767519772" sldId="268"/>
            <ac:spMk id="8375" creationId="{80D88B56-4DCA-B3CC-25CD-B9A298A158EE}"/>
          </ac:spMkLst>
        </pc:spChg>
        <pc:spChg chg="mod">
          <ac:chgData name="One Skill" userId="8d49c830ac36a521" providerId="LiveId" clId="{EA354719-4A8A-47E8-A6A4-79A949610386}" dt="2024-04-18T13:40:59.976" v="3508" actId="27803"/>
          <ac:spMkLst>
            <pc:docMk/>
            <pc:sldMk cId="767519772" sldId="268"/>
            <ac:spMk id="8376" creationId="{A9F6A4FE-BC58-92AE-9510-2496BEE39864}"/>
          </ac:spMkLst>
        </pc:spChg>
        <pc:spChg chg="mod">
          <ac:chgData name="One Skill" userId="8d49c830ac36a521" providerId="LiveId" clId="{EA354719-4A8A-47E8-A6A4-79A949610386}" dt="2024-04-18T13:40:59.976" v="3508" actId="27803"/>
          <ac:spMkLst>
            <pc:docMk/>
            <pc:sldMk cId="767519772" sldId="268"/>
            <ac:spMk id="8377" creationId="{2C7A579A-9EB8-F9AC-B43B-A10CC87DBC4B}"/>
          </ac:spMkLst>
        </pc:spChg>
        <pc:spChg chg="mod">
          <ac:chgData name="One Skill" userId="8d49c830ac36a521" providerId="LiveId" clId="{EA354719-4A8A-47E8-A6A4-79A949610386}" dt="2024-04-18T13:40:59.976" v="3508" actId="27803"/>
          <ac:spMkLst>
            <pc:docMk/>
            <pc:sldMk cId="767519772" sldId="268"/>
            <ac:spMk id="8378" creationId="{8E77BC24-B1C5-BA3D-9246-F44AF9BABDA9}"/>
          </ac:spMkLst>
        </pc:spChg>
        <pc:spChg chg="mod">
          <ac:chgData name="One Skill" userId="8d49c830ac36a521" providerId="LiveId" clId="{EA354719-4A8A-47E8-A6A4-79A949610386}" dt="2024-04-18T13:40:59.976" v="3508" actId="27803"/>
          <ac:spMkLst>
            <pc:docMk/>
            <pc:sldMk cId="767519772" sldId="268"/>
            <ac:spMk id="8379" creationId="{AB0CA34C-ED4E-C4A5-4FB6-1B8C0CDB7BE8}"/>
          </ac:spMkLst>
        </pc:spChg>
        <pc:spChg chg="mod">
          <ac:chgData name="One Skill" userId="8d49c830ac36a521" providerId="LiveId" clId="{EA354719-4A8A-47E8-A6A4-79A949610386}" dt="2024-04-18T13:40:59.976" v="3508" actId="27803"/>
          <ac:spMkLst>
            <pc:docMk/>
            <pc:sldMk cId="767519772" sldId="268"/>
            <ac:spMk id="8380" creationId="{14417C67-F6A1-5CA4-C1BA-0BF7FCA87CB6}"/>
          </ac:spMkLst>
        </pc:spChg>
        <pc:spChg chg="mod">
          <ac:chgData name="One Skill" userId="8d49c830ac36a521" providerId="LiveId" clId="{EA354719-4A8A-47E8-A6A4-79A949610386}" dt="2024-04-18T13:40:59.976" v="3508" actId="27803"/>
          <ac:spMkLst>
            <pc:docMk/>
            <pc:sldMk cId="767519772" sldId="268"/>
            <ac:spMk id="8381" creationId="{AB54EFF4-EC1C-F00F-15D5-3CCB2DBEB2EA}"/>
          </ac:spMkLst>
        </pc:spChg>
        <pc:spChg chg="mod">
          <ac:chgData name="One Skill" userId="8d49c830ac36a521" providerId="LiveId" clId="{EA354719-4A8A-47E8-A6A4-79A949610386}" dt="2024-04-18T13:40:59.976" v="3508" actId="27803"/>
          <ac:spMkLst>
            <pc:docMk/>
            <pc:sldMk cId="767519772" sldId="268"/>
            <ac:spMk id="8382" creationId="{A232A8DD-1254-77D0-FE4D-0736DA9F2448}"/>
          </ac:spMkLst>
        </pc:spChg>
        <pc:spChg chg="mod">
          <ac:chgData name="One Skill" userId="8d49c830ac36a521" providerId="LiveId" clId="{EA354719-4A8A-47E8-A6A4-79A949610386}" dt="2024-04-18T13:40:59.976" v="3508" actId="27803"/>
          <ac:spMkLst>
            <pc:docMk/>
            <pc:sldMk cId="767519772" sldId="268"/>
            <ac:spMk id="8383" creationId="{BF59A0A6-0476-01F9-518C-8F3E92C6AE6C}"/>
          </ac:spMkLst>
        </pc:spChg>
        <pc:spChg chg="mod">
          <ac:chgData name="One Skill" userId="8d49c830ac36a521" providerId="LiveId" clId="{EA354719-4A8A-47E8-A6A4-79A949610386}" dt="2024-04-18T13:40:59.976" v="3508" actId="27803"/>
          <ac:spMkLst>
            <pc:docMk/>
            <pc:sldMk cId="767519772" sldId="268"/>
            <ac:spMk id="8384" creationId="{93BA59A3-D5AC-CDFE-45A6-25430A4FC111}"/>
          </ac:spMkLst>
        </pc:spChg>
        <pc:spChg chg="mod">
          <ac:chgData name="One Skill" userId="8d49c830ac36a521" providerId="LiveId" clId="{EA354719-4A8A-47E8-A6A4-79A949610386}" dt="2024-04-18T13:40:59.976" v="3508" actId="27803"/>
          <ac:spMkLst>
            <pc:docMk/>
            <pc:sldMk cId="767519772" sldId="268"/>
            <ac:spMk id="8385" creationId="{3F3001AF-BE77-FFC6-340F-994BCA4808BE}"/>
          </ac:spMkLst>
        </pc:spChg>
        <pc:spChg chg="mod">
          <ac:chgData name="One Skill" userId="8d49c830ac36a521" providerId="LiveId" clId="{EA354719-4A8A-47E8-A6A4-79A949610386}" dt="2024-04-18T13:40:59.976" v="3508" actId="27803"/>
          <ac:spMkLst>
            <pc:docMk/>
            <pc:sldMk cId="767519772" sldId="268"/>
            <ac:spMk id="8386" creationId="{81276D3D-EA46-406F-8E22-0AA1138C1C22}"/>
          </ac:spMkLst>
        </pc:spChg>
        <pc:spChg chg="mod">
          <ac:chgData name="One Skill" userId="8d49c830ac36a521" providerId="LiveId" clId="{EA354719-4A8A-47E8-A6A4-79A949610386}" dt="2024-04-18T13:40:59.976" v="3508" actId="27803"/>
          <ac:spMkLst>
            <pc:docMk/>
            <pc:sldMk cId="767519772" sldId="268"/>
            <ac:spMk id="8387" creationId="{AA59F596-1BDF-7C03-BC28-71E61837A73C}"/>
          </ac:spMkLst>
        </pc:spChg>
        <pc:spChg chg="mod">
          <ac:chgData name="One Skill" userId="8d49c830ac36a521" providerId="LiveId" clId="{EA354719-4A8A-47E8-A6A4-79A949610386}" dt="2024-04-18T13:40:59.976" v="3508" actId="27803"/>
          <ac:spMkLst>
            <pc:docMk/>
            <pc:sldMk cId="767519772" sldId="268"/>
            <ac:spMk id="8388" creationId="{75F1ED22-478E-E486-2260-9235F7B70FAB}"/>
          </ac:spMkLst>
        </pc:spChg>
        <pc:spChg chg="mod">
          <ac:chgData name="One Skill" userId="8d49c830ac36a521" providerId="LiveId" clId="{EA354719-4A8A-47E8-A6A4-79A949610386}" dt="2024-04-18T13:40:59.976" v="3508" actId="27803"/>
          <ac:spMkLst>
            <pc:docMk/>
            <pc:sldMk cId="767519772" sldId="268"/>
            <ac:spMk id="8389" creationId="{4349CE84-9BB9-6925-67B4-F3A98EADFB2E}"/>
          </ac:spMkLst>
        </pc:spChg>
        <pc:spChg chg="mod">
          <ac:chgData name="One Skill" userId="8d49c830ac36a521" providerId="LiveId" clId="{EA354719-4A8A-47E8-A6A4-79A949610386}" dt="2024-04-18T13:40:59.976" v="3508" actId="27803"/>
          <ac:spMkLst>
            <pc:docMk/>
            <pc:sldMk cId="767519772" sldId="268"/>
            <ac:spMk id="8390" creationId="{D46AED23-9D24-07F1-B2E4-AD366ABD58FB}"/>
          </ac:spMkLst>
        </pc:spChg>
        <pc:spChg chg="mod">
          <ac:chgData name="One Skill" userId="8d49c830ac36a521" providerId="LiveId" clId="{EA354719-4A8A-47E8-A6A4-79A949610386}" dt="2024-04-18T13:40:59.976" v="3508" actId="27803"/>
          <ac:spMkLst>
            <pc:docMk/>
            <pc:sldMk cId="767519772" sldId="268"/>
            <ac:spMk id="8391" creationId="{A1B26D7A-880E-1068-BB51-F62B25BC444D}"/>
          </ac:spMkLst>
        </pc:spChg>
        <pc:spChg chg="mod">
          <ac:chgData name="One Skill" userId="8d49c830ac36a521" providerId="LiveId" clId="{EA354719-4A8A-47E8-A6A4-79A949610386}" dt="2024-04-18T13:40:59.976" v="3508" actId="27803"/>
          <ac:spMkLst>
            <pc:docMk/>
            <pc:sldMk cId="767519772" sldId="268"/>
            <ac:spMk id="8392" creationId="{8F62FC7D-08CC-4790-67B2-E09DBCA8A720}"/>
          </ac:spMkLst>
        </pc:spChg>
        <pc:spChg chg="mod">
          <ac:chgData name="One Skill" userId="8d49c830ac36a521" providerId="LiveId" clId="{EA354719-4A8A-47E8-A6A4-79A949610386}" dt="2024-04-18T13:40:59.976" v="3508" actId="27803"/>
          <ac:spMkLst>
            <pc:docMk/>
            <pc:sldMk cId="767519772" sldId="268"/>
            <ac:spMk id="8393" creationId="{F78FFA0D-35F8-778B-9C8B-2D59FE846C2D}"/>
          </ac:spMkLst>
        </pc:spChg>
        <pc:spChg chg="mod">
          <ac:chgData name="One Skill" userId="8d49c830ac36a521" providerId="LiveId" clId="{EA354719-4A8A-47E8-A6A4-79A949610386}" dt="2024-04-18T13:40:59.976" v="3508" actId="27803"/>
          <ac:spMkLst>
            <pc:docMk/>
            <pc:sldMk cId="767519772" sldId="268"/>
            <ac:spMk id="8394" creationId="{CD204644-D203-2674-9911-B9AFFFFB7D69}"/>
          </ac:spMkLst>
        </pc:spChg>
        <pc:spChg chg="mod">
          <ac:chgData name="One Skill" userId="8d49c830ac36a521" providerId="LiveId" clId="{EA354719-4A8A-47E8-A6A4-79A949610386}" dt="2024-04-18T13:40:59.976" v="3508" actId="27803"/>
          <ac:spMkLst>
            <pc:docMk/>
            <pc:sldMk cId="767519772" sldId="268"/>
            <ac:spMk id="8395" creationId="{C32D8CF6-4948-20D2-D71C-3CA65E3099B4}"/>
          </ac:spMkLst>
        </pc:spChg>
        <pc:spChg chg="mod">
          <ac:chgData name="One Skill" userId="8d49c830ac36a521" providerId="LiveId" clId="{EA354719-4A8A-47E8-A6A4-79A949610386}" dt="2024-04-18T13:40:59.976" v="3508" actId="27803"/>
          <ac:spMkLst>
            <pc:docMk/>
            <pc:sldMk cId="767519772" sldId="268"/>
            <ac:spMk id="8396" creationId="{FD0F9E8A-EE01-2958-17DD-BE51C260A4D3}"/>
          </ac:spMkLst>
        </pc:spChg>
        <pc:spChg chg="mod">
          <ac:chgData name="One Skill" userId="8d49c830ac36a521" providerId="LiveId" clId="{EA354719-4A8A-47E8-A6A4-79A949610386}" dt="2024-04-18T13:40:59.976" v="3508" actId="27803"/>
          <ac:spMkLst>
            <pc:docMk/>
            <pc:sldMk cId="767519772" sldId="268"/>
            <ac:spMk id="8397" creationId="{3700C8B8-7034-8D5E-6703-3B9A44994728}"/>
          </ac:spMkLst>
        </pc:spChg>
        <pc:spChg chg="mod">
          <ac:chgData name="One Skill" userId="8d49c830ac36a521" providerId="LiveId" clId="{EA354719-4A8A-47E8-A6A4-79A949610386}" dt="2024-04-18T13:40:59.976" v="3508" actId="27803"/>
          <ac:spMkLst>
            <pc:docMk/>
            <pc:sldMk cId="767519772" sldId="268"/>
            <ac:spMk id="8398" creationId="{61509CA4-2222-F9DD-85CF-73BD735C592A}"/>
          </ac:spMkLst>
        </pc:spChg>
        <pc:spChg chg="mod">
          <ac:chgData name="One Skill" userId="8d49c830ac36a521" providerId="LiveId" clId="{EA354719-4A8A-47E8-A6A4-79A949610386}" dt="2024-04-18T13:40:59.976" v="3508" actId="27803"/>
          <ac:spMkLst>
            <pc:docMk/>
            <pc:sldMk cId="767519772" sldId="268"/>
            <ac:spMk id="8399" creationId="{5FC17837-03E8-293C-934E-6D8F17C650B3}"/>
          </ac:spMkLst>
        </pc:spChg>
        <pc:spChg chg="mod">
          <ac:chgData name="One Skill" userId="8d49c830ac36a521" providerId="LiveId" clId="{EA354719-4A8A-47E8-A6A4-79A949610386}" dt="2024-04-18T13:40:59.976" v="3508" actId="27803"/>
          <ac:spMkLst>
            <pc:docMk/>
            <pc:sldMk cId="767519772" sldId="268"/>
            <ac:spMk id="8400" creationId="{BB7668EA-97FB-F749-B309-B9017A2D3216}"/>
          </ac:spMkLst>
        </pc:spChg>
        <pc:spChg chg="mod">
          <ac:chgData name="One Skill" userId="8d49c830ac36a521" providerId="LiveId" clId="{EA354719-4A8A-47E8-A6A4-79A949610386}" dt="2024-04-18T13:40:59.976" v="3508" actId="27803"/>
          <ac:spMkLst>
            <pc:docMk/>
            <pc:sldMk cId="767519772" sldId="268"/>
            <ac:spMk id="8401" creationId="{98023C5A-9AC8-5126-160F-B6CDB36A6735}"/>
          </ac:spMkLst>
        </pc:spChg>
        <pc:spChg chg="mod">
          <ac:chgData name="One Skill" userId="8d49c830ac36a521" providerId="LiveId" clId="{EA354719-4A8A-47E8-A6A4-79A949610386}" dt="2024-04-18T13:40:59.976" v="3508" actId="27803"/>
          <ac:spMkLst>
            <pc:docMk/>
            <pc:sldMk cId="767519772" sldId="268"/>
            <ac:spMk id="8402" creationId="{143F744E-6F74-862A-5776-B3108D45EF33}"/>
          </ac:spMkLst>
        </pc:spChg>
        <pc:spChg chg="mod">
          <ac:chgData name="One Skill" userId="8d49c830ac36a521" providerId="LiveId" clId="{EA354719-4A8A-47E8-A6A4-79A949610386}" dt="2024-04-18T13:40:59.976" v="3508" actId="27803"/>
          <ac:spMkLst>
            <pc:docMk/>
            <pc:sldMk cId="767519772" sldId="268"/>
            <ac:spMk id="8403" creationId="{3D3C4755-B06E-1BAD-F0E7-1E83355E7601}"/>
          </ac:spMkLst>
        </pc:spChg>
        <pc:spChg chg="mod">
          <ac:chgData name="One Skill" userId="8d49c830ac36a521" providerId="LiveId" clId="{EA354719-4A8A-47E8-A6A4-79A949610386}" dt="2024-04-18T13:40:59.976" v="3508" actId="27803"/>
          <ac:spMkLst>
            <pc:docMk/>
            <pc:sldMk cId="767519772" sldId="268"/>
            <ac:spMk id="8404" creationId="{8D194663-2387-7DFF-79C1-95A770FCD270}"/>
          </ac:spMkLst>
        </pc:spChg>
        <pc:spChg chg="mod">
          <ac:chgData name="One Skill" userId="8d49c830ac36a521" providerId="LiveId" clId="{EA354719-4A8A-47E8-A6A4-79A949610386}" dt="2024-04-18T13:40:59.976" v="3508" actId="27803"/>
          <ac:spMkLst>
            <pc:docMk/>
            <pc:sldMk cId="767519772" sldId="268"/>
            <ac:spMk id="8405" creationId="{160C3B1D-F69D-DD11-CECE-42936311E6B1}"/>
          </ac:spMkLst>
        </pc:spChg>
        <pc:spChg chg="mod">
          <ac:chgData name="One Skill" userId="8d49c830ac36a521" providerId="LiveId" clId="{EA354719-4A8A-47E8-A6A4-79A949610386}" dt="2024-04-18T13:40:59.976" v="3508" actId="27803"/>
          <ac:spMkLst>
            <pc:docMk/>
            <pc:sldMk cId="767519772" sldId="268"/>
            <ac:spMk id="8406" creationId="{E61A49BC-80ED-A503-7571-7FCA513D2A6D}"/>
          </ac:spMkLst>
        </pc:spChg>
        <pc:spChg chg="mod">
          <ac:chgData name="One Skill" userId="8d49c830ac36a521" providerId="LiveId" clId="{EA354719-4A8A-47E8-A6A4-79A949610386}" dt="2024-04-18T13:40:59.976" v="3508" actId="27803"/>
          <ac:spMkLst>
            <pc:docMk/>
            <pc:sldMk cId="767519772" sldId="268"/>
            <ac:spMk id="8407" creationId="{51769E78-5CFC-F59C-D832-920455831F35}"/>
          </ac:spMkLst>
        </pc:spChg>
        <pc:spChg chg="mod">
          <ac:chgData name="One Skill" userId="8d49c830ac36a521" providerId="LiveId" clId="{EA354719-4A8A-47E8-A6A4-79A949610386}" dt="2024-04-18T13:40:59.976" v="3508" actId="27803"/>
          <ac:spMkLst>
            <pc:docMk/>
            <pc:sldMk cId="767519772" sldId="268"/>
            <ac:spMk id="8408" creationId="{C0887DAA-9170-E64A-1447-3AF785F92D4C}"/>
          </ac:spMkLst>
        </pc:spChg>
        <pc:spChg chg="mod">
          <ac:chgData name="One Skill" userId="8d49c830ac36a521" providerId="LiveId" clId="{EA354719-4A8A-47E8-A6A4-79A949610386}" dt="2024-04-18T13:40:59.976" v="3508" actId="27803"/>
          <ac:spMkLst>
            <pc:docMk/>
            <pc:sldMk cId="767519772" sldId="268"/>
            <ac:spMk id="8409" creationId="{DD8088AD-F6A4-64E8-C2C3-945595D11FB0}"/>
          </ac:spMkLst>
        </pc:spChg>
        <pc:spChg chg="mod">
          <ac:chgData name="One Skill" userId="8d49c830ac36a521" providerId="LiveId" clId="{EA354719-4A8A-47E8-A6A4-79A949610386}" dt="2024-04-18T13:40:59.976" v="3508" actId="27803"/>
          <ac:spMkLst>
            <pc:docMk/>
            <pc:sldMk cId="767519772" sldId="268"/>
            <ac:spMk id="8410" creationId="{9476A459-D349-488E-DFA8-EEDFBD57609A}"/>
          </ac:spMkLst>
        </pc:spChg>
        <pc:spChg chg="mod">
          <ac:chgData name="One Skill" userId="8d49c830ac36a521" providerId="LiveId" clId="{EA354719-4A8A-47E8-A6A4-79A949610386}" dt="2024-04-18T13:40:59.976" v="3508" actId="27803"/>
          <ac:spMkLst>
            <pc:docMk/>
            <pc:sldMk cId="767519772" sldId="268"/>
            <ac:spMk id="8411" creationId="{6F2200C1-5049-F233-74E6-42924049DC6C}"/>
          </ac:spMkLst>
        </pc:spChg>
        <pc:spChg chg="mod">
          <ac:chgData name="One Skill" userId="8d49c830ac36a521" providerId="LiveId" clId="{EA354719-4A8A-47E8-A6A4-79A949610386}" dt="2024-04-18T13:40:59.976" v="3508" actId="27803"/>
          <ac:spMkLst>
            <pc:docMk/>
            <pc:sldMk cId="767519772" sldId="268"/>
            <ac:spMk id="8412" creationId="{D0ED5415-B642-EA8D-F4E1-D411CC41071A}"/>
          </ac:spMkLst>
        </pc:spChg>
        <pc:spChg chg="mod">
          <ac:chgData name="One Skill" userId="8d49c830ac36a521" providerId="LiveId" clId="{EA354719-4A8A-47E8-A6A4-79A949610386}" dt="2024-04-18T13:40:59.976" v="3508" actId="27803"/>
          <ac:spMkLst>
            <pc:docMk/>
            <pc:sldMk cId="767519772" sldId="268"/>
            <ac:spMk id="8413" creationId="{8A946BE9-A1ED-6826-18B8-373453609F95}"/>
          </ac:spMkLst>
        </pc:spChg>
        <pc:spChg chg="mod">
          <ac:chgData name="One Skill" userId="8d49c830ac36a521" providerId="LiveId" clId="{EA354719-4A8A-47E8-A6A4-79A949610386}" dt="2024-04-18T13:40:59.976" v="3508" actId="27803"/>
          <ac:spMkLst>
            <pc:docMk/>
            <pc:sldMk cId="767519772" sldId="268"/>
            <ac:spMk id="8414" creationId="{A75D4D36-F463-5320-CEC8-BD2FFF197E33}"/>
          </ac:spMkLst>
        </pc:spChg>
        <pc:spChg chg="mod">
          <ac:chgData name="One Skill" userId="8d49c830ac36a521" providerId="LiveId" clId="{EA354719-4A8A-47E8-A6A4-79A949610386}" dt="2024-04-18T13:40:59.976" v="3508" actId="27803"/>
          <ac:spMkLst>
            <pc:docMk/>
            <pc:sldMk cId="767519772" sldId="268"/>
            <ac:spMk id="8415" creationId="{0065C67C-2C50-97A9-FFE2-CFD2587A8479}"/>
          </ac:spMkLst>
        </pc:spChg>
        <pc:spChg chg="mod">
          <ac:chgData name="One Skill" userId="8d49c830ac36a521" providerId="LiveId" clId="{EA354719-4A8A-47E8-A6A4-79A949610386}" dt="2024-04-18T13:40:59.976" v="3508" actId="27803"/>
          <ac:spMkLst>
            <pc:docMk/>
            <pc:sldMk cId="767519772" sldId="268"/>
            <ac:spMk id="8416" creationId="{CA6669D0-6A1B-2159-1EB7-7AB1AC7CA8BC}"/>
          </ac:spMkLst>
        </pc:spChg>
        <pc:spChg chg="mod">
          <ac:chgData name="One Skill" userId="8d49c830ac36a521" providerId="LiveId" clId="{EA354719-4A8A-47E8-A6A4-79A949610386}" dt="2024-04-18T13:40:59.976" v="3508" actId="27803"/>
          <ac:spMkLst>
            <pc:docMk/>
            <pc:sldMk cId="767519772" sldId="268"/>
            <ac:spMk id="8417" creationId="{678CFBA5-5EBA-2C0F-B416-EDF5A720CBF9}"/>
          </ac:spMkLst>
        </pc:spChg>
        <pc:spChg chg="mod">
          <ac:chgData name="One Skill" userId="8d49c830ac36a521" providerId="LiveId" clId="{EA354719-4A8A-47E8-A6A4-79A949610386}" dt="2024-04-18T13:40:59.976" v="3508" actId="27803"/>
          <ac:spMkLst>
            <pc:docMk/>
            <pc:sldMk cId="767519772" sldId="268"/>
            <ac:spMk id="8418" creationId="{E4D733CF-F5CB-0392-BA6E-1BECB966727B}"/>
          </ac:spMkLst>
        </pc:spChg>
        <pc:spChg chg="mod">
          <ac:chgData name="One Skill" userId="8d49c830ac36a521" providerId="LiveId" clId="{EA354719-4A8A-47E8-A6A4-79A949610386}" dt="2024-04-18T13:40:59.976" v="3508" actId="27803"/>
          <ac:spMkLst>
            <pc:docMk/>
            <pc:sldMk cId="767519772" sldId="268"/>
            <ac:spMk id="8419" creationId="{150D59CF-F32A-467B-22EA-F864BC584459}"/>
          </ac:spMkLst>
        </pc:spChg>
        <pc:spChg chg="mod">
          <ac:chgData name="One Skill" userId="8d49c830ac36a521" providerId="LiveId" clId="{EA354719-4A8A-47E8-A6A4-79A949610386}" dt="2024-04-18T13:40:59.976" v="3508" actId="27803"/>
          <ac:spMkLst>
            <pc:docMk/>
            <pc:sldMk cId="767519772" sldId="268"/>
            <ac:spMk id="8420" creationId="{549BA0E5-DC5A-8216-28DC-51774486F3B5}"/>
          </ac:spMkLst>
        </pc:spChg>
        <pc:spChg chg="mod">
          <ac:chgData name="One Skill" userId="8d49c830ac36a521" providerId="LiveId" clId="{EA354719-4A8A-47E8-A6A4-79A949610386}" dt="2024-04-18T13:40:59.976" v="3508" actId="27803"/>
          <ac:spMkLst>
            <pc:docMk/>
            <pc:sldMk cId="767519772" sldId="268"/>
            <ac:spMk id="8421" creationId="{F34503C4-A582-5FDB-CF11-213975E76D41}"/>
          </ac:spMkLst>
        </pc:spChg>
        <pc:spChg chg="mod">
          <ac:chgData name="One Skill" userId="8d49c830ac36a521" providerId="LiveId" clId="{EA354719-4A8A-47E8-A6A4-79A949610386}" dt="2024-04-18T13:40:59.976" v="3508" actId="27803"/>
          <ac:spMkLst>
            <pc:docMk/>
            <pc:sldMk cId="767519772" sldId="268"/>
            <ac:spMk id="8422" creationId="{68FCE590-34E1-5358-5A48-331F5EE9A611}"/>
          </ac:spMkLst>
        </pc:spChg>
        <pc:spChg chg="mod">
          <ac:chgData name="One Skill" userId="8d49c830ac36a521" providerId="LiveId" clId="{EA354719-4A8A-47E8-A6A4-79A949610386}" dt="2024-04-18T13:40:59.976" v="3508" actId="27803"/>
          <ac:spMkLst>
            <pc:docMk/>
            <pc:sldMk cId="767519772" sldId="268"/>
            <ac:spMk id="8423" creationId="{F99A5ED2-4D78-3E0D-9364-CA845E82941F}"/>
          </ac:spMkLst>
        </pc:spChg>
        <pc:spChg chg="mod">
          <ac:chgData name="One Skill" userId="8d49c830ac36a521" providerId="LiveId" clId="{EA354719-4A8A-47E8-A6A4-79A949610386}" dt="2024-04-18T13:40:59.976" v="3508" actId="27803"/>
          <ac:spMkLst>
            <pc:docMk/>
            <pc:sldMk cId="767519772" sldId="268"/>
            <ac:spMk id="8424" creationId="{FF658E7E-2F82-B026-1CFF-828635031DCA}"/>
          </ac:spMkLst>
        </pc:spChg>
        <pc:spChg chg="mod">
          <ac:chgData name="One Skill" userId="8d49c830ac36a521" providerId="LiveId" clId="{EA354719-4A8A-47E8-A6A4-79A949610386}" dt="2024-04-18T13:40:59.976" v="3508" actId="27803"/>
          <ac:spMkLst>
            <pc:docMk/>
            <pc:sldMk cId="767519772" sldId="268"/>
            <ac:spMk id="8425" creationId="{E47E1E89-05AB-D040-840B-045EB7E4DBD1}"/>
          </ac:spMkLst>
        </pc:spChg>
        <pc:spChg chg="mod">
          <ac:chgData name="One Skill" userId="8d49c830ac36a521" providerId="LiveId" clId="{EA354719-4A8A-47E8-A6A4-79A949610386}" dt="2024-04-18T13:40:59.976" v="3508" actId="27803"/>
          <ac:spMkLst>
            <pc:docMk/>
            <pc:sldMk cId="767519772" sldId="268"/>
            <ac:spMk id="8426" creationId="{9BD2000C-4A09-102A-D077-5160A3C6F6A4}"/>
          </ac:spMkLst>
        </pc:spChg>
        <pc:spChg chg="mod">
          <ac:chgData name="One Skill" userId="8d49c830ac36a521" providerId="LiveId" clId="{EA354719-4A8A-47E8-A6A4-79A949610386}" dt="2024-04-18T13:40:59.976" v="3508" actId="27803"/>
          <ac:spMkLst>
            <pc:docMk/>
            <pc:sldMk cId="767519772" sldId="268"/>
            <ac:spMk id="8427" creationId="{5E381460-44BE-D20A-7981-CFA50AC6B650}"/>
          </ac:spMkLst>
        </pc:spChg>
        <pc:spChg chg="mod">
          <ac:chgData name="One Skill" userId="8d49c830ac36a521" providerId="LiveId" clId="{EA354719-4A8A-47E8-A6A4-79A949610386}" dt="2024-04-18T13:40:59.976" v="3508" actId="27803"/>
          <ac:spMkLst>
            <pc:docMk/>
            <pc:sldMk cId="767519772" sldId="268"/>
            <ac:spMk id="8428" creationId="{F99FBF53-607D-E0A2-2471-6D6192D7FBF2}"/>
          </ac:spMkLst>
        </pc:spChg>
        <pc:spChg chg="mod">
          <ac:chgData name="One Skill" userId="8d49c830ac36a521" providerId="LiveId" clId="{EA354719-4A8A-47E8-A6A4-79A949610386}" dt="2024-04-18T13:40:59.976" v="3508" actId="27803"/>
          <ac:spMkLst>
            <pc:docMk/>
            <pc:sldMk cId="767519772" sldId="268"/>
            <ac:spMk id="8429" creationId="{779A1224-CDAC-DEAD-7291-55DE39855A27}"/>
          </ac:spMkLst>
        </pc:spChg>
        <pc:spChg chg="mod">
          <ac:chgData name="One Skill" userId="8d49c830ac36a521" providerId="LiveId" clId="{EA354719-4A8A-47E8-A6A4-79A949610386}" dt="2024-04-18T13:40:59.976" v="3508" actId="27803"/>
          <ac:spMkLst>
            <pc:docMk/>
            <pc:sldMk cId="767519772" sldId="268"/>
            <ac:spMk id="8430" creationId="{580838F3-99DF-5AD4-67D2-4E44D0735B39}"/>
          </ac:spMkLst>
        </pc:spChg>
        <pc:spChg chg="mod">
          <ac:chgData name="One Skill" userId="8d49c830ac36a521" providerId="LiveId" clId="{EA354719-4A8A-47E8-A6A4-79A949610386}" dt="2024-04-18T13:40:59.976" v="3508" actId="27803"/>
          <ac:spMkLst>
            <pc:docMk/>
            <pc:sldMk cId="767519772" sldId="268"/>
            <ac:spMk id="8431" creationId="{2D6D0CB9-4588-5460-41B8-0EB7C80C06B2}"/>
          </ac:spMkLst>
        </pc:spChg>
        <pc:spChg chg="mod">
          <ac:chgData name="One Skill" userId="8d49c830ac36a521" providerId="LiveId" clId="{EA354719-4A8A-47E8-A6A4-79A949610386}" dt="2024-04-18T13:40:59.976" v="3508" actId="27803"/>
          <ac:spMkLst>
            <pc:docMk/>
            <pc:sldMk cId="767519772" sldId="268"/>
            <ac:spMk id="8432" creationId="{C1446730-A034-B85B-207F-0EC9AC74DE7B}"/>
          </ac:spMkLst>
        </pc:spChg>
        <pc:spChg chg="mod">
          <ac:chgData name="One Skill" userId="8d49c830ac36a521" providerId="LiveId" clId="{EA354719-4A8A-47E8-A6A4-79A949610386}" dt="2024-04-18T13:40:59.976" v="3508" actId="27803"/>
          <ac:spMkLst>
            <pc:docMk/>
            <pc:sldMk cId="767519772" sldId="268"/>
            <ac:spMk id="8433" creationId="{69D3D9C3-742A-827C-C57E-9A37C1F123ED}"/>
          </ac:spMkLst>
        </pc:spChg>
        <pc:spChg chg="mod">
          <ac:chgData name="One Skill" userId="8d49c830ac36a521" providerId="LiveId" clId="{EA354719-4A8A-47E8-A6A4-79A949610386}" dt="2024-04-18T13:40:59.976" v="3508" actId="27803"/>
          <ac:spMkLst>
            <pc:docMk/>
            <pc:sldMk cId="767519772" sldId="268"/>
            <ac:spMk id="8434" creationId="{38FD0230-E1D1-59C9-7AB0-50082CF3D182}"/>
          </ac:spMkLst>
        </pc:spChg>
        <pc:spChg chg="mod">
          <ac:chgData name="One Skill" userId="8d49c830ac36a521" providerId="LiveId" clId="{EA354719-4A8A-47E8-A6A4-79A949610386}" dt="2024-04-18T13:40:59.976" v="3508" actId="27803"/>
          <ac:spMkLst>
            <pc:docMk/>
            <pc:sldMk cId="767519772" sldId="268"/>
            <ac:spMk id="8435" creationId="{6957B42D-CE6A-2783-281D-FC7E402E00E0}"/>
          </ac:spMkLst>
        </pc:spChg>
        <pc:spChg chg="mod">
          <ac:chgData name="One Skill" userId="8d49c830ac36a521" providerId="LiveId" clId="{EA354719-4A8A-47E8-A6A4-79A949610386}" dt="2024-04-18T13:40:59.976" v="3508" actId="27803"/>
          <ac:spMkLst>
            <pc:docMk/>
            <pc:sldMk cId="767519772" sldId="268"/>
            <ac:spMk id="8436" creationId="{43C37B56-C4BE-1BA4-5892-F62218B147BC}"/>
          </ac:spMkLst>
        </pc:spChg>
        <pc:spChg chg="mod">
          <ac:chgData name="One Skill" userId="8d49c830ac36a521" providerId="LiveId" clId="{EA354719-4A8A-47E8-A6A4-79A949610386}" dt="2024-04-18T13:40:59.976" v="3508" actId="27803"/>
          <ac:spMkLst>
            <pc:docMk/>
            <pc:sldMk cId="767519772" sldId="268"/>
            <ac:spMk id="8437" creationId="{3DF0CADA-02C1-C9FD-9B4F-B0D9BA906BED}"/>
          </ac:spMkLst>
        </pc:spChg>
        <pc:spChg chg="mod">
          <ac:chgData name="One Skill" userId="8d49c830ac36a521" providerId="LiveId" clId="{EA354719-4A8A-47E8-A6A4-79A949610386}" dt="2024-04-18T13:40:59.976" v="3508" actId="27803"/>
          <ac:spMkLst>
            <pc:docMk/>
            <pc:sldMk cId="767519772" sldId="268"/>
            <ac:spMk id="8438" creationId="{C29564EB-5E66-A424-DFCF-7C4B9DC40D30}"/>
          </ac:spMkLst>
        </pc:spChg>
        <pc:spChg chg="mod">
          <ac:chgData name="One Skill" userId="8d49c830ac36a521" providerId="LiveId" clId="{EA354719-4A8A-47E8-A6A4-79A949610386}" dt="2024-04-18T13:40:59.976" v="3508" actId="27803"/>
          <ac:spMkLst>
            <pc:docMk/>
            <pc:sldMk cId="767519772" sldId="268"/>
            <ac:spMk id="8439" creationId="{1AA48CA5-024C-72D5-A163-91E2B255B0E4}"/>
          </ac:spMkLst>
        </pc:spChg>
        <pc:spChg chg="mod">
          <ac:chgData name="One Skill" userId="8d49c830ac36a521" providerId="LiveId" clId="{EA354719-4A8A-47E8-A6A4-79A949610386}" dt="2024-04-18T13:40:59.976" v="3508" actId="27803"/>
          <ac:spMkLst>
            <pc:docMk/>
            <pc:sldMk cId="767519772" sldId="268"/>
            <ac:spMk id="8440" creationId="{1B1B3F3A-94AE-B09D-61E3-F41CE0C23E55}"/>
          </ac:spMkLst>
        </pc:spChg>
        <pc:spChg chg="mod">
          <ac:chgData name="One Skill" userId="8d49c830ac36a521" providerId="LiveId" clId="{EA354719-4A8A-47E8-A6A4-79A949610386}" dt="2024-04-18T13:40:59.976" v="3508" actId="27803"/>
          <ac:spMkLst>
            <pc:docMk/>
            <pc:sldMk cId="767519772" sldId="268"/>
            <ac:spMk id="8441" creationId="{8BD26C4A-E81A-A14E-E82A-84F4A47127A9}"/>
          </ac:spMkLst>
        </pc:spChg>
        <pc:spChg chg="mod">
          <ac:chgData name="One Skill" userId="8d49c830ac36a521" providerId="LiveId" clId="{EA354719-4A8A-47E8-A6A4-79A949610386}" dt="2024-04-18T13:40:59.976" v="3508" actId="27803"/>
          <ac:spMkLst>
            <pc:docMk/>
            <pc:sldMk cId="767519772" sldId="268"/>
            <ac:spMk id="8442" creationId="{95FFDBA5-02B9-9AE9-C5E8-98F0472BF305}"/>
          </ac:spMkLst>
        </pc:spChg>
        <pc:spChg chg="mod">
          <ac:chgData name="One Skill" userId="8d49c830ac36a521" providerId="LiveId" clId="{EA354719-4A8A-47E8-A6A4-79A949610386}" dt="2024-04-18T13:40:59.976" v="3508" actId="27803"/>
          <ac:spMkLst>
            <pc:docMk/>
            <pc:sldMk cId="767519772" sldId="268"/>
            <ac:spMk id="8443" creationId="{3257DCF7-D996-EBD4-2E93-DCBDAADC16E6}"/>
          </ac:spMkLst>
        </pc:spChg>
        <pc:spChg chg="mod">
          <ac:chgData name="One Skill" userId="8d49c830ac36a521" providerId="LiveId" clId="{EA354719-4A8A-47E8-A6A4-79A949610386}" dt="2024-04-18T13:40:59.976" v="3508" actId="27803"/>
          <ac:spMkLst>
            <pc:docMk/>
            <pc:sldMk cId="767519772" sldId="268"/>
            <ac:spMk id="8444" creationId="{49D2F537-9187-87BD-5B44-EFE8FD9A45B6}"/>
          </ac:spMkLst>
        </pc:spChg>
        <pc:spChg chg="mod">
          <ac:chgData name="One Skill" userId="8d49c830ac36a521" providerId="LiveId" clId="{EA354719-4A8A-47E8-A6A4-79A949610386}" dt="2024-04-18T13:40:59.976" v="3508" actId="27803"/>
          <ac:spMkLst>
            <pc:docMk/>
            <pc:sldMk cId="767519772" sldId="268"/>
            <ac:spMk id="8445" creationId="{3C9D8032-D660-6D1B-66E5-B02F6C818AA9}"/>
          </ac:spMkLst>
        </pc:spChg>
        <pc:spChg chg="mod">
          <ac:chgData name="One Skill" userId="8d49c830ac36a521" providerId="LiveId" clId="{EA354719-4A8A-47E8-A6A4-79A949610386}" dt="2024-04-18T13:40:59.976" v="3508" actId="27803"/>
          <ac:spMkLst>
            <pc:docMk/>
            <pc:sldMk cId="767519772" sldId="268"/>
            <ac:spMk id="8446" creationId="{E8FF6286-67DF-51BC-F44B-C74EB97CD90C}"/>
          </ac:spMkLst>
        </pc:spChg>
        <pc:spChg chg="mod">
          <ac:chgData name="One Skill" userId="8d49c830ac36a521" providerId="LiveId" clId="{EA354719-4A8A-47E8-A6A4-79A949610386}" dt="2024-04-18T13:40:59.976" v="3508" actId="27803"/>
          <ac:spMkLst>
            <pc:docMk/>
            <pc:sldMk cId="767519772" sldId="268"/>
            <ac:spMk id="8447" creationId="{1538E484-0172-C700-8F8E-528F33DA72C5}"/>
          </ac:spMkLst>
        </pc:spChg>
        <pc:spChg chg="mod">
          <ac:chgData name="One Skill" userId="8d49c830ac36a521" providerId="LiveId" clId="{EA354719-4A8A-47E8-A6A4-79A949610386}" dt="2024-04-18T13:40:59.976" v="3508" actId="27803"/>
          <ac:spMkLst>
            <pc:docMk/>
            <pc:sldMk cId="767519772" sldId="268"/>
            <ac:spMk id="8448" creationId="{E311878E-2030-5907-C4A1-7E42EF8BBE09}"/>
          </ac:spMkLst>
        </pc:spChg>
        <pc:spChg chg="mod">
          <ac:chgData name="One Skill" userId="8d49c830ac36a521" providerId="LiveId" clId="{EA354719-4A8A-47E8-A6A4-79A949610386}" dt="2024-04-18T13:40:59.976" v="3508" actId="27803"/>
          <ac:spMkLst>
            <pc:docMk/>
            <pc:sldMk cId="767519772" sldId="268"/>
            <ac:spMk id="8449" creationId="{997534ED-7A46-429F-7A70-344D81E90503}"/>
          </ac:spMkLst>
        </pc:spChg>
        <pc:spChg chg="mod">
          <ac:chgData name="One Skill" userId="8d49c830ac36a521" providerId="LiveId" clId="{EA354719-4A8A-47E8-A6A4-79A949610386}" dt="2024-04-18T13:40:59.976" v="3508" actId="27803"/>
          <ac:spMkLst>
            <pc:docMk/>
            <pc:sldMk cId="767519772" sldId="268"/>
            <ac:spMk id="8450" creationId="{77B3384B-4AEE-F06D-8994-119B7505B22F}"/>
          </ac:spMkLst>
        </pc:spChg>
        <pc:spChg chg="mod">
          <ac:chgData name="One Skill" userId="8d49c830ac36a521" providerId="LiveId" clId="{EA354719-4A8A-47E8-A6A4-79A949610386}" dt="2024-04-18T13:40:59.976" v="3508" actId="27803"/>
          <ac:spMkLst>
            <pc:docMk/>
            <pc:sldMk cId="767519772" sldId="268"/>
            <ac:spMk id="8451" creationId="{BF9C3F0A-4C51-E028-BAAB-5D5EBC879198}"/>
          </ac:spMkLst>
        </pc:spChg>
        <pc:spChg chg="mod">
          <ac:chgData name="One Skill" userId="8d49c830ac36a521" providerId="LiveId" clId="{EA354719-4A8A-47E8-A6A4-79A949610386}" dt="2024-04-18T13:40:59.976" v="3508" actId="27803"/>
          <ac:spMkLst>
            <pc:docMk/>
            <pc:sldMk cId="767519772" sldId="268"/>
            <ac:spMk id="8452" creationId="{6CF22B74-6EA4-3372-0B9E-ADE996D5F932}"/>
          </ac:spMkLst>
        </pc:spChg>
        <pc:spChg chg="mod">
          <ac:chgData name="One Skill" userId="8d49c830ac36a521" providerId="LiveId" clId="{EA354719-4A8A-47E8-A6A4-79A949610386}" dt="2024-04-18T13:40:59.976" v="3508" actId="27803"/>
          <ac:spMkLst>
            <pc:docMk/>
            <pc:sldMk cId="767519772" sldId="268"/>
            <ac:spMk id="8453" creationId="{776BE25E-E778-7E2B-A58C-F6D1947F2E18}"/>
          </ac:spMkLst>
        </pc:spChg>
        <pc:spChg chg="mod">
          <ac:chgData name="One Skill" userId="8d49c830ac36a521" providerId="LiveId" clId="{EA354719-4A8A-47E8-A6A4-79A949610386}" dt="2024-04-18T13:40:59.976" v="3508" actId="27803"/>
          <ac:spMkLst>
            <pc:docMk/>
            <pc:sldMk cId="767519772" sldId="268"/>
            <ac:spMk id="8454" creationId="{8F477453-9418-32AD-36BC-CF033CE6A650}"/>
          </ac:spMkLst>
        </pc:spChg>
        <pc:spChg chg="mod">
          <ac:chgData name="One Skill" userId="8d49c830ac36a521" providerId="LiveId" clId="{EA354719-4A8A-47E8-A6A4-79A949610386}" dt="2024-04-18T13:40:59.976" v="3508" actId="27803"/>
          <ac:spMkLst>
            <pc:docMk/>
            <pc:sldMk cId="767519772" sldId="268"/>
            <ac:spMk id="8455" creationId="{A6E0BEDD-9A55-5B82-80F0-018004A2324D}"/>
          </ac:spMkLst>
        </pc:spChg>
        <pc:spChg chg="mod">
          <ac:chgData name="One Skill" userId="8d49c830ac36a521" providerId="LiveId" clId="{EA354719-4A8A-47E8-A6A4-79A949610386}" dt="2024-04-18T13:40:59.976" v="3508" actId="27803"/>
          <ac:spMkLst>
            <pc:docMk/>
            <pc:sldMk cId="767519772" sldId="268"/>
            <ac:spMk id="8456" creationId="{9F8A4DA2-A1A9-6061-9478-BDBCB899F27B}"/>
          </ac:spMkLst>
        </pc:spChg>
        <pc:spChg chg="mod">
          <ac:chgData name="One Skill" userId="8d49c830ac36a521" providerId="LiveId" clId="{EA354719-4A8A-47E8-A6A4-79A949610386}" dt="2024-04-18T13:40:59.976" v="3508" actId="27803"/>
          <ac:spMkLst>
            <pc:docMk/>
            <pc:sldMk cId="767519772" sldId="268"/>
            <ac:spMk id="8457" creationId="{C3887286-C9E3-343E-E3D4-F4B2191D5066}"/>
          </ac:spMkLst>
        </pc:spChg>
        <pc:spChg chg="mod">
          <ac:chgData name="One Skill" userId="8d49c830ac36a521" providerId="LiveId" clId="{EA354719-4A8A-47E8-A6A4-79A949610386}" dt="2024-04-18T13:40:59.976" v="3508" actId="27803"/>
          <ac:spMkLst>
            <pc:docMk/>
            <pc:sldMk cId="767519772" sldId="268"/>
            <ac:spMk id="8458" creationId="{829F6CF3-C207-20A3-2CFC-038FD2D4E979}"/>
          </ac:spMkLst>
        </pc:spChg>
        <pc:spChg chg="mod">
          <ac:chgData name="One Skill" userId="8d49c830ac36a521" providerId="LiveId" clId="{EA354719-4A8A-47E8-A6A4-79A949610386}" dt="2024-04-18T13:40:59.976" v="3508" actId="27803"/>
          <ac:spMkLst>
            <pc:docMk/>
            <pc:sldMk cId="767519772" sldId="268"/>
            <ac:spMk id="8459" creationId="{B638D590-AA33-44F7-D72B-09C53B306C58}"/>
          </ac:spMkLst>
        </pc:spChg>
        <pc:spChg chg="mod">
          <ac:chgData name="One Skill" userId="8d49c830ac36a521" providerId="LiveId" clId="{EA354719-4A8A-47E8-A6A4-79A949610386}" dt="2024-04-18T13:40:59.976" v="3508" actId="27803"/>
          <ac:spMkLst>
            <pc:docMk/>
            <pc:sldMk cId="767519772" sldId="268"/>
            <ac:spMk id="8460" creationId="{F1718037-D33D-944D-1A10-51D85C9604FE}"/>
          </ac:spMkLst>
        </pc:spChg>
        <pc:spChg chg="mod">
          <ac:chgData name="One Skill" userId="8d49c830ac36a521" providerId="LiveId" clId="{EA354719-4A8A-47E8-A6A4-79A949610386}" dt="2024-04-18T13:40:59.976" v="3508" actId="27803"/>
          <ac:spMkLst>
            <pc:docMk/>
            <pc:sldMk cId="767519772" sldId="268"/>
            <ac:spMk id="8461" creationId="{0FBE325B-81DC-33EE-0BD6-18829E0B012A}"/>
          </ac:spMkLst>
        </pc:spChg>
        <pc:spChg chg="mod">
          <ac:chgData name="One Skill" userId="8d49c830ac36a521" providerId="LiveId" clId="{EA354719-4A8A-47E8-A6A4-79A949610386}" dt="2024-04-18T13:40:59.976" v="3508" actId="27803"/>
          <ac:spMkLst>
            <pc:docMk/>
            <pc:sldMk cId="767519772" sldId="268"/>
            <ac:spMk id="8462" creationId="{31EBC6AB-6556-206B-C83C-208DDBDC5849}"/>
          </ac:spMkLst>
        </pc:spChg>
        <pc:spChg chg="mod">
          <ac:chgData name="One Skill" userId="8d49c830ac36a521" providerId="LiveId" clId="{EA354719-4A8A-47E8-A6A4-79A949610386}" dt="2024-04-18T13:40:59.976" v="3508" actId="27803"/>
          <ac:spMkLst>
            <pc:docMk/>
            <pc:sldMk cId="767519772" sldId="268"/>
            <ac:spMk id="8463" creationId="{F9406D61-FF60-F880-ED2D-0242826410A4}"/>
          </ac:spMkLst>
        </pc:spChg>
        <pc:spChg chg="mod">
          <ac:chgData name="One Skill" userId="8d49c830ac36a521" providerId="LiveId" clId="{EA354719-4A8A-47E8-A6A4-79A949610386}" dt="2024-04-18T13:40:59.976" v="3508" actId="27803"/>
          <ac:spMkLst>
            <pc:docMk/>
            <pc:sldMk cId="767519772" sldId="268"/>
            <ac:spMk id="8464" creationId="{93E4D5B5-691D-C225-335E-248DCD519CA0}"/>
          </ac:spMkLst>
        </pc:spChg>
        <pc:spChg chg="mod">
          <ac:chgData name="One Skill" userId="8d49c830ac36a521" providerId="LiveId" clId="{EA354719-4A8A-47E8-A6A4-79A949610386}" dt="2024-04-18T13:40:59.976" v="3508" actId="27803"/>
          <ac:spMkLst>
            <pc:docMk/>
            <pc:sldMk cId="767519772" sldId="268"/>
            <ac:spMk id="8465" creationId="{1343F0BF-F0C4-C615-7748-2F50A5393274}"/>
          </ac:spMkLst>
        </pc:spChg>
        <pc:spChg chg="mod">
          <ac:chgData name="One Skill" userId="8d49c830ac36a521" providerId="LiveId" clId="{EA354719-4A8A-47E8-A6A4-79A949610386}" dt="2024-04-18T13:40:59.976" v="3508" actId="27803"/>
          <ac:spMkLst>
            <pc:docMk/>
            <pc:sldMk cId="767519772" sldId="268"/>
            <ac:spMk id="8466" creationId="{3BBDEC8E-A101-EF35-BAA3-689ED795F069}"/>
          </ac:spMkLst>
        </pc:spChg>
        <pc:spChg chg="mod">
          <ac:chgData name="One Skill" userId="8d49c830ac36a521" providerId="LiveId" clId="{EA354719-4A8A-47E8-A6A4-79A949610386}" dt="2024-04-18T13:40:59.976" v="3508" actId="27803"/>
          <ac:spMkLst>
            <pc:docMk/>
            <pc:sldMk cId="767519772" sldId="268"/>
            <ac:spMk id="8467" creationId="{1C7DCE5C-7C22-01EE-AEB9-36039FBFF8BD}"/>
          </ac:spMkLst>
        </pc:spChg>
        <pc:spChg chg="mod">
          <ac:chgData name="One Skill" userId="8d49c830ac36a521" providerId="LiveId" clId="{EA354719-4A8A-47E8-A6A4-79A949610386}" dt="2024-04-18T13:40:59.976" v="3508" actId="27803"/>
          <ac:spMkLst>
            <pc:docMk/>
            <pc:sldMk cId="767519772" sldId="268"/>
            <ac:spMk id="8468" creationId="{C24D029B-8709-B495-6DD6-2E305E168AB6}"/>
          </ac:spMkLst>
        </pc:spChg>
        <pc:spChg chg="mod">
          <ac:chgData name="One Skill" userId="8d49c830ac36a521" providerId="LiveId" clId="{EA354719-4A8A-47E8-A6A4-79A949610386}" dt="2024-04-18T13:40:59.976" v="3508" actId="27803"/>
          <ac:spMkLst>
            <pc:docMk/>
            <pc:sldMk cId="767519772" sldId="268"/>
            <ac:spMk id="8469" creationId="{AD0F968C-F1A1-1885-5543-A66ADD808CCA}"/>
          </ac:spMkLst>
        </pc:spChg>
        <pc:spChg chg="mod">
          <ac:chgData name="One Skill" userId="8d49c830ac36a521" providerId="LiveId" clId="{EA354719-4A8A-47E8-A6A4-79A949610386}" dt="2024-04-18T13:40:59.976" v="3508" actId="27803"/>
          <ac:spMkLst>
            <pc:docMk/>
            <pc:sldMk cId="767519772" sldId="268"/>
            <ac:spMk id="8470" creationId="{A4EB3607-8899-FBFD-214E-176332E1ADF9}"/>
          </ac:spMkLst>
        </pc:spChg>
        <pc:spChg chg="mod">
          <ac:chgData name="One Skill" userId="8d49c830ac36a521" providerId="LiveId" clId="{EA354719-4A8A-47E8-A6A4-79A949610386}" dt="2024-04-18T13:40:59.976" v="3508" actId="27803"/>
          <ac:spMkLst>
            <pc:docMk/>
            <pc:sldMk cId="767519772" sldId="268"/>
            <ac:spMk id="8471" creationId="{6371C22D-7A3B-4275-BCCA-AAEB1F4971B2}"/>
          </ac:spMkLst>
        </pc:spChg>
        <pc:spChg chg="mod">
          <ac:chgData name="One Skill" userId="8d49c830ac36a521" providerId="LiveId" clId="{EA354719-4A8A-47E8-A6A4-79A949610386}" dt="2024-04-18T13:40:59.976" v="3508" actId="27803"/>
          <ac:spMkLst>
            <pc:docMk/>
            <pc:sldMk cId="767519772" sldId="268"/>
            <ac:spMk id="8472" creationId="{0041BFA6-A955-F128-1F1A-26A14B04D912}"/>
          </ac:spMkLst>
        </pc:spChg>
        <pc:spChg chg="mod">
          <ac:chgData name="One Skill" userId="8d49c830ac36a521" providerId="LiveId" clId="{EA354719-4A8A-47E8-A6A4-79A949610386}" dt="2024-04-18T13:40:59.976" v="3508" actId="27803"/>
          <ac:spMkLst>
            <pc:docMk/>
            <pc:sldMk cId="767519772" sldId="268"/>
            <ac:spMk id="8473" creationId="{BB3F3D2F-30CF-3CEE-08C4-5A139CB27F3D}"/>
          </ac:spMkLst>
        </pc:spChg>
        <pc:spChg chg="mod">
          <ac:chgData name="One Skill" userId="8d49c830ac36a521" providerId="LiveId" clId="{EA354719-4A8A-47E8-A6A4-79A949610386}" dt="2024-04-18T13:40:59.976" v="3508" actId="27803"/>
          <ac:spMkLst>
            <pc:docMk/>
            <pc:sldMk cId="767519772" sldId="268"/>
            <ac:spMk id="8474" creationId="{7D5CE97A-3D27-AED3-210C-A08FFC4CFA6A}"/>
          </ac:spMkLst>
        </pc:spChg>
        <pc:spChg chg="mod">
          <ac:chgData name="One Skill" userId="8d49c830ac36a521" providerId="LiveId" clId="{EA354719-4A8A-47E8-A6A4-79A949610386}" dt="2024-04-18T13:40:59.976" v="3508" actId="27803"/>
          <ac:spMkLst>
            <pc:docMk/>
            <pc:sldMk cId="767519772" sldId="268"/>
            <ac:spMk id="8475" creationId="{785729CF-3C8A-F610-D8C2-C0C30585C0BD}"/>
          </ac:spMkLst>
        </pc:spChg>
        <pc:spChg chg="mod">
          <ac:chgData name="One Skill" userId="8d49c830ac36a521" providerId="LiveId" clId="{EA354719-4A8A-47E8-A6A4-79A949610386}" dt="2024-04-18T13:40:59.976" v="3508" actId="27803"/>
          <ac:spMkLst>
            <pc:docMk/>
            <pc:sldMk cId="767519772" sldId="268"/>
            <ac:spMk id="8476" creationId="{A60B4B34-A50E-6CF4-8FD4-9395FD1969EA}"/>
          </ac:spMkLst>
        </pc:spChg>
        <pc:spChg chg="mod">
          <ac:chgData name="One Skill" userId="8d49c830ac36a521" providerId="LiveId" clId="{EA354719-4A8A-47E8-A6A4-79A949610386}" dt="2024-04-18T13:40:59.976" v="3508" actId="27803"/>
          <ac:spMkLst>
            <pc:docMk/>
            <pc:sldMk cId="767519772" sldId="268"/>
            <ac:spMk id="8477" creationId="{D29D1C23-19C6-593B-BBDE-054A6DC07CB9}"/>
          </ac:spMkLst>
        </pc:spChg>
        <pc:spChg chg="mod">
          <ac:chgData name="One Skill" userId="8d49c830ac36a521" providerId="LiveId" clId="{EA354719-4A8A-47E8-A6A4-79A949610386}" dt="2024-04-18T13:40:59.976" v="3508" actId="27803"/>
          <ac:spMkLst>
            <pc:docMk/>
            <pc:sldMk cId="767519772" sldId="268"/>
            <ac:spMk id="8478" creationId="{73553EC4-05B0-AFDA-4B4B-CA34C6B8E016}"/>
          </ac:spMkLst>
        </pc:spChg>
        <pc:spChg chg="mod">
          <ac:chgData name="One Skill" userId="8d49c830ac36a521" providerId="LiveId" clId="{EA354719-4A8A-47E8-A6A4-79A949610386}" dt="2024-04-18T13:40:59.976" v="3508" actId="27803"/>
          <ac:spMkLst>
            <pc:docMk/>
            <pc:sldMk cId="767519772" sldId="268"/>
            <ac:spMk id="8479" creationId="{61A097F7-8968-8B3C-2ACC-A30790C06036}"/>
          </ac:spMkLst>
        </pc:spChg>
        <pc:spChg chg="mod">
          <ac:chgData name="One Skill" userId="8d49c830ac36a521" providerId="LiveId" clId="{EA354719-4A8A-47E8-A6A4-79A949610386}" dt="2024-04-18T13:40:59.976" v="3508" actId="27803"/>
          <ac:spMkLst>
            <pc:docMk/>
            <pc:sldMk cId="767519772" sldId="268"/>
            <ac:spMk id="8480" creationId="{4F0FEC30-3239-3F53-C3B0-7B3DFD821B0E}"/>
          </ac:spMkLst>
        </pc:spChg>
        <pc:spChg chg="mod">
          <ac:chgData name="One Skill" userId="8d49c830ac36a521" providerId="LiveId" clId="{EA354719-4A8A-47E8-A6A4-79A949610386}" dt="2024-04-18T13:40:59.976" v="3508" actId="27803"/>
          <ac:spMkLst>
            <pc:docMk/>
            <pc:sldMk cId="767519772" sldId="268"/>
            <ac:spMk id="8481" creationId="{13C2928D-C3C0-0B8D-5FB2-CAE7D03F602F}"/>
          </ac:spMkLst>
        </pc:spChg>
        <pc:spChg chg="mod">
          <ac:chgData name="One Skill" userId="8d49c830ac36a521" providerId="LiveId" clId="{EA354719-4A8A-47E8-A6A4-79A949610386}" dt="2024-04-18T13:40:59.976" v="3508" actId="27803"/>
          <ac:spMkLst>
            <pc:docMk/>
            <pc:sldMk cId="767519772" sldId="268"/>
            <ac:spMk id="8482" creationId="{5C4ADF61-7365-4376-A440-B07691F95AEB}"/>
          </ac:spMkLst>
        </pc:spChg>
        <pc:spChg chg="mod">
          <ac:chgData name="One Skill" userId="8d49c830ac36a521" providerId="LiveId" clId="{EA354719-4A8A-47E8-A6A4-79A949610386}" dt="2024-04-18T13:40:59.976" v="3508" actId="27803"/>
          <ac:spMkLst>
            <pc:docMk/>
            <pc:sldMk cId="767519772" sldId="268"/>
            <ac:spMk id="8483" creationId="{D09525E6-B040-9564-B38A-8FDC0E026882}"/>
          </ac:spMkLst>
        </pc:spChg>
        <pc:spChg chg="mod">
          <ac:chgData name="One Skill" userId="8d49c830ac36a521" providerId="LiveId" clId="{EA354719-4A8A-47E8-A6A4-79A949610386}" dt="2024-04-18T13:40:59.976" v="3508" actId="27803"/>
          <ac:spMkLst>
            <pc:docMk/>
            <pc:sldMk cId="767519772" sldId="268"/>
            <ac:spMk id="8484" creationId="{BC145298-F87E-08EA-5B2E-7511AF371932}"/>
          </ac:spMkLst>
        </pc:spChg>
        <pc:spChg chg="mod">
          <ac:chgData name="One Skill" userId="8d49c830ac36a521" providerId="LiveId" clId="{EA354719-4A8A-47E8-A6A4-79A949610386}" dt="2024-04-18T13:40:59.976" v="3508" actId="27803"/>
          <ac:spMkLst>
            <pc:docMk/>
            <pc:sldMk cId="767519772" sldId="268"/>
            <ac:spMk id="8485" creationId="{149E49C8-FEF3-025D-D07D-07357BA23E90}"/>
          </ac:spMkLst>
        </pc:spChg>
        <pc:spChg chg="mod">
          <ac:chgData name="One Skill" userId="8d49c830ac36a521" providerId="LiveId" clId="{EA354719-4A8A-47E8-A6A4-79A949610386}" dt="2024-04-18T13:40:59.976" v="3508" actId="27803"/>
          <ac:spMkLst>
            <pc:docMk/>
            <pc:sldMk cId="767519772" sldId="268"/>
            <ac:spMk id="8486" creationId="{6E25442F-D7CC-1691-9AC0-EAD4D8A8EBAE}"/>
          </ac:spMkLst>
        </pc:spChg>
        <pc:spChg chg="mod">
          <ac:chgData name="One Skill" userId="8d49c830ac36a521" providerId="LiveId" clId="{EA354719-4A8A-47E8-A6A4-79A949610386}" dt="2024-04-18T13:40:59.976" v="3508" actId="27803"/>
          <ac:spMkLst>
            <pc:docMk/>
            <pc:sldMk cId="767519772" sldId="268"/>
            <ac:spMk id="8487" creationId="{31539D14-CFB5-097E-53D9-64D21AECAA96}"/>
          </ac:spMkLst>
        </pc:spChg>
        <pc:spChg chg="mod">
          <ac:chgData name="One Skill" userId="8d49c830ac36a521" providerId="LiveId" clId="{EA354719-4A8A-47E8-A6A4-79A949610386}" dt="2024-04-18T13:40:59.976" v="3508" actId="27803"/>
          <ac:spMkLst>
            <pc:docMk/>
            <pc:sldMk cId="767519772" sldId="268"/>
            <ac:spMk id="8488" creationId="{F03F83F9-BDCC-63A1-83A8-86040E92FDE7}"/>
          </ac:spMkLst>
        </pc:spChg>
        <pc:spChg chg="mod">
          <ac:chgData name="One Skill" userId="8d49c830ac36a521" providerId="LiveId" clId="{EA354719-4A8A-47E8-A6A4-79A949610386}" dt="2024-04-18T13:40:59.976" v="3508" actId="27803"/>
          <ac:spMkLst>
            <pc:docMk/>
            <pc:sldMk cId="767519772" sldId="268"/>
            <ac:spMk id="8489" creationId="{5416BCBE-317D-9E3B-716B-3A503833AE63}"/>
          </ac:spMkLst>
        </pc:spChg>
        <pc:spChg chg="mod">
          <ac:chgData name="One Skill" userId="8d49c830ac36a521" providerId="LiveId" clId="{EA354719-4A8A-47E8-A6A4-79A949610386}" dt="2024-04-18T13:40:59.976" v="3508" actId="27803"/>
          <ac:spMkLst>
            <pc:docMk/>
            <pc:sldMk cId="767519772" sldId="268"/>
            <ac:spMk id="8490" creationId="{87D0A919-6AA4-8D92-81DE-D25EFB18A374}"/>
          </ac:spMkLst>
        </pc:spChg>
        <pc:spChg chg="mod">
          <ac:chgData name="One Skill" userId="8d49c830ac36a521" providerId="LiveId" clId="{EA354719-4A8A-47E8-A6A4-79A949610386}" dt="2024-04-18T13:40:59.976" v="3508" actId="27803"/>
          <ac:spMkLst>
            <pc:docMk/>
            <pc:sldMk cId="767519772" sldId="268"/>
            <ac:spMk id="8491" creationId="{A75AFD62-4C41-FDA7-FA6E-404EEA65CBDA}"/>
          </ac:spMkLst>
        </pc:spChg>
        <pc:spChg chg="mod">
          <ac:chgData name="One Skill" userId="8d49c830ac36a521" providerId="LiveId" clId="{EA354719-4A8A-47E8-A6A4-79A949610386}" dt="2024-04-18T13:40:59.976" v="3508" actId="27803"/>
          <ac:spMkLst>
            <pc:docMk/>
            <pc:sldMk cId="767519772" sldId="268"/>
            <ac:spMk id="8492" creationId="{E40B6A6F-27FF-AB79-490C-AB7BE2D41559}"/>
          </ac:spMkLst>
        </pc:spChg>
        <pc:spChg chg="mod">
          <ac:chgData name="One Skill" userId="8d49c830ac36a521" providerId="LiveId" clId="{EA354719-4A8A-47E8-A6A4-79A949610386}" dt="2024-04-18T13:40:59.976" v="3508" actId="27803"/>
          <ac:spMkLst>
            <pc:docMk/>
            <pc:sldMk cId="767519772" sldId="268"/>
            <ac:spMk id="8493" creationId="{050618E6-F6C6-C7A7-9479-C484A3AE3D21}"/>
          </ac:spMkLst>
        </pc:spChg>
        <pc:spChg chg="mod">
          <ac:chgData name="One Skill" userId="8d49c830ac36a521" providerId="LiveId" clId="{EA354719-4A8A-47E8-A6A4-79A949610386}" dt="2024-04-18T13:40:59.976" v="3508" actId="27803"/>
          <ac:spMkLst>
            <pc:docMk/>
            <pc:sldMk cId="767519772" sldId="268"/>
            <ac:spMk id="8494" creationId="{46C8FD4F-3C85-AB54-28F3-5769A7549D09}"/>
          </ac:spMkLst>
        </pc:spChg>
        <pc:spChg chg="mod">
          <ac:chgData name="One Skill" userId="8d49c830ac36a521" providerId="LiveId" clId="{EA354719-4A8A-47E8-A6A4-79A949610386}" dt="2024-04-18T13:40:59.976" v="3508" actId="27803"/>
          <ac:spMkLst>
            <pc:docMk/>
            <pc:sldMk cId="767519772" sldId="268"/>
            <ac:spMk id="8495" creationId="{7BE9C2D6-7814-27AC-364E-926C3D3143A5}"/>
          </ac:spMkLst>
        </pc:spChg>
        <pc:spChg chg="mod">
          <ac:chgData name="One Skill" userId="8d49c830ac36a521" providerId="LiveId" clId="{EA354719-4A8A-47E8-A6A4-79A949610386}" dt="2024-04-18T13:40:59.976" v="3508" actId="27803"/>
          <ac:spMkLst>
            <pc:docMk/>
            <pc:sldMk cId="767519772" sldId="268"/>
            <ac:spMk id="8496" creationId="{AB7A41AD-20CA-ACA6-C244-D30A785595E5}"/>
          </ac:spMkLst>
        </pc:spChg>
        <pc:spChg chg="mod">
          <ac:chgData name="One Skill" userId="8d49c830ac36a521" providerId="LiveId" clId="{EA354719-4A8A-47E8-A6A4-79A949610386}" dt="2024-04-18T13:40:59.976" v="3508" actId="27803"/>
          <ac:spMkLst>
            <pc:docMk/>
            <pc:sldMk cId="767519772" sldId="268"/>
            <ac:spMk id="8497" creationId="{798FEB8B-9457-8785-0C94-4DE64A48B7F0}"/>
          </ac:spMkLst>
        </pc:spChg>
        <pc:spChg chg="mod">
          <ac:chgData name="One Skill" userId="8d49c830ac36a521" providerId="LiveId" clId="{EA354719-4A8A-47E8-A6A4-79A949610386}" dt="2024-04-18T13:40:59.976" v="3508" actId="27803"/>
          <ac:spMkLst>
            <pc:docMk/>
            <pc:sldMk cId="767519772" sldId="268"/>
            <ac:spMk id="8498" creationId="{318666ED-0CF1-694A-9E24-7646E13103A0}"/>
          </ac:spMkLst>
        </pc:spChg>
        <pc:spChg chg="mod">
          <ac:chgData name="One Skill" userId="8d49c830ac36a521" providerId="LiveId" clId="{EA354719-4A8A-47E8-A6A4-79A949610386}" dt="2024-04-18T13:40:59.976" v="3508" actId="27803"/>
          <ac:spMkLst>
            <pc:docMk/>
            <pc:sldMk cId="767519772" sldId="268"/>
            <ac:spMk id="8499" creationId="{1C3DE05C-DCA9-FE7A-07A2-EF6A36EB5079}"/>
          </ac:spMkLst>
        </pc:spChg>
        <pc:spChg chg="mod">
          <ac:chgData name="One Skill" userId="8d49c830ac36a521" providerId="LiveId" clId="{EA354719-4A8A-47E8-A6A4-79A949610386}" dt="2024-04-18T13:40:59.976" v="3508" actId="27803"/>
          <ac:spMkLst>
            <pc:docMk/>
            <pc:sldMk cId="767519772" sldId="268"/>
            <ac:spMk id="8500" creationId="{0522479F-2C84-2DEE-ABE3-296E0F52F61C}"/>
          </ac:spMkLst>
        </pc:spChg>
        <pc:spChg chg="mod">
          <ac:chgData name="One Skill" userId="8d49c830ac36a521" providerId="LiveId" clId="{EA354719-4A8A-47E8-A6A4-79A949610386}" dt="2024-04-18T13:40:59.976" v="3508" actId="27803"/>
          <ac:spMkLst>
            <pc:docMk/>
            <pc:sldMk cId="767519772" sldId="268"/>
            <ac:spMk id="8501" creationId="{CB2741BA-2DD8-9AA8-8A7B-118C0281E37E}"/>
          </ac:spMkLst>
        </pc:spChg>
        <pc:spChg chg="mod">
          <ac:chgData name="One Skill" userId="8d49c830ac36a521" providerId="LiveId" clId="{EA354719-4A8A-47E8-A6A4-79A949610386}" dt="2024-04-18T13:40:59.976" v="3508" actId="27803"/>
          <ac:spMkLst>
            <pc:docMk/>
            <pc:sldMk cId="767519772" sldId="268"/>
            <ac:spMk id="8502" creationId="{3756B188-13E9-98FC-17B0-5C0ED426393E}"/>
          </ac:spMkLst>
        </pc:spChg>
        <pc:spChg chg="mod">
          <ac:chgData name="One Skill" userId="8d49c830ac36a521" providerId="LiveId" clId="{EA354719-4A8A-47E8-A6A4-79A949610386}" dt="2024-04-18T13:40:59.976" v="3508" actId="27803"/>
          <ac:spMkLst>
            <pc:docMk/>
            <pc:sldMk cId="767519772" sldId="268"/>
            <ac:spMk id="8503" creationId="{563E523F-1925-61DD-FAA4-11F28B6F4EED}"/>
          </ac:spMkLst>
        </pc:spChg>
        <pc:spChg chg="mod">
          <ac:chgData name="One Skill" userId="8d49c830ac36a521" providerId="LiveId" clId="{EA354719-4A8A-47E8-A6A4-79A949610386}" dt="2024-04-18T13:40:59.976" v="3508" actId="27803"/>
          <ac:spMkLst>
            <pc:docMk/>
            <pc:sldMk cId="767519772" sldId="268"/>
            <ac:spMk id="8504" creationId="{CECF8D2C-EEEA-024E-5714-B1BA3ADFD5A7}"/>
          </ac:spMkLst>
        </pc:spChg>
        <pc:spChg chg="mod">
          <ac:chgData name="One Skill" userId="8d49c830ac36a521" providerId="LiveId" clId="{EA354719-4A8A-47E8-A6A4-79A949610386}" dt="2024-04-18T13:40:59.976" v="3508" actId="27803"/>
          <ac:spMkLst>
            <pc:docMk/>
            <pc:sldMk cId="767519772" sldId="268"/>
            <ac:spMk id="8505" creationId="{11313B92-372E-59BB-6A33-A2D1E62C1B49}"/>
          </ac:spMkLst>
        </pc:spChg>
        <pc:spChg chg="mod">
          <ac:chgData name="One Skill" userId="8d49c830ac36a521" providerId="LiveId" clId="{EA354719-4A8A-47E8-A6A4-79A949610386}" dt="2024-04-18T13:40:59.976" v="3508" actId="27803"/>
          <ac:spMkLst>
            <pc:docMk/>
            <pc:sldMk cId="767519772" sldId="268"/>
            <ac:spMk id="8506" creationId="{8A02609E-DAF4-BE25-79E5-0F97A26D4FAC}"/>
          </ac:spMkLst>
        </pc:spChg>
        <pc:spChg chg="mod">
          <ac:chgData name="One Skill" userId="8d49c830ac36a521" providerId="LiveId" clId="{EA354719-4A8A-47E8-A6A4-79A949610386}" dt="2024-04-18T13:40:59.976" v="3508" actId="27803"/>
          <ac:spMkLst>
            <pc:docMk/>
            <pc:sldMk cId="767519772" sldId="268"/>
            <ac:spMk id="8507" creationId="{319CB97B-CB47-DADA-60E0-7B9FF765A1D8}"/>
          </ac:spMkLst>
        </pc:spChg>
        <pc:spChg chg="mod">
          <ac:chgData name="One Skill" userId="8d49c830ac36a521" providerId="LiveId" clId="{EA354719-4A8A-47E8-A6A4-79A949610386}" dt="2024-04-18T13:40:59.976" v="3508" actId="27803"/>
          <ac:spMkLst>
            <pc:docMk/>
            <pc:sldMk cId="767519772" sldId="268"/>
            <ac:spMk id="8508" creationId="{94C38236-A92E-7E42-5704-F13D0B97AC63}"/>
          </ac:spMkLst>
        </pc:spChg>
        <pc:spChg chg="mod">
          <ac:chgData name="One Skill" userId="8d49c830ac36a521" providerId="LiveId" clId="{EA354719-4A8A-47E8-A6A4-79A949610386}" dt="2024-04-18T13:40:59.976" v="3508" actId="27803"/>
          <ac:spMkLst>
            <pc:docMk/>
            <pc:sldMk cId="767519772" sldId="268"/>
            <ac:spMk id="8509" creationId="{1B17937E-1DFC-B080-AB1B-85D69F0A5821}"/>
          </ac:spMkLst>
        </pc:spChg>
        <pc:spChg chg="mod">
          <ac:chgData name="One Skill" userId="8d49c830ac36a521" providerId="LiveId" clId="{EA354719-4A8A-47E8-A6A4-79A949610386}" dt="2024-04-18T13:40:59.976" v="3508" actId="27803"/>
          <ac:spMkLst>
            <pc:docMk/>
            <pc:sldMk cId="767519772" sldId="268"/>
            <ac:spMk id="8510" creationId="{222DBB04-1578-4859-9FC7-75F4E5A57C0E}"/>
          </ac:spMkLst>
        </pc:spChg>
        <pc:spChg chg="mod">
          <ac:chgData name="One Skill" userId="8d49c830ac36a521" providerId="LiveId" clId="{EA354719-4A8A-47E8-A6A4-79A949610386}" dt="2024-04-18T13:40:59.976" v="3508" actId="27803"/>
          <ac:spMkLst>
            <pc:docMk/>
            <pc:sldMk cId="767519772" sldId="268"/>
            <ac:spMk id="8511" creationId="{A724E198-24CA-F3D2-9020-C4EC265CBA11}"/>
          </ac:spMkLst>
        </pc:spChg>
        <pc:spChg chg="mod">
          <ac:chgData name="One Skill" userId="8d49c830ac36a521" providerId="LiveId" clId="{EA354719-4A8A-47E8-A6A4-79A949610386}" dt="2024-04-18T13:40:59.976" v="3508" actId="27803"/>
          <ac:spMkLst>
            <pc:docMk/>
            <pc:sldMk cId="767519772" sldId="268"/>
            <ac:spMk id="8512" creationId="{DC0131B6-A050-ECF1-7603-DA199F97C071}"/>
          </ac:spMkLst>
        </pc:spChg>
        <pc:spChg chg="mod">
          <ac:chgData name="One Skill" userId="8d49c830ac36a521" providerId="LiveId" clId="{EA354719-4A8A-47E8-A6A4-79A949610386}" dt="2024-04-18T13:40:59.976" v="3508" actId="27803"/>
          <ac:spMkLst>
            <pc:docMk/>
            <pc:sldMk cId="767519772" sldId="268"/>
            <ac:spMk id="8513" creationId="{2B074C1E-519F-55FC-7419-B5A3778B4BA7}"/>
          </ac:spMkLst>
        </pc:spChg>
        <pc:spChg chg="mod">
          <ac:chgData name="One Skill" userId="8d49c830ac36a521" providerId="LiveId" clId="{EA354719-4A8A-47E8-A6A4-79A949610386}" dt="2024-04-18T13:40:59.976" v="3508" actId="27803"/>
          <ac:spMkLst>
            <pc:docMk/>
            <pc:sldMk cId="767519772" sldId="268"/>
            <ac:spMk id="8514" creationId="{CF1979E1-2CC2-6F6D-6831-72003ED1FFEA}"/>
          </ac:spMkLst>
        </pc:spChg>
        <pc:spChg chg="mod">
          <ac:chgData name="One Skill" userId="8d49c830ac36a521" providerId="LiveId" clId="{EA354719-4A8A-47E8-A6A4-79A949610386}" dt="2024-04-18T13:40:59.976" v="3508" actId="27803"/>
          <ac:spMkLst>
            <pc:docMk/>
            <pc:sldMk cId="767519772" sldId="268"/>
            <ac:spMk id="8515" creationId="{2B624310-863C-B619-9E48-DBB899F486B5}"/>
          </ac:spMkLst>
        </pc:spChg>
        <pc:spChg chg="mod">
          <ac:chgData name="One Skill" userId="8d49c830ac36a521" providerId="LiveId" clId="{EA354719-4A8A-47E8-A6A4-79A949610386}" dt="2024-04-18T13:40:59.976" v="3508" actId="27803"/>
          <ac:spMkLst>
            <pc:docMk/>
            <pc:sldMk cId="767519772" sldId="268"/>
            <ac:spMk id="8516" creationId="{431923EF-5473-A8D7-8F8D-5C3800C01500}"/>
          </ac:spMkLst>
        </pc:spChg>
        <pc:spChg chg="mod">
          <ac:chgData name="One Skill" userId="8d49c830ac36a521" providerId="LiveId" clId="{EA354719-4A8A-47E8-A6A4-79A949610386}" dt="2024-04-18T13:40:59.976" v="3508" actId="27803"/>
          <ac:spMkLst>
            <pc:docMk/>
            <pc:sldMk cId="767519772" sldId="268"/>
            <ac:spMk id="8517" creationId="{A45E21E8-AB17-B9AB-599F-723AF269AA08}"/>
          </ac:spMkLst>
        </pc:spChg>
        <pc:spChg chg="mod">
          <ac:chgData name="One Skill" userId="8d49c830ac36a521" providerId="LiveId" clId="{EA354719-4A8A-47E8-A6A4-79A949610386}" dt="2024-04-18T13:40:59.976" v="3508" actId="27803"/>
          <ac:spMkLst>
            <pc:docMk/>
            <pc:sldMk cId="767519772" sldId="268"/>
            <ac:spMk id="8518" creationId="{4A973456-7616-1322-29FF-31FC838857C3}"/>
          </ac:spMkLst>
        </pc:spChg>
        <pc:spChg chg="mod">
          <ac:chgData name="One Skill" userId="8d49c830ac36a521" providerId="LiveId" clId="{EA354719-4A8A-47E8-A6A4-79A949610386}" dt="2024-04-18T13:40:59.976" v="3508" actId="27803"/>
          <ac:spMkLst>
            <pc:docMk/>
            <pc:sldMk cId="767519772" sldId="268"/>
            <ac:spMk id="8519" creationId="{4D113711-79B9-7E24-B792-7D82893A9D50}"/>
          </ac:spMkLst>
        </pc:spChg>
        <pc:spChg chg="mod">
          <ac:chgData name="One Skill" userId="8d49c830ac36a521" providerId="LiveId" clId="{EA354719-4A8A-47E8-A6A4-79A949610386}" dt="2024-04-18T13:40:59.976" v="3508" actId="27803"/>
          <ac:spMkLst>
            <pc:docMk/>
            <pc:sldMk cId="767519772" sldId="268"/>
            <ac:spMk id="8520" creationId="{7FD4EBFF-5768-D0F3-78B1-72677D98F8D4}"/>
          </ac:spMkLst>
        </pc:spChg>
        <pc:spChg chg="mod">
          <ac:chgData name="One Skill" userId="8d49c830ac36a521" providerId="LiveId" clId="{EA354719-4A8A-47E8-A6A4-79A949610386}" dt="2024-04-18T13:40:59.976" v="3508" actId="27803"/>
          <ac:spMkLst>
            <pc:docMk/>
            <pc:sldMk cId="767519772" sldId="268"/>
            <ac:spMk id="8521" creationId="{C3F46EA1-1CD6-A39D-AE9B-264DCEA8E9E4}"/>
          </ac:spMkLst>
        </pc:spChg>
        <pc:spChg chg="mod">
          <ac:chgData name="One Skill" userId="8d49c830ac36a521" providerId="LiveId" clId="{EA354719-4A8A-47E8-A6A4-79A949610386}" dt="2024-04-18T13:40:59.976" v="3508" actId="27803"/>
          <ac:spMkLst>
            <pc:docMk/>
            <pc:sldMk cId="767519772" sldId="268"/>
            <ac:spMk id="8522" creationId="{DA61412E-1A45-2CF4-997D-6ECE3E66E124}"/>
          </ac:spMkLst>
        </pc:spChg>
        <pc:spChg chg="mod">
          <ac:chgData name="One Skill" userId="8d49c830ac36a521" providerId="LiveId" clId="{EA354719-4A8A-47E8-A6A4-79A949610386}" dt="2024-04-18T13:40:59.976" v="3508" actId="27803"/>
          <ac:spMkLst>
            <pc:docMk/>
            <pc:sldMk cId="767519772" sldId="268"/>
            <ac:spMk id="8523" creationId="{12B1EF7A-0718-B44C-C5CC-E4384D3FDA65}"/>
          </ac:spMkLst>
        </pc:spChg>
        <pc:spChg chg="mod">
          <ac:chgData name="One Skill" userId="8d49c830ac36a521" providerId="LiveId" clId="{EA354719-4A8A-47E8-A6A4-79A949610386}" dt="2024-04-18T13:40:59.976" v="3508" actId="27803"/>
          <ac:spMkLst>
            <pc:docMk/>
            <pc:sldMk cId="767519772" sldId="268"/>
            <ac:spMk id="8524" creationId="{EF5743B6-0DC3-357D-D4BC-AE4ADCB2BF41}"/>
          </ac:spMkLst>
        </pc:spChg>
        <pc:spChg chg="mod">
          <ac:chgData name="One Skill" userId="8d49c830ac36a521" providerId="LiveId" clId="{EA354719-4A8A-47E8-A6A4-79A949610386}" dt="2024-04-18T13:40:59.976" v="3508" actId="27803"/>
          <ac:spMkLst>
            <pc:docMk/>
            <pc:sldMk cId="767519772" sldId="268"/>
            <ac:spMk id="8525" creationId="{80815374-E9B4-EF60-F831-664C252D08D4}"/>
          </ac:spMkLst>
        </pc:spChg>
        <pc:spChg chg="mod">
          <ac:chgData name="One Skill" userId="8d49c830ac36a521" providerId="LiveId" clId="{EA354719-4A8A-47E8-A6A4-79A949610386}" dt="2024-04-18T13:40:59.976" v="3508" actId="27803"/>
          <ac:spMkLst>
            <pc:docMk/>
            <pc:sldMk cId="767519772" sldId="268"/>
            <ac:spMk id="8526" creationId="{49C2EA54-1069-F22D-B7DA-AEE4760D0CF6}"/>
          </ac:spMkLst>
        </pc:spChg>
        <pc:spChg chg="mod">
          <ac:chgData name="One Skill" userId="8d49c830ac36a521" providerId="LiveId" clId="{EA354719-4A8A-47E8-A6A4-79A949610386}" dt="2024-04-18T13:40:59.976" v="3508" actId="27803"/>
          <ac:spMkLst>
            <pc:docMk/>
            <pc:sldMk cId="767519772" sldId="268"/>
            <ac:spMk id="8527" creationId="{290B3230-61B5-ED72-1971-987DA662DE70}"/>
          </ac:spMkLst>
        </pc:spChg>
        <pc:spChg chg="mod">
          <ac:chgData name="One Skill" userId="8d49c830ac36a521" providerId="LiveId" clId="{EA354719-4A8A-47E8-A6A4-79A949610386}" dt="2024-04-18T13:40:59.976" v="3508" actId="27803"/>
          <ac:spMkLst>
            <pc:docMk/>
            <pc:sldMk cId="767519772" sldId="268"/>
            <ac:spMk id="8528" creationId="{1E515DF7-65A7-702A-38D5-92331BFCDF90}"/>
          </ac:spMkLst>
        </pc:spChg>
        <pc:spChg chg="mod">
          <ac:chgData name="One Skill" userId="8d49c830ac36a521" providerId="LiveId" clId="{EA354719-4A8A-47E8-A6A4-79A949610386}" dt="2024-04-18T13:40:59.976" v="3508" actId="27803"/>
          <ac:spMkLst>
            <pc:docMk/>
            <pc:sldMk cId="767519772" sldId="268"/>
            <ac:spMk id="8529" creationId="{1AC0CDC7-DD01-4FC9-B5C6-1F62E34A5E6F}"/>
          </ac:spMkLst>
        </pc:spChg>
        <pc:spChg chg="mod">
          <ac:chgData name="One Skill" userId="8d49c830ac36a521" providerId="LiveId" clId="{EA354719-4A8A-47E8-A6A4-79A949610386}" dt="2024-04-18T13:40:59.976" v="3508" actId="27803"/>
          <ac:spMkLst>
            <pc:docMk/>
            <pc:sldMk cId="767519772" sldId="268"/>
            <ac:spMk id="8530" creationId="{9474665D-9A60-1C3D-3A81-C8DEC5B7C79E}"/>
          </ac:spMkLst>
        </pc:spChg>
        <pc:spChg chg="mod">
          <ac:chgData name="One Skill" userId="8d49c830ac36a521" providerId="LiveId" clId="{EA354719-4A8A-47E8-A6A4-79A949610386}" dt="2024-04-18T13:40:59.976" v="3508" actId="27803"/>
          <ac:spMkLst>
            <pc:docMk/>
            <pc:sldMk cId="767519772" sldId="268"/>
            <ac:spMk id="8531" creationId="{3FF85C79-1784-CEAE-7747-F8E4CC7A4C16}"/>
          </ac:spMkLst>
        </pc:spChg>
        <pc:spChg chg="mod">
          <ac:chgData name="One Skill" userId="8d49c830ac36a521" providerId="LiveId" clId="{EA354719-4A8A-47E8-A6A4-79A949610386}" dt="2024-04-18T13:40:59.976" v="3508" actId="27803"/>
          <ac:spMkLst>
            <pc:docMk/>
            <pc:sldMk cId="767519772" sldId="268"/>
            <ac:spMk id="8532" creationId="{76051974-BCEA-1EA1-3098-4DECBFCD979B}"/>
          </ac:spMkLst>
        </pc:spChg>
        <pc:spChg chg="mod">
          <ac:chgData name="One Skill" userId="8d49c830ac36a521" providerId="LiveId" clId="{EA354719-4A8A-47E8-A6A4-79A949610386}" dt="2024-04-18T13:40:59.976" v="3508" actId="27803"/>
          <ac:spMkLst>
            <pc:docMk/>
            <pc:sldMk cId="767519772" sldId="268"/>
            <ac:spMk id="8533" creationId="{65784D2B-9877-05C1-36FA-E3B618F37194}"/>
          </ac:spMkLst>
        </pc:spChg>
        <pc:spChg chg="mod">
          <ac:chgData name="One Skill" userId="8d49c830ac36a521" providerId="LiveId" clId="{EA354719-4A8A-47E8-A6A4-79A949610386}" dt="2024-04-18T13:40:59.976" v="3508" actId="27803"/>
          <ac:spMkLst>
            <pc:docMk/>
            <pc:sldMk cId="767519772" sldId="268"/>
            <ac:spMk id="8534" creationId="{176B9309-8FEC-9F21-2720-4E5B174FC0DC}"/>
          </ac:spMkLst>
        </pc:spChg>
        <pc:spChg chg="mod">
          <ac:chgData name="One Skill" userId="8d49c830ac36a521" providerId="LiveId" clId="{EA354719-4A8A-47E8-A6A4-79A949610386}" dt="2024-04-18T13:40:59.976" v="3508" actId="27803"/>
          <ac:spMkLst>
            <pc:docMk/>
            <pc:sldMk cId="767519772" sldId="268"/>
            <ac:spMk id="8535" creationId="{A6FED1CB-A622-3FC3-CC76-BD36ADC1C797}"/>
          </ac:spMkLst>
        </pc:spChg>
        <pc:spChg chg="mod">
          <ac:chgData name="One Skill" userId="8d49c830ac36a521" providerId="LiveId" clId="{EA354719-4A8A-47E8-A6A4-79A949610386}" dt="2024-04-18T13:40:59.976" v="3508" actId="27803"/>
          <ac:spMkLst>
            <pc:docMk/>
            <pc:sldMk cId="767519772" sldId="268"/>
            <ac:spMk id="8536" creationId="{4613210B-F0EC-456C-1FDB-EE2ACEC9531D}"/>
          </ac:spMkLst>
        </pc:spChg>
        <pc:spChg chg="mod">
          <ac:chgData name="One Skill" userId="8d49c830ac36a521" providerId="LiveId" clId="{EA354719-4A8A-47E8-A6A4-79A949610386}" dt="2024-04-18T13:40:59.976" v="3508" actId="27803"/>
          <ac:spMkLst>
            <pc:docMk/>
            <pc:sldMk cId="767519772" sldId="268"/>
            <ac:spMk id="8537" creationId="{4C858D87-CC69-D8D7-7F4B-824E5C32548C}"/>
          </ac:spMkLst>
        </pc:spChg>
        <pc:spChg chg="mod">
          <ac:chgData name="One Skill" userId="8d49c830ac36a521" providerId="LiveId" clId="{EA354719-4A8A-47E8-A6A4-79A949610386}" dt="2024-04-18T13:40:59.976" v="3508" actId="27803"/>
          <ac:spMkLst>
            <pc:docMk/>
            <pc:sldMk cId="767519772" sldId="268"/>
            <ac:spMk id="8538" creationId="{A894DB67-77D3-9091-7975-C7670BDA8F3A}"/>
          </ac:spMkLst>
        </pc:spChg>
        <pc:spChg chg="mod">
          <ac:chgData name="One Skill" userId="8d49c830ac36a521" providerId="LiveId" clId="{EA354719-4A8A-47E8-A6A4-79A949610386}" dt="2024-04-18T13:40:59.976" v="3508" actId="27803"/>
          <ac:spMkLst>
            <pc:docMk/>
            <pc:sldMk cId="767519772" sldId="268"/>
            <ac:spMk id="8539" creationId="{B906E874-E781-4AE5-CC32-6F378F816C9F}"/>
          </ac:spMkLst>
        </pc:spChg>
        <pc:spChg chg="mod">
          <ac:chgData name="One Skill" userId="8d49c830ac36a521" providerId="LiveId" clId="{EA354719-4A8A-47E8-A6A4-79A949610386}" dt="2024-04-18T13:40:59.976" v="3508" actId="27803"/>
          <ac:spMkLst>
            <pc:docMk/>
            <pc:sldMk cId="767519772" sldId="268"/>
            <ac:spMk id="8540" creationId="{B072ABCC-B2F0-81BB-A047-C7D779C57EBC}"/>
          </ac:spMkLst>
        </pc:spChg>
        <pc:spChg chg="mod">
          <ac:chgData name="One Skill" userId="8d49c830ac36a521" providerId="LiveId" clId="{EA354719-4A8A-47E8-A6A4-79A949610386}" dt="2024-04-18T13:40:59.976" v="3508" actId="27803"/>
          <ac:spMkLst>
            <pc:docMk/>
            <pc:sldMk cId="767519772" sldId="268"/>
            <ac:spMk id="8541" creationId="{61F155FB-8B40-2D6D-45AB-7EBB787D9469}"/>
          </ac:spMkLst>
        </pc:spChg>
        <pc:spChg chg="mod">
          <ac:chgData name="One Skill" userId="8d49c830ac36a521" providerId="LiveId" clId="{EA354719-4A8A-47E8-A6A4-79A949610386}" dt="2024-04-18T13:40:59.976" v="3508" actId="27803"/>
          <ac:spMkLst>
            <pc:docMk/>
            <pc:sldMk cId="767519772" sldId="268"/>
            <ac:spMk id="8542" creationId="{7844F340-2CAD-6FFF-FA54-F64A5DF83E5D}"/>
          </ac:spMkLst>
        </pc:spChg>
        <pc:spChg chg="mod">
          <ac:chgData name="One Skill" userId="8d49c830ac36a521" providerId="LiveId" clId="{EA354719-4A8A-47E8-A6A4-79A949610386}" dt="2024-04-18T13:40:59.976" v="3508" actId="27803"/>
          <ac:spMkLst>
            <pc:docMk/>
            <pc:sldMk cId="767519772" sldId="268"/>
            <ac:spMk id="8543" creationId="{FDB89D0D-A8B2-D3CF-F234-8B642DA14B44}"/>
          </ac:spMkLst>
        </pc:spChg>
        <pc:spChg chg="mod">
          <ac:chgData name="One Skill" userId="8d49c830ac36a521" providerId="LiveId" clId="{EA354719-4A8A-47E8-A6A4-79A949610386}" dt="2024-04-18T13:40:59.976" v="3508" actId="27803"/>
          <ac:spMkLst>
            <pc:docMk/>
            <pc:sldMk cId="767519772" sldId="268"/>
            <ac:spMk id="8544" creationId="{6B3303D1-B278-0DD6-52D7-0536D2F9FC61}"/>
          </ac:spMkLst>
        </pc:spChg>
        <pc:spChg chg="mod">
          <ac:chgData name="One Skill" userId="8d49c830ac36a521" providerId="LiveId" clId="{EA354719-4A8A-47E8-A6A4-79A949610386}" dt="2024-04-18T13:40:59.976" v="3508" actId="27803"/>
          <ac:spMkLst>
            <pc:docMk/>
            <pc:sldMk cId="767519772" sldId="268"/>
            <ac:spMk id="8545" creationId="{D5346693-39D0-223E-C668-C4C35D013FC8}"/>
          </ac:spMkLst>
        </pc:spChg>
        <pc:spChg chg="mod">
          <ac:chgData name="One Skill" userId="8d49c830ac36a521" providerId="LiveId" clId="{EA354719-4A8A-47E8-A6A4-79A949610386}" dt="2024-04-18T13:40:59.976" v="3508" actId="27803"/>
          <ac:spMkLst>
            <pc:docMk/>
            <pc:sldMk cId="767519772" sldId="268"/>
            <ac:spMk id="8546" creationId="{FA12FE1D-F147-22C2-DCCD-65BE305398EB}"/>
          </ac:spMkLst>
        </pc:spChg>
        <pc:spChg chg="mod">
          <ac:chgData name="One Skill" userId="8d49c830ac36a521" providerId="LiveId" clId="{EA354719-4A8A-47E8-A6A4-79A949610386}" dt="2024-04-18T13:40:59.976" v="3508" actId="27803"/>
          <ac:spMkLst>
            <pc:docMk/>
            <pc:sldMk cId="767519772" sldId="268"/>
            <ac:spMk id="8547" creationId="{D7919F0C-EF87-9D05-3AA3-470AE2C8D181}"/>
          </ac:spMkLst>
        </pc:spChg>
        <pc:spChg chg="mod">
          <ac:chgData name="One Skill" userId="8d49c830ac36a521" providerId="LiveId" clId="{EA354719-4A8A-47E8-A6A4-79A949610386}" dt="2024-04-18T13:40:59.976" v="3508" actId="27803"/>
          <ac:spMkLst>
            <pc:docMk/>
            <pc:sldMk cId="767519772" sldId="268"/>
            <ac:spMk id="8548" creationId="{06002B38-E75B-FBE3-4225-9783B818653F}"/>
          </ac:spMkLst>
        </pc:spChg>
        <pc:spChg chg="mod">
          <ac:chgData name="One Skill" userId="8d49c830ac36a521" providerId="LiveId" clId="{EA354719-4A8A-47E8-A6A4-79A949610386}" dt="2024-04-18T13:40:59.976" v="3508" actId="27803"/>
          <ac:spMkLst>
            <pc:docMk/>
            <pc:sldMk cId="767519772" sldId="268"/>
            <ac:spMk id="8549" creationId="{DCBF0FCB-1977-D0A5-F260-627B1BA6E979}"/>
          </ac:spMkLst>
        </pc:spChg>
        <pc:spChg chg="mod">
          <ac:chgData name="One Skill" userId="8d49c830ac36a521" providerId="LiveId" clId="{EA354719-4A8A-47E8-A6A4-79A949610386}" dt="2024-04-18T13:40:59.976" v="3508" actId="27803"/>
          <ac:spMkLst>
            <pc:docMk/>
            <pc:sldMk cId="767519772" sldId="268"/>
            <ac:spMk id="8550" creationId="{4F79E519-0D48-8E1A-A5EC-45B26B94E979}"/>
          </ac:spMkLst>
        </pc:spChg>
        <pc:spChg chg="mod">
          <ac:chgData name="One Skill" userId="8d49c830ac36a521" providerId="LiveId" clId="{EA354719-4A8A-47E8-A6A4-79A949610386}" dt="2024-04-18T13:40:59.976" v="3508" actId="27803"/>
          <ac:spMkLst>
            <pc:docMk/>
            <pc:sldMk cId="767519772" sldId="268"/>
            <ac:spMk id="8551" creationId="{A7E5BF64-2B7E-579B-1708-121F8D5157CB}"/>
          </ac:spMkLst>
        </pc:spChg>
        <pc:spChg chg="mod">
          <ac:chgData name="One Skill" userId="8d49c830ac36a521" providerId="LiveId" clId="{EA354719-4A8A-47E8-A6A4-79A949610386}" dt="2024-04-18T13:40:59.976" v="3508" actId="27803"/>
          <ac:spMkLst>
            <pc:docMk/>
            <pc:sldMk cId="767519772" sldId="268"/>
            <ac:spMk id="8552" creationId="{588ECB74-C0F3-9CF8-1BCB-9A59FECC7A9C}"/>
          </ac:spMkLst>
        </pc:spChg>
        <pc:spChg chg="mod">
          <ac:chgData name="One Skill" userId="8d49c830ac36a521" providerId="LiveId" clId="{EA354719-4A8A-47E8-A6A4-79A949610386}" dt="2024-04-18T13:40:59.976" v="3508" actId="27803"/>
          <ac:spMkLst>
            <pc:docMk/>
            <pc:sldMk cId="767519772" sldId="268"/>
            <ac:spMk id="8553" creationId="{8164D4CC-AE8F-5449-1A3B-696BF443E6E6}"/>
          </ac:spMkLst>
        </pc:spChg>
        <pc:spChg chg="mod">
          <ac:chgData name="One Skill" userId="8d49c830ac36a521" providerId="LiveId" clId="{EA354719-4A8A-47E8-A6A4-79A949610386}" dt="2024-04-18T13:40:59.976" v="3508" actId="27803"/>
          <ac:spMkLst>
            <pc:docMk/>
            <pc:sldMk cId="767519772" sldId="268"/>
            <ac:spMk id="8554" creationId="{C8FF3755-B906-A53C-1195-075A17CC194D}"/>
          </ac:spMkLst>
        </pc:spChg>
        <pc:spChg chg="mod">
          <ac:chgData name="One Skill" userId="8d49c830ac36a521" providerId="LiveId" clId="{EA354719-4A8A-47E8-A6A4-79A949610386}" dt="2024-04-18T13:40:59.976" v="3508" actId="27803"/>
          <ac:spMkLst>
            <pc:docMk/>
            <pc:sldMk cId="767519772" sldId="268"/>
            <ac:spMk id="8555" creationId="{EE4E874E-FED7-1824-2E60-3E37DB1A2315}"/>
          </ac:spMkLst>
        </pc:spChg>
        <pc:spChg chg="mod">
          <ac:chgData name="One Skill" userId="8d49c830ac36a521" providerId="LiveId" clId="{EA354719-4A8A-47E8-A6A4-79A949610386}" dt="2024-04-18T13:40:59.976" v="3508" actId="27803"/>
          <ac:spMkLst>
            <pc:docMk/>
            <pc:sldMk cId="767519772" sldId="268"/>
            <ac:spMk id="8556" creationId="{6FCDA9F6-A487-DBC9-01E0-3F2DC8CE6054}"/>
          </ac:spMkLst>
        </pc:spChg>
        <pc:spChg chg="mod">
          <ac:chgData name="One Skill" userId="8d49c830ac36a521" providerId="LiveId" clId="{EA354719-4A8A-47E8-A6A4-79A949610386}" dt="2024-04-18T13:40:59.976" v="3508" actId="27803"/>
          <ac:spMkLst>
            <pc:docMk/>
            <pc:sldMk cId="767519772" sldId="268"/>
            <ac:spMk id="8557" creationId="{C4E05024-9E35-7858-33C7-8008DF6F683A}"/>
          </ac:spMkLst>
        </pc:spChg>
        <pc:spChg chg="mod">
          <ac:chgData name="One Skill" userId="8d49c830ac36a521" providerId="LiveId" clId="{EA354719-4A8A-47E8-A6A4-79A949610386}" dt="2024-04-18T13:40:59.976" v="3508" actId="27803"/>
          <ac:spMkLst>
            <pc:docMk/>
            <pc:sldMk cId="767519772" sldId="268"/>
            <ac:spMk id="8558" creationId="{EF89C343-6AF0-B686-837B-EEB27742FD51}"/>
          </ac:spMkLst>
        </pc:spChg>
        <pc:spChg chg="mod">
          <ac:chgData name="One Skill" userId="8d49c830ac36a521" providerId="LiveId" clId="{EA354719-4A8A-47E8-A6A4-79A949610386}" dt="2024-04-18T13:40:59.976" v="3508" actId="27803"/>
          <ac:spMkLst>
            <pc:docMk/>
            <pc:sldMk cId="767519772" sldId="268"/>
            <ac:spMk id="8559" creationId="{2E40B698-B320-641C-7AE1-7875601F0ED2}"/>
          </ac:spMkLst>
        </pc:spChg>
        <pc:spChg chg="mod">
          <ac:chgData name="One Skill" userId="8d49c830ac36a521" providerId="LiveId" clId="{EA354719-4A8A-47E8-A6A4-79A949610386}" dt="2024-04-18T13:40:59.976" v="3508" actId="27803"/>
          <ac:spMkLst>
            <pc:docMk/>
            <pc:sldMk cId="767519772" sldId="268"/>
            <ac:spMk id="8560" creationId="{AA54EB22-B296-995C-B28E-12E30C5AA4F9}"/>
          </ac:spMkLst>
        </pc:spChg>
        <pc:spChg chg="mod">
          <ac:chgData name="One Skill" userId="8d49c830ac36a521" providerId="LiveId" clId="{EA354719-4A8A-47E8-A6A4-79A949610386}" dt="2024-04-18T13:40:59.976" v="3508" actId="27803"/>
          <ac:spMkLst>
            <pc:docMk/>
            <pc:sldMk cId="767519772" sldId="268"/>
            <ac:spMk id="8561" creationId="{2B8BD388-02F3-D5D4-FC37-22A3ECB73EC7}"/>
          </ac:spMkLst>
        </pc:spChg>
        <pc:spChg chg="mod">
          <ac:chgData name="One Skill" userId="8d49c830ac36a521" providerId="LiveId" clId="{EA354719-4A8A-47E8-A6A4-79A949610386}" dt="2024-04-18T13:40:59.976" v="3508" actId="27803"/>
          <ac:spMkLst>
            <pc:docMk/>
            <pc:sldMk cId="767519772" sldId="268"/>
            <ac:spMk id="8562" creationId="{DA496983-12A7-9E57-19FE-6CF140E0AC8F}"/>
          </ac:spMkLst>
        </pc:spChg>
        <pc:spChg chg="mod">
          <ac:chgData name="One Skill" userId="8d49c830ac36a521" providerId="LiveId" clId="{EA354719-4A8A-47E8-A6A4-79A949610386}" dt="2024-04-18T13:40:59.976" v="3508" actId="27803"/>
          <ac:spMkLst>
            <pc:docMk/>
            <pc:sldMk cId="767519772" sldId="268"/>
            <ac:spMk id="8563" creationId="{CB96C254-D6D9-024F-D4B1-CF9807D320FA}"/>
          </ac:spMkLst>
        </pc:spChg>
        <pc:spChg chg="mod">
          <ac:chgData name="One Skill" userId="8d49c830ac36a521" providerId="LiveId" clId="{EA354719-4A8A-47E8-A6A4-79A949610386}" dt="2024-04-18T13:40:59.976" v="3508" actId="27803"/>
          <ac:spMkLst>
            <pc:docMk/>
            <pc:sldMk cId="767519772" sldId="268"/>
            <ac:spMk id="8564" creationId="{FF0233B0-244F-D9AE-AE8B-C8E550D7AC62}"/>
          </ac:spMkLst>
        </pc:spChg>
        <pc:spChg chg="mod">
          <ac:chgData name="One Skill" userId="8d49c830ac36a521" providerId="LiveId" clId="{EA354719-4A8A-47E8-A6A4-79A949610386}" dt="2024-04-18T13:40:59.976" v="3508" actId="27803"/>
          <ac:spMkLst>
            <pc:docMk/>
            <pc:sldMk cId="767519772" sldId="268"/>
            <ac:spMk id="8565" creationId="{8CEC0E29-34CB-62D7-4EE6-D0547E78765B}"/>
          </ac:spMkLst>
        </pc:spChg>
        <pc:spChg chg="mod">
          <ac:chgData name="One Skill" userId="8d49c830ac36a521" providerId="LiveId" clId="{EA354719-4A8A-47E8-A6A4-79A949610386}" dt="2024-04-18T13:40:59.976" v="3508" actId="27803"/>
          <ac:spMkLst>
            <pc:docMk/>
            <pc:sldMk cId="767519772" sldId="268"/>
            <ac:spMk id="8566" creationId="{4A23D095-0D42-D729-F30E-62FC6CBF1B4B}"/>
          </ac:spMkLst>
        </pc:spChg>
        <pc:spChg chg="mod">
          <ac:chgData name="One Skill" userId="8d49c830ac36a521" providerId="LiveId" clId="{EA354719-4A8A-47E8-A6A4-79A949610386}" dt="2024-04-18T13:40:59.976" v="3508" actId="27803"/>
          <ac:spMkLst>
            <pc:docMk/>
            <pc:sldMk cId="767519772" sldId="268"/>
            <ac:spMk id="8567" creationId="{6624AD4F-4735-7B18-1589-74CD5ED56222}"/>
          </ac:spMkLst>
        </pc:spChg>
        <pc:spChg chg="mod">
          <ac:chgData name="One Skill" userId="8d49c830ac36a521" providerId="LiveId" clId="{EA354719-4A8A-47E8-A6A4-79A949610386}" dt="2024-04-18T13:40:59.976" v="3508" actId="27803"/>
          <ac:spMkLst>
            <pc:docMk/>
            <pc:sldMk cId="767519772" sldId="268"/>
            <ac:spMk id="8568" creationId="{D480F737-CDEA-FF6E-1F54-2128D81173FD}"/>
          </ac:spMkLst>
        </pc:spChg>
        <pc:spChg chg="mod">
          <ac:chgData name="One Skill" userId="8d49c830ac36a521" providerId="LiveId" clId="{EA354719-4A8A-47E8-A6A4-79A949610386}" dt="2024-04-18T13:40:59.976" v="3508" actId="27803"/>
          <ac:spMkLst>
            <pc:docMk/>
            <pc:sldMk cId="767519772" sldId="268"/>
            <ac:spMk id="8569" creationId="{09011CD0-4F98-DB0D-233B-80C758F13547}"/>
          </ac:spMkLst>
        </pc:spChg>
        <pc:spChg chg="mod">
          <ac:chgData name="One Skill" userId="8d49c830ac36a521" providerId="LiveId" clId="{EA354719-4A8A-47E8-A6A4-79A949610386}" dt="2024-04-18T13:40:59.976" v="3508" actId="27803"/>
          <ac:spMkLst>
            <pc:docMk/>
            <pc:sldMk cId="767519772" sldId="268"/>
            <ac:spMk id="8570" creationId="{E0D9A472-1C84-04FA-FEBC-F88C3190457C}"/>
          </ac:spMkLst>
        </pc:spChg>
        <pc:spChg chg="mod">
          <ac:chgData name="One Skill" userId="8d49c830ac36a521" providerId="LiveId" clId="{EA354719-4A8A-47E8-A6A4-79A949610386}" dt="2024-04-18T13:40:59.976" v="3508" actId="27803"/>
          <ac:spMkLst>
            <pc:docMk/>
            <pc:sldMk cId="767519772" sldId="268"/>
            <ac:spMk id="8571" creationId="{08D07CC0-40EA-5A38-99E2-454297021CFD}"/>
          </ac:spMkLst>
        </pc:spChg>
        <pc:spChg chg="mod">
          <ac:chgData name="One Skill" userId="8d49c830ac36a521" providerId="LiveId" clId="{EA354719-4A8A-47E8-A6A4-79A949610386}" dt="2024-04-18T13:40:59.976" v="3508" actId="27803"/>
          <ac:spMkLst>
            <pc:docMk/>
            <pc:sldMk cId="767519772" sldId="268"/>
            <ac:spMk id="8572" creationId="{DE39594E-9A7D-44D0-E41B-14036C404AFD}"/>
          </ac:spMkLst>
        </pc:spChg>
        <pc:spChg chg="mod">
          <ac:chgData name="One Skill" userId="8d49c830ac36a521" providerId="LiveId" clId="{EA354719-4A8A-47E8-A6A4-79A949610386}" dt="2024-04-18T13:40:59.976" v="3508" actId="27803"/>
          <ac:spMkLst>
            <pc:docMk/>
            <pc:sldMk cId="767519772" sldId="268"/>
            <ac:spMk id="8573" creationId="{5C3D1ECF-E145-5263-5DE4-6EDF8AE8A4B5}"/>
          </ac:spMkLst>
        </pc:spChg>
        <pc:spChg chg="mod">
          <ac:chgData name="One Skill" userId="8d49c830ac36a521" providerId="LiveId" clId="{EA354719-4A8A-47E8-A6A4-79A949610386}" dt="2024-04-18T13:40:59.976" v="3508" actId="27803"/>
          <ac:spMkLst>
            <pc:docMk/>
            <pc:sldMk cId="767519772" sldId="268"/>
            <ac:spMk id="8574" creationId="{A557DDF0-B445-9D01-B3D7-8D63A4BAB459}"/>
          </ac:spMkLst>
        </pc:spChg>
        <pc:spChg chg="mod">
          <ac:chgData name="One Skill" userId="8d49c830ac36a521" providerId="LiveId" clId="{EA354719-4A8A-47E8-A6A4-79A949610386}" dt="2024-04-18T13:40:59.976" v="3508" actId="27803"/>
          <ac:spMkLst>
            <pc:docMk/>
            <pc:sldMk cId="767519772" sldId="268"/>
            <ac:spMk id="8575" creationId="{0F5655B3-0E7B-212E-924B-CC3E1469BFF3}"/>
          </ac:spMkLst>
        </pc:spChg>
        <pc:spChg chg="mod">
          <ac:chgData name="One Skill" userId="8d49c830ac36a521" providerId="LiveId" clId="{EA354719-4A8A-47E8-A6A4-79A949610386}" dt="2024-04-18T13:40:59.976" v="3508" actId="27803"/>
          <ac:spMkLst>
            <pc:docMk/>
            <pc:sldMk cId="767519772" sldId="268"/>
            <ac:spMk id="8576" creationId="{0CFD34FE-BA52-FC63-C728-0FB031D66C3C}"/>
          </ac:spMkLst>
        </pc:spChg>
        <pc:spChg chg="mod">
          <ac:chgData name="One Skill" userId="8d49c830ac36a521" providerId="LiveId" clId="{EA354719-4A8A-47E8-A6A4-79A949610386}" dt="2024-04-18T13:40:59.976" v="3508" actId="27803"/>
          <ac:spMkLst>
            <pc:docMk/>
            <pc:sldMk cId="767519772" sldId="268"/>
            <ac:spMk id="8577" creationId="{688C77A7-F525-586E-431E-083552EDD430}"/>
          </ac:spMkLst>
        </pc:spChg>
        <pc:spChg chg="mod">
          <ac:chgData name="One Skill" userId="8d49c830ac36a521" providerId="LiveId" clId="{EA354719-4A8A-47E8-A6A4-79A949610386}" dt="2024-04-18T13:40:59.976" v="3508" actId="27803"/>
          <ac:spMkLst>
            <pc:docMk/>
            <pc:sldMk cId="767519772" sldId="268"/>
            <ac:spMk id="8578" creationId="{01A65F0B-012B-D719-3B7E-1A3D3B2ABEED}"/>
          </ac:spMkLst>
        </pc:spChg>
        <pc:spChg chg="mod">
          <ac:chgData name="One Skill" userId="8d49c830ac36a521" providerId="LiveId" clId="{EA354719-4A8A-47E8-A6A4-79A949610386}" dt="2024-04-18T13:40:59.976" v="3508" actId="27803"/>
          <ac:spMkLst>
            <pc:docMk/>
            <pc:sldMk cId="767519772" sldId="268"/>
            <ac:spMk id="8579" creationId="{B2B087A0-4314-22BF-8977-8745E6C22EBB}"/>
          </ac:spMkLst>
        </pc:spChg>
        <pc:spChg chg="mod">
          <ac:chgData name="One Skill" userId="8d49c830ac36a521" providerId="LiveId" clId="{EA354719-4A8A-47E8-A6A4-79A949610386}" dt="2024-04-18T13:40:59.976" v="3508" actId="27803"/>
          <ac:spMkLst>
            <pc:docMk/>
            <pc:sldMk cId="767519772" sldId="268"/>
            <ac:spMk id="8580" creationId="{2B3A621C-4705-20C9-20C1-9D85E90C6302}"/>
          </ac:spMkLst>
        </pc:spChg>
        <pc:spChg chg="mod">
          <ac:chgData name="One Skill" userId="8d49c830ac36a521" providerId="LiveId" clId="{EA354719-4A8A-47E8-A6A4-79A949610386}" dt="2024-04-18T13:40:59.976" v="3508" actId="27803"/>
          <ac:spMkLst>
            <pc:docMk/>
            <pc:sldMk cId="767519772" sldId="268"/>
            <ac:spMk id="8581" creationId="{096A0B1D-FD68-8C9D-2992-2DACF8FF3996}"/>
          </ac:spMkLst>
        </pc:spChg>
        <pc:spChg chg="mod">
          <ac:chgData name="One Skill" userId="8d49c830ac36a521" providerId="LiveId" clId="{EA354719-4A8A-47E8-A6A4-79A949610386}" dt="2024-04-18T13:40:59.976" v="3508" actId="27803"/>
          <ac:spMkLst>
            <pc:docMk/>
            <pc:sldMk cId="767519772" sldId="268"/>
            <ac:spMk id="8582" creationId="{C2B83D23-2AD6-B5D1-FF19-1D08466889AB}"/>
          </ac:spMkLst>
        </pc:spChg>
        <pc:spChg chg="mod">
          <ac:chgData name="One Skill" userId="8d49c830ac36a521" providerId="LiveId" clId="{EA354719-4A8A-47E8-A6A4-79A949610386}" dt="2024-04-18T13:40:59.976" v="3508" actId="27803"/>
          <ac:spMkLst>
            <pc:docMk/>
            <pc:sldMk cId="767519772" sldId="268"/>
            <ac:spMk id="8583" creationId="{E342EC8F-CFF5-4E6C-87E2-3187EDF1CF6B}"/>
          </ac:spMkLst>
        </pc:spChg>
        <pc:spChg chg="mod">
          <ac:chgData name="One Skill" userId="8d49c830ac36a521" providerId="LiveId" clId="{EA354719-4A8A-47E8-A6A4-79A949610386}" dt="2024-04-18T13:40:59.976" v="3508" actId="27803"/>
          <ac:spMkLst>
            <pc:docMk/>
            <pc:sldMk cId="767519772" sldId="268"/>
            <ac:spMk id="8584" creationId="{4049B3D9-7DCB-3756-614F-ECD95A81B81F}"/>
          </ac:spMkLst>
        </pc:spChg>
        <pc:spChg chg="mod">
          <ac:chgData name="One Skill" userId="8d49c830ac36a521" providerId="LiveId" clId="{EA354719-4A8A-47E8-A6A4-79A949610386}" dt="2024-04-18T13:40:59.976" v="3508" actId="27803"/>
          <ac:spMkLst>
            <pc:docMk/>
            <pc:sldMk cId="767519772" sldId="268"/>
            <ac:spMk id="8585" creationId="{7CC52AB2-16AB-AF73-5B90-78AAF3BFAC12}"/>
          </ac:spMkLst>
        </pc:spChg>
        <pc:spChg chg="mod">
          <ac:chgData name="One Skill" userId="8d49c830ac36a521" providerId="LiveId" clId="{EA354719-4A8A-47E8-A6A4-79A949610386}" dt="2024-04-18T13:40:59.976" v="3508" actId="27803"/>
          <ac:spMkLst>
            <pc:docMk/>
            <pc:sldMk cId="767519772" sldId="268"/>
            <ac:spMk id="8586" creationId="{AA2DF73C-29FB-9ADD-C91F-32F108F3F109}"/>
          </ac:spMkLst>
        </pc:spChg>
        <pc:spChg chg="mod">
          <ac:chgData name="One Skill" userId="8d49c830ac36a521" providerId="LiveId" clId="{EA354719-4A8A-47E8-A6A4-79A949610386}" dt="2024-04-18T13:40:59.976" v="3508" actId="27803"/>
          <ac:spMkLst>
            <pc:docMk/>
            <pc:sldMk cId="767519772" sldId="268"/>
            <ac:spMk id="8587" creationId="{F4186173-400C-5E8E-28EE-8B7E10A32EBC}"/>
          </ac:spMkLst>
        </pc:spChg>
        <pc:spChg chg="mod">
          <ac:chgData name="One Skill" userId="8d49c830ac36a521" providerId="LiveId" clId="{EA354719-4A8A-47E8-A6A4-79A949610386}" dt="2024-04-18T13:40:59.976" v="3508" actId="27803"/>
          <ac:spMkLst>
            <pc:docMk/>
            <pc:sldMk cId="767519772" sldId="268"/>
            <ac:spMk id="8588" creationId="{8F8154C0-05B9-85D3-B840-612406C041AD}"/>
          </ac:spMkLst>
        </pc:spChg>
        <pc:spChg chg="mod">
          <ac:chgData name="One Skill" userId="8d49c830ac36a521" providerId="LiveId" clId="{EA354719-4A8A-47E8-A6A4-79A949610386}" dt="2024-04-18T13:40:59.976" v="3508" actId="27803"/>
          <ac:spMkLst>
            <pc:docMk/>
            <pc:sldMk cId="767519772" sldId="268"/>
            <ac:spMk id="8589" creationId="{3C8DFF0C-9B24-BAFF-94BB-A3ABD64F11AA}"/>
          </ac:spMkLst>
        </pc:spChg>
        <pc:spChg chg="mod">
          <ac:chgData name="One Skill" userId="8d49c830ac36a521" providerId="LiveId" clId="{EA354719-4A8A-47E8-A6A4-79A949610386}" dt="2024-04-18T13:40:59.976" v="3508" actId="27803"/>
          <ac:spMkLst>
            <pc:docMk/>
            <pc:sldMk cId="767519772" sldId="268"/>
            <ac:spMk id="8590" creationId="{4B3CDBA2-3021-C4B7-4C96-6F151C446855}"/>
          </ac:spMkLst>
        </pc:spChg>
        <pc:spChg chg="mod">
          <ac:chgData name="One Skill" userId="8d49c830ac36a521" providerId="LiveId" clId="{EA354719-4A8A-47E8-A6A4-79A949610386}" dt="2024-04-18T13:40:59.976" v="3508" actId="27803"/>
          <ac:spMkLst>
            <pc:docMk/>
            <pc:sldMk cId="767519772" sldId="268"/>
            <ac:spMk id="8591" creationId="{DC58DCD0-61B3-14C4-CA24-6343E9A57DB3}"/>
          </ac:spMkLst>
        </pc:spChg>
        <pc:spChg chg="mod">
          <ac:chgData name="One Skill" userId="8d49c830ac36a521" providerId="LiveId" clId="{EA354719-4A8A-47E8-A6A4-79A949610386}" dt="2024-04-18T13:40:59.976" v="3508" actId="27803"/>
          <ac:spMkLst>
            <pc:docMk/>
            <pc:sldMk cId="767519772" sldId="268"/>
            <ac:spMk id="8592" creationId="{087A70E3-D749-2E63-C18C-5F11790CA5F4}"/>
          </ac:spMkLst>
        </pc:spChg>
        <pc:spChg chg="mod">
          <ac:chgData name="One Skill" userId="8d49c830ac36a521" providerId="LiveId" clId="{EA354719-4A8A-47E8-A6A4-79A949610386}" dt="2024-04-18T13:40:59.976" v="3508" actId="27803"/>
          <ac:spMkLst>
            <pc:docMk/>
            <pc:sldMk cId="767519772" sldId="268"/>
            <ac:spMk id="8593" creationId="{989D49F8-66BA-556F-4288-8B3FC95BF369}"/>
          </ac:spMkLst>
        </pc:spChg>
        <pc:spChg chg="mod">
          <ac:chgData name="One Skill" userId="8d49c830ac36a521" providerId="LiveId" clId="{EA354719-4A8A-47E8-A6A4-79A949610386}" dt="2024-04-18T13:40:59.976" v="3508" actId="27803"/>
          <ac:spMkLst>
            <pc:docMk/>
            <pc:sldMk cId="767519772" sldId="268"/>
            <ac:spMk id="8594" creationId="{52F3EA71-8CE5-616E-95B9-7C4AA3927CCC}"/>
          </ac:spMkLst>
        </pc:spChg>
        <pc:spChg chg="mod">
          <ac:chgData name="One Skill" userId="8d49c830ac36a521" providerId="LiveId" clId="{EA354719-4A8A-47E8-A6A4-79A949610386}" dt="2024-04-18T13:40:59.976" v="3508" actId="27803"/>
          <ac:spMkLst>
            <pc:docMk/>
            <pc:sldMk cId="767519772" sldId="268"/>
            <ac:spMk id="8595" creationId="{B25AFA0A-911C-585A-FEFB-6A8FAF08476C}"/>
          </ac:spMkLst>
        </pc:spChg>
        <pc:spChg chg="mod">
          <ac:chgData name="One Skill" userId="8d49c830ac36a521" providerId="LiveId" clId="{EA354719-4A8A-47E8-A6A4-79A949610386}" dt="2024-04-18T13:40:59.976" v="3508" actId="27803"/>
          <ac:spMkLst>
            <pc:docMk/>
            <pc:sldMk cId="767519772" sldId="268"/>
            <ac:spMk id="8596" creationId="{76F8D4C3-D291-213B-CBB3-E795F40CD322}"/>
          </ac:spMkLst>
        </pc:spChg>
        <pc:spChg chg="mod">
          <ac:chgData name="One Skill" userId="8d49c830ac36a521" providerId="LiveId" clId="{EA354719-4A8A-47E8-A6A4-79A949610386}" dt="2024-04-18T13:40:59.976" v="3508" actId="27803"/>
          <ac:spMkLst>
            <pc:docMk/>
            <pc:sldMk cId="767519772" sldId="268"/>
            <ac:spMk id="8597" creationId="{1F42EB00-0CC4-D135-264F-0B0FDFB5F2C6}"/>
          </ac:spMkLst>
        </pc:spChg>
        <pc:spChg chg="mod">
          <ac:chgData name="One Skill" userId="8d49c830ac36a521" providerId="LiveId" clId="{EA354719-4A8A-47E8-A6A4-79A949610386}" dt="2024-04-18T13:40:59.976" v="3508" actId="27803"/>
          <ac:spMkLst>
            <pc:docMk/>
            <pc:sldMk cId="767519772" sldId="268"/>
            <ac:spMk id="8598" creationId="{36013DE4-B4E8-68EC-95DD-C5898502593C}"/>
          </ac:spMkLst>
        </pc:spChg>
        <pc:spChg chg="mod">
          <ac:chgData name="One Skill" userId="8d49c830ac36a521" providerId="LiveId" clId="{EA354719-4A8A-47E8-A6A4-79A949610386}" dt="2024-04-18T13:40:59.976" v="3508" actId="27803"/>
          <ac:spMkLst>
            <pc:docMk/>
            <pc:sldMk cId="767519772" sldId="268"/>
            <ac:spMk id="8599" creationId="{3C8FC85B-31B8-CBC3-5DB6-60C739331D2F}"/>
          </ac:spMkLst>
        </pc:spChg>
        <pc:spChg chg="mod">
          <ac:chgData name="One Skill" userId="8d49c830ac36a521" providerId="LiveId" clId="{EA354719-4A8A-47E8-A6A4-79A949610386}" dt="2024-04-18T13:40:59.976" v="3508" actId="27803"/>
          <ac:spMkLst>
            <pc:docMk/>
            <pc:sldMk cId="767519772" sldId="268"/>
            <ac:spMk id="8600" creationId="{FB3E05B8-1C90-DFCE-B85B-D0B5F4AF1D37}"/>
          </ac:spMkLst>
        </pc:spChg>
        <pc:spChg chg="mod">
          <ac:chgData name="One Skill" userId="8d49c830ac36a521" providerId="LiveId" clId="{EA354719-4A8A-47E8-A6A4-79A949610386}" dt="2024-04-18T13:40:59.976" v="3508" actId="27803"/>
          <ac:spMkLst>
            <pc:docMk/>
            <pc:sldMk cId="767519772" sldId="268"/>
            <ac:spMk id="8601" creationId="{50DD79CF-FE4E-5CB4-687D-E66999E9ED63}"/>
          </ac:spMkLst>
        </pc:spChg>
        <pc:spChg chg="mod">
          <ac:chgData name="One Skill" userId="8d49c830ac36a521" providerId="LiveId" clId="{EA354719-4A8A-47E8-A6A4-79A949610386}" dt="2024-04-18T13:40:59.976" v="3508" actId="27803"/>
          <ac:spMkLst>
            <pc:docMk/>
            <pc:sldMk cId="767519772" sldId="268"/>
            <ac:spMk id="8602" creationId="{114296D3-BA63-1DC8-921D-FEC0637DE582}"/>
          </ac:spMkLst>
        </pc:spChg>
        <pc:spChg chg="mod">
          <ac:chgData name="One Skill" userId="8d49c830ac36a521" providerId="LiveId" clId="{EA354719-4A8A-47E8-A6A4-79A949610386}" dt="2024-04-18T13:40:59.976" v="3508" actId="27803"/>
          <ac:spMkLst>
            <pc:docMk/>
            <pc:sldMk cId="767519772" sldId="268"/>
            <ac:spMk id="8603" creationId="{5ED0365B-1957-E559-1E50-CC5E9072A497}"/>
          </ac:spMkLst>
        </pc:spChg>
        <pc:spChg chg="mod">
          <ac:chgData name="One Skill" userId="8d49c830ac36a521" providerId="LiveId" clId="{EA354719-4A8A-47E8-A6A4-79A949610386}" dt="2024-04-18T13:40:59.976" v="3508" actId="27803"/>
          <ac:spMkLst>
            <pc:docMk/>
            <pc:sldMk cId="767519772" sldId="268"/>
            <ac:spMk id="8604" creationId="{92EA78AE-FB40-C4B5-C9A1-DB52E95E13B0}"/>
          </ac:spMkLst>
        </pc:spChg>
        <pc:spChg chg="mod">
          <ac:chgData name="One Skill" userId="8d49c830ac36a521" providerId="LiveId" clId="{EA354719-4A8A-47E8-A6A4-79A949610386}" dt="2024-04-18T13:40:59.976" v="3508" actId="27803"/>
          <ac:spMkLst>
            <pc:docMk/>
            <pc:sldMk cId="767519772" sldId="268"/>
            <ac:spMk id="8605" creationId="{52D7D5DE-0EFE-FBAB-19BF-5243D423EC2A}"/>
          </ac:spMkLst>
        </pc:spChg>
        <pc:spChg chg="mod">
          <ac:chgData name="One Skill" userId="8d49c830ac36a521" providerId="LiveId" clId="{EA354719-4A8A-47E8-A6A4-79A949610386}" dt="2024-04-18T13:40:59.976" v="3508" actId="27803"/>
          <ac:spMkLst>
            <pc:docMk/>
            <pc:sldMk cId="767519772" sldId="268"/>
            <ac:spMk id="8606" creationId="{4425767D-65BB-6DE7-BA68-38ECBFBC01DC}"/>
          </ac:spMkLst>
        </pc:spChg>
        <pc:spChg chg="mod">
          <ac:chgData name="One Skill" userId="8d49c830ac36a521" providerId="LiveId" clId="{EA354719-4A8A-47E8-A6A4-79A949610386}" dt="2024-04-18T13:40:59.976" v="3508" actId="27803"/>
          <ac:spMkLst>
            <pc:docMk/>
            <pc:sldMk cId="767519772" sldId="268"/>
            <ac:spMk id="8607" creationId="{5D17D62E-A292-152F-37AC-B52D1266B96D}"/>
          </ac:spMkLst>
        </pc:spChg>
        <pc:spChg chg="mod">
          <ac:chgData name="One Skill" userId="8d49c830ac36a521" providerId="LiveId" clId="{EA354719-4A8A-47E8-A6A4-79A949610386}" dt="2024-04-18T13:40:59.976" v="3508" actId="27803"/>
          <ac:spMkLst>
            <pc:docMk/>
            <pc:sldMk cId="767519772" sldId="268"/>
            <ac:spMk id="8608" creationId="{61707409-25F4-E7C1-BD84-DFCD82B2B55C}"/>
          </ac:spMkLst>
        </pc:spChg>
        <pc:spChg chg="mod">
          <ac:chgData name="One Skill" userId="8d49c830ac36a521" providerId="LiveId" clId="{EA354719-4A8A-47E8-A6A4-79A949610386}" dt="2024-04-18T13:40:59.976" v="3508" actId="27803"/>
          <ac:spMkLst>
            <pc:docMk/>
            <pc:sldMk cId="767519772" sldId="268"/>
            <ac:spMk id="8609" creationId="{8FB683F1-62D0-5B26-2B57-1140DE005316}"/>
          </ac:spMkLst>
        </pc:spChg>
        <pc:spChg chg="mod">
          <ac:chgData name="One Skill" userId="8d49c830ac36a521" providerId="LiveId" clId="{EA354719-4A8A-47E8-A6A4-79A949610386}" dt="2024-04-18T13:40:59.976" v="3508" actId="27803"/>
          <ac:spMkLst>
            <pc:docMk/>
            <pc:sldMk cId="767519772" sldId="268"/>
            <ac:spMk id="8610" creationId="{86F0F71E-4485-AB45-8826-11D3D90EB9F8}"/>
          </ac:spMkLst>
        </pc:spChg>
        <pc:spChg chg="mod">
          <ac:chgData name="One Skill" userId="8d49c830ac36a521" providerId="LiveId" clId="{EA354719-4A8A-47E8-A6A4-79A949610386}" dt="2024-04-18T13:40:59.976" v="3508" actId="27803"/>
          <ac:spMkLst>
            <pc:docMk/>
            <pc:sldMk cId="767519772" sldId="268"/>
            <ac:spMk id="8611" creationId="{E8AD0515-20D0-8032-DEDC-05C224AF06DF}"/>
          </ac:spMkLst>
        </pc:spChg>
        <pc:spChg chg="mod">
          <ac:chgData name="One Skill" userId="8d49c830ac36a521" providerId="LiveId" clId="{EA354719-4A8A-47E8-A6A4-79A949610386}" dt="2024-04-18T13:40:59.976" v="3508" actId="27803"/>
          <ac:spMkLst>
            <pc:docMk/>
            <pc:sldMk cId="767519772" sldId="268"/>
            <ac:spMk id="8612" creationId="{E9A86B65-A3D3-C631-77CD-DCAC7DCF1BDD}"/>
          </ac:spMkLst>
        </pc:spChg>
        <pc:spChg chg="mod">
          <ac:chgData name="One Skill" userId="8d49c830ac36a521" providerId="LiveId" clId="{EA354719-4A8A-47E8-A6A4-79A949610386}" dt="2024-04-18T13:40:59.976" v="3508" actId="27803"/>
          <ac:spMkLst>
            <pc:docMk/>
            <pc:sldMk cId="767519772" sldId="268"/>
            <ac:spMk id="8613" creationId="{641F3E23-B8AF-29CD-27A4-A623DAA03537}"/>
          </ac:spMkLst>
        </pc:spChg>
        <pc:spChg chg="mod">
          <ac:chgData name="One Skill" userId="8d49c830ac36a521" providerId="LiveId" clId="{EA354719-4A8A-47E8-A6A4-79A949610386}" dt="2024-04-18T13:40:59.976" v="3508" actId="27803"/>
          <ac:spMkLst>
            <pc:docMk/>
            <pc:sldMk cId="767519772" sldId="268"/>
            <ac:spMk id="8614" creationId="{99B3AB61-AFC7-E16C-155F-3D44363B1FD5}"/>
          </ac:spMkLst>
        </pc:spChg>
        <pc:spChg chg="mod">
          <ac:chgData name="One Skill" userId="8d49c830ac36a521" providerId="LiveId" clId="{EA354719-4A8A-47E8-A6A4-79A949610386}" dt="2024-04-18T13:40:59.976" v="3508" actId="27803"/>
          <ac:spMkLst>
            <pc:docMk/>
            <pc:sldMk cId="767519772" sldId="268"/>
            <ac:spMk id="8615" creationId="{EA101A62-9499-5869-B7E3-F24E2D9CE95A}"/>
          </ac:spMkLst>
        </pc:spChg>
        <pc:spChg chg="mod">
          <ac:chgData name="One Skill" userId="8d49c830ac36a521" providerId="LiveId" clId="{EA354719-4A8A-47E8-A6A4-79A949610386}" dt="2024-04-18T13:40:59.976" v="3508" actId="27803"/>
          <ac:spMkLst>
            <pc:docMk/>
            <pc:sldMk cId="767519772" sldId="268"/>
            <ac:spMk id="8616" creationId="{B59F9B54-C894-5A05-E160-7B9E2DDDA9EE}"/>
          </ac:spMkLst>
        </pc:spChg>
        <pc:spChg chg="mod">
          <ac:chgData name="One Skill" userId="8d49c830ac36a521" providerId="LiveId" clId="{EA354719-4A8A-47E8-A6A4-79A949610386}" dt="2024-04-18T13:40:59.976" v="3508" actId="27803"/>
          <ac:spMkLst>
            <pc:docMk/>
            <pc:sldMk cId="767519772" sldId="268"/>
            <ac:spMk id="8617" creationId="{C3BF7479-B531-1CAA-8DCD-23FF738E5CA6}"/>
          </ac:spMkLst>
        </pc:spChg>
        <pc:spChg chg="mod">
          <ac:chgData name="One Skill" userId="8d49c830ac36a521" providerId="LiveId" clId="{EA354719-4A8A-47E8-A6A4-79A949610386}" dt="2024-04-18T13:40:59.976" v="3508" actId="27803"/>
          <ac:spMkLst>
            <pc:docMk/>
            <pc:sldMk cId="767519772" sldId="268"/>
            <ac:spMk id="8618" creationId="{EE4F5E82-E416-1337-AD97-C5ABAACF5B08}"/>
          </ac:spMkLst>
        </pc:spChg>
        <pc:spChg chg="mod">
          <ac:chgData name="One Skill" userId="8d49c830ac36a521" providerId="LiveId" clId="{EA354719-4A8A-47E8-A6A4-79A949610386}" dt="2024-04-18T13:40:59.976" v="3508" actId="27803"/>
          <ac:spMkLst>
            <pc:docMk/>
            <pc:sldMk cId="767519772" sldId="268"/>
            <ac:spMk id="8619" creationId="{360C68B8-FD54-41CA-0221-C449544863CF}"/>
          </ac:spMkLst>
        </pc:spChg>
        <pc:spChg chg="mod">
          <ac:chgData name="One Skill" userId="8d49c830ac36a521" providerId="LiveId" clId="{EA354719-4A8A-47E8-A6A4-79A949610386}" dt="2024-04-18T13:40:59.976" v="3508" actId="27803"/>
          <ac:spMkLst>
            <pc:docMk/>
            <pc:sldMk cId="767519772" sldId="268"/>
            <ac:spMk id="8620" creationId="{CCF4D2F6-0677-1E59-2254-46EE4182B9ED}"/>
          </ac:spMkLst>
        </pc:spChg>
        <pc:spChg chg="mod">
          <ac:chgData name="One Skill" userId="8d49c830ac36a521" providerId="LiveId" clId="{EA354719-4A8A-47E8-A6A4-79A949610386}" dt="2024-04-18T13:40:59.976" v="3508" actId="27803"/>
          <ac:spMkLst>
            <pc:docMk/>
            <pc:sldMk cId="767519772" sldId="268"/>
            <ac:spMk id="8621" creationId="{69FDD9E5-F0E9-BAB5-45CE-76E81A2E9CB5}"/>
          </ac:spMkLst>
        </pc:spChg>
        <pc:spChg chg="mod">
          <ac:chgData name="One Skill" userId="8d49c830ac36a521" providerId="LiveId" clId="{EA354719-4A8A-47E8-A6A4-79A949610386}" dt="2024-04-18T13:40:59.976" v="3508" actId="27803"/>
          <ac:spMkLst>
            <pc:docMk/>
            <pc:sldMk cId="767519772" sldId="268"/>
            <ac:spMk id="8622" creationId="{E59C22E3-019F-0A8E-4BF3-88324A926814}"/>
          </ac:spMkLst>
        </pc:spChg>
        <pc:spChg chg="mod">
          <ac:chgData name="One Skill" userId="8d49c830ac36a521" providerId="LiveId" clId="{EA354719-4A8A-47E8-A6A4-79A949610386}" dt="2024-04-18T13:40:59.976" v="3508" actId="27803"/>
          <ac:spMkLst>
            <pc:docMk/>
            <pc:sldMk cId="767519772" sldId="268"/>
            <ac:spMk id="8623" creationId="{FD9A4E14-0785-8C01-7532-CA4AD6A5DCBF}"/>
          </ac:spMkLst>
        </pc:spChg>
        <pc:spChg chg="mod">
          <ac:chgData name="One Skill" userId="8d49c830ac36a521" providerId="LiveId" clId="{EA354719-4A8A-47E8-A6A4-79A949610386}" dt="2024-04-18T13:40:59.976" v="3508" actId="27803"/>
          <ac:spMkLst>
            <pc:docMk/>
            <pc:sldMk cId="767519772" sldId="268"/>
            <ac:spMk id="8624" creationId="{F4104362-B331-73A2-2317-CB8EF02A301A}"/>
          </ac:spMkLst>
        </pc:spChg>
        <pc:spChg chg="mod">
          <ac:chgData name="One Skill" userId="8d49c830ac36a521" providerId="LiveId" clId="{EA354719-4A8A-47E8-A6A4-79A949610386}" dt="2024-04-18T13:40:59.976" v="3508" actId="27803"/>
          <ac:spMkLst>
            <pc:docMk/>
            <pc:sldMk cId="767519772" sldId="268"/>
            <ac:spMk id="8625" creationId="{A8CB2566-C90A-07AC-B754-DA839454DE8F}"/>
          </ac:spMkLst>
        </pc:spChg>
        <pc:spChg chg="mod">
          <ac:chgData name="One Skill" userId="8d49c830ac36a521" providerId="LiveId" clId="{EA354719-4A8A-47E8-A6A4-79A949610386}" dt="2024-04-18T13:40:59.976" v="3508" actId="27803"/>
          <ac:spMkLst>
            <pc:docMk/>
            <pc:sldMk cId="767519772" sldId="268"/>
            <ac:spMk id="8626" creationId="{F2DBFDF6-B859-96A0-E586-F721A12360FB}"/>
          </ac:spMkLst>
        </pc:spChg>
        <pc:spChg chg="mod">
          <ac:chgData name="One Skill" userId="8d49c830ac36a521" providerId="LiveId" clId="{EA354719-4A8A-47E8-A6A4-79A949610386}" dt="2024-04-18T13:40:59.976" v="3508" actId="27803"/>
          <ac:spMkLst>
            <pc:docMk/>
            <pc:sldMk cId="767519772" sldId="268"/>
            <ac:spMk id="8627" creationId="{B60F6A36-6B29-BB80-8B23-332F2B352523}"/>
          </ac:spMkLst>
        </pc:spChg>
        <pc:spChg chg="mod">
          <ac:chgData name="One Skill" userId="8d49c830ac36a521" providerId="LiveId" clId="{EA354719-4A8A-47E8-A6A4-79A949610386}" dt="2024-04-18T13:40:59.976" v="3508" actId="27803"/>
          <ac:spMkLst>
            <pc:docMk/>
            <pc:sldMk cId="767519772" sldId="268"/>
            <ac:spMk id="8628" creationId="{78DD51BA-6217-D085-2F8B-287C70717EFA}"/>
          </ac:spMkLst>
        </pc:spChg>
        <pc:spChg chg="mod">
          <ac:chgData name="One Skill" userId="8d49c830ac36a521" providerId="LiveId" clId="{EA354719-4A8A-47E8-A6A4-79A949610386}" dt="2024-04-18T13:40:59.976" v="3508" actId="27803"/>
          <ac:spMkLst>
            <pc:docMk/>
            <pc:sldMk cId="767519772" sldId="268"/>
            <ac:spMk id="8629" creationId="{AF91FD84-53AE-D220-FD37-EEE2559328F0}"/>
          </ac:spMkLst>
        </pc:spChg>
        <pc:spChg chg="mod">
          <ac:chgData name="One Skill" userId="8d49c830ac36a521" providerId="LiveId" clId="{EA354719-4A8A-47E8-A6A4-79A949610386}" dt="2024-04-18T13:40:59.976" v="3508" actId="27803"/>
          <ac:spMkLst>
            <pc:docMk/>
            <pc:sldMk cId="767519772" sldId="268"/>
            <ac:spMk id="8630" creationId="{E39D3718-C981-2E7A-793B-BF175E83AF8E}"/>
          </ac:spMkLst>
        </pc:spChg>
        <pc:spChg chg="mod">
          <ac:chgData name="One Skill" userId="8d49c830ac36a521" providerId="LiveId" clId="{EA354719-4A8A-47E8-A6A4-79A949610386}" dt="2024-04-18T13:40:59.976" v="3508" actId="27803"/>
          <ac:spMkLst>
            <pc:docMk/>
            <pc:sldMk cId="767519772" sldId="268"/>
            <ac:spMk id="8631" creationId="{7D8DFF3D-98E6-7F2F-8850-741158C01667}"/>
          </ac:spMkLst>
        </pc:spChg>
        <pc:spChg chg="mod">
          <ac:chgData name="One Skill" userId="8d49c830ac36a521" providerId="LiveId" clId="{EA354719-4A8A-47E8-A6A4-79A949610386}" dt="2024-04-18T13:40:59.976" v="3508" actId="27803"/>
          <ac:spMkLst>
            <pc:docMk/>
            <pc:sldMk cId="767519772" sldId="268"/>
            <ac:spMk id="8632" creationId="{0AF48C48-751D-E81C-6D59-4CD4A62BD74A}"/>
          </ac:spMkLst>
        </pc:spChg>
        <pc:spChg chg="mod">
          <ac:chgData name="One Skill" userId="8d49c830ac36a521" providerId="LiveId" clId="{EA354719-4A8A-47E8-A6A4-79A949610386}" dt="2024-04-18T13:40:59.976" v="3508" actId="27803"/>
          <ac:spMkLst>
            <pc:docMk/>
            <pc:sldMk cId="767519772" sldId="268"/>
            <ac:spMk id="8633" creationId="{374AD5E0-7764-7AA3-0131-B12F735E0958}"/>
          </ac:spMkLst>
        </pc:spChg>
        <pc:spChg chg="mod">
          <ac:chgData name="One Skill" userId="8d49c830ac36a521" providerId="LiveId" clId="{EA354719-4A8A-47E8-A6A4-79A949610386}" dt="2024-04-18T13:40:59.976" v="3508" actId="27803"/>
          <ac:spMkLst>
            <pc:docMk/>
            <pc:sldMk cId="767519772" sldId="268"/>
            <ac:spMk id="8634" creationId="{CCFF9D9C-93DB-885A-E75E-625DED23FABB}"/>
          </ac:spMkLst>
        </pc:spChg>
        <pc:spChg chg="mod">
          <ac:chgData name="One Skill" userId="8d49c830ac36a521" providerId="LiveId" clId="{EA354719-4A8A-47E8-A6A4-79A949610386}" dt="2024-04-18T13:40:59.976" v="3508" actId="27803"/>
          <ac:spMkLst>
            <pc:docMk/>
            <pc:sldMk cId="767519772" sldId="268"/>
            <ac:spMk id="8635" creationId="{F93DF9FD-1213-D90B-302A-4672ED0E92CD}"/>
          </ac:spMkLst>
        </pc:spChg>
        <pc:spChg chg="mod">
          <ac:chgData name="One Skill" userId="8d49c830ac36a521" providerId="LiveId" clId="{EA354719-4A8A-47E8-A6A4-79A949610386}" dt="2024-04-18T13:40:59.976" v="3508" actId="27803"/>
          <ac:spMkLst>
            <pc:docMk/>
            <pc:sldMk cId="767519772" sldId="268"/>
            <ac:spMk id="8636" creationId="{C0E1B388-A102-E000-A8AC-E38DDC37172A}"/>
          </ac:spMkLst>
        </pc:spChg>
        <pc:spChg chg="mod">
          <ac:chgData name="One Skill" userId="8d49c830ac36a521" providerId="LiveId" clId="{EA354719-4A8A-47E8-A6A4-79A949610386}" dt="2024-04-18T13:40:59.976" v="3508" actId="27803"/>
          <ac:spMkLst>
            <pc:docMk/>
            <pc:sldMk cId="767519772" sldId="268"/>
            <ac:spMk id="8637" creationId="{1B73AFD3-3450-A733-689B-CE2FCD28774F}"/>
          </ac:spMkLst>
        </pc:spChg>
        <pc:spChg chg="mod">
          <ac:chgData name="One Skill" userId="8d49c830ac36a521" providerId="LiveId" clId="{EA354719-4A8A-47E8-A6A4-79A949610386}" dt="2024-04-18T13:40:59.976" v="3508" actId="27803"/>
          <ac:spMkLst>
            <pc:docMk/>
            <pc:sldMk cId="767519772" sldId="268"/>
            <ac:spMk id="8638" creationId="{CC6A9998-9557-67E6-CA65-4300CA58CF86}"/>
          </ac:spMkLst>
        </pc:spChg>
        <pc:spChg chg="mod">
          <ac:chgData name="One Skill" userId="8d49c830ac36a521" providerId="LiveId" clId="{EA354719-4A8A-47E8-A6A4-79A949610386}" dt="2024-04-18T13:40:59.976" v="3508" actId="27803"/>
          <ac:spMkLst>
            <pc:docMk/>
            <pc:sldMk cId="767519772" sldId="268"/>
            <ac:spMk id="8639" creationId="{5B4606A2-484D-E080-1575-681C67D8DAFC}"/>
          </ac:spMkLst>
        </pc:spChg>
        <pc:spChg chg="mod">
          <ac:chgData name="One Skill" userId="8d49c830ac36a521" providerId="LiveId" clId="{EA354719-4A8A-47E8-A6A4-79A949610386}" dt="2024-04-18T13:40:59.976" v="3508" actId="27803"/>
          <ac:spMkLst>
            <pc:docMk/>
            <pc:sldMk cId="767519772" sldId="268"/>
            <ac:spMk id="8640" creationId="{DC3C0994-F446-794F-3783-9C2B0E3A3495}"/>
          </ac:spMkLst>
        </pc:spChg>
        <pc:spChg chg="mod">
          <ac:chgData name="One Skill" userId="8d49c830ac36a521" providerId="LiveId" clId="{EA354719-4A8A-47E8-A6A4-79A949610386}" dt="2024-04-18T13:40:59.976" v="3508" actId="27803"/>
          <ac:spMkLst>
            <pc:docMk/>
            <pc:sldMk cId="767519772" sldId="268"/>
            <ac:spMk id="8641" creationId="{D125FD74-C67D-4BF4-BA40-080C3F92D4E3}"/>
          </ac:spMkLst>
        </pc:spChg>
        <pc:spChg chg="mod">
          <ac:chgData name="One Skill" userId="8d49c830ac36a521" providerId="LiveId" clId="{EA354719-4A8A-47E8-A6A4-79A949610386}" dt="2024-04-18T13:40:59.976" v="3508" actId="27803"/>
          <ac:spMkLst>
            <pc:docMk/>
            <pc:sldMk cId="767519772" sldId="268"/>
            <ac:spMk id="8642" creationId="{0C09D1A5-45CE-7B23-C65E-CBC0C70B1A14}"/>
          </ac:spMkLst>
        </pc:spChg>
        <pc:spChg chg="mod">
          <ac:chgData name="One Skill" userId="8d49c830ac36a521" providerId="LiveId" clId="{EA354719-4A8A-47E8-A6A4-79A949610386}" dt="2024-04-18T13:40:59.976" v="3508" actId="27803"/>
          <ac:spMkLst>
            <pc:docMk/>
            <pc:sldMk cId="767519772" sldId="268"/>
            <ac:spMk id="8643" creationId="{24F5F4CF-908A-B0EC-CAC5-43C1A4A02CB6}"/>
          </ac:spMkLst>
        </pc:spChg>
        <pc:spChg chg="mod">
          <ac:chgData name="One Skill" userId="8d49c830ac36a521" providerId="LiveId" clId="{EA354719-4A8A-47E8-A6A4-79A949610386}" dt="2024-04-18T13:40:59.976" v="3508" actId="27803"/>
          <ac:spMkLst>
            <pc:docMk/>
            <pc:sldMk cId="767519772" sldId="268"/>
            <ac:spMk id="8644" creationId="{5D193F96-4534-69D4-2D64-20244378B4FA}"/>
          </ac:spMkLst>
        </pc:spChg>
        <pc:spChg chg="mod">
          <ac:chgData name="One Skill" userId="8d49c830ac36a521" providerId="LiveId" clId="{EA354719-4A8A-47E8-A6A4-79A949610386}" dt="2024-04-18T13:40:59.976" v="3508" actId="27803"/>
          <ac:spMkLst>
            <pc:docMk/>
            <pc:sldMk cId="767519772" sldId="268"/>
            <ac:spMk id="8645" creationId="{7CD86643-B4D9-94FB-79E6-9D1D69F8271C}"/>
          </ac:spMkLst>
        </pc:spChg>
        <pc:spChg chg="mod">
          <ac:chgData name="One Skill" userId="8d49c830ac36a521" providerId="LiveId" clId="{EA354719-4A8A-47E8-A6A4-79A949610386}" dt="2024-04-18T13:40:59.976" v="3508" actId="27803"/>
          <ac:spMkLst>
            <pc:docMk/>
            <pc:sldMk cId="767519772" sldId="268"/>
            <ac:spMk id="8646" creationId="{BC51CBEB-D009-93CC-B8AD-F1BB7ECCDD26}"/>
          </ac:spMkLst>
        </pc:spChg>
        <pc:spChg chg="mod">
          <ac:chgData name="One Skill" userId="8d49c830ac36a521" providerId="LiveId" clId="{EA354719-4A8A-47E8-A6A4-79A949610386}" dt="2024-04-18T13:40:59.976" v="3508" actId="27803"/>
          <ac:spMkLst>
            <pc:docMk/>
            <pc:sldMk cId="767519772" sldId="268"/>
            <ac:spMk id="8647" creationId="{8BEEB108-F9CA-2F28-1332-59E7696822C5}"/>
          </ac:spMkLst>
        </pc:spChg>
        <pc:spChg chg="mod">
          <ac:chgData name="One Skill" userId="8d49c830ac36a521" providerId="LiveId" clId="{EA354719-4A8A-47E8-A6A4-79A949610386}" dt="2024-04-18T13:40:59.976" v="3508" actId="27803"/>
          <ac:spMkLst>
            <pc:docMk/>
            <pc:sldMk cId="767519772" sldId="268"/>
            <ac:spMk id="8648" creationId="{71CDA474-3854-75A7-98D3-AFE6324A9735}"/>
          </ac:spMkLst>
        </pc:spChg>
        <pc:spChg chg="mod">
          <ac:chgData name="One Skill" userId="8d49c830ac36a521" providerId="LiveId" clId="{EA354719-4A8A-47E8-A6A4-79A949610386}" dt="2024-04-18T13:40:59.976" v="3508" actId="27803"/>
          <ac:spMkLst>
            <pc:docMk/>
            <pc:sldMk cId="767519772" sldId="268"/>
            <ac:spMk id="8649" creationId="{10CF2401-55DE-150E-7C67-6905F2245D36}"/>
          </ac:spMkLst>
        </pc:spChg>
        <pc:spChg chg="mod">
          <ac:chgData name="One Skill" userId="8d49c830ac36a521" providerId="LiveId" clId="{EA354719-4A8A-47E8-A6A4-79A949610386}" dt="2024-04-18T13:40:59.976" v="3508" actId="27803"/>
          <ac:spMkLst>
            <pc:docMk/>
            <pc:sldMk cId="767519772" sldId="268"/>
            <ac:spMk id="8650" creationId="{3B8FF688-F530-9A07-DA5B-4C8E294C6A63}"/>
          </ac:spMkLst>
        </pc:spChg>
        <pc:spChg chg="mod">
          <ac:chgData name="One Skill" userId="8d49c830ac36a521" providerId="LiveId" clId="{EA354719-4A8A-47E8-A6A4-79A949610386}" dt="2024-04-18T13:40:59.976" v="3508" actId="27803"/>
          <ac:spMkLst>
            <pc:docMk/>
            <pc:sldMk cId="767519772" sldId="268"/>
            <ac:spMk id="8651" creationId="{0EE1E04C-E190-8213-EC74-B2BC84BE16FA}"/>
          </ac:spMkLst>
        </pc:spChg>
        <pc:spChg chg="mod">
          <ac:chgData name="One Skill" userId="8d49c830ac36a521" providerId="LiveId" clId="{EA354719-4A8A-47E8-A6A4-79A949610386}" dt="2024-04-18T13:40:59.976" v="3508" actId="27803"/>
          <ac:spMkLst>
            <pc:docMk/>
            <pc:sldMk cId="767519772" sldId="268"/>
            <ac:spMk id="8652" creationId="{149BF8ED-C91C-4CED-8345-9FD0189951C4}"/>
          </ac:spMkLst>
        </pc:spChg>
        <pc:spChg chg="mod">
          <ac:chgData name="One Skill" userId="8d49c830ac36a521" providerId="LiveId" clId="{EA354719-4A8A-47E8-A6A4-79A949610386}" dt="2024-04-18T13:40:59.976" v="3508" actId="27803"/>
          <ac:spMkLst>
            <pc:docMk/>
            <pc:sldMk cId="767519772" sldId="268"/>
            <ac:spMk id="8653" creationId="{69460E72-C885-77FB-E707-DDC1CF3CDEBF}"/>
          </ac:spMkLst>
        </pc:spChg>
        <pc:spChg chg="mod">
          <ac:chgData name="One Skill" userId="8d49c830ac36a521" providerId="LiveId" clId="{EA354719-4A8A-47E8-A6A4-79A949610386}" dt="2024-04-18T13:40:59.976" v="3508" actId="27803"/>
          <ac:spMkLst>
            <pc:docMk/>
            <pc:sldMk cId="767519772" sldId="268"/>
            <ac:spMk id="8654" creationId="{F846C62C-47F7-9FD0-9237-F4C0E73CF38B}"/>
          </ac:spMkLst>
        </pc:spChg>
        <pc:spChg chg="mod">
          <ac:chgData name="One Skill" userId="8d49c830ac36a521" providerId="LiveId" clId="{EA354719-4A8A-47E8-A6A4-79A949610386}" dt="2024-04-18T13:40:59.976" v="3508" actId="27803"/>
          <ac:spMkLst>
            <pc:docMk/>
            <pc:sldMk cId="767519772" sldId="268"/>
            <ac:spMk id="8655" creationId="{EC1F718B-A440-F78F-F18E-E6FFA77FC895}"/>
          </ac:spMkLst>
        </pc:spChg>
        <pc:spChg chg="mod">
          <ac:chgData name="One Skill" userId="8d49c830ac36a521" providerId="LiveId" clId="{EA354719-4A8A-47E8-A6A4-79A949610386}" dt="2024-04-18T13:40:59.976" v="3508" actId="27803"/>
          <ac:spMkLst>
            <pc:docMk/>
            <pc:sldMk cId="767519772" sldId="268"/>
            <ac:spMk id="8656" creationId="{57271CAE-43BE-A8A6-C841-4F612F93F845}"/>
          </ac:spMkLst>
        </pc:spChg>
        <pc:spChg chg="mod">
          <ac:chgData name="One Skill" userId="8d49c830ac36a521" providerId="LiveId" clId="{EA354719-4A8A-47E8-A6A4-79A949610386}" dt="2024-04-18T13:40:59.976" v="3508" actId="27803"/>
          <ac:spMkLst>
            <pc:docMk/>
            <pc:sldMk cId="767519772" sldId="268"/>
            <ac:spMk id="8657" creationId="{A5017A6A-48BA-F60C-11E2-1F48127245EB}"/>
          </ac:spMkLst>
        </pc:spChg>
        <pc:spChg chg="mod">
          <ac:chgData name="One Skill" userId="8d49c830ac36a521" providerId="LiveId" clId="{EA354719-4A8A-47E8-A6A4-79A949610386}" dt="2024-04-18T13:40:59.976" v="3508" actId="27803"/>
          <ac:spMkLst>
            <pc:docMk/>
            <pc:sldMk cId="767519772" sldId="268"/>
            <ac:spMk id="8658" creationId="{465B457F-4645-46F6-8348-5CA569C15A71}"/>
          </ac:spMkLst>
        </pc:spChg>
        <pc:spChg chg="mod">
          <ac:chgData name="One Skill" userId="8d49c830ac36a521" providerId="LiveId" clId="{EA354719-4A8A-47E8-A6A4-79A949610386}" dt="2024-04-18T13:40:59.976" v="3508" actId="27803"/>
          <ac:spMkLst>
            <pc:docMk/>
            <pc:sldMk cId="767519772" sldId="268"/>
            <ac:spMk id="8659" creationId="{97DDB5AA-351C-1D43-28E0-3A7655FC795E}"/>
          </ac:spMkLst>
        </pc:spChg>
        <pc:spChg chg="mod">
          <ac:chgData name="One Skill" userId="8d49c830ac36a521" providerId="LiveId" clId="{EA354719-4A8A-47E8-A6A4-79A949610386}" dt="2024-04-18T13:40:59.976" v="3508" actId="27803"/>
          <ac:spMkLst>
            <pc:docMk/>
            <pc:sldMk cId="767519772" sldId="268"/>
            <ac:spMk id="8660" creationId="{0AB68B13-97F4-4D2B-3B44-67E6E6735A75}"/>
          </ac:spMkLst>
        </pc:spChg>
        <pc:spChg chg="mod">
          <ac:chgData name="One Skill" userId="8d49c830ac36a521" providerId="LiveId" clId="{EA354719-4A8A-47E8-A6A4-79A949610386}" dt="2024-04-18T13:40:59.976" v="3508" actId="27803"/>
          <ac:spMkLst>
            <pc:docMk/>
            <pc:sldMk cId="767519772" sldId="268"/>
            <ac:spMk id="8661" creationId="{86AB4002-A815-7B1B-AE6E-57A829C22FA9}"/>
          </ac:spMkLst>
        </pc:spChg>
        <pc:spChg chg="mod">
          <ac:chgData name="One Skill" userId="8d49c830ac36a521" providerId="LiveId" clId="{EA354719-4A8A-47E8-A6A4-79A949610386}" dt="2024-04-18T13:40:59.976" v="3508" actId="27803"/>
          <ac:spMkLst>
            <pc:docMk/>
            <pc:sldMk cId="767519772" sldId="268"/>
            <ac:spMk id="8662" creationId="{0CFE96D1-C735-6BF0-AE65-881543952B4B}"/>
          </ac:spMkLst>
        </pc:spChg>
        <pc:spChg chg="mod">
          <ac:chgData name="One Skill" userId="8d49c830ac36a521" providerId="LiveId" clId="{EA354719-4A8A-47E8-A6A4-79A949610386}" dt="2024-04-18T13:40:59.976" v="3508" actId="27803"/>
          <ac:spMkLst>
            <pc:docMk/>
            <pc:sldMk cId="767519772" sldId="268"/>
            <ac:spMk id="8663" creationId="{F45E9F18-5192-8E43-5E6F-2D4446B3A628}"/>
          </ac:spMkLst>
        </pc:spChg>
        <pc:spChg chg="mod">
          <ac:chgData name="One Skill" userId="8d49c830ac36a521" providerId="LiveId" clId="{EA354719-4A8A-47E8-A6A4-79A949610386}" dt="2024-04-18T13:40:59.976" v="3508" actId="27803"/>
          <ac:spMkLst>
            <pc:docMk/>
            <pc:sldMk cId="767519772" sldId="268"/>
            <ac:spMk id="8664" creationId="{58D82D13-96D9-F0F8-E630-D4A92D87A353}"/>
          </ac:spMkLst>
        </pc:spChg>
        <pc:spChg chg="mod">
          <ac:chgData name="One Skill" userId="8d49c830ac36a521" providerId="LiveId" clId="{EA354719-4A8A-47E8-A6A4-79A949610386}" dt="2024-04-18T13:40:59.976" v="3508" actId="27803"/>
          <ac:spMkLst>
            <pc:docMk/>
            <pc:sldMk cId="767519772" sldId="268"/>
            <ac:spMk id="8665" creationId="{23DF9AD7-B637-62AE-6814-3772121EA74E}"/>
          </ac:spMkLst>
        </pc:spChg>
        <pc:spChg chg="mod">
          <ac:chgData name="One Skill" userId="8d49c830ac36a521" providerId="LiveId" clId="{EA354719-4A8A-47E8-A6A4-79A949610386}" dt="2024-04-18T13:40:59.976" v="3508" actId="27803"/>
          <ac:spMkLst>
            <pc:docMk/>
            <pc:sldMk cId="767519772" sldId="268"/>
            <ac:spMk id="8666" creationId="{FA603397-2E2C-F888-AFD5-70E49FCF61CC}"/>
          </ac:spMkLst>
        </pc:spChg>
        <pc:spChg chg="mod">
          <ac:chgData name="One Skill" userId="8d49c830ac36a521" providerId="LiveId" clId="{EA354719-4A8A-47E8-A6A4-79A949610386}" dt="2024-04-18T13:40:59.976" v="3508" actId="27803"/>
          <ac:spMkLst>
            <pc:docMk/>
            <pc:sldMk cId="767519772" sldId="268"/>
            <ac:spMk id="8667" creationId="{25D875AC-25F9-81BC-09D5-F427CF842201}"/>
          </ac:spMkLst>
        </pc:spChg>
        <pc:spChg chg="mod">
          <ac:chgData name="One Skill" userId="8d49c830ac36a521" providerId="LiveId" clId="{EA354719-4A8A-47E8-A6A4-79A949610386}" dt="2024-04-18T13:40:59.976" v="3508" actId="27803"/>
          <ac:spMkLst>
            <pc:docMk/>
            <pc:sldMk cId="767519772" sldId="268"/>
            <ac:spMk id="8668" creationId="{17206E5E-5E99-8ABF-D7DC-04433A5AB2DA}"/>
          </ac:spMkLst>
        </pc:spChg>
        <pc:spChg chg="mod">
          <ac:chgData name="One Skill" userId="8d49c830ac36a521" providerId="LiveId" clId="{EA354719-4A8A-47E8-A6A4-79A949610386}" dt="2024-04-18T13:40:59.976" v="3508" actId="27803"/>
          <ac:spMkLst>
            <pc:docMk/>
            <pc:sldMk cId="767519772" sldId="268"/>
            <ac:spMk id="8669" creationId="{859ADC18-BA31-3F12-5F22-42A875155461}"/>
          </ac:spMkLst>
        </pc:spChg>
        <pc:spChg chg="mod">
          <ac:chgData name="One Skill" userId="8d49c830ac36a521" providerId="LiveId" clId="{EA354719-4A8A-47E8-A6A4-79A949610386}" dt="2024-04-18T13:40:59.976" v="3508" actId="27803"/>
          <ac:spMkLst>
            <pc:docMk/>
            <pc:sldMk cId="767519772" sldId="268"/>
            <ac:spMk id="8670" creationId="{4FEFFF3A-E3A5-EF4C-1CA8-7E80B14053ED}"/>
          </ac:spMkLst>
        </pc:spChg>
        <pc:spChg chg="mod">
          <ac:chgData name="One Skill" userId="8d49c830ac36a521" providerId="LiveId" clId="{EA354719-4A8A-47E8-A6A4-79A949610386}" dt="2024-04-18T13:40:59.976" v="3508" actId="27803"/>
          <ac:spMkLst>
            <pc:docMk/>
            <pc:sldMk cId="767519772" sldId="268"/>
            <ac:spMk id="8671" creationId="{3505E6B9-DBBA-DA45-C0B5-BD4CD7DA9A03}"/>
          </ac:spMkLst>
        </pc:spChg>
        <pc:spChg chg="mod">
          <ac:chgData name="One Skill" userId="8d49c830ac36a521" providerId="LiveId" clId="{EA354719-4A8A-47E8-A6A4-79A949610386}" dt="2024-04-18T13:40:59.976" v="3508" actId="27803"/>
          <ac:spMkLst>
            <pc:docMk/>
            <pc:sldMk cId="767519772" sldId="268"/>
            <ac:spMk id="8672" creationId="{E59B42DE-485D-5036-B3B2-C95B74161ECB}"/>
          </ac:spMkLst>
        </pc:spChg>
        <pc:spChg chg="mod">
          <ac:chgData name="One Skill" userId="8d49c830ac36a521" providerId="LiveId" clId="{EA354719-4A8A-47E8-A6A4-79A949610386}" dt="2024-04-18T13:40:59.976" v="3508" actId="27803"/>
          <ac:spMkLst>
            <pc:docMk/>
            <pc:sldMk cId="767519772" sldId="268"/>
            <ac:spMk id="8673" creationId="{B642CBDC-DECE-CDA4-C9FC-358216944D03}"/>
          </ac:spMkLst>
        </pc:spChg>
        <pc:spChg chg="mod">
          <ac:chgData name="One Skill" userId="8d49c830ac36a521" providerId="LiveId" clId="{EA354719-4A8A-47E8-A6A4-79A949610386}" dt="2024-04-18T13:40:59.976" v="3508" actId="27803"/>
          <ac:spMkLst>
            <pc:docMk/>
            <pc:sldMk cId="767519772" sldId="268"/>
            <ac:spMk id="8674" creationId="{97CE8BC2-A8E4-6F92-8D49-1407BBF5DDE0}"/>
          </ac:spMkLst>
        </pc:spChg>
        <pc:spChg chg="mod">
          <ac:chgData name="One Skill" userId="8d49c830ac36a521" providerId="LiveId" clId="{EA354719-4A8A-47E8-A6A4-79A949610386}" dt="2024-04-18T13:40:59.976" v="3508" actId="27803"/>
          <ac:spMkLst>
            <pc:docMk/>
            <pc:sldMk cId="767519772" sldId="268"/>
            <ac:spMk id="8675" creationId="{5B7AB2EA-E1C9-ED34-842E-3CBFD1A8568E}"/>
          </ac:spMkLst>
        </pc:spChg>
        <pc:spChg chg="mod">
          <ac:chgData name="One Skill" userId="8d49c830ac36a521" providerId="LiveId" clId="{EA354719-4A8A-47E8-A6A4-79A949610386}" dt="2024-04-18T13:40:59.976" v="3508" actId="27803"/>
          <ac:spMkLst>
            <pc:docMk/>
            <pc:sldMk cId="767519772" sldId="268"/>
            <ac:spMk id="8676" creationId="{285CE2FD-FBE6-C1B5-3BC1-F61C8FB1E213}"/>
          </ac:spMkLst>
        </pc:spChg>
        <pc:spChg chg="mod">
          <ac:chgData name="One Skill" userId="8d49c830ac36a521" providerId="LiveId" clId="{EA354719-4A8A-47E8-A6A4-79A949610386}" dt="2024-04-18T13:40:59.976" v="3508" actId="27803"/>
          <ac:spMkLst>
            <pc:docMk/>
            <pc:sldMk cId="767519772" sldId="268"/>
            <ac:spMk id="8677" creationId="{BF00BFDE-46A8-40DA-8B00-5005089251D0}"/>
          </ac:spMkLst>
        </pc:spChg>
        <pc:spChg chg="mod">
          <ac:chgData name="One Skill" userId="8d49c830ac36a521" providerId="LiveId" clId="{EA354719-4A8A-47E8-A6A4-79A949610386}" dt="2024-04-18T13:40:59.976" v="3508" actId="27803"/>
          <ac:spMkLst>
            <pc:docMk/>
            <pc:sldMk cId="767519772" sldId="268"/>
            <ac:spMk id="8678" creationId="{6AC24372-47C2-22F6-347D-67F12D5F7596}"/>
          </ac:spMkLst>
        </pc:spChg>
        <pc:spChg chg="mod">
          <ac:chgData name="One Skill" userId="8d49c830ac36a521" providerId="LiveId" clId="{EA354719-4A8A-47E8-A6A4-79A949610386}" dt="2024-04-18T13:40:59.976" v="3508" actId="27803"/>
          <ac:spMkLst>
            <pc:docMk/>
            <pc:sldMk cId="767519772" sldId="268"/>
            <ac:spMk id="8679" creationId="{833D156B-A5E2-F2DC-C283-BBD983F2F9A6}"/>
          </ac:spMkLst>
        </pc:spChg>
        <pc:spChg chg="mod">
          <ac:chgData name="One Skill" userId="8d49c830ac36a521" providerId="LiveId" clId="{EA354719-4A8A-47E8-A6A4-79A949610386}" dt="2024-04-18T13:40:59.976" v="3508" actId="27803"/>
          <ac:spMkLst>
            <pc:docMk/>
            <pc:sldMk cId="767519772" sldId="268"/>
            <ac:spMk id="8680" creationId="{65C2AD2F-2DD7-77DD-AE59-1E6F6B307862}"/>
          </ac:spMkLst>
        </pc:spChg>
        <pc:spChg chg="mod">
          <ac:chgData name="One Skill" userId="8d49c830ac36a521" providerId="LiveId" clId="{EA354719-4A8A-47E8-A6A4-79A949610386}" dt="2024-04-18T13:40:59.976" v="3508" actId="27803"/>
          <ac:spMkLst>
            <pc:docMk/>
            <pc:sldMk cId="767519772" sldId="268"/>
            <ac:spMk id="8681" creationId="{384338AF-E382-DA8E-F5E5-E2D8388F8206}"/>
          </ac:spMkLst>
        </pc:spChg>
        <pc:spChg chg="mod">
          <ac:chgData name="One Skill" userId="8d49c830ac36a521" providerId="LiveId" clId="{EA354719-4A8A-47E8-A6A4-79A949610386}" dt="2024-04-18T13:40:59.976" v="3508" actId="27803"/>
          <ac:spMkLst>
            <pc:docMk/>
            <pc:sldMk cId="767519772" sldId="268"/>
            <ac:spMk id="8682" creationId="{05732F6F-D934-549B-EBBA-44FBD91C406A}"/>
          </ac:spMkLst>
        </pc:spChg>
        <pc:spChg chg="mod">
          <ac:chgData name="One Skill" userId="8d49c830ac36a521" providerId="LiveId" clId="{EA354719-4A8A-47E8-A6A4-79A949610386}" dt="2024-04-18T13:40:59.976" v="3508" actId="27803"/>
          <ac:spMkLst>
            <pc:docMk/>
            <pc:sldMk cId="767519772" sldId="268"/>
            <ac:spMk id="8683" creationId="{3D54F89A-61E4-8BDC-A428-4A790AFA14A7}"/>
          </ac:spMkLst>
        </pc:spChg>
        <pc:spChg chg="mod">
          <ac:chgData name="One Skill" userId="8d49c830ac36a521" providerId="LiveId" clId="{EA354719-4A8A-47E8-A6A4-79A949610386}" dt="2024-04-18T13:40:59.976" v="3508" actId="27803"/>
          <ac:spMkLst>
            <pc:docMk/>
            <pc:sldMk cId="767519772" sldId="268"/>
            <ac:spMk id="8684" creationId="{7A31EA5A-F589-3575-6889-ACD499835D04}"/>
          </ac:spMkLst>
        </pc:spChg>
        <pc:spChg chg="mod">
          <ac:chgData name="One Skill" userId="8d49c830ac36a521" providerId="LiveId" clId="{EA354719-4A8A-47E8-A6A4-79A949610386}" dt="2024-04-18T13:40:59.976" v="3508" actId="27803"/>
          <ac:spMkLst>
            <pc:docMk/>
            <pc:sldMk cId="767519772" sldId="268"/>
            <ac:spMk id="8685" creationId="{3C03C71E-294D-DBB4-E56D-F5AD48EDAC39}"/>
          </ac:spMkLst>
        </pc:spChg>
        <pc:spChg chg="mod">
          <ac:chgData name="One Skill" userId="8d49c830ac36a521" providerId="LiveId" clId="{EA354719-4A8A-47E8-A6A4-79A949610386}" dt="2024-04-18T13:40:59.976" v="3508" actId="27803"/>
          <ac:spMkLst>
            <pc:docMk/>
            <pc:sldMk cId="767519772" sldId="268"/>
            <ac:spMk id="8686" creationId="{7EF5A41B-D3F4-590D-613E-B645C5B8338C}"/>
          </ac:spMkLst>
        </pc:spChg>
        <pc:spChg chg="mod">
          <ac:chgData name="One Skill" userId="8d49c830ac36a521" providerId="LiveId" clId="{EA354719-4A8A-47E8-A6A4-79A949610386}" dt="2024-04-18T13:40:59.976" v="3508" actId="27803"/>
          <ac:spMkLst>
            <pc:docMk/>
            <pc:sldMk cId="767519772" sldId="268"/>
            <ac:spMk id="8687" creationId="{AA4DC275-B818-2A49-E6E8-835985AF92D2}"/>
          </ac:spMkLst>
        </pc:spChg>
        <pc:spChg chg="mod">
          <ac:chgData name="One Skill" userId="8d49c830ac36a521" providerId="LiveId" clId="{EA354719-4A8A-47E8-A6A4-79A949610386}" dt="2024-04-18T13:40:59.976" v="3508" actId="27803"/>
          <ac:spMkLst>
            <pc:docMk/>
            <pc:sldMk cId="767519772" sldId="268"/>
            <ac:spMk id="8688" creationId="{95338C81-B618-455B-BAF4-0E6ABDDC5C01}"/>
          </ac:spMkLst>
        </pc:spChg>
        <pc:spChg chg="mod">
          <ac:chgData name="One Skill" userId="8d49c830ac36a521" providerId="LiveId" clId="{EA354719-4A8A-47E8-A6A4-79A949610386}" dt="2024-04-18T13:40:59.976" v="3508" actId="27803"/>
          <ac:spMkLst>
            <pc:docMk/>
            <pc:sldMk cId="767519772" sldId="268"/>
            <ac:spMk id="8689" creationId="{8EEB4BF6-95AD-C5D7-1BBA-0F1D27FA1F8D}"/>
          </ac:spMkLst>
        </pc:spChg>
        <pc:spChg chg="mod">
          <ac:chgData name="One Skill" userId="8d49c830ac36a521" providerId="LiveId" clId="{EA354719-4A8A-47E8-A6A4-79A949610386}" dt="2024-04-18T13:40:59.976" v="3508" actId="27803"/>
          <ac:spMkLst>
            <pc:docMk/>
            <pc:sldMk cId="767519772" sldId="268"/>
            <ac:spMk id="8690" creationId="{817C8C47-55E6-6AD9-FBEC-14F96BCD45D1}"/>
          </ac:spMkLst>
        </pc:spChg>
        <pc:spChg chg="mod">
          <ac:chgData name="One Skill" userId="8d49c830ac36a521" providerId="LiveId" clId="{EA354719-4A8A-47E8-A6A4-79A949610386}" dt="2024-04-18T13:40:59.976" v="3508" actId="27803"/>
          <ac:spMkLst>
            <pc:docMk/>
            <pc:sldMk cId="767519772" sldId="268"/>
            <ac:spMk id="8691" creationId="{D40309C5-9E3C-E8EC-4FEA-6166542A5C62}"/>
          </ac:spMkLst>
        </pc:spChg>
        <pc:spChg chg="mod">
          <ac:chgData name="One Skill" userId="8d49c830ac36a521" providerId="LiveId" clId="{EA354719-4A8A-47E8-A6A4-79A949610386}" dt="2024-04-18T13:40:59.976" v="3508" actId="27803"/>
          <ac:spMkLst>
            <pc:docMk/>
            <pc:sldMk cId="767519772" sldId="268"/>
            <ac:spMk id="8692" creationId="{F6B8EC7D-B9D2-4706-EDD8-CF2CA92379C6}"/>
          </ac:spMkLst>
        </pc:spChg>
        <pc:spChg chg="mod">
          <ac:chgData name="One Skill" userId="8d49c830ac36a521" providerId="LiveId" clId="{EA354719-4A8A-47E8-A6A4-79A949610386}" dt="2024-04-18T13:40:59.976" v="3508" actId="27803"/>
          <ac:spMkLst>
            <pc:docMk/>
            <pc:sldMk cId="767519772" sldId="268"/>
            <ac:spMk id="8693" creationId="{A7D7BAC8-E4A1-D057-FD06-367FC7D77BF9}"/>
          </ac:spMkLst>
        </pc:spChg>
        <pc:spChg chg="mod">
          <ac:chgData name="One Skill" userId="8d49c830ac36a521" providerId="LiveId" clId="{EA354719-4A8A-47E8-A6A4-79A949610386}" dt="2024-04-18T13:40:59.976" v="3508" actId="27803"/>
          <ac:spMkLst>
            <pc:docMk/>
            <pc:sldMk cId="767519772" sldId="268"/>
            <ac:spMk id="8694" creationId="{941AED5F-83B8-7752-E765-CCA636833284}"/>
          </ac:spMkLst>
        </pc:spChg>
        <pc:spChg chg="mod">
          <ac:chgData name="One Skill" userId="8d49c830ac36a521" providerId="LiveId" clId="{EA354719-4A8A-47E8-A6A4-79A949610386}" dt="2024-04-18T13:40:59.976" v="3508" actId="27803"/>
          <ac:spMkLst>
            <pc:docMk/>
            <pc:sldMk cId="767519772" sldId="268"/>
            <ac:spMk id="8695" creationId="{215EA7BD-646E-8A62-F5F9-3F662612E4D5}"/>
          </ac:spMkLst>
        </pc:spChg>
        <pc:spChg chg="mod">
          <ac:chgData name="One Skill" userId="8d49c830ac36a521" providerId="LiveId" clId="{EA354719-4A8A-47E8-A6A4-79A949610386}" dt="2024-04-18T13:40:59.976" v="3508" actId="27803"/>
          <ac:spMkLst>
            <pc:docMk/>
            <pc:sldMk cId="767519772" sldId="268"/>
            <ac:spMk id="8696" creationId="{8DBC1D67-8817-DD28-3838-A1E0FE3094A8}"/>
          </ac:spMkLst>
        </pc:spChg>
        <pc:spChg chg="mod">
          <ac:chgData name="One Skill" userId="8d49c830ac36a521" providerId="LiveId" clId="{EA354719-4A8A-47E8-A6A4-79A949610386}" dt="2024-04-18T13:40:59.976" v="3508" actId="27803"/>
          <ac:spMkLst>
            <pc:docMk/>
            <pc:sldMk cId="767519772" sldId="268"/>
            <ac:spMk id="8697" creationId="{D0059F40-2EDC-71C7-AF81-080F7CDC3FE8}"/>
          </ac:spMkLst>
        </pc:spChg>
        <pc:spChg chg="mod">
          <ac:chgData name="One Skill" userId="8d49c830ac36a521" providerId="LiveId" clId="{EA354719-4A8A-47E8-A6A4-79A949610386}" dt="2024-04-18T13:40:59.976" v="3508" actId="27803"/>
          <ac:spMkLst>
            <pc:docMk/>
            <pc:sldMk cId="767519772" sldId="268"/>
            <ac:spMk id="8698" creationId="{6FF52AA8-AECB-8ED3-5CBE-30D6F63F7E19}"/>
          </ac:spMkLst>
        </pc:spChg>
        <pc:spChg chg="mod">
          <ac:chgData name="One Skill" userId="8d49c830ac36a521" providerId="LiveId" clId="{EA354719-4A8A-47E8-A6A4-79A949610386}" dt="2024-04-18T13:40:59.976" v="3508" actId="27803"/>
          <ac:spMkLst>
            <pc:docMk/>
            <pc:sldMk cId="767519772" sldId="268"/>
            <ac:spMk id="8699" creationId="{E1076F52-A04B-92E4-4381-D8475D2F1FCE}"/>
          </ac:spMkLst>
        </pc:spChg>
        <pc:spChg chg="mod">
          <ac:chgData name="One Skill" userId="8d49c830ac36a521" providerId="LiveId" clId="{EA354719-4A8A-47E8-A6A4-79A949610386}" dt="2024-04-18T13:40:59.976" v="3508" actId="27803"/>
          <ac:spMkLst>
            <pc:docMk/>
            <pc:sldMk cId="767519772" sldId="268"/>
            <ac:spMk id="8700" creationId="{32486D74-8E93-FBFF-8CA3-2A4466D3C52F}"/>
          </ac:spMkLst>
        </pc:spChg>
        <pc:spChg chg="mod">
          <ac:chgData name="One Skill" userId="8d49c830ac36a521" providerId="LiveId" clId="{EA354719-4A8A-47E8-A6A4-79A949610386}" dt="2024-04-18T13:40:59.976" v="3508" actId="27803"/>
          <ac:spMkLst>
            <pc:docMk/>
            <pc:sldMk cId="767519772" sldId="268"/>
            <ac:spMk id="8701" creationId="{E35F20BE-DE6B-36AC-58BF-BC41F71954C5}"/>
          </ac:spMkLst>
        </pc:spChg>
        <pc:spChg chg="mod">
          <ac:chgData name="One Skill" userId="8d49c830ac36a521" providerId="LiveId" clId="{EA354719-4A8A-47E8-A6A4-79A949610386}" dt="2024-04-18T13:40:59.976" v="3508" actId="27803"/>
          <ac:spMkLst>
            <pc:docMk/>
            <pc:sldMk cId="767519772" sldId="268"/>
            <ac:spMk id="8702" creationId="{E345F368-14C4-1202-59E4-443E67113E98}"/>
          </ac:spMkLst>
        </pc:spChg>
        <pc:spChg chg="mod">
          <ac:chgData name="One Skill" userId="8d49c830ac36a521" providerId="LiveId" clId="{EA354719-4A8A-47E8-A6A4-79A949610386}" dt="2024-04-18T13:40:59.976" v="3508" actId="27803"/>
          <ac:spMkLst>
            <pc:docMk/>
            <pc:sldMk cId="767519772" sldId="268"/>
            <ac:spMk id="8703" creationId="{C8216B99-87B2-F4D2-E634-45977955C759}"/>
          </ac:spMkLst>
        </pc:spChg>
        <pc:spChg chg="mod">
          <ac:chgData name="One Skill" userId="8d49c830ac36a521" providerId="LiveId" clId="{EA354719-4A8A-47E8-A6A4-79A949610386}" dt="2024-04-18T13:40:59.976" v="3508" actId="27803"/>
          <ac:spMkLst>
            <pc:docMk/>
            <pc:sldMk cId="767519772" sldId="268"/>
            <ac:spMk id="8704" creationId="{04B5CB0C-7327-2847-66AA-4192AA6D1910}"/>
          </ac:spMkLst>
        </pc:spChg>
        <pc:spChg chg="mod">
          <ac:chgData name="One Skill" userId="8d49c830ac36a521" providerId="LiveId" clId="{EA354719-4A8A-47E8-A6A4-79A949610386}" dt="2024-04-18T13:40:59.976" v="3508" actId="27803"/>
          <ac:spMkLst>
            <pc:docMk/>
            <pc:sldMk cId="767519772" sldId="268"/>
            <ac:spMk id="8705" creationId="{1ED2151C-D57F-C603-AC79-2A02A6BE42EF}"/>
          </ac:spMkLst>
        </pc:spChg>
        <pc:spChg chg="mod">
          <ac:chgData name="One Skill" userId="8d49c830ac36a521" providerId="LiveId" clId="{EA354719-4A8A-47E8-A6A4-79A949610386}" dt="2024-04-18T13:40:59.976" v="3508" actId="27803"/>
          <ac:spMkLst>
            <pc:docMk/>
            <pc:sldMk cId="767519772" sldId="268"/>
            <ac:spMk id="8706" creationId="{9BBC0402-0C5E-DC0C-0547-579619EE6D0C}"/>
          </ac:spMkLst>
        </pc:spChg>
        <pc:spChg chg="mod">
          <ac:chgData name="One Skill" userId="8d49c830ac36a521" providerId="LiveId" clId="{EA354719-4A8A-47E8-A6A4-79A949610386}" dt="2024-04-18T13:40:59.976" v="3508" actId="27803"/>
          <ac:spMkLst>
            <pc:docMk/>
            <pc:sldMk cId="767519772" sldId="268"/>
            <ac:spMk id="8707" creationId="{184A9A2C-D4A0-D68B-281D-4A4818739CA2}"/>
          </ac:spMkLst>
        </pc:spChg>
        <pc:spChg chg="mod">
          <ac:chgData name="One Skill" userId="8d49c830ac36a521" providerId="LiveId" clId="{EA354719-4A8A-47E8-A6A4-79A949610386}" dt="2024-04-18T13:40:59.976" v="3508" actId="27803"/>
          <ac:spMkLst>
            <pc:docMk/>
            <pc:sldMk cId="767519772" sldId="268"/>
            <ac:spMk id="8708" creationId="{F4FB14F5-7197-53E7-A8D5-2DC2E29B88AC}"/>
          </ac:spMkLst>
        </pc:spChg>
        <pc:spChg chg="mod">
          <ac:chgData name="One Skill" userId="8d49c830ac36a521" providerId="LiveId" clId="{EA354719-4A8A-47E8-A6A4-79A949610386}" dt="2024-04-18T13:40:59.976" v="3508" actId="27803"/>
          <ac:spMkLst>
            <pc:docMk/>
            <pc:sldMk cId="767519772" sldId="268"/>
            <ac:spMk id="8709" creationId="{19FC8A9D-BF60-D835-90CD-3D0F3B777582}"/>
          </ac:spMkLst>
        </pc:spChg>
        <pc:spChg chg="mod">
          <ac:chgData name="One Skill" userId="8d49c830ac36a521" providerId="LiveId" clId="{EA354719-4A8A-47E8-A6A4-79A949610386}" dt="2024-04-18T13:40:59.976" v="3508" actId="27803"/>
          <ac:spMkLst>
            <pc:docMk/>
            <pc:sldMk cId="767519772" sldId="268"/>
            <ac:spMk id="8710" creationId="{ACF484D1-7B4A-A0D1-00C4-78C4CBD80702}"/>
          </ac:spMkLst>
        </pc:spChg>
        <pc:spChg chg="mod">
          <ac:chgData name="One Skill" userId="8d49c830ac36a521" providerId="LiveId" clId="{EA354719-4A8A-47E8-A6A4-79A949610386}" dt="2024-04-18T13:40:59.976" v="3508" actId="27803"/>
          <ac:spMkLst>
            <pc:docMk/>
            <pc:sldMk cId="767519772" sldId="268"/>
            <ac:spMk id="8711" creationId="{D37595B1-4D67-977B-0244-589EF9BC6C42}"/>
          </ac:spMkLst>
        </pc:spChg>
        <pc:spChg chg="mod">
          <ac:chgData name="One Skill" userId="8d49c830ac36a521" providerId="LiveId" clId="{EA354719-4A8A-47E8-A6A4-79A949610386}" dt="2024-04-18T13:40:59.976" v="3508" actId="27803"/>
          <ac:spMkLst>
            <pc:docMk/>
            <pc:sldMk cId="767519772" sldId="268"/>
            <ac:spMk id="8712" creationId="{392F3C41-AF91-B104-18C5-02683420ECF6}"/>
          </ac:spMkLst>
        </pc:spChg>
        <pc:spChg chg="mod">
          <ac:chgData name="One Skill" userId="8d49c830ac36a521" providerId="LiveId" clId="{EA354719-4A8A-47E8-A6A4-79A949610386}" dt="2024-04-18T13:40:59.976" v="3508" actId="27803"/>
          <ac:spMkLst>
            <pc:docMk/>
            <pc:sldMk cId="767519772" sldId="268"/>
            <ac:spMk id="8713" creationId="{EE102409-C2F7-77E9-0F29-FD9E3C37CD1E}"/>
          </ac:spMkLst>
        </pc:spChg>
        <pc:spChg chg="mod">
          <ac:chgData name="One Skill" userId="8d49c830ac36a521" providerId="LiveId" clId="{EA354719-4A8A-47E8-A6A4-79A949610386}" dt="2024-04-18T13:40:59.976" v="3508" actId="27803"/>
          <ac:spMkLst>
            <pc:docMk/>
            <pc:sldMk cId="767519772" sldId="268"/>
            <ac:spMk id="8714" creationId="{00C22A6B-E5A0-AA43-0A52-89E1EB674F3D}"/>
          </ac:spMkLst>
        </pc:spChg>
        <pc:spChg chg="mod">
          <ac:chgData name="One Skill" userId="8d49c830ac36a521" providerId="LiveId" clId="{EA354719-4A8A-47E8-A6A4-79A949610386}" dt="2024-04-18T13:40:59.976" v="3508" actId="27803"/>
          <ac:spMkLst>
            <pc:docMk/>
            <pc:sldMk cId="767519772" sldId="268"/>
            <ac:spMk id="8715" creationId="{87623A0D-4BAE-1423-C770-F234AC0E966C}"/>
          </ac:spMkLst>
        </pc:spChg>
        <pc:spChg chg="mod">
          <ac:chgData name="One Skill" userId="8d49c830ac36a521" providerId="LiveId" clId="{EA354719-4A8A-47E8-A6A4-79A949610386}" dt="2024-04-18T13:40:59.976" v="3508" actId="27803"/>
          <ac:spMkLst>
            <pc:docMk/>
            <pc:sldMk cId="767519772" sldId="268"/>
            <ac:spMk id="8716" creationId="{E362DD60-F20B-4BE4-D858-930511C236D9}"/>
          </ac:spMkLst>
        </pc:spChg>
        <pc:spChg chg="mod">
          <ac:chgData name="One Skill" userId="8d49c830ac36a521" providerId="LiveId" clId="{EA354719-4A8A-47E8-A6A4-79A949610386}" dt="2024-04-18T13:40:59.976" v="3508" actId="27803"/>
          <ac:spMkLst>
            <pc:docMk/>
            <pc:sldMk cId="767519772" sldId="268"/>
            <ac:spMk id="8717" creationId="{B08C4885-358C-CFE0-7B31-92E54799792D}"/>
          </ac:spMkLst>
        </pc:spChg>
        <pc:spChg chg="mod">
          <ac:chgData name="One Skill" userId="8d49c830ac36a521" providerId="LiveId" clId="{EA354719-4A8A-47E8-A6A4-79A949610386}" dt="2024-04-18T13:40:59.976" v="3508" actId="27803"/>
          <ac:spMkLst>
            <pc:docMk/>
            <pc:sldMk cId="767519772" sldId="268"/>
            <ac:spMk id="8718" creationId="{D995EABA-DF4A-3D25-B569-9E217AE27996}"/>
          </ac:spMkLst>
        </pc:spChg>
        <pc:spChg chg="mod">
          <ac:chgData name="One Skill" userId="8d49c830ac36a521" providerId="LiveId" clId="{EA354719-4A8A-47E8-A6A4-79A949610386}" dt="2024-04-18T13:40:59.976" v="3508" actId="27803"/>
          <ac:spMkLst>
            <pc:docMk/>
            <pc:sldMk cId="767519772" sldId="268"/>
            <ac:spMk id="8719" creationId="{DD7090B8-4370-1EFD-2D3A-3F1FD011217C}"/>
          </ac:spMkLst>
        </pc:spChg>
        <pc:spChg chg="mod">
          <ac:chgData name="One Skill" userId="8d49c830ac36a521" providerId="LiveId" clId="{EA354719-4A8A-47E8-A6A4-79A949610386}" dt="2024-04-18T13:40:59.976" v="3508" actId="27803"/>
          <ac:spMkLst>
            <pc:docMk/>
            <pc:sldMk cId="767519772" sldId="268"/>
            <ac:spMk id="8720" creationId="{8B6C2292-A43D-6275-6483-A296C1D4E1BF}"/>
          </ac:spMkLst>
        </pc:spChg>
        <pc:spChg chg="mod">
          <ac:chgData name="One Skill" userId="8d49c830ac36a521" providerId="LiveId" clId="{EA354719-4A8A-47E8-A6A4-79A949610386}" dt="2024-04-18T13:40:59.976" v="3508" actId="27803"/>
          <ac:spMkLst>
            <pc:docMk/>
            <pc:sldMk cId="767519772" sldId="268"/>
            <ac:spMk id="8721" creationId="{6F72F4A9-D48D-A91C-2ED2-A8960BC9D4B6}"/>
          </ac:spMkLst>
        </pc:spChg>
        <pc:spChg chg="mod">
          <ac:chgData name="One Skill" userId="8d49c830ac36a521" providerId="LiveId" clId="{EA354719-4A8A-47E8-A6A4-79A949610386}" dt="2024-04-18T13:40:59.976" v="3508" actId="27803"/>
          <ac:spMkLst>
            <pc:docMk/>
            <pc:sldMk cId="767519772" sldId="268"/>
            <ac:spMk id="8722" creationId="{956E6C16-C8A5-80BE-40B3-F994FB607A6E}"/>
          </ac:spMkLst>
        </pc:spChg>
        <pc:spChg chg="mod">
          <ac:chgData name="One Skill" userId="8d49c830ac36a521" providerId="LiveId" clId="{EA354719-4A8A-47E8-A6A4-79A949610386}" dt="2024-04-18T13:40:59.976" v="3508" actId="27803"/>
          <ac:spMkLst>
            <pc:docMk/>
            <pc:sldMk cId="767519772" sldId="268"/>
            <ac:spMk id="8723" creationId="{0AC03B8D-BDFE-3502-D981-D9224796B2E7}"/>
          </ac:spMkLst>
        </pc:spChg>
        <pc:spChg chg="mod">
          <ac:chgData name="One Skill" userId="8d49c830ac36a521" providerId="LiveId" clId="{EA354719-4A8A-47E8-A6A4-79A949610386}" dt="2024-04-18T13:40:59.976" v="3508" actId="27803"/>
          <ac:spMkLst>
            <pc:docMk/>
            <pc:sldMk cId="767519772" sldId="268"/>
            <ac:spMk id="8724" creationId="{481CE688-D5AA-7580-3C1B-B86A056C0584}"/>
          </ac:spMkLst>
        </pc:spChg>
        <pc:spChg chg="mod">
          <ac:chgData name="One Skill" userId="8d49c830ac36a521" providerId="LiveId" clId="{EA354719-4A8A-47E8-A6A4-79A949610386}" dt="2024-04-18T13:40:59.976" v="3508" actId="27803"/>
          <ac:spMkLst>
            <pc:docMk/>
            <pc:sldMk cId="767519772" sldId="268"/>
            <ac:spMk id="8725" creationId="{C5639FED-EEC1-9C86-5134-151297105C96}"/>
          </ac:spMkLst>
        </pc:spChg>
        <pc:spChg chg="mod">
          <ac:chgData name="One Skill" userId="8d49c830ac36a521" providerId="LiveId" clId="{EA354719-4A8A-47E8-A6A4-79A949610386}" dt="2024-04-18T13:40:59.976" v="3508" actId="27803"/>
          <ac:spMkLst>
            <pc:docMk/>
            <pc:sldMk cId="767519772" sldId="268"/>
            <ac:spMk id="8726" creationId="{FEBBDA66-89F7-FD59-EFC3-44371C5499B2}"/>
          </ac:spMkLst>
        </pc:spChg>
        <pc:spChg chg="mod">
          <ac:chgData name="One Skill" userId="8d49c830ac36a521" providerId="LiveId" clId="{EA354719-4A8A-47E8-A6A4-79A949610386}" dt="2024-04-18T13:40:59.976" v="3508" actId="27803"/>
          <ac:spMkLst>
            <pc:docMk/>
            <pc:sldMk cId="767519772" sldId="268"/>
            <ac:spMk id="8727" creationId="{F99EE8A6-5514-5940-8DF5-3CF54477FBD0}"/>
          </ac:spMkLst>
        </pc:spChg>
        <pc:spChg chg="mod">
          <ac:chgData name="One Skill" userId="8d49c830ac36a521" providerId="LiveId" clId="{EA354719-4A8A-47E8-A6A4-79A949610386}" dt="2024-04-18T13:40:59.976" v="3508" actId="27803"/>
          <ac:spMkLst>
            <pc:docMk/>
            <pc:sldMk cId="767519772" sldId="268"/>
            <ac:spMk id="8728" creationId="{9C60D5CE-C7B3-B3F1-D8B2-0345159AB3F3}"/>
          </ac:spMkLst>
        </pc:spChg>
        <pc:spChg chg="mod">
          <ac:chgData name="One Skill" userId="8d49c830ac36a521" providerId="LiveId" clId="{EA354719-4A8A-47E8-A6A4-79A949610386}" dt="2024-04-18T13:40:59.976" v="3508" actId="27803"/>
          <ac:spMkLst>
            <pc:docMk/>
            <pc:sldMk cId="767519772" sldId="268"/>
            <ac:spMk id="8729" creationId="{B43D1822-ED3D-684F-953F-E95412B25492}"/>
          </ac:spMkLst>
        </pc:spChg>
        <pc:spChg chg="mod">
          <ac:chgData name="One Skill" userId="8d49c830ac36a521" providerId="LiveId" clId="{EA354719-4A8A-47E8-A6A4-79A949610386}" dt="2024-04-18T13:40:59.976" v="3508" actId="27803"/>
          <ac:spMkLst>
            <pc:docMk/>
            <pc:sldMk cId="767519772" sldId="268"/>
            <ac:spMk id="8730" creationId="{21C21B3C-C06A-9DC5-0AF5-103EF8BDAB6D}"/>
          </ac:spMkLst>
        </pc:spChg>
        <pc:spChg chg="mod">
          <ac:chgData name="One Skill" userId="8d49c830ac36a521" providerId="LiveId" clId="{EA354719-4A8A-47E8-A6A4-79A949610386}" dt="2024-04-18T13:40:59.976" v="3508" actId="27803"/>
          <ac:spMkLst>
            <pc:docMk/>
            <pc:sldMk cId="767519772" sldId="268"/>
            <ac:spMk id="8731" creationId="{B501AE74-606E-15FB-7144-05071322E12F}"/>
          </ac:spMkLst>
        </pc:spChg>
        <pc:spChg chg="mod">
          <ac:chgData name="One Skill" userId="8d49c830ac36a521" providerId="LiveId" clId="{EA354719-4A8A-47E8-A6A4-79A949610386}" dt="2024-04-18T13:40:59.976" v="3508" actId="27803"/>
          <ac:spMkLst>
            <pc:docMk/>
            <pc:sldMk cId="767519772" sldId="268"/>
            <ac:spMk id="8732" creationId="{9E7571CF-366E-D2AD-9195-AC2C065AE898}"/>
          </ac:spMkLst>
        </pc:spChg>
        <pc:spChg chg="mod">
          <ac:chgData name="One Skill" userId="8d49c830ac36a521" providerId="LiveId" clId="{EA354719-4A8A-47E8-A6A4-79A949610386}" dt="2024-04-18T13:40:59.976" v="3508" actId="27803"/>
          <ac:spMkLst>
            <pc:docMk/>
            <pc:sldMk cId="767519772" sldId="268"/>
            <ac:spMk id="8733" creationId="{2074E712-B1FD-B94D-DD45-7AD4E50D75C1}"/>
          </ac:spMkLst>
        </pc:spChg>
        <pc:spChg chg="mod">
          <ac:chgData name="One Skill" userId="8d49c830ac36a521" providerId="LiveId" clId="{EA354719-4A8A-47E8-A6A4-79A949610386}" dt="2024-04-18T13:40:59.976" v="3508" actId="27803"/>
          <ac:spMkLst>
            <pc:docMk/>
            <pc:sldMk cId="767519772" sldId="268"/>
            <ac:spMk id="8734" creationId="{F23CC595-38FB-77B2-8181-C0A51D28A400}"/>
          </ac:spMkLst>
        </pc:spChg>
        <pc:spChg chg="mod">
          <ac:chgData name="One Skill" userId="8d49c830ac36a521" providerId="LiveId" clId="{EA354719-4A8A-47E8-A6A4-79A949610386}" dt="2024-04-18T13:40:59.976" v="3508" actId="27803"/>
          <ac:spMkLst>
            <pc:docMk/>
            <pc:sldMk cId="767519772" sldId="268"/>
            <ac:spMk id="8735" creationId="{C817E32D-88A6-14CA-5271-09F3F9F9418C}"/>
          </ac:spMkLst>
        </pc:spChg>
        <pc:spChg chg="mod">
          <ac:chgData name="One Skill" userId="8d49c830ac36a521" providerId="LiveId" clId="{EA354719-4A8A-47E8-A6A4-79A949610386}" dt="2024-04-18T13:40:59.976" v="3508" actId="27803"/>
          <ac:spMkLst>
            <pc:docMk/>
            <pc:sldMk cId="767519772" sldId="268"/>
            <ac:spMk id="8736" creationId="{75F66CED-12D5-8DE0-0A04-9F9B9AAF15EE}"/>
          </ac:spMkLst>
        </pc:spChg>
        <pc:spChg chg="mod">
          <ac:chgData name="One Skill" userId="8d49c830ac36a521" providerId="LiveId" clId="{EA354719-4A8A-47E8-A6A4-79A949610386}" dt="2024-04-18T13:40:59.976" v="3508" actId="27803"/>
          <ac:spMkLst>
            <pc:docMk/>
            <pc:sldMk cId="767519772" sldId="268"/>
            <ac:spMk id="8737" creationId="{F513E794-8FF1-7AA3-A256-28AF58A1F8E6}"/>
          </ac:spMkLst>
        </pc:spChg>
        <pc:spChg chg="mod">
          <ac:chgData name="One Skill" userId="8d49c830ac36a521" providerId="LiveId" clId="{EA354719-4A8A-47E8-A6A4-79A949610386}" dt="2024-04-18T13:40:59.976" v="3508" actId="27803"/>
          <ac:spMkLst>
            <pc:docMk/>
            <pc:sldMk cId="767519772" sldId="268"/>
            <ac:spMk id="8738" creationId="{35202756-EA46-65BE-381A-17DBFFC3F5D2}"/>
          </ac:spMkLst>
        </pc:spChg>
        <pc:spChg chg="mod">
          <ac:chgData name="One Skill" userId="8d49c830ac36a521" providerId="LiveId" clId="{EA354719-4A8A-47E8-A6A4-79A949610386}" dt="2024-04-18T13:40:59.976" v="3508" actId="27803"/>
          <ac:spMkLst>
            <pc:docMk/>
            <pc:sldMk cId="767519772" sldId="268"/>
            <ac:spMk id="8739" creationId="{52BA1174-1F28-CD61-8B44-E49DE0F251FA}"/>
          </ac:spMkLst>
        </pc:spChg>
        <pc:spChg chg="mod">
          <ac:chgData name="One Skill" userId="8d49c830ac36a521" providerId="LiveId" clId="{EA354719-4A8A-47E8-A6A4-79A949610386}" dt="2024-04-18T13:40:59.976" v="3508" actId="27803"/>
          <ac:spMkLst>
            <pc:docMk/>
            <pc:sldMk cId="767519772" sldId="268"/>
            <ac:spMk id="8740" creationId="{CA1B1E56-9F57-3DD6-F3E7-73DFDF75255A}"/>
          </ac:spMkLst>
        </pc:spChg>
        <pc:spChg chg="mod">
          <ac:chgData name="One Skill" userId="8d49c830ac36a521" providerId="LiveId" clId="{EA354719-4A8A-47E8-A6A4-79A949610386}" dt="2024-04-18T13:40:59.976" v="3508" actId="27803"/>
          <ac:spMkLst>
            <pc:docMk/>
            <pc:sldMk cId="767519772" sldId="268"/>
            <ac:spMk id="8741" creationId="{1B5382AA-423A-4D30-DCC7-5201EE2AF077}"/>
          </ac:spMkLst>
        </pc:spChg>
        <pc:spChg chg="mod">
          <ac:chgData name="One Skill" userId="8d49c830ac36a521" providerId="LiveId" clId="{EA354719-4A8A-47E8-A6A4-79A949610386}" dt="2024-04-18T13:40:59.976" v="3508" actId="27803"/>
          <ac:spMkLst>
            <pc:docMk/>
            <pc:sldMk cId="767519772" sldId="268"/>
            <ac:spMk id="8742" creationId="{73D2791B-9AAE-27C8-51AA-54EF26559A3C}"/>
          </ac:spMkLst>
        </pc:spChg>
        <pc:spChg chg="mod">
          <ac:chgData name="One Skill" userId="8d49c830ac36a521" providerId="LiveId" clId="{EA354719-4A8A-47E8-A6A4-79A949610386}" dt="2024-04-18T13:40:59.976" v="3508" actId="27803"/>
          <ac:spMkLst>
            <pc:docMk/>
            <pc:sldMk cId="767519772" sldId="268"/>
            <ac:spMk id="8743" creationId="{7C2C0B48-39BF-54F8-8AC4-C83DC24BAE97}"/>
          </ac:spMkLst>
        </pc:spChg>
        <pc:spChg chg="mod">
          <ac:chgData name="One Skill" userId="8d49c830ac36a521" providerId="LiveId" clId="{EA354719-4A8A-47E8-A6A4-79A949610386}" dt="2024-04-18T13:40:59.976" v="3508" actId="27803"/>
          <ac:spMkLst>
            <pc:docMk/>
            <pc:sldMk cId="767519772" sldId="268"/>
            <ac:spMk id="8744" creationId="{2BD03EB5-958C-E4A8-CF6F-7F2CCA0977CD}"/>
          </ac:spMkLst>
        </pc:spChg>
        <pc:spChg chg="mod">
          <ac:chgData name="One Skill" userId="8d49c830ac36a521" providerId="LiveId" clId="{EA354719-4A8A-47E8-A6A4-79A949610386}" dt="2024-04-18T13:40:59.976" v="3508" actId="27803"/>
          <ac:spMkLst>
            <pc:docMk/>
            <pc:sldMk cId="767519772" sldId="268"/>
            <ac:spMk id="8745" creationId="{FDAA1DED-162F-1F88-26C1-6CA2403777FC}"/>
          </ac:spMkLst>
        </pc:spChg>
        <pc:spChg chg="mod">
          <ac:chgData name="One Skill" userId="8d49c830ac36a521" providerId="LiveId" clId="{EA354719-4A8A-47E8-A6A4-79A949610386}" dt="2024-04-18T13:40:59.976" v="3508" actId="27803"/>
          <ac:spMkLst>
            <pc:docMk/>
            <pc:sldMk cId="767519772" sldId="268"/>
            <ac:spMk id="8746" creationId="{70F9AC83-8272-1AC2-2E66-C1B335079749}"/>
          </ac:spMkLst>
        </pc:spChg>
        <pc:spChg chg="mod">
          <ac:chgData name="One Skill" userId="8d49c830ac36a521" providerId="LiveId" clId="{EA354719-4A8A-47E8-A6A4-79A949610386}" dt="2024-04-18T13:40:59.976" v="3508" actId="27803"/>
          <ac:spMkLst>
            <pc:docMk/>
            <pc:sldMk cId="767519772" sldId="268"/>
            <ac:spMk id="8747" creationId="{B8218802-EFB4-B1E8-F491-82F88A8DF12E}"/>
          </ac:spMkLst>
        </pc:spChg>
        <pc:spChg chg="mod">
          <ac:chgData name="One Skill" userId="8d49c830ac36a521" providerId="LiveId" clId="{EA354719-4A8A-47E8-A6A4-79A949610386}" dt="2024-04-18T13:40:59.976" v="3508" actId="27803"/>
          <ac:spMkLst>
            <pc:docMk/>
            <pc:sldMk cId="767519772" sldId="268"/>
            <ac:spMk id="8748" creationId="{9D3A0AF0-1D40-1FC0-4630-75A0072929D3}"/>
          </ac:spMkLst>
        </pc:spChg>
        <pc:spChg chg="mod">
          <ac:chgData name="One Skill" userId="8d49c830ac36a521" providerId="LiveId" clId="{EA354719-4A8A-47E8-A6A4-79A949610386}" dt="2024-04-18T13:40:59.976" v="3508" actId="27803"/>
          <ac:spMkLst>
            <pc:docMk/>
            <pc:sldMk cId="767519772" sldId="268"/>
            <ac:spMk id="8749" creationId="{23EB9F1B-3EEA-3B6D-3425-BB991CF1764A}"/>
          </ac:spMkLst>
        </pc:spChg>
        <pc:spChg chg="mod">
          <ac:chgData name="One Skill" userId="8d49c830ac36a521" providerId="LiveId" clId="{EA354719-4A8A-47E8-A6A4-79A949610386}" dt="2024-04-18T13:40:59.976" v="3508" actId="27803"/>
          <ac:spMkLst>
            <pc:docMk/>
            <pc:sldMk cId="767519772" sldId="268"/>
            <ac:spMk id="8750" creationId="{19EF18D2-5CB5-C6E5-5210-51550A9B8346}"/>
          </ac:spMkLst>
        </pc:spChg>
        <pc:spChg chg="mod">
          <ac:chgData name="One Skill" userId="8d49c830ac36a521" providerId="LiveId" clId="{EA354719-4A8A-47E8-A6A4-79A949610386}" dt="2024-04-18T13:40:59.976" v="3508" actId="27803"/>
          <ac:spMkLst>
            <pc:docMk/>
            <pc:sldMk cId="767519772" sldId="268"/>
            <ac:spMk id="8751" creationId="{B3BB9E92-794D-F1AF-877F-17CB400C41E0}"/>
          </ac:spMkLst>
        </pc:spChg>
        <pc:spChg chg="mod">
          <ac:chgData name="One Skill" userId="8d49c830ac36a521" providerId="LiveId" clId="{EA354719-4A8A-47E8-A6A4-79A949610386}" dt="2024-04-18T13:40:59.976" v="3508" actId="27803"/>
          <ac:spMkLst>
            <pc:docMk/>
            <pc:sldMk cId="767519772" sldId="268"/>
            <ac:spMk id="8752" creationId="{E1DC83F3-F51E-17C7-F120-C1634BEC965E}"/>
          </ac:spMkLst>
        </pc:spChg>
        <pc:spChg chg="mod">
          <ac:chgData name="One Skill" userId="8d49c830ac36a521" providerId="LiveId" clId="{EA354719-4A8A-47E8-A6A4-79A949610386}" dt="2024-04-18T13:40:59.976" v="3508" actId="27803"/>
          <ac:spMkLst>
            <pc:docMk/>
            <pc:sldMk cId="767519772" sldId="268"/>
            <ac:spMk id="8753" creationId="{3AE3FE20-421E-4527-4BF3-D0D283F863B0}"/>
          </ac:spMkLst>
        </pc:spChg>
        <pc:spChg chg="mod">
          <ac:chgData name="One Skill" userId="8d49c830ac36a521" providerId="LiveId" clId="{EA354719-4A8A-47E8-A6A4-79A949610386}" dt="2024-04-18T13:40:59.976" v="3508" actId="27803"/>
          <ac:spMkLst>
            <pc:docMk/>
            <pc:sldMk cId="767519772" sldId="268"/>
            <ac:spMk id="8754" creationId="{2251512A-C458-2625-91D4-68C348F06A4F}"/>
          </ac:spMkLst>
        </pc:spChg>
        <pc:spChg chg="mod">
          <ac:chgData name="One Skill" userId="8d49c830ac36a521" providerId="LiveId" clId="{EA354719-4A8A-47E8-A6A4-79A949610386}" dt="2024-04-18T13:40:59.976" v="3508" actId="27803"/>
          <ac:spMkLst>
            <pc:docMk/>
            <pc:sldMk cId="767519772" sldId="268"/>
            <ac:spMk id="8755" creationId="{31A9FBC8-4C4A-3469-DFB9-29E5F49C78B1}"/>
          </ac:spMkLst>
        </pc:spChg>
        <pc:spChg chg="mod">
          <ac:chgData name="One Skill" userId="8d49c830ac36a521" providerId="LiveId" clId="{EA354719-4A8A-47E8-A6A4-79A949610386}" dt="2024-04-18T13:40:59.976" v="3508" actId="27803"/>
          <ac:spMkLst>
            <pc:docMk/>
            <pc:sldMk cId="767519772" sldId="268"/>
            <ac:spMk id="8756" creationId="{EB5E483B-F18C-B1F5-1932-98C8DF2DF331}"/>
          </ac:spMkLst>
        </pc:spChg>
        <pc:spChg chg="mod">
          <ac:chgData name="One Skill" userId="8d49c830ac36a521" providerId="LiveId" clId="{EA354719-4A8A-47E8-A6A4-79A949610386}" dt="2024-04-18T13:40:59.976" v="3508" actId="27803"/>
          <ac:spMkLst>
            <pc:docMk/>
            <pc:sldMk cId="767519772" sldId="268"/>
            <ac:spMk id="8757" creationId="{B6DC7570-A25A-7478-5627-3EAA9A5CF9F8}"/>
          </ac:spMkLst>
        </pc:spChg>
        <pc:spChg chg="mod">
          <ac:chgData name="One Skill" userId="8d49c830ac36a521" providerId="LiveId" clId="{EA354719-4A8A-47E8-A6A4-79A949610386}" dt="2024-04-18T13:40:59.976" v="3508" actId="27803"/>
          <ac:spMkLst>
            <pc:docMk/>
            <pc:sldMk cId="767519772" sldId="268"/>
            <ac:spMk id="8758" creationId="{C5B7F1FD-C6F3-E354-9D6B-2F9AF9204F2E}"/>
          </ac:spMkLst>
        </pc:spChg>
        <pc:spChg chg="mod">
          <ac:chgData name="One Skill" userId="8d49c830ac36a521" providerId="LiveId" clId="{EA354719-4A8A-47E8-A6A4-79A949610386}" dt="2024-04-18T13:40:59.976" v="3508" actId="27803"/>
          <ac:spMkLst>
            <pc:docMk/>
            <pc:sldMk cId="767519772" sldId="268"/>
            <ac:spMk id="8759" creationId="{F491F424-85F1-095F-AAF0-C3AC169357A4}"/>
          </ac:spMkLst>
        </pc:spChg>
        <pc:spChg chg="mod">
          <ac:chgData name="One Skill" userId="8d49c830ac36a521" providerId="LiveId" clId="{EA354719-4A8A-47E8-A6A4-79A949610386}" dt="2024-04-18T13:40:59.976" v="3508" actId="27803"/>
          <ac:spMkLst>
            <pc:docMk/>
            <pc:sldMk cId="767519772" sldId="268"/>
            <ac:spMk id="8760" creationId="{5F79DE95-84F0-6609-8140-CF93F07FE4F5}"/>
          </ac:spMkLst>
        </pc:spChg>
        <pc:spChg chg="mod">
          <ac:chgData name="One Skill" userId="8d49c830ac36a521" providerId="LiveId" clId="{EA354719-4A8A-47E8-A6A4-79A949610386}" dt="2024-04-18T13:40:59.976" v="3508" actId="27803"/>
          <ac:spMkLst>
            <pc:docMk/>
            <pc:sldMk cId="767519772" sldId="268"/>
            <ac:spMk id="8761" creationId="{9A26C5F9-AB1B-742B-9694-BE472E4060EC}"/>
          </ac:spMkLst>
        </pc:spChg>
        <pc:spChg chg="mod">
          <ac:chgData name="One Skill" userId="8d49c830ac36a521" providerId="LiveId" clId="{EA354719-4A8A-47E8-A6A4-79A949610386}" dt="2024-04-18T13:40:59.976" v="3508" actId="27803"/>
          <ac:spMkLst>
            <pc:docMk/>
            <pc:sldMk cId="767519772" sldId="268"/>
            <ac:spMk id="8762" creationId="{AF6ECD54-44F6-02D8-CC30-1EDBBAD9707C}"/>
          </ac:spMkLst>
        </pc:spChg>
        <pc:spChg chg="mod">
          <ac:chgData name="One Skill" userId="8d49c830ac36a521" providerId="LiveId" clId="{EA354719-4A8A-47E8-A6A4-79A949610386}" dt="2024-04-18T13:40:59.976" v="3508" actId="27803"/>
          <ac:spMkLst>
            <pc:docMk/>
            <pc:sldMk cId="767519772" sldId="268"/>
            <ac:spMk id="8763" creationId="{A7984BAB-A06E-A907-56D7-214459979D65}"/>
          </ac:spMkLst>
        </pc:spChg>
        <pc:spChg chg="mod">
          <ac:chgData name="One Skill" userId="8d49c830ac36a521" providerId="LiveId" clId="{EA354719-4A8A-47E8-A6A4-79A949610386}" dt="2024-04-18T13:40:59.976" v="3508" actId="27803"/>
          <ac:spMkLst>
            <pc:docMk/>
            <pc:sldMk cId="767519772" sldId="268"/>
            <ac:spMk id="8764" creationId="{D2AA3D23-3F58-C212-9850-3632AD3E93AD}"/>
          </ac:spMkLst>
        </pc:spChg>
        <pc:spChg chg="mod">
          <ac:chgData name="One Skill" userId="8d49c830ac36a521" providerId="LiveId" clId="{EA354719-4A8A-47E8-A6A4-79A949610386}" dt="2024-04-18T13:40:59.976" v="3508" actId="27803"/>
          <ac:spMkLst>
            <pc:docMk/>
            <pc:sldMk cId="767519772" sldId="268"/>
            <ac:spMk id="8765" creationId="{C16E79BF-CD1B-C07F-8520-FC480759B500}"/>
          </ac:spMkLst>
        </pc:spChg>
        <pc:spChg chg="mod">
          <ac:chgData name="One Skill" userId="8d49c830ac36a521" providerId="LiveId" clId="{EA354719-4A8A-47E8-A6A4-79A949610386}" dt="2024-04-18T13:40:59.976" v="3508" actId="27803"/>
          <ac:spMkLst>
            <pc:docMk/>
            <pc:sldMk cId="767519772" sldId="268"/>
            <ac:spMk id="8766" creationId="{4FB29D92-D58B-1397-C17A-A111FE7B05A5}"/>
          </ac:spMkLst>
        </pc:spChg>
        <pc:spChg chg="mod">
          <ac:chgData name="One Skill" userId="8d49c830ac36a521" providerId="LiveId" clId="{EA354719-4A8A-47E8-A6A4-79A949610386}" dt="2024-04-18T13:40:59.976" v="3508" actId="27803"/>
          <ac:spMkLst>
            <pc:docMk/>
            <pc:sldMk cId="767519772" sldId="268"/>
            <ac:spMk id="8767" creationId="{EA8F3C07-4409-E2C6-2AD2-537ADAADB881}"/>
          </ac:spMkLst>
        </pc:spChg>
        <pc:spChg chg="mod">
          <ac:chgData name="One Skill" userId="8d49c830ac36a521" providerId="LiveId" clId="{EA354719-4A8A-47E8-A6A4-79A949610386}" dt="2024-04-18T13:40:59.976" v="3508" actId="27803"/>
          <ac:spMkLst>
            <pc:docMk/>
            <pc:sldMk cId="767519772" sldId="268"/>
            <ac:spMk id="8768" creationId="{90EAA3EA-4654-1002-9B35-FC39B656CF8A}"/>
          </ac:spMkLst>
        </pc:spChg>
        <pc:spChg chg="mod">
          <ac:chgData name="One Skill" userId="8d49c830ac36a521" providerId="LiveId" clId="{EA354719-4A8A-47E8-A6A4-79A949610386}" dt="2024-04-18T13:40:59.976" v="3508" actId="27803"/>
          <ac:spMkLst>
            <pc:docMk/>
            <pc:sldMk cId="767519772" sldId="268"/>
            <ac:spMk id="8769" creationId="{8B6905CE-BE30-0049-AFEA-055173BE098C}"/>
          </ac:spMkLst>
        </pc:spChg>
        <pc:spChg chg="mod">
          <ac:chgData name="One Skill" userId="8d49c830ac36a521" providerId="LiveId" clId="{EA354719-4A8A-47E8-A6A4-79A949610386}" dt="2024-04-18T13:40:59.976" v="3508" actId="27803"/>
          <ac:spMkLst>
            <pc:docMk/>
            <pc:sldMk cId="767519772" sldId="268"/>
            <ac:spMk id="8770" creationId="{D381044E-AADD-CC01-14B7-2559FB0AAF4D}"/>
          </ac:spMkLst>
        </pc:spChg>
        <pc:spChg chg="mod">
          <ac:chgData name="One Skill" userId="8d49c830ac36a521" providerId="LiveId" clId="{EA354719-4A8A-47E8-A6A4-79A949610386}" dt="2024-04-18T13:40:59.976" v="3508" actId="27803"/>
          <ac:spMkLst>
            <pc:docMk/>
            <pc:sldMk cId="767519772" sldId="268"/>
            <ac:spMk id="8771" creationId="{F78C27B2-D5CF-C3BB-97AB-D39BD0055B60}"/>
          </ac:spMkLst>
        </pc:spChg>
        <pc:spChg chg="mod">
          <ac:chgData name="One Skill" userId="8d49c830ac36a521" providerId="LiveId" clId="{EA354719-4A8A-47E8-A6A4-79A949610386}" dt="2024-04-18T13:40:59.976" v="3508" actId="27803"/>
          <ac:spMkLst>
            <pc:docMk/>
            <pc:sldMk cId="767519772" sldId="268"/>
            <ac:spMk id="8772" creationId="{47690A68-1324-C705-5D03-1466221D4F07}"/>
          </ac:spMkLst>
        </pc:spChg>
        <pc:spChg chg="mod">
          <ac:chgData name="One Skill" userId="8d49c830ac36a521" providerId="LiveId" clId="{EA354719-4A8A-47E8-A6A4-79A949610386}" dt="2024-04-18T13:40:59.976" v="3508" actId="27803"/>
          <ac:spMkLst>
            <pc:docMk/>
            <pc:sldMk cId="767519772" sldId="268"/>
            <ac:spMk id="8773" creationId="{E263A9EA-0D5B-4D94-71E5-082F9047210C}"/>
          </ac:spMkLst>
        </pc:spChg>
        <pc:spChg chg="mod">
          <ac:chgData name="One Skill" userId="8d49c830ac36a521" providerId="LiveId" clId="{EA354719-4A8A-47E8-A6A4-79A949610386}" dt="2024-04-18T13:40:59.976" v="3508" actId="27803"/>
          <ac:spMkLst>
            <pc:docMk/>
            <pc:sldMk cId="767519772" sldId="268"/>
            <ac:spMk id="8774" creationId="{F6FB3DDA-0E80-9018-EB1D-F2B20D63484D}"/>
          </ac:spMkLst>
        </pc:spChg>
        <pc:spChg chg="mod">
          <ac:chgData name="One Skill" userId="8d49c830ac36a521" providerId="LiveId" clId="{EA354719-4A8A-47E8-A6A4-79A949610386}" dt="2024-04-18T13:40:59.976" v="3508" actId="27803"/>
          <ac:spMkLst>
            <pc:docMk/>
            <pc:sldMk cId="767519772" sldId="268"/>
            <ac:spMk id="8775" creationId="{B4D4934F-345C-9785-A0F9-4494490B8644}"/>
          </ac:spMkLst>
        </pc:spChg>
        <pc:spChg chg="mod">
          <ac:chgData name="One Skill" userId="8d49c830ac36a521" providerId="LiveId" clId="{EA354719-4A8A-47E8-A6A4-79A949610386}" dt="2024-04-18T13:40:59.976" v="3508" actId="27803"/>
          <ac:spMkLst>
            <pc:docMk/>
            <pc:sldMk cId="767519772" sldId="268"/>
            <ac:spMk id="8776" creationId="{E8DD47F4-1B83-972E-F60E-DD4C6CECE43C}"/>
          </ac:spMkLst>
        </pc:spChg>
        <pc:spChg chg="mod">
          <ac:chgData name="One Skill" userId="8d49c830ac36a521" providerId="LiveId" clId="{EA354719-4A8A-47E8-A6A4-79A949610386}" dt="2024-04-18T13:40:59.976" v="3508" actId="27803"/>
          <ac:spMkLst>
            <pc:docMk/>
            <pc:sldMk cId="767519772" sldId="268"/>
            <ac:spMk id="8777" creationId="{5EBC9102-AD2E-3E0E-196B-F21AFBBAF979}"/>
          </ac:spMkLst>
        </pc:spChg>
        <pc:spChg chg="mod">
          <ac:chgData name="One Skill" userId="8d49c830ac36a521" providerId="LiveId" clId="{EA354719-4A8A-47E8-A6A4-79A949610386}" dt="2024-04-18T13:40:59.976" v="3508" actId="27803"/>
          <ac:spMkLst>
            <pc:docMk/>
            <pc:sldMk cId="767519772" sldId="268"/>
            <ac:spMk id="8778" creationId="{9AF2F9AC-412B-EC24-B5EF-56972E35A1ED}"/>
          </ac:spMkLst>
        </pc:spChg>
        <pc:spChg chg="mod">
          <ac:chgData name="One Skill" userId="8d49c830ac36a521" providerId="LiveId" clId="{EA354719-4A8A-47E8-A6A4-79A949610386}" dt="2024-04-18T13:40:59.976" v="3508" actId="27803"/>
          <ac:spMkLst>
            <pc:docMk/>
            <pc:sldMk cId="767519772" sldId="268"/>
            <ac:spMk id="8779" creationId="{C86ABE0C-B5A4-6230-FB8E-5821ABCF630F}"/>
          </ac:spMkLst>
        </pc:spChg>
        <pc:spChg chg="mod">
          <ac:chgData name="One Skill" userId="8d49c830ac36a521" providerId="LiveId" clId="{EA354719-4A8A-47E8-A6A4-79A949610386}" dt="2024-04-18T13:40:59.976" v="3508" actId="27803"/>
          <ac:spMkLst>
            <pc:docMk/>
            <pc:sldMk cId="767519772" sldId="268"/>
            <ac:spMk id="8780" creationId="{028D24C0-9D3E-DA47-3F77-E4524A8CBF58}"/>
          </ac:spMkLst>
        </pc:spChg>
        <pc:spChg chg="mod">
          <ac:chgData name="One Skill" userId="8d49c830ac36a521" providerId="LiveId" clId="{EA354719-4A8A-47E8-A6A4-79A949610386}" dt="2024-04-18T13:40:59.976" v="3508" actId="27803"/>
          <ac:spMkLst>
            <pc:docMk/>
            <pc:sldMk cId="767519772" sldId="268"/>
            <ac:spMk id="8781" creationId="{905AC34E-5C6D-7D3E-CBF4-4CFD1BB7FF35}"/>
          </ac:spMkLst>
        </pc:spChg>
        <pc:spChg chg="mod">
          <ac:chgData name="One Skill" userId="8d49c830ac36a521" providerId="LiveId" clId="{EA354719-4A8A-47E8-A6A4-79A949610386}" dt="2024-04-18T13:40:59.976" v="3508" actId="27803"/>
          <ac:spMkLst>
            <pc:docMk/>
            <pc:sldMk cId="767519772" sldId="268"/>
            <ac:spMk id="8782" creationId="{C946D9E8-FAB5-071C-8618-1893957BACA1}"/>
          </ac:spMkLst>
        </pc:spChg>
        <pc:spChg chg="mod">
          <ac:chgData name="One Skill" userId="8d49c830ac36a521" providerId="LiveId" clId="{EA354719-4A8A-47E8-A6A4-79A949610386}" dt="2024-04-18T13:40:59.976" v="3508" actId="27803"/>
          <ac:spMkLst>
            <pc:docMk/>
            <pc:sldMk cId="767519772" sldId="268"/>
            <ac:spMk id="8783" creationId="{2CA486B6-9708-71B8-B8AF-8E3BA256173B}"/>
          </ac:spMkLst>
        </pc:spChg>
        <pc:spChg chg="mod">
          <ac:chgData name="One Skill" userId="8d49c830ac36a521" providerId="LiveId" clId="{EA354719-4A8A-47E8-A6A4-79A949610386}" dt="2024-04-18T13:40:59.976" v="3508" actId="27803"/>
          <ac:spMkLst>
            <pc:docMk/>
            <pc:sldMk cId="767519772" sldId="268"/>
            <ac:spMk id="8784" creationId="{2840067D-7F76-1C7C-6CB5-1DEDDE263ABC}"/>
          </ac:spMkLst>
        </pc:spChg>
        <pc:spChg chg="mod">
          <ac:chgData name="One Skill" userId="8d49c830ac36a521" providerId="LiveId" clId="{EA354719-4A8A-47E8-A6A4-79A949610386}" dt="2024-04-18T13:40:59.976" v="3508" actId="27803"/>
          <ac:spMkLst>
            <pc:docMk/>
            <pc:sldMk cId="767519772" sldId="268"/>
            <ac:spMk id="8785" creationId="{A8A1C486-DFCE-CC90-F96F-B30BCB16E6A0}"/>
          </ac:spMkLst>
        </pc:spChg>
        <pc:spChg chg="mod">
          <ac:chgData name="One Skill" userId="8d49c830ac36a521" providerId="LiveId" clId="{EA354719-4A8A-47E8-A6A4-79A949610386}" dt="2024-04-18T13:40:59.976" v="3508" actId="27803"/>
          <ac:spMkLst>
            <pc:docMk/>
            <pc:sldMk cId="767519772" sldId="268"/>
            <ac:spMk id="8786" creationId="{1E2928AC-2664-1F9F-8A4B-591B0E58B282}"/>
          </ac:spMkLst>
        </pc:spChg>
        <pc:spChg chg="mod">
          <ac:chgData name="One Skill" userId="8d49c830ac36a521" providerId="LiveId" clId="{EA354719-4A8A-47E8-A6A4-79A949610386}" dt="2024-04-18T13:40:59.976" v="3508" actId="27803"/>
          <ac:spMkLst>
            <pc:docMk/>
            <pc:sldMk cId="767519772" sldId="268"/>
            <ac:spMk id="8787" creationId="{764F5314-DEE6-2688-FB87-D59745973D13}"/>
          </ac:spMkLst>
        </pc:spChg>
        <pc:spChg chg="mod">
          <ac:chgData name="One Skill" userId="8d49c830ac36a521" providerId="LiveId" clId="{EA354719-4A8A-47E8-A6A4-79A949610386}" dt="2024-04-18T13:40:59.976" v="3508" actId="27803"/>
          <ac:spMkLst>
            <pc:docMk/>
            <pc:sldMk cId="767519772" sldId="268"/>
            <ac:spMk id="8788" creationId="{848D2784-34ED-7430-4751-CB61FF786FE6}"/>
          </ac:spMkLst>
        </pc:spChg>
        <pc:spChg chg="mod">
          <ac:chgData name="One Skill" userId="8d49c830ac36a521" providerId="LiveId" clId="{EA354719-4A8A-47E8-A6A4-79A949610386}" dt="2024-04-18T13:40:59.976" v="3508" actId="27803"/>
          <ac:spMkLst>
            <pc:docMk/>
            <pc:sldMk cId="767519772" sldId="268"/>
            <ac:spMk id="8789" creationId="{5B75B7CB-C9F3-057B-D5AB-0E20012EA8F4}"/>
          </ac:spMkLst>
        </pc:spChg>
        <pc:spChg chg="mod">
          <ac:chgData name="One Skill" userId="8d49c830ac36a521" providerId="LiveId" clId="{EA354719-4A8A-47E8-A6A4-79A949610386}" dt="2024-04-18T13:40:59.976" v="3508" actId="27803"/>
          <ac:spMkLst>
            <pc:docMk/>
            <pc:sldMk cId="767519772" sldId="268"/>
            <ac:spMk id="8790" creationId="{E0E5DB0E-7143-81C5-CEB2-B32E10DA5348}"/>
          </ac:spMkLst>
        </pc:spChg>
        <pc:spChg chg="mod">
          <ac:chgData name="One Skill" userId="8d49c830ac36a521" providerId="LiveId" clId="{EA354719-4A8A-47E8-A6A4-79A949610386}" dt="2024-04-18T13:40:59.976" v="3508" actId="27803"/>
          <ac:spMkLst>
            <pc:docMk/>
            <pc:sldMk cId="767519772" sldId="268"/>
            <ac:spMk id="8791" creationId="{C7BAD288-D425-F956-1A51-B4DE08BF9339}"/>
          </ac:spMkLst>
        </pc:spChg>
        <pc:spChg chg="mod">
          <ac:chgData name="One Skill" userId="8d49c830ac36a521" providerId="LiveId" clId="{EA354719-4A8A-47E8-A6A4-79A949610386}" dt="2024-04-18T13:40:59.976" v="3508" actId="27803"/>
          <ac:spMkLst>
            <pc:docMk/>
            <pc:sldMk cId="767519772" sldId="268"/>
            <ac:spMk id="8792" creationId="{4F7C49C1-B58E-ED6C-990B-C5D23E22D700}"/>
          </ac:spMkLst>
        </pc:spChg>
        <pc:spChg chg="mod">
          <ac:chgData name="One Skill" userId="8d49c830ac36a521" providerId="LiveId" clId="{EA354719-4A8A-47E8-A6A4-79A949610386}" dt="2024-04-18T13:40:59.976" v="3508" actId="27803"/>
          <ac:spMkLst>
            <pc:docMk/>
            <pc:sldMk cId="767519772" sldId="268"/>
            <ac:spMk id="8793" creationId="{DD186DBF-79CF-5200-53E3-B6E63A91C143}"/>
          </ac:spMkLst>
        </pc:spChg>
        <pc:spChg chg="mod">
          <ac:chgData name="One Skill" userId="8d49c830ac36a521" providerId="LiveId" clId="{EA354719-4A8A-47E8-A6A4-79A949610386}" dt="2024-04-18T13:40:59.976" v="3508" actId="27803"/>
          <ac:spMkLst>
            <pc:docMk/>
            <pc:sldMk cId="767519772" sldId="268"/>
            <ac:spMk id="8794" creationId="{1E5FFB21-FE84-276C-9251-E1E9230D8BB7}"/>
          </ac:spMkLst>
        </pc:spChg>
        <pc:spChg chg="mod">
          <ac:chgData name="One Skill" userId="8d49c830ac36a521" providerId="LiveId" clId="{EA354719-4A8A-47E8-A6A4-79A949610386}" dt="2024-04-18T13:40:59.976" v="3508" actId="27803"/>
          <ac:spMkLst>
            <pc:docMk/>
            <pc:sldMk cId="767519772" sldId="268"/>
            <ac:spMk id="8795" creationId="{F67DD6A4-E15C-A486-8B5C-D9C56496B7B5}"/>
          </ac:spMkLst>
        </pc:spChg>
        <pc:spChg chg="mod">
          <ac:chgData name="One Skill" userId="8d49c830ac36a521" providerId="LiveId" clId="{EA354719-4A8A-47E8-A6A4-79A949610386}" dt="2024-04-18T13:40:59.976" v="3508" actId="27803"/>
          <ac:spMkLst>
            <pc:docMk/>
            <pc:sldMk cId="767519772" sldId="268"/>
            <ac:spMk id="8796" creationId="{23C04012-093F-D33A-73B7-BFE178CDA280}"/>
          </ac:spMkLst>
        </pc:spChg>
        <pc:spChg chg="mod">
          <ac:chgData name="One Skill" userId="8d49c830ac36a521" providerId="LiveId" clId="{EA354719-4A8A-47E8-A6A4-79A949610386}" dt="2024-04-18T13:40:59.976" v="3508" actId="27803"/>
          <ac:spMkLst>
            <pc:docMk/>
            <pc:sldMk cId="767519772" sldId="268"/>
            <ac:spMk id="8797" creationId="{BABD4894-7E9F-580E-63DC-7399C0F5B67D}"/>
          </ac:spMkLst>
        </pc:spChg>
        <pc:spChg chg="mod">
          <ac:chgData name="One Skill" userId="8d49c830ac36a521" providerId="LiveId" clId="{EA354719-4A8A-47E8-A6A4-79A949610386}" dt="2024-04-18T13:40:59.976" v="3508" actId="27803"/>
          <ac:spMkLst>
            <pc:docMk/>
            <pc:sldMk cId="767519772" sldId="268"/>
            <ac:spMk id="8798" creationId="{5B5E045D-A994-94A3-739D-196E1B2A216A}"/>
          </ac:spMkLst>
        </pc:spChg>
        <pc:spChg chg="mod">
          <ac:chgData name="One Skill" userId="8d49c830ac36a521" providerId="LiveId" clId="{EA354719-4A8A-47E8-A6A4-79A949610386}" dt="2024-04-18T13:40:59.976" v="3508" actId="27803"/>
          <ac:spMkLst>
            <pc:docMk/>
            <pc:sldMk cId="767519772" sldId="268"/>
            <ac:spMk id="8799" creationId="{B0AFE192-0E81-83B3-53BB-BD480C9E7AA5}"/>
          </ac:spMkLst>
        </pc:spChg>
        <pc:spChg chg="mod">
          <ac:chgData name="One Skill" userId="8d49c830ac36a521" providerId="LiveId" clId="{EA354719-4A8A-47E8-A6A4-79A949610386}" dt="2024-04-18T13:40:59.976" v="3508" actId="27803"/>
          <ac:spMkLst>
            <pc:docMk/>
            <pc:sldMk cId="767519772" sldId="268"/>
            <ac:spMk id="8800" creationId="{0C9CB071-EF9C-D18D-71F7-1161E4DB8E34}"/>
          </ac:spMkLst>
        </pc:spChg>
        <pc:spChg chg="mod">
          <ac:chgData name="One Skill" userId="8d49c830ac36a521" providerId="LiveId" clId="{EA354719-4A8A-47E8-A6A4-79A949610386}" dt="2024-04-18T13:40:59.976" v="3508" actId="27803"/>
          <ac:spMkLst>
            <pc:docMk/>
            <pc:sldMk cId="767519772" sldId="268"/>
            <ac:spMk id="8801" creationId="{7CC31219-DB46-2100-B85F-A18BDF7A1CD2}"/>
          </ac:spMkLst>
        </pc:spChg>
        <pc:spChg chg="mod">
          <ac:chgData name="One Skill" userId="8d49c830ac36a521" providerId="LiveId" clId="{EA354719-4A8A-47E8-A6A4-79A949610386}" dt="2024-04-18T13:40:59.976" v="3508" actId="27803"/>
          <ac:spMkLst>
            <pc:docMk/>
            <pc:sldMk cId="767519772" sldId="268"/>
            <ac:spMk id="8802" creationId="{7997EDA4-12B8-C7F4-42DA-89EE7A835D2F}"/>
          </ac:spMkLst>
        </pc:spChg>
        <pc:spChg chg="mod">
          <ac:chgData name="One Skill" userId="8d49c830ac36a521" providerId="LiveId" clId="{EA354719-4A8A-47E8-A6A4-79A949610386}" dt="2024-04-18T13:40:59.976" v="3508" actId="27803"/>
          <ac:spMkLst>
            <pc:docMk/>
            <pc:sldMk cId="767519772" sldId="268"/>
            <ac:spMk id="8803" creationId="{5381BD2E-7764-210F-9926-FC8B5B6B1322}"/>
          </ac:spMkLst>
        </pc:spChg>
        <pc:spChg chg="mod">
          <ac:chgData name="One Skill" userId="8d49c830ac36a521" providerId="LiveId" clId="{EA354719-4A8A-47E8-A6A4-79A949610386}" dt="2024-04-18T13:40:59.976" v="3508" actId="27803"/>
          <ac:spMkLst>
            <pc:docMk/>
            <pc:sldMk cId="767519772" sldId="268"/>
            <ac:spMk id="8804" creationId="{2EDBEB64-1F11-4453-9B22-B2C851968C56}"/>
          </ac:spMkLst>
        </pc:spChg>
        <pc:spChg chg="mod">
          <ac:chgData name="One Skill" userId="8d49c830ac36a521" providerId="LiveId" clId="{EA354719-4A8A-47E8-A6A4-79A949610386}" dt="2024-04-18T13:40:59.976" v="3508" actId="27803"/>
          <ac:spMkLst>
            <pc:docMk/>
            <pc:sldMk cId="767519772" sldId="268"/>
            <ac:spMk id="8805" creationId="{F7DC4185-025E-79F4-6882-990B1D98032B}"/>
          </ac:spMkLst>
        </pc:spChg>
        <pc:spChg chg="mod">
          <ac:chgData name="One Skill" userId="8d49c830ac36a521" providerId="LiveId" clId="{EA354719-4A8A-47E8-A6A4-79A949610386}" dt="2024-04-18T13:40:59.976" v="3508" actId="27803"/>
          <ac:spMkLst>
            <pc:docMk/>
            <pc:sldMk cId="767519772" sldId="268"/>
            <ac:spMk id="8806" creationId="{BEB0758F-8B70-D750-5C98-1710EA136437}"/>
          </ac:spMkLst>
        </pc:spChg>
        <pc:spChg chg="mod">
          <ac:chgData name="One Skill" userId="8d49c830ac36a521" providerId="LiveId" clId="{EA354719-4A8A-47E8-A6A4-79A949610386}" dt="2024-04-18T13:40:59.976" v="3508" actId="27803"/>
          <ac:spMkLst>
            <pc:docMk/>
            <pc:sldMk cId="767519772" sldId="268"/>
            <ac:spMk id="8807" creationId="{CBE43925-27FF-2477-80B0-4599777E2098}"/>
          </ac:spMkLst>
        </pc:spChg>
        <pc:spChg chg="mod">
          <ac:chgData name="One Skill" userId="8d49c830ac36a521" providerId="LiveId" clId="{EA354719-4A8A-47E8-A6A4-79A949610386}" dt="2024-04-18T13:40:59.976" v="3508" actId="27803"/>
          <ac:spMkLst>
            <pc:docMk/>
            <pc:sldMk cId="767519772" sldId="268"/>
            <ac:spMk id="8808" creationId="{7EAEFEFC-1874-1AED-2EDE-C4941138059F}"/>
          </ac:spMkLst>
        </pc:spChg>
        <pc:spChg chg="mod">
          <ac:chgData name="One Skill" userId="8d49c830ac36a521" providerId="LiveId" clId="{EA354719-4A8A-47E8-A6A4-79A949610386}" dt="2024-04-18T13:40:59.976" v="3508" actId="27803"/>
          <ac:spMkLst>
            <pc:docMk/>
            <pc:sldMk cId="767519772" sldId="268"/>
            <ac:spMk id="8809" creationId="{B7232EB0-65F1-F1BB-45AB-3F71D2EAC52B}"/>
          </ac:spMkLst>
        </pc:spChg>
        <pc:spChg chg="mod">
          <ac:chgData name="One Skill" userId="8d49c830ac36a521" providerId="LiveId" clId="{EA354719-4A8A-47E8-A6A4-79A949610386}" dt="2024-04-18T13:40:59.976" v="3508" actId="27803"/>
          <ac:spMkLst>
            <pc:docMk/>
            <pc:sldMk cId="767519772" sldId="268"/>
            <ac:spMk id="8810" creationId="{045F9239-55F6-7650-E450-10566E75FF42}"/>
          </ac:spMkLst>
        </pc:spChg>
        <pc:spChg chg="mod">
          <ac:chgData name="One Skill" userId="8d49c830ac36a521" providerId="LiveId" clId="{EA354719-4A8A-47E8-A6A4-79A949610386}" dt="2024-04-18T13:40:59.976" v="3508" actId="27803"/>
          <ac:spMkLst>
            <pc:docMk/>
            <pc:sldMk cId="767519772" sldId="268"/>
            <ac:spMk id="8811" creationId="{35F9C86E-7B84-523C-2C0E-74D658186C61}"/>
          </ac:spMkLst>
        </pc:spChg>
        <pc:spChg chg="mod">
          <ac:chgData name="One Skill" userId="8d49c830ac36a521" providerId="LiveId" clId="{EA354719-4A8A-47E8-A6A4-79A949610386}" dt="2024-04-18T13:40:59.976" v="3508" actId="27803"/>
          <ac:spMkLst>
            <pc:docMk/>
            <pc:sldMk cId="767519772" sldId="268"/>
            <ac:spMk id="8812" creationId="{2A7C651A-C3D5-0318-F507-B7A2664B2017}"/>
          </ac:spMkLst>
        </pc:spChg>
        <pc:spChg chg="mod">
          <ac:chgData name="One Skill" userId="8d49c830ac36a521" providerId="LiveId" clId="{EA354719-4A8A-47E8-A6A4-79A949610386}" dt="2024-04-18T13:40:59.976" v="3508" actId="27803"/>
          <ac:spMkLst>
            <pc:docMk/>
            <pc:sldMk cId="767519772" sldId="268"/>
            <ac:spMk id="8813" creationId="{65D4C0F6-C7A9-9360-E0D0-44896160029A}"/>
          </ac:spMkLst>
        </pc:spChg>
        <pc:spChg chg="mod">
          <ac:chgData name="One Skill" userId="8d49c830ac36a521" providerId="LiveId" clId="{EA354719-4A8A-47E8-A6A4-79A949610386}" dt="2024-04-18T13:40:59.976" v="3508" actId="27803"/>
          <ac:spMkLst>
            <pc:docMk/>
            <pc:sldMk cId="767519772" sldId="268"/>
            <ac:spMk id="8814" creationId="{CA0E9AC4-FF05-B458-3935-C236DB6948F4}"/>
          </ac:spMkLst>
        </pc:spChg>
        <pc:spChg chg="mod">
          <ac:chgData name="One Skill" userId="8d49c830ac36a521" providerId="LiveId" clId="{EA354719-4A8A-47E8-A6A4-79A949610386}" dt="2024-04-18T13:40:59.976" v="3508" actId="27803"/>
          <ac:spMkLst>
            <pc:docMk/>
            <pc:sldMk cId="767519772" sldId="268"/>
            <ac:spMk id="8815" creationId="{EAF28A68-08C6-32D5-DA3E-45920CB7D6F3}"/>
          </ac:spMkLst>
        </pc:spChg>
        <pc:spChg chg="mod">
          <ac:chgData name="One Skill" userId="8d49c830ac36a521" providerId="LiveId" clId="{EA354719-4A8A-47E8-A6A4-79A949610386}" dt="2024-04-18T13:40:59.976" v="3508" actId="27803"/>
          <ac:spMkLst>
            <pc:docMk/>
            <pc:sldMk cId="767519772" sldId="268"/>
            <ac:spMk id="8816" creationId="{880F91D4-C913-C763-C6FB-A2B2E55AFAB1}"/>
          </ac:spMkLst>
        </pc:spChg>
        <pc:spChg chg="mod">
          <ac:chgData name="One Skill" userId="8d49c830ac36a521" providerId="LiveId" clId="{EA354719-4A8A-47E8-A6A4-79A949610386}" dt="2024-04-18T13:40:59.976" v="3508" actId="27803"/>
          <ac:spMkLst>
            <pc:docMk/>
            <pc:sldMk cId="767519772" sldId="268"/>
            <ac:spMk id="8817" creationId="{1C651BDC-48CB-E3C5-089C-183A79144297}"/>
          </ac:spMkLst>
        </pc:spChg>
        <pc:spChg chg="mod">
          <ac:chgData name="One Skill" userId="8d49c830ac36a521" providerId="LiveId" clId="{EA354719-4A8A-47E8-A6A4-79A949610386}" dt="2024-04-18T13:40:59.976" v="3508" actId="27803"/>
          <ac:spMkLst>
            <pc:docMk/>
            <pc:sldMk cId="767519772" sldId="268"/>
            <ac:spMk id="8818" creationId="{123577A1-51AD-96B6-F0A2-BF94E1AAF9EB}"/>
          </ac:spMkLst>
        </pc:spChg>
        <pc:spChg chg="mod">
          <ac:chgData name="One Skill" userId="8d49c830ac36a521" providerId="LiveId" clId="{EA354719-4A8A-47E8-A6A4-79A949610386}" dt="2024-04-18T13:40:59.976" v="3508" actId="27803"/>
          <ac:spMkLst>
            <pc:docMk/>
            <pc:sldMk cId="767519772" sldId="268"/>
            <ac:spMk id="8819" creationId="{4E03854D-5577-17C6-3795-4228B9E2C324}"/>
          </ac:spMkLst>
        </pc:spChg>
        <pc:spChg chg="mod">
          <ac:chgData name="One Skill" userId="8d49c830ac36a521" providerId="LiveId" clId="{EA354719-4A8A-47E8-A6A4-79A949610386}" dt="2024-04-18T13:40:59.976" v="3508" actId="27803"/>
          <ac:spMkLst>
            <pc:docMk/>
            <pc:sldMk cId="767519772" sldId="268"/>
            <ac:spMk id="8820" creationId="{DF24F71D-C4A7-6126-30AA-729E933F1FD7}"/>
          </ac:spMkLst>
        </pc:spChg>
        <pc:spChg chg="mod">
          <ac:chgData name="One Skill" userId="8d49c830ac36a521" providerId="LiveId" clId="{EA354719-4A8A-47E8-A6A4-79A949610386}" dt="2024-04-18T13:40:59.976" v="3508" actId="27803"/>
          <ac:spMkLst>
            <pc:docMk/>
            <pc:sldMk cId="767519772" sldId="268"/>
            <ac:spMk id="8821" creationId="{E372DD90-CF68-11FB-15D3-0F9FE2CD4D2C}"/>
          </ac:spMkLst>
        </pc:spChg>
        <pc:spChg chg="mod">
          <ac:chgData name="One Skill" userId="8d49c830ac36a521" providerId="LiveId" clId="{EA354719-4A8A-47E8-A6A4-79A949610386}" dt="2024-04-18T13:40:59.976" v="3508" actId="27803"/>
          <ac:spMkLst>
            <pc:docMk/>
            <pc:sldMk cId="767519772" sldId="268"/>
            <ac:spMk id="8822" creationId="{D48FD2E1-61B4-4D9B-1CB0-7B83DE1B9923}"/>
          </ac:spMkLst>
        </pc:spChg>
        <pc:spChg chg="mod">
          <ac:chgData name="One Skill" userId="8d49c830ac36a521" providerId="LiveId" clId="{EA354719-4A8A-47E8-A6A4-79A949610386}" dt="2024-04-18T13:40:59.976" v="3508" actId="27803"/>
          <ac:spMkLst>
            <pc:docMk/>
            <pc:sldMk cId="767519772" sldId="268"/>
            <ac:spMk id="8823" creationId="{05014880-E09F-DAA0-2D3F-A9C35041F248}"/>
          </ac:spMkLst>
        </pc:spChg>
        <pc:spChg chg="mod">
          <ac:chgData name="One Skill" userId="8d49c830ac36a521" providerId="LiveId" clId="{EA354719-4A8A-47E8-A6A4-79A949610386}" dt="2024-04-18T13:40:59.976" v="3508" actId="27803"/>
          <ac:spMkLst>
            <pc:docMk/>
            <pc:sldMk cId="767519772" sldId="268"/>
            <ac:spMk id="8824" creationId="{4EEE5675-5418-2390-6064-CF3452123153}"/>
          </ac:spMkLst>
        </pc:spChg>
        <pc:spChg chg="mod">
          <ac:chgData name="One Skill" userId="8d49c830ac36a521" providerId="LiveId" clId="{EA354719-4A8A-47E8-A6A4-79A949610386}" dt="2024-04-18T13:40:59.976" v="3508" actId="27803"/>
          <ac:spMkLst>
            <pc:docMk/>
            <pc:sldMk cId="767519772" sldId="268"/>
            <ac:spMk id="8825" creationId="{6FB3CFD7-2414-E341-B732-B84939B97734}"/>
          </ac:spMkLst>
        </pc:spChg>
        <pc:spChg chg="mod">
          <ac:chgData name="One Skill" userId="8d49c830ac36a521" providerId="LiveId" clId="{EA354719-4A8A-47E8-A6A4-79A949610386}" dt="2024-04-18T13:40:59.976" v="3508" actId="27803"/>
          <ac:spMkLst>
            <pc:docMk/>
            <pc:sldMk cId="767519772" sldId="268"/>
            <ac:spMk id="8826" creationId="{939398A4-D11A-7F23-C4F4-651F88DF679C}"/>
          </ac:spMkLst>
        </pc:spChg>
        <pc:spChg chg="mod">
          <ac:chgData name="One Skill" userId="8d49c830ac36a521" providerId="LiveId" clId="{EA354719-4A8A-47E8-A6A4-79A949610386}" dt="2024-04-18T13:40:59.976" v="3508" actId="27803"/>
          <ac:spMkLst>
            <pc:docMk/>
            <pc:sldMk cId="767519772" sldId="268"/>
            <ac:spMk id="8827" creationId="{08EA548A-C91D-552E-394C-31D71AEDD310}"/>
          </ac:spMkLst>
        </pc:spChg>
        <pc:spChg chg="mod">
          <ac:chgData name="One Skill" userId="8d49c830ac36a521" providerId="LiveId" clId="{EA354719-4A8A-47E8-A6A4-79A949610386}" dt="2024-04-18T13:40:59.976" v="3508" actId="27803"/>
          <ac:spMkLst>
            <pc:docMk/>
            <pc:sldMk cId="767519772" sldId="268"/>
            <ac:spMk id="8828" creationId="{71A0CFC3-10BF-2EEA-CBA6-0E3C4143E82E}"/>
          </ac:spMkLst>
        </pc:spChg>
        <pc:spChg chg="mod">
          <ac:chgData name="One Skill" userId="8d49c830ac36a521" providerId="LiveId" clId="{EA354719-4A8A-47E8-A6A4-79A949610386}" dt="2024-04-18T13:40:59.976" v="3508" actId="27803"/>
          <ac:spMkLst>
            <pc:docMk/>
            <pc:sldMk cId="767519772" sldId="268"/>
            <ac:spMk id="8829" creationId="{C9B2C56B-BED4-A3BA-59F4-95BABCD0BDD3}"/>
          </ac:spMkLst>
        </pc:spChg>
        <pc:spChg chg="mod">
          <ac:chgData name="One Skill" userId="8d49c830ac36a521" providerId="LiveId" clId="{EA354719-4A8A-47E8-A6A4-79A949610386}" dt="2024-04-18T13:40:59.976" v="3508" actId="27803"/>
          <ac:spMkLst>
            <pc:docMk/>
            <pc:sldMk cId="767519772" sldId="268"/>
            <ac:spMk id="8830" creationId="{2606E15F-46CF-9CB5-97F8-FE4A14FFEC92}"/>
          </ac:spMkLst>
        </pc:spChg>
        <pc:spChg chg="mod">
          <ac:chgData name="One Skill" userId="8d49c830ac36a521" providerId="LiveId" clId="{EA354719-4A8A-47E8-A6A4-79A949610386}" dt="2024-04-18T13:40:59.976" v="3508" actId="27803"/>
          <ac:spMkLst>
            <pc:docMk/>
            <pc:sldMk cId="767519772" sldId="268"/>
            <ac:spMk id="8831" creationId="{0D402715-A1F6-1867-1CAC-110DB1AB734B}"/>
          </ac:spMkLst>
        </pc:spChg>
        <pc:spChg chg="mod">
          <ac:chgData name="One Skill" userId="8d49c830ac36a521" providerId="LiveId" clId="{EA354719-4A8A-47E8-A6A4-79A949610386}" dt="2024-04-18T13:40:59.976" v="3508" actId="27803"/>
          <ac:spMkLst>
            <pc:docMk/>
            <pc:sldMk cId="767519772" sldId="268"/>
            <ac:spMk id="8832" creationId="{3E3826F0-478C-0D09-F44B-84109060CBAE}"/>
          </ac:spMkLst>
        </pc:spChg>
        <pc:spChg chg="mod">
          <ac:chgData name="One Skill" userId="8d49c830ac36a521" providerId="LiveId" clId="{EA354719-4A8A-47E8-A6A4-79A949610386}" dt="2024-04-18T13:40:59.976" v="3508" actId="27803"/>
          <ac:spMkLst>
            <pc:docMk/>
            <pc:sldMk cId="767519772" sldId="268"/>
            <ac:spMk id="8833" creationId="{C2C14A3D-97D4-FF52-FE16-F0A19D6EB4B2}"/>
          </ac:spMkLst>
        </pc:spChg>
        <pc:spChg chg="mod">
          <ac:chgData name="One Skill" userId="8d49c830ac36a521" providerId="LiveId" clId="{EA354719-4A8A-47E8-A6A4-79A949610386}" dt="2024-04-18T13:40:59.976" v="3508" actId="27803"/>
          <ac:spMkLst>
            <pc:docMk/>
            <pc:sldMk cId="767519772" sldId="268"/>
            <ac:spMk id="8834" creationId="{C4730489-5668-2F27-F585-41EDEDF00C13}"/>
          </ac:spMkLst>
        </pc:spChg>
        <pc:spChg chg="mod">
          <ac:chgData name="One Skill" userId="8d49c830ac36a521" providerId="LiveId" clId="{EA354719-4A8A-47E8-A6A4-79A949610386}" dt="2024-04-18T13:40:59.976" v="3508" actId="27803"/>
          <ac:spMkLst>
            <pc:docMk/>
            <pc:sldMk cId="767519772" sldId="268"/>
            <ac:spMk id="8835" creationId="{DF73D38A-0AE5-0103-690D-C317966DFA43}"/>
          </ac:spMkLst>
        </pc:spChg>
        <pc:spChg chg="mod">
          <ac:chgData name="One Skill" userId="8d49c830ac36a521" providerId="LiveId" clId="{EA354719-4A8A-47E8-A6A4-79A949610386}" dt="2024-04-18T13:40:59.976" v="3508" actId="27803"/>
          <ac:spMkLst>
            <pc:docMk/>
            <pc:sldMk cId="767519772" sldId="268"/>
            <ac:spMk id="8836" creationId="{F02A9652-ADAF-D9DE-974F-A0ED50E708ED}"/>
          </ac:spMkLst>
        </pc:spChg>
        <pc:spChg chg="mod">
          <ac:chgData name="One Skill" userId="8d49c830ac36a521" providerId="LiveId" clId="{EA354719-4A8A-47E8-A6A4-79A949610386}" dt="2024-04-18T13:40:59.976" v="3508" actId="27803"/>
          <ac:spMkLst>
            <pc:docMk/>
            <pc:sldMk cId="767519772" sldId="268"/>
            <ac:spMk id="8837" creationId="{AD9CB09D-D55B-7F97-53AD-14D6592334D3}"/>
          </ac:spMkLst>
        </pc:spChg>
        <pc:spChg chg="mod">
          <ac:chgData name="One Skill" userId="8d49c830ac36a521" providerId="LiveId" clId="{EA354719-4A8A-47E8-A6A4-79A949610386}" dt="2024-04-18T13:40:59.976" v="3508" actId="27803"/>
          <ac:spMkLst>
            <pc:docMk/>
            <pc:sldMk cId="767519772" sldId="268"/>
            <ac:spMk id="8838" creationId="{453044B8-E117-7ACE-682C-DA2131637AC9}"/>
          </ac:spMkLst>
        </pc:spChg>
        <pc:spChg chg="mod">
          <ac:chgData name="One Skill" userId="8d49c830ac36a521" providerId="LiveId" clId="{EA354719-4A8A-47E8-A6A4-79A949610386}" dt="2024-04-18T13:40:59.976" v="3508" actId="27803"/>
          <ac:spMkLst>
            <pc:docMk/>
            <pc:sldMk cId="767519772" sldId="268"/>
            <ac:spMk id="8839" creationId="{8B1874E0-5616-1FD8-8BDD-6B858E7479EE}"/>
          </ac:spMkLst>
        </pc:spChg>
        <pc:spChg chg="mod">
          <ac:chgData name="One Skill" userId="8d49c830ac36a521" providerId="LiveId" clId="{EA354719-4A8A-47E8-A6A4-79A949610386}" dt="2024-04-18T13:40:59.976" v="3508" actId="27803"/>
          <ac:spMkLst>
            <pc:docMk/>
            <pc:sldMk cId="767519772" sldId="268"/>
            <ac:spMk id="8840" creationId="{A2BD891A-B7F3-D725-126E-F8A5A3AA20D6}"/>
          </ac:spMkLst>
        </pc:spChg>
        <pc:spChg chg="mod">
          <ac:chgData name="One Skill" userId="8d49c830ac36a521" providerId="LiveId" clId="{EA354719-4A8A-47E8-A6A4-79A949610386}" dt="2024-04-18T13:40:59.976" v="3508" actId="27803"/>
          <ac:spMkLst>
            <pc:docMk/>
            <pc:sldMk cId="767519772" sldId="268"/>
            <ac:spMk id="8841" creationId="{7FAE531D-F4D0-8AAC-A669-39DE5EF72B5D}"/>
          </ac:spMkLst>
        </pc:spChg>
        <pc:spChg chg="mod">
          <ac:chgData name="One Skill" userId="8d49c830ac36a521" providerId="LiveId" clId="{EA354719-4A8A-47E8-A6A4-79A949610386}" dt="2024-04-18T13:40:59.976" v="3508" actId="27803"/>
          <ac:spMkLst>
            <pc:docMk/>
            <pc:sldMk cId="767519772" sldId="268"/>
            <ac:spMk id="8842" creationId="{16771EE6-3C01-DE4D-28DE-512FBA09A847}"/>
          </ac:spMkLst>
        </pc:spChg>
        <pc:spChg chg="mod">
          <ac:chgData name="One Skill" userId="8d49c830ac36a521" providerId="LiveId" clId="{EA354719-4A8A-47E8-A6A4-79A949610386}" dt="2024-04-18T13:40:59.976" v="3508" actId="27803"/>
          <ac:spMkLst>
            <pc:docMk/>
            <pc:sldMk cId="767519772" sldId="268"/>
            <ac:spMk id="8843" creationId="{156DCD22-574F-7661-60FA-BA8FCEF32BEF}"/>
          </ac:spMkLst>
        </pc:spChg>
        <pc:spChg chg="mod">
          <ac:chgData name="One Skill" userId="8d49c830ac36a521" providerId="LiveId" clId="{EA354719-4A8A-47E8-A6A4-79A949610386}" dt="2024-04-18T13:40:59.976" v="3508" actId="27803"/>
          <ac:spMkLst>
            <pc:docMk/>
            <pc:sldMk cId="767519772" sldId="268"/>
            <ac:spMk id="8844" creationId="{8F3D622C-DED0-8F38-359F-46773073B4CF}"/>
          </ac:spMkLst>
        </pc:spChg>
        <pc:spChg chg="mod">
          <ac:chgData name="One Skill" userId="8d49c830ac36a521" providerId="LiveId" clId="{EA354719-4A8A-47E8-A6A4-79A949610386}" dt="2024-04-18T13:40:59.976" v="3508" actId="27803"/>
          <ac:spMkLst>
            <pc:docMk/>
            <pc:sldMk cId="767519772" sldId="268"/>
            <ac:spMk id="8845" creationId="{FF4AA7FA-4363-DFE4-3E66-A93157FEC0AD}"/>
          </ac:spMkLst>
        </pc:spChg>
        <pc:spChg chg="mod">
          <ac:chgData name="One Skill" userId="8d49c830ac36a521" providerId="LiveId" clId="{EA354719-4A8A-47E8-A6A4-79A949610386}" dt="2024-04-18T13:40:59.976" v="3508" actId="27803"/>
          <ac:spMkLst>
            <pc:docMk/>
            <pc:sldMk cId="767519772" sldId="268"/>
            <ac:spMk id="8846" creationId="{88B06912-0C4C-EBEB-E828-FEC59B4670A4}"/>
          </ac:spMkLst>
        </pc:spChg>
        <pc:spChg chg="mod">
          <ac:chgData name="One Skill" userId="8d49c830ac36a521" providerId="LiveId" clId="{EA354719-4A8A-47E8-A6A4-79A949610386}" dt="2024-04-18T13:40:59.976" v="3508" actId="27803"/>
          <ac:spMkLst>
            <pc:docMk/>
            <pc:sldMk cId="767519772" sldId="268"/>
            <ac:spMk id="8847" creationId="{564EB22E-7A32-E012-C9A8-95D4FD648282}"/>
          </ac:spMkLst>
        </pc:spChg>
        <pc:spChg chg="mod">
          <ac:chgData name="One Skill" userId="8d49c830ac36a521" providerId="LiveId" clId="{EA354719-4A8A-47E8-A6A4-79A949610386}" dt="2024-04-18T13:40:59.976" v="3508" actId="27803"/>
          <ac:spMkLst>
            <pc:docMk/>
            <pc:sldMk cId="767519772" sldId="268"/>
            <ac:spMk id="8848" creationId="{CF6CCD4B-B8AC-FACB-CD57-EF7C0CA8CA0A}"/>
          </ac:spMkLst>
        </pc:spChg>
        <pc:spChg chg="mod">
          <ac:chgData name="One Skill" userId="8d49c830ac36a521" providerId="LiveId" clId="{EA354719-4A8A-47E8-A6A4-79A949610386}" dt="2024-04-18T13:40:59.976" v="3508" actId="27803"/>
          <ac:spMkLst>
            <pc:docMk/>
            <pc:sldMk cId="767519772" sldId="268"/>
            <ac:spMk id="8849" creationId="{D2D34519-F8A7-4F50-C24F-536CB16A9CD7}"/>
          </ac:spMkLst>
        </pc:spChg>
        <pc:spChg chg="mod">
          <ac:chgData name="One Skill" userId="8d49c830ac36a521" providerId="LiveId" clId="{EA354719-4A8A-47E8-A6A4-79A949610386}" dt="2024-04-18T13:40:59.976" v="3508" actId="27803"/>
          <ac:spMkLst>
            <pc:docMk/>
            <pc:sldMk cId="767519772" sldId="268"/>
            <ac:spMk id="8850" creationId="{8422AFCF-81CC-D1D2-62F4-4EAD26AF4A73}"/>
          </ac:spMkLst>
        </pc:spChg>
        <pc:spChg chg="mod">
          <ac:chgData name="One Skill" userId="8d49c830ac36a521" providerId="LiveId" clId="{EA354719-4A8A-47E8-A6A4-79A949610386}" dt="2024-04-18T13:40:59.976" v="3508" actId="27803"/>
          <ac:spMkLst>
            <pc:docMk/>
            <pc:sldMk cId="767519772" sldId="268"/>
            <ac:spMk id="8851" creationId="{6B86476E-B849-61D5-17CA-880F84F281E0}"/>
          </ac:spMkLst>
        </pc:spChg>
        <pc:spChg chg="mod">
          <ac:chgData name="One Skill" userId="8d49c830ac36a521" providerId="LiveId" clId="{EA354719-4A8A-47E8-A6A4-79A949610386}" dt="2024-04-18T13:40:59.976" v="3508" actId="27803"/>
          <ac:spMkLst>
            <pc:docMk/>
            <pc:sldMk cId="767519772" sldId="268"/>
            <ac:spMk id="8852" creationId="{3B6BE580-180C-C7F8-8B82-01FF9711401C}"/>
          </ac:spMkLst>
        </pc:spChg>
        <pc:spChg chg="mod">
          <ac:chgData name="One Skill" userId="8d49c830ac36a521" providerId="LiveId" clId="{EA354719-4A8A-47E8-A6A4-79A949610386}" dt="2024-04-18T13:40:59.976" v="3508" actId="27803"/>
          <ac:spMkLst>
            <pc:docMk/>
            <pc:sldMk cId="767519772" sldId="268"/>
            <ac:spMk id="8853" creationId="{BE534AB1-AB2A-B4F6-47A5-51FD1C12F314}"/>
          </ac:spMkLst>
        </pc:spChg>
        <pc:spChg chg="mod">
          <ac:chgData name="One Skill" userId="8d49c830ac36a521" providerId="LiveId" clId="{EA354719-4A8A-47E8-A6A4-79A949610386}" dt="2024-04-18T13:40:59.976" v="3508" actId="27803"/>
          <ac:spMkLst>
            <pc:docMk/>
            <pc:sldMk cId="767519772" sldId="268"/>
            <ac:spMk id="8854" creationId="{AEF59229-3A2D-6E23-7681-938CF7DD9E47}"/>
          </ac:spMkLst>
        </pc:spChg>
        <pc:spChg chg="mod">
          <ac:chgData name="One Skill" userId="8d49c830ac36a521" providerId="LiveId" clId="{EA354719-4A8A-47E8-A6A4-79A949610386}" dt="2024-04-18T13:40:59.976" v="3508" actId="27803"/>
          <ac:spMkLst>
            <pc:docMk/>
            <pc:sldMk cId="767519772" sldId="268"/>
            <ac:spMk id="8855" creationId="{4FD12658-016F-0757-7873-27C40C514352}"/>
          </ac:spMkLst>
        </pc:spChg>
        <pc:spChg chg="mod">
          <ac:chgData name="One Skill" userId="8d49c830ac36a521" providerId="LiveId" clId="{EA354719-4A8A-47E8-A6A4-79A949610386}" dt="2024-04-18T13:40:59.976" v="3508" actId="27803"/>
          <ac:spMkLst>
            <pc:docMk/>
            <pc:sldMk cId="767519772" sldId="268"/>
            <ac:spMk id="8856" creationId="{6B28CC91-A5B1-0EB6-1108-690DB1BD4C7C}"/>
          </ac:spMkLst>
        </pc:spChg>
        <pc:spChg chg="mod">
          <ac:chgData name="One Skill" userId="8d49c830ac36a521" providerId="LiveId" clId="{EA354719-4A8A-47E8-A6A4-79A949610386}" dt="2024-04-18T13:40:59.976" v="3508" actId="27803"/>
          <ac:spMkLst>
            <pc:docMk/>
            <pc:sldMk cId="767519772" sldId="268"/>
            <ac:spMk id="8857" creationId="{620D74AD-FEC6-C4FF-EA59-865A3DAC487B}"/>
          </ac:spMkLst>
        </pc:spChg>
        <pc:spChg chg="mod">
          <ac:chgData name="One Skill" userId="8d49c830ac36a521" providerId="LiveId" clId="{EA354719-4A8A-47E8-A6A4-79A949610386}" dt="2024-04-18T13:40:59.976" v="3508" actId="27803"/>
          <ac:spMkLst>
            <pc:docMk/>
            <pc:sldMk cId="767519772" sldId="268"/>
            <ac:spMk id="8858" creationId="{517488B1-FDFC-5699-F344-B53CFBEE92EE}"/>
          </ac:spMkLst>
        </pc:spChg>
        <pc:spChg chg="mod">
          <ac:chgData name="One Skill" userId="8d49c830ac36a521" providerId="LiveId" clId="{EA354719-4A8A-47E8-A6A4-79A949610386}" dt="2024-04-18T13:40:59.976" v="3508" actId="27803"/>
          <ac:spMkLst>
            <pc:docMk/>
            <pc:sldMk cId="767519772" sldId="268"/>
            <ac:spMk id="8859" creationId="{4CDAEA2A-5922-23D1-D64C-86D3DD97A5C7}"/>
          </ac:spMkLst>
        </pc:spChg>
        <pc:spChg chg="mod">
          <ac:chgData name="One Skill" userId="8d49c830ac36a521" providerId="LiveId" clId="{EA354719-4A8A-47E8-A6A4-79A949610386}" dt="2024-04-18T13:40:59.976" v="3508" actId="27803"/>
          <ac:spMkLst>
            <pc:docMk/>
            <pc:sldMk cId="767519772" sldId="268"/>
            <ac:spMk id="8860" creationId="{5203734C-E1D8-FD71-812D-24E4780E89CD}"/>
          </ac:spMkLst>
        </pc:spChg>
        <pc:spChg chg="mod">
          <ac:chgData name="One Skill" userId="8d49c830ac36a521" providerId="LiveId" clId="{EA354719-4A8A-47E8-A6A4-79A949610386}" dt="2024-04-18T13:40:59.976" v="3508" actId="27803"/>
          <ac:spMkLst>
            <pc:docMk/>
            <pc:sldMk cId="767519772" sldId="268"/>
            <ac:spMk id="8861" creationId="{0C0022D2-121B-4805-79C5-828C28ACAFFC}"/>
          </ac:spMkLst>
        </pc:spChg>
        <pc:spChg chg="mod">
          <ac:chgData name="One Skill" userId="8d49c830ac36a521" providerId="LiveId" clId="{EA354719-4A8A-47E8-A6A4-79A949610386}" dt="2024-04-18T13:40:59.976" v="3508" actId="27803"/>
          <ac:spMkLst>
            <pc:docMk/>
            <pc:sldMk cId="767519772" sldId="268"/>
            <ac:spMk id="8862" creationId="{8ED77E82-D407-E4B0-DBB1-61BF1B9D57C4}"/>
          </ac:spMkLst>
        </pc:spChg>
        <pc:spChg chg="mod">
          <ac:chgData name="One Skill" userId="8d49c830ac36a521" providerId="LiveId" clId="{EA354719-4A8A-47E8-A6A4-79A949610386}" dt="2024-04-18T13:40:59.976" v="3508" actId="27803"/>
          <ac:spMkLst>
            <pc:docMk/>
            <pc:sldMk cId="767519772" sldId="268"/>
            <ac:spMk id="8863" creationId="{5EADC4E8-AE62-7566-956F-1CA9146B79E3}"/>
          </ac:spMkLst>
        </pc:spChg>
        <pc:spChg chg="mod">
          <ac:chgData name="One Skill" userId="8d49c830ac36a521" providerId="LiveId" clId="{EA354719-4A8A-47E8-A6A4-79A949610386}" dt="2024-04-18T13:40:59.976" v="3508" actId="27803"/>
          <ac:spMkLst>
            <pc:docMk/>
            <pc:sldMk cId="767519772" sldId="268"/>
            <ac:spMk id="8864" creationId="{6AFA1C8A-099F-CD3D-EDFA-04A9FB0026D2}"/>
          </ac:spMkLst>
        </pc:spChg>
        <pc:spChg chg="mod">
          <ac:chgData name="One Skill" userId="8d49c830ac36a521" providerId="LiveId" clId="{EA354719-4A8A-47E8-A6A4-79A949610386}" dt="2024-04-18T13:40:59.976" v="3508" actId="27803"/>
          <ac:spMkLst>
            <pc:docMk/>
            <pc:sldMk cId="767519772" sldId="268"/>
            <ac:spMk id="8865" creationId="{E526D4B9-7409-ECAC-12E7-77466F0DBA1E}"/>
          </ac:spMkLst>
        </pc:spChg>
        <pc:spChg chg="mod">
          <ac:chgData name="One Skill" userId="8d49c830ac36a521" providerId="LiveId" clId="{EA354719-4A8A-47E8-A6A4-79A949610386}" dt="2024-04-18T13:40:59.976" v="3508" actId="27803"/>
          <ac:spMkLst>
            <pc:docMk/>
            <pc:sldMk cId="767519772" sldId="268"/>
            <ac:spMk id="8866" creationId="{4EBED4ED-253E-187E-8E8D-2F2819BBC1E4}"/>
          </ac:spMkLst>
        </pc:spChg>
        <pc:spChg chg="mod">
          <ac:chgData name="One Skill" userId="8d49c830ac36a521" providerId="LiveId" clId="{EA354719-4A8A-47E8-A6A4-79A949610386}" dt="2024-04-18T13:40:59.976" v="3508" actId="27803"/>
          <ac:spMkLst>
            <pc:docMk/>
            <pc:sldMk cId="767519772" sldId="268"/>
            <ac:spMk id="8867" creationId="{166AB5B5-7C12-60D3-095C-1CCA75D3722E}"/>
          </ac:spMkLst>
        </pc:spChg>
        <pc:spChg chg="mod">
          <ac:chgData name="One Skill" userId="8d49c830ac36a521" providerId="LiveId" clId="{EA354719-4A8A-47E8-A6A4-79A949610386}" dt="2024-04-18T13:40:59.976" v="3508" actId="27803"/>
          <ac:spMkLst>
            <pc:docMk/>
            <pc:sldMk cId="767519772" sldId="268"/>
            <ac:spMk id="8868" creationId="{0BEFE88F-C148-ED42-DCF8-101929E7201E}"/>
          </ac:spMkLst>
        </pc:spChg>
        <pc:spChg chg="mod">
          <ac:chgData name="One Skill" userId="8d49c830ac36a521" providerId="LiveId" clId="{EA354719-4A8A-47E8-A6A4-79A949610386}" dt="2024-04-18T13:40:59.976" v="3508" actId="27803"/>
          <ac:spMkLst>
            <pc:docMk/>
            <pc:sldMk cId="767519772" sldId="268"/>
            <ac:spMk id="8869" creationId="{2F4F3540-96A6-0349-0566-FA201F23984F}"/>
          </ac:spMkLst>
        </pc:spChg>
        <pc:spChg chg="mod">
          <ac:chgData name="One Skill" userId="8d49c830ac36a521" providerId="LiveId" clId="{EA354719-4A8A-47E8-A6A4-79A949610386}" dt="2024-04-18T13:40:59.976" v="3508" actId="27803"/>
          <ac:spMkLst>
            <pc:docMk/>
            <pc:sldMk cId="767519772" sldId="268"/>
            <ac:spMk id="8870" creationId="{799E6576-22EE-CF70-59D6-113379D8C51B}"/>
          </ac:spMkLst>
        </pc:spChg>
        <pc:spChg chg="mod">
          <ac:chgData name="One Skill" userId="8d49c830ac36a521" providerId="LiveId" clId="{EA354719-4A8A-47E8-A6A4-79A949610386}" dt="2024-04-18T13:40:59.976" v="3508" actId="27803"/>
          <ac:spMkLst>
            <pc:docMk/>
            <pc:sldMk cId="767519772" sldId="268"/>
            <ac:spMk id="8871" creationId="{B205C90A-9914-AC94-C894-A0EAFF1CF8B8}"/>
          </ac:spMkLst>
        </pc:spChg>
        <pc:spChg chg="mod">
          <ac:chgData name="One Skill" userId="8d49c830ac36a521" providerId="LiveId" clId="{EA354719-4A8A-47E8-A6A4-79A949610386}" dt="2024-04-18T13:40:59.976" v="3508" actId="27803"/>
          <ac:spMkLst>
            <pc:docMk/>
            <pc:sldMk cId="767519772" sldId="268"/>
            <ac:spMk id="8872" creationId="{9FA7BCB8-EBEF-B7B1-22A6-AC12741FF71F}"/>
          </ac:spMkLst>
        </pc:spChg>
        <pc:spChg chg="mod">
          <ac:chgData name="One Skill" userId="8d49c830ac36a521" providerId="LiveId" clId="{EA354719-4A8A-47E8-A6A4-79A949610386}" dt="2024-04-18T13:40:59.976" v="3508" actId="27803"/>
          <ac:spMkLst>
            <pc:docMk/>
            <pc:sldMk cId="767519772" sldId="268"/>
            <ac:spMk id="8873" creationId="{E298DB64-5367-8499-2FD9-8136FB5793D6}"/>
          </ac:spMkLst>
        </pc:spChg>
        <pc:spChg chg="mod">
          <ac:chgData name="One Skill" userId="8d49c830ac36a521" providerId="LiveId" clId="{EA354719-4A8A-47E8-A6A4-79A949610386}" dt="2024-04-18T13:40:59.976" v="3508" actId="27803"/>
          <ac:spMkLst>
            <pc:docMk/>
            <pc:sldMk cId="767519772" sldId="268"/>
            <ac:spMk id="8874" creationId="{EC7150DD-9253-51E4-F474-805D59F0E6C0}"/>
          </ac:spMkLst>
        </pc:spChg>
        <pc:spChg chg="mod">
          <ac:chgData name="One Skill" userId="8d49c830ac36a521" providerId="LiveId" clId="{EA354719-4A8A-47E8-A6A4-79A949610386}" dt="2024-04-18T13:40:59.976" v="3508" actId="27803"/>
          <ac:spMkLst>
            <pc:docMk/>
            <pc:sldMk cId="767519772" sldId="268"/>
            <ac:spMk id="8875" creationId="{3F1E96FD-AEDC-6CB9-DD1A-B5BECF325EB5}"/>
          </ac:spMkLst>
        </pc:spChg>
        <pc:spChg chg="mod">
          <ac:chgData name="One Skill" userId="8d49c830ac36a521" providerId="LiveId" clId="{EA354719-4A8A-47E8-A6A4-79A949610386}" dt="2024-04-18T13:40:59.976" v="3508" actId="27803"/>
          <ac:spMkLst>
            <pc:docMk/>
            <pc:sldMk cId="767519772" sldId="268"/>
            <ac:spMk id="8876" creationId="{E6540972-5921-5058-4975-037033D1B97C}"/>
          </ac:spMkLst>
        </pc:spChg>
        <pc:spChg chg="mod">
          <ac:chgData name="One Skill" userId="8d49c830ac36a521" providerId="LiveId" clId="{EA354719-4A8A-47E8-A6A4-79A949610386}" dt="2024-04-18T13:40:59.976" v="3508" actId="27803"/>
          <ac:spMkLst>
            <pc:docMk/>
            <pc:sldMk cId="767519772" sldId="268"/>
            <ac:spMk id="8877" creationId="{D178A7F0-9AF6-B314-0CC5-0F3108C29716}"/>
          </ac:spMkLst>
        </pc:spChg>
        <pc:spChg chg="mod">
          <ac:chgData name="One Skill" userId="8d49c830ac36a521" providerId="LiveId" clId="{EA354719-4A8A-47E8-A6A4-79A949610386}" dt="2024-04-18T13:40:59.976" v="3508" actId="27803"/>
          <ac:spMkLst>
            <pc:docMk/>
            <pc:sldMk cId="767519772" sldId="268"/>
            <ac:spMk id="8878" creationId="{1D3384E9-8FF5-5B8D-C7D7-33277A31ED88}"/>
          </ac:spMkLst>
        </pc:spChg>
        <pc:spChg chg="mod">
          <ac:chgData name="One Skill" userId="8d49c830ac36a521" providerId="LiveId" clId="{EA354719-4A8A-47E8-A6A4-79A949610386}" dt="2024-04-18T13:40:59.976" v="3508" actId="27803"/>
          <ac:spMkLst>
            <pc:docMk/>
            <pc:sldMk cId="767519772" sldId="268"/>
            <ac:spMk id="8879" creationId="{ACD77CCD-6270-163D-8D97-C496018E1C7F}"/>
          </ac:spMkLst>
        </pc:spChg>
        <pc:spChg chg="mod">
          <ac:chgData name="One Skill" userId="8d49c830ac36a521" providerId="LiveId" clId="{EA354719-4A8A-47E8-A6A4-79A949610386}" dt="2024-04-18T13:40:59.976" v="3508" actId="27803"/>
          <ac:spMkLst>
            <pc:docMk/>
            <pc:sldMk cId="767519772" sldId="268"/>
            <ac:spMk id="8880" creationId="{7370239B-37E3-88CC-37C0-AB6D8C5FDA54}"/>
          </ac:spMkLst>
        </pc:spChg>
        <pc:spChg chg="mod">
          <ac:chgData name="One Skill" userId="8d49c830ac36a521" providerId="LiveId" clId="{EA354719-4A8A-47E8-A6A4-79A949610386}" dt="2024-04-18T13:40:59.976" v="3508" actId="27803"/>
          <ac:spMkLst>
            <pc:docMk/>
            <pc:sldMk cId="767519772" sldId="268"/>
            <ac:spMk id="8881" creationId="{C4FADD0F-2477-4E20-1637-044BBF4345C0}"/>
          </ac:spMkLst>
        </pc:spChg>
        <pc:spChg chg="mod">
          <ac:chgData name="One Skill" userId="8d49c830ac36a521" providerId="LiveId" clId="{EA354719-4A8A-47E8-A6A4-79A949610386}" dt="2024-04-18T13:40:59.976" v="3508" actId="27803"/>
          <ac:spMkLst>
            <pc:docMk/>
            <pc:sldMk cId="767519772" sldId="268"/>
            <ac:spMk id="8882" creationId="{8E1155AB-7653-0F65-8B8A-556102242C44}"/>
          </ac:spMkLst>
        </pc:spChg>
        <pc:spChg chg="mod">
          <ac:chgData name="One Skill" userId="8d49c830ac36a521" providerId="LiveId" clId="{EA354719-4A8A-47E8-A6A4-79A949610386}" dt="2024-04-18T13:40:59.976" v="3508" actId="27803"/>
          <ac:spMkLst>
            <pc:docMk/>
            <pc:sldMk cId="767519772" sldId="268"/>
            <ac:spMk id="8883" creationId="{C442FF52-A41B-1317-025F-6FCD057E7616}"/>
          </ac:spMkLst>
        </pc:spChg>
        <pc:spChg chg="mod">
          <ac:chgData name="One Skill" userId="8d49c830ac36a521" providerId="LiveId" clId="{EA354719-4A8A-47E8-A6A4-79A949610386}" dt="2024-04-18T13:40:59.976" v="3508" actId="27803"/>
          <ac:spMkLst>
            <pc:docMk/>
            <pc:sldMk cId="767519772" sldId="268"/>
            <ac:spMk id="8884" creationId="{13F64232-8E10-C92B-EB99-6A806AC112FA}"/>
          </ac:spMkLst>
        </pc:spChg>
        <pc:spChg chg="mod">
          <ac:chgData name="One Skill" userId="8d49c830ac36a521" providerId="LiveId" clId="{EA354719-4A8A-47E8-A6A4-79A949610386}" dt="2024-04-18T13:40:59.976" v="3508" actId="27803"/>
          <ac:spMkLst>
            <pc:docMk/>
            <pc:sldMk cId="767519772" sldId="268"/>
            <ac:spMk id="8885" creationId="{8A9E5A66-4BBA-9478-7177-2C333B314108}"/>
          </ac:spMkLst>
        </pc:spChg>
        <pc:spChg chg="mod">
          <ac:chgData name="One Skill" userId="8d49c830ac36a521" providerId="LiveId" clId="{EA354719-4A8A-47E8-A6A4-79A949610386}" dt="2024-04-18T13:40:59.976" v="3508" actId="27803"/>
          <ac:spMkLst>
            <pc:docMk/>
            <pc:sldMk cId="767519772" sldId="268"/>
            <ac:spMk id="8886" creationId="{C1D297B0-582F-2DC5-93E1-88AD89439F0E}"/>
          </ac:spMkLst>
        </pc:spChg>
        <pc:spChg chg="mod">
          <ac:chgData name="One Skill" userId="8d49c830ac36a521" providerId="LiveId" clId="{EA354719-4A8A-47E8-A6A4-79A949610386}" dt="2024-04-18T13:40:59.976" v="3508" actId="27803"/>
          <ac:spMkLst>
            <pc:docMk/>
            <pc:sldMk cId="767519772" sldId="268"/>
            <ac:spMk id="8887" creationId="{B7A6A1EC-06D1-BD96-7F4E-422120225DDE}"/>
          </ac:spMkLst>
        </pc:spChg>
        <pc:spChg chg="mod">
          <ac:chgData name="One Skill" userId="8d49c830ac36a521" providerId="LiveId" clId="{EA354719-4A8A-47E8-A6A4-79A949610386}" dt="2024-04-18T13:40:59.976" v="3508" actId="27803"/>
          <ac:spMkLst>
            <pc:docMk/>
            <pc:sldMk cId="767519772" sldId="268"/>
            <ac:spMk id="8888" creationId="{3C6AA9A0-E165-C8E0-E82D-7F1610A38267}"/>
          </ac:spMkLst>
        </pc:spChg>
        <pc:spChg chg="mod">
          <ac:chgData name="One Skill" userId="8d49c830ac36a521" providerId="LiveId" clId="{EA354719-4A8A-47E8-A6A4-79A949610386}" dt="2024-04-18T13:40:59.976" v="3508" actId="27803"/>
          <ac:spMkLst>
            <pc:docMk/>
            <pc:sldMk cId="767519772" sldId="268"/>
            <ac:spMk id="8889" creationId="{B8BDC3A2-041C-4F5D-992D-D73D8CCBEC2D}"/>
          </ac:spMkLst>
        </pc:spChg>
        <pc:spChg chg="mod">
          <ac:chgData name="One Skill" userId="8d49c830ac36a521" providerId="LiveId" clId="{EA354719-4A8A-47E8-A6A4-79A949610386}" dt="2024-04-18T13:40:59.976" v="3508" actId="27803"/>
          <ac:spMkLst>
            <pc:docMk/>
            <pc:sldMk cId="767519772" sldId="268"/>
            <ac:spMk id="8890" creationId="{17A9CF21-C34B-F4B7-5D1F-E8BE0D3432A2}"/>
          </ac:spMkLst>
        </pc:spChg>
        <pc:spChg chg="mod">
          <ac:chgData name="One Skill" userId="8d49c830ac36a521" providerId="LiveId" clId="{EA354719-4A8A-47E8-A6A4-79A949610386}" dt="2024-04-18T13:40:59.976" v="3508" actId="27803"/>
          <ac:spMkLst>
            <pc:docMk/>
            <pc:sldMk cId="767519772" sldId="268"/>
            <ac:spMk id="8891" creationId="{72E87A67-2216-8FCA-627F-80DDC602B76B}"/>
          </ac:spMkLst>
        </pc:spChg>
        <pc:spChg chg="mod">
          <ac:chgData name="One Skill" userId="8d49c830ac36a521" providerId="LiveId" clId="{EA354719-4A8A-47E8-A6A4-79A949610386}" dt="2024-04-18T13:40:59.976" v="3508" actId="27803"/>
          <ac:spMkLst>
            <pc:docMk/>
            <pc:sldMk cId="767519772" sldId="268"/>
            <ac:spMk id="8892" creationId="{FF2A0198-8F27-C03C-2EDE-3A6DE924CA47}"/>
          </ac:spMkLst>
        </pc:spChg>
        <pc:spChg chg="mod">
          <ac:chgData name="One Skill" userId="8d49c830ac36a521" providerId="LiveId" clId="{EA354719-4A8A-47E8-A6A4-79A949610386}" dt="2024-04-18T13:40:59.976" v="3508" actId="27803"/>
          <ac:spMkLst>
            <pc:docMk/>
            <pc:sldMk cId="767519772" sldId="268"/>
            <ac:spMk id="8893" creationId="{950A4569-E3DE-03B6-7C12-C12249E9BD4E}"/>
          </ac:spMkLst>
        </pc:spChg>
        <pc:spChg chg="mod">
          <ac:chgData name="One Skill" userId="8d49c830ac36a521" providerId="LiveId" clId="{EA354719-4A8A-47E8-A6A4-79A949610386}" dt="2024-04-18T13:40:59.976" v="3508" actId="27803"/>
          <ac:spMkLst>
            <pc:docMk/>
            <pc:sldMk cId="767519772" sldId="268"/>
            <ac:spMk id="8894" creationId="{9F9029F7-F315-6060-1AF8-F0DBF046A022}"/>
          </ac:spMkLst>
        </pc:spChg>
        <pc:spChg chg="mod">
          <ac:chgData name="One Skill" userId="8d49c830ac36a521" providerId="LiveId" clId="{EA354719-4A8A-47E8-A6A4-79A949610386}" dt="2024-04-18T13:40:59.976" v="3508" actId="27803"/>
          <ac:spMkLst>
            <pc:docMk/>
            <pc:sldMk cId="767519772" sldId="268"/>
            <ac:spMk id="8895" creationId="{5B93D770-3EB0-A863-4FB2-9DD9632B0647}"/>
          </ac:spMkLst>
        </pc:spChg>
        <pc:spChg chg="mod">
          <ac:chgData name="One Skill" userId="8d49c830ac36a521" providerId="LiveId" clId="{EA354719-4A8A-47E8-A6A4-79A949610386}" dt="2024-04-18T13:40:59.976" v="3508" actId="27803"/>
          <ac:spMkLst>
            <pc:docMk/>
            <pc:sldMk cId="767519772" sldId="268"/>
            <ac:spMk id="8896" creationId="{60ED6BEB-2A9E-E4DA-88BE-FA88F827754E}"/>
          </ac:spMkLst>
        </pc:spChg>
        <pc:spChg chg="mod">
          <ac:chgData name="One Skill" userId="8d49c830ac36a521" providerId="LiveId" clId="{EA354719-4A8A-47E8-A6A4-79A949610386}" dt="2024-04-18T13:40:59.976" v="3508" actId="27803"/>
          <ac:spMkLst>
            <pc:docMk/>
            <pc:sldMk cId="767519772" sldId="268"/>
            <ac:spMk id="8897" creationId="{41090589-66C9-4789-F1E2-BAA83D5BB06E}"/>
          </ac:spMkLst>
        </pc:spChg>
        <pc:spChg chg="mod">
          <ac:chgData name="One Skill" userId="8d49c830ac36a521" providerId="LiveId" clId="{EA354719-4A8A-47E8-A6A4-79A949610386}" dt="2024-04-18T13:40:59.976" v="3508" actId="27803"/>
          <ac:spMkLst>
            <pc:docMk/>
            <pc:sldMk cId="767519772" sldId="268"/>
            <ac:spMk id="8898" creationId="{6664E220-638A-2AAB-6637-355041049CFC}"/>
          </ac:spMkLst>
        </pc:spChg>
        <pc:spChg chg="mod">
          <ac:chgData name="One Skill" userId="8d49c830ac36a521" providerId="LiveId" clId="{EA354719-4A8A-47E8-A6A4-79A949610386}" dt="2024-04-18T13:40:59.976" v="3508" actId="27803"/>
          <ac:spMkLst>
            <pc:docMk/>
            <pc:sldMk cId="767519772" sldId="268"/>
            <ac:spMk id="8899" creationId="{5A2432F0-50A6-C56A-5793-ED880E842023}"/>
          </ac:spMkLst>
        </pc:spChg>
        <pc:spChg chg="mod">
          <ac:chgData name="One Skill" userId="8d49c830ac36a521" providerId="LiveId" clId="{EA354719-4A8A-47E8-A6A4-79A949610386}" dt="2024-04-18T13:40:59.976" v="3508" actId="27803"/>
          <ac:spMkLst>
            <pc:docMk/>
            <pc:sldMk cId="767519772" sldId="268"/>
            <ac:spMk id="8900" creationId="{C09EA78F-C859-74EA-9F1C-3877A68AFB78}"/>
          </ac:spMkLst>
        </pc:spChg>
        <pc:spChg chg="mod">
          <ac:chgData name="One Skill" userId="8d49c830ac36a521" providerId="LiveId" clId="{EA354719-4A8A-47E8-A6A4-79A949610386}" dt="2024-04-18T13:40:59.976" v="3508" actId="27803"/>
          <ac:spMkLst>
            <pc:docMk/>
            <pc:sldMk cId="767519772" sldId="268"/>
            <ac:spMk id="8901" creationId="{8096D76A-41AC-E25B-C66D-A8AEE71F779B}"/>
          </ac:spMkLst>
        </pc:spChg>
        <pc:spChg chg="mod">
          <ac:chgData name="One Skill" userId="8d49c830ac36a521" providerId="LiveId" clId="{EA354719-4A8A-47E8-A6A4-79A949610386}" dt="2024-04-18T13:40:59.976" v="3508" actId="27803"/>
          <ac:spMkLst>
            <pc:docMk/>
            <pc:sldMk cId="767519772" sldId="268"/>
            <ac:spMk id="8902" creationId="{11905252-D819-9EAB-28A3-C89DA3411502}"/>
          </ac:spMkLst>
        </pc:spChg>
        <pc:spChg chg="mod">
          <ac:chgData name="One Skill" userId="8d49c830ac36a521" providerId="LiveId" clId="{EA354719-4A8A-47E8-A6A4-79A949610386}" dt="2024-04-18T13:40:59.976" v="3508" actId="27803"/>
          <ac:spMkLst>
            <pc:docMk/>
            <pc:sldMk cId="767519772" sldId="268"/>
            <ac:spMk id="8903" creationId="{C7317099-D12C-1C9C-ADC8-E3DCF204A117}"/>
          </ac:spMkLst>
        </pc:spChg>
        <pc:spChg chg="mod">
          <ac:chgData name="One Skill" userId="8d49c830ac36a521" providerId="LiveId" clId="{EA354719-4A8A-47E8-A6A4-79A949610386}" dt="2024-04-18T13:40:59.976" v="3508" actId="27803"/>
          <ac:spMkLst>
            <pc:docMk/>
            <pc:sldMk cId="767519772" sldId="268"/>
            <ac:spMk id="8904" creationId="{3ECF621A-9C47-B133-C281-5A030B54DA05}"/>
          </ac:spMkLst>
        </pc:spChg>
        <pc:spChg chg="mod">
          <ac:chgData name="One Skill" userId="8d49c830ac36a521" providerId="LiveId" clId="{EA354719-4A8A-47E8-A6A4-79A949610386}" dt="2024-04-18T13:40:59.976" v="3508" actId="27803"/>
          <ac:spMkLst>
            <pc:docMk/>
            <pc:sldMk cId="767519772" sldId="268"/>
            <ac:spMk id="8905" creationId="{72408AC4-356A-5ABE-0103-92985EA7E92E}"/>
          </ac:spMkLst>
        </pc:spChg>
        <pc:spChg chg="mod">
          <ac:chgData name="One Skill" userId="8d49c830ac36a521" providerId="LiveId" clId="{EA354719-4A8A-47E8-A6A4-79A949610386}" dt="2024-04-18T13:40:59.976" v="3508" actId="27803"/>
          <ac:spMkLst>
            <pc:docMk/>
            <pc:sldMk cId="767519772" sldId="268"/>
            <ac:spMk id="8906" creationId="{BB6F5492-BAA4-27AD-BD66-6BFBE70C0968}"/>
          </ac:spMkLst>
        </pc:spChg>
        <pc:spChg chg="mod">
          <ac:chgData name="One Skill" userId="8d49c830ac36a521" providerId="LiveId" clId="{EA354719-4A8A-47E8-A6A4-79A949610386}" dt="2024-04-18T13:40:59.976" v="3508" actId="27803"/>
          <ac:spMkLst>
            <pc:docMk/>
            <pc:sldMk cId="767519772" sldId="268"/>
            <ac:spMk id="8907" creationId="{E5AA7C44-BC7C-AC5B-7776-5AD5C1C093CA}"/>
          </ac:spMkLst>
        </pc:spChg>
        <pc:spChg chg="mod">
          <ac:chgData name="One Skill" userId="8d49c830ac36a521" providerId="LiveId" clId="{EA354719-4A8A-47E8-A6A4-79A949610386}" dt="2024-04-18T13:40:59.976" v="3508" actId="27803"/>
          <ac:spMkLst>
            <pc:docMk/>
            <pc:sldMk cId="767519772" sldId="268"/>
            <ac:spMk id="8908" creationId="{8766EA62-9CEB-C2CE-6BF9-DFCE0754A3D9}"/>
          </ac:spMkLst>
        </pc:spChg>
        <pc:spChg chg="mod">
          <ac:chgData name="One Skill" userId="8d49c830ac36a521" providerId="LiveId" clId="{EA354719-4A8A-47E8-A6A4-79A949610386}" dt="2024-04-18T13:40:59.976" v="3508" actId="27803"/>
          <ac:spMkLst>
            <pc:docMk/>
            <pc:sldMk cId="767519772" sldId="268"/>
            <ac:spMk id="8909" creationId="{659A6605-6819-662C-179B-8FED6AE6C58B}"/>
          </ac:spMkLst>
        </pc:spChg>
        <pc:spChg chg="mod">
          <ac:chgData name="One Skill" userId="8d49c830ac36a521" providerId="LiveId" clId="{EA354719-4A8A-47E8-A6A4-79A949610386}" dt="2024-04-18T13:40:59.976" v="3508" actId="27803"/>
          <ac:spMkLst>
            <pc:docMk/>
            <pc:sldMk cId="767519772" sldId="268"/>
            <ac:spMk id="8910" creationId="{4385E5A3-EB25-B650-F1A4-BE11B8DBB4DA}"/>
          </ac:spMkLst>
        </pc:spChg>
        <pc:spChg chg="mod">
          <ac:chgData name="One Skill" userId="8d49c830ac36a521" providerId="LiveId" clId="{EA354719-4A8A-47E8-A6A4-79A949610386}" dt="2024-04-18T13:40:59.976" v="3508" actId="27803"/>
          <ac:spMkLst>
            <pc:docMk/>
            <pc:sldMk cId="767519772" sldId="268"/>
            <ac:spMk id="8911" creationId="{0ECA8E4B-DD13-5F97-1838-7D55362CDB21}"/>
          </ac:spMkLst>
        </pc:spChg>
        <pc:spChg chg="mod">
          <ac:chgData name="One Skill" userId="8d49c830ac36a521" providerId="LiveId" clId="{EA354719-4A8A-47E8-A6A4-79A949610386}" dt="2024-04-18T13:40:59.976" v="3508" actId="27803"/>
          <ac:spMkLst>
            <pc:docMk/>
            <pc:sldMk cId="767519772" sldId="268"/>
            <ac:spMk id="8912" creationId="{14346766-87B2-5819-0BA6-7B1629F1D8E2}"/>
          </ac:spMkLst>
        </pc:spChg>
        <pc:spChg chg="mod">
          <ac:chgData name="One Skill" userId="8d49c830ac36a521" providerId="LiveId" clId="{EA354719-4A8A-47E8-A6A4-79A949610386}" dt="2024-04-18T13:40:59.976" v="3508" actId="27803"/>
          <ac:spMkLst>
            <pc:docMk/>
            <pc:sldMk cId="767519772" sldId="268"/>
            <ac:spMk id="8913" creationId="{76E4D518-3235-5EA3-E180-B7C3B267A256}"/>
          </ac:spMkLst>
        </pc:spChg>
        <pc:spChg chg="mod">
          <ac:chgData name="One Skill" userId="8d49c830ac36a521" providerId="LiveId" clId="{EA354719-4A8A-47E8-A6A4-79A949610386}" dt="2024-04-18T13:40:59.976" v="3508" actId="27803"/>
          <ac:spMkLst>
            <pc:docMk/>
            <pc:sldMk cId="767519772" sldId="268"/>
            <ac:spMk id="8914" creationId="{9F419E66-6462-45EB-0807-8EBC3C73BC44}"/>
          </ac:spMkLst>
        </pc:spChg>
        <pc:spChg chg="mod">
          <ac:chgData name="One Skill" userId="8d49c830ac36a521" providerId="LiveId" clId="{EA354719-4A8A-47E8-A6A4-79A949610386}" dt="2024-04-18T13:40:59.976" v="3508" actId="27803"/>
          <ac:spMkLst>
            <pc:docMk/>
            <pc:sldMk cId="767519772" sldId="268"/>
            <ac:spMk id="8915" creationId="{A4D327A0-7238-304A-F833-9824418B8EC1}"/>
          </ac:spMkLst>
        </pc:spChg>
        <pc:spChg chg="mod">
          <ac:chgData name="One Skill" userId="8d49c830ac36a521" providerId="LiveId" clId="{EA354719-4A8A-47E8-A6A4-79A949610386}" dt="2024-04-18T13:40:59.976" v="3508" actId="27803"/>
          <ac:spMkLst>
            <pc:docMk/>
            <pc:sldMk cId="767519772" sldId="268"/>
            <ac:spMk id="8916" creationId="{2F6ABA8F-3929-9EFD-1C89-A5B8BCE02452}"/>
          </ac:spMkLst>
        </pc:spChg>
        <pc:spChg chg="mod">
          <ac:chgData name="One Skill" userId="8d49c830ac36a521" providerId="LiveId" clId="{EA354719-4A8A-47E8-A6A4-79A949610386}" dt="2024-04-18T13:40:59.976" v="3508" actId="27803"/>
          <ac:spMkLst>
            <pc:docMk/>
            <pc:sldMk cId="767519772" sldId="268"/>
            <ac:spMk id="8917" creationId="{19FD88CE-967D-D04B-866E-5FBC40AD6AB1}"/>
          </ac:spMkLst>
        </pc:spChg>
        <pc:spChg chg="mod">
          <ac:chgData name="One Skill" userId="8d49c830ac36a521" providerId="LiveId" clId="{EA354719-4A8A-47E8-A6A4-79A949610386}" dt="2024-04-18T13:40:59.976" v="3508" actId="27803"/>
          <ac:spMkLst>
            <pc:docMk/>
            <pc:sldMk cId="767519772" sldId="268"/>
            <ac:spMk id="8918" creationId="{29DF8129-6FDB-AA92-98F6-B062597B0552}"/>
          </ac:spMkLst>
        </pc:spChg>
        <pc:spChg chg="mod">
          <ac:chgData name="One Skill" userId="8d49c830ac36a521" providerId="LiveId" clId="{EA354719-4A8A-47E8-A6A4-79A949610386}" dt="2024-04-18T13:40:59.976" v="3508" actId="27803"/>
          <ac:spMkLst>
            <pc:docMk/>
            <pc:sldMk cId="767519772" sldId="268"/>
            <ac:spMk id="8919" creationId="{15728C44-96EB-8EF8-7A18-B02357831095}"/>
          </ac:spMkLst>
        </pc:spChg>
        <pc:spChg chg="mod">
          <ac:chgData name="One Skill" userId="8d49c830ac36a521" providerId="LiveId" clId="{EA354719-4A8A-47E8-A6A4-79A949610386}" dt="2024-04-18T13:40:59.976" v="3508" actId="27803"/>
          <ac:spMkLst>
            <pc:docMk/>
            <pc:sldMk cId="767519772" sldId="268"/>
            <ac:spMk id="8920" creationId="{37EE057E-805C-9592-1CFB-A6D063A62912}"/>
          </ac:spMkLst>
        </pc:spChg>
        <pc:spChg chg="mod">
          <ac:chgData name="One Skill" userId="8d49c830ac36a521" providerId="LiveId" clId="{EA354719-4A8A-47E8-A6A4-79A949610386}" dt="2024-04-18T13:40:59.976" v="3508" actId="27803"/>
          <ac:spMkLst>
            <pc:docMk/>
            <pc:sldMk cId="767519772" sldId="268"/>
            <ac:spMk id="8921" creationId="{4889D7C0-FB7C-6DA1-E0C0-A68BF0E18184}"/>
          </ac:spMkLst>
        </pc:spChg>
        <pc:spChg chg="mod">
          <ac:chgData name="One Skill" userId="8d49c830ac36a521" providerId="LiveId" clId="{EA354719-4A8A-47E8-A6A4-79A949610386}" dt="2024-04-18T13:40:59.976" v="3508" actId="27803"/>
          <ac:spMkLst>
            <pc:docMk/>
            <pc:sldMk cId="767519772" sldId="268"/>
            <ac:spMk id="8922" creationId="{CF0D4D98-6C84-0569-B7BD-900C9D2B896C}"/>
          </ac:spMkLst>
        </pc:spChg>
        <pc:spChg chg="mod">
          <ac:chgData name="One Skill" userId="8d49c830ac36a521" providerId="LiveId" clId="{EA354719-4A8A-47E8-A6A4-79A949610386}" dt="2024-04-18T13:40:59.976" v="3508" actId="27803"/>
          <ac:spMkLst>
            <pc:docMk/>
            <pc:sldMk cId="767519772" sldId="268"/>
            <ac:spMk id="8923" creationId="{06F84E4F-A483-518E-34E4-AF89C7BE7E29}"/>
          </ac:spMkLst>
        </pc:spChg>
        <pc:spChg chg="mod">
          <ac:chgData name="One Skill" userId="8d49c830ac36a521" providerId="LiveId" clId="{EA354719-4A8A-47E8-A6A4-79A949610386}" dt="2024-04-18T13:40:59.976" v="3508" actId="27803"/>
          <ac:spMkLst>
            <pc:docMk/>
            <pc:sldMk cId="767519772" sldId="268"/>
            <ac:spMk id="8924" creationId="{8C700F9F-FF52-652D-4918-AA7C5112BE95}"/>
          </ac:spMkLst>
        </pc:spChg>
        <pc:spChg chg="mod">
          <ac:chgData name="One Skill" userId="8d49c830ac36a521" providerId="LiveId" clId="{EA354719-4A8A-47E8-A6A4-79A949610386}" dt="2024-04-18T13:40:59.976" v="3508" actId="27803"/>
          <ac:spMkLst>
            <pc:docMk/>
            <pc:sldMk cId="767519772" sldId="268"/>
            <ac:spMk id="8925" creationId="{0A10A28E-C20B-7FB9-766B-F65C570FFB8C}"/>
          </ac:spMkLst>
        </pc:spChg>
        <pc:spChg chg="mod">
          <ac:chgData name="One Skill" userId="8d49c830ac36a521" providerId="LiveId" clId="{EA354719-4A8A-47E8-A6A4-79A949610386}" dt="2024-04-18T13:40:59.976" v="3508" actId="27803"/>
          <ac:spMkLst>
            <pc:docMk/>
            <pc:sldMk cId="767519772" sldId="268"/>
            <ac:spMk id="8926" creationId="{20A065E7-2904-953C-F75F-41923353D730}"/>
          </ac:spMkLst>
        </pc:spChg>
        <pc:spChg chg="mod">
          <ac:chgData name="One Skill" userId="8d49c830ac36a521" providerId="LiveId" clId="{EA354719-4A8A-47E8-A6A4-79A949610386}" dt="2024-04-18T13:40:59.976" v="3508" actId="27803"/>
          <ac:spMkLst>
            <pc:docMk/>
            <pc:sldMk cId="767519772" sldId="268"/>
            <ac:spMk id="8927" creationId="{CC3F65E3-26DA-6B99-283D-AD5632BF27AF}"/>
          </ac:spMkLst>
        </pc:spChg>
        <pc:spChg chg="mod">
          <ac:chgData name="One Skill" userId="8d49c830ac36a521" providerId="LiveId" clId="{EA354719-4A8A-47E8-A6A4-79A949610386}" dt="2024-04-18T13:40:59.976" v="3508" actId="27803"/>
          <ac:spMkLst>
            <pc:docMk/>
            <pc:sldMk cId="767519772" sldId="268"/>
            <ac:spMk id="8928" creationId="{7EC9B797-C3EA-F677-059A-15A100CC4389}"/>
          </ac:spMkLst>
        </pc:spChg>
        <pc:spChg chg="mod">
          <ac:chgData name="One Skill" userId="8d49c830ac36a521" providerId="LiveId" clId="{EA354719-4A8A-47E8-A6A4-79A949610386}" dt="2024-04-18T13:40:59.976" v="3508" actId="27803"/>
          <ac:spMkLst>
            <pc:docMk/>
            <pc:sldMk cId="767519772" sldId="268"/>
            <ac:spMk id="8929" creationId="{E753D0EC-45CF-6E53-181E-CF2A2D7C7937}"/>
          </ac:spMkLst>
        </pc:spChg>
        <pc:spChg chg="mod">
          <ac:chgData name="One Skill" userId="8d49c830ac36a521" providerId="LiveId" clId="{EA354719-4A8A-47E8-A6A4-79A949610386}" dt="2024-04-18T13:40:59.976" v="3508" actId="27803"/>
          <ac:spMkLst>
            <pc:docMk/>
            <pc:sldMk cId="767519772" sldId="268"/>
            <ac:spMk id="8930" creationId="{36F1B534-83BD-879C-416E-A0C599659F6F}"/>
          </ac:spMkLst>
        </pc:spChg>
        <pc:spChg chg="mod">
          <ac:chgData name="One Skill" userId="8d49c830ac36a521" providerId="LiveId" clId="{EA354719-4A8A-47E8-A6A4-79A949610386}" dt="2024-04-18T13:40:59.976" v="3508" actId="27803"/>
          <ac:spMkLst>
            <pc:docMk/>
            <pc:sldMk cId="767519772" sldId="268"/>
            <ac:spMk id="8931" creationId="{4D6E1003-D9C4-E6F4-AC13-58F4A8B99540}"/>
          </ac:spMkLst>
        </pc:spChg>
        <pc:spChg chg="mod">
          <ac:chgData name="One Skill" userId="8d49c830ac36a521" providerId="LiveId" clId="{EA354719-4A8A-47E8-A6A4-79A949610386}" dt="2024-04-18T13:40:59.976" v="3508" actId="27803"/>
          <ac:spMkLst>
            <pc:docMk/>
            <pc:sldMk cId="767519772" sldId="268"/>
            <ac:spMk id="8932" creationId="{06F9B453-65F6-1DD4-3BA0-4729BA980B72}"/>
          </ac:spMkLst>
        </pc:spChg>
        <pc:spChg chg="mod">
          <ac:chgData name="One Skill" userId="8d49c830ac36a521" providerId="LiveId" clId="{EA354719-4A8A-47E8-A6A4-79A949610386}" dt="2024-04-18T13:40:59.976" v="3508" actId="27803"/>
          <ac:spMkLst>
            <pc:docMk/>
            <pc:sldMk cId="767519772" sldId="268"/>
            <ac:spMk id="8933" creationId="{F843C5D0-B0B8-BD94-D2F3-092DFC9D38D9}"/>
          </ac:spMkLst>
        </pc:spChg>
        <pc:spChg chg="mod">
          <ac:chgData name="One Skill" userId="8d49c830ac36a521" providerId="LiveId" clId="{EA354719-4A8A-47E8-A6A4-79A949610386}" dt="2024-04-18T13:40:59.976" v="3508" actId="27803"/>
          <ac:spMkLst>
            <pc:docMk/>
            <pc:sldMk cId="767519772" sldId="268"/>
            <ac:spMk id="8934" creationId="{B9EA6162-98A4-61B3-B0B7-34B1E1C6164C}"/>
          </ac:spMkLst>
        </pc:spChg>
        <pc:spChg chg="mod">
          <ac:chgData name="One Skill" userId="8d49c830ac36a521" providerId="LiveId" clId="{EA354719-4A8A-47E8-A6A4-79A949610386}" dt="2024-04-18T13:40:59.976" v="3508" actId="27803"/>
          <ac:spMkLst>
            <pc:docMk/>
            <pc:sldMk cId="767519772" sldId="268"/>
            <ac:spMk id="8935" creationId="{F84B2063-24A0-4830-CD0B-F29545C01BB6}"/>
          </ac:spMkLst>
        </pc:spChg>
        <pc:spChg chg="mod">
          <ac:chgData name="One Skill" userId="8d49c830ac36a521" providerId="LiveId" clId="{EA354719-4A8A-47E8-A6A4-79A949610386}" dt="2024-04-18T13:40:59.976" v="3508" actId="27803"/>
          <ac:spMkLst>
            <pc:docMk/>
            <pc:sldMk cId="767519772" sldId="268"/>
            <ac:spMk id="8936" creationId="{61CBEF34-4E6B-E0D5-82A6-BE31A5E9884A}"/>
          </ac:spMkLst>
        </pc:spChg>
        <pc:spChg chg="mod">
          <ac:chgData name="One Skill" userId="8d49c830ac36a521" providerId="LiveId" clId="{EA354719-4A8A-47E8-A6A4-79A949610386}" dt="2024-04-18T13:40:59.976" v="3508" actId="27803"/>
          <ac:spMkLst>
            <pc:docMk/>
            <pc:sldMk cId="767519772" sldId="268"/>
            <ac:spMk id="8937" creationId="{FCC88BCF-12A5-890A-D529-8193FE4AF606}"/>
          </ac:spMkLst>
        </pc:spChg>
        <pc:spChg chg="mod">
          <ac:chgData name="One Skill" userId="8d49c830ac36a521" providerId="LiveId" clId="{EA354719-4A8A-47E8-A6A4-79A949610386}" dt="2024-04-18T13:40:59.976" v="3508" actId="27803"/>
          <ac:spMkLst>
            <pc:docMk/>
            <pc:sldMk cId="767519772" sldId="268"/>
            <ac:spMk id="8938" creationId="{E8E7DC1C-814E-5ACC-275B-D4D4F5C68A9A}"/>
          </ac:spMkLst>
        </pc:spChg>
        <pc:spChg chg="mod">
          <ac:chgData name="One Skill" userId="8d49c830ac36a521" providerId="LiveId" clId="{EA354719-4A8A-47E8-A6A4-79A949610386}" dt="2024-04-18T13:40:59.976" v="3508" actId="27803"/>
          <ac:spMkLst>
            <pc:docMk/>
            <pc:sldMk cId="767519772" sldId="268"/>
            <ac:spMk id="8939" creationId="{22CDB274-5B44-A234-2089-91C5020CC6B6}"/>
          </ac:spMkLst>
        </pc:spChg>
        <pc:spChg chg="mod">
          <ac:chgData name="One Skill" userId="8d49c830ac36a521" providerId="LiveId" clId="{EA354719-4A8A-47E8-A6A4-79A949610386}" dt="2024-04-18T13:40:59.976" v="3508" actId="27803"/>
          <ac:spMkLst>
            <pc:docMk/>
            <pc:sldMk cId="767519772" sldId="268"/>
            <ac:spMk id="8940" creationId="{2E9CEAC0-368E-0F71-0355-71F9343D23EB}"/>
          </ac:spMkLst>
        </pc:spChg>
        <pc:spChg chg="mod">
          <ac:chgData name="One Skill" userId="8d49c830ac36a521" providerId="LiveId" clId="{EA354719-4A8A-47E8-A6A4-79A949610386}" dt="2024-04-18T13:40:59.976" v="3508" actId="27803"/>
          <ac:spMkLst>
            <pc:docMk/>
            <pc:sldMk cId="767519772" sldId="268"/>
            <ac:spMk id="8941" creationId="{B61A6B72-5223-BCA9-4575-F6DD9099D579}"/>
          </ac:spMkLst>
        </pc:spChg>
        <pc:spChg chg="mod">
          <ac:chgData name="One Skill" userId="8d49c830ac36a521" providerId="LiveId" clId="{EA354719-4A8A-47E8-A6A4-79A949610386}" dt="2024-04-18T13:40:59.976" v="3508" actId="27803"/>
          <ac:spMkLst>
            <pc:docMk/>
            <pc:sldMk cId="767519772" sldId="268"/>
            <ac:spMk id="8942" creationId="{85D225A5-4E15-D1CD-074D-76B739466AAB}"/>
          </ac:spMkLst>
        </pc:spChg>
        <pc:spChg chg="mod">
          <ac:chgData name="One Skill" userId="8d49c830ac36a521" providerId="LiveId" clId="{EA354719-4A8A-47E8-A6A4-79A949610386}" dt="2024-04-18T13:40:59.976" v="3508" actId="27803"/>
          <ac:spMkLst>
            <pc:docMk/>
            <pc:sldMk cId="767519772" sldId="268"/>
            <ac:spMk id="8943" creationId="{6103EEED-CC5B-A585-3D7C-77631CF12FDD}"/>
          </ac:spMkLst>
        </pc:spChg>
        <pc:spChg chg="mod">
          <ac:chgData name="One Skill" userId="8d49c830ac36a521" providerId="LiveId" clId="{EA354719-4A8A-47E8-A6A4-79A949610386}" dt="2024-04-18T13:40:59.976" v="3508" actId="27803"/>
          <ac:spMkLst>
            <pc:docMk/>
            <pc:sldMk cId="767519772" sldId="268"/>
            <ac:spMk id="8944" creationId="{8B4A4402-1DC4-26DC-A777-1203E51F35FA}"/>
          </ac:spMkLst>
        </pc:spChg>
        <pc:spChg chg="mod">
          <ac:chgData name="One Skill" userId="8d49c830ac36a521" providerId="LiveId" clId="{EA354719-4A8A-47E8-A6A4-79A949610386}" dt="2024-04-18T13:40:59.976" v="3508" actId="27803"/>
          <ac:spMkLst>
            <pc:docMk/>
            <pc:sldMk cId="767519772" sldId="268"/>
            <ac:spMk id="8945" creationId="{495CB093-CC25-6151-3FF3-3F68DCA899BF}"/>
          </ac:spMkLst>
        </pc:spChg>
        <pc:spChg chg="mod">
          <ac:chgData name="One Skill" userId="8d49c830ac36a521" providerId="LiveId" clId="{EA354719-4A8A-47E8-A6A4-79A949610386}" dt="2024-04-18T13:40:59.976" v="3508" actId="27803"/>
          <ac:spMkLst>
            <pc:docMk/>
            <pc:sldMk cId="767519772" sldId="268"/>
            <ac:spMk id="8946" creationId="{A2898F7D-C69F-3464-66FA-B6D08DD46432}"/>
          </ac:spMkLst>
        </pc:spChg>
        <pc:spChg chg="mod">
          <ac:chgData name="One Skill" userId="8d49c830ac36a521" providerId="LiveId" clId="{EA354719-4A8A-47E8-A6A4-79A949610386}" dt="2024-04-18T13:40:59.976" v="3508" actId="27803"/>
          <ac:spMkLst>
            <pc:docMk/>
            <pc:sldMk cId="767519772" sldId="268"/>
            <ac:spMk id="8947" creationId="{C8DF7B9C-5D2B-F717-1B9A-63FF8C6D10F9}"/>
          </ac:spMkLst>
        </pc:spChg>
        <pc:spChg chg="mod">
          <ac:chgData name="One Skill" userId="8d49c830ac36a521" providerId="LiveId" clId="{EA354719-4A8A-47E8-A6A4-79A949610386}" dt="2024-04-18T13:40:59.976" v="3508" actId="27803"/>
          <ac:spMkLst>
            <pc:docMk/>
            <pc:sldMk cId="767519772" sldId="268"/>
            <ac:spMk id="8948" creationId="{A619ACEA-AC67-9DFE-C454-7998950A86F4}"/>
          </ac:spMkLst>
        </pc:spChg>
        <pc:spChg chg="mod">
          <ac:chgData name="One Skill" userId="8d49c830ac36a521" providerId="LiveId" clId="{EA354719-4A8A-47E8-A6A4-79A949610386}" dt="2024-04-18T13:40:59.976" v="3508" actId="27803"/>
          <ac:spMkLst>
            <pc:docMk/>
            <pc:sldMk cId="767519772" sldId="268"/>
            <ac:spMk id="8949" creationId="{D4A4E3F8-DFE1-BCE5-58A7-1093C7CFB1A6}"/>
          </ac:spMkLst>
        </pc:spChg>
        <pc:spChg chg="mod">
          <ac:chgData name="One Skill" userId="8d49c830ac36a521" providerId="LiveId" clId="{EA354719-4A8A-47E8-A6A4-79A949610386}" dt="2024-04-18T13:40:59.976" v="3508" actId="27803"/>
          <ac:spMkLst>
            <pc:docMk/>
            <pc:sldMk cId="767519772" sldId="268"/>
            <ac:spMk id="8950" creationId="{1EC85123-B66A-95F6-C96D-BCB9B1A20EB1}"/>
          </ac:spMkLst>
        </pc:spChg>
        <pc:spChg chg="mod">
          <ac:chgData name="One Skill" userId="8d49c830ac36a521" providerId="LiveId" clId="{EA354719-4A8A-47E8-A6A4-79A949610386}" dt="2024-04-18T13:40:59.976" v="3508" actId="27803"/>
          <ac:spMkLst>
            <pc:docMk/>
            <pc:sldMk cId="767519772" sldId="268"/>
            <ac:spMk id="8951" creationId="{015759DF-072B-0C2C-4E68-01A1C244C8FE}"/>
          </ac:spMkLst>
        </pc:spChg>
        <pc:spChg chg="mod">
          <ac:chgData name="One Skill" userId="8d49c830ac36a521" providerId="LiveId" clId="{EA354719-4A8A-47E8-A6A4-79A949610386}" dt="2024-04-18T13:40:59.976" v="3508" actId="27803"/>
          <ac:spMkLst>
            <pc:docMk/>
            <pc:sldMk cId="767519772" sldId="268"/>
            <ac:spMk id="8952" creationId="{FBFAD48A-B6CE-02EC-F4A2-7DDB3C255FEB}"/>
          </ac:spMkLst>
        </pc:spChg>
        <pc:spChg chg="mod">
          <ac:chgData name="One Skill" userId="8d49c830ac36a521" providerId="LiveId" clId="{EA354719-4A8A-47E8-A6A4-79A949610386}" dt="2024-04-18T13:40:59.976" v="3508" actId="27803"/>
          <ac:spMkLst>
            <pc:docMk/>
            <pc:sldMk cId="767519772" sldId="268"/>
            <ac:spMk id="8953" creationId="{1097D217-B23B-5494-EADD-9D5961ADDBC6}"/>
          </ac:spMkLst>
        </pc:spChg>
        <pc:spChg chg="mod">
          <ac:chgData name="One Skill" userId="8d49c830ac36a521" providerId="LiveId" clId="{EA354719-4A8A-47E8-A6A4-79A949610386}" dt="2024-04-18T13:40:59.976" v="3508" actId="27803"/>
          <ac:spMkLst>
            <pc:docMk/>
            <pc:sldMk cId="767519772" sldId="268"/>
            <ac:spMk id="8954" creationId="{A13B9795-2A8B-96BD-304D-AA89C82C06A0}"/>
          </ac:spMkLst>
        </pc:spChg>
        <pc:spChg chg="mod">
          <ac:chgData name="One Skill" userId="8d49c830ac36a521" providerId="LiveId" clId="{EA354719-4A8A-47E8-A6A4-79A949610386}" dt="2024-04-18T13:40:59.976" v="3508" actId="27803"/>
          <ac:spMkLst>
            <pc:docMk/>
            <pc:sldMk cId="767519772" sldId="268"/>
            <ac:spMk id="8955" creationId="{4AA07A2A-898F-B754-A417-E30EE1886941}"/>
          </ac:spMkLst>
        </pc:spChg>
        <pc:spChg chg="mod">
          <ac:chgData name="One Skill" userId="8d49c830ac36a521" providerId="LiveId" clId="{EA354719-4A8A-47E8-A6A4-79A949610386}" dt="2024-04-18T13:40:59.976" v="3508" actId="27803"/>
          <ac:spMkLst>
            <pc:docMk/>
            <pc:sldMk cId="767519772" sldId="268"/>
            <ac:spMk id="8956" creationId="{7BEA77F0-ECB3-55F4-80C8-27286F4B3198}"/>
          </ac:spMkLst>
        </pc:spChg>
        <pc:spChg chg="mod">
          <ac:chgData name="One Skill" userId="8d49c830ac36a521" providerId="LiveId" clId="{EA354719-4A8A-47E8-A6A4-79A949610386}" dt="2024-04-18T13:40:59.976" v="3508" actId="27803"/>
          <ac:spMkLst>
            <pc:docMk/>
            <pc:sldMk cId="767519772" sldId="268"/>
            <ac:spMk id="8957" creationId="{D05E738A-A667-BCD5-A1EA-8363B87D9E5D}"/>
          </ac:spMkLst>
        </pc:spChg>
        <pc:spChg chg="mod">
          <ac:chgData name="One Skill" userId="8d49c830ac36a521" providerId="LiveId" clId="{EA354719-4A8A-47E8-A6A4-79A949610386}" dt="2024-04-18T13:40:59.976" v="3508" actId="27803"/>
          <ac:spMkLst>
            <pc:docMk/>
            <pc:sldMk cId="767519772" sldId="268"/>
            <ac:spMk id="8958" creationId="{4667F49D-1E53-6945-6244-9AC5F0B0F5F2}"/>
          </ac:spMkLst>
        </pc:spChg>
        <pc:spChg chg="mod">
          <ac:chgData name="One Skill" userId="8d49c830ac36a521" providerId="LiveId" clId="{EA354719-4A8A-47E8-A6A4-79A949610386}" dt="2024-04-18T13:40:59.976" v="3508" actId="27803"/>
          <ac:spMkLst>
            <pc:docMk/>
            <pc:sldMk cId="767519772" sldId="268"/>
            <ac:spMk id="8959" creationId="{22399FB7-C578-09EB-9695-95ACE3E59CE2}"/>
          </ac:spMkLst>
        </pc:spChg>
        <pc:spChg chg="mod">
          <ac:chgData name="One Skill" userId="8d49c830ac36a521" providerId="LiveId" clId="{EA354719-4A8A-47E8-A6A4-79A949610386}" dt="2024-04-18T13:40:59.976" v="3508" actId="27803"/>
          <ac:spMkLst>
            <pc:docMk/>
            <pc:sldMk cId="767519772" sldId="268"/>
            <ac:spMk id="8960" creationId="{91E9690E-0CB6-D0BA-DE14-9E4D88942F76}"/>
          </ac:spMkLst>
        </pc:spChg>
        <pc:spChg chg="mod">
          <ac:chgData name="One Skill" userId="8d49c830ac36a521" providerId="LiveId" clId="{EA354719-4A8A-47E8-A6A4-79A949610386}" dt="2024-04-18T13:40:59.976" v="3508" actId="27803"/>
          <ac:spMkLst>
            <pc:docMk/>
            <pc:sldMk cId="767519772" sldId="268"/>
            <ac:spMk id="8961" creationId="{CEC1675E-FC72-1B40-9EDE-722EA56AAE74}"/>
          </ac:spMkLst>
        </pc:spChg>
        <pc:spChg chg="mod">
          <ac:chgData name="One Skill" userId="8d49c830ac36a521" providerId="LiveId" clId="{EA354719-4A8A-47E8-A6A4-79A949610386}" dt="2024-04-18T13:40:59.976" v="3508" actId="27803"/>
          <ac:spMkLst>
            <pc:docMk/>
            <pc:sldMk cId="767519772" sldId="268"/>
            <ac:spMk id="8962" creationId="{632FC343-AD45-D591-26A9-D469120988AB}"/>
          </ac:spMkLst>
        </pc:spChg>
        <pc:spChg chg="mod">
          <ac:chgData name="One Skill" userId="8d49c830ac36a521" providerId="LiveId" clId="{EA354719-4A8A-47E8-A6A4-79A949610386}" dt="2024-04-18T13:40:59.976" v="3508" actId="27803"/>
          <ac:spMkLst>
            <pc:docMk/>
            <pc:sldMk cId="767519772" sldId="268"/>
            <ac:spMk id="8963" creationId="{BCA08428-8585-B8D3-5C71-86A4C45DA67B}"/>
          </ac:spMkLst>
        </pc:spChg>
        <pc:spChg chg="mod">
          <ac:chgData name="One Skill" userId="8d49c830ac36a521" providerId="LiveId" clId="{EA354719-4A8A-47E8-A6A4-79A949610386}" dt="2024-04-18T13:40:59.976" v="3508" actId="27803"/>
          <ac:spMkLst>
            <pc:docMk/>
            <pc:sldMk cId="767519772" sldId="268"/>
            <ac:spMk id="8964" creationId="{8E4C88A5-168D-733A-AEF7-5DF1122DF749}"/>
          </ac:spMkLst>
        </pc:spChg>
        <pc:spChg chg="mod">
          <ac:chgData name="One Skill" userId="8d49c830ac36a521" providerId="LiveId" clId="{EA354719-4A8A-47E8-A6A4-79A949610386}" dt="2024-04-18T13:40:59.976" v="3508" actId="27803"/>
          <ac:spMkLst>
            <pc:docMk/>
            <pc:sldMk cId="767519772" sldId="268"/>
            <ac:spMk id="8965" creationId="{9737803A-784A-9D62-9251-44AD8E7F2AF1}"/>
          </ac:spMkLst>
        </pc:spChg>
        <pc:spChg chg="mod">
          <ac:chgData name="One Skill" userId="8d49c830ac36a521" providerId="LiveId" clId="{EA354719-4A8A-47E8-A6A4-79A949610386}" dt="2024-04-18T13:40:59.976" v="3508" actId="27803"/>
          <ac:spMkLst>
            <pc:docMk/>
            <pc:sldMk cId="767519772" sldId="268"/>
            <ac:spMk id="8966" creationId="{D81850BA-A378-4836-2BCD-BC2E95922EE0}"/>
          </ac:spMkLst>
        </pc:spChg>
        <pc:spChg chg="mod">
          <ac:chgData name="One Skill" userId="8d49c830ac36a521" providerId="LiveId" clId="{EA354719-4A8A-47E8-A6A4-79A949610386}" dt="2024-04-18T13:40:59.976" v="3508" actId="27803"/>
          <ac:spMkLst>
            <pc:docMk/>
            <pc:sldMk cId="767519772" sldId="268"/>
            <ac:spMk id="8967" creationId="{496AAD75-B55C-5BF6-81BF-27CA98B7FFC7}"/>
          </ac:spMkLst>
        </pc:spChg>
        <pc:spChg chg="mod">
          <ac:chgData name="One Skill" userId="8d49c830ac36a521" providerId="LiveId" clId="{EA354719-4A8A-47E8-A6A4-79A949610386}" dt="2024-04-18T13:40:59.976" v="3508" actId="27803"/>
          <ac:spMkLst>
            <pc:docMk/>
            <pc:sldMk cId="767519772" sldId="268"/>
            <ac:spMk id="8968" creationId="{935DB024-793A-D0E8-E7DA-7D0FE4CD6E56}"/>
          </ac:spMkLst>
        </pc:spChg>
        <pc:spChg chg="mod">
          <ac:chgData name="One Skill" userId="8d49c830ac36a521" providerId="LiveId" clId="{EA354719-4A8A-47E8-A6A4-79A949610386}" dt="2024-04-18T13:40:59.976" v="3508" actId="27803"/>
          <ac:spMkLst>
            <pc:docMk/>
            <pc:sldMk cId="767519772" sldId="268"/>
            <ac:spMk id="8969" creationId="{3B4295E0-3F6B-5A27-1406-E4A91C3EDFA1}"/>
          </ac:spMkLst>
        </pc:spChg>
        <pc:spChg chg="mod">
          <ac:chgData name="One Skill" userId="8d49c830ac36a521" providerId="LiveId" clId="{EA354719-4A8A-47E8-A6A4-79A949610386}" dt="2024-04-18T13:40:59.976" v="3508" actId="27803"/>
          <ac:spMkLst>
            <pc:docMk/>
            <pc:sldMk cId="767519772" sldId="268"/>
            <ac:spMk id="8970" creationId="{FAAA95EC-F67E-5791-D4C3-BCFBC6179A3E}"/>
          </ac:spMkLst>
        </pc:spChg>
        <pc:spChg chg="mod">
          <ac:chgData name="One Skill" userId="8d49c830ac36a521" providerId="LiveId" clId="{EA354719-4A8A-47E8-A6A4-79A949610386}" dt="2024-04-18T13:40:59.976" v="3508" actId="27803"/>
          <ac:spMkLst>
            <pc:docMk/>
            <pc:sldMk cId="767519772" sldId="268"/>
            <ac:spMk id="8971" creationId="{B89431BC-4B4A-53FC-F3EC-51A8B124638C}"/>
          </ac:spMkLst>
        </pc:spChg>
        <pc:spChg chg="mod">
          <ac:chgData name="One Skill" userId="8d49c830ac36a521" providerId="LiveId" clId="{EA354719-4A8A-47E8-A6A4-79A949610386}" dt="2024-04-18T13:40:59.976" v="3508" actId="27803"/>
          <ac:spMkLst>
            <pc:docMk/>
            <pc:sldMk cId="767519772" sldId="268"/>
            <ac:spMk id="8972" creationId="{FB59EBDA-A573-5F4D-16D4-3B0EBED1F172}"/>
          </ac:spMkLst>
        </pc:spChg>
        <pc:spChg chg="mod">
          <ac:chgData name="One Skill" userId="8d49c830ac36a521" providerId="LiveId" clId="{EA354719-4A8A-47E8-A6A4-79A949610386}" dt="2024-04-18T13:40:59.976" v="3508" actId="27803"/>
          <ac:spMkLst>
            <pc:docMk/>
            <pc:sldMk cId="767519772" sldId="268"/>
            <ac:spMk id="8973" creationId="{66EB99C8-960E-4C38-58DD-3C9A94A3BDF6}"/>
          </ac:spMkLst>
        </pc:spChg>
        <pc:spChg chg="mod">
          <ac:chgData name="One Skill" userId="8d49c830ac36a521" providerId="LiveId" clId="{EA354719-4A8A-47E8-A6A4-79A949610386}" dt="2024-04-18T13:40:59.976" v="3508" actId="27803"/>
          <ac:spMkLst>
            <pc:docMk/>
            <pc:sldMk cId="767519772" sldId="268"/>
            <ac:spMk id="8974" creationId="{73019A54-32E3-89C5-5035-6C2FEEA06637}"/>
          </ac:spMkLst>
        </pc:spChg>
        <pc:spChg chg="mod">
          <ac:chgData name="One Skill" userId="8d49c830ac36a521" providerId="LiveId" clId="{EA354719-4A8A-47E8-A6A4-79A949610386}" dt="2024-04-18T13:40:59.976" v="3508" actId="27803"/>
          <ac:spMkLst>
            <pc:docMk/>
            <pc:sldMk cId="767519772" sldId="268"/>
            <ac:spMk id="8975" creationId="{3491B35E-78B3-5B6D-B4E4-2694020E1D35}"/>
          </ac:spMkLst>
        </pc:spChg>
        <pc:spChg chg="mod">
          <ac:chgData name="One Skill" userId="8d49c830ac36a521" providerId="LiveId" clId="{EA354719-4A8A-47E8-A6A4-79A949610386}" dt="2024-04-18T13:40:59.976" v="3508" actId="27803"/>
          <ac:spMkLst>
            <pc:docMk/>
            <pc:sldMk cId="767519772" sldId="268"/>
            <ac:spMk id="8976" creationId="{220A60F3-FDB7-47A1-8D72-226496E5567F}"/>
          </ac:spMkLst>
        </pc:spChg>
        <pc:spChg chg="mod">
          <ac:chgData name="One Skill" userId="8d49c830ac36a521" providerId="LiveId" clId="{EA354719-4A8A-47E8-A6A4-79A949610386}" dt="2024-04-18T13:40:59.976" v="3508" actId="27803"/>
          <ac:spMkLst>
            <pc:docMk/>
            <pc:sldMk cId="767519772" sldId="268"/>
            <ac:spMk id="8977" creationId="{4B21B3DA-F85C-AE17-89F1-E2FD1D46D971}"/>
          </ac:spMkLst>
        </pc:spChg>
        <pc:spChg chg="mod">
          <ac:chgData name="One Skill" userId="8d49c830ac36a521" providerId="LiveId" clId="{EA354719-4A8A-47E8-A6A4-79A949610386}" dt="2024-04-18T13:40:59.976" v="3508" actId="27803"/>
          <ac:spMkLst>
            <pc:docMk/>
            <pc:sldMk cId="767519772" sldId="268"/>
            <ac:spMk id="8978" creationId="{5040BC9F-52C1-FD6D-B5B1-730826B89CFF}"/>
          </ac:spMkLst>
        </pc:spChg>
        <pc:spChg chg="mod">
          <ac:chgData name="One Skill" userId="8d49c830ac36a521" providerId="LiveId" clId="{EA354719-4A8A-47E8-A6A4-79A949610386}" dt="2024-04-18T13:40:59.976" v="3508" actId="27803"/>
          <ac:spMkLst>
            <pc:docMk/>
            <pc:sldMk cId="767519772" sldId="268"/>
            <ac:spMk id="8979" creationId="{27BB1D9A-2BBB-44D1-1DE8-5B85750D9C88}"/>
          </ac:spMkLst>
        </pc:spChg>
        <pc:spChg chg="mod">
          <ac:chgData name="One Skill" userId="8d49c830ac36a521" providerId="LiveId" clId="{EA354719-4A8A-47E8-A6A4-79A949610386}" dt="2024-04-18T13:40:59.976" v="3508" actId="27803"/>
          <ac:spMkLst>
            <pc:docMk/>
            <pc:sldMk cId="767519772" sldId="268"/>
            <ac:spMk id="8980" creationId="{89D8EE36-21E1-953A-B781-4298B0D700FC}"/>
          </ac:spMkLst>
        </pc:spChg>
        <pc:spChg chg="mod">
          <ac:chgData name="One Skill" userId="8d49c830ac36a521" providerId="LiveId" clId="{EA354719-4A8A-47E8-A6A4-79A949610386}" dt="2024-04-18T13:40:59.976" v="3508" actId="27803"/>
          <ac:spMkLst>
            <pc:docMk/>
            <pc:sldMk cId="767519772" sldId="268"/>
            <ac:spMk id="8981" creationId="{A15880CB-FEA5-0474-2985-1DA8963C5299}"/>
          </ac:spMkLst>
        </pc:spChg>
        <pc:spChg chg="mod">
          <ac:chgData name="One Skill" userId="8d49c830ac36a521" providerId="LiveId" clId="{EA354719-4A8A-47E8-A6A4-79A949610386}" dt="2024-04-18T13:40:59.976" v="3508" actId="27803"/>
          <ac:spMkLst>
            <pc:docMk/>
            <pc:sldMk cId="767519772" sldId="268"/>
            <ac:spMk id="8982" creationId="{D3BE4326-AB47-57B2-2914-9598AC2311E7}"/>
          </ac:spMkLst>
        </pc:spChg>
        <pc:spChg chg="mod">
          <ac:chgData name="One Skill" userId="8d49c830ac36a521" providerId="LiveId" clId="{EA354719-4A8A-47E8-A6A4-79A949610386}" dt="2024-04-18T13:40:59.976" v="3508" actId="27803"/>
          <ac:spMkLst>
            <pc:docMk/>
            <pc:sldMk cId="767519772" sldId="268"/>
            <ac:spMk id="8983" creationId="{81B9ADDB-B2A9-015E-FD5C-12779DEFA88A}"/>
          </ac:spMkLst>
        </pc:spChg>
        <pc:spChg chg="mod">
          <ac:chgData name="One Skill" userId="8d49c830ac36a521" providerId="LiveId" clId="{EA354719-4A8A-47E8-A6A4-79A949610386}" dt="2024-04-18T13:40:59.976" v="3508" actId="27803"/>
          <ac:spMkLst>
            <pc:docMk/>
            <pc:sldMk cId="767519772" sldId="268"/>
            <ac:spMk id="8984" creationId="{5824028D-EF3C-847F-7B06-2C6B3817E694}"/>
          </ac:spMkLst>
        </pc:spChg>
        <pc:spChg chg="mod">
          <ac:chgData name="One Skill" userId="8d49c830ac36a521" providerId="LiveId" clId="{EA354719-4A8A-47E8-A6A4-79A949610386}" dt="2024-04-18T13:40:59.976" v="3508" actId="27803"/>
          <ac:spMkLst>
            <pc:docMk/>
            <pc:sldMk cId="767519772" sldId="268"/>
            <ac:spMk id="8985" creationId="{5D4F7BF3-7D95-F3EF-5DED-F272A5B75BCC}"/>
          </ac:spMkLst>
        </pc:spChg>
        <pc:spChg chg="mod">
          <ac:chgData name="One Skill" userId="8d49c830ac36a521" providerId="LiveId" clId="{EA354719-4A8A-47E8-A6A4-79A949610386}" dt="2024-04-18T13:40:59.976" v="3508" actId="27803"/>
          <ac:spMkLst>
            <pc:docMk/>
            <pc:sldMk cId="767519772" sldId="268"/>
            <ac:spMk id="8986" creationId="{5D73F717-A0B9-4A4E-73EA-DA9DF7CF573B}"/>
          </ac:spMkLst>
        </pc:spChg>
        <pc:spChg chg="mod">
          <ac:chgData name="One Skill" userId="8d49c830ac36a521" providerId="LiveId" clId="{EA354719-4A8A-47E8-A6A4-79A949610386}" dt="2024-04-18T13:40:59.976" v="3508" actId="27803"/>
          <ac:spMkLst>
            <pc:docMk/>
            <pc:sldMk cId="767519772" sldId="268"/>
            <ac:spMk id="8987" creationId="{2F6790F8-015A-2EDD-EAF0-27285C9539F7}"/>
          </ac:spMkLst>
        </pc:spChg>
        <pc:spChg chg="mod">
          <ac:chgData name="One Skill" userId="8d49c830ac36a521" providerId="LiveId" clId="{EA354719-4A8A-47E8-A6A4-79A949610386}" dt="2024-04-18T13:40:59.976" v="3508" actId="27803"/>
          <ac:spMkLst>
            <pc:docMk/>
            <pc:sldMk cId="767519772" sldId="268"/>
            <ac:spMk id="8988" creationId="{7BCDA2B6-A4D4-EFBF-0F49-EF577B113810}"/>
          </ac:spMkLst>
        </pc:spChg>
        <pc:spChg chg="mod">
          <ac:chgData name="One Skill" userId="8d49c830ac36a521" providerId="LiveId" clId="{EA354719-4A8A-47E8-A6A4-79A949610386}" dt="2024-04-18T13:40:59.976" v="3508" actId="27803"/>
          <ac:spMkLst>
            <pc:docMk/>
            <pc:sldMk cId="767519772" sldId="268"/>
            <ac:spMk id="8989" creationId="{A9A85E65-36F2-6AD4-78E5-56B4415A897C}"/>
          </ac:spMkLst>
        </pc:spChg>
        <pc:spChg chg="mod">
          <ac:chgData name="One Skill" userId="8d49c830ac36a521" providerId="LiveId" clId="{EA354719-4A8A-47E8-A6A4-79A949610386}" dt="2024-04-18T13:40:59.976" v="3508" actId="27803"/>
          <ac:spMkLst>
            <pc:docMk/>
            <pc:sldMk cId="767519772" sldId="268"/>
            <ac:spMk id="8990" creationId="{7B8A4689-9131-B03F-30C1-36DC4FB1BC5E}"/>
          </ac:spMkLst>
        </pc:spChg>
        <pc:spChg chg="mod">
          <ac:chgData name="One Skill" userId="8d49c830ac36a521" providerId="LiveId" clId="{EA354719-4A8A-47E8-A6A4-79A949610386}" dt="2024-04-18T13:40:59.976" v="3508" actId="27803"/>
          <ac:spMkLst>
            <pc:docMk/>
            <pc:sldMk cId="767519772" sldId="268"/>
            <ac:spMk id="8991" creationId="{96B34006-A3C7-F0C6-5015-29EB3CD280A4}"/>
          </ac:spMkLst>
        </pc:spChg>
        <pc:spChg chg="mod">
          <ac:chgData name="One Skill" userId="8d49c830ac36a521" providerId="LiveId" clId="{EA354719-4A8A-47E8-A6A4-79A949610386}" dt="2024-04-18T13:40:59.976" v="3508" actId="27803"/>
          <ac:spMkLst>
            <pc:docMk/>
            <pc:sldMk cId="767519772" sldId="268"/>
            <ac:spMk id="8992" creationId="{5CF1B3C7-4856-27BC-674D-6C4E6601A3DC}"/>
          </ac:spMkLst>
        </pc:spChg>
        <pc:spChg chg="mod">
          <ac:chgData name="One Skill" userId="8d49c830ac36a521" providerId="LiveId" clId="{EA354719-4A8A-47E8-A6A4-79A949610386}" dt="2024-04-18T13:40:59.976" v="3508" actId="27803"/>
          <ac:spMkLst>
            <pc:docMk/>
            <pc:sldMk cId="767519772" sldId="268"/>
            <ac:spMk id="8993" creationId="{B5A4CEEF-1EA0-DC26-75D9-B74EBFB6F34E}"/>
          </ac:spMkLst>
        </pc:spChg>
        <pc:spChg chg="mod">
          <ac:chgData name="One Skill" userId="8d49c830ac36a521" providerId="LiveId" clId="{EA354719-4A8A-47E8-A6A4-79A949610386}" dt="2024-04-18T13:40:59.976" v="3508" actId="27803"/>
          <ac:spMkLst>
            <pc:docMk/>
            <pc:sldMk cId="767519772" sldId="268"/>
            <ac:spMk id="8994" creationId="{9F7796AE-67DF-A4A9-DBA1-77C85E84ADF5}"/>
          </ac:spMkLst>
        </pc:spChg>
        <pc:spChg chg="mod">
          <ac:chgData name="One Skill" userId="8d49c830ac36a521" providerId="LiveId" clId="{EA354719-4A8A-47E8-A6A4-79A949610386}" dt="2024-04-18T13:40:59.976" v="3508" actId="27803"/>
          <ac:spMkLst>
            <pc:docMk/>
            <pc:sldMk cId="767519772" sldId="268"/>
            <ac:spMk id="8995" creationId="{E955967B-0FC3-6F23-6736-FD3E8169EABB}"/>
          </ac:spMkLst>
        </pc:spChg>
        <pc:spChg chg="mod">
          <ac:chgData name="One Skill" userId="8d49c830ac36a521" providerId="LiveId" clId="{EA354719-4A8A-47E8-A6A4-79A949610386}" dt="2024-04-18T13:40:59.976" v="3508" actId="27803"/>
          <ac:spMkLst>
            <pc:docMk/>
            <pc:sldMk cId="767519772" sldId="268"/>
            <ac:spMk id="8996" creationId="{31DF381C-B209-F463-594D-6FAF3E4BEBE6}"/>
          </ac:spMkLst>
        </pc:spChg>
        <pc:spChg chg="mod">
          <ac:chgData name="One Skill" userId="8d49c830ac36a521" providerId="LiveId" clId="{EA354719-4A8A-47E8-A6A4-79A949610386}" dt="2024-04-18T13:40:59.976" v="3508" actId="27803"/>
          <ac:spMkLst>
            <pc:docMk/>
            <pc:sldMk cId="767519772" sldId="268"/>
            <ac:spMk id="8997" creationId="{E966B182-AB38-8DDF-15AB-42595DFD6607}"/>
          </ac:spMkLst>
        </pc:spChg>
        <pc:spChg chg="mod">
          <ac:chgData name="One Skill" userId="8d49c830ac36a521" providerId="LiveId" clId="{EA354719-4A8A-47E8-A6A4-79A949610386}" dt="2024-04-18T13:40:59.976" v="3508" actId="27803"/>
          <ac:spMkLst>
            <pc:docMk/>
            <pc:sldMk cId="767519772" sldId="268"/>
            <ac:spMk id="8998" creationId="{50356FC1-C926-92CC-F1DF-CF4F948F0104}"/>
          </ac:spMkLst>
        </pc:spChg>
        <pc:spChg chg="mod">
          <ac:chgData name="One Skill" userId="8d49c830ac36a521" providerId="LiveId" clId="{EA354719-4A8A-47E8-A6A4-79A949610386}" dt="2024-04-18T13:40:59.976" v="3508" actId="27803"/>
          <ac:spMkLst>
            <pc:docMk/>
            <pc:sldMk cId="767519772" sldId="268"/>
            <ac:spMk id="8999" creationId="{4F6A2F06-5E2D-F0FE-4972-B7E9ABA4C36A}"/>
          </ac:spMkLst>
        </pc:spChg>
        <pc:spChg chg="mod">
          <ac:chgData name="One Skill" userId="8d49c830ac36a521" providerId="LiveId" clId="{EA354719-4A8A-47E8-A6A4-79A949610386}" dt="2024-04-18T13:40:59.976" v="3508" actId="27803"/>
          <ac:spMkLst>
            <pc:docMk/>
            <pc:sldMk cId="767519772" sldId="268"/>
            <ac:spMk id="9000" creationId="{701A616E-7CBE-70A3-E2E4-7DB3B5CF9E02}"/>
          </ac:spMkLst>
        </pc:spChg>
        <pc:spChg chg="mod">
          <ac:chgData name="One Skill" userId="8d49c830ac36a521" providerId="LiveId" clId="{EA354719-4A8A-47E8-A6A4-79A949610386}" dt="2024-04-18T13:40:59.976" v="3508" actId="27803"/>
          <ac:spMkLst>
            <pc:docMk/>
            <pc:sldMk cId="767519772" sldId="268"/>
            <ac:spMk id="9001" creationId="{96F344A2-39C3-75E8-E048-082FCAA44190}"/>
          </ac:spMkLst>
        </pc:spChg>
        <pc:spChg chg="mod">
          <ac:chgData name="One Skill" userId="8d49c830ac36a521" providerId="LiveId" clId="{EA354719-4A8A-47E8-A6A4-79A949610386}" dt="2024-04-18T13:40:59.976" v="3508" actId="27803"/>
          <ac:spMkLst>
            <pc:docMk/>
            <pc:sldMk cId="767519772" sldId="268"/>
            <ac:spMk id="9002" creationId="{AC2301D9-7177-316C-F6D9-84F99E090DD6}"/>
          </ac:spMkLst>
        </pc:spChg>
        <pc:spChg chg="mod">
          <ac:chgData name="One Skill" userId="8d49c830ac36a521" providerId="LiveId" clId="{EA354719-4A8A-47E8-A6A4-79A949610386}" dt="2024-04-18T13:40:59.976" v="3508" actId="27803"/>
          <ac:spMkLst>
            <pc:docMk/>
            <pc:sldMk cId="767519772" sldId="268"/>
            <ac:spMk id="9003" creationId="{F76E0801-5D69-B2AC-9FBE-82A33DF76EAD}"/>
          </ac:spMkLst>
        </pc:spChg>
        <pc:spChg chg="mod">
          <ac:chgData name="One Skill" userId="8d49c830ac36a521" providerId="LiveId" clId="{EA354719-4A8A-47E8-A6A4-79A949610386}" dt="2024-04-18T13:40:59.976" v="3508" actId="27803"/>
          <ac:spMkLst>
            <pc:docMk/>
            <pc:sldMk cId="767519772" sldId="268"/>
            <ac:spMk id="9004" creationId="{16C54696-5A30-5BB9-2CB9-77EF9D65D3E7}"/>
          </ac:spMkLst>
        </pc:spChg>
        <pc:spChg chg="mod">
          <ac:chgData name="One Skill" userId="8d49c830ac36a521" providerId="LiveId" clId="{EA354719-4A8A-47E8-A6A4-79A949610386}" dt="2024-04-18T13:40:59.976" v="3508" actId="27803"/>
          <ac:spMkLst>
            <pc:docMk/>
            <pc:sldMk cId="767519772" sldId="268"/>
            <ac:spMk id="9005" creationId="{47B9E008-3A55-B2D3-37F7-BB777ECB410D}"/>
          </ac:spMkLst>
        </pc:spChg>
        <pc:spChg chg="mod">
          <ac:chgData name="One Skill" userId="8d49c830ac36a521" providerId="LiveId" clId="{EA354719-4A8A-47E8-A6A4-79A949610386}" dt="2024-04-18T13:40:59.976" v="3508" actId="27803"/>
          <ac:spMkLst>
            <pc:docMk/>
            <pc:sldMk cId="767519772" sldId="268"/>
            <ac:spMk id="9006" creationId="{6BEC9AE9-A7BC-1446-092C-D7C4B825314A}"/>
          </ac:spMkLst>
        </pc:spChg>
        <pc:spChg chg="mod">
          <ac:chgData name="One Skill" userId="8d49c830ac36a521" providerId="LiveId" clId="{EA354719-4A8A-47E8-A6A4-79A949610386}" dt="2024-04-18T13:40:59.976" v="3508" actId="27803"/>
          <ac:spMkLst>
            <pc:docMk/>
            <pc:sldMk cId="767519772" sldId="268"/>
            <ac:spMk id="9007" creationId="{78580775-5CA3-448E-3C64-520BF9302005}"/>
          </ac:spMkLst>
        </pc:spChg>
        <pc:spChg chg="mod">
          <ac:chgData name="One Skill" userId="8d49c830ac36a521" providerId="LiveId" clId="{EA354719-4A8A-47E8-A6A4-79A949610386}" dt="2024-04-18T13:40:59.976" v="3508" actId="27803"/>
          <ac:spMkLst>
            <pc:docMk/>
            <pc:sldMk cId="767519772" sldId="268"/>
            <ac:spMk id="9008" creationId="{34D69C5A-EBCD-8411-C9A2-B2E2CC426FE5}"/>
          </ac:spMkLst>
        </pc:spChg>
        <pc:spChg chg="mod">
          <ac:chgData name="One Skill" userId="8d49c830ac36a521" providerId="LiveId" clId="{EA354719-4A8A-47E8-A6A4-79A949610386}" dt="2024-04-18T13:40:59.976" v="3508" actId="27803"/>
          <ac:spMkLst>
            <pc:docMk/>
            <pc:sldMk cId="767519772" sldId="268"/>
            <ac:spMk id="9009" creationId="{283C9260-284E-715F-88A3-97A5FA8EA448}"/>
          </ac:spMkLst>
        </pc:spChg>
        <pc:spChg chg="mod">
          <ac:chgData name="One Skill" userId="8d49c830ac36a521" providerId="LiveId" clId="{EA354719-4A8A-47E8-A6A4-79A949610386}" dt="2024-04-18T13:40:59.976" v="3508" actId="27803"/>
          <ac:spMkLst>
            <pc:docMk/>
            <pc:sldMk cId="767519772" sldId="268"/>
            <ac:spMk id="9010" creationId="{52A735AC-0181-0C14-9288-F2E816F9DCB8}"/>
          </ac:spMkLst>
        </pc:spChg>
        <pc:spChg chg="mod">
          <ac:chgData name="One Skill" userId="8d49c830ac36a521" providerId="LiveId" clId="{EA354719-4A8A-47E8-A6A4-79A949610386}" dt="2024-04-18T13:40:59.976" v="3508" actId="27803"/>
          <ac:spMkLst>
            <pc:docMk/>
            <pc:sldMk cId="767519772" sldId="268"/>
            <ac:spMk id="9011" creationId="{1229181A-1D7C-0233-34D5-B5EB55F61DA1}"/>
          </ac:spMkLst>
        </pc:spChg>
        <pc:spChg chg="mod">
          <ac:chgData name="One Skill" userId="8d49c830ac36a521" providerId="LiveId" clId="{EA354719-4A8A-47E8-A6A4-79A949610386}" dt="2024-04-18T13:40:59.976" v="3508" actId="27803"/>
          <ac:spMkLst>
            <pc:docMk/>
            <pc:sldMk cId="767519772" sldId="268"/>
            <ac:spMk id="9012" creationId="{F000E759-E0AF-2DEF-08E5-45C744689691}"/>
          </ac:spMkLst>
        </pc:spChg>
        <pc:spChg chg="mod">
          <ac:chgData name="One Skill" userId="8d49c830ac36a521" providerId="LiveId" clId="{EA354719-4A8A-47E8-A6A4-79A949610386}" dt="2024-04-18T13:40:59.976" v="3508" actId="27803"/>
          <ac:spMkLst>
            <pc:docMk/>
            <pc:sldMk cId="767519772" sldId="268"/>
            <ac:spMk id="9013" creationId="{491035E8-6004-6DE5-312B-EFB2419E2EE6}"/>
          </ac:spMkLst>
        </pc:spChg>
        <pc:spChg chg="mod">
          <ac:chgData name="One Skill" userId="8d49c830ac36a521" providerId="LiveId" clId="{EA354719-4A8A-47E8-A6A4-79A949610386}" dt="2024-04-18T13:40:59.976" v="3508" actId="27803"/>
          <ac:spMkLst>
            <pc:docMk/>
            <pc:sldMk cId="767519772" sldId="268"/>
            <ac:spMk id="9014" creationId="{C055A1E6-6DBC-AC45-B5E5-5613994B2B03}"/>
          </ac:spMkLst>
        </pc:spChg>
        <pc:spChg chg="mod">
          <ac:chgData name="One Skill" userId="8d49c830ac36a521" providerId="LiveId" clId="{EA354719-4A8A-47E8-A6A4-79A949610386}" dt="2024-04-18T13:40:59.976" v="3508" actId="27803"/>
          <ac:spMkLst>
            <pc:docMk/>
            <pc:sldMk cId="767519772" sldId="268"/>
            <ac:spMk id="9015" creationId="{98E7329D-E9E5-B9D0-A2CD-2E0C1C74A617}"/>
          </ac:spMkLst>
        </pc:spChg>
        <pc:spChg chg="mod">
          <ac:chgData name="One Skill" userId="8d49c830ac36a521" providerId="LiveId" clId="{EA354719-4A8A-47E8-A6A4-79A949610386}" dt="2024-04-18T13:40:59.976" v="3508" actId="27803"/>
          <ac:spMkLst>
            <pc:docMk/>
            <pc:sldMk cId="767519772" sldId="268"/>
            <ac:spMk id="9016" creationId="{84A67D00-CCDD-7142-40F8-2A8429238E3D}"/>
          </ac:spMkLst>
        </pc:spChg>
        <pc:spChg chg="mod">
          <ac:chgData name="One Skill" userId="8d49c830ac36a521" providerId="LiveId" clId="{EA354719-4A8A-47E8-A6A4-79A949610386}" dt="2024-04-18T13:40:59.976" v="3508" actId="27803"/>
          <ac:spMkLst>
            <pc:docMk/>
            <pc:sldMk cId="767519772" sldId="268"/>
            <ac:spMk id="9017" creationId="{F5D4885E-00E1-9353-87A5-BCAD4BFABE51}"/>
          </ac:spMkLst>
        </pc:spChg>
        <pc:spChg chg="mod">
          <ac:chgData name="One Skill" userId="8d49c830ac36a521" providerId="LiveId" clId="{EA354719-4A8A-47E8-A6A4-79A949610386}" dt="2024-04-18T13:40:59.976" v="3508" actId="27803"/>
          <ac:spMkLst>
            <pc:docMk/>
            <pc:sldMk cId="767519772" sldId="268"/>
            <ac:spMk id="9018" creationId="{E8666770-493A-9DBD-43F1-775FB925A37D}"/>
          </ac:spMkLst>
        </pc:spChg>
        <pc:spChg chg="mod">
          <ac:chgData name="One Skill" userId="8d49c830ac36a521" providerId="LiveId" clId="{EA354719-4A8A-47E8-A6A4-79A949610386}" dt="2024-04-18T13:40:59.976" v="3508" actId="27803"/>
          <ac:spMkLst>
            <pc:docMk/>
            <pc:sldMk cId="767519772" sldId="268"/>
            <ac:spMk id="9019" creationId="{DD081898-7B9E-F82A-A799-19EDD01F7FE7}"/>
          </ac:spMkLst>
        </pc:spChg>
        <pc:spChg chg="mod">
          <ac:chgData name="One Skill" userId="8d49c830ac36a521" providerId="LiveId" clId="{EA354719-4A8A-47E8-A6A4-79A949610386}" dt="2024-04-18T13:40:59.976" v="3508" actId="27803"/>
          <ac:spMkLst>
            <pc:docMk/>
            <pc:sldMk cId="767519772" sldId="268"/>
            <ac:spMk id="9020" creationId="{B2710753-3F01-D829-128F-0F0690ADEBEA}"/>
          </ac:spMkLst>
        </pc:spChg>
        <pc:spChg chg="mod">
          <ac:chgData name="One Skill" userId="8d49c830ac36a521" providerId="LiveId" clId="{EA354719-4A8A-47E8-A6A4-79A949610386}" dt="2024-04-18T13:40:59.976" v="3508" actId="27803"/>
          <ac:spMkLst>
            <pc:docMk/>
            <pc:sldMk cId="767519772" sldId="268"/>
            <ac:spMk id="9021" creationId="{4D009A27-4764-996A-5641-68F1F3D0B4EA}"/>
          </ac:spMkLst>
        </pc:spChg>
        <pc:spChg chg="mod">
          <ac:chgData name="One Skill" userId="8d49c830ac36a521" providerId="LiveId" clId="{EA354719-4A8A-47E8-A6A4-79A949610386}" dt="2024-04-18T13:40:59.976" v="3508" actId="27803"/>
          <ac:spMkLst>
            <pc:docMk/>
            <pc:sldMk cId="767519772" sldId="268"/>
            <ac:spMk id="9022" creationId="{13FFBFC4-53BC-B98F-CE4B-EF8F6F9A42DB}"/>
          </ac:spMkLst>
        </pc:spChg>
        <pc:spChg chg="mod">
          <ac:chgData name="One Skill" userId="8d49c830ac36a521" providerId="LiveId" clId="{EA354719-4A8A-47E8-A6A4-79A949610386}" dt="2024-04-18T13:40:59.976" v="3508" actId="27803"/>
          <ac:spMkLst>
            <pc:docMk/>
            <pc:sldMk cId="767519772" sldId="268"/>
            <ac:spMk id="9023" creationId="{D15E014D-F969-9F36-63C4-7A5068F761FC}"/>
          </ac:spMkLst>
        </pc:spChg>
        <pc:spChg chg="mod">
          <ac:chgData name="One Skill" userId="8d49c830ac36a521" providerId="LiveId" clId="{EA354719-4A8A-47E8-A6A4-79A949610386}" dt="2024-04-18T13:40:59.976" v="3508" actId="27803"/>
          <ac:spMkLst>
            <pc:docMk/>
            <pc:sldMk cId="767519772" sldId="268"/>
            <ac:spMk id="9024" creationId="{EA872511-D1D4-41AD-764E-B96604939BA3}"/>
          </ac:spMkLst>
        </pc:spChg>
        <pc:spChg chg="mod">
          <ac:chgData name="One Skill" userId="8d49c830ac36a521" providerId="LiveId" clId="{EA354719-4A8A-47E8-A6A4-79A949610386}" dt="2024-04-18T13:40:59.976" v="3508" actId="27803"/>
          <ac:spMkLst>
            <pc:docMk/>
            <pc:sldMk cId="767519772" sldId="268"/>
            <ac:spMk id="9025" creationId="{87287BEE-C6E4-C77D-6C64-30FC2A3BA577}"/>
          </ac:spMkLst>
        </pc:spChg>
        <pc:spChg chg="mod">
          <ac:chgData name="One Skill" userId="8d49c830ac36a521" providerId="LiveId" clId="{EA354719-4A8A-47E8-A6A4-79A949610386}" dt="2024-04-18T13:40:59.976" v="3508" actId="27803"/>
          <ac:spMkLst>
            <pc:docMk/>
            <pc:sldMk cId="767519772" sldId="268"/>
            <ac:spMk id="9026" creationId="{6B1BAF32-014D-F1B2-C05D-DBEC9DAC3C8F}"/>
          </ac:spMkLst>
        </pc:spChg>
        <pc:spChg chg="mod">
          <ac:chgData name="One Skill" userId="8d49c830ac36a521" providerId="LiveId" clId="{EA354719-4A8A-47E8-A6A4-79A949610386}" dt="2024-04-18T13:40:59.976" v="3508" actId="27803"/>
          <ac:spMkLst>
            <pc:docMk/>
            <pc:sldMk cId="767519772" sldId="268"/>
            <ac:spMk id="9027" creationId="{3B656B03-F8EE-3360-D058-1EC0FD467663}"/>
          </ac:spMkLst>
        </pc:spChg>
        <pc:spChg chg="mod">
          <ac:chgData name="One Skill" userId="8d49c830ac36a521" providerId="LiveId" clId="{EA354719-4A8A-47E8-A6A4-79A949610386}" dt="2024-04-18T13:40:59.976" v="3508" actId="27803"/>
          <ac:spMkLst>
            <pc:docMk/>
            <pc:sldMk cId="767519772" sldId="268"/>
            <ac:spMk id="9028" creationId="{9B193AD1-05EA-A8CB-D479-DE71C20DD18E}"/>
          </ac:spMkLst>
        </pc:spChg>
        <pc:spChg chg="mod">
          <ac:chgData name="One Skill" userId="8d49c830ac36a521" providerId="LiveId" clId="{EA354719-4A8A-47E8-A6A4-79A949610386}" dt="2024-04-18T13:40:59.976" v="3508" actId="27803"/>
          <ac:spMkLst>
            <pc:docMk/>
            <pc:sldMk cId="767519772" sldId="268"/>
            <ac:spMk id="9029" creationId="{F453C9E8-2EF5-3346-93CA-4F8CCDD95733}"/>
          </ac:spMkLst>
        </pc:spChg>
        <pc:spChg chg="mod">
          <ac:chgData name="One Skill" userId="8d49c830ac36a521" providerId="LiveId" clId="{EA354719-4A8A-47E8-A6A4-79A949610386}" dt="2024-04-18T13:40:59.976" v="3508" actId="27803"/>
          <ac:spMkLst>
            <pc:docMk/>
            <pc:sldMk cId="767519772" sldId="268"/>
            <ac:spMk id="9030" creationId="{9DC62FEF-9147-5FF0-E1EB-A5C4086FCC03}"/>
          </ac:spMkLst>
        </pc:spChg>
        <pc:spChg chg="mod">
          <ac:chgData name="One Skill" userId="8d49c830ac36a521" providerId="LiveId" clId="{EA354719-4A8A-47E8-A6A4-79A949610386}" dt="2024-04-18T13:40:59.976" v="3508" actId="27803"/>
          <ac:spMkLst>
            <pc:docMk/>
            <pc:sldMk cId="767519772" sldId="268"/>
            <ac:spMk id="9031" creationId="{32B29BEF-113B-B28E-2018-5EA2EAB915F6}"/>
          </ac:spMkLst>
        </pc:spChg>
        <pc:spChg chg="mod">
          <ac:chgData name="One Skill" userId="8d49c830ac36a521" providerId="LiveId" clId="{EA354719-4A8A-47E8-A6A4-79A949610386}" dt="2024-04-18T13:40:59.976" v="3508" actId="27803"/>
          <ac:spMkLst>
            <pc:docMk/>
            <pc:sldMk cId="767519772" sldId="268"/>
            <ac:spMk id="9032" creationId="{6B27533E-9D54-EDF5-1246-ACC314948319}"/>
          </ac:spMkLst>
        </pc:spChg>
        <pc:spChg chg="mod">
          <ac:chgData name="One Skill" userId="8d49c830ac36a521" providerId="LiveId" clId="{EA354719-4A8A-47E8-A6A4-79A949610386}" dt="2024-04-18T13:40:59.976" v="3508" actId="27803"/>
          <ac:spMkLst>
            <pc:docMk/>
            <pc:sldMk cId="767519772" sldId="268"/>
            <ac:spMk id="9033" creationId="{64C0FC6E-D484-5FEF-26E1-DAE4CC362F80}"/>
          </ac:spMkLst>
        </pc:spChg>
        <pc:spChg chg="mod">
          <ac:chgData name="One Skill" userId="8d49c830ac36a521" providerId="LiveId" clId="{EA354719-4A8A-47E8-A6A4-79A949610386}" dt="2024-04-18T13:40:59.976" v="3508" actId="27803"/>
          <ac:spMkLst>
            <pc:docMk/>
            <pc:sldMk cId="767519772" sldId="268"/>
            <ac:spMk id="9034" creationId="{C25609F1-33A3-6498-D3F7-70C1A02F2604}"/>
          </ac:spMkLst>
        </pc:spChg>
        <pc:spChg chg="mod">
          <ac:chgData name="One Skill" userId="8d49c830ac36a521" providerId="LiveId" clId="{EA354719-4A8A-47E8-A6A4-79A949610386}" dt="2024-04-18T13:40:59.976" v="3508" actId="27803"/>
          <ac:spMkLst>
            <pc:docMk/>
            <pc:sldMk cId="767519772" sldId="268"/>
            <ac:spMk id="9035" creationId="{0052BEBB-7589-282F-20F5-E24C9BDF3D6A}"/>
          </ac:spMkLst>
        </pc:spChg>
        <pc:spChg chg="mod">
          <ac:chgData name="One Skill" userId="8d49c830ac36a521" providerId="LiveId" clId="{EA354719-4A8A-47E8-A6A4-79A949610386}" dt="2024-04-18T13:40:59.976" v="3508" actId="27803"/>
          <ac:spMkLst>
            <pc:docMk/>
            <pc:sldMk cId="767519772" sldId="268"/>
            <ac:spMk id="9036" creationId="{20345433-2134-E70A-A96D-BEC2B64400D6}"/>
          </ac:spMkLst>
        </pc:spChg>
        <pc:spChg chg="mod">
          <ac:chgData name="One Skill" userId="8d49c830ac36a521" providerId="LiveId" clId="{EA354719-4A8A-47E8-A6A4-79A949610386}" dt="2024-04-18T13:40:59.976" v="3508" actId="27803"/>
          <ac:spMkLst>
            <pc:docMk/>
            <pc:sldMk cId="767519772" sldId="268"/>
            <ac:spMk id="9037" creationId="{18BA3A34-A7BA-5E26-A13D-8077889023CE}"/>
          </ac:spMkLst>
        </pc:spChg>
        <pc:spChg chg="mod">
          <ac:chgData name="One Skill" userId="8d49c830ac36a521" providerId="LiveId" clId="{EA354719-4A8A-47E8-A6A4-79A949610386}" dt="2024-04-18T13:40:59.976" v="3508" actId="27803"/>
          <ac:spMkLst>
            <pc:docMk/>
            <pc:sldMk cId="767519772" sldId="268"/>
            <ac:spMk id="9038" creationId="{8F35DBA4-4A69-F4DC-C2CC-4BEBD11FE150}"/>
          </ac:spMkLst>
        </pc:spChg>
        <pc:spChg chg="mod">
          <ac:chgData name="One Skill" userId="8d49c830ac36a521" providerId="LiveId" clId="{EA354719-4A8A-47E8-A6A4-79A949610386}" dt="2024-04-18T13:40:59.976" v="3508" actId="27803"/>
          <ac:spMkLst>
            <pc:docMk/>
            <pc:sldMk cId="767519772" sldId="268"/>
            <ac:spMk id="9039" creationId="{2632CD0F-AC39-8238-CD6A-8236738D3283}"/>
          </ac:spMkLst>
        </pc:spChg>
        <pc:spChg chg="mod">
          <ac:chgData name="One Skill" userId="8d49c830ac36a521" providerId="LiveId" clId="{EA354719-4A8A-47E8-A6A4-79A949610386}" dt="2024-04-18T13:40:59.976" v="3508" actId="27803"/>
          <ac:spMkLst>
            <pc:docMk/>
            <pc:sldMk cId="767519772" sldId="268"/>
            <ac:spMk id="9040" creationId="{7826AA29-42E9-A809-CF30-7C19A3154913}"/>
          </ac:spMkLst>
        </pc:spChg>
        <pc:spChg chg="mod">
          <ac:chgData name="One Skill" userId="8d49c830ac36a521" providerId="LiveId" clId="{EA354719-4A8A-47E8-A6A4-79A949610386}" dt="2024-04-18T13:40:59.976" v="3508" actId="27803"/>
          <ac:spMkLst>
            <pc:docMk/>
            <pc:sldMk cId="767519772" sldId="268"/>
            <ac:spMk id="9041" creationId="{A537ECFE-5A48-0722-BD6E-A77CDE179608}"/>
          </ac:spMkLst>
        </pc:spChg>
        <pc:spChg chg="mod">
          <ac:chgData name="One Skill" userId="8d49c830ac36a521" providerId="LiveId" clId="{EA354719-4A8A-47E8-A6A4-79A949610386}" dt="2024-04-18T13:40:59.976" v="3508" actId="27803"/>
          <ac:spMkLst>
            <pc:docMk/>
            <pc:sldMk cId="767519772" sldId="268"/>
            <ac:spMk id="9042" creationId="{23E03AC9-7D64-E88D-0537-5E2C7DBE8437}"/>
          </ac:spMkLst>
        </pc:spChg>
        <pc:spChg chg="mod">
          <ac:chgData name="One Skill" userId="8d49c830ac36a521" providerId="LiveId" clId="{EA354719-4A8A-47E8-A6A4-79A949610386}" dt="2024-04-18T13:40:59.976" v="3508" actId="27803"/>
          <ac:spMkLst>
            <pc:docMk/>
            <pc:sldMk cId="767519772" sldId="268"/>
            <ac:spMk id="9043" creationId="{D82D1FA1-C9B5-C298-FE8B-8062B1EA7446}"/>
          </ac:spMkLst>
        </pc:spChg>
        <pc:spChg chg="mod">
          <ac:chgData name="One Skill" userId="8d49c830ac36a521" providerId="LiveId" clId="{EA354719-4A8A-47E8-A6A4-79A949610386}" dt="2024-04-18T13:40:59.976" v="3508" actId="27803"/>
          <ac:spMkLst>
            <pc:docMk/>
            <pc:sldMk cId="767519772" sldId="268"/>
            <ac:spMk id="9044" creationId="{AE698CF2-CF84-DD93-0E14-44B340713873}"/>
          </ac:spMkLst>
        </pc:spChg>
        <pc:spChg chg="mod">
          <ac:chgData name="One Skill" userId="8d49c830ac36a521" providerId="LiveId" clId="{EA354719-4A8A-47E8-A6A4-79A949610386}" dt="2024-04-18T13:40:59.976" v="3508" actId="27803"/>
          <ac:spMkLst>
            <pc:docMk/>
            <pc:sldMk cId="767519772" sldId="268"/>
            <ac:spMk id="9045" creationId="{52B84C1D-1475-0BD3-D68F-A1C91D19AD46}"/>
          </ac:spMkLst>
        </pc:spChg>
        <pc:spChg chg="mod">
          <ac:chgData name="One Skill" userId="8d49c830ac36a521" providerId="LiveId" clId="{EA354719-4A8A-47E8-A6A4-79A949610386}" dt="2024-04-18T13:40:59.976" v="3508" actId="27803"/>
          <ac:spMkLst>
            <pc:docMk/>
            <pc:sldMk cId="767519772" sldId="268"/>
            <ac:spMk id="9046" creationId="{A444E3B9-9817-322C-0CE5-4591514E0FE3}"/>
          </ac:spMkLst>
        </pc:spChg>
        <pc:spChg chg="mod">
          <ac:chgData name="One Skill" userId="8d49c830ac36a521" providerId="LiveId" clId="{EA354719-4A8A-47E8-A6A4-79A949610386}" dt="2024-04-18T13:40:59.976" v="3508" actId="27803"/>
          <ac:spMkLst>
            <pc:docMk/>
            <pc:sldMk cId="767519772" sldId="268"/>
            <ac:spMk id="9047" creationId="{85A4F681-F9A4-9518-89C4-36F8AB8EFEF5}"/>
          </ac:spMkLst>
        </pc:spChg>
        <pc:spChg chg="mod">
          <ac:chgData name="One Skill" userId="8d49c830ac36a521" providerId="LiveId" clId="{EA354719-4A8A-47E8-A6A4-79A949610386}" dt="2024-04-18T13:40:59.976" v="3508" actId="27803"/>
          <ac:spMkLst>
            <pc:docMk/>
            <pc:sldMk cId="767519772" sldId="268"/>
            <ac:spMk id="9048" creationId="{DC129B42-2A8F-823E-EEEC-8F49571949EB}"/>
          </ac:spMkLst>
        </pc:spChg>
        <pc:spChg chg="mod">
          <ac:chgData name="One Skill" userId="8d49c830ac36a521" providerId="LiveId" clId="{EA354719-4A8A-47E8-A6A4-79A949610386}" dt="2024-04-18T13:40:59.976" v="3508" actId="27803"/>
          <ac:spMkLst>
            <pc:docMk/>
            <pc:sldMk cId="767519772" sldId="268"/>
            <ac:spMk id="9049" creationId="{559D6860-6A58-3945-1E11-C1B77D04514F}"/>
          </ac:spMkLst>
        </pc:spChg>
        <pc:spChg chg="mod">
          <ac:chgData name="One Skill" userId="8d49c830ac36a521" providerId="LiveId" clId="{EA354719-4A8A-47E8-A6A4-79A949610386}" dt="2024-04-18T13:40:59.976" v="3508" actId="27803"/>
          <ac:spMkLst>
            <pc:docMk/>
            <pc:sldMk cId="767519772" sldId="268"/>
            <ac:spMk id="9050" creationId="{4531D445-1F9F-D2D5-EBB0-6CD6BBA5957E}"/>
          </ac:spMkLst>
        </pc:spChg>
        <pc:spChg chg="mod">
          <ac:chgData name="One Skill" userId="8d49c830ac36a521" providerId="LiveId" clId="{EA354719-4A8A-47E8-A6A4-79A949610386}" dt="2024-04-18T13:40:59.976" v="3508" actId="27803"/>
          <ac:spMkLst>
            <pc:docMk/>
            <pc:sldMk cId="767519772" sldId="268"/>
            <ac:spMk id="9051" creationId="{7C4AB1B3-CF67-9313-74C4-DBE237196370}"/>
          </ac:spMkLst>
        </pc:spChg>
        <pc:spChg chg="mod">
          <ac:chgData name="One Skill" userId="8d49c830ac36a521" providerId="LiveId" clId="{EA354719-4A8A-47E8-A6A4-79A949610386}" dt="2024-04-18T13:40:59.976" v="3508" actId="27803"/>
          <ac:spMkLst>
            <pc:docMk/>
            <pc:sldMk cId="767519772" sldId="268"/>
            <ac:spMk id="9052" creationId="{AF21664A-411E-D28C-50E9-8C21B6FC03A5}"/>
          </ac:spMkLst>
        </pc:spChg>
        <pc:spChg chg="mod">
          <ac:chgData name="One Skill" userId="8d49c830ac36a521" providerId="LiveId" clId="{EA354719-4A8A-47E8-A6A4-79A949610386}" dt="2024-04-18T13:40:59.976" v="3508" actId="27803"/>
          <ac:spMkLst>
            <pc:docMk/>
            <pc:sldMk cId="767519772" sldId="268"/>
            <ac:spMk id="9053" creationId="{F2DCBA80-704E-764C-6E21-7474C10C495F}"/>
          </ac:spMkLst>
        </pc:spChg>
        <pc:spChg chg="mod">
          <ac:chgData name="One Skill" userId="8d49c830ac36a521" providerId="LiveId" clId="{EA354719-4A8A-47E8-A6A4-79A949610386}" dt="2024-04-18T13:40:59.976" v="3508" actId="27803"/>
          <ac:spMkLst>
            <pc:docMk/>
            <pc:sldMk cId="767519772" sldId="268"/>
            <ac:spMk id="9054" creationId="{9EB449CF-F19A-2C52-2E3C-1ECE59440444}"/>
          </ac:spMkLst>
        </pc:spChg>
        <pc:spChg chg="mod">
          <ac:chgData name="One Skill" userId="8d49c830ac36a521" providerId="LiveId" clId="{EA354719-4A8A-47E8-A6A4-79A949610386}" dt="2024-04-18T13:40:59.976" v="3508" actId="27803"/>
          <ac:spMkLst>
            <pc:docMk/>
            <pc:sldMk cId="767519772" sldId="268"/>
            <ac:spMk id="9055" creationId="{9CDCFEB8-0E35-2B6C-E873-6794991FF218}"/>
          </ac:spMkLst>
        </pc:spChg>
        <pc:spChg chg="mod">
          <ac:chgData name="One Skill" userId="8d49c830ac36a521" providerId="LiveId" clId="{EA354719-4A8A-47E8-A6A4-79A949610386}" dt="2024-04-18T13:40:59.976" v="3508" actId="27803"/>
          <ac:spMkLst>
            <pc:docMk/>
            <pc:sldMk cId="767519772" sldId="268"/>
            <ac:spMk id="9056" creationId="{A1039944-0B58-14EA-01F7-8E49618E1D79}"/>
          </ac:spMkLst>
        </pc:spChg>
        <pc:spChg chg="mod">
          <ac:chgData name="One Skill" userId="8d49c830ac36a521" providerId="LiveId" clId="{EA354719-4A8A-47E8-A6A4-79A949610386}" dt="2024-04-18T13:40:59.976" v="3508" actId="27803"/>
          <ac:spMkLst>
            <pc:docMk/>
            <pc:sldMk cId="767519772" sldId="268"/>
            <ac:spMk id="9057" creationId="{9C5ABF4C-9BF4-5BE0-FED4-95A2A3421D8D}"/>
          </ac:spMkLst>
        </pc:spChg>
        <pc:spChg chg="mod">
          <ac:chgData name="One Skill" userId="8d49c830ac36a521" providerId="LiveId" clId="{EA354719-4A8A-47E8-A6A4-79A949610386}" dt="2024-04-18T13:40:59.976" v="3508" actId="27803"/>
          <ac:spMkLst>
            <pc:docMk/>
            <pc:sldMk cId="767519772" sldId="268"/>
            <ac:spMk id="9058" creationId="{FF7A9982-32E6-8BBC-B530-97D63E732B2F}"/>
          </ac:spMkLst>
        </pc:spChg>
        <pc:spChg chg="mod">
          <ac:chgData name="One Skill" userId="8d49c830ac36a521" providerId="LiveId" clId="{EA354719-4A8A-47E8-A6A4-79A949610386}" dt="2024-04-18T13:40:59.976" v="3508" actId="27803"/>
          <ac:spMkLst>
            <pc:docMk/>
            <pc:sldMk cId="767519772" sldId="268"/>
            <ac:spMk id="9059" creationId="{C434620B-3AC2-57CE-6977-16EFB31F006F}"/>
          </ac:spMkLst>
        </pc:spChg>
        <pc:spChg chg="mod">
          <ac:chgData name="One Skill" userId="8d49c830ac36a521" providerId="LiveId" clId="{EA354719-4A8A-47E8-A6A4-79A949610386}" dt="2024-04-18T13:40:59.976" v="3508" actId="27803"/>
          <ac:spMkLst>
            <pc:docMk/>
            <pc:sldMk cId="767519772" sldId="268"/>
            <ac:spMk id="9060" creationId="{649B5EAB-A857-748B-89AB-451121EDFA59}"/>
          </ac:spMkLst>
        </pc:spChg>
        <pc:spChg chg="mod">
          <ac:chgData name="One Skill" userId="8d49c830ac36a521" providerId="LiveId" clId="{EA354719-4A8A-47E8-A6A4-79A949610386}" dt="2024-04-18T13:40:59.976" v="3508" actId="27803"/>
          <ac:spMkLst>
            <pc:docMk/>
            <pc:sldMk cId="767519772" sldId="268"/>
            <ac:spMk id="9061" creationId="{B8B42D9E-777D-4705-C341-DB5608CEF604}"/>
          </ac:spMkLst>
        </pc:spChg>
        <pc:spChg chg="mod">
          <ac:chgData name="One Skill" userId="8d49c830ac36a521" providerId="LiveId" clId="{EA354719-4A8A-47E8-A6A4-79A949610386}" dt="2024-04-18T13:40:59.976" v="3508" actId="27803"/>
          <ac:spMkLst>
            <pc:docMk/>
            <pc:sldMk cId="767519772" sldId="268"/>
            <ac:spMk id="9062" creationId="{8D268C3D-B409-93D4-F25B-ADC231D1505A}"/>
          </ac:spMkLst>
        </pc:spChg>
        <pc:spChg chg="mod">
          <ac:chgData name="One Skill" userId="8d49c830ac36a521" providerId="LiveId" clId="{EA354719-4A8A-47E8-A6A4-79A949610386}" dt="2024-04-18T13:40:59.976" v="3508" actId="27803"/>
          <ac:spMkLst>
            <pc:docMk/>
            <pc:sldMk cId="767519772" sldId="268"/>
            <ac:spMk id="9063" creationId="{44167556-847D-E4BD-F771-28AAABF350D5}"/>
          </ac:spMkLst>
        </pc:spChg>
        <pc:spChg chg="mod">
          <ac:chgData name="One Skill" userId="8d49c830ac36a521" providerId="LiveId" clId="{EA354719-4A8A-47E8-A6A4-79A949610386}" dt="2024-04-18T13:40:59.976" v="3508" actId="27803"/>
          <ac:spMkLst>
            <pc:docMk/>
            <pc:sldMk cId="767519772" sldId="268"/>
            <ac:spMk id="9064" creationId="{70A14782-542B-045A-5CBF-C4C70B56C316}"/>
          </ac:spMkLst>
        </pc:spChg>
        <pc:spChg chg="mod">
          <ac:chgData name="One Skill" userId="8d49c830ac36a521" providerId="LiveId" clId="{EA354719-4A8A-47E8-A6A4-79A949610386}" dt="2024-04-18T13:40:59.976" v="3508" actId="27803"/>
          <ac:spMkLst>
            <pc:docMk/>
            <pc:sldMk cId="767519772" sldId="268"/>
            <ac:spMk id="9065" creationId="{36560A5E-44EF-6612-E317-D9FC4E02D3D0}"/>
          </ac:spMkLst>
        </pc:spChg>
        <pc:spChg chg="mod">
          <ac:chgData name="One Skill" userId="8d49c830ac36a521" providerId="LiveId" clId="{EA354719-4A8A-47E8-A6A4-79A949610386}" dt="2024-04-18T13:40:59.976" v="3508" actId="27803"/>
          <ac:spMkLst>
            <pc:docMk/>
            <pc:sldMk cId="767519772" sldId="268"/>
            <ac:spMk id="9066" creationId="{FF95C8F9-5C4F-2E4E-99E3-732DE9CED51E}"/>
          </ac:spMkLst>
        </pc:spChg>
        <pc:spChg chg="mod">
          <ac:chgData name="One Skill" userId="8d49c830ac36a521" providerId="LiveId" clId="{EA354719-4A8A-47E8-A6A4-79A949610386}" dt="2024-04-18T13:40:59.976" v="3508" actId="27803"/>
          <ac:spMkLst>
            <pc:docMk/>
            <pc:sldMk cId="767519772" sldId="268"/>
            <ac:spMk id="9067" creationId="{6BEC21C8-2659-5B59-6F7B-4E3B63659709}"/>
          </ac:spMkLst>
        </pc:spChg>
        <pc:spChg chg="mod">
          <ac:chgData name="One Skill" userId="8d49c830ac36a521" providerId="LiveId" clId="{EA354719-4A8A-47E8-A6A4-79A949610386}" dt="2024-04-18T13:40:59.976" v="3508" actId="27803"/>
          <ac:spMkLst>
            <pc:docMk/>
            <pc:sldMk cId="767519772" sldId="268"/>
            <ac:spMk id="9068" creationId="{4634AD52-0350-376B-9B44-97198C0D6A64}"/>
          </ac:spMkLst>
        </pc:spChg>
        <pc:spChg chg="mod">
          <ac:chgData name="One Skill" userId="8d49c830ac36a521" providerId="LiveId" clId="{EA354719-4A8A-47E8-A6A4-79A949610386}" dt="2024-04-18T13:40:59.976" v="3508" actId="27803"/>
          <ac:spMkLst>
            <pc:docMk/>
            <pc:sldMk cId="767519772" sldId="268"/>
            <ac:spMk id="9069" creationId="{99034A28-F92F-C607-CE75-380BED298633}"/>
          </ac:spMkLst>
        </pc:spChg>
        <pc:spChg chg="mod">
          <ac:chgData name="One Skill" userId="8d49c830ac36a521" providerId="LiveId" clId="{EA354719-4A8A-47E8-A6A4-79A949610386}" dt="2024-04-18T13:40:59.976" v="3508" actId="27803"/>
          <ac:spMkLst>
            <pc:docMk/>
            <pc:sldMk cId="767519772" sldId="268"/>
            <ac:spMk id="9070" creationId="{96ECCE2B-ABC4-75CB-B90F-480503B0C9C7}"/>
          </ac:spMkLst>
        </pc:spChg>
        <pc:spChg chg="mod">
          <ac:chgData name="One Skill" userId="8d49c830ac36a521" providerId="LiveId" clId="{EA354719-4A8A-47E8-A6A4-79A949610386}" dt="2024-04-18T13:40:59.976" v="3508" actId="27803"/>
          <ac:spMkLst>
            <pc:docMk/>
            <pc:sldMk cId="767519772" sldId="268"/>
            <ac:spMk id="9071" creationId="{B728A282-A3B7-C894-F6FC-E669C030EDC7}"/>
          </ac:spMkLst>
        </pc:spChg>
        <pc:spChg chg="mod">
          <ac:chgData name="One Skill" userId="8d49c830ac36a521" providerId="LiveId" clId="{EA354719-4A8A-47E8-A6A4-79A949610386}" dt="2024-04-18T13:40:59.976" v="3508" actId="27803"/>
          <ac:spMkLst>
            <pc:docMk/>
            <pc:sldMk cId="767519772" sldId="268"/>
            <ac:spMk id="9072" creationId="{5048BD15-9387-EBAD-E306-E576D4195363}"/>
          </ac:spMkLst>
        </pc:spChg>
        <pc:spChg chg="mod">
          <ac:chgData name="One Skill" userId="8d49c830ac36a521" providerId="LiveId" clId="{EA354719-4A8A-47E8-A6A4-79A949610386}" dt="2024-04-18T13:40:59.976" v="3508" actId="27803"/>
          <ac:spMkLst>
            <pc:docMk/>
            <pc:sldMk cId="767519772" sldId="268"/>
            <ac:spMk id="9073" creationId="{2A6D31DC-2961-3E3D-9619-5DEB613BA2B6}"/>
          </ac:spMkLst>
        </pc:spChg>
        <pc:spChg chg="mod">
          <ac:chgData name="One Skill" userId="8d49c830ac36a521" providerId="LiveId" clId="{EA354719-4A8A-47E8-A6A4-79A949610386}" dt="2024-04-18T13:40:59.976" v="3508" actId="27803"/>
          <ac:spMkLst>
            <pc:docMk/>
            <pc:sldMk cId="767519772" sldId="268"/>
            <ac:spMk id="9074" creationId="{0C8CBBF2-3E90-87D5-3166-C7D53CF138DB}"/>
          </ac:spMkLst>
        </pc:spChg>
        <pc:spChg chg="mod">
          <ac:chgData name="One Skill" userId="8d49c830ac36a521" providerId="LiveId" clId="{EA354719-4A8A-47E8-A6A4-79A949610386}" dt="2024-04-18T13:40:59.976" v="3508" actId="27803"/>
          <ac:spMkLst>
            <pc:docMk/>
            <pc:sldMk cId="767519772" sldId="268"/>
            <ac:spMk id="9075" creationId="{363255C8-E49F-F6C0-D73F-D00F704862EB}"/>
          </ac:spMkLst>
        </pc:spChg>
        <pc:spChg chg="mod">
          <ac:chgData name="One Skill" userId="8d49c830ac36a521" providerId="LiveId" clId="{EA354719-4A8A-47E8-A6A4-79A949610386}" dt="2024-04-18T13:40:59.976" v="3508" actId="27803"/>
          <ac:spMkLst>
            <pc:docMk/>
            <pc:sldMk cId="767519772" sldId="268"/>
            <ac:spMk id="9076" creationId="{72C72245-5615-DA56-40FA-2E4018730634}"/>
          </ac:spMkLst>
        </pc:spChg>
        <pc:spChg chg="mod">
          <ac:chgData name="One Skill" userId="8d49c830ac36a521" providerId="LiveId" clId="{EA354719-4A8A-47E8-A6A4-79A949610386}" dt="2024-04-18T13:40:59.976" v="3508" actId="27803"/>
          <ac:spMkLst>
            <pc:docMk/>
            <pc:sldMk cId="767519772" sldId="268"/>
            <ac:spMk id="9077" creationId="{65826EC3-9098-15EF-5C61-A1F76B8CAA8F}"/>
          </ac:spMkLst>
        </pc:spChg>
        <pc:spChg chg="mod">
          <ac:chgData name="One Skill" userId="8d49c830ac36a521" providerId="LiveId" clId="{EA354719-4A8A-47E8-A6A4-79A949610386}" dt="2024-04-18T13:40:59.976" v="3508" actId="27803"/>
          <ac:spMkLst>
            <pc:docMk/>
            <pc:sldMk cId="767519772" sldId="268"/>
            <ac:spMk id="9078" creationId="{86868E0B-59A6-F2EA-C789-9693BEB4EE4C}"/>
          </ac:spMkLst>
        </pc:spChg>
        <pc:spChg chg="mod">
          <ac:chgData name="One Skill" userId="8d49c830ac36a521" providerId="LiveId" clId="{EA354719-4A8A-47E8-A6A4-79A949610386}" dt="2024-04-18T13:40:59.976" v="3508" actId="27803"/>
          <ac:spMkLst>
            <pc:docMk/>
            <pc:sldMk cId="767519772" sldId="268"/>
            <ac:spMk id="9079" creationId="{CAF6138E-B898-3FAF-68FD-8E2CED94AD93}"/>
          </ac:spMkLst>
        </pc:spChg>
        <pc:spChg chg="mod">
          <ac:chgData name="One Skill" userId="8d49c830ac36a521" providerId="LiveId" clId="{EA354719-4A8A-47E8-A6A4-79A949610386}" dt="2024-04-18T13:40:59.976" v="3508" actId="27803"/>
          <ac:spMkLst>
            <pc:docMk/>
            <pc:sldMk cId="767519772" sldId="268"/>
            <ac:spMk id="9080" creationId="{EF44178D-30F9-44E5-A924-6FD81E764ECF}"/>
          </ac:spMkLst>
        </pc:spChg>
        <pc:spChg chg="mod">
          <ac:chgData name="One Skill" userId="8d49c830ac36a521" providerId="LiveId" clId="{EA354719-4A8A-47E8-A6A4-79A949610386}" dt="2024-04-18T13:40:59.976" v="3508" actId="27803"/>
          <ac:spMkLst>
            <pc:docMk/>
            <pc:sldMk cId="767519772" sldId="268"/>
            <ac:spMk id="9081" creationId="{4FC43F4B-E601-2F79-DCB5-409FF6566BAE}"/>
          </ac:spMkLst>
        </pc:spChg>
        <pc:spChg chg="mod">
          <ac:chgData name="One Skill" userId="8d49c830ac36a521" providerId="LiveId" clId="{EA354719-4A8A-47E8-A6A4-79A949610386}" dt="2024-04-18T13:40:59.976" v="3508" actId="27803"/>
          <ac:spMkLst>
            <pc:docMk/>
            <pc:sldMk cId="767519772" sldId="268"/>
            <ac:spMk id="9082" creationId="{ED612FCF-0F68-60AC-CBB5-28F532C281B2}"/>
          </ac:spMkLst>
        </pc:spChg>
        <pc:spChg chg="mod">
          <ac:chgData name="One Skill" userId="8d49c830ac36a521" providerId="LiveId" clId="{EA354719-4A8A-47E8-A6A4-79A949610386}" dt="2024-04-18T13:40:59.976" v="3508" actId="27803"/>
          <ac:spMkLst>
            <pc:docMk/>
            <pc:sldMk cId="767519772" sldId="268"/>
            <ac:spMk id="9083" creationId="{6C720492-7298-4641-C70B-1BCEA7266FE2}"/>
          </ac:spMkLst>
        </pc:spChg>
        <pc:spChg chg="mod">
          <ac:chgData name="One Skill" userId="8d49c830ac36a521" providerId="LiveId" clId="{EA354719-4A8A-47E8-A6A4-79A949610386}" dt="2024-04-18T13:40:59.976" v="3508" actId="27803"/>
          <ac:spMkLst>
            <pc:docMk/>
            <pc:sldMk cId="767519772" sldId="268"/>
            <ac:spMk id="9084" creationId="{78F26E6F-08A9-2B62-DA71-2A62CAF5B73D}"/>
          </ac:spMkLst>
        </pc:spChg>
        <pc:spChg chg="mod">
          <ac:chgData name="One Skill" userId="8d49c830ac36a521" providerId="LiveId" clId="{EA354719-4A8A-47E8-A6A4-79A949610386}" dt="2024-04-18T13:40:59.976" v="3508" actId="27803"/>
          <ac:spMkLst>
            <pc:docMk/>
            <pc:sldMk cId="767519772" sldId="268"/>
            <ac:spMk id="9085" creationId="{A6C1D294-7A15-09A1-1C6C-CE1C1ACD5D72}"/>
          </ac:spMkLst>
        </pc:spChg>
        <pc:spChg chg="mod">
          <ac:chgData name="One Skill" userId="8d49c830ac36a521" providerId="LiveId" clId="{EA354719-4A8A-47E8-A6A4-79A949610386}" dt="2024-04-18T13:40:59.976" v="3508" actId="27803"/>
          <ac:spMkLst>
            <pc:docMk/>
            <pc:sldMk cId="767519772" sldId="268"/>
            <ac:spMk id="9086" creationId="{C5C468C2-9965-EC2B-0FC1-4CA30CD67055}"/>
          </ac:spMkLst>
        </pc:spChg>
        <pc:spChg chg="mod">
          <ac:chgData name="One Skill" userId="8d49c830ac36a521" providerId="LiveId" clId="{EA354719-4A8A-47E8-A6A4-79A949610386}" dt="2024-04-18T13:40:59.976" v="3508" actId="27803"/>
          <ac:spMkLst>
            <pc:docMk/>
            <pc:sldMk cId="767519772" sldId="268"/>
            <ac:spMk id="9087" creationId="{B50B2508-CB06-07C0-9AC2-E56D38BF18C2}"/>
          </ac:spMkLst>
        </pc:spChg>
        <pc:spChg chg="mod">
          <ac:chgData name="One Skill" userId="8d49c830ac36a521" providerId="LiveId" clId="{EA354719-4A8A-47E8-A6A4-79A949610386}" dt="2024-04-18T13:40:59.976" v="3508" actId="27803"/>
          <ac:spMkLst>
            <pc:docMk/>
            <pc:sldMk cId="767519772" sldId="268"/>
            <ac:spMk id="9088" creationId="{2C8A1DD0-BE0D-0311-404D-8AAAE1F51546}"/>
          </ac:spMkLst>
        </pc:spChg>
        <pc:spChg chg="mod">
          <ac:chgData name="One Skill" userId="8d49c830ac36a521" providerId="LiveId" clId="{EA354719-4A8A-47E8-A6A4-79A949610386}" dt="2024-04-18T13:40:59.976" v="3508" actId="27803"/>
          <ac:spMkLst>
            <pc:docMk/>
            <pc:sldMk cId="767519772" sldId="268"/>
            <ac:spMk id="9089" creationId="{26C1DF9E-BF27-B9DF-F8C5-67DE5E74E5D9}"/>
          </ac:spMkLst>
        </pc:spChg>
        <pc:spChg chg="mod">
          <ac:chgData name="One Skill" userId="8d49c830ac36a521" providerId="LiveId" clId="{EA354719-4A8A-47E8-A6A4-79A949610386}" dt="2024-04-18T13:40:59.976" v="3508" actId="27803"/>
          <ac:spMkLst>
            <pc:docMk/>
            <pc:sldMk cId="767519772" sldId="268"/>
            <ac:spMk id="9090" creationId="{1EE5AC4D-CE9A-DB22-7C31-07A2FAE66D5A}"/>
          </ac:spMkLst>
        </pc:spChg>
        <pc:spChg chg="mod">
          <ac:chgData name="One Skill" userId="8d49c830ac36a521" providerId="LiveId" clId="{EA354719-4A8A-47E8-A6A4-79A949610386}" dt="2024-04-18T13:40:59.976" v="3508" actId="27803"/>
          <ac:spMkLst>
            <pc:docMk/>
            <pc:sldMk cId="767519772" sldId="268"/>
            <ac:spMk id="9091" creationId="{55E23317-0135-3D86-6BA3-2E2BFCE6BEA2}"/>
          </ac:spMkLst>
        </pc:spChg>
        <pc:spChg chg="mod">
          <ac:chgData name="One Skill" userId="8d49c830ac36a521" providerId="LiveId" clId="{EA354719-4A8A-47E8-A6A4-79A949610386}" dt="2024-04-18T13:40:59.976" v="3508" actId="27803"/>
          <ac:spMkLst>
            <pc:docMk/>
            <pc:sldMk cId="767519772" sldId="268"/>
            <ac:spMk id="9092" creationId="{4F414CFD-DAD2-C2F5-D90C-6BD09EBB3424}"/>
          </ac:spMkLst>
        </pc:spChg>
        <pc:spChg chg="mod">
          <ac:chgData name="One Skill" userId="8d49c830ac36a521" providerId="LiveId" clId="{EA354719-4A8A-47E8-A6A4-79A949610386}" dt="2024-04-18T13:40:59.976" v="3508" actId="27803"/>
          <ac:spMkLst>
            <pc:docMk/>
            <pc:sldMk cId="767519772" sldId="268"/>
            <ac:spMk id="9093" creationId="{515985AD-C412-598B-7E8E-5615D2CEE27A}"/>
          </ac:spMkLst>
        </pc:spChg>
        <pc:spChg chg="mod">
          <ac:chgData name="One Skill" userId="8d49c830ac36a521" providerId="LiveId" clId="{EA354719-4A8A-47E8-A6A4-79A949610386}" dt="2024-04-18T13:40:59.976" v="3508" actId="27803"/>
          <ac:spMkLst>
            <pc:docMk/>
            <pc:sldMk cId="767519772" sldId="268"/>
            <ac:spMk id="9094" creationId="{5F108769-7A83-73D8-A21D-49A8536A9999}"/>
          </ac:spMkLst>
        </pc:spChg>
        <pc:spChg chg="mod">
          <ac:chgData name="One Skill" userId="8d49c830ac36a521" providerId="LiveId" clId="{EA354719-4A8A-47E8-A6A4-79A949610386}" dt="2024-04-18T13:40:59.976" v="3508" actId="27803"/>
          <ac:spMkLst>
            <pc:docMk/>
            <pc:sldMk cId="767519772" sldId="268"/>
            <ac:spMk id="9095" creationId="{531F7D13-B394-C0B0-20AF-275DC79B0BB7}"/>
          </ac:spMkLst>
        </pc:spChg>
        <pc:spChg chg="mod">
          <ac:chgData name="One Skill" userId="8d49c830ac36a521" providerId="LiveId" clId="{EA354719-4A8A-47E8-A6A4-79A949610386}" dt="2024-04-18T13:40:59.976" v="3508" actId="27803"/>
          <ac:spMkLst>
            <pc:docMk/>
            <pc:sldMk cId="767519772" sldId="268"/>
            <ac:spMk id="9096" creationId="{9DF0F951-5D8C-7AE6-5F58-8EC6BC7FE29C}"/>
          </ac:spMkLst>
        </pc:spChg>
        <pc:spChg chg="mod">
          <ac:chgData name="One Skill" userId="8d49c830ac36a521" providerId="LiveId" clId="{EA354719-4A8A-47E8-A6A4-79A949610386}" dt="2024-04-18T13:40:59.976" v="3508" actId="27803"/>
          <ac:spMkLst>
            <pc:docMk/>
            <pc:sldMk cId="767519772" sldId="268"/>
            <ac:spMk id="9097" creationId="{383C0851-70FA-BE04-6EB9-D7413AD1F568}"/>
          </ac:spMkLst>
        </pc:spChg>
        <pc:spChg chg="mod">
          <ac:chgData name="One Skill" userId="8d49c830ac36a521" providerId="LiveId" clId="{EA354719-4A8A-47E8-A6A4-79A949610386}" dt="2024-04-18T13:40:59.976" v="3508" actId="27803"/>
          <ac:spMkLst>
            <pc:docMk/>
            <pc:sldMk cId="767519772" sldId="268"/>
            <ac:spMk id="9098" creationId="{E7C4D38F-907C-B7C9-DA2B-379971318B1D}"/>
          </ac:spMkLst>
        </pc:spChg>
        <pc:spChg chg="mod">
          <ac:chgData name="One Skill" userId="8d49c830ac36a521" providerId="LiveId" clId="{EA354719-4A8A-47E8-A6A4-79A949610386}" dt="2024-04-18T13:40:59.976" v="3508" actId="27803"/>
          <ac:spMkLst>
            <pc:docMk/>
            <pc:sldMk cId="767519772" sldId="268"/>
            <ac:spMk id="9099" creationId="{D8D50ED5-7C03-3E98-6E0C-64A301B7DC2B}"/>
          </ac:spMkLst>
        </pc:spChg>
        <pc:spChg chg="mod">
          <ac:chgData name="One Skill" userId="8d49c830ac36a521" providerId="LiveId" clId="{EA354719-4A8A-47E8-A6A4-79A949610386}" dt="2024-04-18T13:40:59.976" v="3508" actId="27803"/>
          <ac:spMkLst>
            <pc:docMk/>
            <pc:sldMk cId="767519772" sldId="268"/>
            <ac:spMk id="9100" creationId="{BEFC7A95-13F7-988C-4D9C-82A7CF4FCEC0}"/>
          </ac:spMkLst>
        </pc:spChg>
        <pc:spChg chg="mod">
          <ac:chgData name="One Skill" userId="8d49c830ac36a521" providerId="LiveId" clId="{EA354719-4A8A-47E8-A6A4-79A949610386}" dt="2024-04-18T13:40:59.976" v="3508" actId="27803"/>
          <ac:spMkLst>
            <pc:docMk/>
            <pc:sldMk cId="767519772" sldId="268"/>
            <ac:spMk id="9101" creationId="{9FFFD09B-D8B0-BEEE-936B-CD4DEDB3DCD8}"/>
          </ac:spMkLst>
        </pc:spChg>
        <pc:spChg chg="mod">
          <ac:chgData name="One Skill" userId="8d49c830ac36a521" providerId="LiveId" clId="{EA354719-4A8A-47E8-A6A4-79A949610386}" dt="2024-04-18T13:40:59.976" v="3508" actId="27803"/>
          <ac:spMkLst>
            <pc:docMk/>
            <pc:sldMk cId="767519772" sldId="268"/>
            <ac:spMk id="9102" creationId="{D619CF3C-EACA-DCE9-05B3-51C677ECC920}"/>
          </ac:spMkLst>
        </pc:spChg>
        <pc:spChg chg="mod">
          <ac:chgData name="One Skill" userId="8d49c830ac36a521" providerId="LiveId" clId="{EA354719-4A8A-47E8-A6A4-79A949610386}" dt="2024-04-18T13:40:59.976" v="3508" actId="27803"/>
          <ac:spMkLst>
            <pc:docMk/>
            <pc:sldMk cId="767519772" sldId="268"/>
            <ac:spMk id="9103" creationId="{990F4BF7-E845-F051-5561-770E5AE332A9}"/>
          </ac:spMkLst>
        </pc:spChg>
        <pc:spChg chg="mod">
          <ac:chgData name="One Skill" userId="8d49c830ac36a521" providerId="LiveId" clId="{EA354719-4A8A-47E8-A6A4-79A949610386}" dt="2024-04-18T13:40:59.976" v="3508" actId="27803"/>
          <ac:spMkLst>
            <pc:docMk/>
            <pc:sldMk cId="767519772" sldId="268"/>
            <ac:spMk id="9104" creationId="{FC7CE0F2-69CE-617E-603F-A32916BC49EA}"/>
          </ac:spMkLst>
        </pc:spChg>
        <pc:spChg chg="mod">
          <ac:chgData name="One Skill" userId="8d49c830ac36a521" providerId="LiveId" clId="{EA354719-4A8A-47E8-A6A4-79A949610386}" dt="2024-04-18T13:40:59.976" v="3508" actId="27803"/>
          <ac:spMkLst>
            <pc:docMk/>
            <pc:sldMk cId="767519772" sldId="268"/>
            <ac:spMk id="9105" creationId="{70FB30C6-6AE7-DD6C-3009-AFDF6A584C4D}"/>
          </ac:spMkLst>
        </pc:spChg>
        <pc:spChg chg="mod">
          <ac:chgData name="One Skill" userId="8d49c830ac36a521" providerId="LiveId" clId="{EA354719-4A8A-47E8-A6A4-79A949610386}" dt="2024-04-18T13:40:59.976" v="3508" actId="27803"/>
          <ac:spMkLst>
            <pc:docMk/>
            <pc:sldMk cId="767519772" sldId="268"/>
            <ac:spMk id="9106" creationId="{60CFF1BE-00D0-2D30-1D12-55D5CFEF5A35}"/>
          </ac:spMkLst>
        </pc:spChg>
        <pc:spChg chg="mod">
          <ac:chgData name="One Skill" userId="8d49c830ac36a521" providerId="LiveId" clId="{EA354719-4A8A-47E8-A6A4-79A949610386}" dt="2024-04-18T13:40:59.976" v="3508" actId="27803"/>
          <ac:spMkLst>
            <pc:docMk/>
            <pc:sldMk cId="767519772" sldId="268"/>
            <ac:spMk id="9107" creationId="{BBD0AA0B-909C-6EBC-2313-0D518677DC40}"/>
          </ac:spMkLst>
        </pc:spChg>
        <pc:spChg chg="mod">
          <ac:chgData name="One Skill" userId="8d49c830ac36a521" providerId="LiveId" clId="{EA354719-4A8A-47E8-A6A4-79A949610386}" dt="2024-04-18T13:40:59.976" v="3508" actId="27803"/>
          <ac:spMkLst>
            <pc:docMk/>
            <pc:sldMk cId="767519772" sldId="268"/>
            <ac:spMk id="9108" creationId="{167B0543-50C5-FDBC-438B-A851B45883FE}"/>
          </ac:spMkLst>
        </pc:spChg>
        <pc:spChg chg="mod">
          <ac:chgData name="One Skill" userId="8d49c830ac36a521" providerId="LiveId" clId="{EA354719-4A8A-47E8-A6A4-79A949610386}" dt="2024-04-18T13:40:59.976" v="3508" actId="27803"/>
          <ac:spMkLst>
            <pc:docMk/>
            <pc:sldMk cId="767519772" sldId="268"/>
            <ac:spMk id="9109" creationId="{1C3EC5FE-B9AE-29F1-4FD2-D8D9B25EA06E}"/>
          </ac:spMkLst>
        </pc:spChg>
        <pc:spChg chg="mod">
          <ac:chgData name="One Skill" userId="8d49c830ac36a521" providerId="LiveId" clId="{EA354719-4A8A-47E8-A6A4-79A949610386}" dt="2024-04-18T13:40:59.976" v="3508" actId="27803"/>
          <ac:spMkLst>
            <pc:docMk/>
            <pc:sldMk cId="767519772" sldId="268"/>
            <ac:spMk id="9110" creationId="{845FFA6A-5882-AF09-4FDE-FA4C702EDB5E}"/>
          </ac:spMkLst>
        </pc:spChg>
        <pc:spChg chg="mod">
          <ac:chgData name="One Skill" userId="8d49c830ac36a521" providerId="LiveId" clId="{EA354719-4A8A-47E8-A6A4-79A949610386}" dt="2024-04-18T13:40:59.976" v="3508" actId="27803"/>
          <ac:spMkLst>
            <pc:docMk/>
            <pc:sldMk cId="767519772" sldId="268"/>
            <ac:spMk id="9111" creationId="{4B9D96F1-9899-5A38-4DBE-32014B039933}"/>
          </ac:spMkLst>
        </pc:spChg>
        <pc:spChg chg="mod">
          <ac:chgData name="One Skill" userId="8d49c830ac36a521" providerId="LiveId" clId="{EA354719-4A8A-47E8-A6A4-79A949610386}" dt="2024-04-18T13:40:59.976" v="3508" actId="27803"/>
          <ac:spMkLst>
            <pc:docMk/>
            <pc:sldMk cId="767519772" sldId="268"/>
            <ac:spMk id="9112" creationId="{82651942-BE11-F59D-471C-2AC8EC21D240}"/>
          </ac:spMkLst>
        </pc:spChg>
        <pc:spChg chg="mod">
          <ac:chgData name="One Skill" userId="8d49c830ac36a521" providerId="LiveId" clId="{EA354719-4A8A-47E8-A6A4-79A949610386}" dt="2024-04-18T13:40:59.976" v="3508" actId="27803"/>
          <ac:spMkLst>
            <pc:docMk/>
            <pc:sldMk cId="767519772" sldId="268"/>
            <ac:spMk id="9113" creationId="{7F33FAF0-46C0-AD84-1EE2-CDF3C14B9BD5}"/>
          </ac:spMkLst>
        </pc:spChg>
        <pc:spChg chg="mod">
          <ac:chgData name="One Skill" userId="8d49c830ac36a521" providerId="LiveId" clId="{EA354719-4A8A-47E8-A6A4-79A949610386}" dt="2024-04-18T13:40:59.976" v="3508" actId="27803"/>
          <ac:spMkLst>
            <pc:docMk/>
            <pc:sldMk cId="767519772" sldId="268"/>
            <ac:spMk id="9114" creationId="{A50C1ECA-FCDB-584B-251B-16818957652E}"/>
          </ac:spMkLst>
        </pc:spChg>
        <pc:spChg chg="mod">
          <ac:chgData name="One Skill" userId="8d49c830ac36a521" providerId="LiveId" clId="{EA354719-4A8A-47E8-A6A4-79A949610386}" dt="2024-04-18T13:40:59.976" v="3508" actId="27803"/>
          <ac:spMkLst>
            <pc:docMk/>
            <pc:sldMk cId="767519772" sldId="268"/>
            <ac:spMk id="9115" creationId="{6E77F4A7-2323-F6EB-7168-DB7330C4D34C}"/>
          </ac:spMkLst>
        </pc:spChg>
        <pc:spChg chg="mod">
          <ac:chgData name="One Skill" userId="8d49c830ac36a521" providerId="LiveId" clId="{EA354719-4A8A-47E8-A6A4-79A949610386}" dt="2024-04-18T13:40:59.976" v="3508" actId="27803"/>
          <ac:spMkLst>
            <pc:docMk/>
            <pc:sldMk cId="767519772" sldId="268"/>
            <ac:spMk id="9116" creationId="{2E529282-9CF6-5649-A057-CE49EC549F18}"/>
          </ac:spMkLst>
        </pc:spChg>
        <pc:spChg chg="mod">
          <ac:chgData name="One Skill" userId="8d49c830ac36a521" providerId="LiveId" clId="{EA354719-4A8A-47E8-A6A4-79A949610386}" dt="2024-04-18T13:40:59.976" v="3508" actId="27803"/>
          <ac:spMkLst>
            <pc:docMk/>
            <pc:sldMk cId="767519772" sldId="268"/>
            <ac:spMk id="9117" creationId="{CCFB8E64-755D-AF7E-3354-52FB4EEB85F9}"/>
          </ac:spMkLst>
        </pc:spChg>
        <pc:spChg chg="mod">
          <ac:chgData name="One Skill" userId="8d49c830ac36a521" providerId="LiveId" clId="{EA354719-4A8A-47E8-A6A4-79A949610386}" dt="2024-04-18T13:40:59.976" v="3508" actId="27803"/>
          <ac:spMkLst>
            <pc:docMk/>
            <pc:sldMk cId="767519772" sldId="268"/>
            <ac:spMk id="9118" creationId="{C8C925D4-0BF9-F272-987F-0FCDC35D8671}"/>
          </ac:spMkLst>
        </pc:spChg>
        <pc:spChg chg="mod">
          <ac:chgData name="One Skill" userId="8d49c830ac36a521" providerId="LiveId" clId="{EA354719-4A8A-47E8-A6A4-79A949610386}" dt="2024-04-18T13:40:59.976" v="3508" actId="27803"/>
          <ac:spMkLst>
            <pc:docMk/>
            <pc:sldMk cId="767519772" sldId="268"/>
            <ac:spMk id="9119" creationId="{7C6C0669-0EBB-F062-A101-88771BD4EFF6}"/>
          </ac:spMkLst>
        </pc:spChg>
        <pc:spChg chg="mod">
          <ac:chgData name="One Skill" userId="8d49c830ac36a521" providerId="LiveId" clId="{EA354719-4A8A-47E8-A6A4-79A949610386}" dt="2024-04-18T13:40:59.976" v="3508" actId="27803"/>
          <ac:spMkLst>
            <pc:docMk/>
            <pc:sldMk cId="767519772" sldId="268"/>
            <ac:spMk id="9120" creationId="{7D1E473B-2318-62FF-BD27-187C93DF308B}"/>
          </ac:spMkLst>
        </pc:spChg>
        <pc:spChg chg="mod">
          <ac:chgData name="One Skill" userId="8d49c830ac36a521" providerId="LiveId" clId="{EA354719-4A8A-47E8-A6A4-79A949610386}" dt="2024-04-18T13:40:59.976" v="3508" actId="27803"/>
          <ac:spMkLst>
            <pc:docMk/>
            <pc:sldMk cId="767519772" sldId="268"/>
            <ac:spMk id="9121" creationId="{0FE1BE11-DB22-4116-0A31-133B859B0B98}"/>
          </ac:spMkLst>
        </pc:spChg>
        <pc:spChg chg="mod">
          <ac:chgData name="One Skill" userId="8d49c830ac36a521" providerId="LiveId" clId="{EA354719-4A8A-47E8-A6A4-79A949610386}" dt="2024-04-18T13:40:59.976" v="3508" actId="27803"/>
          <ac:spMkLst>
            <pc:docMk/>
            <pc:sldMk cId="767519772" sldId="268"/>
            <ac:spMk id="9122" creationId="{38114163-372F-0B0A-19AD-DCACB41FE034}"/>
          </ac:spMkLst>
        </pc:spChg>
        <pc:spChg chg="mod">
          <ac:chgData name="One Skill" userId="8d49c830ac36a521" providerId="LiveId" clId="{EA354719-4A8A-47E8-A6A4-79A949610386}" dt="2024-04-18T13:40:59.976" v="3508" actId="27803"/>
          <ac:spMkLst>
            <pc:docMk/>
            <pc:sldMk cId="767519772" sldId="268"/>
            <ac:spMk id="9123" creationId="{E5A19785-785E-9B02-7577-5033445E243C}"/>
          </ac:spMkLst>
        </pc:spChg>
        <pc:spChg chg="mod">
          <ac:chgData name="One Skill" userId="8d49c830ac36a521" providerId="LiveId" clId="{EA354719-4A8A-47E8-A6A4-79A949610386}" dt="2024-04-18T13:40:59.976" v="3508" actId="27803"/>
          <ac:spMkLst>
            <pc:docMk/>
            <pc:sldMk cId="767519772" sldId="268"/>
            <ac:spMk id="9124" creationId="{3FF19AAC-3F3B-2783-8FF5-65F0CB248040}"/>
          </ac:spMkLst>
        </pc:spChg>
        <pc:spChg chg="mod">
          <ac:chgData name="One Skill" userId="8d49c830ac36a521" providerId="LiveId" clId="{EA354719-4A8A-47E8-A6A4-79A949610386}" dt="2024-04-18T13:40:59.976" v="3508" actId="27803"/>
          <ac:spMkLst>
            <pc:docMk/>
            <pc:sldMk cId="767519772" sldId="268"/>
            <ac:spMk id="9125" creationId="{8DA2A075-DEA7-880B-925A-FF147D3B4B81}"/>
          </ac:spMkLst>
        </pc:spChg>
        <pc:spChg chg="mod">
          <ac:chgData name="One Skill" userId="8d49c830ac36a521" providerId="LiveId" clId="{EA354719-4A8A-47E8-A6A4-79A949610386}" dt="2024-04-18T13:40:59.976" v="3508" actId="27803"/>
          <ac:spMkLst>
            <pc:docMk/>
            <pc:sldMk cId="767519772" sldId="268"/>
            <ac:spMk id="9126" creationId="{6192146E-5844-DCC4-F064-E2135ACEA182}"/>
          </ac:spMkLst>
        </pc:spChg>
        <pc:spChg chg="mod">
          <ac:chgData name="One Skill" userId="8d49c830ac36a521" providerId="LiveId" clId="{EA354719-4A8A-47E8-A6A4-79A949610386}" dt="2024-04-18T13:40:59.976" v="3508" actId="27803"/>
          <ac:spMkLst>
            <pc:docMk/>
            <pc:sldMk cId="767519772" sldId="268"/>
            <ac:spMk id="9127" creationId="{7670E790-CACD-755D-E19C-FB04A4F27FA9}"/>
          </ac:spMkLst>
        </pc:spChg>
        <pc:spChg chg="mod">
          <ac:chgData name="One Skill" userId="8d49c830ac36a521" providerId="LiveId" clId="{EA354719-4A8A-47E8-A6A4-79A949610386}" dt="2024-04-18T13:40:59.976" v="3508" actId="27803"/>
          <ac:spMkLst>
            <pc:docMk/>
            <pc:sldMk cId="767519772" sldId="268"/>
            <ac:spMk id="9128" creationId="{3B7C07EF-7045-4A2B-2445-BC651858B790}"/>
          </ac:spMkLst>
        </pc:spChg>
        <pc:spChg chg="mod">
          <ac:chgData name="One Skill" userId="8d49c830ac36a521" providerId="LiveId" clId="{EA354719-4A8A-47E8-A6A4-79A949610386}" dt="2024-04-18T13:40:59.976" v="3508" actId="27803"/>
          <ac:spMkLst>
            <pc:docMk/>
            <pc:sldMk cId="767519772" sldId="268"/>
            <ac:spMk id="9129" creationId="{78CDD9B7-96C7-C5E0-B788-9F47E5687D8B}"/>
          </ac:spMkLst>
        </pc:spChg>
        <pc:spChg chg="mod">
          <ac:chgData name="One Skill" userId="8d49c830ac36a521" providerId="LiveId" clId="{EA354719-4A8A-47E8-A6A4-79A949610386}" dt="2024-04-18T13:40:59.976" v="3508" actId="27803"/>
          <ac:spMkLst>
            <pc:docMk/>
            <pc:sldMk cId="767519772" sldId="268"/>
            <ac:spMk id="9130" creationId="{CD25A9EF-C167-A519-030C-56B214950205}"/>
          </ac:spMkLst>
        </pc:spChg>
        <pc:spChg chg="mod">
          <ac:chgData name="One Skill" userId="8d49c830ac36a521" providerId="LiveId" clId="{EA354719-4A8A-47E8-A6A4-79A949610386}" dt="2024-04-18T13:40:59.976" v="3508" actId="27803"/>
          <ac:spMkLst>
            <pc:docMk/>
            <pc:sldMk cId="767519772" sldId="268"/>
            <ac:spMk id="9131" creationId="{7542C6B8-89F0-8782-4276-B88304431EF9}"/>
          </ac:spMkLst>
        </pc:spChg>
        <pc:spChg chg="mod">
          <ac:chgData name="One Skill" userId="8d49c830ac36a521" providerId="LiveId" clId="{EA354719-4A8A-47E8-A6A4-79A949610386}" dt="2024-04-18T13:40:59.976" v="3508" actId="27803"/>
          <ac:spMkLst>
            <pc:docMk/>
            <pc:sldMk cId="767519772" sldId="268"/>
            <ac:spMk id="9132" creationId="{92CA9989-4D5D-0F9F-0EE4-CA759E14C23B}"/>
          </ac:spMkLst>
        </pc:spChg>
        <pc:spChg chg="mod">
          <ac:chgData name="One Skill" userId="8d49c830ac36a521" providerId="LiveId" clId="{EA354719-4A8A-47E8-A6A4-79A949610386}" dt="2024-04-18T13:40:59.976" v="3508" actId="27803"/>
          <ac:spMkLst>
            <pc:docMk/>
            <pc:sldMk cId="767519772" sldId="268"/>
            <ac:spMk id="9133" creationId="{6823D7DA-731D-A525-EDA5-7AAC38FAC02C}"/>
          </ac:spMkLst>
        </pc:spChg>
        <pc:spChg chg="mod">
          <ac:chgData name="One Skill" userId="8d49c830ac36a521" providerId="LiveId" clId="{EA354719-4A8A-47E8-A6A4-79A949610386}" dt="2024-04-18T13:40:59.976" v="3508" actId="27803"/>
          <ac:spMkLst>
            <pc:docMk/>
            <pc:sldMk cId="767519772" sldId="268"/>
            <ac:spMk id="9134" creationId="{D2942E7B-8CDB-3C7F-2EDE-7BB97E28F1EC}"/>
          </ac:spMkLst>
        </pc:spChg>
        <pc:spChg chg="mod">
          <ac:chgData name="One Skill" userId="8d49c830ac36a521" providerId="LiveId" clId="{EA354719-4A8A-47E8-A6A4-79A949610386}" dt="2024-04-18T13:40:59.976" v="3508" actId="27803"/>
          <ac:spMkLst>
            <pc:docMk/>
            <pc:sldMk cId="767519772" sldId="268"/>
            <ac:spMk id="9135" creationId="{65DB6477-842E-DD6D-EF27-E2339303A62E}"/>
          </ac:spMkLst>
        </pc:spChg>
        <pc:spChg chg="mod">
          <ac:chgData name="One Skill" userId="8d49c830ac36a521" providerId="LiveId" clId="{EA354719-4A8A-47E8-A6A4-79A949610386}" dt="2024-04-18T13:40:59.976" v="3508" actId="27803"/>
          <ac:spMkLst>
            <pc:docMk/>
            <pc:sldMk cId="767519772" sldId="268"/>
            <ac:spMk id="9136" creationId="{A3D2DD3C-C115-F136-CBE2-46D4418217CB}"/>
          </ac:spMkLst>
        </pc:spChg>
        <pc:spChg chg="mod">
          <ac:chgData name="One Skill" userId="8d49c830ac36a521" providerId="LiveId" clId="{EA354719-4A8A-47E8-A6A4-79A949610386}" dt="2024-04-18T13:40:59.976" v="3508" actId="27803"/>
          <ac:spMkLst>
            <pc:docMk/>
            <pc:sldMk cId="767519772" sldId="268"/>
            <ac:spMk id="9137" creationId="{5583B602-995B-FA7D-C739-4030E62F8867}"/>
          </ac:spMkLst>
        </pc:spChg>
        <pc:spChg chg="mod">
          <ac:chgData name="One Skill" userId="8d49c830ac36a521" providerId="LiveId" clId="{EA354719-4A8A-47E8-A6A4-79A949610386}" dt="2024-04-18T13:40:59.976" v="3508" actId="27803"/>
          <ac:spMkLst>
            <pc:docMk/>
            <pc:sldMk cId="767519772" sldId="268"/>
            <ac:spMk id="9138" creationId="{AB19A044-74E1-A162-410B-D65374EF5243}"/>
          </ac:spMkLst>
        </pc:spChg>
        <pc:spChg chg="mod">
          <ac:chgData name="One Skill" userId="8d49c830ac36a521" providerId="LiveId" clId="{EA354719-4A8A-47E8-A6A4-79A949610386}" dt="2024-04-18T13:40:59.976" v="3508" actId="27803"/>
          <ac:spMkLst>
            <pc:docMk/>
            <pc:sldMk cId="767519772" sldId="268"/>
            <ac:spMk id="9139" creationId="{7AF17D51-8D87-51C0-6D6F-A7EADA8E349F}"/>
          </ac:spMkLst>
        </pc:spChg>
        <pc:spChg chg="mod">
          <ac:chgData name="One Skill" userId="8d49c830ac36a521" providerId="LiveId" clId="{EA354719-4A8A-47E8-A6A4-79A949610386}" dt="2024-04-18T13:40:59.976" v="3508" actId="27803"/>
          <ac:spMkLst>
            <pc:docMk/>
            <pc:sldMk cId="767519772" sldId="268"/>
            <ac:spMk id="9140" creationId="{FAE3464A-4845-7D9F-FF56-AF566A45D4A8}"/>
          </ac:spMkLst>
        </pc:spChg>
        <pc:spChg chg="mod">
          <ac:chgData name="One Skill" userId="8d49c830ac36a521" providerId="LiveId" clId="{EA354719-4A8A-47E8-A6A4-79A949610386}" dt="2024-04-18T13:40:59.976" v="3508" actId="27803"/>
          <ac:spMkLst>
            <pc:docMk/>
            <pc:sldMk cId="767519772" sldId="268"/>
            <ac:spMk id="9141" creationId="{24B2433C-724A-23E9-E111-0DF584F06A58}"/>
          </ac:spMkLst>
        </pc:spChg>
        <pc:spChg chg="mod">
          <ac:chgData name="One Skill" userId="8d49c830ac36a521" providerId="LiveId" clId="{EA354719-4A8A-47E8-A6A4-79A949610386}" dt="2024-04-18T13:40:59.976" v="3508" actId="27803"/>
          <ac:spMkLst>
            <pc:docMk/>
            <pc:sldMk cId="767519772" sldId="268"/>
            <ac:spMk id="9142" creationId="{B33FF42C-C9E9-6BAE-110E-4BDA8B747C82}"/>
          </ac:spMkLst>
        </pc:spChg>
        <pc:spChg chg="mod">
          <ac:chgData name="One Skill" userId="8d49c830ac36a521" providerId="LiveId" clId="{EA354719-4A8A-47E8-A6A4-79A949610386}" dt="2024-04-18T13:40:59.976" v="3508" actId="27803"/>
          <ac:spMkLst>
            <pc:docMk/>
            <pc:sldMk cId="767519772" sldId="268"/>
            <ac:spMk id="9143" creationId="{5F498E65-F5D9-82F2-9540-323A42DA34C2}"/>
          </ac:spMkLst>
        </pc:spChg>
        <pc:spChg chg="mod">
          <ac:chgData name="One Skill" userId="8d49c830ac36a521" providerId="LiveId" clId="{EA354719-4A8A-47E8-A6A4-79A949610386}" dt="2024-04-18T13:40:59.976" v="3508" actId="27803"/>
          <ac:spMkLst>
            <pc:docMk/>
            <pc:sldMk cId="767519772" sldId="268"/>
            <ac:spMk id="9144" creationId="{8BD9535B-97B2-5488-435B-355B96B457F5}"/>
          </ac:spMkLst>
        </pc:spChg>
        <pc:spChg chg="mod">
          <ac:chgData name="One Skill" userId="8d49c830ac36a521" providerId="LiveId" clId="{EA354719-4A8A-47E8-A6A4-79A949610386}" dt="2024-04-18T13:40:59.976" v="3508" actId="27803"/>
          <ac:spMkLst>
            <pc:docMk/>
            <pc:sldMk cId="767519772" sldId="268"/>
            <ac:spMk id="9145" creationId="{2CEC7763-9F85-C5A3-5F7F-7037D2402C68}"/>
          </ac:spMkLst>
        </pc:spChg>
        <pc:spChg chg="mod">
          <ac:chgData name="One Skill" userId="8d49c830ac36a521" providerId="LiveId" clId="{EA354719-4A8A-47E8-A6A4-79A949610386}" dt="2024-04-18T13:40:59.976" v="3508" actId="27803"/>
          <ac:spMkLst>
            <pc:docMk/>
            <pc:sldMk cId="767519772" sldId="268"/>
            <ac:spMk id="9146" creationId="{A7A05489-1A5A-60AC-5F6F-8D45DDFD39D2}"/>
          </ac:spMkLst>
        </pc:spChg>
        <pc:spChg chg="mod">
          <ac:chgData name="One Skill" userId="8d49c830ac36a521" providerId="LiveId" clId="{EA354719-4A8A-47E8-A6A4-79A949610386}" dt="2024-04-18T13:40:59.976" v="3508" actId="27803"/>
          <ac:spMkLst>
            <pc:docMk/>
            <pc:sldMk cId="767519772" sldId="268"/>
            <ac:spMk id="9147" creationId="{BB4D3902-7E12-F31C-F2DF-10BA3A03E04F}"/>
          </ac:spMkLst>
        </pc:spChg>
        <pc:spChg chg="mod">
          <ac:chgData name="One Skill" userId="8d49c830ac36a521" providerId="LiveId" clId="{EA354719-4A8A-47E8-A6A4-79A949610386}" dt="2024-04-18T13:40:59.976" v="3508" actId="27803"/>
          <ac:spMkLst>
            <pc:docMk/>
            <pc:sldMk cId="767519772" sldId="268"/>
            <ac:spMk id="9148" creationId="{21FE5852-D24F-F3A7-6825-EDF740F83C39}"/>
          </ac:spMkLst>
        </pc:spChg>
        <pc:spChg chg="mod">
          <ac:chgData name="One Skill" userId="8d49c830ac36a521" providerId="LiveId" clId="{EA354719-4A8A-47E8-A6A4-79A949610386}" dt="2024-04-18T13:40:59.976" v="3508" actId="27803"/>
          <ac:spMkLst>
            <pc:docMk/>
            <pc:sldMk cId="767519772" sldId="268"/>
            <ac:spMk id="9149" creationId="{667A062B-DCCA-36F3-C181-C00DA19D5044}"/>
          </ac:spMkLst>
        </pc:spChg>
        <pc:spChg chg="mod">
          <ac:chgData name="One Skill" userId="8d49c830ac36a521" providerId="LiveId" clId="{EA354719-4A8A-47E8-A6A4-79A949610386}" dt="2024-04-18T13:40:59.976" v="3508" actId="27803"/>
          <ac:spMkLst>
            <pc:docMk/>
            <pc:sldMk cId="767519772" sldId="268"/>
            <ac:spMk id="9150" creationId="{32DC45CF-7D0D-036F-C5E5-010D86E6386A}"/>
          </ac:spMkLst>
        </pc:spChg>
        <pc:spChg chg="mod">
          <ac:chgData name="One Skill" userId="8d49c830ac36a521" providerId="LiveId" clId="{EA354719-4A8A-47E8-A6A4-79A949610386}" dt="2024-04-18T13:40:59.976" v="3508" actId="27803"/>
          <ac:spMkLst>
            <pc:docMk/>
            <pc:sldMk cId="767519772" sldId="268"/>
            <ac:spMk id="9151" creationId="{F0DE4CB7-977B-37A5-880A-58F9A5E2DEDD}"/>
          </ac:spMkLst>
        </pc:spChg>
        <pc:spChg chg="mod">
          <ac:chgData name="One Skill" userId="8d49c830ac36a521" providerId="LiveId" clId="{EA354719-4A8A-47E8-A6A4-79A949610386}" dt="2024-04-18T13:40:59.976" v="3508" actId="27803"/>
          <ac:spMkLst>
            <pc:docMk/>
            <pc:sldMk cId="767519772" sldId="268"/>
            <ac:spMk id="9152" creationId="{B1D24C9E-9CC9-899F-240D-BAFD32BB1F28}"/>
          </ac:spMkLst>
        </pc:spChg>
        <pc:spChg chg="mod">
          <ac:chgData name="One Skill" userId="8d49c830ac36a521" providerId="LiveId" clId="{EA354719-4A8A-47E8-A6A4-79A949610386}" dt="2024-04-18T13:40:59.976" v="3508" actId="27803"/>
          <ac:spMkLst>
            <pc:docMk/>
            <pc:sldMk cId="767519772" sldId="268"/>
            <ac:spMk id="9153" creationId="{E72D7498-6764-4B87-A68C-1EE3F87E7D31}"/>
          </ac:spMkLst>
        </pc:spChg>
        <pc:spChg chg="mod">
          <ac:chgData name="One Skill" userId="8d49c830ac36a521" providerId="LiveId" clId="{EA354719-4A8A-47E8-A6A4-79A949610386}" dt="2024-04-18T13:40:59.976" v="3508" actId="27803"/>
          <ac:spMkLst>
            <pc:docMk/>
            <pc:sldMk cId="767519772" sldId="268"/>
            <ac:spMk id="9154" creationId="{FE68D200-1162-F742-E96D-D9B6689E38F7}"/>
          </ac:spMkLst>
        </pc:spChg>
        <pc:spChg chg="mod">
          <ac:chgData name="One Skill" userId="8d49c830ac36a521" providerId="LiveId" clId="{EA354719-4A8A-47E8-A6A4-79A949610386}" dt="2024-04-18T13:40:59.976" v="3508" actId="27803"/>
          <ac:spMkLst>
            <pc:docMk/>
            <pc:sldMk cId="767519772" sldId="268"/>
            <ac:spMk id="9155" creationId="{3175AD3A-D539-0980-EEF8-E9FD44A870D3}"/>
          </ac:spMkLst>
        </pc:spChg>
        <pc:spChg chg="mod">
          <ac:chgData name="One Skill" userId="8d49c830ac36a521" providerId="LiveId" clId="{EA354719-4A8A-47E8-A6A4-79A949610386}" dt="2024-04-18T13:40:59.976" v="3508" actId="27803"/>
          <ac:spMkLst>
            <pc:docMk/>
            <pc:sldMk cId="767519772" sldId="268"/>
            <ac:spMk id="9156" creationId="{FF352E30-72EF-ADF3-FA28-A483A8A5AF3B}"/>
          </ac:spMkLst>
        </pc:spChg>
        <pc:spChg chg="mod">
          <ac:chgData name="One Skill" userId="8d49c830ac36a521" providerId="LiveId" clId="{EA354719-4A8A-47E8-A6A4-79A949610386}" dt="2024-04-18T13:40:59.976" v="3508" actId="27803"/>
          <ac:spMkLst>
            <pc:docMk/>
            <pc:sldMk cId="767519772" sldId="268"/>
            <ac:spMk id="9157" creationId="{F14A03FC-3B6F-85C9-AA23-4FAB98A0E3A1}"/>
          </ac:spMkLst>
        </pc:spChg>
        <pc:spChg chg="mod">
          <ac:chgData name="One Skill" userId="8d49c830ac36a521" providerId="LiveId" clId="{EA354719-4A8A-47E8-A6A4-79A949610386}" dt="2024-04-18T13:40:59.976" v="3508" actId="27803"/>
          <ac:spMkLst>
            <pc:docMk/>
            <pc:sldMk cId="767519772" sldId="268"/>
            <ac:spMk id="9158" creationId="{BF0CCEF6-4FC2-27AB-9A24-1622A1E5878E}"/>
          </ac:spMkLst>
        </pc:spChg>
        <pc:spChg chg="mod">
          <ac:chgData name="One Skill" userId="8d49c830ac36a521" providerId="LiveId" clId="{EA354719-4A8A-47E8-A6A4-79A949610386}" dt="2024-04-18T13:40:59.976" v="3508" actId="27803"/>
          <ac:spMkLst>
            <pc:docMk/>
            <pc:sldMk cId="767519772" sldId="268"/>
            <ac:spMk id="9159" creationId="{5A5FB2C0-58C8-3EB7-2ED0-532CFAF7EE67}"/>
          </ac:spMkLst>
        </pc:spChg>
        <pc:spChg chg="mod">
          <ac:chgData name="One Skill" userId="8d49c830ac36a521" providerId="LiveId" clId="{EA354719-4A8A-47E8-A6A4-79A949610386}" dt="2024-04-18T13:40:59.976" v="3508" actId="27803"/>
          <ac:spMkLst>
            <pc:docMk/>
            <pc:sldMk cId="767519772" sldId="268"/>
            <ac:spMk id="9160" creationId="{A6D3C27C-59DA-C519-C53E-598A0DAA66BB}"/>
          </ac:spMkLst>
        </pc:spChg>
        <pc:spChg chg="mod">
          <ac:chgData name="One Skill" userId="8d49c830ac36a521" providerId="LiveId" clId="{EA354719-4A8A-47E8-A6A4-79A949610386}" dt="2024-04-18T13:40:59.976" v="3508" actId="27803"/>
          <ac:spMkLst>
            <pc:docMk/>
            <pc:sldMk cId="767519772" sldId="268"/>
            <ac:spMk id="9161" creationId="{F0BE20F3-9DC7-8240-3B85-9D70E01C6FD4}"/>
          </ac:spMkLst>
        </pc:spChg>
        <pc:spChg chg="mod">
          <ac:chgData name="One Skill" userId="8d49c830ac36a521" providerId="LiveId" clId="{EA354719-4A8A-47E8-A6A4-79A949610386}" dt="2024-04-18T13:40:59.976" v="3508" actId="27803"/>
          <ac:spMkLst>
            <pc:docMk/>
            <pc:sldMk cId="767519772" sldId="268"/>
            <ac:spMk id="9162" creationId="{4B16BF0D-9CB6-0CCD-161E-8AA632DE8FF8}"/>
          </ac:spMkLst>
        </pc:spChg>
        <pc:spChg chg="mod">
          <ac:chgData name="One Skill" userId="8d49c830ac36a521" providerId="LiveId" clId="{EA354719-4A8A-47E8-A6A4-79A949610386}" dt="2024-04-18T13:40:59.976" v="3508" actId="27803"/>
          <ac:spMkLst>
            <pc:docMk/>
            <pc:sldMk cId="767519772" sldId="268"/>
            <ac:spMk id="9163" creationId="{98C87412-AD1D-5F93-748C-5AC02787AED9}"/>
          </ac:spMkLst>
        </pc:spChg>
        <pc:spChg chg="mod">
          <ac:chgData name="One Skill" userId="8d49c830ac36a521" providerId="LiveId" clId="{EA354719-4A8A-47E8-A6A4-79A949610386}" dt="2024-04-18T13:40:59.976" v="3508" actId="27803"/>
          <ac:spMkLst>
            <pc:docMk/>
            <pc:sldMk cId="767519772" sldId="268"/>
            <ac:spMk id="9164" creationId="{13F37FC5-1F9C-82C2-8979-DB6487ACC89C}"/>
          </ac:spMkLst>
        </pc:spChg>
        <pc:spChg chg="mod">
          <ac:chgData name="One Skill" userId="8d49c830ac36a521" providerId="LiveId" clId="{EA354719-4A8A-47E8-A6A4-79A949610386}" dt="2024-04-18T13:40:59.976" v="3508" actId="27803"/>
          <ac:spMkLst>
            <pc:docMk/>
            <pc:sldMk cId="767519772" sldId="268"/>
            <ac:spMk id="9165" creationId="{F4DF1A99-2C5F-4ABB-32A9-BFCEF344677A}"/>
          </ac:spMkLst>
        </pc:spChg>
        <pc:spChg chg="mod">
          <ac:chgData name="One Skill" userId="8d49c830ac36a521" providerId="LiveId" clId="{EA354719-4A8A-47E8-A6A4-79A949610386}" dt="2024-04-18T13:40:59.976" v="3508" actId="27803"/>
          <ac:spMkLst>
            <pc:docMk/>
            <pc:sldMk cId="767519772" sldId="268"/>
            <ac:spMk id="9166" creationId="{65129712-D000-E66D-7E65-1E0A0E7C39D1}"/>
          </ac:spMkLst>
        </pc:spChg>
        <pc:spChg chg="mod">
          <ac:chgData name="One Skill" userId="8d49c830ac36a521" providerId="LiveId" clId="{EA354719-4A8A-47E8-A6A4-79A949610386}" dt="2024-04-18T13:40:59.976" v="3508" actId="27803"/>
          <ac:spMkLst>
            <pc:docMk/>
            <pc:sldMk cId="767519772" sldId="268"/>
            <ac:spMk id="9167" creationId="{0933C9AA-7EFB-14A6-2523-226682B78E99}"/>
          </ac:spMkLst>
        </pc:spChg>
        <pc:spChg chg="mod">
          <ac:chgData name="One Skill" userId="8d49c830ac36a521" providerId="LiveId" clId="{EA354719-4A8A-47E8-A6A4-79A949610386}" dt="2024-04-18T13:40:59.976" v="3508" actId="27803"/>
          <ac:spMkLst>
            <pc:docMk/>
            <pc:sldMk cId="767519772" sldId="268"/>
            <ac:spMk id="9168" creationId="{5F4F272B-40C4-8A4C-8860-03CB55EFF968}"/>
          </ac:spMkLst>
        </pc:spChg>
        <pc:spChg chg="mod">
          <ac:chgData name="One Skill" userId="8d49c830ac36a521" providerId="LiveId" clId="{EA354719-4A8A-47E8-A6A4-79A949610386}" dt="2024-04-18T13:40:59.976" v="3508" actId="27803"/>
          <ac:spMkLst>
            <pc:docMk/>
            <pc:sldMk cId="767519772" sldId="268"/>
            <ac:spMk id="9169" creationId="{9E3DBD95-5FF8-7AB4-E7CC-F514379FBC36}"/>
          </ac:spMkLst>
        </pc:spChg>
        <pc:spChg chg="mod">
          <ac:chgData name="One Skill" userId="8d49c830ac36a521" providerId="LiveId" clId="{EA354719-4A8A-47E8-A6A4-79A949610386}" dt="2024-04-18T13:40:59.976" v="3508" actId="27803"/>
          <ac:spMkLst>
            <pc:docMk/>
            <pc:sldMk cId="767519772" sldId="268"/>
            <ac:spMk id="9170" creationId="{9F3D5026-824E-832C-E944-0A0A5C458246}"/>
          </ac:spMkLst>
        </pc:spChg>
        <pc:spChg chg="mod">
          <ac:chgData name="One Skill" userId="8d49c830ac36a521" providerId="LiveId" clId="{EA354719-4A8A-47E8-A6A4-79A949610386}" dt="2024-04-18T13:40:59.976" v="3508" actId="27803"/>
          <ac:spMkLst>
            <pc:docMk/>
            <pc:sldMk cId="767519772" sldId="268"/>
            <ac:spMk id="9171" creationId="{EC2367F2-86FC-7DB2-7497-E1215E1FBF3A}"/>
          </ac:spMkLst>
        </pc:spChg>
        <pc:spChg chg="mod">
          <ac:chgData name="One Skill" userId="8d49c830ac36a521" providerId="LiveId" clId="{EA354719-4A8A-47E8-A6A4-79A949610386}" dt="2024-04-18T13:40:59.976" v="3508" actId="27803"/>
          <ac:spMkLst>
            <pc:docMk/>
            <pc:sldMk cId="767519772" sldId="268"/>
            <ac:spMk id="9172" creationId="{F61ABD79-FC81-9937-32E3-2CC1F56BEDC7}"/>
          </ac:spMkLst>
        </pc:spChg>
        <pc:spChg chg="mod">
          <ac:chgData name="One Skill" userId="8d49c830ac36a521" providerId="LiveId" clId="{EA354719-4A8A-47E8-A6A4-79A949610386}" dt="2024-04-18T13:40:59.976" v="3508" actId="27803"/>
          <ac:spMkLst>
            <pc:docMk/>
            <pc:sldMk cId="767519772" sldId="268"/>
            <ac:spMk id="9173" creationId="{B03BD10A-2FB0-490C-9527-A6FDFD9E9110}"/>
          </ac:spMkLst>
        </pc:spChg>
        <pc:spChg chg="mod">
          <ac:chgData name="One Skill" userId="8d49c830ac36a521" providerId="LiveId" clId="{EA354719-4A8A-47E8-A6A4-79A949610386}" dt="2024-04-18T13:40:59.976" v="3508" actId="27803"/>
          <ac:spMkLst>
            <pc:docMk/>
            <pc:sldMk cId="767519772" sldId="268"/>
            <ac:spMk id="9174" creationId="{A265D01D-7E55-00C1-ED5B-ECAA3D4BB3FC}"/>
          </ac:spMkLst>
        </pc:spChg>
        <pc:spChg chg="mod">
          <ac:chgData name="One Skill" userId="8d49c830ac36a521" providerId="LiveId" clId="{EA354719-4A8A-47E8-A6A4-79A949610386}" dt="2024-04-18T13:40:59.976" v="3508" actId="27803"/>
          <ac:spMkLst>
            <pc:docMk/>
            <pc:sldMk cId="767519772" sldId="268"/>
            <ac:spMk id="9175" creationId="{2DCDF56B-7A6A-AB0C-59B7-752078D26A98}"/>
          </ac:spMkLst>
        </pc:spChg>
        <pc:spChg chg="mod">
          <ac:chgData name="One Skill" userId="8d49c830ac36a521" providerId="LiveId" clId="{EA354719-4A8A-47E8-A6A4-79A949610386}" dt="2024-04-18T13:40:59.976" v="3508" actId="27803"/>
          <ac:spMkLst>
            <pc:docMk/>
            <pc:sldMk cId="767519772" sldId="268"/>
            <ac:spMk id="9176" creationId="{3CC747F0-C3AD-2A24-4807-2A55EEFB81B5}"/>
          </ac:spMkLst>
        </pc:spChg>
        <pc:spChg chg="mod">
          <ac:chgData name="One Skill" userId="8d49c830ac36a521" providerId="LiveId" clId="{EA354719-4A8A-47E8-A6A4-79A949610386}" dt="2024-04-18T13:40:59.976" v="3508" actId="27803"/>
          <ac:spMkLst>
            <pc:docMk/>
            <pc:sldMk cId="767519772" sldId="268"/>
            <ac:spMk id="9177" creationId="{98967A77-E6E5-1C66-6307-B5357DDDCBC6}"/>
          </ac:spMkLst>
        </pc:spChg>
        <pc:spChg chg="mod">
          <ac:chgData name="One Skill" userId="8d49c830ac36a521" providerId="LiveId" clId="{EA354719-4A8A-47E8-A6A4-79A949610386}" dt="2024-04-18T13:40:59.976" v="3508" actId="27803"/>
          <ac:spMkLst>
            <pc:docMk/>
            <pc:sldMk cId="767519772" sldId="268"/>
            <ac:spMk id="9178" creationId="{F879B192-27FA-C453-54D6-3015ED1DC3E0}"/>
          </ac:spMkLst>
        </pc:spChg>
        <pc:spChg chg="mod">
          <ac:chgData name="One Skill" userId="8d49c830ac36a521" providerId="LiveId" clId="{EA354719-4A8A-47E8-A6A4-79A949610386}" dt="2024-04-18T13:40:59.976" v="3508" actId="27803"/>
          <ac:spMkLst>
            <pc:docMk/>
            <pc:sldMk cId="767519772" sldId="268"/>
            <ac:spMk id="9179" creationId="{6AED04E3-4A24-16C8-2A61-E4201CAD9A82}"/>
          </ac:spMkLst>
        </pc:spChg>
        <pc:spChg chg="mod">
          <ac:chgData name="One Skill" userId="8d49c830ac36a521" providerId="LiveId" clId="{EA354719-4A8A-47E8-A6A4-79A949610386}" dt="2024-04-18T13:40:59.976" v="3508" actId="27803"/>
          <ac:spMkLst>
            <pc:docMk/>
            <pc:sldMk cId="767519772" sldId="268"/>
            <ac:spMk id="9180" creationId="{8FDBDCFB-32D7-A081-F5E2-39FBBEF9EB1E}"/>
          </ac:spMkLst>
        </pc:spChg>
        <pc:spChg chg="mod">
          <ac:chgData name="One Skill" userId="8d49c830ac36a521" providerId="LiveId" clId="{EA354719-4A8A-47E8-A6A4-79A949610386}" dt="2024-04-18T13:40:59.976" v="3508" actId="27803"/>
          <ac:spMkLst>
            <pc:docMk/>
            <pc:sldMk cId="767519772" sldId="268"/>
            <ac:spMk id="9181" creationId="{5FCB6DD0-3309-37F7-F51E-7C944D76E267}"/>
          </ac:spMkLst>
        </pc:spChg>
        <pc:spChg chg="mod">
          <ac:chgData name="One Skill" userId="8d49c830ac36a521" providerId="LiveId" clId="{EA354719-4A8A-47E8-A6A4-79A949610386}" dt="2024-04-18T13:40:59.976" v="3508" actId="27803"/>
          <ac:spMkLst>
            <pc:docMk/>
            <pc:sldMk cId="767519772" sldId="268"/>
            <ac:spMk id="9182" creationId="{C7090F67-6CB5-B06C-2950-874893F0AED8}"/>
          </ac:spMkLst>
        </pc:spChg>
        <pc:spChg chg="mod">
          <ac:chgData name="One Skill" userId="8d49c830ac36a521" providerId="LiveId" clId="{EA354719-4A8A-47E8-A6A4-79A949610386}" dt="2024-04-18T13:40:59.976" v="3508" actId="27803"/>
          <ac:spMkLst>
            <pc:docMk/>
            <pc:sldMk cId="767519772" sldId="268"/>
            <ac:spMk id="9183" creationId="{8734727F-40BC-C2C7-DDB3-68664CDB56B7}"/>
          </ac:spMkLst>
        </pc:spChg>
        <pc:spChg chg="mod">
          <ac:chgData name="One Skill" userId="8d49c830ac36a521" providerId="LiveId" clId="{EA354719-4A8A-47E8-A6A4-79A949610386}" dt="2024-04-18T13:40:59.976" v="3508" actId="27803"/>
          <ac:spMkLst>
            <pc:docMk/>
            <pc:sldMk cId="767519772" sldId="268"/>
            <ac:spMk id="9184" creationId="{99FB10FC-B4F0-9444-B4AF-E0B0179CF499}"/>
          </ac:spMkLst>
        </pc:spChg>
        <pc:spChg chg="mod">
          <ac:chgData name="One Skill" userId="8d49c830ac36a521" providerId="LiveId" clId="{EA354719-4A8A-47E8-A6A4-79A949610386}" dt="2024-04-18T13:40:59.976" v="3508" actId="27803"/>
          <ac:spMkLst>
            <pc:docMk/>
            <pc:sldMk cId="767519772" sldId="268"/>
            <ac:spMk id="9185" creationId="{B2CC057C-C8B2-A8D5-9497-967D63ECB3CA}"/>
          </ac:spMkLst>
        </pc:spChg>
        <pc:spChg chg="mod">
          <ac:chgData name="One Skill" userId="8d49c830ac36a521" providerId="LiveId" clId="{EA354719-4A8A-47E8-A6A4-79A949610386}" dt="2024-04-18T13:40:59.976" v="3508" actId="27803"/>
          <ac:spMkLst>
            <pc:docMk/>
            <pc:sldMk cId="767519772" sldId="268"/>
            <ac:spMk id="9186" creationId="{965B7EAB-86FD-5C6E-B52E-7CAD0F8A775E}"/>
          </ac:spMkLst>
        </pc:spChg>
        <pc:spChg chg="mod">
          <ac:chgData name="One Skill" userId="8d49c830ac36a521" providerId="LiveId" clId="{EA354719-4A8A-47E8-A6A4-79A949610386}" dt="2024-04-18T13:40:59.976" v="3508" actId="27803"/>
          <ac:spMkLst>
            <pc:docMk/>
            <pc:sldMk cId="767519772" sldId="268"/>
            <ac:spMk id="9187" creationId="{D7F4349D-8CCF-F906-E4A9-0DC73B29C9B4}"/>
          </ac:spMkLst>
        </pc:spChg>
        <pc:spChg chg="mod">
          <ac:chgData name="One Skill" userId="8d49c830ac36a521" providerId="LiveId" clId="{EA354719-4A8A-47E8-A6A4-79A949610386}" dt="2024-04-18T13:40:59.976" v="3508" actId="27803"/>
          <ac:spMkLst>
            <pc:docMk/>
            <pc:sldMk cId="767519772" sldId="268"/>
            <ac:spMk id="9188" creationId="{D5EBA793-0D57-5EB8-3FD2-1FC1B3AE8548}"/>
          </ac:spMkLst>
        </pc:spChg>
        <pc:spChg chg="mod">
          <ac:chgData name="One Skill" userId="8d49c830ac36a521" providerId="LiveId" clId="{EA354719-4A8A-47E8-A6A4-79A949610386}" dt="2024-04-18T13:40:59.976" v="3508" actId="27803"/>
          <ac:spMkLst>
            <pc:docMk/>
            <pc:sldMk cId="767519772" sldId="268"/>
            <ac:spMk id="9189" creationId="{EC529FF9-9E9D-BD20-06C4-2ED378A2F7FC}"/>
          </ac:spMkLst>
        </pc:spChg>
        <pc:spChg chg="mod">
          <ac:chgData name="One Skill" userId="8d49c830ac36a521" providerId="LiveId" clId="{EA354719-4A8A-47E8-A6A4-79A949610386}" dt="2024-04-18T13:40:59.976" v="3508" actId="27803"/>
          <ac:spMkLst>
            <pc:docMk/>
            <pc:sldMk cId="767519772" sldId="268"/>
            <ac:spMk id="9190" creationId="{496DA8C8-18BE-9BD5-B4A1-73D175655FB4}"/>
          </ac:spMkLst>
        </pc:spChg>
        <pc:spChg chg="mod">
          <ac:chgData name="One Skill" userId="8d49c830ac36a521" providerId="LiveId" clId="{EA354719-4A8A-47E8-A6A4-79A949610386}" dt="2024-04-18T13:40:59.976" v="3508" actId="27803"/>
          <ac:spMkLst>
            <pc:docMk/>
            <pc:sldMk cId="767519772" sldId="268"/>
            <ac:spMk id="9191" creationId="{E1F9EDFF-60A5-B8CB-0087-2E4972CC3E37}"/>
          </ac:spMkLst>
        </pc:spChg>
        <pc:spChg chg="mod">
          <ac:chgData name="One Skill" userId="8d49c830ac36a521" providerId="LiveId" clId="{EA354719-4A8A-47E8-A6A4-79A949610386}" dt="2024-04-18T13:40:59.976" v="3508" actId="27803"/>
          <ac:spMkLst>
            <pc:docMk/>
            <pc:sldMk cId="767519772" sldId="268"/>
            <ac:spMk id="9192" creationId="{25474179-F9BE-30AC-2CD8-A32E262FD125}"/>
          </ac:spMkLst>
        </pc:spChg>
        <pc:spChg chg="mod">
          <ac:chgData name="One Skill" userId="8d49c830ac36a521" providerId="LiveId" clId="{EA354719-4A8A-47E8-A6A4-79A949610386}" dt="2024-04-18T13:40:59.976" v="3508" actId="27803"/>
          <ac:spMkLst>
            <pc:docMk/>
            <pc:sldMk cId="767519772" sldId="268"/>
            <ac:spMk id="9193" creationId="{18F42D04-3C97-D062-06D2-882F536BCB41}"/>
          </ac:spMkLst>
        </pc:spChg>
        <pc:spChg chg="mod">
          <ac:chgData name="One Skill" userId="8d49c830ac36a521" providerId="LiveId" clId="{EA354719-4A8A-47E8-A6A4-79A949610386}" dt="2024-04-18T13:40:59.976" v="3508" actId="27803"/>
          <ac:spMkLst>
            <pc:docMk/>
            <pc:sldMk cId="767519772" sldId="268"/>
            <ac:spMk id="9194" creationId="{413AE27A-427B-4EE1-D325-76B0518E1193}"/>
          </ac:spMkLst>
        </pc:spChg>
        <pc:spChg chg="mod">
          <ac:chgData name="One Skill" userId="8d49c830ac36a521" providerId="LiveId" clId="{EA354719-4A8A-47E8-A6A4-79A949610386}" dt="2024-04-18T13:40:59.976" v="3508" actId="27803"/>
          <ac:spMkLst>
            <pc:docMk/>
            <pc:sldMk cId="767519772" sldId="268"/>
            <ac:spMk id="9195" creationId="{08FD4DFC-44CD-595C-17EF-B701A22DF60B}"/>
          </ac:spMkLst>
        </pc:spChg>
        <pc:spChg chg="mod">
          <ac:chgData name="One Skill" userId="8d49c830ac36a521" providerId="LiveId" clId="{EA354719-4A8A-47E8-A6A4-79A949610386}" dt="2024-04-18T13:40:59.976" v="3508" actId="27803"/>
          <ac:spMkLst>
            <pc:docMk/>
            <pc:sldMk cId="767519772" sldId="268"/>
            <ac:spMk id="9196" creationId="{42ED6337-D88E-E29C-B872-D85D68C234DE}"/>
          </ac:spMkLst>
        </pc:spChg>
        <pc:spChg chg="mod">
          <ac:chgData name="One Skill" userId="8d49c830ac36a521" providerId="LiveId" clId="{EA354719-4A8A-47E8-A6A4-79A949610386}" dt="2024-04-18T13:40:59.976" v="3508" actId="27803"/>
          <ac:spMkLst>
            <pc:docMk/>
            <pc:sldMk cId="767519772" sldId="268"/>
            <ac:spMk id="9197" creationId="{C4C73A62-1A5B-4F80-6F9D-8169C431ABB9}"/>
          </ac:spMkLst>
        </pc:spChg>
        <pc:spChg chg="mod">
          <ac:chgData name="One Skill" userId="8d49c830ac36a521" providerId="LiveId" clId="{EA354719-4A8A-47E8-A6A4-79A949610386}" dt="2024-04-18T13:40:59.976" v="3508" actId="27803"/>
          <ac:spMkLst>
            <pc:docMk/>
            <pc:sldMk cId="767519772" sldId="268"/>
            <ac:spMk id="9198" creationId="{607E7927-B992-B2F7-9AAA-65935BFE9CA7}"/>
          </ac:spMkLst>
        </pc:spChg>
        <pc:spChg chg="mod">
          <ac:chgData name="One Skill" userId="8d49c830ac36a521" providerId="LiveId" clId="{EA354719-4A8A-47E8-A6A4-79A949610386}" dt="2024-04-18T13:40:59.976" v="3508" actId="27803"/>
          <ac:spMkLst>
            <pc:docMk/>
            <pc:sldMk cId="767519772" sldId="268"/>
            <ac:spMk id="9199" creationId="{76B77A1E-35CE-9C38-8A5C-BB2F135A5A77}"/>
          </ac:spMkLst>
        </pc:spChg>
        <pc:spChg chg="mod">
          <ac:chgData name="One Skill" userId="8d49c830ac36a521" providerId="LiveId" clId="{EA354719-4A8A-47E8-A6A4-79A949610386}" dt="2024-04-18T13:40:59.976" v="3508" actId="27803"/>
          <ac:spMkLst>
            <pc:docMk/>
            <pc:sldMk cId="767519772" sldId="268"/>
            <ac:spMk id="9200" creationId="{33E20632-24F2-2BC8-BA52-47EEF5799B65}"/>
          </ac:spMkLst>
        </pc:spChg>
        <pc:spChg chg="mod">
          <ac:chgData name="One Skill" userId="8d49c830ac36a521" providerId="LiveId" clId="{EA354719-4A8A-47E8-A6A4-79A949610386}" dt="2024-04-18T13:40:59.976" v="3508" actId="27803"/>
          <ac:spMkLst>
            <pc:docMk/>
            <pc:sldMk cId="767519772" sldId="268"/>
            <ac:spMk id="9201" creationId="{F2925166-383E-C278-7A74-F5B89600663F}"/>
          </ac:spMkLst>
        </pc:spChg>
        <pc:spChg chg="mod">
          <ac:chgData name="One Skill" userId="8d49c830ac36a521" providerId="LiveId" clId="{EA354719-4A8A-47E8-A6A4-79A949610386}" dt="2024-04-18T13:40:59.976" v="3508" actId="27803"/>
          <ac:spMkLst>
            <pc:docMk/>
            <pc:sldMk cId="767519772" sldId="268"/>
            <ac:spMk id="9202" creationId="{D3D04FDE-4B0E-A2DA-812D-D37B7CEABCF5}"/>
          </ac:spMkLst>
        </pc:spChg>
        <pc:spChg chg="mod">
          <ac:chgData name="One Skill" userId="8d49c830ac36a521" providerId="LiveId" clId="{EA354719-4A8A-47E8-A6A4-79A949610386}" dt="2024-04-18T13:40:59.976" v="3508" actId="27803"/>
          <ac:spMkLst>
            <pc:docMk/>
            <pc:sldMk cId="767519772" sldId="268"/>
            <ac:spMk id="9203" creationId="{1779B6D2-982B-7C3D-7608-2DD8BBE58D10}"/>
          </ac:spMkLst>
        </pc:spChg>
        <pc:spChg chg="mod">
          <ac:chgData name="One Skill" userId="8d49c830ac36a521" providerId="LiveId" clId="{EA354719-4A8A-47E8-A6A4-79A949610386}" dt="2024-04-18T13:40:59.976" v="3508" actId="27803"/>
          <ac:spMkLst>
            <pc:docMk/>
            <pc:sldMk cId="767519772" sldId="268"/>
            <ac:spMk id="9204" creationId="{76A3EEB9-32BF-09BE-AD6E-BB6EDF46D55B}"/>
          </ac:spMkLst>
        </pc:spChg>
        <pc:spChg chg="mod">
          <ac:chgData name="One Skill" userId="8d49c830ac36a521" providerId="LiveId" clId="{EA354719-4A8A-47E8-A6A4-79A949610386}" dt="2024-04-18T13:40:59.976" v="3508" actId="27803"/>
          <ac:spMkLst>
            <pc:docMk/>
            <pc:sldMk cId="767519772" sldId="268"/>
            <ac:spMk id="9205" creationId="{3BF1D394-FC30-E127-8D6B-50B1830193CF}"/>
          </ac:spMkLst>
        </pc:spChg>
        <pc:spChg chg="mod">
          <ac:chgData name="One Skill" userId="8d49c830ac36a521" providerId="LiveId" clId="{EA354719-4A8A-47E8-A6A4-79A949610386}" dt="2024-04-18T13:40:59.976" v="3508" actId="27803"/>
          <ac:spMkLst>
            <pc:docMk/>
            <pc:sldMk cId="767519772" sldId="268"/>
            <ac:spMk id="9206" creationId="{482D7B04-6591-4ACD-38D2-1A3D53D1CA0E}"/>
          </ac:spMkLst>
        </pc:spChg>
        <pc:spChg chg="mod">
          <ac:chgData name="One Skill" userId="8d49c830ac36a521" providerId="LiveId" clId="{EA354719-4A8A-47E8-A6A4-79A949610386}" dt="2024-04-18T13:40:59.976" v="3508" actId="27803"/>
          <ac:spMkLst>
            <pc:docMk/>
            <pc:sldMk cId="767519772" sldId="268"/>
            <ac:spMk id="9207" creationId="{E024DAA5-CEE2-5F36-6EA2-87B6FF42E7C0}"/>
          </ac:spMkLst>
        </pc:spChg>
        <pc:spChg chg="mod">
          <ac:chgData name="One Skill" userId="8d49c830ac36a521" providerId="LiveId" clId="{EA354719-4A8A-47E8-A6A4-79A949610386}" dt="2024-04-18T13:40:59.976" v="3508" actId="27803"/>
          <ac:spMkLst>
            <pc:docMk/>
            <pc:sldMk cId="767519772" sldId="268"/>
            <ac:spMk id="9208" creationId="{AF4CA3C2-0A70-AD24-34E3-B673F9C806F9}"/>
          </ac:spMkLst>
        </pc:spChg>
        <pc:spChg chg="mod">
          <ac:chgData name="One Skill" userId="8d49c830ac36a521" providerId="LiveId" clId="{EA354719-4A8A-47E8-A6A4-79A949610386}" dt="2024-04-18T13:40:59.976" v="3508" actId="27803"/>
          <ac:spMkLst>
            <pc:docMk/>
            <pc:sldMk cId="767519772" sldId="268"/>
            <ac:spMk id="9209" creationId="{CD4926AA-A403-12FE-CBD7-D7F25F8823A8}"/>
          </ac:spMkLst>
        </pc:spChg>
        <pc:spChg chg="mod">
          <ac:chgData name="One Skill" userId="8d49c830ac36a521" providerId="LiveId" clId="{EA354719-4A8A-47E8-A6A4-79A949610386}" dt="2024-04-18T13:40:59.976" v="3508" actId="27803"/>
          <ac:spMkLst>
            <pc:docMk/>
            <pc:sldMk cId="767519772" sldId="268"/>
            <ac:spMk id="9210" creationId="{184F582B-7379-86CD-F5C7-A72F6B602FC4}"/>
          </ac:spMkLst>
        </pc:spChg>
        <pc:spChg chg="mod">
          <ac:chgData name="One Skill" userId="8d49c830ac36a521" providerId="LiveId" clId="{EA354719-4A8A-47E8-A6A4-79A949610386}" dt="2024-04-18T13:40:59.976" v="3508" actId="27803"/>
          <ac:spMkLst>
            <pc:docMk/>
            <pc:sldMk cId="767519772" sldId="268"/>
            <ac:spMk id="9211" creationId="{27EFED49-D0A0-2283-BA04-8C9500A92E24}"/>
          </ac:spMkLst>
        </pc:spChg>
        <pc:spChg chg="mod">
          <ac:chgData name="One Skill" userId="8d49c830ac36a521" providerId="LiveId" clId="{EA354719-4A8A-47E8-A6A4-79A949610386}" dt="2024-04-18T13:40:59.976" v="3508" actId="27803"/>
          <ac:spMkLst>
            <pc:docMk/>
            <pc:sldMk cId="767519772" sldId="268"/>
            <ac:spMk id="9212" creationId="{79D4C2B9-8DBC-E571-1708-AB2E60FA9E70}"/>
          </ac:spMkLst>
        </pc:spChg>
        <pc:spChg chg="mod">
          <ac:chgData name="One Skill" userId="8d49c830ac36a521" providerId="LiveId" clId="{EA354719-4A8A-47E8-A6A4-79A949610386}" dt="2024-04-18T13:40:59.976" v="3508" actId="27803"/>
          <ac:spMkLst>
            <pc:docMk/>
            <pc:sldMk cId="767519772" sldId="268"/>
            <ac:spMk id="9213" creationId="{7D6CFB10-2F8E-2F87-6803-DB11C33F856D}"/>
          </ac:spMkLst>
        </pc:spChg>
        <pc:spChg chg="mod">
          <ac:chgData name="One Skill" userId="8d49c830ac36a521" providerId="LiveId" clId="{EA354719-4A8A-47E8-A6A4-79A949610386}" dt="2024-04-18T13:40:59.976" v="3508" actId="27803"/>
          <ac:spMkLst>
            <pc:docMk/>
            <pc:sldMk cId="767519772" sldId="268"/>
            <ac:spMk id="9214" creationId="{18087FCE-64DD-B4E2-F995-BFB25AD04ECD}"/>
          </ac:spMkLst>
        </pc:spChg>
        <pc:spChg chg="mod">
          <ac:chgData name="One Skill" userId="8d49c830ac36a521" providerId="LiveId" clId="{EA354719-4A8A-47E8-A6A4-79A949610386}" dt="2024-04-18T13:40:59.976" v="3508" actId="27803"/>
          <ac:spMkLst>
            <pc:docMk/>
            <pc:sldMk cId="767519772" sldId="268"/>
            <ac:spMk id="9215" creationId="{840D8122-5F6C-DD93-B588-5723AE928EF2}"/>
          </ac:spMkLst>
        </pc:spChg>
        <pc:spChg chg="mod">
          <ac:chgData name="One Skill" userId="8d49c830ac36a521" providerId="LiveId" clId="{EA354719-4A8A-47E8-A6A4-79A949610386}" dt="2024-04-18T13:40:59.976" v="3508" actId="27803"/>
          <ac:spMkLst>
            <pc:docMk/>
            <pc:sldMk cId="767519772" sldId="268"/>
            <ac:spMk id="9216" creationId="{423332D6-B33B-F902-75AF-C9EBD5655D4D}"/>
          </ac:spMkLst>
        </pc:spChg>
        <pc:spChg chg="mod">
          <ac:chgData name="One Skill" userId="8d49c830ac36a521" providerId="LiveId" clId="{EA354719-4A8A-47E8-A6A4-79A949610386}" dt="2024-04-18T13:40:59.976" v="3508" actId="27803"/>
          <ac:spMkLst>
            <pc:docMk/>
            <pc:sldMk cId="767519772" sldId="268"/>
            <ac:spMk id="9217" creationId="{8094D4C4-7E08-AB01-0356-3418FB0A1E48}"/>
          </ac:spMkLst>
        </pc:spChg>
        <pc:spChg chg="mod">
          <ac:chgData name="One Skill" userId="8d49c830ac36a521" providerId="LiveId" clId="{EA354719-4A8A-47E8-A6A4-79A949610386}" dt="2024-04-18T13:40:59.976" v="3508" actId="27803"/>
          <ac:spMkLst>
            <pc:docMk/>
            <pc:sldMk cId="767519772" sldId="268"/>
            <ac:spMk id="9218" creationId="{E36EBE04-BC95-13E0-5960-FF7DED221F19}"/>
          </ac:spMkLst>
        </pc:spChg>
        <pc:spChg chg="mod">
          <ac:chgData name="One Skill" userId="8d49c830ac36a521" providerId="LiveId" clId="{EA354719-4A8A-47E8-A6A4-79A949610386}" dt="2024-04-18T13:40:59.976" v="3508" actId="27803"/>
          <ac:spMkLst>
            <pc:docMk/>
            <pc:sldMk cId="767519772" sldId="268"/>
            <ac:spMk id="9219" creationId="{437EE4E7-F803-901F-F5BB-BEC6985B6A2A}"/>
          </ac:spMkLst>
        </pc:spChg>
        <pc:spChg chg="mod">
          <ac:chgData name="One Skill" userId="8d49c830ac36a521" providerId="LiveId" clId="{EA354719-4A8A-47E8-A6A4-79A949610386}" dt="2024-04-18T13:40:59.976" v="3508" actId="27803"/>
          <ac:spMkLst>
            <pc:docMk/>
            <pc:sldMk cId="767519772" sldId="268"/>
            <ac:spMk id="9220" creationId="{8F1A30D6-0D8B-1F42-8C3D-2F34A825E011}"/>
          </ac:spMkLst>
        </pc:spChg>
        <pc:spChg chg="mod">
          <ac:chgData name="One Skill" userId="8d49c830ac36a521" providerId="LiveId" clId="{EA354719-4A8A-47E8-A6A4-79A949610386}" dt="2024-04-18T13:40:59.976" v="3508" actId="27803"/>
          <ac:spMkLst>
            <pc:docMk/>
            <pc:sldMk cId="767519772" sldId="268"/>
            <ac:spMk id="9221" creationId="{812170AD-4BE2-9193-76B3-534D09B42C3F}"/>
          </ac:spMkLst>
        </pc:spChg>
        <pc:spChg chg="mod">
          <ac:chgData name="One Skill" userId="8d49c830ac36a521" providerId="LiveId" clId="{EA354719-4A8A-47E8-A6A4-79A949610386}" dt="2024-04-18T13:40:59.976" v="3508" actId="27803"/>
          <ac:spMkLst>
            <pc:docMk/>
            <pc:sldMk cId="767519772" sldId="268"/>
            <ac:spMk id="9222" creationId="{497D6260-923A-97A5-9EDD-4F326966CA2E}"/>
          </ac:spMkLst>
        </pc:spChg>
        <pc:spChg chg="mod">
          <ac:chgData name="One Skill" userId="8d49c830ac36a521" providerId="LiveId" clId="{EA354719-4A8A-47E8-A6A4-79A949610386}" dt="2024-04-18T13:40:59.976" v="3508" actId="27803"/>
          <ac:spMkLst>
            <pc:docMk/>
            <pc:sldMk cId="767519772" sldId="268"/>
            <ac:spMk id="9223" creationId="{CA2528C8-9A08-28E9-3C9C-175348803C34}"/>
          </ac:spMkLst>
        </pc:spChg>
        <pc:spChg chg="mod">
          <ac:chgData name="One Skill" userId="8d49c830ac36a521" providerId="LiveId" clId="{EA354719-4A8A-47E8-A6A4-79A949610386}" dt="2024-04-18T13:40:59.976" v="3508" actId="27803"/>
          <ac:spMkLst>
            <pc:docMk/>
            <pc:sldMk cId="767519772" sldId="268"/>
            <ac:spMk id="9224" creationId="{6B8649F7-307A-9BBA-12B6-858E71B13EC4}"/>
          </ac:spMkLst>
        </pc:spChg>
        <pc:spChg chg="mod">
          <ac:chgData name="One Skill" userId="8d49c830ac36a521" providerId="LiveId" clId="{EA354719-4A8A-47E8-A6A4-79A949610386}" dt="2024-04-18T13:40:59.976" v="3508" actId="27803"/>
          <ac:spMkLst>
            <pc:docMk/>
            <pc:sldMk cId="767519772" sldId="268"/>
            <ac:spMk id="9225" creationId="{8329758D-980A-1FB3-53C3-09C391177C38}"/>
          </ac:spMkLst>
        </pc:spChg>
        <pc:spChg chg="mod">
          <ac:chgData name="One Skill" userId="8d49c830ac36a521" providerId="LiveId" clId="{EA354719-4A8A-47E8-A6A4-79A949610386}" dt="2024-04-18T13:40:59.976" v="3508" actId="27803"/>
          <ac:spMkLst>
            <pc:docMk/>
            <pc:sldMk cId="767519772" sldId="268"/>
            <ac:spMk id="9226" creationId="{B760863C-8AD8-F046-CED1-98D9D60E265B}"/>
          </ac:spMkLst>
        </pc:spChg>
        <pc:spChg chg="mod">
          <ac:chgData name="One Skill" userId="8d49c830ac36a521" providerId="LiveId" clId="{EA354719-4A8A-47E8-A6A4-79A949610386}" dt="2024-04-18T13:40:59.976" v="3508" actId="27803"/>
          <ac:spMkLst>
            <pc:docMk/>
            <pc:sldMk cId="767519772" sldId="268"/>
            <ac:spMk id="9227" creationId="{23F7274B-33FE-FB68-030B-A24989020A25}"/>
          </ac:spMkLst>
        </pc:spChg>
        <pc:spChg chg="mod">
          <ac:chgData name="One Skill" userId="8d49c830ac36a521" providerId="LiveId" clId="{EA354719-4A8A-47E8-A6A4-79A949610386}" dt="2024-04-18T13:40:59.976" v="3508" actId="27803"/>
          <ac:spMkLst>
            <pc:docMk/>
            <pc:sldMk cId="767519772" sldId="268"/>
            <ac:spMk id="9228" creationId="{CE0D342D-3F5F-A786-B5EA-86A398248010}"/>
          </ac:spMkLst>
        </pc:spChg>
        <pc:spChg chg="mod">
          <ac:chgData name="One Skill" userId="8d49c830ac36a521" providerId="LiveId" clId="{EA354719-4A8A-47E8-A6A4-79A949610386}" dt="2024-04-18T13:40:59.976" v="3508" actId="27803"/>
          <ac:spMkLst>
            <pc:docMk/>
            <pc:sldMk cId="767519772" sldId="268"/>
            <ac:spMk id="9229" creationId="{43D12DD1-EAC2-3D00-7960-AFAB73C86EDE}"/>
          </ac:spMkLst>
        </pc:spChg>
        <pc:spChg chg="mod">
          <ac:chgData name="One Skill" userId="8d49c830ac36a521" providerId="LiveId" clId="{EA354719-4A8A-47E8-A6A4-79A949610386}" dt="2024-04-18T13:40:59.976" v="3508" actId="27803"/>
          <ac:spMkLst>
            <pc:docMk/>
            <pc:sldMk cId="767519772" sldId="268"/>
            <ac:spMk id="9230" creationId="{2E7DC7CD-18D2-6B23-5936-26129649F54B}"/>
          </ac:spMkLst>
        </pc:spChg>
        <pc:spChg chg="mod">
          <ac:chgData name="One Skill" userId="8d49c830ac36a521" providerId="LiveId" clId="{EA354719-4A8A-47E8-A6A4-79A949610386}" dt="2024-04-18T13:40:59.976" v="3508" actId="27803"/>
          <ac:spMkLst>
            <pc:docMk/>
            <pc:sldMk cId="767519772" sldId="268"/>
            <ac:spMk id="9231" creationId="{54F7C328-2393-49A5-2ECD-DCCCB17B9A9A}"/>
          </ac:spMkLst>
        </pc:spChg>
        <pc:spChg chg="mod">
          <ac:chgData name="One Skill" userId="8d49c830ac36a521" providerId="LiveId" clId="{EA354719-4A8A-47E8-A6A4-79A949610386}" dt="2024-04-18T13:40:59.976" v="3508" actId="27803"/>
          <ac:spMkLst>
            <pc:docMk/>
            <pc:sldMk cId="767519772" sldId="268"/>
            <ac:spMk id="9232" creationId="{8CD15653-B185-DBF8-8C5C-3DA8DEF2990B}"/>
          </ac:spMkLst>
        </pc:spChg>
        <pc:spChg chg="mod">
          <ac:chgData name="One Skill" userId="8d49c830ac36a521" providerId="LiveId" clId="{EA354719-4A8A-47E8-A6A4-79A949610386}" dt="2024-04-18T13:40:59.976" v="3508" actId="27803"/>
          <ac:spMkLst>
            <pc:docMk/>
            <pc:sldMk cId="767519772" sldId="268"/>
            <ac:spMk id="9233" creationId="{64ECAF46-AA02-CA7C-EFBE-1496ED4D1892}"/>
          </ac:spMkLst>
        </pc:spChg>
        <pc:spChg chg="mod">
          <ac:chgData name="One Skill" userId="8d49c830ac36a521" providerId="LiveId" clId="{EA354719-4A8A-47E8-A6A4-79A949610386}" dt="2024-04-18T13:40:59.976" v="3508" actId="27803"/>
          <ac:spMkLst>
            <pc:docMk/>
            <pc:sldMk cId="767519772" sldId="268"/>
            <ac:spMk id="9234" creationId="{56478CC4-FB83-8BB3-2D88-EDAA2E21EC58}"/>
          </ac:spMkLst>
        </pc:spChg>
        <pc:spChg chg="mod">
          <ac:chgData name="One Skill" userId="8d49c830ac36a521" providerId="LiveId" clId="{EA354719-4A8A-47E8-A6A4-79A949610386}" dt="2024-04-18T13:40:59.976" v="3508" actId="27803"/>
          <ac:spMkLst>
            <pc:docMk/>
            <pc:sldMk cId="767519772" sldId="268"/>
            <ac:spMk id="9235" creationId="{63AAA09F-B303-D018-85B1-A19587141452}"/>
          </ac:spMkLst>
        </pc:spChg>
        <pc:spChg chg="mod">
          <ac:chgData name="One Skill" userId="8d49c830ac36a521" providerId="LiveId" clId="{EA354719-4A8A-47E8-A6A4-79A949610386}" dt="2024-04-18T13:40:59.976" v="3508" actId="27803"/>
          <ac:spMkLst>
            <pc:docMk/>
            <pc:sldMk cId="767519772" sldId="268"/>
            <ac:spMk id="9236" creationId="{25390F0E-DECB-B682-5D49-2FF5E7D34C09}"/>
          </ac:spMkLst>
        </pc:spChg>
        <pc:spChg chg="mod">
          <ac:chgData name="One Skill" userId="8d49c830ac36a521" providerId="LiveId" clId="{EA354719-4A8A-47E8-A6A4-79A949610386}" dt="2024-04-18T13:40:59.976" v="3508" actId="27803"/>
          <ac:spMkLst>
            <pc:docMk/>
            <pc:sldMk cId="767519772" sldId="268"/>
            <ac:spMk id="9237" creationId="{F5A9CAEF-8B67-2083-69B3-6C917B057014}"/>
          </ac:spMkLst>
        </pc:spChg>
        <pc:spChg chg="mod">
          <ac:chgData name="One Skill" userId="8d49c830ac36a521" providerId="LiveId" clId="{EA354719-4A8A-47E8-A6A4-79A949610386}" dt="2024-04-18T13:40:59.976" v="3508" actId="27803"/>
          <ac:spMkLst>
            <pc:docMk/>
            <pc:sldMk cId="767519772" sldId="268"/>
            <ac:spMk id="9238" creationId="{5EE478A5-BC1D-9A8F-1838-ED1C09B857C0}"/>
          </ac:spMkLst>
        </pc:spChg>
        <pc:spChg chg="mod">
          <ac:chgData name="One Skill" userId="8d49c830ac36a521" providerId="LiveId" clId="{EA354719-4A8A-47E8-A6A4-79A949610386}" dt="2024-04-18T13:40:59.976" v="3508" actId="27803"/>
          <ac:spMkLst>
            <pc:docMk/>
            <pc:sldMk cId="767519772" sldId="268"/>
            <ac:spMk id="9239" creationId="{49AF907B-A03D-50AB-79A4-65809CEA520E}"/>
          </ac:spMkLst>
        </pc:spChg>
        <pc:spChg chg="mod">
          <ac:chgData name="One Skill" userId="8d49c830ac36a521" providerId="LiveId" clId="{EA354719-4A8A-47E8-A6A4-79A949610386}" dt="2024-04-18T13:40:59.976" v="3508" actId="27803"/>
          <ac:spMkLst>
            <pc:docMk/>
            <pc:sldMk cId="767519772" sldId="268"/>
            <ac:spMk id="9240" creationId="{84A0A817-05AE-8C61-D570-8BD23E757338}"/>
          </ac:spMkLst>
        </pc:spChg>
        <pc:spChg chg="mod">
          <ac:chgData name="One Skill" userId="8d49c830ac36a521" providerId="LiveId" clId="{EA354719-4A8A-47E8-A6A4-79A949610386}" dt="2024-04-18T13:40:59.976" v="3508" actId="27803"/>
          <ac:spMkLst>
            <pc:docMk/>
            <pc:sldMk cId="767519772" sldId="268"/>
            <ac:spMk id="9241" creationId="{13791099-F23E-EB85-8AF0-99F06112AB06}"/>
          </ac:spMkLst>
        </pc:spChg>
        <pc:spChg chg="mod">
          <ac:chgData name="One Skill" userId="8d49c830ac36a521" providerId="LiveId" clId="{EA354719-4A8A-47E8-A6A4-79A949610386}" dt="2024-04-18T13:40:59.976" v="3508" actId="27803"/>
          <ac:spMkLst>
            <pc:docMk/>
            <pc:sldMk cId="767519772" sldId="268"/>
            <ac:spMk id="9242" creationId="{250D8DE3-C9B9-47EF-5405-E324415AA73F}"/>
          </ac:spMkLst>
        </pc:spChg>
        <pc:spChg chg="mod">
          <ac:chgData name="One Skill" userId="8d49c830ac36a521" providerId="LiveId" clId="{EA354719-4A8A-47E8-A6A4-79A949610386}" dt="2024-04-18T13:40:59.976" v="3508" actId="27803"/>
          <ac:spMkLst>
            <pc:docMk/>
            <pc:sldMk cId="767519772" sldId="268"/>
            <ac:spMk id="9243" creationId="{A2974317-E58D-52A5-C0DA-39EF599D344D}"/>
          </ac:spMkLst>
        </pc:spChg>
        <pc:spChg chg="mod">
          <ac:chgData name="One Skill" userId="8d49c830ac36a521" providerId="LiveId" clId="{EA354719-4A8A-47E8-A6A4-79A949610386}" dt="2024-04-18T13:40:59.976" v="3508" actId="27803"/>
          <ac:spMkLst>
            <pc:docMk/>
            <pc:sldMk cId="767519772" sldId="268"/>
            <ac:spMk id="9244" creationId="{9B9C7F2C-55A8-C1C0-5FD5-D1542E00022C}"/>
          </ac:spMkLst>
        </pc:spChg>
        <pc:spChg chg="mod">
          <ac:chgData name="One Skill" userId="8d49c830ac36a521" providerId="LiveId" clId="{EA354719-4A8A-47E8-A6A4-79A949610386}" dt="2024-04-18T13:40:59.976" v="3508" actId="27803"/>
          <ac:spMkLst>
            <pc:docMk/>
            <pc:sldMk cId="767519772" sldId="268"/>
            <ac:spMk id="9245" creationId="{793B3024-9226-3206-43BE-8001E9C74D48}"/>
          </ac:spMkLst>
        </pc:spChg>
        <pc:spChg chg="mod">
          <ac:chgData name="One Skill" userId="8d49c830ac36a521" providerId="LiveId" clId="{EA354719-4A8A-47E8-A6A4-79A949610386}" dt="2024-04-18T13:40:59.976" v="3508" actId="27803"/>
          <ac:spMkLst>
            <pc:docMk/>
            <pc:sldMk cId="767519772" sldId="268"/>
            <ac:spMk id="9246" creationId="{FB7C874B-F38F-40A0-AA0A-CF090B8603B7}"/>
          </ac:spMkLst>
        </pc:spChg>
        <pc:spChg chg="mod">
          <ac:chgData name="One Skill" userId="8d49c830ac36a521" providerId="LiveId" clId="{EA354719-4A8A-47E8-A6A4-79A949610386}" dt="2024-04-18T13:40:59.976" v="3508" actId="27803"/>
          <ac:spMkLst>
            <pc:docMk/>
            <pc:sldMk cId="767519772" sldId="268"/>
            <ac:spMk id="9247" creationId="{430761BB-AB5F-A09E-0420-11F3CD05C4EB}"/>
          </ac:spMkLst>
        </pc:spChg>
        <pc:spChg chg="mod">
          <ac:chgData name="One Skill" userId="8d49c830ac36a521" providerId="LiveId" clId="{EA354719-4A8A-47E8-A6A4-79A949610386}" dt="2024-04-18T13:40:59.976" v="3508" actId="27803"/>
          <ac:spMkLst>
            <pc:docMk/>
            <pc:sldMk cId="767519772" sldId="268"/>
            <ac:spMk id="9248" creationId="{26C75A60-5719-8F58-A90D-66C0FF054784}"/>
          </ac:spMkLst>
        </pc:spChg>
        <pc:spChg chg="mod">
          <ac:chgData name="One Skill" userId="8d49c830ac36a521" providerId="LiveId" clId="{EA354719-4A8A-47E8-A6A4-79A949610386}" dt="2024-04-18T13:40:59.976" v="3508" actId="27803"/>
          <ac:spMkLst>
            <pc:docMk/>
            <pc:sldMk cId="767519772" sldId="268"/>
            <ac:spMk id="9249" creationId="{F17D4BFC-57AF-5C63-00D4-DD22AEFA449A}"/>
          </ac:spMkLst>
        </pc:spChg>
        <pc:spChg chg="mod">
          <ac:chgData name="One Skill" userId="8d49c830ac36a521" providerId="LiveId" clId="{EA354719-4A8A-47E8-A6A4-79A949610386}" dt="2024-04-18T13:40:59.976" v="3508" actId="27803"/>
          <ac:spMkLst>
            <pc:docMk/>
            <pc:sldMk cId="767519772" sldId="268"/>
            <ac:spMk id="9250" creationId="{9F992820-1821-104A-094C-115158DD52C1}"/>
          </ac:spMkLst>
        </pc:spChg>
        <pc:spChg chg="mod">
          <ac:chgData name="One Skill" userId="8d49c830ac36a521" providerId="LiveId" clId="{EA354719-4A8A-47E8-A6A4-79A949610386}" dt="2024-04-18T13:40:59.976" v="3508" actId="27803"/>
          <ac:spMkLst>
            <pc:docMk/>
            <pc:sldMk cId="767519772" sldId="268"/>
            <ac:spMk id="9251" creationId="{9854E7AE-697F-A27A-BB86-60840A4BFCE3}"/>
          </ac:spMkLst>
        </pc:spChg>
        <pc:spChg chg="mod">
          <ac:chgData name="One Skill" userId="8d49c830ac36a521" providerId="LiveId" clId="{EA354719-4A8A-47E8-A6A4-79A949610386}" dt="2024-04-18T13:40:59.976" v="3508" actId="27803"/>
          <ac:spMkLst>
            <pc:docMk/>
            <pc:sldMk cId="767519772" sldId="268"/>
            <ac:spMk id="9252" creationId="{AFE2984D-C6D6-4A28-481A-61AB4817425C}"/>
          </ac:spMkLst>
        </pc:spChg>
        <pc:spChg chg="mod">
          <ac:chgData name="One Skill" userId="8d49c830ac36a521" providerId="LiveId" clId="{EA354719-4A8A-47E8-A6A4-79A949610386}" dt="2024-04-18T13:40:59.976" v="3508" actId="27803"/>
          <ac:spMkLst>
            <pc:docMk/>
            <pc:sldMk cId="767519772" sldId="268"/>
            <ac:spMk id="9253" creationId="{5BDB9949-B1C0-7429-CD35-09A0447629FC}"/>
          </ac:spMkLst>
        </pc:spChg>
        <pc:spChg chg="mod">
          <ac:chgData name="One Skill" userId="8d49c830ac36a521" providerId="LiveId" clId="{EA354719-4A8A-47E8-A6A4-79A949610386}" dt="2024-04-18T13:40:59.976" v="3508" actId="27803"/>
          <ac:spMkLst>
            <pc:docMk/>
            <pc:sldMk cId="767519772" sldId="268"/>
            <ac:spMk id="9254" creationId="{D8C9D1BE-F89A-EC8A-4246-DB66BD2BC8BB}"/>
          </ac:spMkLst>
        </pc:spChg>
        <pc:spChg chg="mod">
          <ac:chgData name="One Skill" userId="8d49c830ac36a521" providerId="LiveId" clId="{EA354719-4A8A-47E8-A6A4-79A949610386}" dt="2024-04-18T13:40:59.976" v="3508" actId="27803"/>
          <ac:spMkLst>
            <pc:docMk/>
            <pc:sldMk cId="767519772" sldId="268"/>
            <ac:spMk id="9255" creationId="{3FF67CA6-F750-39FB-C7E5-DA246CB92E63}"/>
          </ac:spMkLst>
        </pc:spChg>
        <pc:spChg chg="mod">
          <ac:chgData name="One Skill" userId="8d49c830ac36a521" providerId="LiveId" clId="{EA354719-4A8A-47E8-A6A4-79A949610386}" dt="2024-04-18T13:40:59.976" v="3508" actId="27803"/>
          <ac:spMkLst>
            <pc:docMk/>
            <pc:sldMk cId="767519772" sldId="268"/>
            <ac:spMk id="9256" creationId="{53F2D98E-D527-7EE9-9389-E8A3A05615DC}"/>
          </ac:spMkLst>
        </pc:spChg>
        <pc:spChg chg="mod">
          <ac:chgData name="One Skill" userId="8d49c830ac36a521" providerId="LiveId" clId="{EA354719-4A8A-47E8-A6A4-79A949610386}" dt="2024-04-18T13:40:59.976" v="3508" actId="27803"/>
          <ac:spMkLst>
            <pc:docMk/>
            <pc:sldMk cId="767519772" sldId="268"/>
            <ac:spMk id="9257" creationId="{4DDCF50E-C70A-CDA2-31A2-4C20ABB40E2B}"/>
          </ac:spMkLst>
        </pc:spChg>
        <pc:spChg chg="mod">
          <ac:chgData name="One Skill" userId="8d49c830ac36a521" providerId="LiveId" clId="{EA354719-4A8A-47E8-A6A4-79A949610386}" dt="2024-04-18T13:40:59.976" v="3508" actId="27803"/>
          <ac:spMkLst>
            <pc:docMk/>
            <pc:sldMk cId="767519772" sldId="268"/>
            <ac:spMk id="9258" creationId="{592B0A3A-8B75-CFA9-1421-1A9527CB0F8D}"/>
          </ac:spMkLst>
        </pc:spChg>
        <pc:spChg chg="mod">
          <ac:chgData name="One Skill" userId="8d49c830ac36a521" providerId="LiveId" clId="{EA354719-4A8A-47E8-A6A4-79A949610386}" dt="2024-04-18T13:40:59.976" v="3508" actId="27803"/>
          <ac:spMkLst>
            <pc:docMk/>
            <pc:sldMk cId="767519772" sldId="268"/>
            <ac:spMk id="9259" creationId="{8CA59A84-12D6-9EC7-D0FD-F6DE0003C0CF}"/>
          </ac:spMkLst>
        </pc:spChg>
        <pc:spChg chg="mod">
          <ac:chgData name="One Skill" userId="8d49c830ac36a521" providerId="LiveId" clId="{EA354719-4A8A-47E8-A6A4-79A949610386}" dt="2024-04-18T13:40:59.976" v="3508" actId="27803"/>
          <ac:spMkLst>
            <pc:docMk/>
            <pc:sldMk cId="767519772" sldId="268"/>
            <ac:spMk id="9260" creationId="{08434BC1-2E35-1D28-6942-4A3DB98476EF}"/>
          </ac:spMkLst>
        </pc:spChg>
        <pc:spChg chg="mod">
          <ac:chgData name="One Skill" userId="8d49c830ac36a521" providerId="LiveId" clId="{EA354719-4A8A-47E8-A6A4-79A949610386}" dt="2024-04-18T13:40:59.976" v="3508" actId="27803"/>
          <ac:spMkLst>
            <pc:docMk/>
            <pc:sldMk cId="767519772" sldId="268"/>
            <ac:spMk id="9261" creationId="{06CF933A-C596-E3C0-5357-C33650F7C173}"/>
          </ac:spMkLst>
        </pc:spChg>
        <pc:spChg chg="mod">
          <ac:chgData name="One Skill" userId="8d49c830ac36a521" providerId="LiveId" clId="{EA354719-4A8A-47E8-A6A4-79A949610386}" dt="2024-04-18T13:40:59.976" v="3508" actId="27803"/>
          <ac:spMkLst>
            <pc:docMk/>
            <pc:sldMk cId="767519772" sldId="268"/>
            <ac:spMk id="9262" creationId="{AFE88A23-6225-3A46-FADE-7357BA5A8751}"/>
          </ac:spMkLst>
        </pc:spChg>
        <pc:spChg chg="mod">
          <ac:chgData name="One Skill" userId="8d49c830ac36a521" providerId="LiveId" clId="{EA354719-4A8A-47E8-A6A4-79A949610386}" dt="2024-04-18T13:40:59.976" v="3508" actId="27803"/>
          <ac:spMkLst>
            <pc:docMk/>
            <pc:sldMk cId="767519772" sldId="268"/>
            <ac:spMk id="9263" creationId="{1746C13D-43FD-9F3E-F2E4-0E310359BCE4}"/>
          </ac:spMkLst>
        </pc:spChg>
        <pc:spChg chg="mod">
          <ac:chgData name="One Skill" userId="8d49c830ac36a521" providerId="LiveId" clId="{EA354719-4A8A-47E8-A6A4-79A949610386}" dt="2024-04-18T13:40:59.976" v="3508" actId="27803"/>
          <ac:spMkLst>
            <pc:docMk/>
            <pc:sldMk cId="767519772" sldId="268"/>
            <ac:spMk id="9264" creationId="{A6687845-B564-8725-8BA6-6FC998F3B278}"/>
          </ac:spMkLst>
        </pc:spChg>
        <pc:spChg chg="mod">
          <ac:chgData name="One Skill" userId="8d49c830ac36a521" providerId="LiveId" clId="{EA354719-4A8A-47E8-A6A4-79A949610386}" dt="2024-04-18T13:40:59.976" v="3508" actId="27803"/>
          <ac:spMkLst>
            <pc:docMk/>
            <pc:sldMk cId="767519772" sldId="268"/>
            <ac:spMk id="9265" creationId="{6A4DDABD-34BE-41DA-1FAE-1EF23DF74903}"/>
          </ac:spMkLst>
        </pc:spChg>
        <pc:spChg chg="mod">
          <ac:chgData name="One Skill" userId="8d49c830ac36a521" providerId="LiveId" clId="{EA354719-4A8A-47E8-A6A4-79A949610386}" dt="2024-04-18T13:40:59.976" v="3508" actId="27803"/>
          <ac:spMkLst>
            <pc:docMk/>
            <pc:sldMk cId="767519772" sldId="268"/>
            <ac:spMk id="9266" creationId="{02C32A4E-1197-C315-A781-80E66309062F}"/>
          </ac:spMkLst>
        </pc:spChg>
        <pc:spChg chg="mod">
          <ac:chgData name="One Skill" userId="8d49c830ac36a521" providerId="LiveId" clId="{EA354719-4A8A-47E8-A6A4-79A949610386}" dt="2024-04-18T13:40:59.976" v="3508" actId="27803"/>
          <ac:spMkLst>
            <pc:docMk/>
            <pc:sldMk cId="767519772" sldId="268"/>
            <ac:spMk id="9267" creationId="{43B7290F-96E4-A39F-D2EF-4F2A777F3B20}"/>
          </ac:spMkLst>
        </pc:spChg>
        <pc:spChg chg="mod">
          <ac:chgData name="One Skill" userId="8d49c830ac36a521" providerId="LiveId" clId="{EA354719-4A8A-47E8-A6A4-79A949610386}" dt="2024-04-18T13:40:59.976" v="3508" actId="27803"/>
          <ac:spMkLst>
            <pc:docMk/>
            <pc:sldMk cId="767519772" sldId="268"/>
            <ac:spMk id="9268" creationId="{723CBA47-F1C8-839E-D357-05BE37AF3B15}"/>
          </ac:spMkLst>
        </pc:spChg>
        <pc:spChg chg="mod">
          <ac:chgData name="One Skill" userId="8d49c830ac36a521" providerId="LiveId" clId="{EA354719-4A8A-47E8-A6A4-79A949610386}" dt="2024-04-18T13:40:59.976" v="3508" actId="27803"/>
          <ac:spMkLst>
            <pc:docMk/>
            <pc:sldMk cId="767519772" sldId="268"/>
            <ac:spMk id="9269" creationId="{54E79048-41B4-1BC0-216B-18C0A0DF2ABA}"/>
          </ac:spMkLst>
        </pc:spChg>
        <pc:spChg chg="mod">
          <ac:chgData name="One Skill" userId="8d49c830ac36a521" providerId="LiveId" clId="{EA354719-4A8A-47E8-A6A4-79A949610386}" dt="2024-04-18T13:40:59.976" v="3508" actId="27803"/>
          <ac:spMkLst>
            <pc:docMk/>
            <pc:sldMk cId="767519772" sldId="268"/>
            <ac:spMk id="9270" creationId="{33DBA00D-CE73-DAAA-2677-C54653AA8EF5}"/>
          </ac:spMkLst>
        </pc:spChg>
        <pc:spChg chg="mod">
          <ac:chgData name="One Skill" userId="8d49c830ac36a521" providerId="LiveId" clId="{EA354719-4A8A-47E8-A6A4-79A949610386}" dt="2024-04-18T13:40:59.976" v="3508" actId="27803"/>
          <ac:spMkLst>
            <pc:docMk/>
            <pc:sldMk cId="767519772" sldId="268"/>
            <ac:spMk id="9271" creationId="{95BEB3D0-D426-9799-5AB5-90000C50BE9D}"/>
          </ac:spMkLst>
        </pc:spChg>
        <pc:spChg chg="mod">
          <ac:chgData name="One Skill" userId="8d49c830ac36a521" providerId="LiveId" clId="{EA354719-4A8A-47E8-A6A4-79A949610386}" dt="2024-04-18T13:40:59.976" v="3508" actId="27803"/>
          <ac:spMkLst>
            <pc:docMk/>
            <pc:sldMk cId="767519772" sldId="268"/>
            <ac:spMk id="9272" creationId="{9CAB7959-5A2F-8540-2CE0-7875129DAF15}"/>
          </ac:spMkLst>
        </pc:spChg>
        <pc:spChg chg="mod">
          <ac:chgData name="One Skill" userId="8d49c830ac36a521" providerId="LiveId" clId="{EA354719-4A8A-47E8-A6A4-79A949610386}" dt="2024-04-18T13:40:59.976" v="3508" actId="27803"/>
          <ac:spMkLst>
            <pc:docMk/>
            <pc:sldMk cId="767519772" sldId="268"/>
            <ac:spMk id="9273" creationId="{D28B4AA2-7D64-527E-8E92-B775C4C4CC19}"/>
          </ac:spMkLst>
        </pc:spChg>
        <pc:spChg chg="mod">
          <ac:chgData name="One Skill" userId="8d49c830ac36a521" providerId="LiveId" clId="{EA354719-4A8A-47E8-A6A4-79A949610386}" dt="2024-04-18T13:40:59.976" v="3508" actId="27803"/>
          <ac:spMkLst>
            <pc:docMk/>
            <pc:sldMk cId="767519772" sldId="268"/>
            <ac:spMk id="9274" creationId="{93198426-4510-7207-05A8-942A653B9A61}"/>
          </ac:spMkLst>
        </pc:spChg>
        <pc:spChg chg="mod">
          <ac:chgData name="One Skill" userId="8d49c830ac36a521" providerId="LiveId" clId="{EA354719-4A8A-47E8-A6A4-79A949610386}" dt="2024-04-18T13:40:59.976" v="3508" actId="27803"/>
          <ac:spMkLst>
            <pc:docMk/>
            <pc:sldMk cId="767519772" sldId="268"/>
            <ac:spMk id="9275" creationId="{A2A78560-D9E3-6520-267F-123027025314}"/>
          </ac:spMkLst>
        </pc:spChg>
        <pc:spChg chg="mod">
          <ac:chgData name="One Skill" userId="8d49c830ac36a521" providerId="LiveId" clId="{EA354719-4A8A-47E8-A6A4-79A949610386}" dt="2024-04-18T13:40:59.976" v="3508" actId="27803"/>
          <ac:spMkLst>
            <pc:docMk/>
            <pc:sldMk cId="767519772" sldId="268"/>
            <ac:spMk id="9276" creationId="{FD302675-47D1-CCEF-5A8D-D9BB1F8A0B54}"/>
          </ac:spMkLst>
        </pc:spChg>
        <pc:spChg chg="mod">
          <ac:chgData name="One Skill" userId="8d49c830ac36a521" providerId="LiveId" clId="{EA354719-4A8A-47E8-A6A4-79A949610386}" dt="2024-04-18T13:40:59.976" v="3508" actId="27803"/>
          <ac:spMkLst>
            <pc:docMk/>
            <pc:sldMk cId="767519772" sldId="268"/>
            <ac:spMk id="9277" creationId="{B34417B5-3654-7599-6E5E-E275280A8EA1}"/>
          </ac:spMkLst>
        </pc:spChg>
        <pc:spChg chg="mod">
          <ac:chgData name="One Skill" userId="8d49c830ac36a521" providerId="LiveId" clId="{EA354719-4A8A-47E8-A6A4-79A949610386}" dt="2024-04-18T13:40:59.976" v="3508" actId="27803"/>
          <ac:spMkLst>
            <pc:docMk/>
            <pc:sldMk cId="767519772" sldId="268"/>
            <ac:spMk id="9278" creationId="{3DD7FEB3-3E97-873C-5F24-50DC30B09A45}"/>
          </ac:spMkLst>
        </pc:spChg>
        <pc:spChg chg="mod">
          <ac:chgData name="One Skill" userId="8d49c830ac36a521" providerId="LiveId" clId="{EA354719-4A8A-47E8-A6A4-79A949610386}" dt="2024-04-18T13:40:59.976" v="3508" actId="27803"/>
          <ac:spMkLst>
            <pc:docMk/>
            <pc:sldMk cId="767519772" sldId="268"/>
            <ac:spMk id="9279" creationId="{C319D1C6-0105-B231-6F9B-81713F15E2B9}"/>
          </ac:spMkLst>
        </pc:spChg>
        <pc:spChg chg="mod">
          <ac:chgData name="One Skill" userId="8d49c830ac36a521" providerId="LiveId" clId="{EA354719-4A8A-47E8-A6A4-79A949610386}" dt="2024-04-18T13:40:59.976" v="3508" actId="27803"/>
          <ac:spMkLst>
            <pc:docMk/>
            <pc:sldMk cId="767519772" sldId="268"/>
            <ac:spMk id="9280" creationId="{FBF377FA-F495-881B-862B-2A31F0E25D84}"/>
          </ac:spMkLst>
        </pc:spChg>
        <pc:spChg chg="mod">
          <ac:chgData name="One Skill" userId="8d49c830ac36a521" providerId="LiveId" clId="{EA354719-4A8A-47E8-A6A4-79A949610386}" dt="2024-04-18T13:40:59.976" v="3508" actId="27803"/>
          <ac:spMkLst>
            <pc:docMk/>
            <pc:sldMk cId="767519772" sldId="268"/>
            <ac:spMk id="9281" creationId="{346688E3-C7FE-5EFE-9B96-DED1888C42FB}"/>
          </ac:spMkLst>
        </pc:spChg>
        <pc:spChg chg="mod">
          <ac:chgData name="One Skill" userId="8d49c830ac36a521" providerId="LiveId" clId="{EA354719-4A8A-47E8-A6A4-79A949610386}" dt="2024-04-18T13:40:59.976" v="3508" actId="27803"/>
          <ac:spMkLst>
            <pc:docMk/>
            <pc:sldMk cId="767519772" sldId="268"/>
            <ac:spMk id="9282" creationId="{16A40EC4-77A4-44DD-7927-82795100177D}"/>
          </ac:spMkLst>
        </pc:spChg>
        <pc:spChg chg="mod">
          <ac:chgData name="One Skill" userId="8d49c830ac36a521" providerId="LiveId" clId="{EA354719-4A8A-47E8-A6A4-79A949610386}" dt="2024-04-18T13:40:59.976" v="3508" actId="27803"/>
          <ac:spMkLst>
            <pc:docMk/>
            <pc:sldMk cId="767519772" sldId="268"/>
            <ac:spMk id="9283" creationId="{1C6E3E9B-AFF0-DEFE-31B3-071DBCEE9244}"/>
          </ac:spMkLst>
        </pc:spChg>
        <pc:spChg chg="mod">
          <ac:chgData name="One Skill" userId="8d49c830ac36a521" providerId="LiveId" clId="{EA354719-4A8A-47E8-A6A4-79A949610386}" dt="2024-04-18T13:40:59.976" v="3508" actId="27803"/>
          <ac:spMkLst>
            <pc:docMk/>
            <pc:sldMk cId="767519772" sldId="268"/>
            <ac:spMk id="9284" creationId="{F5899D31-66D2-E247-E47B-0630D8B4014D}"/>
          </ac:spMkLst>
        </pc:spChg>
        <pc:spChg chg="mod">
          <ac:chgData name="One Skill" userId="8d49c830ac36a521" providerId="LiveId" clId="{EA354719-4A8A-47E8-A6A4-79A949610386}" dt="2024-04-18T13:40:59.976" v="3508" actId="27803"/>
          <ac:spMkLst>
            <pc:docMk/>
            <pc:sldMk cId="767519772" sldId="268"/>
            <ac:spMk id="9285" creationId="{B26C7605-3AE4-A4CE-2E9F-80EFE6B31D4F}"/>
          </ac:spMkLst>
        </pc:spChg>
        <pc:spChg chg="mod">
          <ac:chgData name="One Skill" userId="8d49c830ac36a521" providerId="LiveId" clId="{EA354719-4A8A-47E8-A6A4-79A949610386}" dt="2024-04-18T13:40:59.976" v="3508" actId="27803"/>
          <ac:spMkLst>
            <pc:docMk/>
            <pc:sldMk cId="767519772" sldId="268"/>
            <ac:spMk id="9286" creationId="{248381A7-B8AA-A268-764A-ACE2B1DB646E}"/>
          </ac:spMkLst>
        </pc:spChg>
        <pc:spChg chg="mod">
          <ac:chgData name="One Skill" userId="8d49c830ac36a521" providerId="LiveId" clId="{EA354719-4A8A-47E8-A6A4-79A949610386}" dt="2024-04-18T13:40:59.976" v="3508" actId="27803"/>
          <ac:spMkLst>
            <pc:docMk/>
            <pc:sldMk cId="767519772" sldId="268"/>
            <ac:spMk id="9287" creationId="{BB57311E-969D-5404-787B-AB1CD7F39EE6}"/>
          </ac:spMkLst>
        </pc:spChg>
        <pc:spChg chg="mod">
          <ac:chgData name="One Skill" userId="8d49c830ac36a521" providerId="LiveId" clId="{EA354719-4A8A-47E8-A6A4-79A949610386}" dt="2024-04-18T13:40:59.976" v="3508" actId="27803"/>
          <ac:spMkLst>
            <pc:docMk/>
            <pc:sldMk cId="767519772" sldId="268"/>
            <ac:spMk id="9288" creationId="{25E18661-E364-0F33-ED60-1044101782EF}"/>
          </ac:spMkLst>
        </pc:spChg>
        <pc:spChg chg="mod">
          <ac:chgData name="One Skill" userId="8d49c830ac36a521" providerId="LiveId" clId="{EA354719-4A8A-47E8-A6A4-79A949610386}" dt="2024-04-18T13:40:59.976" v="3508" actId="27803"/>
          <ac:spMkLst>
            <pc:docMk/>
            <pc:sldMk cId="767519772" sldId="268"/>
            <ac:spMk id="9289" creationId="{EED5E8EF-CA5D-319A-5E6C-2E799CDBBE91}"/>
          </ac:spMkLst>
        </pc:spChg>
        <pc:spChg chg="mod">
          <ac:chgData name="One Skill" userId="8d49c830ac36a521" providerId="LiveId" clId="{EA354719-4A8A-47E8-A6A4-79A949610386}" dt="2024-04-18T13:40:59.976" v="3508" actId="27803"/>
          <ac:spMkLst>
            <pc:docMk/>
            <pc:sldMk cId="767519772" sldId="268"/>
            <ac:spMk id="9290" creationId="{FD177FE7-4C64-6454-09D9-6AB294FF0E8D}"/>
          </ac:spMkLst>
        </pc:spChg>
        <pc:spChg chg="mod">
          <ac:chgData name="One Skill" userId="8d49c830ac36a521" providerId="LiveId" clId="{EA354719-4A8A-47E8-A6A4-79A949610386}" dt="2024-04-18T13:40:59.976" v="3508" actId="27803"/>
          <ac:spMkLst>
            <pc:docMk/>
            <pc:sldMk cId="767519772" sldId="268"/>
            <ac:spMk id="9291" creationId="{205E6E2B-028C-3427-7240-2252733A0D59}"/>
          </ac:spMkLst>
        </pc:spChg>
        <pc:spChg chg="mod">
          <ac:chgData name="One Skill" userId="8d49c830ac36a521" providerId="LiveId" clId="{EA354719-4A8A-47E8-A6A4-79A949610386}" dt="2024-04-18T13:40:59.976" v="3508" actId="27803"/>
          <ac:spMkLst>
            <pc:docMk/>
            <pc:sldMk cId="767519772" sldId="268"/>
            <ac:spMk id="9292" creationId="{6B8AEBA4-E03B-7760-2811-018AEEAAF29E}"/>
          </ac:spMkLst>
        </pc:spChg>
        <pc:spChg chg="mod">
          <ac:chgData name="One Skill" userId="8d49c830ac36a521" providerId="LiveId" clId="{EA354719-4A8A-47E8-A6A4-79A949610386}" dt="2024-04-18T13:40:59.976" v="3508" actId="27803"/>
          <ac:spMkLst>
            <pc:docMk/>
            <pc:sldMk cId="767519772" sldId="268"/>
            <ac:spMk id="9293" creationId="{062C16CD-BBFD-B5A1-5AAB-2B2756C6BAA7}"/>
          </ac:spMkLst>
        </pc:spChg>
        <pc:spChg chg="mod">
          <ac:chgData name="One Skill" userId="8d49c830ac36a521" providerId="LiveId" clId="{EA354719-4A8A-47E8-A6A4-79A949610386}" dt="2024-04-18T13:40:59.976" v="3508" actId="27803"/>
          <ac:spMkLst>
            <pc:docMk/>
            <pc:sldMk cId="767519772" sldId="268"/>
            <ac:spMk id="9294" creationId="{184A7E26-CE82-A4F1-D8E1-FAFB9EA7B1F3}"/>
          </ac:spMkLst>
        </pc:spChg>
        <pc:spChg chg="mod">
          <ac:chgData name="One Skill" userId="8d49c830ac36a521" providerId="LiveId" clId="{EA354719-4A8A-47E8-A6A4-79A949610386}" dt="2024-04-18T13:40:59.976" v="3508" actId="27803"/>
          <ac:spMkLst>
            <pc:docMk/>
            <pc:sldMk cId="767519772" sldId="268"/>
            <ac:spMk id="9295" creationId="{56338EB3-58E4-C13F-90D4-8E0B99AA623B}"/>
          </ac:spMkLst>
        </pc:spChg>
        <pc:spChg chg="mod">
          <ac:chgData name="One Skill" userId="8d49c830ac36a521" providerId="LiveId" clId="{EA354719-4A8A-47E8-A6A4-79A949610386}" dt="2024-04-18T13:40:59.976" v="3508" actId="27803"/>
          <ac:spMkLst>
            <pc:docMk/>
            <pc:sldMk cId="767519772" sldId="268"/>
            <ac:spMk id="9296" creationId="{BA6B35BB-3C39-65C1-6720-77846A12C0D0}"/>
          </ac:spMkLst>
        </pc:spChg>
        <pc:spChg chg="mod">
          <ac:chgData name="One Skill" userId="8d49c830ac36a521" providerId="LiveId" clId="{EA354719-4A8A-47E8-A6A4-79A949610386}" dt="2024-04-18T13:40:59.976" v="3508" actId="27803"/>
          <ac:spMkLst>
            <pc:docMk/>
            <pc:sldMk cId="767519772" sldId="268"/>
            <ac:spMk id="9297" creationId="{6C1414FF-C4D5-66F2-2AA1-E39713AE7E6B}"/>
          </ac:spMkLst>
        </pc:spChg>
        <pc:spChg chg="mod">
          <ac:chgData name="One Skill" userId="8d49c830ac36a521" providerId="LiveId" clId="{EA354719-4A8A-47E8-A6A4-79A949610386}" dt="2024-04-18T13:40:59.976" v="3508" actId="27803"/>
          <ac:spMkLst>
            <pc:docMk/>
            <pc:sldMk cId="767519772" sldId="268"/>
            <ac:spMk id="9298" creationId="{5293B22A-A1F0-7202-102B-A2468017A3FC}"/>
          </ac:spMkLst>
        </pc:spChg>
        <pc:spChg chg="mod">
          <ac:chgData name="One Skill" userId="8d49c830ac36a521" providerId="LiveId" clId="{EA354719-4A8A-47E8-A6A4-79A949610386}" dt="2024-04-18T13:40:59.976" v="3508" actId="27803"/>
          <ac:spMkLst>
            <pc:docMk/>
            <pc:sldMk cId="767519772" sldId="268"/>
            <ac:spMk id="9299" creationId="{20C9ACC1-0B3F-7B7D-BC19-30661D32DF4D}"/>
          </ac:spMkLst>
        </pc:spChg>
        <pc:spChg chg="mod">
          <ac:chgData name="One Skill" userId="8d49c830ac36a521" providerId="LiveId" clId="{EA354719-4A8A-47E8-A6A4-79A949610386}" dt="2024-04-18T13:40:59.976" v="3508" actId="27803"/>
          <ac:spMkLst>
            <pc:docMk/>
            <pc:sldMk cId="767519772" sldId="268"/>
            <ac:spMk id="9300" creationId="{1E42AD2F-BDF5-55D3-67DB-8A44A2A2D7DE}"/>
          </ac:spMkLst>
        </pc:spChg>
        <pc:spChg chg="mod">
          <ac:chgData name="One Skill" userId="8d49c830ac36a521" providerId="LiveId" clId="{EA354719-4A8A-47E8-A6A4-79A949610386}" dt="2024-04-18T13:40:59.976" v="3508" actId="27803"/>
          <ac:spMkLst>
            <pc:docMk/>
            <pc:sldMk cId="767519772" sldId="268"/>
            <ac:spMk id="9301" creationId="{3D4F3DC1-B38E-0F7B-318B-6FE3FE777292}"/>
          </ac:spMkLst>
        </pc:spChg>
        <pc:spChg chg="mod">
          <ac:chgData name="One Skill" userId="8d49c830ac36a521" providerId="LiveId" clId="{EA354719-4A8A-47E8-A6A4-79A949610386}" dt="2024-04-18T13:40:59.976" v="3508" actId="27803"/>
          <ac:spMkLst>
            <pc:docMk/>
            <pc:sldMk cId="767519772" sldId="268"/>
            <ac:spMk id="9302" creationId="{B0829A3C-DA26-21D8-CE19-E50F486ECBFB}"/>
          </ac:spMkLst>
        </pc:spChg>
        <pc:spChg chg="mod">
          <ac:chgData name="One Skill" userId="8d49c830ac36a521" providerId="LiveId" clId="{EA354719-4A8A-47E8-A6A4-79A949610386}" dt="2024-04-18T13:40:59.976" v="3508" actId="27803"/>
          <ac:spMkLst>
            <pc:docMk/>
            <pc:sldMk cId="767519772" sldId="268"/>
            <ac:spMk id="9303" creationId="{5F6D38FB-38FA-9E22-EC09-0AFFF431836F}"/>
          </ac:spMkLst>
        </pc:spChg>
        <pc:spChg chg="mod">
          <ac:chgData name="One Skill" userId="8d49c830ac36a521" providerId="LiveId" clId="{EA354719-4A8A-47E8-A6A4-79A949610386}" dt="2024-04-18T13:40:59.976" v="3508" actId="27803"/>
          <ac:spMkLst>
            <pc:docMk/>
            <pc:sldMk cId="767519772" sldId="268"/>
            <ac:spMk id="9304" creationId="{3E7208D8-8BA0-9A18-5EDF-83472E8E2830}"/>
          </ac:spMkLst>
        </pc:spChg>
        <pc:spChg chg="mod">
          <ac:chgData name="One Skill" userId="8d49c830ac36a521" providerId="LiveId" clId="{EA354719-4A8A-47E8-A6A4-79A949610386}" dt="2024-04-18T13:40:59.976" v="3508" actId="27803"/>
          <ac:spMkLst>
            <pc:docMk/>
            <pc:sldMk cId="767519772" sldId="268"/>
            <ac:spMk id="9305" creationId="{6652AA25-71F2-3943-9268-2054E35C74B8}"/>
          </ac:spMkLst>
        </pc:spChg>
        <pc:spChg chg="mod">
          <ac:chgData name="One Skill" userId="8d49c830ac36a521" providerId="LiveId" clId="{EA354719-4A8A-47E8-A6A4-79A949610386}" dt="2024-04-18T13:40:59.976" v="3508" actId="27803"/>
          <ac:spMkLst>
            <pc:docMk/>
            <pc:sldMk cId="767519772" sldId="268"/>
            <ac:spMk id="9306" creationId="{C116547E-76C9-9128-9544-CA885989B253}"/>
          </ac:spMkLst>
        </pc:spChg>
        <pc:spChg chg="mod">
          <ac:chgData name="One Skill" userId="8d49c830ac36a521" providerId="LiveId" clId="{EA354719-4A8A-47E8-A6A4-79A949610386}" dt="2024-04-18T13:40:59.976" v="3508" actId="27803"/>
          <ac:spMkLst>
            <pc:docMk/>
            <pc:sldMk cId="767519772" sldId="268"/>
            <ac:spMk id="9307" creationId="{38BEDFB7-0939-AF87-6346-40B64625BF9A}"/>
          </ac:spMkLst>
        </pc:spChg>
        <pc:spChg chg="mod">
          <ac:chgData name="One Skill" userId="8d49c830ac36a521" providerId="LiveId" clId="{EA354719-4A8A-47E8-A6A4-79A949610386}" dt="2024-04-18T13:40:59.976" v="3508" actId="27803"/>
          <ac:spMkLst>
            <pc:docMk/>
            <pc:sldMk cId="767519772" sldId="268"/>
            <ac:spMk id="9308" creationId="{EDD2902E-9984-8317-C73F-FF532D7D7330}"/>
          </ac:spMkLst>
        </pc:spChg>
        <pc:spChg chg="mod">
          <ac:chgData name="One Skill" userId="8d49c830ac36a521" providerId="LiveId" clId="{EA354719-4A8A-47E8-A6A4-79A949610386}" dt="2024-04-18T13:40:59.976" v="3508" actId="27803"/>
          <ac:spMkLst>
            <pc:docMk/>
            <pc:sldMk cId="767519772" sldId="268"/>
            <ac:spMk id="9309" creationId="{62F8E92B-4DAA-C782-A19D-866250EA2A75}"/>
          </ac:spMkLst>
        </pc:spChg>
        <pc:spChg chg="mod">
          <ac:chgData name="One Skill" userId="8d49c830ac36a521" providerId="LiveId" clId="{EA354719-4A8A-47E8-A6A4-79A949610386}" dt="2024-04-18T13:40:59.976" v="3508" actId="27803"/>
          <ac:spMkLst>
            <pc:docMk/>
            <pc:sldMk cId="767519772" sldId="268"/>
            <ac:spMk id="9310" creationId="{0B1F1121-C7F9-EB53-D2A2-B7FB1EC91148}"/>
          </ac:spMkLst>
        </pc:spChg>
        <pc:spChg chg="mod">
          <ac:chgData name="One Skill" userId="8d49c830ac36a521" providerId="LiveId" clId="{EA354719-4A8A-47E8-A6A4-79A949610386}" dt="2024-04-18T13:40:59.976" v="3508" actId="27803"/>
          <ac:spMkLst>
            <pc:docMk/>
            <pc:sldMk cId="767519772" sldId="268"/>
            <ac:spMk id="9311" creationId="{7AE682C7-ADD9-536B-32F9-1E4AAE408097}"/>
          </ac:spMkLst>
        </pc:spChg>
        <pc:spChg chg="mod">
          <ac:chgData name="One Skill" userId="8d49c830ac36a521" providerId="LiveId" clId="{EA354719-4A8A-47E8-A6A4-79A949610386}" dt="2024-04-18T13:40:59.976" v="3508" actId="27803"/>
          <ac:spMkLst>
            <pc:docMk/>
            <pc:sldMk cId="767519772" sldId="268"/>
            <ac:spMk id="9312" creationId="{F809AAF8-9951-3BCD-60D7-B00CEC31FFC3}"/>
          </ac:spMkLst>
        </pc:spChg>
        <pc:spChg chg="mod">
          <ac:chgData name="One Skill" userId="8d49c830ac36a521" providerId="LiveId" clId="{EA354719-4A8A-47E8-A6A4-79A949610386}" dt="2024-04-18T13:40:59.976" v="3508" actId="27803"/>
          <ac:spMkLst>
            <pc:docMk/>
            <pc:sldMk cId="767519772" sldId="268"/>
            <ac:spMk id="9313" creationId="{538E55FF-3C62-C49B-6302-6864399E5A4A}"/>
          </ac:spMkLst>
        </pc:spChg>
        <pc:spChg chg="mod">
          <ac:chgData name="One Skill" userId="8d49c830ac36a521" providerId="LiveId" clId="{EA354719-4A8A-47E8-A6A4-79A949610386}" dt="2024-04-18T13:40:59.976" v="3508" actId="27803"/>
          <ac:spMkLst>
            <pc:docMk/>
            <pc:sldMk cId="767519772" sldId="268"/>
            <ac:spMk id="9314" creationId="{F391E633-7057-ECAF-8E5E-A225A785DE0D}"/>
          </ac:spMkLst>
        </pc:spChg>
        <pc:spChg chg="mod">
          <ac:chgData name="One Skill" userId="8d49c830ac36a521" providerId="LiveId" clId="{EA354719-4A8A-47E8-A6A4-79A949610386}" dt="2024-04-18T13:40:59.976" v="3508" actId="27803"/>
          <ac:spMkLst>
            <pc:docMk/>
            <pc:sldMk cId="767519772" sldId="268"/>
            <ac:spMk id="9315" creationId="{8CD395AA-3549-D3C6-2A46-2EA199C77468}"/>
          </ac:spMkLst>
        </pc:spChg>
        <pc:spChg chg="mod">
          <ac:chgData name="One Skill" userId="8d49c830ac36a521" providerId="LiveId" clId="{EA354719-4A8A-47E8-A6A4-79A949610386}" dt="2024-04-18T13:40:59.976" v="3508" actId="27803"/>
          <ac:spMkLst>
            <pc:docMk/>
            <pc:sldMk cId="767519772" sldId="268"/>
            <ac:spMk id="9316" creationId="{2332057C-9C40-8D89-4198-0241C7C8439D}"/>
          </ac:spMkLst>
        </pc:spChg>
        <pc:spChg chg="mod">
          <ac:chgData name="One Skill" userId="8d49c830ac36a521" providerId="LiveId" clId="{EA354719-4A8A-47E8-A6A4-79A949610386}" dt="2024-04-18T13:40:59.976" v="3508" actId="27803"/>
          <ac:spMkLst>
            <pc:docMk/>
            <pc:sldMk cId="767519772" sldId="268"/>
            <ac:spMk id="9317" creationId="{F4E3E76B-7019-2D34-63E1-2E762521183E}"/>
          </ac:spMkLst>
        </pc:spChg>
        <pc:spChg chg="mod">
          <ac:chgData name="One Skill" userId="8d49c830ac36a521" providerId="LiveId" clId="{EA354719-4A8A-47E8-A6A4-79A949610386}" dt="2024-04-18T13:40:59.976" v="3508" actId="27803"/>
          <ac:spMkLst>
            <pc:docMk/>
            <pc:sldMk cId="767519772" sldId="268"/>
            <ac:spMk id="9318" creationId="{5E71CB4F-172B-D20D-8B01-2C9970C04603}"/>
          </ac:spMkLst>
        </pc:spChg>
        <pc:spChg chg="mod">
          <ac:chgData name="One Skill" userId="8d49c830ac36a521" providerId="LiveId" clId="{EA354719-4A8A-47E8-A6A4-79A949610386}" dt="2024-04-18T13:40:59.976" v="3508" actId="27803"/>
          <ac:spMkLst>
            <pc:docMk/>
            <pc:sldMk cId="767519772" sldId="268"/>
            <ac:spMk id="9319" creationId="{E91D787C-9464-55A6-861C-6010F96612AE}"/>
          </ac:spMkLst>
        </pc:spChg>
        <pc:spChg chg="mod">
          <ac:chgData name="One Skill" userId="8d49c830ac36a521" providerId="LiveId" clId="{EA354719-4A8A-47E8-A6A4-79A949610386}" dt="2024-04-18T13:40:59.976" v="3508" actId="27803"/>
          <ac:spMkLst>
            <pc:docMk/>
            <pc:sldMk cId="767519772" sldId="268"/>
            <ac:spMk id="9320" creationId="{7D372496-26FC-AAB3-90FE-214270C840EF}"/>
          </ac:spMkLst>
        </pc:spChg>
        <pc:spChg chg="mod">
          <ac:chgData name="One Skill" userId="8d49c830ac36a521" providerId="LiveId" clId="{EA354719-4A8A-47E8-A6A4-79A949610386}" dt="2024-04-18T13:40:59.976" v="3508" actId="27803"/>
          <ac:spMkLst>
            <pc:docMk/>
            <pc:sldMk cId="767519772" sldId="268"/>
            <ac:spMk id="9321" creationId="{C7E0693B-E881-37F1-ED11-E45D2BBA28CA}"/>
          </ac:spMkLst>
        </pc:spChg>
        <pc:spChg chg="mod">
          <ac:chgData name="One Skill" userId="8d49c830ac36a521" providerId="LiveId" clId="{EA354719-4A8A-47E8-A6A4-79A949610386}" dt="2024-04-18T13:40:59.976" v="3508" actId="27803"/>
          <ac:spMkLst>
            <pc:docMk/>
            <pc:sldMk cId="767519772" sldId="268"/>
            <ac:spMk id="9322" creationId="{E119F3DD-B42B-9DAE-4C1C-9B4694C053D5}"/>
          </ac:spMkLst>
        </pc:spChg>
        <pc:spChg chg="mod">
          <ac:chgData name="One Skill" userId="8d49c830ac36a521" providerId="LiveId" clId="{EA354719-4A8A-47E8-A6A4-79A949610386}" dt="2024-04-18T13:40:59.976" v="3508" actId="27803"/>
          <ac:spMkLst>
            <pc:docMk/>
            <pc:sldMk cId="767519772" sldId="268"/>
            <ac:spMk id="9323" creationId="{5D348392-2AF3-71C8-3709-87BC51855833}"/>
          </ac:spMkLst>
        </pc:spChg>
        <pc:spChg chg="mod">
          <ac:chgData name="One Skill" userId="8d49c830ac36a521" providerId="LiveId" clId="{EA354719-4A8A-47E8-A6A4-79A949610386}" dt="2024-04-18T13:40:59.976" v="3508" actId="27803"/>
          <ac:spMkLst>
            <pc:docMk/>
            <pc:sldMk cId="767519772" sldId="268"/>
            <ac:spMk id="9324" creationId="{AA684A91-A20B-BC47-4189-9223FBA29205}"/>
          </ac:spMkLst>
        </pc:spChg>
        <pc:spChg chg="mod">
          <ac:chgData name="One Skill" userId="8d49c830ac36a521" providerId="LiveId" clId="{EA354719-4A8A-47E8-A6A4-79A949610386}" dt="2024-04-18T13:40:59.976" v="3508" actId="27803"/>
          <ac:spMkLst>
            <pc:docMk/>
            <pc:sldMk cId="767519772" sldId="268"/>
            <ac:spMk id="9325" creationId="{3A6D3D8E-66FB-4573-F1AB-B3F43C6A5407}"/>
          </ac:spMkLst>
        </pc:spChg>
        <pc:spChg chg="mod">
          <ac:chgData name="One Skill" userId="8d49c830ac36a521" providerId="LiveId" clId="{EA354719-4A8A-47E8-A6A4-79A949610386}" dt="2024-04-18T13:40:59.976" v="3508" actId="27803"/>
          <ac:spMkLst>
            <pc:docMk/>
            <pc:sldMk cId="767519772" sldId="268"/>
            <ac:spMk id="9326" creationId="{ED6D294D-ED4A-A35D-BC15-7DF1726B6A53}"/>
          </ac:spMkLst>
        </pc:spChg>
        <pc:spChg chg="mod">
          <ac:chgData name="One Skill" userId="8d49c830ac36a521" providerId="LiveId" clId="{EA354719-4A8A-47E8-A6A4-79A949610386}" dt="2024-04-18T13:40:59.976" v="3508" actId="27803"/>
          <ac:spMkLst>
            <pc:docMk/>
            <pc:sldMk cId="767519772" sldId="268"/>
            <ac:spMk id="9327" creationId="{AFC0466D-EC8F-8C5A-98B3-635693D923BC}"/>
          </ac:spMkLst>
        </pc:spChg>
        <pc:spChg chg="mod">
          <ac:chgData name="One Skill" userId="8d49c830ac36a521" providerId="LiveId" clId="{EA354719-4A8A-47E8-A6A4-79A949610386}" dt="2024-04-18T13:40:59.976" v="3508" actId="27803"/>
          <ac:spMkLst>
            <pc:docMk/>
            <pc:sldMk cId="767519772" sldId="268"/>
            <ac:spMk id="9328" creationId="{2C8CA71C-E492-1098-78CE-6D1FDD75A4EF}"/>
          </ac:spMkLst>
        </pc:spChg>
        <pc:spChg chg="mod">
          <ac:chgData name="One Skill" userId="8d49c830ac36a521" providerId="LiveId" clId="{EA354719-4A8A-47E8-A6A4-79A949610386}" dt="2024-04-18T13:40:59.976" v="3508" actId="27803"/>
          <ac:spMkLst>
            <pc:docMk/>
            <pc:sldMk cId="767519772" sldId="268"/>
            <ac:spMk id="9329" creationId="{3302083A-586B-3816-5961-5E91689305CD}"/>
          </ac:spMkLst>
        </pc:spChg>
        <pc:spChg chg="mod">
          <ac:chgData name="One Skill" userId="8d49c830ac36a521" providerId="LiveId" clId="{EA354719-4A8A-47E8-A6A4-79A949610386}" dt="2024-04-18T13:40:59.976" v="3508" actId="27803"/>
          <ac:spMkLst>
            <pc:docMk/>
            <pc:sldMk cId="767519772" sldId="268"/>
            <ac:spMk id="9330" creationId="{DC0202DB-BBFC-D910-DF85-A2E5C2E02675}"/>
          </ac:spMkLst>
        </pc:spChg>
        <pc:spChg chg="mod">
          <ac:chgData name="One Skill" userId="8d49c830ac36a521" providerId="LiveId" clId="{EA354719-4A8A-47E8-A6A4-79A949610386}" dt="2024-04-18T13:40:59.976" v="3508" actId="27803"/>
          <ac:spMkLst>
            <pc:docMk/>
            <pc:sldMk cId="767519772" sldId="268"/>
            <ac:spMk id="9331" creationId="{2C69E50F-742F-C86C-9D09-B80BEB392152}"/>
          </ac:spMkLst>
        </pc:spChg>
        <pc:spChg chg="mod">
          <ac:chgData name="One Skill" userId="8d49c830ac36a521" providerId="LiveId" clId="{EA354719-4A8A-47E8-A6A4-79A949610386}" dt="2024-04-18T13:40:59.976" v="3508" actId="27803"/>
          <ac:spMkLst>
            <pc:docMk/>
            <pc:sldMk cId="767519772" sldId="268"/>
            <ac:spMk id="9332" creationId="{7015A945-929E-6D0F-7657-76BCF0096663}"/>
          </ac:spMkLst>
        </pc:spChg>
        <pc:spChg chg="mod">
          <ac:chgData name="One Skill" userId="8d49c830ac36a521" providerId="LiveId" clId="{EA354719-4A8A-47E8-A6A4-79A949610386}" dt="2024-04-18T13:40:59.976" v="3508" actId="27803"/>
          <ac:spMkLst>
            <pc:docMk/>
            <pc:sldMk cId="767519772" sldId="268"/>
            <ac:spMk id="9333" creationId="{EAEE798C-1F48-DA3E-7683-76DBFC95ED01}"/>
          </ac:spMkLst>
        </pc:spChg>
        <pc:spChg chg="mod">
          <ac:chgData name="One Skill" userId="8d49c830ac36a521" providerId="LiveId" clId="{EA354719-4A8A-47E8-A6A4-79A949610386}" dt="2024-04-18T13:40:59.976" v="3508" actId="27803"/>
          <ac:spMkLst>
            <pc:docMk/>
            <pc:sldMk cId="767519772" sldId="268"/>
            <ac:spMk id="9334" creationId="{1B5B3CC3-E2D4-489A-4D14-4229F8C96D77}"/>
          </ac:spMkLst>
        </pc:spChg>
        <pc:spChg chg="mod">
          <ac:chgData name="One Skill" userId="8d49c830ac36a521" providerId="LiveId" clId="{EA354719-4A8A-47E8-A6A4-79A949610386}" dt="2024-04-18T13:40:59.976" v="3508" actId="27803"/>
          <ac:spMkLst>
            <pc:docMk/>
            <pc:sldMk cId="767519772" sldId="268"/>
            <ac:spMk id="9335" creationId="{FCF2D857-A761-986D-8A66-3CF2752D2B93}"/>
          </ac:spMkLst>
        </pc:spChg>
        <pc:spChg chg="mod">
          <ac:chgData name="One Skill" userId="8d49c830ac36a521" providerId="LiveId" clId="{EA354719-4A8A-47E8-A6A4-79A949610386}" dt="2024-04-18T13:40:59.976" v="3508" actId="27803"/>
          <ac:spMkLst>
            <pc:docMk/>
            <pc:sldMk cId="767519772" sldId="268"/>
            <ac:spMk id="9336" creationId="{2F099979-E59E-2174-419D-34F7547353E3}"/>
          </ac:spMkLst>
        </pc:spChg>
        <pc:spChg chg="mod">
          <ac:chgData name="One Skill" userId="8d49c830ac36a521" providerId="LiveId" clId="{EA354719-4A8A-47E8-A6A4-79A949610386}" dt="2024-04-18T13:40:59.976" v="3508" actId="27803"/>
          <ac:spMkLst>
            <pc:docMk/>
            <pc:sldMk cId="767519772" sldId="268"/>
            <ac:spMk id="9337" creationId="{9EF2A7C3-CCEF-DE0B-A576-B8C23878CAFB}"/>
          </ac:spMkLst>
        </pc:spChg>
        <pc:spChg chg="mod">
          <ac:chgData name="One Skill" userId="8d49c830ac36a521" providerId="LiveId" clId="{EA354719-4A8A-47E8-A6A4-79A949610386}" dt="2024-04-18T13:40:59.976" v="3508" actId="27803"/>
          <ac:spMkLst>
            <pc:docMk/>
            <pc:sldMk cId="767519772" sldId="268"/>
            <ac:spMk id="9338" creationId="{2194EF5B-37D5-2D8D-9A79-3475C034144E}"/>
          </ac:spMkLst>
        </pc:spChg>
        <pc:spChg chg="mod">
          <ac:chgData name="One Skill" userId="8d49c830ac36a521" providerId="LiveId" clId="{EA354719-4A8A-47E8-A6A4-79A949610386}" dt="2024-04-18T13:40:59.976" v="3508" actId="27803"/>
          <ac:spMkLst>
            <pc:docMk/>
            <pc:sldMk cId="767519772" sldId="268"/>
            <ac:spMk id="9339" creationId="{86DED6F0-0C78-B61F-63F9-B084B7CDAF22}"/>
          </ac:spMkLst>
        </pc:spChg>
        <pc:spChg chg="mod">
          <ac:chgData name="One Skill" userId="8d49c830ac36a521" providerId="LiveId" clId="{EA354719-4A8A-47E8-A6A4-79A949610386}" dt="2024-04-18T13:40:59.976" v="3508" actId="27803"/>
          <ac:spMkLst>
            <pc:docMk/>
            <pc:sldMk cId="767519772" sldId="268"/>
            <ac:spMk id="9340" creationId="{96D24141-9839-BE55-3C1B-51813AD1B10B}"/>
          </ac:spMkLst>
        </pc:spChg>
        <pc:spChg chg="mod">
          <ac:chgData name="One Skill" userId="8d49c830ac36a521" providerId="LiveId" clId="{EA354719-4A8A-47E8-A6A4-79A949610386}" dt="2024-04-18T13:40:59.976" v="3508" actId="27803"/>
          <ac:spMkLst>
            <pc:docMk/>
            <pc:sldMk cId="767519772" sldId="268"/>
            <ac:spMk id="9341" creationId="{D7072E05-D619-F58B-2086-1396703799CC}"/>
          </ac:spMkLst>
        </pc:spChg>
        <pc:spChg chg="mod">
          <ac:chgData name="One Skill" userId="8d49c830ac36a521" providerId="LiveId" clId="{EA354719-4A8A-47E8-A6A4-79A949610386}" dt="2024-04-18T13:40:59.976" v="3508" actId="27803"/>
          <ac:spMkLst>
            <pc:docMk/>
            <pc:sldMk cId="767519772" sldId="268"/>
            <ac:spMk id="9342" creationId="{64117603-9512-9812-1DE4-1781F2C65EF9}"/>
          </ac:spMkLst>
        </pc:spChg>
        <pc:spChg chg="mod">
          <ac:chgData name="One Skill" userId="8d49c830ac36a521" providerId="LiveId" clId="{EA354719-4A8A-47E8-A6A4-79A949610386}" dt="2024-04-18T13:40:59.976" v="3508" actId="27803"/>
          <ac:spMkLst>
            <pc:docMk/>
            <pc:sldMk cId="767519772" sldId="268"/>
            <ac:spMk id="9343" creationId="{71D70B0B-5600-526C-A70C-CDE6369156BB}"/>
          </ac:spMkLst>
        </pc:spChg>
        <pc:spChg chg="mod">
          <ac:chgData name="One Skill" userId="8d49c830ac36a521" providerId="LiveId" clId="{EA354719-4A8A-47E8-A6A4-79A949610386}" dt="2024-04-18T13:40:59.976" v="3508" actId="27803"/>
          <ac:spMkLst>
            <pc:docMk/>
            <pc:sldMk cId="767519772" sldId="268"/>
            <ac:spMk id="9344" creationId="{C598B041-BD4E-553C-7D72-9EF77579A046}"/>
          </ac:spMkLst>
        </pc:spChg>
        <pc:spChg chg="mod">
          <ac:chgData name="One Skill" userId="8d49c830ac36a521" providerId="LiveId" clId="{EA354719-4A8A-47E8-A6A4-79A949610386}" dt="2024-04-18T13:40:59.976" v="3508" actId="27803"/>
          <ac:spMkLst>
            <pc:docMk/>
            <pc:sldMk cId="767519772" sldId="268"/>
            <ac:spMk id="9345" creationId="{AD6FF1D3-841E-4436-92D5-F4BBB90FA297}"/>
          </ac:spMkLst>
        </pc:spChg>
        <pc:spChg chg="mod">
          <ac:chgData name="One Skill" userId="8d49c830ac36a521" providerId="LiveId" clId="{EA354719-4A8A-47E8-A6A4-79A949610386}" dt="2024-04-18T13:40:59.976" v="3508" actId="27803"/>
          <ac:spMkLst>
            <pc:docMk/>
            <pc:sldMk cId="767519772" sldId="268"/>
            <ac:spMk id="9346" creationId="{5CE9AA39-5F56-AC83-E570-0D56A4DD2B31}"/>
          </ac:spMkLst>
        </pc:spChg>
        <pc:spChg chg="mod">
          <ac:chgData name="One Skill" userId="8d49c830ac36a521" providerId="LiveId" clId="{EA354719-4A8A-47E8-A6A4-79A949610386}" dt="2024-04-18T13:40:59.976" v="3508" actId="27803"/>
          <ac:spMkLst>
            <pc:docMk/>
            <pc:sldMk cId="767519772" sldId="268"/>
            <ac:spMk id="9347" creationId="{1629B481-9A15-3EE7-48BE-392F57D482E3}"/>
          </ac:spMkLst>
        </pc:spChg>
        <pc:spChg chg="mod">
          <ac:chgData name="One Skill" userId="8d49c830ac36a521" providerId="LiveId" clId="{EA354719-4A8A-47E8-A6A4-79A949610386}" dt="2024-04-18T13:40:59.976" v="3508" actId="27803"/>
          <ac:spMkLst>
            <pc:docMk/>
            <pc:sldMk cId="767519772" sldId="268"/>
            <ac:spMk id="9348" creationId="{B9A44EC2-BFC6-EF17-043B-F0109246D075}"/>
          </ac:spMkLst>
        </pc:spChg>
        <pc:spChg chg="mod">
          <ac:chgData name="One Skill" userId="8d49c830ac36a521" providerId="LiveId" clId="{EA354719-4A8A-47E8-A6A4-79A949610386}" dt="2024-04-18T13:40:59.976" v="3508" actId="27803"/>
          <ac:spMkLst>
            <pc:docMk/>
            <pc:sldMk cId="767519772" sldId="268"/>
            <ac:spMk id="9349" creationId="{DAB8EF86-B05A-B91E-B2DC-EF887D15B555}"/>
          </ac:spMkLst>
        </pc:spChg>
        <pc:spChg chg="mod">
          <ac:chgData name="One Skill" userId="8d49c830ac36a521" providerId="LiveId" clId="{EA354719-4A8A-47E8-A6A4-79A949610386}" dt="2024-04-18T13:40:59.976" v="3508" actId="27803"/>
          <ac:spMkLst>
            <pc:docMk/>
            <pc:sldMk cId="767519772" sldId="268"/>
            <ac:spMk id="9350" creationId="{9D69279E-8FC2-8788-57F8-437B2C23E02D}"/>
          </ac:spMkLst>
        </pc:spChg>
        <pc:spChg chg="mod">
          <ac:chgData name="One Skill" userId="8d49c830ac36a521" providerId="LiveId" clId="{EA354719-4A8A-47E8-A6A4-79A949610386}" dt="2024-04-18T13:40:59.976" v="3508" actId="27803"/>
          <ac:spMkLst>
            <pc:docMk/>
            <pc:sldMk cId="767519772" sldId="268"/>
            <ac:spMk id="9351" creationId="{13F200A9-0B52-1711-4973-3C0A4D575D3A}"/>
          </ac:spMkLst>
        </pc:spChg>
        <pc:spChg chg="mod">
          <ac:chgData name="One Skill" userId="8d49c830ac36a521" providerId="LiveId" clId="{EA354719-4A8A-47E8-A6A4-79A949610386}" dt="2024-04-18T13:40:59.976" v="3508" actId="27803"/>
          <ac:spMkLst>
            <pc:docMk/>
            <pc:sldMk cId="767519772" sldId="268"/>
            <ac:spMk id="9352" creationId="{9650E524-A8DC-0E1B-FE8B-E2E7682083BB}"/>
          </ac:spMkLst>
        </pc:spChg>
        <pc:spChg chg="mod">
          <ac:chgData name="One Skill" userId="8d49c830ac36a521" providerId="LiveId" clId="{EA354719-4A8A-47E8-A6A4-79A949610386}" dt="2024-04-18T13:40:59.976" v="3508" actId="27803"/>
          <ac:spMkLst>
            <pc:docMk/>
            <pc:sldMk cId="767519772" sldId="268"/>
            <ac:spMk id="9353" creationId="{45498851-4CBD-5D76-CEA9-7ED5E34E43CF}"/>
          </ac:spMkLst>
        </pc:spChg>
        <pc:spChg chg="mod">
          <ac:chgData name="One Skill" userId="8d49c830ac36a521" providerId="LiveId" clId="{EA354719-4A8A-47E8-A6A4-79A949610386}" dt="2024-04-18T13:40:59.976" v="3508" actId="27803"/>
          <ac:spMkLst>
            <pc:docMk/>
            <pc:sldMk cId="767519772" sldId="268"/>
            <ac:spMk id="9354" creationId="{166E91B7-B51C-001F-3F8A-D4DEF150C200}"/>
          </ac:spMkLst>
        </pc:spChg>
        <pc:spChg chg="mod">
          <ac:chgData name="One Skill" userId="8d49c830ac36a521" providerId="LiveId" clId="{EA354719-4A8A-47E8-A6A4-79A949610386}" dt="2024-04-18T13:40:59.976" v="3508" actId="27803"/>
          <ac:spMkLst>
            <pc:docMk/>
            <pc:sldMk cId="767519772" sldId="268"/>
            <ac:spMk id="9355" creationId="{C1E7B3EA-B850-9764-E4FC-112AF556F3E9}"/>
          </ac:spMkLst>
        </pc:spChg>
        <pc:spChg chg="mod">
          <ac:chgData name="One Skill" userId="8d49c830ac36a521" providerId="LiveId" clId="{EA354719-4A8A-47E8-A6A4-79A949610386}" dt="2024-04-18T13:40:59.976" v="3508" actId="27803"/>
          <ac:spMkLst>
            <pc:docMk/>
            <pc:sldMk cId="767519772" sldId="268"/>
            <ac:spMk id="9356" creationId="{4277B943-C8BE-9DE7-5B2B-2DDCD84E3FBA}"/>
          </ac:spMkLst>
        </pc:spChg>
        <pc:spChg chg="mod">
          <ac:chgData name="One Skill" userId="8d49c830ac36a521" providerId="LiveId" clId="{EA354719-4A8A-47E8-A6A4-79A949610386}" dt="2024-04-18T13:40:59.976" v="3508" actId="27803"/>
          <ac:spMkLst>
            <pc:docMk/>
            <pc:sldMk cId="767519772" sldId="268"/>
            <ac:spMk id="9357" creationId="{D8861B2C-885B-B326-069C-557D69173823}"/>
          </ac:spMkLst>
        </pc:spChg>
        <pc:spChg chg="mod">
          <ac:chgData name="One Skill" userId="8d49c830ac36a521" providerId="LiveId" clId="{EA354719-4A8A-47E8-A6A4-79A949610386}" dt="2024-04-18T13:40:59.976" v="3508" actId="27803"/>
          <ac:spMkLst>
            <pc:docMk/>
            <pc:sldMk cId="767519772" sldId="268"/>
            <ac:spMk id="9358" creationId="{ACEAAF77-D6E0-612D-2ED3-E3396D1C5695}"/>
          </ac:spMkLst>
        </pc:spChg>
        <pc:spChg chg="mod">
          <ac:chgData name="One Skill" userId="8d49c830ac36a521" providerId="LiveId" clId="{EA354719-4A8A-47E8-A6A4-79A949610386}" dt="2024-04-18T13:40:59.976" v="3508" actId="27803"/>
          <ac:spMkLst>
            <pc:docMk/>
            <pc:sldMk cId="767519772" sldId="268"/>
            <ac:spMk id="9359" creationId="{07E5974F-8707-2FFC-885C-E75EED45453E}"/>
          </ac:spMkLst>
        </pc:spChg>
        <pc:spChg chg="mod">
          <ac:chgData name="One Skill" userId="8d49c830ac36a521" providerId="LiveId" clId="{EA354719-4A8A-47E8-A6A4-79A949610386}" dt="2024-04-18T13:40:59.976" v="3508" actId="27803"/>
          <ac:spMkLst>
            <pc:docMk/>
            <pc:sldMk cId="767519772" sldId="268"/>
            <ac:spMk id="9360" creationId="{369ED7D0-ABE3-BFE8-ED3E-C99F48BA906B}"/>
          </ac:spMkLst>
        </pc:spChg>
        <pc:spChg chg="mod">
          <ac:chgData name="One Skill" userId="8d49c830ac36a521" providerId="LiveId" clId="{EA354719-4A8A-47E8-A6A4-79A949610386}" dt="2024-04-18T13:40:59.976" v="3508" actId="27803"/>
          <ac:spMkLst>
            <pc:docMk/>
            <pc:sldMk cId="767519772" sldId="268"/>
            <ac:spMk id="9361" creationId="{45ED73DA-572A-AA18-3937-02971EE04B83}"/>
          </ac:spMkLst>
        </pc:spChg>
        <pc:spChg chg="mod">
          <ac:chgData name="One Skill" userId="8d49c830ac36a521" providerId="LiveId" clId="{EA354719-4A8A-47E8-A6A4-79A949610386}" dt="2024-04-18T13:40:59.976" v="3508" actId="27803"/>
          <ac:spMkLst>
            <pc:docMk/>
            <pc:sldMk cId="767519772" sldId="268"/>
            <ac:spMk id="9362" creationId="{098B4C56-3203-5ED8-1867-868FB9771936}"/>
          </ac:spMkLst>
        </pc:spChg>
        <pc:spChg chg="mod">
          <ac:chgData name="One Skill" userId="8d49c830ac36a521" providerId="LiveId" clId="{EA354719-4A8A-47E8-A6A4-79A949610386}" dt="2024-04-18T13:40:59.976" v="3508" actId="27803"/>
          <ac:spMkLst>
            <pc:docMk/>
            <pc:sldMk cId="767519772" sldId="268"/>
            <ac:spMk id="9363" creationId="{C647FF78-9CE9-9207-7093-7644AA6CA853}"/>
          </ac:spMkLst>
        </pc:spChg>
        <pc:spChg chg="mod">
          <ac:chgData name="One Skill" userId="8d49c830ac36a521" providerId="LiveId" clId="{EA354719-4A8A-47E8-A6A4-79A949610386}" dt="2024-04-18T13:40:59.976" v="3508" actId="27803"/>
          <ac:spMkLst>
            <pc:docMk/>
            <pc:sldMk cId="767519772" sldId="268"/>
            <ac:spMk id="9364" creationId="{9436E1D8-645D-C314-78F1-F443721C0F59}"/>
          </ac:spMkLst>
        </pc:spChg>
        <pc:spChg chg="mod">
          <ac:chgData name="One Skill" userId="8d49c830ac36a521" providerId="LiveId" clId="{EA354719-4A8A-47E8-A6A4-79A949610386}" dt="2024-04-18T13:40:59.976" v="3508" actId="27803"/>
          <ac:spMkLst>
            <pc:docMk/>
            <pc:sldMk cId="767519772" sldId="268"/>
            <ac:spMk id="9365" creationId="{557A7E39-41FE-912C-DCBC-5D804E7E91D3}"/>
          </ac:spMkLst>
        </pc:spChg>
        <pc:spChg chg="mod">
          <ac:chgData name="One Skill" userId="8d49c830ac36a521" providerId="LiveId" clId="{EA354719-4A8A-47E8-A6A4-79A949610386}" dt="2024-04-18T13:40:59.976" v="3508" actId="27803"/>
          <ac:spMkLst>
            <pc:docMk/>
            <pc:sldMk cId="767519772" sldId="268"/>
            <ac:spMk id="9366" creationId="{5979A6DE-5EC4-3406-1C80-9C2A5AA092AF}"/>
          </ac:spMkLst>
        </pc:spChg>
        <pc:spChg chg="mod">
          <ac:chgData name="One Skill" userId="8d49c830ac36a521" providerId="LiveId" clId="{EA354719-4A8A-47E8-A6A4-79A949610386}" dt="2024-04-18T13:40:59.976" v="3508" actId="27803"/>
          <ac:spMkLst>
            <pc:docMk/>
            <pc:sldMk cId="767519772" sldId="268"/>
            <ac:spMk id="9367" creationId="{88B28981-5B9E-73FB-8180-604825AA21E3}"/>
          </ac:spMkLst>
        </pc:spChg>
        <pc:spChg chg="mod">
          <ac:chgData name="One Skill" userId="8d49c830ac36a521" providerId="LiveId" clId="{EA354719-4A8A-47E8-A6A4-79A949610386}" dt="2024-04-18T13:40:59.976" v="3508" actId="27803"/>
          <ac:spMkLst>
            <pc:docMk/>
            <pc:sldMk cId="767519772" sldId="268"/>
            <ac:spMk id="9368" creationId="{EB0D3EE0-3A2B-6C63-E96B-5976CE6E7787}"/>
          </ac:spMkLst>
        </pc:spChg>
        <pc:spChg chg="mod">
          <ac:chgData name="One Skill" userId="8d49c830ac36a521" providerId="LiveId" clId="{EA354719-4A8A-47E8-A6A4-79A949610386}" dt="2024-04-18T13:40:59.976" v="3508" actId="27803"/>
          <ac:spMkLst>
            <pc:docMk/>
            <pc:sldMk cId="767519772" sldId="268"/>
            <ac:spMk id="9369" creationId="{01A9BF28-DAF6-0863-4B60-657DEFC2C34B}"/>
          </ac:spMkLst>
        </pc:spChg>
        <pc:spChg chg="mod">
          <ac:chgData name="One Skill" userId="8d49c830ac36a521" providerId="LiveId" clId="{EA354719-4A8A-47E8-A6A4-79A949610386}" dt="2024-04-18T13:40:59.976" v="3508" actId="27803"/>
          <ac:spMkLst>
            <pc:docMk/>
            <pc:sldMk cId="767519772" sldId="268"/>
            <ac:spMk id="9370" creationId="{22B19CA4-5C72-3926-A3D5-6503B65CC329}"/>
          </ac:spMkLst>
        </pc:spChg>
        <pc:spChg chg="mod">
          <ac:chgData name="One Skill" userId="8d49c830ac36a521" providerId="LiveId" clId="{EA354719-4A8A-47E8-A6A4-79A949610386}" dt="2024-04-18T13:40:59.976" v="3508" actId="27803"/>
          <ac:spMkLst>
            <pc:docMk/>
            <pc:sldMk cId="767519772" sldId="268"/>
            <ac:spMk id="9371" creationId="{57D6C6C7-914B-DC3B-14B9-90D2F53F5181}"/>
          </ac:spMkLst>
        </pc:spChg>
        <pc:spChg chg="mod">
          <ac:chgData name="One Skill" userId="8d49c830ac36a521" providerId="LiveId" clId="{EA354719-4A8A-47E8-A6A4-79A949610386}" dt="2024-04-18T13:40:59.976" v="3508" actId="27803"/>
          <ac:spMkLst>
            <pc:docMk/>
            <pc:sldMk cId="767519772" sldId="268"/>
            <ac:spMk id="9372" creationId="{D0AA6003-C94A-69AD-9C53-B6C6291EAA0E}"/>
          </ac:spMkLst>
        </pc:spChg>
        <pc:spChg chg="mod">
          <ac:chgData name="One Skill" userId="8d49c830ac36a521" providerId="LiveId" clId="{EA354719-4A8A-47E8-A6A4-79A949610386}" dt="2024-04-18T13:40:59.976" v="3508" actId="27803"/>
          <ac:spMkLst>
            <pc:docMk/>
            <pc:sldMk cId="767519772" sldId="268"/>
            <ac:spMk id="9373" creationId="{FA0197E2-214F-C66C-37EB-26D91B6E54FF}"/>
          </ac:spMkLst>
        </pc:spChg>
        <pc:spChg chg="mod">
          <ac:chgData name="One Skill" userId="8d49c830ac36a521" providerId="LiveId" clId="{EA354719-4A8A-47E8-A6A4-79A949610386}" dt="2024-04-18T13:40:59.976" v="3508" actId="27803"/>
          <ac:spMkLst>
            <pc:docMk/>
            <pc:sldMk cId="767519772" sldId="268"/>
            <ac:spMk id="9374" creationId="{6CE194FC-FC7E-9D75-6D69-A354820EB522}"/>
          </ac:spMkLst>
        </pc:spChg>
        <pc:spChg chg="mod">
          <ac:chgData name="One Skill" userId="8d49c830ac36a521" providerId="LiveId" clId="{EA354719-4A8A-47E8-A6A4-79A949610386}" dt="2024-04-18T13:40:59.976" v="3508" actId="27803"/>
          <ac:spMkLst>
            <pc:docMk/>
            <pc:sldMk cId="767519772" sldId="268"/>
            <ac:spMk id="9375" creationId="{1B211802-F4F8-318B-5F6A-9E1A2085A6AA}"/>
          </ac:spMkLst>
        </pc:spChg>
        <pc:spChg chg="mod">
          <ac:chgData name="One Skill" userId="8d49c830ac36a521" providerId="LiveId" clId="{EA354719-4A8A-47E8-A6A4-79A949610386}" dt="2024-04-18T13:40:59.976" v="3508" actId="27803"/>
          <ac:spMkLst>
            <pc:docMk/>
            <pc:sldMk cId="767519772" sldId="268"/>
            <ac:spMk id="9376" creationId="{14CCF064-7843-5F3B-8662-39EE28C922C1}"/>
          </ac:spMkLst>
        </pc:spChg>
        <pc:spChg chg="mod">
          <ac:chgData name="One Skill" userId="8d49c830ac36a521" providerId="LiveId" clId="{EA354719-4A8A-47E8-A6A4-79A949610386}" dt="2024-04-18T13:40:59.976" v="3508" actId="27803"/>
          <ac:spMkLst>
            <pc:docMk/>
            <pc:sldMk cId="767519772" sldId="268"/>
            <ac:spMk id="9377" creationId="{47B844DE-5F3E-7D55-E9D2-5F3E310DDA19}"/>
          </ac:spMkLst>
        </pc:spChg>
        <pc:spChg chg="mod">
          <ac:chgData name="One Skill" userId="8d49c830ac36a521" providerId="LiveId" clId="{EA354719-4A8A-47E8-A6A4-79A949610386}" dt="2024-04-18T13:40:59.976" v="3508" actId="27803"/>
          <ac:spMkLst>
            <pc:docMk/>
            <pc:sldMk cId="767519772" sldId="268"/>
            <ac:spMk id="9378" creationId="{FD522C23-6718-3C54-0EC7-606E583B65DE}"/>
          </ac:spMkLst>
        </pc:spChg>
        <pc:spChg chg="mod">
          <ac:chgData name="One Skill" userId="8d49c830ac36a521" providerId="LiveId" clId="{EA354719-4A8A-47E8-A6A4-79A949610386}" dt="2024-04-18T13:40:59.976" v="3508" actId="27803"/>
          <ac:spMkLst>
            <pc:docMk/>
            <pc:sldMk cId="767519772" sldId="268"/>
            <ac:spMk id="9379" creationId="{4F2507B7-59E0-3969-74B0-DFE80F416736}"/>
          </ac:spMkLst>
        </pc:spChg>
        <pc:spChg chg="mod">
          <ac:chgData name="One Skill" userId="8d49c830ac36a521" providerId="LiveId" clId="{EA354719-4A8A-47E8-A6A4-79A949610386}" dt="2024-04-18T13:40:59.976" v="3508" actId="27803"/>
          <ac:spMkLst>
            <pc:docMk/>
            <pc:sldMk cId="767519772" sldId="268"/>
            <ac:spMk id="9380" creationId="{A4F5F624-3FD6-275B-D3D4-F9FA479B2360}"/>
          </ac:spMkLst>
        </pc:spChg>
        <pc:spChg chg="mod">
          <ac:chgData name="One Skill" userId="8d49c830ac36a521" providerId="LiveId" clId="{EA354719-4A8A-47E8-A6A4-79A949610386}" dt="2024-04-18T13:40:59.976" v="3508" actId="27803"/>
          <ac:spMkLst>
            <pc:docMk/>
            <pc:sldMk cId="767519772" sldId="268"/>
            <ac:spMk id="9381" creationId="{26212886-355D-AFFC-6E85-1DB699D266EA}"/>
          </ac:spMkLst>
        </pc:spChg>
        <pc:spChg chg="mod">
          <ac:chgData name="One Skill" userId="8d49c830ac36a521" providerId="LiveId" clId="{EA354719-4A8A-47E8-A6A4-79A949610386}" dt="2024-04-18T13:40:59.976" v="3508" actId="27803"/>
          <ac:spMkLst>
            <pc:docMk/>
            <pc:sldMk cId="767519772" sldId="268"/>
            <ac:spMk id="9382" creationId="{47FC0E40-3393-4732-45A4-E44D3C7C8F9C}"/>
          </ac:spMkLst>
        </pc:spChg>
        <pc:spChg chg="mod">
          <ac:chgData name="One Skill" userId="8d49c830ac36a521" providerId="LiveId" clId="{EA354719-4A8A-47E8-A6A4-79A949610386}" dt="2024-04-18T13:40:59.976" v="3508" actId="27803"/>
          <ac:spMkLst>
            <pc:docMk/>
            <pc:sldMk cId="767519772" sldId="268"/>
            <ac:spMk id="9383" creationId="{23EC5A4A-C81F-7255-DF11-EA7D8F8D240C}"/>
          </ac:spMkLst>
        </pc:spChg>
        <pc:spChg chg="mod">
          <ac:chgData name="One Skill" userId="8d49c830ac36a521" providerId="LiveId" clId="{EA354719-4A8A-47E8-A6A4-79A949610386}" dt="2024-04-18T13:40:59.976" v="3508" actId="27803"/>
          <ac:spMkLst>
            <pc:docMk/>
            <pc:sldMk cId="767519772" sldId="268"/>
            <ac:spMk id="9384" creationId="{28A007C1-EE8F-4DFB-19F8-B3D14B347D4B}"/>
          </ac:spMkLst>
        </pc:spChg>
        <pc:spChg chg="mod">
          <ac:chgData name="One Skill" userId="8d49c830ac36a521" providerId="LiveId" clId="{EA354719-4A8A-47E8-A6A4-79A949610386}" dt="2024-04-18T13:40:59.976" v="3508" actId="27803"/>
          <ac:spMkLst>
            <pc:docMk/>
            <pc:sldMk cId="767519772" sldId="268"/>
            <ac:spMk id="9385" creationId="{72D04BAF-FAB9-FDC5-285E-77DAB8A3F618}"/>
          </ac:spMkLst>
        </pc:spChg>
        <pc:spChg chg="mod">
          <ac:chgData name="One Skill" userId="8d49c830ac36a521" providerId="LiveId" clId="{EA354719-4A8A-47E8-A6A4-79A949610386}" dt="2024-04-18T13:40:59.976" v="3508" actId="27803"/>
          <ac:spMkLst>
            <pc:docMk/>
            <pc:sldMk cId="767519772" sldId="268"/>
            <ac:spMk id="9386" creationId="{E880470B-35EE-FA39-1410-5A3BD5567036}"/>
          </ac:spMkLst>
        </pc:spChg>
        <pc:spChg chg="mod">
          <ac:chgData name="One Skill" userId="8d49c830ac36a521" providerId="LiveId" clId="{EA354719-4A8A-47E8-A6A4-79A949610386}" dt="2024-04-18T13:40:59.976" v="3508" actId="27803"/>
          <ac:spMkLst>
            <pc:docMk/>
            <pc:sldMk cId="767519772" sldId="268"/>
            <ac:spMk id="9387" creationId="{F9734529-9875-B992-43B0-F48BD2B619E7}"/>
          </ac:spMkLst>
        </pc:spChg>
        <pc:spChg chg="mod">
          <ac:chgData name="One Skill" userId="8d49c830ac36a521" providerId="LiveId" clId="{EA354719-4A8A-47E8-A6A4-79A949610386}" dt="2024-04-18T13:40:59.976" v="3508" actId="27803"/>
          <ac:spMkLst>
            <pc:docMk/>
            <pc:sldMk cId="767519772" sldId="268"/>
            <ac:spMk id="9388" creationId="{9C7DB94E-1153-E7F0-E785-60441A606481}"/>
          </ac:spMkLst>
        </pc:spChg>
        <pc:spChg chg="mod">
          <ac:chgData name="One Skill" userId="8d49c830ac36a521" providerId="LiveId" clId="{EA354719-4A8A-47E8-A6A4-79A949610386}" dt="2024-04-18T13:40:59.976" v="3508" actId="27803"/>
          <ac:spMkLst>
            <pc:docMk/>
            <pc:sldMk cId="767519772" sldId="268"/>
            <ac:spMk id="9389" creationId="{C75C9854-9501-1218-53E9-682FFDB242A9}"/>
          </ac:spMkLst>
        </pc:spChg>
        <pc:spChg chg="mod">
          <ac:chgData name="One Skill" userId="8d49c830ac36a521" providerId="LiveId" clId="{EA354719-4A8A-47E8-A6A4-79A949610386}" dt="2024-04-18T13:40:59.976" v="3508" actId="27803"/>
          <ac:spMkLst>
            <pc:docMk/>
            <pc:sldMk cId="767519772" sldId="268"/>
            <ac:spMk id="9390" creationId="{882F9800-3AA1-6088-D6B0-1EB8D5B51E34}"/>
          </ac:spMkLst>
        </pc:spChg>
        <pc:spChg chg="mod">
          <ac:chgData name="One Skill" userId="8d49c830ac36a521" providerId="LiveId" clId="{EA354719-4A8A-47E8-A6A4-79A949610386}" dt="2024-04-18T13:40:59.976" v="3508" actId="27803"/>
          <ac:spMkLst>
            <pc:docMk/>
            <pc:sldMk cId="767519772" sldId="268"/>
            <ac:spMk id="9391" creationId="{54CC6431-3B9B-E36B-54B1-4539B9550F46}"/>
          </ac:spMkLst>
        </pc:spChg>
        <pc:spChg chg="mod">
          <ac:chgData name="One Skill" userId="8d49c830ac36a521" providerId="LiveId" clId="{EA354719-4A8A-47E8-A6A4-79A949610386}" dt="2024-04-18T13:40:59.976" v="3508" actId="27803"/>
          <ac:spMkLst>
            <pc:docMk/>
            <pc:sldMk cId="767519772" sldId="268"/>
            <ac:spMk id="9392" creationId="{2B1CEE0C-7989-E2F0-E2CC-BDB38A230D9B}"/>
          </ac:spMkLst>
        </pc:spChg>
        <pc:spChg chg="mod">
          <ac:chgData name="One Skill" userId="8d49c830ac36a521" providerId="LiveId" clId="{EA354719-4A8A-47E8-A6A4-79A949610386}" dt="2024-04-18T13:40:59.976" v="3508" actId="27803"/>
          <ac:spMkLst>
            <pc:docMk/>
            <pc:sldMk cId="767519772" sldId="268"/>
            <ac:spMk id="9393" creationId="{E31045D8-6561-5B43-FFA8-C9E2F0C8EE3E}"/>
          </ac:spMkLst>
        </pc:spChg>
        <pc:spChg chg="mod">
          <ac:chgData name="One Skill" userId="8d49c830ac36a521" providerId="LiveId" clId="{EA354719-4A8A-47E8-A6A4-79A949610386}" dt="2024-04-18T13:40:59.976" v="3508" actId="27803"/>
          <ac:spMkLst>
            <pc:docMk/>
            <pc:sldMk cId="767519772" sldId="268"/>
            <ac:spMk id="9394" creationId="{041BC52E-6D5B-9EBA-F8CA-C2FE559BE938}"/>
          </ac:spMkLst>
        </pc:spChg>
        <pc:spChg chg="mod">
          <ac:chgData name="One Skill" userId="8d49c830ac36a521" providerId="LiveId" clId="{EA354719-4A8A-47E8-A6A4-79A949610386}" dt="2024-04-18T13:40:59.976" v="3508" actId="27803"/>
          <ac:spMkLst>
            <pc:docMk/>
            <pc:sldMk cId="767519772" sldId="268"/>
            <ac:spMk id="9395" creationId="{18B6E3EC-9BF0-C252-320B-25E96183A5A1}"/>
          </ac:spMkLst>
        </pc:spChg>
        <pc:spChg chg="mod">
          <ac:chgData name="One Skill" userId="8d49c830ac36a521" providerId="LiveId" clId="{EA354719-4A8A-47E8-A6A4-79A949610386}" dt="2024-04-18T13:40:59.976" v="3508" actId="27803"/>
          <ac:spMkLst>
            <pc:docMk/>
            <pc:sldMk cId="767519772" sldId="268"/>
            <ac:spMk id="9396" creationId="{B83E170A-0A29-8D4B-12A9-9DC1395C75A6}"/>
          </ac:spMkLst>
        </pc:spChg>
        <pc:spChg chg="mod">
          <ac:chgData name="One Skill" userId="8d49c830ac36a521" providerId="LiveId" clId="{EA354719-4A8A-47E8-A6A4-79A949610386}" dt="2024-04-18T13:40:59.976" v="3508" actId="27803"/>
          <ac:spMkLst>
            <pc:docMk/>
            <pc:sldMk cId="767519772" sldId="268"/>
            <ac:spMk id="9397" creationId="{7A7F1C20-BBE2-F6F5-F714-9CC47D31B454}"/>
          </ac:spMkLst>
        </pc:spChg>
        <pc:spChg chg="mod">
          <ac:chgData name="One Skill" userId="8d49c830ac36a521" providerId="LiveId" clId="{EA354719-4A8A-47E8-A6A4-79A949610386}" dt="2024-04-18T13:40:59.976" v="3508" actId="27803"/>
          <ac:spMkLst>
            <pc:docMk/>
            <pc:sldMk cId="767519772" sldId="268"/>
            <ac:spMk id="9398" creationId="{0D46A60A-E197-85DF-19D3-2EDEC1944480}"/>
          </ac:spMkLst>
        </pc:spChg>
        <pc:spChg chg="mod">
          <ac:chgData name="One Skill" userId="8d49c830ac36a521" providerId="LiveId" clId="{EA354719-4A8A-47E8-A6A4-79A949610386}" dt="2024-04-18T13:40:59.976" v="3508" actId="27803"/>
          <ac:spMkLst>
            <pc:docMk/>
            <pc:sldMk cId="767519772" sldId="268"/>
            <ac:spMk id="9399" creationId="{5D90555A-4287-5CEB-A40F-FD9AA2940BC9}"/>
          </ac:spMkLst>
        </pc:spChg>
        <pc:spChg chg="mod">
          <ac:chgData name="One Skill" userId="8d49c830ac36a521" providerId="LiveId" clId="{EA354719-4A8A-47E8-A6A4-79A949610386}" dt="2024-04-18T13:40:59.976" v="3508" actId="27803"/>
          <ac:spMkLst>
            <pc:docMk/>
            <pc:sldMk cId="767519772" sldId="268"/>
            <ac:spMk id="9400" creationId="{01FA5E78-DC9A-EE19-70D8-FD77E074DDC1}"/>
          </ac:spMkLst>
        </pc:spChg>
        <pc:spChg chg="mod">
          <ac:chgData name="One Skill" userId="8d49c830ac36a521" providerId="LiveId" clId="{EA354719-4A8A-47E8-A6A4-79A949610386}" dt="2024-04-18T13:40:59.976" v="3508" actId="27803"/>
          <ac:spMkLst>
            <pc:docMk/>
            <pc:sldMk cId="767519772" sldId="268"/>
            <ac:spMk id="9401" creationId="{D5BFF887-0644-10FA-751D-8C8C3DDB8802}"/>
          </ac:spMkLst>
        </pc:spChg>
        <pc:spChg chg="mod">
          <ac:chgData name="One Skill" userId="8d49c830ac36a521" providerId="LiveId" clId="{EA354719-4A8A-47E8-A6A4-79A949610386}" dt="2024-04-18T13:40:59.976" v="3508" actId="27803"/>
          <ac:spMkLst>
            <pc:docMk/>
            <pc:sldMk cId="767519772" sldId="268"/>
            <ac:spMk id="9402" creationId="{0E510447-A213-4D5B-26A7-BAFDAA64C2BA}"/>
          </ac:spMkLst>
        </pc:spChg>
        <pc:spChg chg="mod">
          <ac:chgData name="One Skill" userId="8d49c830ac36a521" providerId="LiveId" clId="{EA354719-4A8A-47E8-A6A4-79A949610386}" dt="2024-04-18T13:40:59.976" v="3508" actId="27803"/>
          <ac:spMkLst>
            <pc:docMk/>
            <pc:sldMk cId="767519772" sldId="268"/>
            <ac:spMk id="9403" creationId="{463013E8-956E-D00D-9B4F-14E0E446D241}"/>
          </ac:spMkLst>
        </pc:spChg>
        <pc:spChg chg="mod">
          <ac:chgData name="One Skill" userId="8d49c830ac36a521" providerId="LiveId" clId="{EA354719-4A8A-47E8-A6A4-79A949610386}" dt="2024-04-18T13:40:59.976" v="3508" actId="27803"/>
          <ac:spMkLst>
            <pc:docMk/>
            <pc:sldMk cId="767519772" sldId="268"/>
            <ac:spMk id="9404" creationId="{54764E09-F7B9-6DF2-DBEC-328D6D5C00F6}"/>
          </ac:spMkLst>
        </pc:spChg>
        <pc:spChg chg="mod">
          <ac:chgData name="One Skill" userId="8d49c830ac36a521" providerId="LiveId" clId="{EA354719-4A8A-47E8-A6A4-79A949610386}" dt="2024-04-18T13:40:59.976" v="3508" actId="27803"/>
          <ac:spMkLst>
            <pc:docMk/>
            <pc:sldMk cId="767519772" sldId="268"/>
            <ac:spMk id="9405" creationId="{E7F89DD1-F3D5-8959-D623-8558FEBF7AD1}"/>
          </ac:spMkLst>
        </pc:spChg>
        <pc:spChg chg="mod">
          <ac:chgData name="One Skill" userId="8d49c830ac36a521" providerId="LiveId" clId="{EA354719-4A8A-47E8-A6A4-79A949610386}" dt="2024-04-18T13:40:59.976" v="3508" actId="27803"/>
          <ac:spMkLst>
            <pc:docMk/>
            <pc:sldMk cId="767519772" sldId="268"/>
            <ac:spMk id="9406" creationId="{9C9A46E0-924D-B2B7-D9A5-8FC3981EED3B}"/>
          </ac:spMkLst>
        </pc:spChg>
        <pc:spChg chg="mod">
          <ac:chgData name="One Skill" userId="8d49c830ac36a521" providerId="LiveId" clId="{EA354719-4A8A-47E8-A6A4-79A949610386}" dt="2024-04-18T13:40:59.976" v="3508" actId="27803"/>
          <ac:spMkLst>
            <pc:docMk/>
            <pc:sldMk cId="767519772" sldId="268"/>
            <ac:spMk id="9407" creationId="{FF14944A-B116-04BF-7C52-7E547DD42A29}"/>
          </ac:spMkLst>
        </pc:spChg>
        <pc:spChg chg="mod">
          <ac:chgData name="One Skill" userId="8d49c830ac36a521" providerId="LiveId" clId="{EA354719-4A8A-47E8-A6A4-79A949610386}" dt="2024-04-18T13:40:59.976" v="3508" actId="27803"/>
          <ac:spMkLst>
            <pc:docMk/>
            <pc:sldMk cId="767519772" sldId="268"/>
            <ac:spMk id="9408" creationId="{B3BD8AF1-F7C4-5C88-3C3B-C74C6505FB3F}"/>
          </ac:spMkLst>
        </pc:spChg>
        <pc:spChg chg="mod">
          <ac:chgData name="One Skill" userId="8d49c830ac36a521" providerId="LiveId" clId="{EA354719-4A8A-47E8-A6A4-79A949610386}" dt="2024-04-18T13:40:59.976" v="3508" actId="27803"/>
          <ac:spMkLst>
            <pc:docMk/>
            <pc:sldMk cId="767519772" sldId="268"/>
            <ac:spMk id="9409" creationId="{83249D96-0BE0-593A-B365-16009DCD9D30}"/>
          </ac:spMkLst>
        </pc:spChg>
        <pc:spChg chg="mod">
          <ac:chgData name="One Skill" userId="8d49c830ac36a521" providerId="LiveId" clId="{EA354719-4A8A-47E8-A6A4-79A949610386}" dt="2024-04-18T13:40:59.976" v="3508" actId="27803"/>
          <ac:spMkLst>
            <pc:docMk/>
            <pc:sldMk cId="767519772" sldId="268"/>
            <ac:spMk id="9410" creationId="{793BD56A-BD40-CE74-0C5E-063BADD5980D}"/>
          </ac:spMkLst>
        </pc:spChg>
        <pc:spChg chg="mod">
          <ac:chgData name="One Skill" userId="8d49c830ac36a521" providerId="LiveId" clId="{EA354719-4A8A-47E8-A6A4-79A949610386}" dt="2024-04-18T13:40:59.976" v="3508" actId="27803"/>
          <ac:spMkLst>
            <pc:docMk/>
            <pc:sldMk cId="767519772" sldId="268"/>
            <ac:spMk id="9411" creationId="{E9DC4E5B-DA62-5785-600F-B94F325F3A6F}"/>
          </ac:spMkLst>
        </pc:spChg>
        <pc:spChg chg="mod">
          <ac:chgData name="One Skill" userId="8d49c830ac36a521" providerId="LiveId" clId="{EA354719-4A8A-47E8-A6A4-79A949610386}" dt="2024-04-18T13:40:59.976" v="3508" actId="27803"/>
          <ac:spMkLst>
            <pc:docMk/>
            <pc:sldMk cId="767519772" sldId="268"/>
            <ac:spMk id="9412" creationId="{C5CAB759-1D07-A0FC-0DF8-7D3B52B87252}"/>
          </ac:spMkLst>
        </pc:spChg>
        <pc:spChg chg="mod">
          <ac:chgData name="One Skill" userId="8d49c830ac36a521" providerId="LiveId" clId="{EA354719-4A8A-47E8-A6A4-79A949610386}" dt="2024-04-18T13:40:59.976" v="3508" actId="27803"/>
          <ac:spMkLst>
            <pc:docMk/>
            <pc:sldMk cId="767519772" sldId="268"/>
            <ac:spMk id="9413" creationId="{ADD89BBE-FBFC-025A-85D2-8DCCE00E5A35}"/>
          </ac:spMkLst>
        </pc:spChg>
        <pc:spChg chg="mod">
          <ac:chgData name="One Skill" userId="8d49c830ac36a521" providerId="LiveId" clId="{EA354719-4A8A-47E8-A6A4-79A949610386}" dt="2024-04-18T13:40:59.976" v="3508" actId="27803"/>
          <ac:spMkLst>
            <pc:docMk/>
            <pc:sldMk cId="767519772" sldId="268"/>
            <ac:spMk id="9414" creationId="{E2192682-124D-FFC8-6E3E-7876CAB978C7}"/>
          </ac:spMkLst>
        </pc:spChg>
        <pc:spChg chg="mod">
          <ac:chgData name="One Skill" userId="8d49c830ac36a521" providerId="LiveId" clId="{EA354719-4A8A-47E8-A6A4-79A949610386}" dt="2024-04-18T13:40:59.976" v="3508" actId="27803"/>
          <ac:spMkLst>
            <pc:docMk/>
            <pc:sldMk cId="767519772" sldId="268"/>
            <ac:spMk id="9415" creationId="{814860C5-1901-E62E-B268-1CF0CD1C9950}"/>
          </ac:spMkLst>
        </pc:spChg>
        <pc:spChg chg="mod">
          <ac:chgData name="One Skill" userId="8d49c830ac36a521" providerId="LiveId" clId="{EA354719-4A8A-47E8-A6A4-79A949610386}" dt="2024-04-18T13:40:59.976" v="3508" actId="27803"/>
          <ac:spMkLst>
            <pc:docMk/>
            <pc:sldMk cId="767519772" sldId="268"/>
            <ac:spMk id="9416" creationId="{DD8C18EE-D775-8C3A-DB2F-B26BA40D8F51}"/>
          </ac:spMkLst>
        </pc:spChg>
        <pc:spChg chg="mod">
          <ac:chgData name="One Skill" userId="8d49c830ac36a521" providerId="LiveId" clId="{EA354719-4A8A-47E8-A6A4-79A949610386}" dt="2024-04-18T13:40:59.976" v="3508" actId="27803"/>
          <ac:spMkLst>
            <pc:docMk/>
            <pc:sldMk cId="767519772" sldId="268"/>
            <ac:spMk id="9417" creationId="{3B78CE87-FEB8-2749-0BDA-5FF677168FAF}"/>
          </ac:spMkLst>
        </pc:spChg>
        <pc:spChg chg="mod">
          <ac:chgData name="One Skill" userId="8d49c830ac36a521" providerId="LiveId" clId="{EA354719-4A8A-47E8-A6A4-79A949610386}" dt="2024-04-18T13:40:59.976" v="3508" actId="27803"/>
          <ac:spMkLst>
            <pc:docMk/>
            <pc:sldMk cId="767519772" sldId="268"/>
            <ac:spMk id="9418" creationId="{74E85973-2CC2-4EEC-342F-FCC43987FC13}"/>
          </ac:spMkLst>
        </pc:spChg>
        <pc:spChg chg="mod">
          <ac:chgData name="One Skill" userId="8d49c830ac36a521" providerId="LiveId" clId="{EA354719-4A8A-47E8-A6A4-79A949610386}" dt="2024-04-18T13:40:59.976" v="3508" actId="27803"/>
          <ac:spMkLst>
            <pc:docMk/>
            <pc:sldMk cId="767519772" sldId="268"/>
            <ac:spMk id="9419" creationId="{3F792ABE-C5B5-BDC3-3FB2-091D65F087DE}"/>
          </ac:spMkLst>
        </pc:spChg>
        <pc:spChg chg="mod">
          <ac:chgData name="One Skill" userId="8d49c830ac36a521" providerId="LiveId" clId="{EA354719-4A8A-47E8-A6A4-79A949610386}" dt="2024-04-18T13:40:59.976" v="3508" actId="27803"/>
          <ac:spMkLst>
            <pc:docMk/>
            <pc:sldMk cId="767519772" sldId="268"/>
            <ac:spMk id="9420" creationId="{5CE9D103-E9C3-6791-18D0-3D59DA474735}"/>
          </ac:spMkLst>
        </pc:spChg>
        <pc:spChg chg="mod">
          <ac:chgData name="One Skill" userId="8d49c830ac36a521" providerId="LiveId" clId="{EA354719-4A8A-47E8-A6A4-79A949610386}" dt="2024-04-18T13:40:59.976" v="3508" actId="27803"/>
          <ac:spMkLst>
            <pc:docMk/>
            <pc:sldMk cId="767519772" sldId="268"/>
            <ac:spMk id="9421" creationId="{D254E73C-F900-A5B9-4EC4-64F3E3E30535}"/>
          </ac:spMkLst>
        </pc:spChg>
        <pc:spChg chg="mod">
          <ac:chgData name="One Skill" userId="8d49c830ac36a521" providerId="LiveId" clId="{EA354719-4A8A-47E8-A6A4-79A949610386}" dt="2024-04-18T13:40:59.976" v="3508" actId="27803"/>
          <ac:spMkLst>
            <pc:docMk/>
            <pc:sldMk cId="767519772" sldId="268"/>
            <ac:spMk id="9422" creationId="{725A3B5D-3B18-9461-0C76-E657B7009188}"/>
          </ac:spMkLst>
        </pc:spChg>
        <pc:spChg chg="mod">
          <ac:chgData name="One Skill" userId="8d49c830ac36a521" providerId="LiveId" clId="{EA354719-4A8A-47E8-A6A4-79A949610386}" dt="2024-04-18T13:40:59.976" v="3508" actId="27803"/>
          <ac:spMkLst>
            <pc:docMk/>
            <pc:sldMk cId="767519772" sldId="268"/>
            <ac:spMk id="9423" creationId="{FDCB129A-A1F4-A4C6-469A-A0CCF42A8B2E}"/>
          </ac:spMkLst>
        </pc:spChg>
        <pc:spChg chg="mod">
          <ac:chgData name="One Skill" userId="8d49c830ac36a521" providerId="LiveId" clId="{EA354719-4A8A-47E8-A6A4-79A949610386}" dt="2024-04-18T13:40:59.976" v="3508" actId="27803"/>
          <ac:spMkLst>
            <pc:docMk/>
            <pc:sldMk cId="767519772" sldId="268"/>
            <ac:spMk id="9424" creationId="{8DA1623C-CFCA-2F7C-EAF8-D06AB7B0DF3D}"/>
          </ac:spMkLst>
        </pc:spChg>
        <pc:spChg chg="mod">
          <ac:chgData name="One Skill" userId="8d49c830ac36a521" providerId="LiveId" clId="{EA354719-4A8A-47E8-A6A4-79A949610386}" dt="2024-04-18T13:40:59.976" v="3508" actId="27803"/>
          <ac:spMkLst>
            <pc:docMk/>
            <pc:sldMk cId="767519772" sldId="268"/>
            <ac:spMk id="9425" creationId="{30F1A9AE-DF83-A082-AA3D-7197BEDA6FDE}"/>
          </ac:spMkLst>
        </pc:spChg>
        <pc:spChg chg="mod">
          <ac:chgData name="One Skill" userId="8d49c830ac36a521" providerId="LiveId" clId="{EA354719-4A8A-47E8-A6A4-79A949610386}" dt="2024-04-18T13:40:59.976" v="3508" actId="27803"/>
          <ac:spMkLst>
            <pc:docMk/>
            <pc:sldMk cId="767519772" sldId="268"/>
            <ac:spMk id="9426" creationId="{91BE424C-7292-0E1D-397D-56CEF37DF99F}"/>
          </ac:spMkLst>
        </pc:spChg>
        <pc:spChg chg="mod">
          <ac:chgData name="One Skill" userId="8d49c830ac36a521" providerId="LiveId" clId="{EA354719-4A8A-47E8-A6A4-79A949610386}" dt="2024-04-18T13:40:59.976" v="3508" actId="27803"/>
          <ac:spMkLst>
            <pc:docMk/>
            <pc:sldMk cId="767519772" sldId="268"/>
            <ac:spMk id="9427" creationId="{D9E61C77-1073-BCE5-B846-CD65BDF41789}"/>
          </ac:spMkLst>
        </pc:spChg>
        <pc:spChg chg="mod">
          <ac:chgData name="One Skill" userId="8d49c830ac36a521" providerId="LiveId" clId="{EA354719-4A8A-47E8-A6A4-79A949610386}" dt="2024-04-18T13:40:59.976" v="3508" actId="27803"/>
          <ac:spMkLst>
            <pc:docMk/>
            <pc:sldMk cId="767519772" sldId="268"/>
            <ac:spMk id="9428" creationId="{3F6B0C75-969D-3154-0452-6E28B32CC4D2}"/>
          </ac:spMkLst>
        </pc:spChg>
        <pc:spChg chg="mod">
          <ac:chgData name="One Skill" userId="8d49c830ac36a521" providerId="LiveId" clId="{EA354719-4A8A-47E8-A6A4-79A949610386}" dt="2024-04-18T13:40:59.976" v="3508" actId="27803"/>
          <ac:spMkLst>
            <pc:docMk/>
            <pc:sldMk cId="767519772" sldId="268"/>
            <ac:spMk id="9429" creationId="{70BB9DD6-2690-DDA4-EE1E-AE871ECA6D4D}"/>
          </ac:spMkLst>
        </pc:spChg>
        <pc:spChg chg="mod">
          <ac:chgData name="One Skill" userId="8d49c830ac36a521" providerId="LiveId" clId="{EA354719-4A8A-47E8-A6A4-79A949610386}" dt="2024-04-18T13:40:59.976" v="3508" actId="27803"/>
          <ac:spMkLst>
            <pc:docMk/>
            <pc:sldMk cId="767519772" sldId="268"/>
            <ac:spMk id="9430" creationId="{B1149212-4843-C401-F950-DE47105AC78E}"/>
          </ac:spMkLst>
        </pc:spChg>
        <pc:spChg chg="mod">
          <ac:chgData name="One Skill" userId="8d49c830ac36a521" providerId="LiveId" clId="{EA354719-4A8A-47E8-A6A4-79A949610386}" dt="2024-04-18T13:40:59.976" v="3508" actId="27803"/>
          <ac:spMkLst>
            <pc:docMk/>
            <pc:sldMk cId="767519772" sldId="268"/>
            <ac:spMk id="9431" creationId="{DA0E3ACF-2059-C024-7F82-41882D7DADDC}"/>
          </ac:spMkLst>
        </pc:spChg>
        <pc:spChg chg="mod">
          <ac:chgData name="One Skill" userId="8d49c830ac36a521" providerId="LiveId" clId="{EA354719-4A8A-47E8-A6A4-79A949610386}" dt="2024-04-18T13:40:59.976" v="3508" actId="27803"/>
          <ac:spMkLst>
            <pc:docMk/>
            <pc:sldMk cId="767519772" sldId="268"/>
            <ac:spMk id="9432" creationId="{40DF4E14-5794-7A94-E5D6-660947768162}"/>
          </ac:spMkLst>
        </pc:spChg>
        <pc:spChg chg="mod">
          <ac:chgData name="One Skill" userId="8d49c830ac36a521" providerId="LiveId" clId="{EA354719-4A8A-47E8-A6A4-79A949610386}" dt="2024-04-18T13:40:59.976" v="3508" actId="27803"/>
          <ac:spMkLst>
            <pc:docMk/>
            <pc:sldMk cId="767519772" sldId="268"/>
            <ac:spMk id="9433" creationId="{A87FF8F9-7CAE-DFC6-1490-51588ADE840D}"/>
          </ac:spMkLst>
        </pc:spChg>
        <pc:spChg chg="mod">
          <ac:chgData name="One Skill" userId="8d49c830ac36a521" providerId="LiveId" clId="{EA354719-4A8A-47E8-A6A4-79A949610386}" dt="2024-04-18T13:40:59.976" v="3508" actId="27803"/>
          <ac:spMkLst>
            <pc:docMk/>
            <pc:sldMk cId="767519772" sldId="268"/>
            <ac:spMk id="9434" creationId="{03415EC4-1A1B-DB43-342C-79CE024524A2}"/>
          </ac:spMkLst>
        </pc:spChg>
        <pc:spChg chg="mod">
          <ac:chgData name="One Skill" userId="8d49c830ac36a521" providerId="LiveId" clId="{EA354719-4A8A-47E8-A6A4-79A949610386}" dt="2024-04-18T13:40:59.976" v="3508" actId="27803"/>
          <ac:spMkLst>
            <pc:docMk/>
            <pc:sldMk cId="767519772" sldId="268"/>
            <ac:spMk id="9435" creationId="{A03BFD13-B052-94D0-20CD-810B61402D5E}"/>
          </ac:spMkLst>
        </pc:spChg>
        <pc:spChg chg="mod">
          <ac:chgData name="One Skill" userId="8d49c830ac36a521" providerId="LiveId" clId="{EA354719-4A8A-47E8-A6A4-79A949610386}" dt="2024-04-18T13:40:59.976" v="3508" actId="27803"/>
          <ac:spMkLst>
            <pc:docMk/>
            <pc:sldMk cId="767519772" sldId="268"/>
            <ac:spMk id="9436" creationId="{FB369FC9-07BA-AE60-7D2F-5B5FB81A2C29}"/>
          </ac:spMkLst>
        </pc:spChg>
        <pc:spChg chg="mod">
          <ac:chgData name="One Skill" userId="8d49c830ac36a521" providerId="LiveId" clId="{EA354719-4A8A-47E8-A6A4-79A949610386}" dt="2024-04-18T13:40:59.976" v="3508" actId="27803"/>
          <ac:spMkLst>
            <pc:docMk/>
            <pc:sldMk cId="767519772" sldId="268"/>
            <ac:spMk id="9437" creationId="{5962BE5F-0615-9717-D42D-A77C64F5E68C}"/>
          </ac:spMkLst>
        </pc:spChg>
        <pc:spChg chg="mod">
          <ac:chgData name="One Skill" userId="8d49c830ac36a521" providerId="LiveId" clId="{EA354719-4A8A-47E8-A6A4-79A949610386}" dt="2024-04-18T13:40:59.976" v="3508" actId="27803"/>
          <ac:spMkLst>
            <pc:docMk/>
            <pc:sldMk cId="767519772" sldId="268"/>
            <ac:spMk id="9438" creationId="{6B9BB3F0-9D42-19A6-0667-FC991921E425}"/>
          </ac:spMkLst>
        </pc:spChg>
        <pc:spChg chg="mod">
          <ac:chgData name="One Skill" userId="8d49c830ac36a521" providerId="LiveId" clId="{EA354719-4A8A-47E8-A6A4-79A949610386}" dt="2024-04-18T13:40:59.976" v="3508" actId="27803"/>
          <ac:spMkLst>
            <pc:docMk/>
            <pc:sldMk cId="767519772" sldId="268"/>
            <ac:spMk id="9439" creationId="{FBB1DA18-8597-97C6-84E3-A82FEB92844E}"/>
          </ac:spMkLst>
        </pc:spChg>
        <pc:spChg chg="mod">
          <ac:chgData name="One Skill" userId="8d49c830ac36a521" providerId="LiveId" clId="{EA354719-4A8A-47E8-A6A4-79A949610386}" dt="2024-04-18T13:40:59.976" v="3508" actId="27803"/>
          <ac:spMkLst>
            <pc:docMk/>
            <pc:sldMk cId="767519772" sldId="268"/>
            <ac:spMk id="9440" creationId="{BAD9644F-BF14-FC49-AB81-04ADD22DA411}"/>
          </ac:spMkLst>
        </pc:spChg>
        <pc:spChg chg="mod">
          <ac:chgData name="One Skill" userId="8d49c830ac36a521" providerId="LiveId" clId="{EA354719-4A8A-47E8-A6A4-79A949610386}" dt="2024-04-18T13:40:59.976" v="3508" actId="27803"/>
          <ac:spMkLst>
            <pc:docMk/>
            <pc:sldMk cId="767519772" sldId="268"/>
            <ac:spMk id="9441" creationId="{310786BA-75A4-67EF-2016-04E77611634D}"/>
          </ac:spMkLst>
        </pc:spChg>
        <pc:spChg chg="mod">
          <ac:chgData name="One Skill" userId="8d49c830ac36a521" providerId="LiveId" clId="{EA354719-4A8A-47E8-A6A4-79A949610386}" dt="2024-04-18T13:40:59.976" v="3508" actId="27803"/>
          <ac:spMkLst>
            <pc:docMk/>
            <pc:sldMk cId="767519772" sldId="268"/>
            <ac:spMk id="9442" creationId="{FCCF3C1D-C617-04BA-948E-53E8EEF5063E}"/>
          </ac:spMkLst>
        </pc:spChg>
        <pc:spChg chg="mod">
          <ac:chgData name="One Skill" userId="8d49c830ac36a521" providerId="LiveId" clId="{EA354719-4A8A-47E8-A6A4-79A949610386}" dt="2024-04-18T13:40:59.976" v="3508" actId="27803"/>
          <ac:spMkLst>
            <pc:docMk/>
            <pc:sldMk cId="767519772" sldId="268"/>
            <ac:spMk id="9443" creationId="{4813EA94-C0F2-1D8B-62DC-9517064DC2CC}"/>
          </ac:spMkLst>
        </pc:spChg>
        <pc:spChg chg="mod">
          <ac:chgData name="One Skill" userId="8d49c830ac36a521" providerId="LiveId" clId="{EA354719-4A8A-47E8-A6A4-79A949610386}" dt="2024-04-18T13:40:59.976" v="3508" actId="27803"/>
          <ac:spMkLst>
            <pc:docMk/>
            <pc:sldMk cId="767519772" sldId="268"/>
            <ac:spMk id="9444" creationId="{565A4EAE-B9DA-8E8F-254C-1E04264C42FB}"/>
          </ac:spMkLst>
        </pc:spChg>
        <pc:spChg chg="mod">
          <ac:chgData name="One Skill" userId="8d49c830ac36a521" providerId="LiveId" clId="{EA354719-4A8A-47E8-A6A4-79A949610386}" dt="2024-04-18T13:40:59.976" v="3508" actId="27803"/>
          <ac:spMkLst>
            <pc:docMk/>
            <pc:sldMk cId="767519772" sldId="268"/>
            <ac:spMk id="9445" creationId="{692CE5B7-1AE8-5A76-DDFA-81077E3F9455}"/>
          </ac:spMkLst>
        </pc:spChg>
        <pc:spChg chg="mod">
          <ac:chgData name="One Skill" userId="8d49c830ac36a521" providerId="LiveId" clId="{EA354719-4A8A-47E8-A6A4-79A949610386}" dt="2024-04-18T13:40:59.976" v="3508" actId="27803"/>
          <ac:spMkLst>
            <pc:docMk/>
            <pc:sldMk cId="767519772" sldId="268"/>
            <ac:spMk id="9446" creationId="{B3C081FA-9C99-C91C-52DE-6E23C0506915}"/>
          </ac:spMkLst>
        </pc:spChg>
        <pc:spChg chg="mod">
          <ac:chgData name="One Skill" userId="8d49c830ac36a521" providerId="LiveId" clId="{EA354719-4A8A-47E8-A6A4-79A949610386}" dt="2024-04-18T13:40:59.976" v="3508" actId="27803"/>
          <ac:spMkLst>
            <pc:docMk/>
            <pc:sldMk cId="767519772" sldId="268"/>
            <ac:spMk id="9447" creationId="{A9D40E3A-CA47-94BE-CFA6-193113B4482D}"/>
          </ac:spMkLst>
        </pc:spChg>
        <pc:spChg chg="mod">
          <ac:chgData name="One Skill" userId="8d49c830ac36a521" providerId="LiveId" clId="{EA354719-4A8A-47E8-A6A4-79A949610386}" dt="2024-04-18T13:40:59.976" v="3508" actId="27803"/>
          <ac:spMkLst>
            <pc:docMk/>
            <pc:sldMk cId="767519772" sldId="268"/>
            <ac:spMk id="9448" creationId="{C640C38F-DCAF-CD2F-64A7-3017DD08B7CD}"/>
          </ac:spMkLst>
        </pc:spChg>
        <pc:spChg chg="mod">
          <ac:chgData name="One Skill" userId="8d49c830ac36a521" providerId="LiveId" clId="{EA354719-4A8A-47E8-A6A4-79A949610386}" dt="2024-04-18T13:40:59.976" v="3508" actId="27803"/>
          <ac:spMkLst>
            <pc:docMk/>
            <pc:sldMk cId="767519772" sldId="268"/>
            <ac:spMk id="9449" creationId="{1330781D-0BAE-6DBA-BD15-CBAD44FE18F0}"/>
          </ac:spMkLst>
        </pc:spChg>
        <pc:spChg chg="mod">
          <ac:chgData name="One Skill" userId="8d49c830ac36a521" providerId="LiveId" clId="{EA354719-4A8A-47E8-A6A4-79A949610386}" dt="2024-04-18T13:40:59.976" v="3508" actId="27803"/>
          <ac:spMkLst>
            <pc:docMk/>
            <pc:sldMk cId="767519772" sldId="268"/>
            <ac:spMk id="9450" creationId="{46FFFD5A-5C4C-E174-AE30-0A69AF23B980}"/>
          </ac:spMkLst>
        </pc:spChg>
        <pc:spChg chg="mod">
          <ac:chgData name="One Skill" userId="8d49c830ac36a521" providerId="LiveId" clId="{EA354719-4A8A-47E8-A6A4-79A949610386}" dt="2024-04-18T13:40:59.976" v="3508" actId="27803"/>
          <ac:spMkLst>
            <pc:docMk/>
            <pc:sldMk cId="767519772" sldId="268"/>
            <ac:spMk id="9451" creationId="{5CEF94C3-5752-847F-957C-BDF2782A78D1}"/>
          </ac:spMkLst>
        </pc:spChg>
        <pc:spChg chg="mod">
          <ac:chgData name="One Skill" userId="8d49c830ac36a521" providerId="LiveId" clId="{EA354719-4A8A-47E8-A6A4-79A949610386}" dt="2024-04-18T13:40:59.976" v="3508" actId="27803"/>
          <ac:spMkLst>
            <pc:docMk/>
            <pc:sldMk cId="767519772" sldId="268"/>
            <ac:spMk id="9452" creationId="{3E393158-800B-C603-51E2-C21CAEC5F327}"/>
          </ac:spMkLst>
        </pc:spChg>
        <pc:spChg chg="mod">
          <ac:chgData name="One Skill" userId="8d49c830ac36a521" providerId="LiveId" clId="{EA354719-4A8A-47E8-A6A4-79A949610386}" dt="2024-04-18T13:40:59.976" v="3508" actId="27803"/>
          <ac:spMkLst>
            <pc:docMk/>
            <pc:sldMk cId="767519772" sldId="268"/>
            <ac:spMk id="9453" creationId="{A4FD6396-665C-028E-8558-7D829B6C0450}"/>
          </ac:spMkLst>
        </pc:spChg>
        <pc:spChg chg="mod">
          <ac:chgData name="One Skill" userId="8d49c830ac36a521" providerId="LiveId" clId="{EA354719-4A8A-47E8-A6A4-79A949610386}" dt="2024-04-18T13:40:59.976" v="3508" actId="27803"/>
          <ac:spMkLst>
            <pc:docMk/>
            <pc:sldMk cId="767519772" sldId="268"/>
            <ac:spMk id="9454" creationId="{1A00062A-F65D-11A5-6A0F-FF390290F27B}"/>
          </ac:spMkLst>
        </pc:spChg>
        <pc:spChg chg="mod">
          <ac:chgData name="One Skill" userId="8d49c830ac36a521" providerId="LiveId" clId="{EA354719-4A8A-47E8-A6A4-79A949610386}" dt="2024-04-18T13:40:59.976" v="3508" actId="27803"/>
          <ac:spMkLst>
            <pc:docMk/>
            <pc:sldMk cId="767519772" sldId="268"/>
            <ac:spMk id="9455" creationId="{80065F6F-5BA9-BD1B-AE9D-593BCF58DA6F}"/>
          </ac:spMkLst>
        </pc:spChg>
        <pc:spChg chg="mod">
          <ac:chgData name="One Skill" userId="8d49c830ac36a521" providerId="LiveId" clId="{EA354719-4A8A-47E8-A6A4-79A949610386}" dt="2024-04-18T13:40:59.976" v="3508" actId="27803"/>
          <ac:spMkLst>
            <pc:docMk/>
            <pc:sldMk cId="767519772" sldId="268"/>
            <ac:spMk id="9456" creationId="{B16ED7E3-0F1B-0F80-4C54-16DCB6776EF8}"/>
          </ac:spMkLst>
        </pc:spChg>
        <pc:spChg chg="mod">
          <ac:chgData name="One Skill" userId="8d49c830ac36a521" providerId="LiveId" clId="{EA354719-4A8A-47E8-A6A4-79A949610386}" dt="2024-04-18T13:40:59.976" v="3508" actId="27803"/>
          <ac:spMkLst>
            <pc:docMk/>
            <pc:sldMk cId="767519772" sldId="268"/>
            <ac:spMk id="9457" creationId="{27F2D3CA-230D-6551-8F46-565C08DD514C}"/>
          </ac:spMkLst>
        </pc:spChg>
        <pc:spChg chg="mod">
          <ac:chgData name="One Skill" userId="8d49c830ac36a521" providerId="LiveId" clId="{EA354719-4A8A-47E8-A6A4-79A949610386}" dt="2024-04-18T13:40:59.976" v="3508" actId="27803"/>
          <ac:spMkLst>
            <pc:docMk/>
            <pc:sldMk cId="767519772" sldId="268"/>
            <ac:spMk id="9458" creationId="{2FC230C2-A5C7-336B-73C9-F9DF199CF050}"/>
          </ac:spMkLst>
        </pc:spChg>
        <pc:spChg chg="mod">
          <ac:chgData name="One Skill" userId="8d49c830ac36a521" providerId="LiveId" clId="{EA354719-4A8A-47E8-A6A4-79A949610386}" dt="2024-04-18T13:40:59.976" v="3508" actId="27803"/>
          <ac:spMkLst>
            <pc:docMk/>
            <pc:sldMk cId="767519772" sldId="268"/>
            <ac:spMk id="9459" creationId="{B1AF4DE8-A8F0-7960-20AC-0811CC24DD22}"/>
          </ac:spMkLst>
        </pc:spChg>
        <pc:spChg chg="mod">
          <ac:chgData name="One Skill" userId="8d49c830ac36a521" providerId="LiveId" clId="{EA354719-4A8A-47E8-A6A4-79A949610386}" dt="2024-04-18T13:40:59.976" v="3508" actId="27803"/>
          <ac:spMkLst>
            <pc:docMk/>
            <pc:sldMk cId="767519772" sldId="268"/>
            <ac:spMk id="9460" creationId="{94C1A2A7-20A0-1792-818D-2762668B90CA}"/>
          </ac:spMkLst>
        </pc:spChg>
        <pc:spChg chg="mod">
          <ac:chgData name="One Skill" userId="8d49c830ac36a521" providerId="LiveId" clId="{EA354719-4A8A-47E8-A6A4-79A949610386}" dt="2024-04-18T13:40:59.976" v="3508" actId="27803"/>
          <ac:spMkLst>
            <pc:docMk/>
            <pc:sldMk cId="767519772" sldId="268"/>
            <ac:spMk id="9461" creationId="{0B502824-7A9E-012B-19E7-65FCCD9F1A67}"/>
          </ac:spMkLst>
        </pc:spChg>
        <pc:spChg chg="mod">
          <ac:chgData name="One Skill" userId="8d49c830ac36a521" providerId="LiveId" clId="{EA354719-4A8A-47E8-A6A4-79A949610386}" dt="2024-04-18T13:40:59.976" v="3508" actId="27803"/>
          <ac:spMkLst>
            <pc:docMk/>
            <pc:sldMk cId="767519772" sldId="268"/>
            <ac:spMk id="9462" creationId="{ABDF21CF-2B86-7FB9-BC2A-284818368279}"/>
          </ac:spMkLst>
        </pc:spChg>
        <pc:spChg chg="mod">
          <ac:chgData name="One Skill" userId="8d49c830ac36a521" providerId="LiveId" clId="{EA354719-4A8A-47E8-A6A4-79A949610386}" dt="2024-04-18T13:40:59.976" v="3508" actId="27803"/>
          <ac:spMkLst>
            <pc:docMk/>
            <pc:sldMk cId="767519772" sldId="268"/>
            <ac:spMk id="9463" creationId="{B4BD3FED-5012-D05A-18F9-E8987F9635BF}"/>
          </ac:spMkLst>
        </pc:spChg>
        <pc:spChg chg="mod">
          <ac:chgData name="One Skill" userId="8d49c830ac36a521" providerId="LiveId" clId="{EA354719-4A8A-47E8-A6A4-79A949610386}" dt="2024-04-18T13:40:59.976" v="3508" actId="27803"/>
          <ac:spMkLst>
            <pc:docMk/>
            <pc:sldMk cId="767519772" sldId="268"/>
            <ac:spMk id="9464" creationId="{4A37C888-D402-BA32-E384-E879F87D9980}"/>
          </ac:spMkLst>
        </pc:spChg>
        <pc:spChg chg="mod">
          <ac:chgData name="One Skill" userId="8d49c830ac36a521" providerId="LiveId" clId="{EA354719-4A8A-47E8-A6A4-79A949610386}" dt="2024-04-18T13:40:59.976" v="3508" actId="27803"/>
          <ac:spMkLst>
            <pc:docMk/>
            <pc:sldMk cId="767519772" sldId="268"/>
            <ac:spMk id="9465" creationId="{CFA36410-4559-7728-BE06-E1FB28ED180D}"/>
          </ac:spMkLst>
        </pc:spChg>
        <pc:spChg chg="mod">
          <ac:chgData name="One Skill" userId="8d49c830ac36a521" providerId="LiveId" clId="{EA354719-4A8A-47E8-A6A4-79A949610386}" dt="2024-04-18T13:40:59.976" v="3508" actId="27803"/>
          <ac:spMkLst>
            <pc:docMk/>
            <pc:sldMk cId="767519772" sldId="268"/>
            <ac:spMk id="9466" creationId="{4F845752-A55F-DE70-977E-1038BDA33C11}"/>
          </ac:spMkLst>
        </pc:spChg>
        <pc:spChg chg="mod">
          <ac:chgData name="One Skill" userId="8d49c830ac36a521" providerId="LiveId" clId="{EA354719-4A8A-47E8-A6A4-79A949610386}" dt="2024-04-18T13:40:59.976" v="3508" actId="27803"/>
          <ac:spMkLst>
            <pc:docMk/>
            <pc:sldMk cId="767519772" sldId="268"/>
            <ac:spMk id="9467" creationId="{1696753F-27E3-9A8A-76D0-4BA288AFC361}"/>
          </ac:spMkLst>
        </pc:spChg>
        <pc:spChg chg="mod">
          <ac:chgData name="One Skill" userId="8d49c830ac36a521" providerId="LiveId" clId="{EA354719-4A8A-47E8-A6A4-79A949610386}" dt="2024-04-18T13:40:59.976" v="3508" actId="27803"/>
          <ac:spMkLst>
            <pc:docMk/>
            <pc:sldMk cId="767519772" sldId="268"/>
            <ac:spMk id="9468" creationId="{8C1AA5E3-911E-C3C4-F78B-422638F031D1}"/>
          </ac:spMkLst>
        </pc:spChg>
        <pc:spChg chg="mod">
          <ac:chgData name="One Skill" userId="8d49c830ac36a521" providerId="LiveId" clId="{EA354719-4A8A-47E8-A6A4-79A949610386}" dt="2024-04-18T13:40:59.976" v="3508" actId="27803"/>
          <ac:spMkLst>
            <pc:docMk/>
            <pc:sldMk cId="767519772" sldId="268"/>
            <ac:spMk id="9469" creationId="{08F1B6EC-858D-ECBD-6EA2-FC04F02BE75E}"/>
          </ac:spMkLst>
        </pc:spChg>
        <pc:spChg chg="mod">
          <ac:chgData name="One Skill" userId="8d49c830ac36a521" providerId="LiveId" clId="{EA354719-4A8A-47E8-A6A4-79A949610386}" dt="2024-04-18T13:40:59.976" v="3508" actId="27803"/>
          <ac:spMkLst>
            <pc:docMk/>
            <pc:sldMk cId="767519772" sldId="268"/>
            <ac:spMk id="9470" creationId="{8129E1B0-3183-6630-EEFB-75D8C9530C7B}"/>
          </ac:spMkLst>
        </pc:spChg>
        <pc:spChg chg="mod">
          <ac:chgData name="One Skill" userId="8d49c830ac36a521" providerId="LiveId" clId="{EA354719-4A8A-47E8-A6A4-79A949610386}" dt="2024-04-18T13:40:59.976" v="3508" actId="27803"/>
          <ac:spMkLst>
            <pc:docMk/>
            <pc:sldMk cId="767519772" sldId="268"/>
            <ac:spMk id="9471" creationId="{AEAF0328-C912-D7F3-DCF9-8793BA5DAAA2}"/>
          </ac:spMkLst>
        </pc:spChg>
        <pc:spChg chg="mod">
          <ac:chgData name="One Skill" userId="8d49c830ac36a521" providerId="LiveId" clId="{EA354719-4A8A-47E8-A6A4-79A949610386}" dt="2024-04-18T13:40:59.976" v="3508" actId="27803"/>
          <ac:spMkLst>
            <pc:docMk/>
            <pc:sldMk cId="767519772" sldId="268"/>
            <ac:spMk id="9472" creationId="{95A877DE-89B4-339F-5616-7764250D996E}"/>
          </ac:spMkLst>
        </pc:spChg>
        <pc:spChg chg="mod">
          <ac:chgData name="One Skill" userId="8d49c830ac36a521" providerId="LiveId" clId="{EA354719-4A8A-47E8-A6A4-79A949610386}" dt="2024-04-18T13:40:59.976" v="3508" actId="27803"/>
          <ac:spMkLst>
            <pc:docMk/>
            <pc:sldMk cId="767519772" sldId="268"/>
            <ac:spMk id="9473" creationId="{88A1FA06-65F6-C40F-5A28-76F40E9460F9}"/>
          </ac:spMkLst>
        </pc:spChg>
        <pc:spChg chg="mod">
          <ac:chgData name="One Skill" userId="8d49c830ac36a521" providerId="LiveId" clId="{EA354719-4A8A-47E8-A6A4-79A949610386}" dt="2024-04-18T13:40:59.976" v="3508" actId="27803"/>
          <ac:spMkLst>
            <pc:docMk/>
            <pc:sldMk cId="767519772" sldId="268"/>
            <ac:spMk id="9474" creationId="{32095C27-5FD0-D318-0F5E-60D6801BCDC7}"/>
          </ac:spMkLst>
        </pc:spChg>
        <pc:spChg chg="mod">
          <ac:chgData name="One Skill" userId="8d49c830ac36a521" providerId="LiveId" clId="{EA354719-4A8A-47E8-A6A4-79A949610386}" dt="2024-04-18T13:40:59.976" v="3508" actId="27803"/>
          <ac:spMkLst>
            <pc:docMk/>
            <pc:sldMk cId="767519772" sldId="268"/>
            <ac:spMk id="9475" creationId="{60238D60-266F-EEEE-4517-E5CF01679CFC}"/>
          </ac:spMkLst>
        </pc:spChg>
        <pc:spChg chg="mod">
          <ac:chgData name="One Skill" userId="8d49c830ac36a521" providerId="LiveId" clId="{EA354719-4A8A-47E8-A6A4-79A949610386}" dt="2024-04-18T13:40:59.976" v="3508" actId="27803"/>
          <ac:spMkLst>
            <pc:docMk/>
            <pc:sldMk cId="767519772" sldId="268"/>
            <ac:spMk id="9476" creationId="{242776CA-A882-EF0B-92D4-36399A4CBDB9}"/>
          </ac:spMkLst>
        </pc:spChg>
        <pc:spChg chg="mod">
          <ac:chgData name="One Skill" userId="8d49c830ac36a521" providerId="LiveId" clId="{EA354719-4A8A-47E8-A6A4-79A949610386}" dt="2024-04-18T13:40:59.976" v="3508" actId="27803"/>
          <ac:spMkLst>
            <pc:docMk/>
            <pc:sldMk cId="767519772" sldId="268"/>
            <ac:spMk id="9477" creationId="{7A588C14-DB7A-9EF2-04F7-9A396938EE0E}"/>
          </ac:spMkLst>
        </pc:spChg>
        <pc:spChg chg="mod">
          <ac:chgData name="One Skill" userId="8d49c830ac36a521" providerId="LiveId" clId="{EA354719-4A8A-47E8-A6A4-79A949610386}" dt="2024-04-18T13:40:59.976" v="3508" actId="27803"/>
          <ac:spMkLst>
            <pc:docMk/>
            <pc:sldMk cId="767519772" sldId="268"/>
            <ac:spMk id="9478" creationId="{532266B6-66AC-0130-CC0B-A4744814AFD1}"/>
          </ac:spMkLst>
        </pc:spChg>
        <pc:spChg chg="mod">
          <ac:chgData name="One Skill" userId="8d49c830ac36a521" providerId="LiveId" clId="{EA354719-4A8A-47E8-A6A4-79A949610386}" dt="2024-04-18T13:40:59.976" v="3508" actId="27803"/>
          <ac:spMkLst>
            <pc:docMk/>
            <pc:sldMk cId="767519772" sldId="268"/>
            <ac:spMk id="9479" creationId="{A962E8FC-5AE9-43E3-4739-87F140E07657}"/>
          </ac:spMkLst>
        </pc:spChg>
        <pc:spChg chg="mod">
          <ac:chgData name="One Skill" userId="8d49c830ac36a521" providerId="LiveId" clId="{EA354719-4A8A-47E8-A6A4-79A949610386}" dt="2024-04-18T13:40:59.976" v="3508" actId="27803"/>
          <ac:spMkLst>
            <pc:docMk/>
            <pc:sldMk cId="767519772" sldId="268"/>
            <ac:spMk id="9480" creationId="{D372F4C4-54D7-C935-0542-AC2F6FFAAC6D}"/>
          </ac:spMkLst>
        </pc:spChg>
        <pc:spChg chg="mod">
          <ac:chgData name="One Skill" userId="8d49c830ac36a521" providerId="LiveId" clId="{EA354719-4A8A-47E8-A6A4-79A949610386}" dt="2024-04-18T13:40:59.976" v="3508" actId="27803"/>
          <ac:spMkLst>
            <pc:docMk/>
            <pc:sldMk cId="767519772" sldId="268"/>
            <ac:spMk id="9481" creationId="{EF9C008B-0E3B-87F3-821A-DE2316F1D350}"/>
          </ac:spMkLst>
        </pc:spChg>
        <pc:spChg chg="mod">
          <ac:chgData name="One Skill" userId="8d49c830ac36a521" providerId="LiveId" clId="{EA354719-4A8A-47E8-A6A4-79A949610386}" dt="2024-04-18T13:40:59.976" v="3508" actId="27803"/>
          <ac:spMkLst>
            <pc:docMk/>
            <pc:sldMk cId="767519772" sldId="268"/>
            <ac:spMk id="9482" creationId="{AD075BEE-D305-4284-7D9F-1193EF1972BD}"/>
          </ac:spMkLst>
        </pc:spChg>
        <pc:spChg chg="mod">
          <ac:chgData name="One Skill" userId="8d49c830ac36a521" providerId="LiveId" clId="{EA354719-4A8A-47E8-A6A4-79A949610386}" dt="2024-04-18T13:40:59.976" v="3508" actId="27803"/>
          <ac:spMkLst>
            <pc:docMk/>
            <pc:sldMk cId="767519772" sldId="268"/>
            <ac:spMk id="9483" creationId="{5785CAF2-1B13-9DB4-FC3B-A1EC61211607}"/>
          </ac:spMkLst>
        </pc:spChg>
        <pc:spChg chg="mod">
          <ac:chgData name="One Skill" userId="8d49c830ac36a521" providerId="LiveId" clId="{EA354719-4A8A-47E8-A6A4-79A949610386}" dt="2024-04-18T13:40:59.976" v="3508" actId="27803"/>
          <ac:spMkLst>
            <pc:docMk/>
            <pc:sldMk cId="767519772" sldId="268"/>
            <ac:spMk id="9484" creationId="{CE316817-C59B-F6B0-29F6-D93A63683588}"/>
          </ac:spMkLst>
        </pc:spChg>
        <pc:spChg chg="mod">
          <ac:chgData name="One Skill" userId="8d49c830ac36a521" providerId="LiveId" clId="{EA354719-4A8A-47E8-A6A4-79A949610386}" dt="2024-04-18T13:40:59.976" v="3508" actId="27803"/>
          <ac:spMkLst>
            <pc:docMk/>
            <pc:sldMk cId="767519772" sldId="268"/>
            <ac:spMk id="9485" creationId="{3E2FDF4F-936A-32E4-1161-8E5B19ECC9D3}"/>
          </ac:spMkLst>
        </pc:spChg>
        <pc:spChg chg="mod">
          <ac:chgData name="One Skill" userId="8d49c830ac36a521" providerId="LiveId" clId="{EA354719-4A8A-47E8-A6A4-79A949610386}" dt="2024-04-18T13:40:59.976" v="3508" actId="27803"/>
          <ac:spMkLst>
            <pc:docMk/>
            <pc:sldMk cId="767519772" sldId="268"/>
            <ac:spMk id="9486" creationId="{C51DCE64-867B-424E-2E66-FCF02470C8A0}"/>
          </ac:spMkLst>
        </pc:spChg>
        <pc:spChg chg="mod">
          <ac:chgData name="One Skill" userId="8d49c830ac36a521" providerId="LiveId" clId="{EA354719-4A8A-47E8-A6A4-79A949610386}" dt="2024-04-18T13:40:59.976" v="3508" actId="27803"/>
          <ac:spMkLst>
            <pc:docMk/>
            <pc:sldMk cId="767519772" sldId="268"/>
            <ac:spMk id="9487" creationId="{BA76CF79-2686-9848-DEE3-CCC03F5487B9}"/>
          </ac:spMkLst>
        </pc:spChg>
        <pc:spChg chg="mod">
          <ac:chgData name="One Skill" userId="8d49c830ac36a521" providerId="LiveId" clId="{EA354719-4A8A-47E8-A6A4-79A949610386}" dt="2024-04-18T13:40:59.976" v="3508" actId="27803"/>
          <ac:spMkLst>
            <pc:docMk/>
            <pc:sldMk cId="767519772" sldId="268"/>
            <ac:spMk id="9488" creationId="{D9AEEE0A-C099-B39A-DBF6-6CE88BB7535F}"/>
          </ac:spMkLst>
        </pc:spChg>
        <pc:spChg chg="mod">
          <ac:chgData name="One Skill" userId="8d49c830ac36a521" providerId="LiveId" clId="{EA354719-4A8A-47E8-A6A4-79A949610386}" dt="2024-04-18T13:40:59.976" v="3508" actId="27803"/>
          <ac:spMkLst>
            <pc:docMk/>
            <pc:sldMk cId="767519772" sldId="268"/>
            <ac:spMk id="9489" creationId="{E2369858-A5CC-6374-427A-50644C0E72C0}"/>
          </ac:spMkLst>
        </pc:spChg>
        <pc:spChg chg="mod">
          <ac:chgData name="One Skill" userId="8d49c830ac36a521" providerId="LiveId" clId="{EA354719-4A8A-47E8-A6A4-79A949610386}" dt="2024-04-18T13:40:59.976" v="3508" actId="27803"/>
          <ac:spMkLst>
            <pc:docMk/>
            <pc:sldMk cId="767519772" sldId="268"/>
            <ac:spMk id="9490" creationId="{0E51635E-164E-668C-6BCC-9056CB9A57C3}"/>
          </ac:spMkLst>
        </pc:spChg>
        <pc:spChg chg="mod">
          <ac:chgData name="One Skill" userId="8d49c830ac36a521" providerId="LiveId" clId="{EA354719-4A8A-47E8-A6A4-79A949610386}" dt="2024-04-18T13:40:59.976" v="3508" actId="27803"/>
          <ac:spMkLst>
            <pc:docMk/>
            <pc:sldMk cId="767519772" sldId="268"/>
            <ac:spMk id="9491" creationId="{7C4163FF-5AFB-5957-6192-320CFE2E2DEA}"/>
          </ac:spMkLst>
        </pc:spChg>
        <pc:spChg chg="mod">
          <ac:chgData name="One Skill" userId="8d49c830ac36a521" providerId="LiveId" clId="{EA354719-4A8A-47E8-A6A4-79A949610386}" dt="2024-04-18T13:40:59.976" v="3508" actId="27803"/>
          <ac:spMkLst>
            <pc:docMk/>
            <pc:sldMk cId="767519772" sldId="268"/>
            <ac:spMk id="9492" creationId="{C08295BB-2BF1-6863-C2E0-9A2D83C8302E}"/>
          </ac:spMkLst>
        </pc:spChg>
        <pc:spChg chg="mod">
          <ac:chgData name="One Skill" userId="8d49c830ac36a521" providerId="LiveId" clId="{EA354719-4A8A-47E8-A6A4-79A949610386}" dt="2024-04-18T13:40:59.976" v="3508" actId="27803"/>
          <ac:spMkLst>
            <pc:docMk/>
            <pc:sldMk cId="767519772" sldId="268"/>
            <ac:spMk id="9493" creationId="{1529B737-4748-D9E0-C6F0-35F625B5F834}"/>
          </ac:spMkLst>
        </pc:spChg>
        <pc:spChg chg="mod">
          <ac:chgData name="One Skill" userId="8d49c830ac36a521" providerId="LiveId" clId="{EA354719-4A8A-47E8-A6A4-79A949610386}" dt="2024-04-18T13:40:59.976" v="3508" actId="27803"/>
          <ac:spMkLst>
            <pc:docMk/>
            <pc:sldMk cId="767519772" sldId="268"/>
            <ac:spMk id="9494" creationId="{4C7960CF-ECA9-06D6-3FAC-E704EF1D8CDC}"/>
          </ac:spMkLst>
        </pc:spChg>
        <pc:spChg chg="mod">
          <ac:chgData name="One Skill" userId="8d49c830ac36a521" providerId="LiveId" clId="{EA354719-4A8A-47E8-A6A4-79A949610386}" dt="2024-04-18T13:40:59.976" v="3508" actId="27803"/>
          <ac:spMkLst>
            <pc:docMk/>
            <pc:sldMk cId="767519772" sldId="268"/>
            <ac:spMk id="9495" creationId="{74F128F1-7D23-CF6D-7959-3F06A2F3B7BF}"/>
          </ac:spMkLst>
        </pc:spChg>
        <pc:spChg chg="mod">
          <ac:chgData name="One Skill" userId="8d49c830ac36a521" providerId="LiveId" clId="{EA354719-4A8A-47E8-A6A4-79A949610386}" dt="2024-04-18T13:40:59.976" v="3508" actId="27803"/>
          <ac:spMkLst>
            <pc:docMk/>
            <pc:sldMk cId="767519772" sldId="268"/>
            <ac:spMk id="9496" creationId="{ED8D1F4B-1994-6091-A94C-BF7CAD1E0578}"/>
          </ac:spMkLst>
        </pc:spChg>
        <pc:spChg chg="mod">
          <ac:chgData name="One Skill" userId="8d49c830ac36a521" providerId="LiveId" clId="{EA354719-4A8A-47E8-A6A4-79A949610386}" dt="2024-04-18T13:40:59.976" v="3508" actId="27803"/>
          <ac:spMkLst>
            <pc:docMk/>
            <pc:sldMk cId="767519772" sldId="268"/>
            <ac:spMk id="9497" creationId="{1C9454CC-6ECF-88A4-C32C-88CA3CB72ABB}"/>
          </ac:spMkLst>
        </pc:spChg>
        <pc:spChg chg="mod">
          <ac:chgData name="One Skill" userId="8d49c830ac36a521" providerId="LiveId" clId="{EA354719-4A8A-47E8-A6A4-79A949610386}" dt="2024-04-18T13:40:59.976" v="3508" actId="27803"/>
          <ac:spMkLst>
            <pc:docMk/>
            <pc:sldMk cId="767519772" sldId="268"/>
            <ac:spMk id="9498" creationId="{B94F7C3B-C5D1-731D-CE3F-3624ED2E2ACE}"/>
          </ac:spMkLst>
        </pc:spChg>
        <pc:spChg chg="mod">
          <ac:chgData name="One Skill" userId="8d49c830ac36a521" providerId="LiveId" clId="{EA354719-4A8A-47E8-A6A4-79A949610386}" dt="2024-04-18T13:40:59.976" v="3508" actId="27803"/>
          <ac:spMkLst>
            <pc:docMk/>
            <pc:sldMk cId="767519772" sldId="268"/>
            <ac:spMk id="9499" creationId="{DF69840C-5A15-AE9A-DBE0-AE17BE652C8C}"/>
          </ac:spMkLst>
        </pc:spChg>
        <pc:spChg chg="mod">
          <ac:chgData name="One Skill" userId="8d49c830ac36a521" providerId="LiveId" clId="{EA354719-4A8A-47E8-A6A4-79A949610386}" dt="2024-04-18T13:40:59.976" v="3508" actId="27803"/>
          <ac:spMkLst>
            <pc:docMk/>
            <pc:sldMk cId="767519772" sldId="268"/>
            <ac:spMk id="9500" creationId="{FC267867-B363-4FBB-0AF0-0C0E4E3B3795}"/>
          </ac:spMkLst>
        </pc:spChg>
        <pc:spChg chg="mod">
          <ac:chgData name="One Skill" userId="8d49c830ac36a521" providerId="LiveId" clId="{EA354719-4A8A-47E8-A6A4-79A949610386}" dt="2024-04-18T13:40:59.976" v="3508" actId="27803"/>
          <ac:spMkLst>
            <pc:docMk/>
            <pc:sldMk cId="767519772" sldId="268"/>
            <ac:spMk id="9501" creationId="{DB9320F4-8DC5-05B3-D993-32A4ACCDEE5C}"/>
          </ac:spMkLst>
        </pc:spChg>
        <pc:spChg chg="mod">
          <ac:chgData name="One Skill" userId="8d49c830ac36a521" providerId="LiveId" clId="{EA354719-4A8A-47E8-A6A4-79A949610386}" dt="2024-04-18T13:40:59.976" v="3508" actId="27803"/>
          <ac:spMkLst>
            <pc:docMk/>
            <pc:sldMk cId="767519772" sldId="268"/>
            <ac:spMk id="9502" creationId="{A64592FC-1987-0263-7DEF-4EC88EAEFBC4}"/>
          </ac:spMkLst>
        </pc:spChg>
        <pc:spChg chg="mod">
          <ac:chgData name="One Skill" userId="8d49c830ac36a521" providerId="LiveId" clId="{EA354719-4A8A-47E8-A6A4-79A949610386}" dt="2024-04-18T13:40:59.976" v="3508" actId="27803"/>
          <ac:spMkLst>
            <pc:docMk/>
            <pc:sldMk cId="767519772" sldId="268"/>
            <ac:spMk id="9503" creationId="{10B03FE4-2B20-7A03-9B30-922F23AD8885}"/>
          </ac:spMkLst>
        </pc:spChg>
        <pc:spChg chg="mod">
          <ac:chgData name="One Skill" userId="8d49c830ac36a521" providerId="LiveId" clId="{EA354719-4A8A-47E8-A6A4-79A949610386}" dt="2024-04-18T13:40:59.976" v="3508" actId="27803"/>
          <ac:spMkLst>
            <pc:docMk/>
            <pc:sldMk cId="767519772" sldId="268"/>
            <ac:spMk id="9504" creationId="{075ECBBC-4FE7-2F31-FB2C-E45D5A91D954}"/>
          </ac:spMkLst>
        </pc:spChg>
        <pc:spChg chg="mod">
          <ac:chgData name="One Skill" userId="8d49c830ac36a521" providerId="LiveId" clId="{EA354719-4A8A-47E8-A6A4-79A949610386}" dt="2024-04-18T13:40:59.976" v="3508" actId="27803"/>
          <ac:spMkLst>
            <pc:docMk/>
            <pc:sldMk cId="767519772" sldId="268"/>
            <ac:spMk id="9505" creationId="{8E52A6BD-A86C-380A-3FB2-4D20B86AC1C7}"/>
          </ac:spMkLst>
        </pc:spChg>
        <pc:spChg chg="mod">
          <ac:chgData name="One Skill" userId="8d49c830ac36a521" providerId="LiveId" clId="{EA354719-4A8A-47E8-A6A4-79A949610386}" dt="2024-04-18T13:40:59.976" v="3508" actId="27803"/>
          <ac:spMkLst>
            <pc:docMk/>
            <pc:sldMk cId="767519772" sldId="268"/>
            <ac:spMk id="9506" creationId="{0699D195-ED87-798F-4CE9-B0529D51AC5A}"/>
          </ac:spMkLst>
        </pc:spChg>
        <pc:spChg chg="mod">
          <ac:chgData name="One Skill" userId="8d49c830ac36a521" providerId="LiveId" clId="{EA354719-4A8A-47E8-A6A4-79A949610386}" dt="2024-04-18T13:40:59.976" v="3508" actId="27803"/>
          <ac:spMkLst>
            <pc:docMk/>
            <pc:sldMk cId="767519772" sldId="268"/>
            <ac:spMk id="9507" creationId="{0B173AF7-42EE-BE2E-2F26-DE7B648CF966}"/>
          </ac:spMkLst>
        </pc:spChg>
        <pc:spChg chg="mod">
          <ac:chgData name="One Skill" userId="8d49c830ac36a521" providerId="LiveId" clId="{EA354719-4A8A-47E8-A6A4-79A949610386}" dt="2024-04-18T13:40:59.976" v="3508" actId="27803"/>
          <ac:spMkLst>
            <pc:docMk/>
            <pc:sldMk cId="767519772" sldId="268"/>
            <ac:spMk id="9508" creationId="{F3C600C7-9201-8170-2E92-C20DAA4DF311}"/>
          </ac:spMkLst>
        </pc:spChg>
        <pc:spChg chg="mod">
          <ac:chgData name="One Skill" userId="8d49c830ac36a521" providerId="LiveId" clId="{EA354719-4A8A-47E8-A6A4-79A949610386}" dt="2024-04-18T13:40:59.976" v="3508" actId="27803"/>
          <ac:spMkLst>
            <pc:docMk/>
            <pc:sldMk cId="767519772" sldId="268"/>
            <ac:spMk id="9509" creationId="{D6ADD713-A0EF-1790-4E4D-5FACD5E701ED}"/>
          </ac:spMkLst>
        </pc:spChg>
        <pc:spChg chg="mod">
          <ac:chgData name="One Skill" userId="8d49c830ac36a521" providerId="LiveId" clId="{EA354719-4A8A-47E8-A6A4-79A949610386}" dt="2024-04-18T13:40:59.976" v="3508" actId="27803"/>
          <ac:spMkLst>
            <pc:docMk/>
            <pc:sldMk cId="767519772" sldId="268"/>
            <ac:spMk id="9510" creationId="{B7C6F081-A124-CCCE-451C-49EB0EF6F03E}"/>
          </ac:spMkLst>
        </pc:spChg>
        <pc:spChg chg="mod">
          <ac:chgData name="One Skill" userId="8d49c830ac36a521" providerId="LiveId" clId="{EA354719-4A8A-47E8-A6A4-79A949610386}" dt="2024-04-18T13:40:59.976" v="3508" actId="27803"/>
          <ac:spMkLst>
            <pc:docMk/>
            <pc:sldMk cId="767519772" sldId="268"/>
            <ac:spMk id="9511" creationId="{C463D5F6-04FB-E029-6D13-EE9EE145DCFC}"/>
          </ac:spMkLst>
        </pc:spChg>
        <pc:spChg chg="mod">
          <ac:chgData name="One Skill" userId="8d49c830ac36a521" providerId="LiveId" clId="{EA354719-4A8A-47E8-A6A4-79A949610386}" dt="2024-04-18T13:40:59.976" v="3508" actId="27803"/>
          <ac:spMkLst>
            <pc:docMk/>
            <pc:sldMk cId="767519772" sldId="268"/>
            <ac:spMk id="9512" creationId="{460C0DF6-9BB0-0523-0B32-3C3835DC0C61}"/>
          </ac:spMkLst>
        </pc:spChg>
        <pc:spChg chg="mod">
          <ac:chgData name="One Skill" userId="8d49c830ac36a521" providerId="LiveId" clId="{EA354719-4A8A-47E8-A6A4-79A949610386}" dt="2024-04-18T13:40:59.976" v="3508" actId="27803"/>
          <ac:spMkLst>
            <pc:docMk/>
            <pc:sldMk cId="767519772" sldId="268"/>
            <ac:spMk id="9513" creationId="{C619A556-CCC2-6085-17DF-2B93CA9E800E}"/>
          </ac:spMkLst>
        </pc:spChg>
        <pc:spChg chg="mod">
          <ac:chgData name="One Skill" userId="8d49c830ac36a521" providerId="LiveId" clId="{EA354719-4A8A-47E8-A6A4-79A949610386}" dt="2024-04-18T13:40:59.976" v="3508" actId="27803"/>
          <ac:spMkLst>
            <pc:docMk/>
            <pc:sldMk cId="767519772" sldId="268"/>
            <ac:spMk id="9514" creationId="{304CDBFE-CAA8-D191-3CB1-5FB1959556D2}"/>
          </ac:spMkLst>
        </pc:spChg>
        <pc:spChg chg="mod">
          <ac:chgData name="One Skill" userId="8d49c830ac36a521" providerId="LiveId" clId="{EA354719-4A8A-47E8-A6A4-79A949610386}" dt="2024-04-18T13:40:59.976" v="3508" actId="27803"/>
          <ac:spMkLst>
            <pc:docMk/>
            <pc:sldMk cId="767519772" sldId="268"/>
            <ac:spMk id="9515" creationId="{30EE454D-DE53-F32B-45F6-860CCF18B201}"/>
          </ac:spMkLst>
        </pc:spChg>
        <pc:spChg chg="mod">
          <ac:chgData name="One Skill" userId="8d49c830ac36a521" providerId="LiveId" clId="{EA354719-4A8A-47E8-A6A4-79A949610386}" dt="2024-04-18T13:40:59.976" v="3508" actId="27803"/>
          <ac:spMkLst>
            <pc:docMk/>
            <pc:sldMk cId="767519772" sldId="268"/>
            <ac:spMk id="9516" creationId="{26F1403C-3BB8-A47C-7132-A79B14515D50}"/>
          </ac:spMkLst>
        </pc:spChg>
        <pc:spChg chg="mod">
          <ac:chgData name="One Skill" userId="8d49c830ac36a521" providerId="LiveId" clId="{EA354719-4A8A-47E8-A6A4-79A949610386}" dt="2024-04-18T13:40:59.976" v="3508" actId="27803"/>
          <ac:spMkLst>
            <pc:docMk/>
            <pc:sldMk cId="767519772" sldId="268"/>
            <ac:spMk id="9517" creationId="{FEC00256-344B-D6D3-70C1-33D47BDE95E7}"/>
          </ac:spMkLst>
        </pc:spChg>
        <pc:spChg chg="mod">
          <ac:chgData name="One Skill" userId="8d49c830ac36a521" providerId="LiveId" clId="{EA354719-4A8A-47E8-A6A4-79A949610386}" dt="2024-04-18T13:40:59.976" v="3508" actId="27803"/>
          <ac:spMkLst>
            <pc:docMk/>
            <pc:sldMk cId="767519772" sldId="268"/>
            <ac:spMk id="9518" creationId="{554E7169-B416-767F-3116-274514ACDAAD}"/>
          </ac:spMkLst>
        </pc:spChg>
        <pc:spChg chg="mod">
          <ac:chgData name="One Skill" userId="8d49c830ac36a521" providerId="LiveId" clId="{EA354719-4A8A-47E8-A6A4-79A949610386}" dt="2024-04-18T13:40:59.976" v="3508" actId="27803"/>
          <ac:spMkLst>
            <pc:docMk/>
            <pc:sldMk cId="767519772" sldId="268"/>
            <ac:spMk id="9519" creationId="{E40C4C33-6376-2BD8-EFEE-3ED83EFB4516}"/>
          </ac:spMkLst>
        </pc:spChg>
        <pc:spChg chg="mod">
          <ac:chgData name="One Skill" userId="8d49c830ac36a521" providerId="LiveId" clId="{EA354719-4A8A-47E8-A6A4-79A949610386}" dt="2024-04-18T13:40:59.976" v="3508" actId="27803"/>
          <ac:spMkLst>
            <pc:docMk/>
            <pc:sldMk cId="767519772" sldId="268"/>
            <ac:spMk id="9520" creationId="{2EA025BE-5274-C8EF-823F-657778B815B0}"/>
          </ac:spMkLst>
        </pc:spChg>
        <pc:spChg chg="mod">
          <ac:chgData name="One Skill" userId="8d49c830ac36a521" providerId="LiveId" clId="{EA354719-4A8A-47E8-A6A4-79A949610386}" dt="2024-04-18T13:40:59.976" v="3508" actId="27803"/>
          <ac:spMkLst>
            <pc:docMk/>
            <pc:sldMk cId="767519772" sldId="268"/>
            <ac:spMk id="9521" creationId="{1C4ED29F-A87A-F57F-C887-ED9BFBB3B180}"/>
          </ac:spMkLst>
        </pc:spChg>
        <pc:spChg chg="mod">
          <ac:chgData name="One Skill" userId="8d49c830ac36a521" providerId="LiveId" clId="{EA354719-4A8A-47E8-A6A4-79A949610386}" dt="2024-04-18T13:40:59.976" v="3508" actId="27803"/>
          <ac:spMkLst>
            <pc:docMk/>
            <pc:sldMk cId="767519772" sldId="268"/>
            <ac:spMk id="9522" creationId="{7810648A-F32C-7E8F-E5EF-D574CF086A7F}"/>
          </ac:spMkLst>
        </pc:spChg>
        <pc:spChg chg="mod">
          <ac:chgData name="One Skill" userId="8d49c830ac36a521" providerId="LiveId" clId="{EA354719-4A8A-47E8-A6A4-79A949610386}" dt="2024-04-18T13:40:59.976" v="3508" actId="27803"/>
          <ac:spMkLst>
            <pc:docMk/>
            <pc:sldMk cId="767519772" sldId="268"/>
            <ac:spMk id="9523" creationId="{D6DCEE69-EA04-7640-BBB5-CBFBDF920419}"/>
          </ac:spMkLst>
        </pc:spChg>
        <pc:spChg chg="mod">
          <ac:chgData name="One Skill" userId="8d49c830ac36a521" providerId="LiveId" clId="{EA354719-4A8A-47E8-A6A4-79A949610386}" dt="2024-04-18T13:40:59.976" v="3508" actId="27803"/>
          <ac:spMkLst>
            <pc:docMk/>
            <pc:sldMk cId="767519772" sldId="268"/>
            <ac:spMk id="9524" creationId="{3071260A-D955-DFA3-C311-CC56C33B0BC6}"/>
          </ac:spMkLst>
        </pc:spChg>
        <pc:spChg chg="mod">
          <ac:chgData name="One Skill" userId="8d49c830ac36a521" providerId="LiveId" clId="{EA354719-4A8A-47E8-A6A4-79A949610386}" dt="2024-04-18T13:40:59.976" v="3508" actId="27803"/>
          <ac:spMkLst>
            <pc:docMk/>
            <pc:sldMk cId="767519772" sldId="268"/>
            <ac:spMk id="9525" creationId="{59F3C7A2-7195-E38C-0C21-7AF8C148AC6F}"/>
          </ac:spMkLst>
        </pc:spChg>
        <pc:spChg chg="mod">
          <ac:chgData name="One Skill" userId="8d49c830ac36a521" providerId="LiveId" clId="{EA354719-4A8A-47E8-A6A4-79A949610386}" dt="2024-04-18T13:40:59.976" v="3508" actId="27803"/>
          <ac:spMkLst>
            <pc:docMk/>
            <pc:sldMk cId="767519772" sldId="268"/>
            <ac:spMk id="9526" creationId="{8BCE5D78-605D-5735-1245-9116B22FAF9B}"/>
          </ac:spMkLst>
        </pc:spChg>
        <pc:spChg chg="mod">
          <ac:chgData name="One Skill" userId="8d49c830ac36a521" providerId="LiveId" clId="{EA354719-4A8A-47E8-A6A4-79A949610386}" dt="2024-04-18T13:40:59.976" v="3508" actId="27803"/>
          <ac:spMkLst>
            <pc:docMk/>
            <pc:sldMk cId="767519772" sldId="268"/>
            <ac:spMk id="9527" creationId="{56A419B4-E7B8-BA61-FE40-0AD5CB02BCD7}"/>
          </ac:spMkLst>
        </pc:spChg>
        <pc:spChg chg="mod">
          <ac:chgData name="One Skill" userId="8d49c830ac36a521" providerId="LiveId" clId="{EA354719-4A8A-47E8-A6A4-79A949610386}" dt="2024-04-18T13:40:59.976" v="3508" actId="27803"/>
          <ac:spMkLst>
            <pc:docMk/>
            <pc:sldMk cId="767519772" sldId="268"/>
            <ac:spMk id="9528" creationId="{F7F6314B-2DDF-4244-C928-8A7F3DD72C49}"/>
          </ac:spMkLst>
        </pc:spChg>
        <pc:spChg chg="mod">
          <ac:chgData name="One Skill" userId="8d49c830ac36a521" providerId="LiveId" clId="{EA354719-4A8A-47E8-A6A4-79A949610386}" dt="2024-04-18T13:40:59.976" v="3508" actId="27803"/>
          <ac:spMkLst>
            <pc:docMk/>
            <pc:sldMk cId="767519772" sldId="268"/>
            <ac:spMk id="9529" creationId="{2C3EB99E-B403-F71A-E49A-B0898A8BEC56}"/>
          </ac:spMkLst>
        </pc:spChg>
        <pc:spChg chg="mod">
          <ac:chgData name="One Skill" userId="8d49c830ac36a521" providerId="LiveId" clId="{EA354719-4A8A-47E8-A6A4-79A949610386}" dt="2024-04-18T13:40:59.976" v="3508" actId="27803"/>
          <ac:spMkLst>
            <pc:docMk/>
            <pc:sldMk cId="767519772" sldId="268"/>
            <ac:spMk id="9530" creationId="{7B22C64D-81A9-641B-F8DC-8518DD1A71BF}"/>
          </ac:spMkLst>
        </pc:spChg>
        <pc:spChg chg="mod">
          <ac:chgData name="One Skill" userId="8d49c830ac36a521" providerId="LiveId" clId="{EA354719-4A8A-47E8-A6A4-79A949610386}" dt="2024-04-18T13:40:59.976" v="3508" actId="27803"/>
          <ac:spMkLst>
            <pc:docMk/>
            <pc:sldMk cId="767519772" sldId="268"/>
            <ac:spMk id="9531" creationId="{CEC2D202-BFD7-417D-3C8A-DB39FD962634}"/>
          </ac:spMkLst>
        </pc:spChg>
        <pc:spChg chg="mod">
          <ac:chgData name="One Skill" userId="8d49c830ac36a521" providerId="LiveId" clId="{EA354719-4A8A-47E8-A6A4-79A949610386}" dt="2024-04-18T13:40:59.976" v="3508" actId="27803"/>
          <ac:spMkLst>
            <pc:docMk/>
            <pc:sldMk cId="767519772" sldId="268"/>
            <ac:spMk id="9532" creationId="{24F2CC2C-1ADF-9618-3B03-2097D514D249}"/>
          </ac:spMkLst>
        </pc:spChg>
        <pc:spChg chg="mod">
          <ac:chgData name="One Skill" userId="8d49c830ac36a521" providerId="LiveId" clId="{EA354719-4A8A-47E8-A6A4-79A949610386}" dt="2024-04-18T13:40:59.976" v="3508" actId="27803"/>
          <ac:spMkLst>
            <pc:docMk/>
            <pc:sldMk cId="767519772" sldId="268"/>
            <ac:spMk id="9533" creationId="{2EFEF55D-C933-BAAF-5C1B-404F56D8735C}"/>
          </ac:spMkLst>
        </pc:spChg>
        <pc:spChg chg="mod">
          <ac:chgData name="One Skill" userId="8d49c830ac36a521" providerId="LiveId" clId="{EA354719-4A8A-47E8-A6A4-79A949610386}" dt="2024-04-18T13:40:59.976" v="3508" actId="27803"/>
          <ac:spMkLst>
            <pc:docMk/>
            <pc:sldMk cId="767519772" sldId="268"/>
            <ac:spMk id="9534" creationId="{3516E079-29B6-6E64-C972-E27DA6A95F9B}"/>
          </ac:spMkLst>
        </pc:spChg>
        <pc:spChg chg="mod">
          <ac:chgData name="One Skill" userId="8d49c830ac36a521" providerId="LiveId" clId="{EA354719-4A8A-47E8-A6A4-79A949610386}" dt="2024-04-18T13:40:59.976" v="3508" actId="27803"/>
          <ac:spMkLst>
            <pc:docMk/>
            <pc:sldMk cId="767519772" sldId="268"/>
            <ac:spMk id="9535" creationId="{2EF1B0BF-80BE-0461-1B09-FA9A1B0DDBE6}"/>
          </ac:spMkLst>
        </pc:spChg>
        <pc:spChg chg="mod">
          <ac:chgData name="One Skill" userId="8d49c830ac36a521" providerId="LiveId" clId="{EA354719-4A8A-47E8-A6A4-79A949610386}" dt="2024-04-18T13:40:59.976" v="3508" actId="27803"/>
          <ac:spMkLst>
            <pc:docMk/>
            <pc:sldMk cId="767519772" sldId="268"/>
            <ac:spMk id="9536" creationId="{25D76AD9-B12D-7C7B-6DBF-D86E4409D8BE}"/>
          </ac:spMkLst>
        </pc:spChg>
        <pc:spChg chg="mod">
          <ac:chgData name="One Skill" userId="8d49c830ac36a521" providerId="LiveId" clId="{EA354719-4A8A-47E8-A6A4-79A949610386}" dt="2024-04-18T13:40:59.976" v="3508" actId="27803"/>
          <ac:spMkLst>
            <pc:docMk/>
            <pc:sldMk cId="767519772" sldId="268"/>
            <ac:spMk id="9537" creationId="{5C75A45E-7BB3-4B12-897C-D030EAECBA3B}"/>
          </ac:spMkLst>
        </pc:spChg>
        <pc:spChg chg="mod">
          <ac:chgData name="One Skill" userId="8d49c830ac36a521" providerId="LiveId" clId="{EA354719-4A8A-47E8-A6A4-79A949610386}" dt="2024-04-18T13:40:59.976" v="3508" actId="27803"/>
          <ac:spMkLst>
            <pc:docMk/>
            <pc:sldMk cId="767519772" sldId="268"/>
            <ac:spMk id="9538" creationId="{9160923D-62BB-583F-F9CF-7E890DA31985}"/>
          </ac:spMkLst>
        </pc:spChg>
        <pc:spChg chg="mod">
          <ac:chgData name="One Skill" userId="8d49c830ac36a521" providerId="LiveId" clId="{EA354719-4A8A-47E8-A6A4-79A949610386}" dt="2024-04-18T13:40:59.976" v="3508" actId="27803"/>
          <ac:spMkLst>
            <pc:docMk/>
            <pc:sldMk cId="767519772" sldId="268"/>
            <ac:spMk id="9539" creationId="{B51E238B-671D-F920-CF1A-9CFC1448E08F}"/>
          </ac:spMkLst>
        </pc:spChg>
        <pc:spChg chg="mod">
          <ac:chgData name="One Skill" userId="8d49c830ac36a521" providerId="LiveId" clId="{EA354719-4A8A-47E8-A6A4-79A949610386}" dt="2024-04-18T13:40:59.976" v="3508" actId="27803"/>
          <ac:spMkLst>
            <pc:docMk/>
            <pc:sldMk cId="767519772" sldId="268"/>
            <ac:spMk id="9540" creationId="{D5A1D09C-C4E3-152D-705C-C311E3796191}"/>
          </ac:spMkLst>
        </pc:spChg>
        <pc:spChg chg="mod">
          <ac:chgData name="One Skill" userId="8d49c830ac36a521" providerId="LiveId" clId="{EA354719-4A8A-47E8-A6A4-79A949610386}" dt="2024-04-18T13:40:59.976" v="3508" actId="27803"/>
          <ac:spMkLst>
            <pc:docMk/>
            <pc:sldMk cId="767519772" sldId="268"/>
            <ac:spMk id="9541" creationId="{61D27F81-9B39-28E3-923F-53AF719D2213}"/>
          </ac:spMkLst>
        </pc:spChg>
        <pc:spChg chg="mod">
          <ac:chgData name="One Skill" userId="8d49c830ac36a521" providerId="LiveId" clId="{EA354719-4A8A-47E8-A6A4-79A949610386}" dt="2024-04-18T13:40:59.976" v="3508" actId="27803"/>
          <ac:spMkLst>
            <pc:docMk/>
            <pc:sldMk cId="767519772" sldId="268"/>
            <ac:spMk id="9542" creationId="{243BDA1C-062C-7944-F39D-0DDA843E61AF}"/>
          </ac:spMkLst>
        </pc:spChg>
        <pc:spChg chg="mod">
          <ac:chgData name="One Skill" userId="8d49c830ac36a521" providerId="LiveId" clId="{EA354719-4A8A-47E8-A6A4-79A949610386}" dt="2024-04-18T13:40:59.976" v="3508" actId="27803"/>
          <ac:spMkLst>
            <pc:docMk/>
            <pc:sldMk cId="767519772" sldId="268"/>
            <ac:spMk id="9543" creationId="{C3574560-38D3-EB65-16F4-FC1633829173}"/>
          </ac:spMkLst>
        </pc:spChg>
        <pc:spChg chg="mod">
          <ac:chgData name="One Skill" userId="8d49c830ac36a521" providerId="LiveId" clId="{EA354719-4A8A-47E8-A6A4-79A949610386}" dt="2024-04-18T13:40:59.976" v="3508" actId="27803"/>
          <ac:spMkLst>
            <pc:docMk/>
            <pc:sldMk cId="767519772" sldId="268"/>
            <ac:spMk id="9544" creationId="{FB0F0E65-0729-D3ED-065A-47DCDF6B0812}"/>
          </ac:spMkLst>
        </pc:spChg>
        <pc:spChg chg="mod">
          <ac:chgData name="One Skill" userId="8d49c830ac36a521" providerId="LiveId" clId="{EA354719-4A8A-47E8-A6A4-79A949610386}" dt="2024-04-18T13:40:59.976" v="3508" actId="27803"/>
          <ac:spMkLst>
            <pc:docMk/>
            <pc:sldMk cId="767519772" sldId="268"/>
            <ac:spMk id="9545" creationId="{072C3502-E0D0-13AB-EE6A-D77F3879F04F}"/>
          </ac:spMkLst>
        </pc:spChg>
        <pc:spChg chg="mod">
          <ac:chgData name="One Skill" userId="8d49c830ac36a521" providerId="LiveId" clId="{EA354719-4A8A-47E8-A6A4-79A949610386}" dt="2024-04-18T13:40:59.976" v="3508" actId="27803"/>
          <ac:spMkLst>
            <pc:docMk/>
            <pc:sldMk cId="767519772" sldId="268"/>
            <ac:spMk id="9546" creationId="{3A262A4F-A16A-9A6F-A0A0-897B7CE62518}"/>
          </ac:spMkLst>
        </pc:spChg>
        <pc:spChg chg="mod">
          <ac:chgData name="One Skill" userId="8d49c830ac36a521" providerId="LiveId" clId="{EA354719-4A8A-47E8-A6A4-79A949610386}" dt="2024-04-18T13:40:59.976" v="3508" actId="27803"/>
          <ac:spMkLst>
            <pc:docMk/>
            <pc:sldMk cId="767519772" sldId="268"/>
            <ac:spMk id="9547" creationId="{332A058A-8216-92FF-5E99-009FDE729358}"/>
          </ac:spMkLst>
        </pc:spChg>
        <pc:spChg chg="mod">
          <ac:chgData name="One Skill" userId="8d49c830ac36a521" providerId="LiveId" clId="{EA354719-4A8A-47E8-A6A4-79A949610386}" dt="2024-04-18T13:40:59.976" v="3508" actId="27803"/>
          <ac:spMkLst>
            <pc:docMk/>
            <pc:sldMk cId="767519772" sldId="268"/>
            <ac:spMk id="9548" creationId="{445E7B1A-9518-0048-1D68-03A96418E2D0}"/>
          </ac:spMkLst>
        </pc:spChg>
        <pc:spChg chg="mod">
          <ac:chgData name="One Skill" userId="8d49c830ac36a521" providerId="LiveId" clId="{EA354719-4A8A-47E8-A6A4-79A949610386}" dt="2024-04-18T13:40:59.976" v="3508" actId="27803"/>
          <ac:spMkLst>
            <pc:docMk/>
            <pc:sldMk cId="767519772" sldId="268"/>
            <ac:spMk id="9549" creationId="{D4CC9FE6-B817-27A3-A735-74B9EBCA6765}"/>
          </ac:spMkLst>
        </pc:spChg>
        <pc:spChg chg="mod">
          <ac:chgData name="One Skill" userId="8d49c830ac36a521" providerId="LiveId" clId="{EA354719-4A8A-47E8-A6A4-79A949610386}" dt="2024-04-18T13:40:59.976" v="3508" actId="27803"/>
          <ac:spMkLst>
            <pc:docMk/>
            <pc:sldMk cId="767519772" sldId="268"/>
            <ac:spMk id="9550" creationId="{CC42DC99-6FEC-25B9-7515-BB1DB393FAD7}"/>
          </ac:spMkLst>
        </pc:spChg>
        <pc:spChg chg="mod">
          <ac:chgData name="One Skill" userId="8d49c830ac36a521" providerId="LiveId" clId="{EA354719-4A8A-47E8-A6A4-79A949610386}" dt="2024-04-18T13:40:59.976" v="3508" actId="27803"/>
          <ac:spMkLst>
            <pc:docMk/>
            <pc:sldMk cId="767519772" sldId="268"/>
            <ac:spMk id="9551" creationId="{21006FFD-B59C-367A-690E-917D62D2AF3C}"/>
          </ac:spMkLst>
        </pc:spChg>
        <pc:spChg chg="mod">
          <ac:chgData name="One Skill" userId="8d49c830ac36a521" providerId="LiveId" clId="{EA354719-4A8A-47E8-A6A4-79A949610386}" dt="2024-04-18T13:40:59.976" v="3508" actId="27803"/>
          <ac:spMkLst>
            <pc:docMk/>
            <pc:sldMk cId="767519772" sldId="268"/>
            <ac:spMk id="9552" creationId="{31E2F4F3-B5EE-663B-D790-2A425E2BD4EE}"/>
          </ac:spMkLst>
        </pc:spChg>
        <pc:spChg chg="mod">
          <ac:chgData name="One Skill" userId="8d49c830ac36a521" providerId="LiveId" clId="{EA354719-4A8A-47E8-A6A4-79A949610386}" dt="2024-04-18T13:40:59.976" v="3508" actId="27803"/>
          <ac:spMkLst>
            <pc:docMk/>
            <pc:sldMk cId="767519772" sldId="268"/>
            <ac:spMk id="9553" creationId="{7ADF4593-6F37-7DD1-2EF3-575BD18E1C67}"/>
          </ac:spMkLst>
        </pc:spChg>
        <pc:spChg chg="mod">
          <ac:chgData name="One Skill" userId="8d49c830ac36a521" providerId="LiveId" clId="{EA354719-4A8A-47E8-A6A4-79A949610386}" dt="2024-04-18T13:40:59.976" v="3508" actId="27803"/>
          <ac:spMkLst>
            <pc:docMk/>
            <pc:sldMk cId="767519772" sldId="268"/>
            <ac:spMk id="9554" creationId="{FBC63C64-69AA-3B7C-ED79-80DFD45AE44E}"/>
          </ac:spMkLst>
        </pc:spChg>
        <pc:spChg chg="mod">
          <ac:chgData name="One Skill" userId="8d49c830ac36a521" providerId="LiveId" clId="{EA354719-4A8A-47E8-A6A4-79A949610386}" dt="2024-04-18T13:40:59.976" v="3508" actId="27803"/>
          <ac:spMkLst>
            <pc:docMk/>
            <pc:sldMk cId="767519772" sldId="268"/>
            <ac:spMk id="9555" creationId="{846AD7B8-6C56-DBC7-8C1F-46164156C1D5}"/>
          </ac:spMkLst>
        </pc:spChg>
        <pc:spChg chg="mod">
          <ac:chgData name="One Skill" userId="8d49c830ac36a521" providerId="LiveId" clId="{EA354719-4A8A-47E8-A6A4-79A949610386}" dt="2024-04-18T13:40:59.976" v="3508" actId="27803"/>
          <ac:spMkLst>
            <pc:docMk/>
            <pc:sldMk cId="767519772" sldId="268"/>
            <ac:spMk id="9556" creationId="{D9B6D77A-E9D8-9529-D061-2554A5BE53F7}"/>
          </ac:spMkLst>
        </pc:spChg>
        <pc:spChg chg="mod">
          <ac:chgData name="One Skill" userId="8d49c830ac36a521" providerId="LiveId" clId="{EA354719-4A8A-47E8-A6A4-79A949610386}" dt="2024-04-18T13:40:59.976" v="3508" actId="27803"/>
          <ac:spMkLst>
            <pc:docMk/>
            <pc:sldMk cId="767519772" sldId="268"/>
            <ac:spMk id="9557" creationId="{20EAAF39-7CEB-4291-22EE-DD7396ACEDA3}"/>
          </ac:spMkLst>
        </pc:spChg>
        <pc:spChg chg="mod">
          <ac:chgData name="One Skill" userId="8d49c830ac36a521" providerId="LiveId" clId="{EA354719-4A8A-47E8-A6A4-79A949610386}" dt="2024-04-18T13:40:59.976" v="3508" actId="27803"/>
          <ac:spMkLst>
            <pc:docMk/>
            <pc:sldMk cId="767519772" sldId="268"/>
            <ac:spMk id="9558" creationId="{091885A9-392E-9E2A-6D9E-CFCC7A1BF65F}"/>
          </ac:spMkLst>
        </pc:spChg>
        <pc:spChg chg="mod">
          <ac:chgData name="One Skill" userId="8d49c830ac36a521" providerId="LiveId" clId="{EA354719-4A8A-47E8-A6A4-79A949610386}" dt="2024-04-18T13:40:59.976" v="3508" actId="27803"/>
          <ac:spMkLst>
            <pc:docMk/>
            <pc:sldMk cId="767519772" sldId="268"/>
            <ac:spMk id="9559" creationId="{38390998-3B62-A8F0-BB14-99D918106738}"/>
          </ac:spMkLst>
        </pc:spChg>
        <pc:spChg chg="mod">
          <ac:chgData name="One Skill" userId="8d49c830ac36a521" providerId="LiveId" clId="{EA354719-4A8A-47E8-A6A4-79A949610386}" dt="2024-04-18T13:40:59.976" v="3508" actId="27803"/>
          <ac:spMkLst>
            <pc:docMk/>
            <pc:sldMk cId="767519772" sldId="268"/>
            <ac:spMk id="9560" creationId="{FE295D10-080E-FD76-4CA6-AC3B7D8A5A22}"/>
          </ac:spMkLst>
        </pc:spChg>
        <pc:spChg chg="mod">
          <ac:chgData name="One Skill" userId="8d49c830ac36a521" providerId="LiveId" clId="{EA354719-4A8A-47E8-A6A4-79A949610386}" dt="2024-04-18T13:40:59.976" v="3508" actId="27803"/>
          <ac:spMkLst>
            <pc:docMk/>
            <pc:sldMk cId="767519772" sldId="268"/>
            <ac:spMk id="9561" creationId="{23495166-186D-3108-7A4D-05F75FC47E27}"/>
          </ac:spMkLst>
        </pc:spChg>
        <pc:spChg chg="mod">
          <ac:chgData name="One Skill" userId="8d49c830ac36a521" providerId="LiveId" clId="{EA354719-4A8A-47E8-A6A4-79A949610386}" dt="2024-04-18T13:40:59.976" v="3508" actId="27803"/>
          <ac:spMkLst>
            <pc:docMk/>
            <pc:sldMk cId="767519772" sldId="268"/>
            <ac:spMk id="9562" creationId="{9CAA66EC-AF06-8476-408F-14F44006F93E}"/>
          </ac:spMkLst>
        </pc:spChg>
        <pc:spChg chg="mod">
          <ac:chgData name="One Skill" userId="8d49c830ac36a521" providerId="LiveId" clId="{EA354719-4A8A-47E8-A6A4-79A949610386}" dt="2024-04-18T13:40:59.976" v="3508" actId="27803"/>
          <ac:spMkLst>
            <pc:docMk/>
            <pc:sldMk cId="767519772" sldId="268"/>
            <ac:spMk id="9563" creationId="{500767B8-66F5-1FD7-4BAE-BF874FB165C7}"/>
          </ac:spMkLst>
        </pc:spChg>
        <pc:spChg chg="mod">
          <ac:chgData name="One Skill" userId="8d49c830ac36a521" providerId="LiveId" clId="{EA354719-4A8A-47E8-A6A4-79A949610386}" dt="2024-04-18T13:40:59.976" v="3508" actId="27803"/>
          <ac:spMkLst>
            <pc:docMk/>
            <pc:sldMk cId="767519772" sldId="268"/>
            <ac:spMk id="9564" creationId="{075E3DAC-3A08-B746-5C03-D553B3DE1D49}"/>
          </ac:spMkLst>
        </pc:spChg>
        <pc:spChg chg="mod">
          <ac:chgData name="One Skill" userId="8d49c830ac36a521" providerId="LiveId" clId="{EA354719-4A8A-47E8-A6A4-79A949610386}" dt="2024-04-18T13:40:59.976" v="3508" actId="27803"/>
          <ac:spMkLst>
            <pc:docMk/>
            <pc:sldMk cId="767519772" sldId="268"/>
            <ac:spMk id="9565" creationId="{849DB6C5-7FD9-5906-BB85-7B82F9F73696}"/>
          </ac:spMkLst>
        </pc:spChg>
        <pc:spChg chg="mod">
          <ac:chgData name="One Skill" userId="8d49c830ac36a521" providerId="LiveId" clId="{EA354719-4A8A-47E8-A6A4-79A949610386}" dt="2024-04-18T13:40:59.976" v="3508" actId="27803"/>
          <ac:spMkLst>
            <pc:docMk/>
            <pc:sldMk cId="767519772" sldId="268"/>
            <ac:spMk id="9566" creationId="{3FF4BFDA-38AD-3B0B-EB39-A6B0FD8B2F8B}"/>
          </ac:spMkLst>
        </pc:spChg>
        <pc:spChg chg="mod">
          <ac:chgData name="One Skill" userId="8d49c830ac36a521" providerId="LiveId" clId="{EA354719-4A8A-47E8-A6A4-79A949610386}" dt="2024-04-18T13:40:59.976" v="3508" actId="27803"/>
          <ac:spMkLst>
            <pc:docMk/>
            <pc:sldMk cId="767519772" sldId="268"/>
            <ac:spMk id="9567" creationId="{5DF99819-8425-AF0E-5FF5-7D1E9A1107C4}"/>
          </ac:spMkLst>
        </pc:spChg>
        <pc:spChg chg="mod">
          <ac:chgData name="One Skill" userId="8d49c830ac36a521" providerId="LiveId" clId="{EA354719-4A8A-47E8-A6A4-79A949610386}" dt="2024-04-18T13:40:59.976" v="3508" actId="27803"/>
          <ac:spMkLst>
            <pc:docMk/>
            <pc:sldMk cId="767519772" sldId="268"/>
            <ac:spMk id="9568" creationId="{BC3CBA64-B9AF-D7D9-F55C-7D4D895BA535}"/>
          </ac:spMkLst>
        </pc:spChg>
        <pc:spChg chg="mod">
          <ac:chgData name="One Skill" userId="8d49c830ac36a521" providerId="LiveId" clId="{EA354719-4A8A-47E8-A6A4-79A949610386}" dt="2024-04-18T13:40:59.976" v="3508" actId="27803"/>
          <ac:spMkLst>
            <pc:docMk/>
            <pc:sldMk cId="767519772" sldId="268"/>
            <ac:spMk id="9569" creationId="{E3398D58-61E2-419A-6E22-EAC7728F3F48}"/>
          </ac:spMkLst>
        </pc:spChg>
        <pc:spChg chg="mod">
          <ac:chgData name="One Skill" userId="8d49c830ac36a521" providerId="LiveId" clId="{EA354719-4A8A-47E8-A6A4-79A949610386}" dt="2024-04-18T13:40:59.976" v="3508" actId="27803"/>
          <ac:spMkLst>
            <pc:docMk/>
            <pc:sldMk cId="767519772" sldId="268"/>
            <ac:spMk id="9570" creationId="{E01BB628-851B-911C-B4CA-29DD84C9C064}"/>
          </ac:spMkLst>
        </pc:spChg>
        <pc:spChg chg="mod">
          <ac:chgData name="One Skill" userId="8d49c830ac36a521" providerId="LiveId" clId="{EA354719-4A8A-47E8-A6A4-79A949610386}" dt="2024-04-18T13:40:59.976" v="3508" actId="27803"/>
          <ac:spMkLst>
            <pc:docMk/>
            <pc:sldMk cId="767519772" sldId="268"/>
            <ac:spMk id="9571" creationId="{EC057F68-9ED0-7B96-D8BB-24569A603084}"/>
          </ac:spMkLst>
        </pc:spChg>
        <pc:spChg chg="mod">
          <ac:chgData name="One Skill" userId="8d49c830ac36a521" providerId="LiveId" clId="{EA354719-4A8A-47E8-A6A4-79A949610386}" dt="2024-04-18T13:40:59.976" v="3508" actId="27803"/>
          <ac:spMkLst>
            <pc:docMk/>
            <pc:sldMk cId="767519772" sldId="268"/>
            <ac:spMk id="9572" creationId="{1488ADAC-42FC-171F-DCE4-A5641702E589}"/>
          </ac:spMkLst>
        </pc:spChg>
        <pc:spChg chg="mod">
          <ac:chgData name="One Skill" userId="8d49c830ac36a521" providerId="LiveId" clId="{EA354719-4A8A-47E8-A6A4-79A949610386}" dt="2024-04-18T13:40:59.976" v="3508" actId="27803"/>
          <ac:spMkLst>
            <pc:docMk/>
            <pc:sldMk cId="767519772" sldId="268"/>
            <ac:spMk id="9573" creationId="{22375164-4B13-1F5F-5894-C72F000C17BB}"/>
          </ac:spMkLst>
        </pc:spChg>
        <pc:spChg chg="mod">
          <ac:chgData name="One Skill" userId="8d49c830ac36a521" providerId="LiveId" clId="{EA354719-4A8A-47E8-A6A4-79A949610386}" dt="2024-04-18T13:40:59.976" v="3508" actId="27803"/>
          <ac:spMkLst>
            <pc:docMk/>
            <pc:sldMk cId="767519772" sldId="268"/>
            <ac:spMk id="9574" creationId="{51810679-5472-8D43-35C7-CE684E161F32}"/>
          </ac:spMkLst>
        </pc:spChg>
        <pc:spChg chg="mod">
          <ac:chgData name="One Skill" userId="8d49c830ac36a521" providerId="LiveId" clId="{EA354719-4A8A-47E8-A6A4-79A949610386}" dt="2024-04-18T13:40:59.976" v="3508" actId="27803"/>
          <ac:spMkLst>
            <pc:docMk/>
            <pc:sldMk cId="767519772" sldId="268"/>
            <ac:spMk id="9575" creationId="{8916B7A8-18FD-212F-4942-0F1A6F73356F}"/>
          </ac:spMkLst>
        </pc:spChg>
        <pc:spChg chg="mod">
          <ac:chgData name="One Skill" userId="8d49c830ac36a521" providerId="LiveId" clId="{EA354719-4A8A-47E8-A6A4-79A949610386}" dt="2024-04-18T13:40:59.976" v="3508" actId="27803"/>
          <ac:spMkLst>
            <pc:docMk/>
            <pc:sldMk cId="767519772" sldId="268"/>
            <ac:spMk id="9576" creationId="{0FA00BFE-9508-9A95-B890-2EEC20763CFE}"/>
          </ac:spMkLst>
        </pc:spChg>
        <pc:spChg chg="mod">
          <ac:chgData name="One Skill" userId="8d49c830ac36a521" providerId="LiveId" clId="{EA354719-4A8A-47E8-A6A4-79A949610386}" dt="2024-04-18T13:40:59.976" v="3508" actId="27803"/>
          <ac:spMkLst>
            <pc:docMk/>
            <pc:sldMk cId="767519772" sldId="268"/>
            <ac:spMk id="9577" creationId="{E2A6FC1F-1F06-E09C-C360-DE017317B43A}"/>
          </ac:spMkLst>
        </pc:spChg>
        <pc:spChg chg="mod">
          <ac:chgData name="One Skill" userId="8d49c830ac36a521" providerId="LiveId" clId="{EA354719-4A8A-47E8-A6A4-79A949610386}" dt="2024-04-18T13:40:59.976" v="3508" actId="27803"/>
          <ac:spMkLst>
            <pc:docMk/>
            <pc:sldMk cId="767519772" sldId="268"/>
            <ac:spMk id="9578" creationId="{027A853F-6FAD-E761-F61E-BAB1717A9B10}"/>
          </ac:spMkLst>
        </pc:spChg>
        <pc:spChg chg="mod">
          <ac:chgData name="One Skill" userId="8d49c830ac36a521" providerId="LiveId" clId="{EA354719-4A8A-47E8-A6A4-79A949610386}" dt="2024-04-18T13:40:59.976" v="3508" actId="27803"/>
          <ac:spMkLst>
            <pc:docMk/>
            <pc:sldMk cId="767519772" sldId="268"/>
            <ac:spMk id="9579" creationId="{6C3008CA-AC60-D454-6602-FFEABFB36CC7}"/>
          </ac:spMkLst>
        </pc:spChg>
        <pc:spChg chg="mod">
          <ac:chgData name="One Skill" userId="8d49c830ac36a521" providerId="LiveId" clId="{EA354719-4A8A-47E8-A6A4-79A949610386}" dt="2024-04-18T13:40:59.976" v="3508" actId="27803"/>
          <ac:spMkLst>
            <pc:docMk/>
            <pc:sldMk cId="767519772" sldId="268"/>
            <ac:spMk id="9580" creationId="{79E02564-921E-54C5-C537-182D739F80A5}"/>
          </ac:spMkLst>
        </pc:spChg>
        <pc:spChg chg="mod">
          <ac:chgData name="One Skill" userId="8d49c830ac36a521" providerId="LiveId" clId="{EA354719-4A8A-47E8-A6A4-79A949610386}" dt="2024-04-18T13:40:59.976" v="3508" actId="27803"/>
          <ac:spMkLst>
            <pc:docMk/>
            <pc:sldMk cId="767519772" sldId="268"/>
            <ac:spMk id="9581" creationId="{2255ED2A-1D58-4759-2BE0-7A14178BFFB0}"/>
          </ac:spMkLst>
        </pc:spChg>
        <pc:spChg chg="mod">
          <ac:chgData name="One Skill" userId="8d49c830ac36a521" providerId="LiveId" clId="{EA354719-4A8A-47E8-A6A4-79A949610386}" dt="2024-04-18T13:40:59.976" v="3508" actId="27803"/>
          <ac:spMkLst>
            <pc:docMk/>
            <pc:sldMk cId="767519772" sldId="268"/>
            <ac:spMk id="9582" creationId="{8121F07F-A73B-441E-F4AC-317CE7C714F3}"/>
          </ac:spMkLst>
        </pc:spChg>
        <pc:spChg chg="mod">
          <ac:chgData name="One Skill" userId="8d49c830ac36a521" providerId="LiveId" clId="{EA354719-4A8A-47E8-A6A4-79A949610386}" dt="2024-04-18T13:40:59.976" v="3508" actId="27803"/>
          <ac:spMkLst>
            <pc:docMk/>
            <pc:sldMk cId="767519772" sldId="268"/>
            <ac:spMk id="9583" creationId="{48406E90-02F4-D9BA-AF04-A75A889B12E9}"/>
          </ac:spMkLst>
        </pc:spChg>
        <pc:spChg chg="mod">
          <ac:chgData name="One Skill" userId="8d49c830ac36a521" providerId="LiveId" clId="{EA354719-4A8A-47E8-A6A4-79A949610386}" dt="2024-04-18T13:40:59.976" v="3508" actId="27803"/>
          <ac:spMkLst>
            <pc:docMk/>
            <pc:sldMk cId="767519772" sldId="268"/>
            <ac:spMk id="9584" creationId="{F796AFC1-5E9F-E434-DF67-88D169B3A5C2}"/>
          </ac:spMkLst>
        </pc:spChg>
        <pc:spChg chg="mod">
          <ac:chgData name="One Skill" userId="8d49c830ac36a521" providerId="LiveId" clId="{EA354719-4A8A-47E8-A6A4-79A949610386}" dt="2024-04-18T13:40:59.976" v="3508" actId="27803"/>
          <ac:spMkLst>
            <pc:docMk/>
            <pc:sldMk cId="767519772" sldId="268"/>
            <ac:spMk id="9585" creationId="{2DDEF70F-F331-6A19-896D-ECED60CBCCCF}"/>
          </ac:spMkLst>
        </pc:spChg>
        <pc:spChg chg="mod">
          <ac:chgData name="One Skill" userId="8d49c830ac36a521" providerId="LiveId" clId="{EA354719-4A8A-47E8-A6A4-79A949610386}" dt="2024-04-18T13:40:59.976" v="3508" actId="27803"/>
          <ac:spMkLst>
            <pc:docMk/>
            <pc:sldMk cId="767519772" sldId="268"/>
            <ac:spMk id="9586" creationId="{23612008-A07D-38B9-47CA-FAF46C51A94B}"/>
          </ac:spMkLst>
        </pc:spChg>
        <pc:spChg chg="mod">
          <ac:chgData name="One Skill" userId="8d49c830ac36a521" providerId="LiveId" clId="{EA354719-4A8A-47E8-A6A4-79A949610386}" dt="2024-04-18T13:40:59.976" v="3508" actId="27803"/>
          <ac:spMkLst>
            <pc:docMk/>
            <pc:sldMk cId="767519772" sldId="268"/>
            <ac:spMk id="9587" creationId="{8EB47774-D6FE-7871-C8B8-F3F9FEA85495}"/>
          </ac:spMkLst>
        </pc:spChg>
        <pc:spChg chg="mod">
          <ac:chgData name="One Skill" userId="8d49c830ac36a521" providerId="LiveId" clId="{EA354719-4A8A-47E8-A6A4-79A949610386}" dt="2024-04-18T13:40:59.976" v="3508" actId="27803"/>
          <ac:spMkLst>
            <pc:docMk/>
            <pc:sldMk cId="767519772" sldId="268"/>
            <ac:spMk id="9588" creationId="{F25E668D-F8EB-8972-0E84-327646BCA864}"/>
          </ac:spMkLst>
        </pc:spChg>
        <pc:spChg chg="mod">
          <ac:chgData name="One Skill" userId="8d49c830ac36a521" providerId="LiveId" clId="{EA354719-4A8A-47E8-A6A4-79A949610386}" dt="2024-04-18T13:40:59.976" v="3508" actId="27803"/>
          <ac:spMkLst>
            <pc:docMk/>
            <pc:sldMk cId="767519772" sldId="268"/>
            <ac:spMk id="9589" creationId="{384AA6AA-B541-C604-6E91-A42F14BE6EFC}"/>
          </ac:spMkLst>
        </pc:spChg>
        <pc:spChg chg="mod">
          <ac:chgData name="One Skill" userId="8d49c830ac36a521" providerId="LiveId" clId="{EA354719-4A8A-47E8-A6A4-79A949610386}" dt="2024-04-18T13:40:59.976" v="3508" actId="27803"/>
          <ac:spMkLst>
            <pc:docMk/>
            <pc:sldMk cId="767519772" sldId="268"/>
            <ac:spMk id="9590" creationId="{B85B2799-7C71-C794-DE69-FAFECC26C55D}"/>
          </ac:spMkLst>
        </pc:spChg>
        <pc:spChg chg="mod">
          <ac:chgData name="One Skill" userId="8d49c830ac36a521" providerId="LiveId" clId="{EA354719-4A8A-47E8-A6A4-79A949610386}" dt="2024-04-18T13:40:59.976" v="3508" actId="27803"/>
          <ac:spMkLst>
            <pc:docMk/>
            <pc:sldMk cId="767519772" sldId="268"/>
            <ac:spMk id="9591" creationId="{DC12B732-E2E0-1E9A-E6AD-21200EE0BCE4}"/>
          </ac:spMkLst>
        </pc:spChg>
        <pc:spChg chg="mod">
          <ac:chgData name="One Skill" userId="8d49c830ac36a521" providerId="LiveId" clId="{EA354719-4A8A-47E8-A6A4-79A949610386}" dt="2024-04-18T13:40:59.976" v="3508" actId="27803"/>
          <ac:spMkLst>
            <pc:docMk/>
            <pc:sldMk cId="767519772" sldId="268"/>
            <ac:spMk id="9592" creationId="{8D59552F-986B-72EE-B1A1-F97FFBEFF367}"/>
          </ac:spMkLst>
        </pc:spChg>
        <pc:spChg chg="mod">
          <ac:chgData name="One Skill" userId="8d49c830ac36a521" providerId="LiveId" clId="{EA354719-4A8A-47E8-A6A4-79A949610386}" dt="2024-04-18T13:40:59.976" v="3508" actId="27803"/>
          <ac:spMkLst>
            <pc:docMk/>
            <pc:sldMk cId="767519772" sldId="268"/>
            <ac:spMk id="9593" creationId="{966312D3-FC8E-B6BF-13A8-AF0667AA4AE2}"/>
          </ac:spMkLst>
        </pc:spChg>
        <pc:spChg chg="mod">
          <ac:chgData name="One Skill" userId="8d49c830ac36a521" providerId="LiveId" clId="{EA354719-4A8A-47E8-A6A4-79A949610386}" dt="2024-04-18T13:40:59.976" v="3508" actId="27803"/>
          <ac:spMkLst>
            <pc:docMk/>
            <pc:sldMk cId="767519772" sldId="268"/>
            <ac:spMk id="9594" creationId="{5672D6FF-410E-4792-926F-49C7EA67BF28}"/>
          </ac:spMkLst>
        </pc:spChg>
        <pc:spChg chg="mod">
          <ac:chgData name="One Skill" userId="8d49c830ac36a521" providerId="LiveId" clId="{EA354719-4A8A-47E8-A6A4-79A949610386}" dt="2024-04-18T13:40:59.976" v="3508" actId="27803"/>
          <ac:spMkLst>
            <pc:docMk/>
            <pc:sldMk cId="767519772" sldId="268"/>
            <ac:spMk id="9595" creationId="{A89A169F-868A-892C-A2EC-58302C4560BA}"/>
          </ac:spMkLst>
        </pc:spChg>
        <pc:spChg chg="mod">
          <ac:chgData name="One Skill" userId="8d49c830ac36a521" providerId="LiveId" clId="{EA354719-4A8A-47E8-A6A4-79A949610386}" dt="2024-04-18T13:40:59.976" v="3508" actId="27803"/>
          <ac:spMkLst>
            <pc:docMk/>
            <pc:sldMk cId="767519772" sldId="268"/>
            <ac:spMk id="9596" creationId="{4933D685-22E3-164D-9C6E-64417C65AA6E}"/>
          </ac:spMkLst>
        </pc:spChg>
        <pc:spChg chg="mod">
          <ac:chgData name="One Skill" userId="8d49c830ac36a521" providerId="LiveId" clId="{EA354719-4A8A-47E8-A6A4-79A949610386}" dt="2024-04-18T13:40:59.976" v="3508" actId="27803"/>
          <ac:spMkLst>
            <pc:docMk/>
            <pc:sldMk cId="767519772" sldId="268"/>
            <ac:spMk id="9597" creationId="{5F19CD33-A780-D8C5-9287-D0BE77DDC1AA}"/>
          </ac:spMkLst>
        </pc:spChg>
        <pc:spChg chg="mod">
          <ac:chgData name="One Skill" userId="8d49c830ac36a521" providerId="LiveId" clId="{EA354719-4A8A-47E8-A6A4-79A949610386}" dt="2024-04-18T13:40:59.976" v="3508" actId="27803"/>
          <ac:spMkLst>
            <pc:docMk/>
            <pc:sldMk cId="767519772" sldId="268"/>
            <ac:spMk id="9598" creationId="{06047713-7B11-5576-A244-DB1CE34F2DA8}"/>
          </ac:spMkLst>
        </pc:spChg>
        <pc:spChg chg="mod">
          <ac:chgData name="One Skill" userId="8d49c830ac36a521" providerId="LiveId" clId="{EA354719-4A8A-47E8-A6A4-79A949610386}" dt="2024-04-18T13:40:59.976" v="3508" actId="27803"/>
          <ac:spMkLst>
            <pc:docMk/>
            <pc:sldMk cId="767519772" sldId="268"/>
            <ac:spMk id="9599" creationId="{71DECC6A-916F-770C-8E7B-9F93576446A7}"/>
          </ac:spMkLst>
        </pc:spChg>
        <pc:spChg chg="mod">
          <ac:chgData name="One Skill" userId="8d49c830ac36a521" providerId="LiveId" clId="{EA354719-4A8A-47E8-A6A4-79A949610386}" dt="2024-04-18T13:40:59.976" v="3508" actId="27803"/>
          <ac:spMkLst>
            <pc:docMk/>
            <pc:sldMk cId="767519772" sldId="268"/>
            <ac:spMk id="9600" creationId="{52CBCB8B-ECA8-5A8C-40BA-60A08EFDB734}"/>
          </ac:spMkLst>
        </pc:spChg>
        <pc:spChg chg="mod">
          <ac:chgData name="One Skill" userId="8d49c830ac36a521" providerId="LiveId" clId="{EA354719-4A8A-47E8-A6A4-79A949610386}" dt="2024-04-18T13:40:59.976" v="3508" actId="27803"/>
          <ac:spMkLst>
            <pc:docMk/>
            <pc:sldMk cId="767519772" sldId="268"/>
            <ac:spMk id="9601" creationId="{E8899437-CC73-FEBB-DAE3-A282F819CB80}"/>
          </ac:spMkLst>
        </pc:spChg>
        <pc:spChg chg="mod">
          <ac:chgData name="One Skill" userId="8d49c830ac36a521" providerId="LiveId" clId="{EA354719-4A8A-47E8-A6A4-79A949610386}" dt="2024-04-18T13:40:59.976" v="3508" actId="27803"/>
          <ac:spMkLst>
            <pc:docMk/>
            <pc:sldMk cId="767519772" sldId="268"/>
            <ac:spMk id="9602" creationId="{29C9468C-C4A6-C8B4-1F37-7E022EDC5A97}"/>
          </ac:spMkLst>
        </pc:spChg>
        <pc:spChg chg="mod">
          <ac:chgData name="One Skill" userId="8d49c830ac36a521" providerId="LiveId" clId="{EA354719-4A8A-47E8-A6A4-79A949610386}" dt="2024-04-18T13:40:59.976" v="3508" actId="27803"/>
          <ac:spMkLst>
            <pc:docMk/>
            <pc:sldMk cId="767519772" sldId="268"/>
            <ac:spMk id="9603" creationId="{46CBB86D-8404-3CA3-1754-187F1A2940A6}"/>
          </ac:spMkLst>
        </pc:spChg>
        <pc:spChg chg="mod">
          <ac:chgData name="One Skill" userId="8d49c830ac36a521" providerId="LiveId" clId="{EA354719-4A8A-47E8-A6A4-79A949610386}" dt="2024-04-18T13:40:59.976" v="3508" actId="27803"/>
          <ac:spMkLst>
            <pc:docMk/>
            <pc:sldMk cId="767519772" sldId="268"/>
            <ac:spMk id="9604" creationId="{08FC516F-2DB2-A4A7-24DC-08024EB39091}"/>
          </ac:spMkLst>
        </pc:spChg>
        <pc:spChg chg="mod">
          <ac:chgData name="One Skill" userId="8d49c830ac36a521" providerId="LiveId" clId="{EA354719-4A8A-47E8-A6A4-79A949610386}" dt="2024-04-18T13:40:59.976" v="3508" actId="27803"/>
          <ac:spMkLst>
            <pc:docMk/>
            <pc:sldMk cId="767519772" sldId="268"/>
            <ac:spMk id="9605" creationId="{138EE53D-ED37-CAEB-5320-33798BE8C19C}"/>
          </ac:spMkLst>
        </pc:spChg>
        <pc:spChg chg="mod">
          <ac:chgData name="One Skill" userId="8d49c830ac36a521" providerId="LiveId" clId="{EA354719-4A8A-47E8-A6A4-79A949610386}" dt="2024-04-18T13:40:59.976" v="3508" actId="27803"/>
          <ac:spMkLst>
            <pc:docMk/>
            <pc:sldMk cId="767519772" sldId="268"/>
            <ac:spMk id="9606" creationId="{FE0CBDA0-D66E-C1B5-D68E-64062900C834}"/>
          </ac:spMkLst>
        </pc:spChg>
        <pc:spChg chg="mod">
          <ac:chgData name="One Skill" userId="8d49c830ac36a521" providerId="LiveId" clId="{EA354719-4A8A-47E8-A6A4-79A949610386}" dt="2024-04-18T13:40:59.976" v="3508" actId="27803"/>
          <ac:spMkLst>
            <pc:docMk/>
            <pc:sldMk cId="767519772" sldId="268"/>
            <ac:spMk id="9607" creationId="{F841028D-6349-0747-4B20-062AEF4F8E98}"/>
          </ac:spMkLst>
        </pc:spChg>
        <pc:spChg chg="mod">
          <ac:chgData name="One Skill" userId="8d49c830ac36a521" providerId="LiveId" clId="{EA354719-4A8A-47E8-A6A4-79A949610386}" dt="2024-04-18T13:40:59.976" v="3508" actId="27803"/>
          <ac:spMkLst>
            <pc:docMk/>
            <pc:sldMk cId="767519772" sldId="268"/>
            <ac:spMk id="9608" creationId="{53EC422C-50BF-2CEA-0790-1B7D1F25E78D}"/>
          </ac:spMkLst>
        </pc:spChg>
        <pc:spChg chg="mod">
          <ac:chgData name="One Skill" userId="8d49c830ac36a521" providerId="LiveId" clId="{EA354719-4A8A-47E8-A6A4-79A949610386}" dt="2024-04-18T13:40:59.976" v="3508" actId="27803"/>
          <ac:spMkLst>
            <pc:docMk/>
            <pc:sldMk cId="767519772" sldId="268"/>
            <ac:spMk id="9609" creationId="{EAF709A5-8228-CA43-4804-65C12E2FA26A}"/>
          </ac:spMkLst>
        </pc:spChg>
        <pc:spChg chg="mod">
          <ac:chgData name="One Skill" userId="8d49c830ac36a521" providerId="LiveId" clId="{EA354719-4A8A-47E8-A6A4-79A949610386}" dt="2024-04-18T13:40:59.976" v="3508" actId="27803"/>
          <ac:spMkLst>
            <pc:docMk/>
            <pc:sldMk cId="767519772" sldId="268"/>
            <ac:spMk id="9610" creationId="{BB3D6F94-E305-F459-56A5-55B270AE80D3}"/>
          </ac:spMkLst>
        </pc:spChg>
        <pc:spChg chg="mod">
          <ac:chgData name="One Skill" userId="8d49c830ac36a521" providerId="LiveId" clId="{EA354719-4A8A-47E8-A6A4-79A949610386}" dt="2024-04-18T13:40:59.976" v="3508" actId="27803"/>
          <ac:spMkLst>
            <pc:docMk/>
            <pc:sldMk cId="767519772" sldId="268"/>
            <ac:spMk id="9611" creationId="{F3F266FA-A875-015E-30FE-3199E868B8C5}"/>
          </ac:spMkLst>
        </pc:spChg>
        <pc:spChg chg="mod">
          <ac:chgData name="One Skill" userId="8d49c830ac36a521" providerId="LiveId" clId="{EA354719-4A8A-47E8-A6A4-79A949610386}" dt="2024-04-18T13:40:59.976" v="3508" actId="27803"/>
          <ac:spMkLst>
            <pc:docMk/>
            <pc:sldMk cId="767519772" sldId="268"/>
            <ac:spMk id="9612" creationId="{44E84D2A-D95A-758C-6F85-137EA21CC35C}"/>
          </ac:spMkLst>
        </pc:spChg>
        <pc:spChg chg="mod">
          <ac:chgData name="One Skill" userId="8d49c830ac36a521" providerId="LiveId" clId="{EA354719-4A8A-47E8-A6A4-79A949610386}" dt="2024-04-18T13:40:59.976" v="3508" actId="27803"/>
          <ac:spMkLst>
            <pc:docMk/>
            <pc:sldMk cId="767519772" sldId="268"/>
            <ac:spMk id="9613" creationId="{B882E80A-E511-7CE9-8E47-3A50D2282FF2}"/>
          </ac:spMkLst>
        </pc:spChg>
        <pc:spChg chg="mod">
          <ac:chgData name="One Skill" userId="8d49c830ac36a521" providerId="LiveId" clId="{EA354719-4A8A-47E8-A6A4-79A949610386}" dt="2024-04-18T13:40:59.976" v="3508" actId="27803"/>
          <ac:spMkLst>
            <pc:docMk/>
            <pc:sldMk cId="767519772" sldId="268"/>
            <ac:spMk id="9614" creationId="{F712CD0E-0BDC-FC8F-5BA7-79C92820F0C1}"/>
          </ac:spMkLst>
        </pc:spChg>
        <pc:spChg chg="mod">
          <ac:chgData name="One Skill" userId="8d49c830ac36a521" providerId="LiveId" clId="{EA354719-4A8A-47E8-A6A4-79A949610386}" dt="2024-04-18T13:40:59.976" v="3508" actId="27803"/>
          <ac:spMkLst>
            <pc:docMk/>
            <pc:sldMk cId="767519772" sldId="268"/>
            <ac:spMk id="9615" creationId="{939659E8-C87F-35BF-668C-D6BAB240A096}"/>
          </ac:spMkLst>
        </pc:spChg>
        <pc:spChg chg="mod">
          <ac:chgData name="One Skill" userId="8d49c830ac36a521" providerId="LiveId" clId="{EA354719-4A8A-47E8-A6A4-79A949610386}" dt="2024-04-18T13:40:59.976" v="3508" actId="27803"/>
          <ac:spMkLst>
            <pc:docMk/>
            <pc:sldMk cId="767519772" sldId="268"/>
            <ac:spMk id="9616" creationId="{A4F47D4D-69FC-4F6D-B1A8-D4E443A6E159}"/>
          </ac:spMkLst>
        </pc:spChg>
        <pc:spChg chg="mod">
          <ac:chgData name="One Skill" userId="8d49c830ac36a521" providerId="LiveId" clId="{EA354719-4A8A-47E8-A6A4-79A949610386}" dt="2024-04-18T13:40:59.976" v="3508" actId="27803"/>
          <ac:spMkLst>
            <pc:docMk/>
            <pc:sldMk cId="767519772" sldId="268"/>
            <ac:spMk id="9617" creationId="{FA6B336B-95D1-1DED-4662-067DC9BC6004}"/>
          </ac:spMkLst>
        </pc:spChg>
        <pc:spChg chg="mod">
          <ac:chgData name="One Skill" userId="8d49c830ac36a521" providerId="LiveId" clId="{EA354719-4A8A-47E8-A6A4-79A949610386}" dt="2024-04-18T13:40:59.976" v="3508" actId="27803"/>
          <ac:spMkLst>
            <pc:docMk/>
            <pc:sldMk cId="767519772" sldId="268"/>
            <ac:spMk id="9618" creationId="{5B4B617D-CDE2-27A7-9711-885A2AB7D990}"/>
          </ac:spMkLst>
        </pc:spChg>
        <pc:spChg chg="mod">
          <ac:chgData name="One Skill" userId="8d49c830ac36a521" providerId="LiveId" clId="{EA354719-4A8A-47E8-A6A4-79A949610386}" dt="2024-04-18T13:40:59.976" v="3508" actId="27803"/>
          <ac:spMkLst>
            <pc:docMk/>
            <pc:sldMk cId="767519772" sldId="268"/>
            <ac:spMk id="9619" creationId="{FD56E9EA-6FCD-E11D-435B-4AF4ECB276DC}"/>
          </ac:spMkLst>
        </pc:spChg>
        <pc:spChg chg="mod">
          <ac:chgData name="One Skill" userId="8d49c830ac36a521" providerId="LiveId" clId="{EA354719-4A8A-47E8-A6A4-79A949610386}" dt="2024-04-18T13:40:59.976" v="3508" actId="27803"/>
          <ac:spMkLst>
            <pc:docMk/>
            <pc:sldMk cId="767519772" sldId="268"/>
            <ac:spMk id="9620" creationId="{E45FA5A6-F329-0F1E-1C8D-15DE39B1DD0D}"/>
          </ac:spMkLst>
        </pc:spChg>
        <pc:spChg chg="mod">
          <ac:chgData name="One Skill" userId="8d49c830ac36a521" providerId="LiveId" clId="{EA354719-4A8A-47E8-A6A4-79A949610386}" dt="2024-04-18T13:40:59.976" v="3508" actId="27803"/>
          <ac:spMkLst>
            <pc:docMk/>
            <pc:sldMk cId="767519772" sldId="268"/>
            <ac:spMk id="9621" creationId="{99547AE8-B222-2BDE-3D8E-64BC03285478}"/>
          </ac:spMkLst>
        </pc:spChg>
        <pc:spChg chg="mod">
          <ac:chgData name="One Skill" userId="8d49c830ac36a521" providerId="LiveId" clId="{EA354719-4A8A-47E8-A6A4-79A949610386}" dt="2024-04-18T13:40:59.976" v="3508" actId="27803"/>
          <ac:spMkLst>
            <pc:docMk/>
            <pc:sldMk cId="767519772" sldId="268"/>
            <ac:spMk id="9622" creationId="{C1466D56-34C3-6163-711E-35EBF3ABBB7F}"/>
          </ac:spMkLst>
        </pc:spChg>
        <pc:spChg chg="mod">
          <ac:chgData name="One Skill" userId="8d49c830ac36a521" providerId="LiveId" clId="{EA354719-4A8A-47E8-A6A4-79A949610386}" dt="2024-04-18T13:40:59.976" v="3508" actId="27803"/>
          <ac:spMkLst>
            <pc:docMk/>
            <pc:sldMk cId="767519772" sldId="268"/>
            <ac:spMk id="9623" creationId="{743655A9-63AE-A79B-2173-999BA9CC6DC0}"/>
          </ac:spMkLst>
        </pc:spChg>
        <pc:spChg chg="mod">
          <ac:chgData name="One Skill" userId="8d49c830ac36a521" providerId="LiveId" clId="{EA354719-4A8A-47E8-A6A4-79A949610386}" dt="2024-04-18T13:40:59.976" v="3508" actId="27803"/>
          <ac:spMkLst>
            <pc:docMk/>
            <pc:sldMk cId="767519772" sldId="268"/>
            <ac:spMk id="9624" creationId="{72899249-0A95-8705-B302-88DB6BF9936D}"/>
          </ac:spMkLst>
        </pc:spChg>
        <pc:spChg chg="mod">
          <ac:chgData name="One Skill" userId="8d49c830ac36a521" providerId="LiveId" clId="{EA354719-4A8A-47E8-A6A4-79A949610386}" dt="2024-04-18T13:40:59.976" v="3508" actId="27803"/>
          <ac:spMkLst>
            <pc:docMk/>
            <pc:sldMk cId="767519772" sldId="268"/>
            <ac:spMk id="9625" creationId="{3483479A-8A9F-FAD2-0FDD-5C178B516B1F}"/>
          </ac:spMkLst>
        </pc:spChg>
        <pc:spChg chg="mod">
          <ac:chgData name="One Skill" userId="8d49c830ac36a521" providerId="LiveId" clId="{EA354719-4A8A-47E8-A6A4-79A949610386}" dt="2024-04-18T13:40:59.976" v="3508" actId="27803"/>
          <ac:spMkLst>
            <pc:docMk/>
            <pc:sldMk cId="767519772" sldId="268"/>
            <ac:spMk id="9626" creationId="{5828DEFA-73DF-8A1A-C6C0-7F82B5136568}"/>
          </ac:spMkLst>
        </pc:spChg>
        <pc:spChg chg="mod">
          <ac:chgData name="One Skill" userId="8d49c830ac36a521" providerId="LiveId" clId="{EA354719-4A8A-47E8-A6A4-79A949610386}" dt="2024-04-18T13:40:59.976" v="3508" actId="27803"/>
          <ac:spMkLst>
            <pc:docMk/>
            <pc:sldMk cId="767519772" sldId="268"/>
            <ac:spMk id="9627" creationId="{74921F97-E99B-99C5-CFD3-90D21C8A035C}"/>
          </ac:spMkLst>
        </pc:spChg>
        <pc:spChg chg="mod">
          <ac:chgData name="One Skill" userId="8d49c830ac36a521" providerId="LiveId" clId="{EA354719-4A8A-47E8-A6A4-79A949610386}" dt="2024-04-18T13:40:59.976" v="3508" actId="27803"/>
          <ac:spMkLst>
            <pc:docMk/>
            <pc:sldMk cId="767519772" sldId="268"/>
            <ac:spMk id="9628" creationId="{B40F4A1B-97D8-E1CE-B97A-F8A835B5A04F}"/>
          </ac:spMkLst>
        </pc:spChg>
        <pc:spChg chg="mod">
          <ac:chgData name="One Skill" userId="8d49c830ac36a521" providerId="LiveId" clId="{EA354719-4A8A-47E8-A6A4-79A949610386}" dt="2024-04-18T13:40:59.976" v="3508" actId="27803"/>
          <ac:spMkLst>
            <pc:docMk/>
            <pc:sldMk cId="767519772" sldId="268"/>
            <ac:spMk id="9629" creationId="{39D8286A-443C-33AC-DAF2-C52F4D8613B6}"/>
          </ac:spMkLst>
        </pc:spChg>
        <pc:spChg chg="mod">
          <ac:chgData name="One Skill" userId="8d49c830ac36a521" providerId="LiveId" clId="{EA354719-4A8A-47E8-A6A4-79A949610386}" dt="2024-04-18T13:40:59.976" v="3508" actId="27803"/>
          <ac:spMkLst>
            <pc:docMk/>
            <pc:sldMk cId="767519772" sldId="268"/>
            <ac:spMk id="9630" creationId="{36F189BB-74A1-1C14-59F2-3ABBC6A7D250}"/>
          </ac:spMkLst>
        </pc:spChg>
        <pc:spChg chg="mod">
          <ac:chgData name="One Skill" userId="8d49c830ac36a521" providerId="LiveId" clId="{EA354719-4A8A-47E8-A6A4-79A949610386}" dt="2024-04-18T13:40:59.976" v="3508" actId="27803"/>
          <ac:spMkLst>
            <pc:docMk/>
            <pc:sldMk cId="767519772" sldId="268"/>
            <ac:spMk id="9631" creationId="{93A30988-620B-BD55-7437-891D02242825}"/>
          </ac:spMkLst>
        </pc:spChg>
        <pc:spChg chg="mod">
          <ac:chgData name="One Skill" userId="8d49c830ac36a521" providerId="LiveId" clId="{EA354719-4A8A-47E8-A6A4-79A949610386}" dt="2024-04-18T13:40:59.976" v="3508" actId="27803"/>
          <ac:spMkLst>
            <pc:docMk/>
            <pc:sldMk cId="767519772" sldId="268"/>
            <ac:spMk id="9632" creationId="{1162C91A-4B17-6CFB-3A12-560DDBF3A7A6}"/>
          </ac:spMkLst>
        </pc:spChg>
        <pc:spChg chg="mod">
          <ac:chgData name="One Skill" userId="8d49c830ac36a521" providerId="LiveId" clId="{EA354719-4A8A-47E8-A6A4-79A949610386}" dt="2024-04-18T13:40:59.976" v="3508" actId="27803"/>
          <ac:spMkLst>
            <pc:docMk/>
            <pc:sldMk cId="767519772" sldId="268"/>
            <ac:spMk id="9633" creationId="{0E1244BB-CC82-D4A3-6796-F0648B5F5E8D}"/>
          </ac:spMkLst>
        </pc:spChg>
        <pc:spChg chg="mod">
          <ac:chgData name="One Skill" userId="8d49c830ac36a521" providerId="LiveId" clId="{EA354719-4A8A-47E8-A6A4-79A949610386}" dt="2024-04-18T13:40:59.976" v="3508" actId="27803"/>
          <ac:spMkLst>
            <pc:docMk/>
            <pc:sldMk cId="767519772" sldId="268"/>
            <ac:spMk id="9634" creationId="{8A4C9464-4CEF-6152-D862-BFD402E2A43A}"/>
          </ac:spMkLst>
        </pc:spChg>
        <pc:spChg chg="mod">
          <ac:chgData name="One Skill" userId="8d49c830ac36a521" providerId="LiveId" clId="{EA354719-4A8A-47E8-A6A4-79A949610386}" dt="2024-04-18T13:40:59.976" v="3508" actId="27803"/>
          <ac:spMkLst>
            <pc:docMk/>
            <pc:sldMk cId="767519772" sldId="268"/>
            <ac:spMk id="9635" creationId="{06515BFB-E1C0-5945-00E7-CC2F85E2E833}"/>
          </ac:spMkLst>
        </pc:spChg>
        <pc:spChg chg="mod">
          <ac:chgData name="One Skill" userId="8d49c830ac36a521" providerId="LiveId" clId="{EA354719-4A8A-47E8-A6A4-79A949610386}" dt="2024-04-18T13:40:59.976" v="3508" actId="27803"/>
          <ac:spMkLst>
            <pc:docMk/>
            <pc:sldMk cId="767519772" sldId="268"/>
            <ac:spMk id="9636" creationId="{AB97A646-2FA5-3E92-D567-297C213F32C2}"/>
          </ac:spMkLst>
        </pc:spChg>
        <pc:spChg chg="mod">
          <ac:chgData name="One Skill" userId="8d49c830ac36a521" providerId="LiveId" clId="{EA354719-4A8A-47E8-A6A4-79A949610386}" dt="2024-04-18T13:40:59.976" v="3508" actId="27803"/>
          <ac:spMkLst>
            <pc:docMk/>
            <pc:sldMk cId="767519772" sldId="268"/>
            <ac:spMk id="9637" creationId="{CF0E5ED1-1AE1-37EF-F17F-C3FE960A7057}"/>
          </ac:spMkLst>
        </pc:spChg>
        <pc:spChg chg="mod">
          <ac:chgData name="One Skill" userId="8d49c830ac36a521" providerId="LiveId" clId="{EA354719-4A8A-47E8-A6A4-79A949610386}" dt="2024-04-18T13:40:59.976" v="3508" actId="27803"/>
          <ac:spMkLst>
            <pc:docMk/>
            <pc:sldMk cId="767519772" sldId="268"/>
            <ac:spMk id="9638" creationId="{97BBC042-7EF1-2B42-7E24-408D9E8B3946}"/>
          </ac:spMkLst>
        </pc:spChg>
        <pc:spChg chg="mod">
          <ac:chgData name="One Skill" userId="8d49c830ac36a521" providerId="LiveId" clId="{EA354719-4A8A-47E8-A6A4-79A949610386}" dt="2024-04-18T13:40:59.976" v="3508" actId="27803"/>
          <ac:spMkLst>
            <pc:docMk/>
            <pc:sldMk cId="767519772" sldId="268"/>
            <ac:spMk id="9639" creationId="{AF62F2BC-5C2D-2132-8709-75BE4CE25516}"/>
          </ac:spMkLst>
        </pc:spChg>
        <pc:spChg chg="mod">
          <ac:chgData name="One Skill" userId="8d49c830ac36a521" providerId="LiveId" clId="{EA354719-4A8A-47E8-A6A4-79A949610386}" dt="2024-04-18T13:40:59.976" v="3508" actId="27803"/>
          <ac:spMkLst>
            <pc:docMk/>
            <pc:sldMk cId="767519772" sldId="268"/>
            <ac:spMk id="9640" creationId="{A5A6118A-F0A5-4961-25BC-29BF6D6A1DCF}"/>
          </ac:spMkLst>
        </pc:spChg>
        <pc:spChg chg="mod">
          <ac:chgData name="One Skill" userId="8d49c830ac36a521" providerId="LiveId" clId="{EA354719-4A8A-47E8-A6A4-79A949610386}" dt="2024-04-18T13:40:59.976" v="3508" actId="27803"/>
          <ac:spMkLst>
            <pc:docMk/>
            <pc:sldMk cId="767519772" sldId="268"/>
            <ac:spMk id="9641" creationId="{0A6D9911-3C9E-D2A9-4A61-CDF7E9940E30}"/>
          </ac:spMkLst>
        </pc:spChg>
        <pc:spChg chg="mod">
          <ac:chgData name="One Skill" userId="8d49c830ac36a521" providerId="LiveId" clId="{EA354719-4A8A-47E8-A6A4-79A949610386}" dt="2024-04-18T13:40:59.976" v="3508" actId="27803"/>
          <ac:spMkLst>
            <pc:docMk/>
            <pc:sldMk cId="767519772" sldId="268"/>
            <ac:spMk id="9642" creationId="{7DBE43A6-16D2-3350-6089-B89EE06BF317}"/>
          </ac:spMkLst>
        </pc:spChg>
        <pc:spChg chg="mod">
          <ac:chgData name="One Skill" userId="8d49c830ac36a521" providerId="LiveId" clId="{EA354719-4A8A-47E8-A6A4-79A949610386}" dt="2024-04-18T13:40:59.976" v="3508" actId="27803"/>
          <ac:spMkLst>
            <pc:docMk/>
            <pc:sldMk cId="767519772" sldId="268"/>
            <ac:spMk id="9643" creationId="{4987CAB4-21BE-C7F2-133F-7B814A1CB410}"/>
          </ac:spMkLst>
        </pc:spChg>
        <pc:spChg chg="mod">
          <ac:chgData name="One Skill" userId="8d49c830ac36a521" providerId="LiveId" clId="{EA354719-4A8A-47E8-A6A4-79A949610386}" dt="2024-04-18T13:40:59.976" v="3508" actId="27803"/>
          <ac:spMkLst>
            <pc:docMk/>
            <pc:sldMk cId="767519772" sldId="268"/>
            <ac:spMk id="9644" creationId="{C49527DD-F770-0340-4F85-BDEAB050ED67}"/>
          </ac:spMkLst>
        </pc:spChg>
        <pc:spChg chg="mod">
          <ac:chgData name="One Skill" userId="8d49c830ac36a521" providerId="LiveId" clId="{EA354719-4A8A-47E8-A6A4-79A949610386}" dt="2024-04-18T13:40:59.976" v="3508" actId="27803"/>
          <ac:spMkLst>
            <pc:docMk/>
            <pc:sldMk cId="767519772" sldId="268"/>
            <ac:spMk id="9645" creationId="{5D81CDA9-6489-4A39-22E5-0C8002E1A9F2}"/>
          </ac:spMkLst>
        </pc:spChg>
        <pc:spChg chg="mod">
          <ac:chgData name="One Skill" userId="8d49c830ac36a521" providerId="LiveId" clId="{EA354719-4A8A-47E8-A6A4-79A949610386}" dt="2024-04-18T13:40:59.976" v="3508" actId="27803"/>
          <ac:spMkLst>
            <pc:docMk/>
            <pc:sldMk cId="767519772" sldId="268"/>
            <ac:spMk id="9646" creationId="{8A84C773-67A3-C727-13D6-5D68F0ADE520}"/>
          </ac:spMkLst>
        </pc:spChg>
        <pc:spChg chg="mod">
          <ac:chgData name="One Skill" userId="8d49c830ac36a521" providerId="LiveId" clId="{EA354719-4A8A-47E8-A6A4-79A949610386}" dt="2024-04-18T13:40:59.976" v="3508" actId="27803"/>
          <ac:spMkLst>
            <pc:docMk/>
            <pc:sldMk cId="767519772" sldId="268"/>
            <ac:spMk id="9647" creationId="{CC5683C6-B720-6C49-9597-50768756D26E}"/>
          </ac:spMkLst>
        </pc:spChg>
        <pc:spChg chg="mod">
          <ac:chgData name="One Skill" userId="8d49c830ac36a521" providerId="LiveId" clId="{EA354719-4A8A-47E8-A6A4-79A949610386}" dt="2024-04-18T13:40:59.976" v="3508" actId="27803"/>
          <ac:spMkLst>
            <pc:docMk/>
            <pc:sldMk cId="767519772" sldId="268"/>
            <ac:spMk id="9648" creationId="{73E39C65-9698-7A49-78C9-5C43FC6CA4AD}"/>
          </ac:spMkLst>
        </pc:spChg>
        <pc:spChg chg="mod">
          <ac:chgData name="One Skill" userId="8d49c830ac36a521" providerId="LiveId" clId="{EA354719-4A8A-47E8-A6A4-79A949610386}" dt="2024-04-18T13:40:59.976" v="3508" actId="27803"/>
          <ac:spMkLst>
            <pc:docMk/>
            <pc:sldMk cId="767519772" sldId="268"/>
            <ac:spMk id="9649" creationId="{68D5F8BB-CC6A-6F7B-E891-89F377525483}"/>
          </ac:spMkLst>
        </pc:spChg>
        <pc:spChg chg="mod">
          <ac:chgData name="One Skill" userId="8d49c830ac36a521" providerId="LiveId" clId="{EA354719-4A8A-47E8-A6A4-79A949610386}" dt="2024-04-18T13:40:59.976" v="3508" actId="27803"/>
          <ac:spMkLst>
            <pc:docMk/>
            <pc:sldMk cId="767519772" sldId="268"/>
            <ac:spMk id="9650" creationId="{1EFB708B-DA85-4817-54D2-2E4E10891E02}"/>
          </ac:spMkLst>
        </pc:spChg>
        <pc:spChg chg="mod">
          <ac:chgData name="One Skill" userId="8d49c830ac36a521" providerId="LiveId" clId="{EA354719-4A8A-47E8-A6A4-79A949610386}" dt="2024-04-18T13:40:59.976" v="3508" actId="27803"/>
          <ac:spMkLst>
            <pc:docMk/>
            <pc:sldMk cId="767519772" sldId="268"/>
            <ac:spMk id="9651" creationId="{9FB884E1-566C-5697-157C-A1BF1734FB33}"/>
          </ac:spMkLst>
        </pc:spChg>
        <pc:spChg chg="mod">
          <ac:chgData name="One Skill" userId="8d49c830ac36a521" providerId="LiveId" clId="{EA354719-4A8A-47E8-A6A4-79A949610386}" dt="2024-04-18T13:40:59.976" v="3508" actId="27803"/>
          <ac:spMkLst>
            <pc:docMk/>
            <pc:sldMk cId="767519772" sldId="268"/>
            <ac:spMk id="9652" creationId="{FD59602C-222C-3AC1-77C5-E65DBDDC5065}"/>
          </ac:spMkLst>
        </pc:spChg>
        <pc:spChg chg="mod">
          <ac:chgData name="One Skill" userId="8d49c830ac36a521" providerId="LiveId" clId="{EA354719-4A8A-47E8-A6A4-79A949610386}" dt="2024-04-18T13:40:59.976" v="3508" actId="27803"/>
          <ac:spMkLst>
            <pc:docMk/>
            <pc:sldMk cId="767519772" sldId="268"/>
            <ac:spMk id="9653" creationId="{9C64D537-A12F-8B0F-3A4D-610EA54E3F7D}"/>
          </ac:spMkLst>
        </pc:spChg>
        <pc:spChg chg="mod">
          <ac:chgData name="One Skill" userId="8d49c830ac36a521" providerId="LiveId" clId="{EA354719-4A8A-47E8-A6A4-79A949610386}" dt="2024-04-18T13:40:59.976" v="3508" actId="27803"/>
          <ac:spMkLst>
            <pc:docMk/>
            <pc:sldMk cId="767519772" sldId="268"/>
            <ac:spMk id="9654" creationId="{008F3835-91EB-050A-5FBF-7BDC5516EBB7}"/>
          </ac:spMkLst>
        </pc:spChg>
        <pc:spChg chg="mod">
          <ac:chgData name="One Skill" userId="8d49c830ac36a521" providerId="LiveId" clId="{EA354719-4A8A-47E8-A6A4-79A949610386}" dt="2024-04-18T13:40:59.976" v="3508" actId="27803"/>
          <ac:spMkLst>
            <pc:docMk/>
            <pc:sldMk cId="767519772" sldId="268"/>
            <ac:spMk id="9655" creationId="{479C3EEE-06FE-7057-20D6-346E00E65103}"/>
          </ac:spMkLst>
        </pc:spChg>
        <pc:spChg chg="mod">
          <ac:chgData name="One Skill" userId="8d49c830ac36a521" providerId="LiveId" clId="{EA354719-4A8A-47E8-A6A4-79A949610386}" dt="2024-04-18T13:40:59.976" v="3508" actId="27803"/>
          <ac:spMkLst>
            <pc:docMk/>
            <pc:sldMk cId="767519772" sldId="268"/>
            <ac:spMk id="9656" creationId="{71A2C9C3-CB88-5275-B9C7-8BEEFA683467}"/>
          </ac:spMkLst>
        </pc:spChg>
        <pc:spChg chg="mod">
          <ac:chgData name="One Skill" userId="8d49c830ac36a521" providerId="LiveId" clId="{EA354719-4A8A-47E8-A6A4-79A949610386}" dt="2024-04-18T13:40:59.976" v="3508" actId="27803"/>
          <ac:spMkLst>
            <pc:docMk/>
            <pc:sldMk cId="767519772" sldId="268"/>
            <ac:spMk id="9657" creationId="{21F8EC81-967B-110E-5FDD-1AFD4214E1D3}"/>
          </ac:spMkLst>
        </pc:spChg>
        <pc:spChg chg="mod">
          <ac:chgData name="One Skill" userId="8d49c830ac36a521" providerId="LiveId" clId="{EA354719-4A8A-47E8-A6A4-79A949610386}" dt="2024-04-18T13:40:59.976" v="3508" actId="27803"/>
          <ac:spMkLst>
            <pc:docMk/>
            <pc:sldMk cId="767519772" sldId="268"/>
            <ac:spMk id="9658" creationId="{721A3595-4E90-7BD3-58A8-716DB92DA343}"/>
          </ac:spMkLst>
        </pc:spChg>
        <pc:spChg chg="mod">
          <ac:chgData name="One Skill" userId="8d49c830ac36a521" providerId="LiveId" clId="{EA354719-4A8A-47E8-A6A4-79A949610386}" dt="2024-04-18T13:40:59.976" v="3508" actId="27803"/>
          <ac:spMkLst>
            <pc:docMk/>
            <pc:sldMk cId="767519772" sldId="268"/>
            <ac:spMk id="9659" creationId="{27FB9ADE-EDEB-706A-8354-599080FE5C4F}"/>
          </ac:spMkLst>
        </pc:spChg>
        <pc:spChg chg="mod">
          <ac:chgData name="One Skill" userId="8d49c830ac36a521" providerId="LiveId" clId="{EA354719-4A8A-47E8-A6A4-79A949610386}" dt="2024-04-18T13:40:59.976" v="3508" actId="27803"/>
          <ac:spMkLst>
            <pc:docMk/>
            <pc:sldMk cId="767519772" sldId="268"/>
            <ac:spMk id="9660" creationId="{B5673B06-B4F1-3034-05B7-792066741EF5}"/>
          </ac:spMkLst>
        </pc:spChg>
        <pc:spChg chg="mod">
          <ac:chgData name="One Skill" userId="8d49c830ac36a521" providerId="LiveId" clId="{EA354719-4A8A-47E8-A6A4-79A949610386}" dt="2024-04-18T13:40:59.976" v="3508" actId="27803"/>
          <ac:spMkLst>
            <pc:docMk/>
            <pc:sldMk cId="767519772" sldId="268"/>
            <ac:spMk id="9661" creationId="{46EB1B69-65A1-8991-F592-E2DA6CB44CE7}"/>
          </ac:spMkLst>
        </pc:spChg>
        <pc:spChg chg="mod">
          <ac:chgData name="One Skill" userId="8d49c830ac36a521" providerId="LiveId" clId="{EA354719-4A8A-47E8-A6A4-79A949610386}" dt="2024-04-18T13:40:59.976" v="3508" actId="27803"/>
          <ac:spMkLst>
            <pc:docMk/>
            <pc:sldMk cId="767519772" sldId="268"/>
            <ac:spMk id="9662" creationId="{9832D459-04AB-EB1E-1FE6-882F7E68316C}"/>
          </ac:spMkLst>
        </pc:spChg>
        <pc:spChg chg="mod">
          <ac:chgData name="One Skill" userId="8d49c830ac36a521" providerId="LiveId" clId="{EA354719-4A8A-47E8-A6A4-79A949610386}" dt="2024-04-18T13:40:59.976" v="3508" actId="27803"/>
          <ac:spMkLst>
            <pc:docMk/>
            <pc:sldMk cId="767519772" sldId="268"/>
            <ac:spMk id="9663" creationId="{A28CE152-166B-69D7-B632-1265FB7558D9}"/>
          </ac:spMkLst>
        </pc:spChg>
        <pc:spChg chg="mod">
          <ac:chgData name="One Skill" userId="8d49c830ac36a521" providerId="LiveId" clId="{EA354719-4A8A-47E8-A6A4-79A949610386}" dt="2024-04-18T13:40:59.976" v="3508" actId="27803"/>
          <ac:spMkLst>
            <pc:docMk/>
            <pc:sldMk cId="767519772" sldId="268"/>
            <ac:spMk id="9664" creationId="{2EC69698-DDFF-7F7A-F191-42AA96155058}"/>
          </ac:spMkLst>
        </pc:spChg>
        <pc:spChg chg="mod">
          <ac:chgData name="One Skill" userId="8d49c830ac36a521" providerId="LiveId" clId="{EA354719-4A8A-47E8-A6A4-79A949610386}" dt="2024-04-18T13:40:59.976" v="3508" actId="27803"/>
          <ac:spMkLst>
            <pc:docMk/>
            <pc:sldMk cId="767519772" sldId="268"/>
            <ac:spMk id="9665" creationId="{DFF670B6-F50E-94CF-28A9-98B6DB630D4F}"/>
          </ac:spMkLst>
        </pc:spChg>
        <pc:spChg chg="mod">
          <ac:chgData name="One Skill" userId="8d49c830ac36a521" providerId="LiveId" clId="{EA354719-4A8A-47E8-A6A4-79A949610386}" dt="2024-04-18T13:40:59.976" v="3508" actId="27803"/>
          <ac:spMkLst>
            <pc:docMk/>
            <pc:sldMk cId="767519772" sldId="268"/>
            <ac:spMk id="9666" creationId="{518EAA50-BAED-6ED4-970E-88587188F6B8}"/>
          </ac:spMkLst>
        </pc:spChg>
        <pc:spChg chg="mod">
          <ac:chgData name="One Skill" userId="8d49c830ac36a521" providerId="LiveId" clId="{EA354719-4A8A-47E8-A6A4-79A949610386}" dt="2024-04-18T13:40:59.976" v="3508" actId="27803"/>
          <ac:spMkLst>
            <pc:docMk/>
            <pc:sldMk cId="767519772" sldId="268"/>
            <ac:spMk id="9667" creationId="{F94BAF5E-9C39-B422-E01C-E59888190293}"/>
          </ac:spMkLst>
        </pc:spChg>
        <pc:spChg chg="mod">
          <ac:chgData name="One Skill" userId="8d49c830ac36a521" providerId="LiveId" clId="{EA354719-4A8A-47E8-A6A4-79A949610386}" dt="2024-04-18T13:40:59.976" v="3508" actId="27803"/>
          <ac:spMkLst>
            <pc:docMk/>
            <pc:sldMk cId="767519772" sldId="268"/>
            <ac:spMk id="9668" creationId="{6361B2B9-A34F-840C-3CFC-BF7833BDD424}"/>
          </ac:spMkLst>
        </pc:spChg>
        <pc:spChg chg="mod">
          <ac:chgData name="One Skill" userId="8d49c830ac36a521" providerId="LiveId" clId="{EA354719-4A8A-47E8-A6A4-79A949610386}" dt="2024-04-18T13:40:59.976" v="3508" actId="27803"/>
          <ac:spMkLst>
            <pc:docMk/>
            <pc:sldMk cId="767519772" sldId="268"/>
            <ac:spMk id="9669" creationId="{A0B6B8DF-34FF-9068-536A-23425D901158}"/>
          </ac:spMkLst>
        </pc:spChg>
        <pc:spChg chg="mod">
          <ac:chgData name="One Skill" userId="8d49c830ac36a521" providerId="LiveId" clId="{EA354719-4A8A-47E8-A6A4-79A949610386}" dt="2024-04-18T13:40:59.976" v="3508" actId="27803"/>
          <ac:spMkLst>
            <pc:docMk/>
            <pc:sldMk cId="767519772" sldId="268"/>
            <ac:spMk id="9670" creationId="{C11F8CC3-CC78-0ADB-AD3B-D690E91488F5}"/>
          </ac:spMkLst>
        </pc:spChg>
        <pc:spChg chg="mod">
          <ac:chgData name="One Skill" userId="8d49c830ac36a521" providerId="LiveId" clId="{EA354719-4A8A-47E8-A6A4-79A949610386}" dt="2024-04-18T13:40:59.976" v="3508" actId="27803"/>
          <ac:spMkLst>
            <pc:docMk/>
            <pc:sldMk cId="767519772" sldId="268"/>
            <ac:spMk id="9671" creationId="{07BD46A5-A15E-F6F5-5D0A-54722F7E78FF}"/>
          </ac:spMkLst>
        </pc:spChg>
        <pc:spChg chg="mod">
          <ac:chgData name="One Skill" userId="8d49c830ac36a521" providerId="LiveId" clId="{EA354719-4A8A-47E8-A6A4-79A949610386}" dt="2024-04-18T13:40:59.976" v="3508" actId="27803"/>
          <ac:spMkLst>
            <pc:docMk/>
            <pc:sldMk cId="767519772" sldId="268"/>
            <ac:spMk id="9672" creationId="{936EF468-ED4D-60B2-0875-2FEA47DB2CF7}"/>
          </ac:spMkLst>
        </pc:spChg>
        <pc:spChg chg="mod">
          <ac:chgData name="One Skill" userId="8d49c830ac36a521" providerId="LiveId" clId="{EA354719-4A8A-47E8-A6A4-79A949610386}" dt="2024-04-18T13:40:59.976" v="3508" actId="27803"/>
          <ac:spMkLst>
            <pc:docMk/>
            <pc:sldMk cId="767519772" sldId="268"/>
            <ac:spMk id="9673" creationId="{4A3327F4-3D22-91FD-A29D-D09E5BB0972A}"/>
          </ac:spMkLst>
        </pc:spChg>
        <pc:spChg chg="mod">
          <ac:chgData name="One Skill" userId="8d49c830ac36a521" providerId="LiveId" clId="{EA354719-4A8A-47E8-A6A4-79A949610386}" dt="2024-04-18T13:40:59.976" v="3508" actId="27803"/>
          <ac:spMkLst>
            <pc:docMk/>
            <pc:sldMk cId="767519772" sldId="268"/>
            <ac:spMk id="9674" creationId="{DC2D775A-62DE-BD84-15F8-30E4F5E2E939}"/>
          </ac:spMkLst>
        </pc:spChg>
        <pc:spChg chg="mod">
          <ac:chgData name="One Skill" userId="8d49c830ac36a521" providerId="LiveId" clId="{EA354719-4A8A-47E8-A6A4-79A949610386}" dt="2024-04-18T13:40:59.976" v="3508" actId="27803"/>
          <ac:spMkLst>
            <pc:docMk/>
            <pc:sldMk cId="767519772" sldId="268"/>
            <ac:spMk id="9675" creationId="{2CD8FC77-4D5E-ABE1-8582-ED37B901BB5C}"/>
          </ac:spMkLst>
        </pc:spChg>
        <pc:spChg chg="mod">
          <ac:chgData name="One Skill" userId="8d49c830ac36a521" providerId="LiveId" clId="{EA354719-4A8A-47E8-A6A4-79A949610386}" dt="2024-04-18T13:40:59.976" v="3508" actId="27803"/>
          <ac:spMkLst>
            <pc:docMk/>
            <pc:sldMk cId="767519772" sldId="268"/>
            <ac:spMk id="9676" creationId="{A4EAB5F7-63C3-9EB4-C481-26FA5A099748}"/>
          </ac:spMkLst>
        </pc:spChg>
        <pc:spChg chg="mod">
          <ac:chgData name="One Skill" userId="8d49c830ac36a521" providerId="LiveId" clId="{EA354719-4A8A-47E8-A6A4-79A949610386}" dt="2024-04-18T13:40:59.976" v="3508" actId="27803"/>
          <ac:spMkLst>
            <pc:docMk/>
            <pc:sldMk cId="767519772" sldId="268"/>
            <ac:spMk id="9677" creationId="{968253FB-DF2B-30FE-7C3C-328CFAA57357}"/>
          </ac:spMkLst>
        </pc:spChg>
        <pc:spChg chg="mod">
          <ac:chgData name="One Skill" userId="8d49c830ac36a521" providerId="LiveId" clId="{EA354719-4A8A-47E8-A6A4-79A949610386}" dt="2024-04-18T13:40:59.976" v="3508" actId="27803"/>
          <ac:spMkLst>
            <pc:docMk/>
            <pc:sldMk cId="767519772" sldId="268"/>
            <ac:spMk id="9678" creationId="{CB423472-67E2-513D-3712-56F6B8752D18}"/>
          </ac:spMkLst>
        </pc:spChg>
        <pc:spChg chg="mod">
          <ac:chgData name="One Skill" userId="8d49c830ac36a521" providerId="LiveId" clId="{EA354719-4A8A-47E8-A6A4-79A949610386}" dt="2024-04-18T13:40:59.976" v="3508" actId="27803"/>
          <ac:spMkLst>
            <pc:docMk/>
            <pc:sldMk cId="767519772" sldId="268"/>
            <ac:spMk id="9679" creationId="{B1B23841-78F9-1FC3-0512-8B536A2EA474}"/>
          </ac:spMkLst>
        </pc:spChg>
        <pc:spChg chg="mod">
          <ac:chgData name="One Skill" userId="8d49c830ac36a521" providerId="LiveId" clId="{EA354719-4A8A-47E8-A6A4-79A949610386}" dt="2024-04-18T13:40:59.976" v="3508" actId="27803"/>
          <ac:spMkLst>
            <pc:docMk/>
            <pc:sldMk cId="767519772" sldId="268"/>
            <ac:spMk id="9680" creationId="{6308AD5E-1123-7BC7-9653-48A9E7DD9EAC}"/>
          </ac:spMkLst>
        </pc:spChg>
        <pc:spChg chg="mod">
          <ac:chgData name="One Skill" userId="8d49c830ac36a521" providerId="LiveId" clId="{EA354719-4A8A-47E8-A6A4-79A949610386}" dt="2024-04-18T13:40:59.976" v="3508" actId="27803"/>
          <ac:spMkLst>
            <pc:docMk/>
            <pc:sldMk cId="767519772" sldId="268"/>
            <ac:spMk id="9681" creationId="{4EB7DE4C-DB71-C478-D28A-32695B52E2EC}"/>
          </ac:spMkLst>
        </pc:spChg>
        <pc:spChg chg="mod">
          <ac:chgData name="One Skill" userId="8d49c830ac36a521" providerId="LiveId" clId="{EA354719-4A8A-47E8-A6A4-79A949610386}" dt="2024-04-18T13:40:59.976" v="3508" actId="27803"/>
          <ac:spMkLst>
            <pc:docMk/>
            <pc:sldMk cId="767519772" sldId="268"/>
            <ac:spMk id="9682" creationId="{295D1636-72A5-A3C1-E678-7583B6D1FF3A}"/>
          </ac:spMkLst>
        </pc:spChg>
        <pc:spChg chg="mod">
          <ac:chgData name="One Skill" userId="8d49c830ac36a521" providerId="LiveId" clId="{EA354719-4A8A-47E8-A6A4-79A949610386}" dt="2024-04-18T13:40:59.976" v="3508" actId="27803"/>
          <ac:spMkLst>
            <pc:docMk/>
            <pc:sldMk cId="767519772" sldId="268"/>
            <ac:spMk id="9683" creationId="{E181DBA9-9382-3539-EADF-4EE57AC6F013}"/>
          </ac:spMkLst>
        </pc:spChg>
        <pc:spChg chg="mod">
          <ac:chgData name="One Skill" userId="8d49c830ac36a521" providerId="LiveId" clId="{EA354719-4A8A-47E8-A6A4-79A949610386}" dt="2024-04-18T13:40:59.976" v="3508" actId="27803"/>
          <ac:spMkLst>
            <pc:docMk/>
            <pc:sldMk cId="767519772" sldId="268"/>
            <ac:spMk id="9684" creationId="{4203BB38-FE05-9C44-06CD-6968C21A41FF}"/>
          </ac:spMkLst>
        </pc:spChg>
        <pc:spChg chg="mod">
          <ac:chgData name="One Skill" userId="8d49c830ac36a521" providerId="LiveId" clId="{EA354719-4A8A-47E8-A6A4-79A949610386}" dt="2024-04-18T13:40:59.976" v="3508" actId="27803"/>
          <ac:spMkLst>
            <pc:docMk/>
            <pc:sldMk cId="767519772" sldId="268"/>
            <ac:spMk id="9685" creationId="{16C396C9-24B0-08CF-818D-92BA67775579}"/>
          </ac:spMkLst>
        </pc:spChg>
        <pc:spChg chg="mod">
          <ac:chgData name="One Skill" userId="8d49c830ac36a521" providerId="LiveId" clId="{EA354719-4A8A-47E8-A6A4-79A949610386}" dt="2024-04-18T13:40:59.976" v="3508" actId="27803"/>
          <ac:spMkLst>
            <pc:docMk/>
            <pc:sldMk cId="767519772" sldId="268"/>
            <ac:spMk id="9686" creationId="{6BC80A9A-DF52-3F53-7652-7A530A57DE01}"/>
          </ac:spMkLst>
        </pc:spChg>
        <pc:spChg chg="mod">
          <ac:chgData name="One Skill" userId="8d49c830ac36a521" providerId="LiveId" clId="{EA354719-4A8A-47E8-A6A4-79A949610386}" dt="2024-04-18T13:40:59.976" v="3508" actId="27803"/>
          <ac:spMkLst>
            <pc:docMk/>
            <pc:sldMk cId="767519772" sldId="268"/>
            <ac:spMk id="9687" creationId="{C75708A8-711E-1D94-8BEB-C6EC8AFE0F1D}"/>
          </ac:spMkLst>
        </pc:spChg>
        <pc:spChg chg="mod">
          <ac:chgData name="One Skill" userId="8d49c830ac36a521" providerId="LiveId" clId="{EA354719-4A8A-47E8-A6A4-79A949610386}" dt="2024-04-18T13:40:59.976" v="3508" actId="27803"/>
          <ac:spMkLst>
            <pc:docMk/>
            <pc:sldMk cId="767519772" sldId="268"/>
            <ac:spMk id="9688" creationId="{0CC24109-4FB2-D4B3-CD3E-5D06292FBF99}"/>
          </ac:spMkLst>
        </pc:spChg>
        <pc:spChg chg="mod">
          <ac:chgData name="One Skill" userId="8d49c830ac36a521" providerId="LiveId" clId="{EA354719-4A8A-47E8-A6A4-79A949610386}" dt="2024-04-18T13:40:59.976" v="3508" actId="27803"/>
          <ac:spMkLst>
            <pc:docMk/>
            <pc:sldMk cId="767519772" sldId="268"/>
            <ac:spMk id="9689" creationId="{E4A13E29-8469-20A8-C35E-8F4FCCF85FF9}"/>
          </ac:spMkLst>
        </pc:spChg>
        <pc:spChg chg="mod">
          <ac:chgData name="One Skill" userId="8d49c830ac36a521" providerId="LiveId" clId="{EA354719-4A8A-47E8-A6A4-79A949610386}" dt="2024-04-18T13:40:59.976" v="3508" actId="27803"/>
          <ac:spMkLst>
            <pc:docMk/>
            <pc:sldMk cId="767519772" sldId="268"/>
            <ac:spMk id="9690" creationId="{5A338059-42DD-C2E3-6DB5-FCAF4F8FFD6F}"/>
          </ac:spMkLst>
        </pc:spChg>
        <pc:spChg chg="mod">
          <ac:chgData name="One Skill" userId="8d49c830ac36a521" providerId="LiveId" clId="{EA354719-4A8A-47E8-A6A4-79A949610386}" dt="2024-04-18T13:40:59.976" v="3508" actId="27803"/>
          <ac:spMkLst>
            <pc:docMk/>
            <pc:sldMk cId="767519772" sldId="268"/>
            <ac:spMk id="9691" creationId="{8C13C671-B375-484F-741D-6EBB96E9883F}"/>
          </ac:spMkLst>
        </pc:spChg>
        <pc:spChg chg="mod">
          <ac:chgData name="One Skill" userId="8d49c830ac36a521" providerId="LiveId" clId="{EA354719-4A8A-47E8-A6A4-79A949610386}" dt="2024-04-18T13:40:59.976" v="3508" actId="27803"/>
          <ac:spMkLst>
            <pc:docMk/>
            <pc:sldMk cId="767519772" sldId="268"/>
            <ac:spMk id="9692" creationId="{22B84E8E-A401-52AB-DC1B-6A7D7F37183A}"/>
          </ac:spMkLst>
        </pc:spChg>
        <pc:spChg chg="mod">
          <ac:chgData name="One Skill" userId="8d49c830ac36a521" providerId="LiveId" clId="{EA354719-4A8A-47E8-A6A4-79A949610386}" dt="2024-04-18T13:40:59.976" v="3508" actId="27803"/>
          <ac:spMkLst>
            <pc:docMk/>
            <pc:sldMk cId="767519772" sldId="268"/>
            <ac:spMk id="9693" creationId="{24CA2793-CDB8-204A-399A-D73D6D26BF0B}"/>
          </ac:spMkLst>
        </pc:spChg>
        <pc:spChg chg="mod">
          <ac:chgData name="One Skill" userId="8d49c830ac36a521" providerId="LiveId" clId="{EA354719-4A8A-47E8-A6A4-79A949610386}" dt="2024-04-18T13:40:59.976" v="3508" actId="27803"/>
          <ac:spMkLst>
            <pc:docMk/>
            <pc:sldMk cId="767519772" sldId="268"/>
            <ac:spMk id="9694" creationId="{589F5CA9-AFD8-F917-D86B-3F6D20ECAFAA}"/>
          </ac:spMkLst>
        </pc:spChg>
        <pc:spChg chg="mod">
          <ac:chgData name="One Skill" userId="8d49c830ac36a521" providerId="LiveId" clId="{EA354719-4A8A-47E8-A6A4-79A949610386}" dt="2024-04-18T13:40:59.976" v="3508" actId="27803"/>
          <ac:spMkLst>
            <pc:docMk/>
            <pc:sldMk cId="767519772" sldId="268"/>
            <ac:spMk id="9695" creationId="{2FCA110B-A726-1DD3-02BA-0709DDAFF99D}"/>
          </ac:spMkLst>
        </pc:spChg>
        <pc:spChg chg="mod">
          <ac:chgData name="One Skill" userId="8d49c830ac36a521" providerId="LiveId" clId="{EA354719-4A8A-47E8-A6A4-79A949610386}" dt="2024-04-18T13:40:59.976" v="3508" actId="27803"/>
          <ac:spMkLst>
            <pc:docMk/>
            <pc:sldMk cId="767519772" sldId="268"/>
            <ac:spMk id="9696" creationId="{526CDEFF-9EB1-12F6-877F-BF8DEBD666DA}"/>
          </ac:spMkLst>
        </pc:spChg>
        <pc:spChg chg="mod">
          <ac:chgData name="One Skill" userId="8d49c830ac36a521" providerId="LiveId" clId="{EA354719-4A8A-47E8-A6A4-79A949610386}" dt="2024-04-18T13:40:59.976" v="3508" actId="27803"/>
          <ac:spMkLst>
            <pc:docMk/>
            <pc:sldMk cId="767519772" sldId="268"/>
            <ac:spMk id="9697" creationId="{04787BAD-8B79-C211-81BE-A1AE67139154}"/>
          </ac:spMkLst>
        </pc:spChg>
        <pc:spChg chg="mod">
          <ac:chgData name="One Skill" userId="8d49c830ac36a521" providerId="LiveId" clId="{EA354719-4A8A-47E8-A6A4-79A949610386}" dt="2024-04-18T13:40:59.976" v="3508" actId="27803"/>
          <ac:spMkLst>
            <pc:docMk/>
            <pc:sldMk cId="767519772" sldId="268"/>
            <ac:spMk id="9698" creationId="{600DC4EA-C958-8416-E883-2E98B5A72DC3}"/>
          </ac:spMkLst>
        </pc:spChg>
        <pc:spChg chg="mod">
          <ac:chgData name="One Skill" userId="8d49c830ac36a521" providerId="LiveId" clId="{EA354719-4A8A-47E8-A6A4-79A949610386}" dt="2024-04-18T13:40:59.976" v="3508" actId="27803"/>
          <ac:spMkLst>
            <pc:docMk/>
            <pc:sldMk cId="767519772" sldId="268"/>
            <ac:spMk id="9699" creationId="{6EA4380A-DCE5-CA7F-CD3A-02B6A7F098A4}"/>
          </ac:spMkLst>
        </pc:spChg>
        <pc:spChg chg="mod">
          <ac:chgData name="One Skill" userId="8d49c830ac36a521" providerId="LiveId" clId="{EA354719-4A8A-47E8-A6A4-79A949610386}" dt="2024-04-18T13:40:59.976" v="3508" actId="27803"/>
          <ac:spMkLst>
            <pc:docMk/>
            <pc:sldMk cId="767519772" sldId="268"/>
            <ac:spMk id="9700" creationId="{EB93B7DF-033E-6E52-67AD-3A1B6A4D6CA2}"/>
          </ac:spMkLst>
        </pc:spChg>
        <pc:spChg chg="mod">
          <ac:chgData name="One Skill" userId="8d49c830ac36a521" providerId="LiveId" clId="{EA354719-4A8A-47E8-A6A4-79A949610386}" dt="2024-04-18T13:40:59.976" v="3508" actId="27803"/>
          <ac:spMkLst>
            <pc:docMk/>
            <pc:sldMk cId="767519772" sldId="268"/>
            <ac:spMk id="9701" creationId="{41028D9A-AACF-3C41-6EC9-1A333286DADF}"/>
          </ac:spMkLst>
        </pc:spChg>
        <pc:spChg chg="mod">
          <ac:chgData name="One Skill" userId="8d49c830ac36a521" providerId="LiveId" clId="{EA354719-4A8A-47E8-A6A4-79A949610386}" dt="2024-04-18T13:40:59.976" v="3508" actId="27803"/>
          <ac:spMkLst>
            <pc:docMk/>
            <pc:sldMk cId="767519772" sldId="268"/>
            <ac:spMk id="9702" creationId="{700A48F8-827F-B397-8E26-54B0C114E31F}"/>
          </ac:spMkLst>
        </pc:spChg>
        <pc:spChg chg="mod">
          <ac:chgData name="One Skill" userId="8d49c830ac36a521" providerId="LiveId" clId="{EA354719-4A8A-47E8-A6A4-79A949610386}" dt="2024-04-18T13:40:59.976" v="3508" actId="27803"/>
          <ac:spMkLst>
            <pc:docMk/>
            <pc:sldMk cId="767519772" sldId="268"/>
            <ac:spMk id="9703" creationId="{BC79720B-2876-E0A3-0924-4B1218E38895}"/>
          </ac:spMkLst>
        </pc:spChg>
        <pc:spChg chg="mod">
          <ac:chgData name="One Skill" userId="8d49c830ac36a521" providerId="LiveId" clId="{EA354719-4A8A-47E8-A6A4-79A949610386}" dt="2024-04-18T13:40:59.976" v="3508" actId="27803"/>
          <ac:spMkLst>
            <pc:docMk/>
            <pc:sldMk cId="767519772" sldId="268"/>
            <ac:spMk id="9704" creationId="{048D1F20-ECED-1E08-CEED-64B09D086F19}"/>
          </ac:spMkLst>
        </pc:spChg>
        <pc:spChg chg="mod">
          <ac:chgData name="One Skill" userId="8d49c830ac36a521" providerId="LiveId" clId="{EA354719-4A8A-47E8-A6A4-79A949610386}" dt="2024-04-18T13:40:59.976" v="3508" actId="27803"/>
          <ac:spMkLst>
            <pc:docMk/>
            <pc:sldMk cId="767519772" sldId="268"/>
            <ac:spMk id="9705" creationId="{C4444940-DE2F-532B-BDE8-6986A9CE5071}"/>
          </ac:spMkLst>
        </pc:spChg>
        <pc:spChg chg="mod">
          <ac:chgData name="One Skill" userId="8d49c830ac36a521" providerId="LiveId" clId="{EA354719-4A8A-47E8-A6A4-79A949610386}" dt="2024-04-18T13:40:59.976" v="3508" actId="27803"/>
          <ac:spMkLst>
            <pc:docMk/>
            <pc:sldMk cId="767519772" sldId="268"/>
            <ac:spMk id="9706" creationId="{DAEB7195-897F-9150-1273-1D2EA2D2F698}"/>
          </ac:spMkLst>
        </pc:spChg>
        <pc:spChg chg="mod">
          <ac:chgData name="One Skill" userId="8d49c830ac36a521" providerId="LiveId" clId="{EA354719-4A8A-47E8-A6A4-79A949610386}" dt="2024-04-18T13:40:59.976" v="3508" actId="27803"/>
          <ac:spMkLst>
            <pc:docMk/>
            <pc:sldMk cId="767519772" sldId="268"/>
            <ac:spMk id="9707" creationId="{98E0A654-ABB2-D831-406E-9AD0FC4F7F52}"/>
          </ac:spMkLst>
        </pc:spChg>
        <pc:spChg chg="mod">
          <ac:chgData name="One Skill" userId="8d49c830ac36a521" providerId="LiveId" clId="{EA354719-4A8A-47E8-A6A4-79A949610386}" dt="2024-04-18T13:40:59.976" v="3508" actId="27803"/>
          <ac:spMkLst>
            <pc:docMk/>
            <pc:sldMk cId="767519772" sldId="268"/>
            <ac:spMk id="9708" creationId="{3A0BC013-53CF-253E-B5F7-0F2933CE87FD}"/>
          </ac:spMkLst>
        </pc:spChg>
        <pc:spChg chg="mod">
          <ac:chgData name="One Skill" userId="8d49c830ac36a521" providerId="LiveId" clId="{EA354719-4A8A-47E8-A6A4-79A949610386}" dt="2024-04-18T13:40:59.976" v="3508" actId="27803"/>
          <ac:spMkLst>
            <pc:docMk/>
            <pc:sldMk cId="767519772" sldId="268"/>
            <ac:spMk id="9709" creationId="{88F7AA96-8095-3693-8064-3244A18490D6}"/>
          </ac:spMkLst>
        </pc:spChg>
        <pc:spChg chg="mod">
          <ac:chgData name="One Skill" userId="8d49c830ac36a521" providerId="LiveId" clId="{EA354719-4A8A-47E8-A6A4-79A949610386}" dt="2024-04-18T13:40:59.976" v="3508" actId="27803"/>
          <ac:spMkLst>
            <pc:docMk/>
            <pc:sldMk cId="767519772" sldId="268"/>
            <ac:spMk id="9710" creationId="{EE706A0C-B63E-A2B3-14AA-7F096F77B0FC}"/>
          </ac:spMkLst>
        </pc:spChg>
        <pc:spChg chg="mod">
          <ac:chgData name="One Skill" userId="8d49c830ac36a521" providerId="LiveId" clId="{EA354719-4A8A-47E8-A6A4-79A949610386}" dt="2024-04-18T13:40:59.976" v="3508" actId="27803"/>
          <ac:spMkLst>
            <pc:docMk/>
            <pc:sldMk cId="767519772" sldId="268"/>
            <ac:spMk id="9711" creationId="{1D043646-F7A7-9B4B-DB46-4B09148375DC}"/>
          </ac:spMkLst>
        </pc:spChg>
        <pc:spChg chg="mod">
          <ac:chgData name="One Skill" userId="8d49c830ac36a521" providerId="LiveId" clId="{EA354719-4A8A-47E8-A6A4-79A949610386}" dt="2024-04-18T13:40:59.976" v="3508" actId="27803"/>
          <ac:spMkLst>
            <pc:docMk/>
            <pc:sldMk cId="767519772" sldId="268"/>
            <ac:spMk id="9712" creationId="{F528C985-CC94-BB9D-6794-B478F2905A93}"/>
          </ac:spMkLst>
        </pc:spChg>
        <pc:spChg chg="mod">
          <ac:chgData name="One Skill" userId="8d49c830ac36a521" providerId="LiveId" clId="{EA354719-4A8A-47E8-A6A4-79A949610386}" dt="2024-04-18T13:40:59.976" v="3508" actId="27803"/>
          <ac:spMkLst>
            <pc:docMk/>
            <pc:sldMk cId="767519772" sldId="268"/>
            <ac:spMk id="9713" creationId="{D7C9E336-E9F9-877A-D106-080AB6117F5E}"/>
          </ac:spMkLst>
        </pc:spChg>
        <pc:spChg chg="mod">
          <ac:chgData name="One Skill" userId="8d49c830ac36a521" providerId="LiveId" clId="{EA354719-4A8A-47E8-A6A4-79A949610386}" dt="2024-04-18T13:40:59.976" v="3508" actId="27803"/>
          <ac:spMkLst>
            <pc:docMk/>
            <pc:sldMk cId="767519772" sldId="268"/>
            <ac:spMk id="9714" creationId="{365A7B7A-C4E4-4CCC-7EFA-06D0B1506F16}"/>
          </ac:spMkLst>
        </pc:spChg>
        <pc:spChg chg="mod">
          <ac:chgData name="One Skill" userId="8d49c830ac36a521" providerId="LiveId" clId="{EA354719-4A8A-47E8-A6A4-79A949610386}" dt="2024-04-18T13:40:59.976" v="3508" actId="27803"/>
          <ac:spMkLst>
            <pc:docMk/>
            <pc:sldMk cId="767519772" sldId="268"/>
            <ac:spMk id="9715" creationId="{1B58037F-E723-32B3-088A-337B11C2F091}"/>
          </ac:spMkLst>
        </pc:spChg>
        <pc:spChg chg="mod">
          <ac:chgData name="One Skill" userId="8d49c830ac36a521" providerId="LiveId" clId="{EA354719-4A8A-47E8-A6A4-79A949610386}" dt="2024-04-18T13:40:59.976" v="3508" actId="27803"/>
          <ac:spMkLst>
            <pc:docMk/>
            <pc:sldMk cId="767519772" sldId="268"/>
            <ac:spMk id="9716" creationId="{79F1AEA8-9A5F-1149-B147-422477467FB6}"/>
          </ac:spMkLst>
        </pc:spChg>
        <pc:spChg chg="mod">
          <ac:chgData name="One Skill" userId="8d49c830ac36a521" providerId="LiveId" clId="{EA354719-4A8A-47E8-A6A4-79A949610386}" dt="2024-04-18T13:40:59.976" v="3508" actId="27803"/>
          <ac:spMkLst>
            <pc:docMk/>
            <pc:sldMk cId="767519772" sldId="268"/>
            <ac:spMk id="9717" creationId="{36379125-0D70-482F-1E3F-0613E7B2C838}"/>
          </ac:spMkLst>
        </pc:spChg>
        <pc:spChg chg="mod">
          <ac:chgData name="One Skill" userId="8d49c830ac36a521" providerId="LiveId" clId="{EA354719-4A8A-47E8-A6A4-79A949610386}" dt="2024-04-18T13:40:59.976" v="3508" actId="27803"/>
          <ac:spMkLst>
            <pc:docMk/>
            <pc:sldMk cId="767519772" sldId="268"/>
            <ac:spMk id="9718" creationId="{54941E2A-EA43-78D8-5CCA-70F8A9ED4F87}"/>
          </ac:spMkLst>
        </pc:spChg>
        <pc:spChg chg="mod">
          <ac:chgData name="One Skill" userId="8d49c830ac36a521" providerId="LiveId" clId="{EA354719-4A8A-47E8-A6A4-79A949610386}" dt="2024-04-18T13:40:59.976" v="3508" actId="27803"/>
          <ac:spMkLst>
            <pc:docMk/>
            <pc:sldMk cId="767519772" sldId="268"/>
            <ac:spMk id="9719" creationId="{FE653C8E-3B99-2A17-B099-B6D5BB35A421}"/>
          </ac:spMkLst>
        </pc:spChg>
        <pc:spChg chg="mod">
          <ac:chgData name="One Skill" userId="8d49c830ac36a521" providerId="LiveId" clId="{EA354719-4A8A-47E8-A6A4-79A949610386}" dt="2024-04-18T13:40:59.976" v="3508" actId="27803"/>
          <ac:spMkLst>
            <pc:docMk/>
            <pc:sldMk cId="767519772" sldId="268"/>
            <ac:spMk id="9720" creationId="{9BAF1196-28AF-7960-5D8E-DB8FA1216DB5}"/>
          </ac:spMkLst>
        </pc:spChg>
        <pc:spChg chg="mod">
          <ac:chgData name="One Skill" userId="8d49c830ac36a521" providerId="LiveId" clId="{EA354719-4A8A-47E8-A6A4-79A949610386}" dt="2024-04-18T13:40:59.976" v="3508" actId="27803"/>
          <ac:spMkLst>
            <pc:docMk/>
            <pc:sldMk cId="767519772" sldId="268"/>
            <ac:spMk id="9721" creationId="{78DF5C0D-B8C2-803B-BFE5-F1E294C1633B}"/>
          </ac:spMkLst>
        </pc:spChg>
        <pc:spChg chg="mod">
          <ac:chgData name="One Skill" userId="8d49c830ac36a521" providerId="LiveId" clId="{EA354719-4A8A-47E8-A6A4-79A949610386}" dt="2024-04-18T13:40:59.976" v="3508" actId="27803"/>
          <ac:spMkLst>
            <pc:docMk/>
            <pc:sldMk cId="767519772" sldId="268"/>
            <ac:spMk id="9722" creationId="{232290E1-C729-2B70-CE3C-ACC5BB744584}"/>
          </ac:spMkLst>
        </pc:spChg>
        <pc:spChg chg="mod">
          <ac:chgData name="One Skill" userId="8d49c830ac36a521" providerId="LiveId" clId="{EA354719-4A8A-47E8-A6A4-79A949610386}" dt="2024-04-18T13:40:59.976" v="3508" actId="27803"/>
          <ac:spMkLst>
            <pc:docMk/>
            <pc:sldMk cId="767519772" sldId="268"/>
            <ac:spMk id="9723" creationId="{0C9D30F5-67F1-C64A-35E3-3561541CFF70}"/>
          </ac:spMkLst>
        </pc:spChg>
        <pc:spChg chg="mod">
          <ac:chgData name="One Skill" userId="8d49c830ac36a521" providerId="LiveId" clId="{EA354719-4A8A-47E8-A6A4-79A949610386}" dt="2024-04-18T13:40:59.976" v="3508" actId="27803"/>
          <ac:spMkLst>
            <pc:docMk/>
            <pc:sldMk cId="767519772" sldId="268"/>
            <ac:spMk id="9724" creationId="{C6F43B1A-8D25-4F82-9261-36F47B0D8435}"/>
          </ac:spMkLst>
        </pc:spChg>
        <pc:spChg chg="mod">
          <ac:chgData name="One Skill" userId="8d49c830ac36a521" providerId="LiveId" clId="{EA354719-4A8A-47E8-A6A4-79A949610386}" dt="2024-04-18T13:40:59.976" v="3508" actId="27803"/>
          <ac:spMkLst>
            <pc:docMk/>
            <pc:sldMk cId="767519772" sldId="268"/>
            <ac:spMk id="9725" creationId="{B583007A-632A-7D8C-3E93-DF14387705A3}"/>
          </ac:spMkLst>
        </pc:spChg>
        <pc:spChg chg="mod">
          <ac:chgData name="One Skill" userId="8d49c830ac36a521" providerId="LiveId" clId="{EA354719-4A8A-47E8-A6A4-79A949610386}" dt="2024-04-18T13:40:59.976" v="3508" actId="27803"/>
          <ac:spMkLst>
            <pc:docMk/>
            <pc:sldMk cId="767519772" sldId="268"/>
            <ac:spMk id="9726" creationId="{489510CC-C654-A125-75D4-3A475EC8749E}"/>
          </ac:spMkLst>
        </pc:spChg>
        <pc:spChg chg="mod">
          <ac:chgData name="One Skill" userId="8d49c830ac36a521" providerId="LiveId" clId="{EA354719-4A8A-47E8-A6A4-79A949610386}" dt="2024-04-18T13:40:59.976" v="3508" actId="27803"/>
          <ac:spMkLst>
            <pc:docMk/>
            <pc:sldMk cId="767519772" sldId="268"/>
            <ac:spMk id="9727" creationId="{53ECB599-E5C2-96EA-9BE2-7948E14079C3}"/>
          </ac:spMkLst>
        </pc:spChg>
        <pc:spChg chg="mod">
          <ac:chgData name="One Skill" userId="8d49c830ac36a521" providerId="LiveId" clId="{EA354719-4A8A-47E8-A6A4-79A949610386}" dt="2024-04-18T13:40:59.976" v="3508" actId="27803"/>
          <ac:spMkLst>
            <pc:docMk/>
            <pc:sldMk cId="767519772" sldId="268"/>
            <ac:spMk id="9728" creationId="{C211B35B-23EA-6704-C7AD-0E6B4A52FA04}"/>
          </ac:spMkLst>
        </pc:spChg>
        <pc:spChg chg="mod">
          <ac:chgData name="One Skill" userId="8d49c830ac36a521" providerId="LiveId" clId="{EA354719-4A8A-47E8-A6A4-79A949610386}" dt="2024-04-18T13:40:59.976" v="3508" actId="27803"/>
          <ac:spMkLst>
            <pc:docMk/>
            <pc:sldMk cId="767519772" sldId="268"/>
            <ac:spMk id="9729" creationId="{60EB28FC-0D17-7F6F-2C54-92A1C7FC4716}"/>
          </ac:spMkLst>
        </pc:spChg>
        <pc:spChg chg="mod">
          <ac:chgData name="One Skill" userId="8d49c830ac36a521" providerId="LiveId" clId="{EA354719-4A8A-47E8-A6A4-79A949610386}" dt="2024-04-18T13:40:59.976" v="3508" actId="27803"/>
          <ac:spMkLst>
            <pc:docMk/>
            <pc:sldMk cId="767519772" sldId="268"/>
            <ac:spMk id="9730" creationId="{B48AA79B-85B0-85D7-BE15-211A9FD10E0D}"/>
          </ac:spMkLst>
        </pc:spChg>
        <pc:spChg chg="mod">
          <ac:chgData name="One Skill" userId="8d49c830ac36a521" providerId="LiveId" clId="{EA354719-4A8A-47E8-A6A4-79A949610386}" dt="2024-04-18T13:40:59.976" v="3508" actId="27803"/>
          <ac:spMkLst>
            <pc:docMk/>
            <pc:sldMk cId="767519772" sldId="268"/>
            <ac:spMk id="9731" creationId="{D2DFB38A-CF9B-F381-45CB-17EA822D9073}"/>
          </ac:spMkLst>
        </pc:spChg>
        <pc:spChg chg="mod">
          <ac:chgData name="One Skill" userId="8d49c830ac36a521" providerId="LiveId" clId="{EA354719-4A8A-47E8-A6A4-79A949610386}" dt="2024-04-18T13:40:59.976" v="3508" actId="27803"/>
          <ac:spMkLst>
            <pc:docMk/>
            <pc:sldMk cId="767519772" sldId="268"/>
            <ac:spMk id="9732" creationId="{FF2F46A8-26AB-7FB3-5D56-05F3EE480952}"/>
          </ac:spMkLst>
        </pc:spChg>
        <pc:spChg chg="mod">
          <ac:chgData name="One Skill" userId="8d49c830ac36a521" providerId="LiveId" clId="{EA354719-4A8A-47E8-A6A4-79A949610386}" dt="2024-04-18T13:40:59.976" v="3508" actId="27803"/>
          <ac:spMkLst>
            <pc:docMk/>
            <pc:sldMk cId="767519772" sldId="268"/>
            <ac:spMk id="9733" creationId="{01DB5220-6397-5125-5224-E57AD774B03E}"/>
          </ac:spMkLst>
        </pc:spChg>
        <pc:spChg chg="mod">
          <ac:chgData name="One Skill" userId="8d49c830ac36a521" providerId="LiveId" clId="{EA354719-4A8A-47E8-A6A4-79A949610386}" dt="2024-04-18T13:40:59.976" v="3508" actId="27803"/>
          <ac:spMkLst>
            <pc:docMk/>
            <pc:sldMk cId="767519772" sldId="268"/>
            <ac:spMk id="9734" creationId="{F0EEDFBE-263B-7A88-EF08-8223F4044A82}"/>
          </ac:spMkLst>
        </pc:spChg>
        <pc:spChg chg="mod">
          <ac:chgData name="One Skill" userId="8d49c830ac36a521" providerId="LiveId" clId="{EA354719-4A8A-47E8-A6A4-79A949610386}" dt="2024-04-18T13:40:59.976" v="3508" actId="27803"/>
          <ac:spMkLst>
            <pc:docMk/>
            <pc:sldMk cId="767519772" sldId="268"/>
            <ac:spMk id="9735" creationId="{C7E91543-3CD7-4279-C791-8FE54C2754DE}"/>
          </ac:spMkLst>
        </pc:spChg>
        <pc:spChg chg="mod">
          <ac:chgData name="One Skill" userId="8d49c830ac36a521" providerId="LiveId" clId="{EA354719-4A8A-47E8-A6A4-79A949610386}" dt="2024-04-18T13:40:59.976" v="3508" actId="27803"/>
          <ac:spMkLst>
            <pc:docMk/>
            <pc:sldMk cId="767519772" sldId="268"/>
            <ac:spMk id="9736" creationId="{6C1A6AF9-9F59-3B98-5677-5D55F10EB7CE}"/>
          </ac:spMkLst>
        </pc:spChg>
        <pc:spChg chg="mod">
          <ac:chgData name="One Skill" userId="8d49c830ac36a521" providerId="LiveId" clId="{EA354719-4A8A-47E8-A6A4-79A949610386}" dt="2024-04-18T13:40:59.976" v="3508" actId="27803"/>
          <ac:spMkLst>
            <pc:docMk/>
            <pc:sldMk cId="767519772" sldId="268"/>
            <ac:spMk id="9737" creationId="{6DE4B7AC-7435-5E89-1640-6F8129E78AC0}"/>
          </ac:spMkLst>
        </pc:spChg>
        <pc:spChg chg="mod">
          <ac:chgData name="One Skill" userId="8d49c830ac36a521" providerId="LiveId" clId="{EA354719-4A8A-47E8-A6A4-79A949610386}" dt="2024-04-18T13:40:59.976" v="3508" actId="27803"/>
          <ac:spMkLst>
            <pc:docMk/>
            <pc:sldMk cId="767519772" sldId="268"/>
            <ac:spMk id="9738" creationId="{D9F2E454-3A57-B0E5-FB45-FE2C0F8E7F34}"/>
          </ac:spMkLst>
        </pc:spChg>
        <pc:spChg chg="mod">
          <ac:chgData name="One Skill" userId="8d49c830ac36a521" providerId="LiveId" clId="{EA354719-4A8A-47E8-A6A4-79A949610386}" dt="2024-04-18T13:40:59.976" v="3508" actId="27803"/>
          <ac:spMkLst>
            <pc:docMk/>
            <pc:sldMk cId="767519772" sldId="268"/>
            <ac:spMk id="9739" creationId="{8BA8BEDA-4516-7E64-C6A1-D990375F9FE7}"/>
          </ac:spMkLst>
        </pc:spChg>
        <pc:spChg chg="mod">
          <ac:chgData name="One Skill" userId="8d49c830ac36a521" providerId="LiveId" clId="{EA354719-4A8A-47E8-A6A4-79A949610386}" dt="2024-04-18T13:40:59.976" v="3508" actId="27803"/>
          <ac:spMkLst>
            <pc:docMk/>
            <pc:sldMk cId="767519772" sldId="268"/>
            <ac:spMk id="9740" creationId="{B02F72E8-6B2D-1C66-A44A-447BAC115551}"/>
          </ac:spMkLst>
        </pc:spChg>
        <pc:spChg chg="mod">
          <ac:chgData name="One Skill" userId="8d49c830ac36a521" providerId="LiveId" clId="{EA354719-4A8A-47E8-A6A4-79A949610386}" dt="2024-04-18T13:40:59.976" v="3508" actId="27803"/>
          <ac:spMkLst>
            <pc:docMk/>
            <pc:sldMk cId="767519772" sldId="268"/>
            <ac:spMk id="9741" creationId="{769C6914-CBBC-D38C-E4AE-0095B1213095}"/>
          </ac:spMkLst>
        </pc:spChg>
        <pc:spChg chg="mod">
          <ac:chgData name="One Skill" userId="8d49c830ac36a521" providerId="LiveId" clId="{EA354719-4A8A-47E8-A6A4-79A949610386}" dt="2024-04-18T13:40:59.976" v="3508" actId="27803"/>
          <ac:spMkLst>
            <pc:docMk/>
            <pc:sldMk cId="767519772" sldId="268"/>
            <ac:spMk id="9742" creationId="{C63D51BF-129A-C72C-F2B3-E16DCAD8A8D2}"/>
          </ac:spMkLst>
        </pc:spChg>
        <pc:spChg chg="mod">
          <ac:chgData name="One Skill" userId="8d49c830ac36a521" providerId="LiveId" clId="{EA354719-4A8A-47E8-A6A4-79A949610386}" dt="2024-04-18T13:40:59.976" v="3508" actId="27803"/>
          <ac:spMkLst>
            <pc:docMk/>
            <pc:sldMk cId="767519772" sldId="268"/>
            <ac:spMk id="9743" creationId="{D35B2D3B-BA36-5332-B995-85D6DB6D60FC}"/>
          </ac:spMkLst>
        </pc:spChg>
        <pc:spChg chg="mod">
          <ac:chgData name="One Skill" userId="8d49c830ac36a521" providerId="LiveId" clId="{EA354719-4A8A-47E8-A6A4-79A949610386}" dt="2024-04-18T13:40:59.976" v="3508" actId="27803"/>
          <ac:spMkLst>
            <pc:docMk/>
            <pc:sldMk cId="767519772" sldId="268"/>
            <ac:spMk id="9744" creationId="{9938460A-5D62-9A27-0E4D-CE2119AFFE65}"/>
          </ac:spMkLst>
        </pc:spChg>
        <pc:spChg chg="mod">
          <ac:chgData name="One Skill" userId="8d49c830ac36a521" providerId="LiveId" clId="{EA354719-4A8A-47E8-A6A4-79A949610386}" dt="2024-04-18T13:40:59.976" v="3508" actId="27803"/>
          <ac:spMkLst>
            <pc:docMk/>
            <pc:sldMk cId="767519772" sldId="268"/>
            <ac:spMk id="9745" creationId="{725FA911-078A-E4C5-7FB8-9A3CB9675D84}"/>
          </ac:spMkLst>
        </pc:spChg>
        <pc:spChg chg="mod">
          <ac:chgData name="One Skill" userId="8d49c830ac36a521" providerId="LiveId" clId="{EA354719-4A8A-47E8-A6A4-79A949610386}" dt="2024-04-18T13:40:59.976" v="3508" actId="27803"/>
          <ac:spMkLst>
            <pc:docMk/>
            <pc:sldMk cId="767519772" sldId="268"/>
            <ac:spMk id="9746" creationId="{DA833421-8B50-9794-71A6-96C5CE90A3A1}"/>
          </ac:spMkLst>
        </pc:spChg>
        <pc:spChg chg="mod">
          <ac:chgData name="One Skill" userId="8d49c830ac36a521" providerId="LiveId" clId="{EA354719-4A8A-47E8-A6A4-79A949610386}" dt="2024-04-18T13:40:59.976" v="3508" actId="27803"/>
          <ac:spMkLst>
            <pc:docMk/>
            <pc:sldMk cId="767519772" sldId="268"/>
            <ac:spMk id="9747" creationId="{DC9F6E04-BBCE-142E-E941-D1A07D9DD292}"/>
          </ac:spMkLst>
        </pc:spChg>
        <pc:spChg chg="mod">
          <ac:chgData name="One Skill" userId="8d49c830ac36a521" providerId="LiveId" clId="{EA354719-4A8A-47E8-A6A4-79A949610386}" dt="2024-04-18T13:40:59.976" v="3508" actId="27803"/>
          <ac:spMkLst>
            <pc:docMk/>
            <pc:sldMk cId="767519772" sldId="268"/>
            <ac:spMk id="9748" creationId="{3A30EC50-00E2-98D7-D886-A4EFE20B39C9}"/>
          </ac:spMkLst>
        </pc:spChg>
        <pc:spChg chg="mod">
          <ac:chgData name="One Skill" userId="8d49c830ac36a521" providerId="LiveId" clId="{EA354719-4A8A-47E8-A6A4-79A949610386}" dt="2024-04-18T13:40:59.976" v="3508" actId="27803"/>
          <ac:spMkLst>
            <pc:docMk/>
            <pc:sldMk cId="767519772" sldId="268"/>
            <ac:spMk id="9749" creationId="{0AAA1A2C-6C17-9FD2-5F0E-A58A170E745D}"/>
          </ac:spMkLst>
        </pc:spChg>
        <pc:spChg chg="mod">
          <ac:chgData name="One Skill" userId="8d49c830ac36a521" providerId="LiveId" clId="{EA354719-4A8A-47E8-A6A4-79A949610386}" dt="2024-04-18T13:40:59.976" v="3508" actId="27803"/>
          <ac:spMkLst>
            <pc:docMk/>
            <pc:sldMk cId="767519772" sldId="268"/>
            <ac:spMk id="9750" creationId="{30CF1A13-0D2E-CFE7-A5E1-C5C0E5397926}"/>
          </ac:spMkLst>
        </pc:spChg>
        <pc:spChg chg="mod">
          <ac:chgData name="One Skill" userId="8d49c830ac36a521" providerId="LiveId" clId="{EA354719-4A8A-47E8-A6A4-79A949610386}" dt="2024-04-18T13:40:59.976" v="3508" actId="27803"/>
          <ac:spMkLst>
            <pc:docMk/>
            <pc:sldMk cId="767519772" sldId="268"/>
            <ac:spMk id="9751" creationId="{E3AA4CA1-E8EC-252F-D00F-50086C230CA2}"/>
          </ac:spMkLst>
        </pc:spChg>
        <pc:spChg chg="mod">
          <ac:chgData name="One Skill" userId="8d49c830ac36a521" providerId="LiveId" clId="{EA354719-4A8A-47E8-A6A4-79A949610386}" dt="2024-04-18T13:40:59.976" v="3508" actId="27803"/>
          <ac:spMkLst>
            <pc:docMk/>
            <pc:sldMk cId="767519772" sldId="268"/>
            <ac:spMk id="9752" creationId="{B081EA86-21B7-897A-2BE4-DA9422C85B68}"/>
          </ac:spMkLst>
        </pc:spChg>
        <pc:spChg chg="mod">
          <ac:chgData name="One Skill" userId="8d49c830ac36a521" providerId="LiveId" clId="{EA354719-4A8A-47E8-A6A4-79A949610386}" dt="2024-04-18T13:40:59.976" v="3508" actId="27803"/>
          <ac:spMkLst>
            <pc:docMk/>
            <pc:sldMk cId="767519772" sldId="268"/>
            <ac:spMk id="9753" creationId="{944B7F3E-6EA9-1907-208F-78488CDD48A1}"/>
          </ac:spMkLst>
        </pc:spChg>
        <pc:spChg chg="mod">
          <ac:chgData name="One Skill" userId="8d49c830ac36a521" providerId="LiveId" clId="{EA354719-4A8A-47E8-A6A4-79A949610386}" dt="2024-04-18T13:40:59.976" v="3508" actId="27803"/>
          <ac:spMkLst>
            <pc:docMk/>
            <pc:sldMk cId="767519772" sldId="268"/>
            <ac:spMk id="9754" creationId="{35EE8407-9013-7EAF-D897-B3D7265B451F}"/>
          </ac:spMkLst>
        </pc:spChg>
        <pc:spChg chg="mod">
          <ac:chgData name="One Skill" userId="8d49c830ac36a521" providerId="LiveId" clId="{EA354719-4A8A-47E8-A6A4-79A949610386}" dt="2024-04-18T13:40:59.976" v="3508" actId="27803"/>
          <ac:spMkLst>
            <pc:docMk/>
            <pc:sldMk cId="767519772" sldId="268"/>
            <ac:spMk id="9755" creationId="{5347A250-DC1F-0E5B-23D9-DB8068F87A73}"/>
          </ac:spMkLst>
        </pc:spChg>
        <pc:spChg chg="mod">
          <ac:chgData name="One Skill" userId="8d49c830ac36a521" providerId="LiveId" clId="{EA354719-4A8A-47E8-A6A4-79A949610386}" dt="2024-04-18T13:40:59.976" v="3508" actId="27803"/>
          <ac:spMkLst>
            <pc:docMk/>
            <pc:sldMk cId="767519772" sldId="268"/>
            <ac:spMk id="9756" creationId="{CB195643-B4B2-DBFA-9A6D-315E91204BD5}"/>
          </ac:spMkLst>
        </pc:spChg>
        <pc:spChg chg="mod">
          <ac:chgData name="One Skill" userId="8d49c830ac36a521" providerId="LiveId" clId="{EA354719-4A8A-47E8-A6A4-79A949610386}" dt="2024-04-18T13:40:59.976" v="3508" actId="27803"/>
          <ac:spMkLst>
            <pc:docMk/>
            <pc:sldMk cId="767519772" sldId="268"/>
            <ac:spMk id="9757" creationId="{99E34167-6293-D350-D331-1DB1237E71D4}"/>
          </ac:spMkLst>
        </pc:spChg>
        <pc:spChg chg="mod">
          <ac:chgData name="One Skill" userId="8d49c830ac36a521" providerId="LiveId" clId="{EA354719-4A8A-47E8-A6A4-79A949610386}" dt="2024-04-18T13:40:59.976" v="3508" actId="27803"/>
          <ac:spMkLst>
            <pc:docMk/>
            <pc:sldMk cId="767519772" sldId="268"/>
            <ac:spMk id="9758" creationId="{EA59285A-7A54-7354-0D66-BEDA04C9F0C6}"/>
          </ac:spMkLst>
        </pc:spChg>
        <pc:spChg chg="mod">
          <ac:chgData name="One Skill" userId="8d49c830ac36a521" providerId="LiveId" clId="{EA354719-4A8A-47E8-A6A4-79A949610386}" dt="2024-04-18T13:40:59.976" v="3508" actId="27803"/>
          <ac:spMkLst>
            <pc:docMk/>
            <pc:sldMk cId="767519772" sldId="268"/>
            <ac:spMk id="9759" creationId="{AC05DE59-7C85-F5F1-0152-22335A132D14}"/>
          </ac:spMkLst>
        </pc:spChg>
        <pc:spChg chg="mod">
          <ac:chgData name="One Skill" userId="8d49c830ac36a521" providerId="LiveId" clId="{EA354719-4A8A-47E8-A6A4-79A949610386}" dt="2024-04-18T13:40:59.976" v="3508" actId="27803"/>
          <ac:spMkLst>
            <pc:docMk/>
            <pc:sldMk cId="767519772" sldId="268"/>
            <ac:spMk id="9760" creationId="{8297234A-8D8B-CC43-5583-9CA7FB3071C6}"/>
          </ac:spMkLst>
        </pc:spChg>
        <pc:spChg chg="mod">
          <ac:chgData name="One Skill" userId="8d49c830ac36a521" providerId="LiveId" clId="{EA354719-4A8A-47E8-A6A4-79A949610386}" dt="2024-04-18T13:40:59.976" v="3508" actId="27803"/>
          <ac:spMkLst>
            <pc:docMk/>
            <pc:sldMk cId="767519772" sldId="268"/>
            <ac:spMk id="9761" creationId="{3877F719-D4B7-53A4-01FE-C599A3CE60AE}"/>
          </ac:spMkLst>
        </pc:spChg>
        <pc:spChg chg="mod">
          <ac:chgData name="One Skill" userId="8d49c830ac36a521" providerId="LiveId" clId="{EA354719-4A8A-47E8-A6A4-79A949610386}" dt="2024-04-18T13:40:59.976" v="3508" actId="27803"/>
          <ac:spMkLst>
            <pc:docMk/>
            <pc:sldMk cId="767519772" sldId="268"/>
            <ac:spMk id="9762" creationId="{C7C1FEEB-239B-6657-EE9B-B572194633F1}"/>
          </ac:spMkLst>
        </pc:spChg>
        <pc:spChg chg="mod">
          <ac:chgData name="One Skill" userId="8d49c830ac36a521" providerId="LiveId" clId="{EA354719-4A8A-47E8-A6A4-79A949610386}" dt="2024-04-18T13:40:59.976" v="3508" actId="27803"/>
          <ac:spMkLst>
            <pc:docMk/>
            <pc:sldMk cId="767519772" sldId="268"/>
            <ac:spMk id="9763" creationId="{535BB0C6-2E01-33A9-7E66-78ECC040B2AA}"/>
          </ac:spMkLst>
        </pc:spChg>
        <pc:spChg chg="mod">
          <ac:chgData name="One Skill" userId="8d49c830ac36a521" providerId="LiveId" clId="{EA354719-4A8A-47E8-A6A4-79A949610386}" dt="2024-04-18T13:40:59.976" v="3508" actId="27803"/>
          <ac:spMkLst>
            <pc:docMk/>
            <pc:sldMk cId="767519772" sldId="268"/>
            <ac:spMk id="9764" creationId="{1BE96D20-1CF5-8C83-0844-1B74D38E3E05}"/>
          </ac:spMkLst>
        </pc:spChg>
        <pc:spChg chg="mod">
          <ac:chgData name="One Skill" userId="8d49c830ac36a521" providerId="LiveId" clId="{EA354719-4A8A-47E8-A6A4-79A949610386}" dt="2024-04-18T13:40:59.976" v="3508" actId="27803"/>
          <ac:spMkLst>
            <pc:docMk/>
            <pc:sldMk cId="767519772" sldId="268"/>
            <ac:spMk id="9765" creationId="{E8CF512D-9556-12F7-D818-CF571EBAC7DA}"/>
          </ac:spMkLst>
        </pc:spChg>
        <pc:spChg chg="mod">
          <ac:chgData name="One Skill" userId="8d49c830ac36a521" providerId="LiveId" clId="{EA354719-4A8A-47E8-A6A4-79A949610386}" dt="2024-04-18T13:40:59.976" v="3508" actId="27803"/>
          <ac:spMkLst>
            <pc:docMk/>
            <pc:sldMk cId="767519772" sldId="268"/>
            <ac:spMk id="9766" creationId="{4116B393-C64F-0102-B212-D0D6627552BF}"/>
          </ac:spMkLst>
        </pc:spChg>
        <pc:spChg chg="mod">
          <ac:chgData name="One Skill" userId="8d49c830ac36a521" providerId="LiveId" clId="{EA354719-4A8A-47E8-A6A4-79A949610386}" dt="2024-04-18T13:40:59.976" v="3508" actId="27803"/>
          <ac:spMkLst>
            <pc:docMk/>
            <pc:sldMk cId="767519772" sldId="268"/>
            <ac:spMk id="9767" creationId="{F5726F5E-30A3-7F40-EA78-2E759E95CD15}"/>
          </ac:spMkLst>
        </pc:spChg>
        <pc:spChg chg="mod">
          <ac:chgData name="One Skill" userId="8d49c830ac36a521" providerId="LiveId" clId="{EA354719-4A8A-47E8-A6A4-79A949610386}" dt="2024-04-18T13:40:59.976" v="3508" actId="27803"/>
          <ac:spMkLst>
            <pc:docMk/>
            <pc:sldMk cId="767519772" sldId="268"/>
            <ac:spMk id="9768" creationId="{D0FF05CF-0DD9-A2FB-9E3E-211DE0A5B419}"/>
          </ac:spMkLst>
        </pc:spChg>
        <pc:spChg chg="mod">
          <ac:chgData name="One Skill" userId="8d49c830ac36a521" providerId="LiveId" clId="{EA354719-4A8A-47E8-A6A4-79A949610386}" dt="2024-04-18T13:40:59.976" v="3508" actId="27803"/>
          <ac:spMkLst>
            <pc:docMk/>
            <pc:sldMk cId="767519772" sldId="268"/>
            <ac:spMk id="9769" creationId="{849B4C54-A99F-681A-9821-108432713CD0}"/>
          </ac:spMkLst>
        </pc:spChg>
        <pc:spChg chg="mod">
          <ac:chgData name="One Skill" userId="8d49c830ac36a521" providerId="LiveId" clId="{EA354719-4A8A-47E8-A6A4-79A949610386}" dt="2024-04-18T13:40:59.976" v="3508" actId="27803"/>
          <ac:spMkLst>
            <pc:docMk/>
            <pc:sldMk cId="767519772" sldId="268"/>
            <ac:spMk id="9770" creationId="{12F93FEA-DE21-EA0E-CEAC-6415CAAC80E1}"/>
          </ac:spMkLst>
        </pc:spChg>
        <pc:spChg chg="mod">
          <ac:chgData name="One Skill" userId="8d49c830ac36a521" providerId="LiveId" clId="{EA354719-4A8A-47E8-A6A4-79A949610386}" dt="2024-04-18T13:40:59.976" v="3508" actId="27803"/>
          <ac:spMkLst>
            <pc:docMk/>
            <pc:sldMk cId="767519772" sldId="268"/>
            <ac:spMk id="9771" creationId="{EB7A434E-4D6C-79E6-34B4-F6FE1390B73B}"/>
          </ac:spMkLst>
        </pc:spChg>
        <pc:spChg chg="mod">
          <ac:chgData name="One Skill" userId="8d49c830ac36a521" providerId="LiveId" clId="{EA354719-4A8A-47E8-A6A4-79A949610386}" dt="2024-04-18T13:40:59.976" v="3508" actId="27803"/>
          <ac:spMkLst>
            <pc:docMk/>
            <pc:sldMk cId="767519772" sldId="268"/>
            <ac:spMk id="9772" creationId="{429BB535-73AC-45AD-2634-65CC4DBAC22E}"/>
          </ac:spMkLst>
        </pc:spChg>
        <pc:spChg chg="mod">
          <ac:chgData name="One Skill" userId="8d49c830ac36a521" providerId="LiveId" clId="{EA354719-4A8A-47E8-A6A4-79A949610386}" dt="2024-04-18T13:40:59.976" v="3508" actId="27803"/>
          <ac:spMkLst>
            <pc:docMk/>
            <pc:sldMk cId="767519772" sldId="268"/>
            <ac:spMk id="9773" creationId="{3BE20D84-4EF1-C5E5-9D6F-AA520F2C67B8}"/>
          </ac:spMkLst>
        </pc:spChg>
        <pc:spChg chg="mod">
          <ac:chgData name="One Skill" userId="8d49c830ac36a521" providerId="LiveId" clId="{EA354719-4A8A-47E8-A6A4-79A949610386}" dt="2024-04-18T13:40:59.976" v="3508" actId="27803"/>
          <ac:spMkLst>
            <pc:docMk/>
            <pc:sldMk cId="767519772" sldId="268"/>
            <ac:spMk id="9774" creationId="{41130BB5-D7AE-AABE-5480-5448DEC22360}"/>
          </ac:spMkLst>
        </pc:spChg>
        <pc:spChg chg="mod">
          <ac:chgData name="One Skill" userId="8d49c830ac36a521" providerId="LiveId" clId="{EA354719-4A8A-47E8-A6A4-79A949610386}" dt="2024-04-18T13:40:59.976" v="3508" actId="27803"/>
          <ac:spMkLst>
            <pc:docMk/>
            <pc:sldMk cId="767519772" sldId="268"/>
            <ac:spMk id="9775" creationId="{B0762F79-9886-83E0-4001-AD274CD311BE}"/>
          </ac:spMkLst>
        </pc:spChg>
        <pc:spChg chg="mod">
          <ac:chgData name="One Skill" userId="8d49c830ac36a521" providerId="LiveId" clId="{EA354719-4A8A-47E8-A6A4-79A949610386}" dt="2024-04-18T13:40:59.976" v="3508" actId="27803"/>
          <ac:spMkLst>
            <pc:docMk/>
            <pc:sldMk cId="767519772" sldId="268"/>
            <ac:spMk id="9776" creationId="{0862ADFD-CEA5-06DB-A4A0-32267FEE8986}"/>
          </ac:spMkLst>
        </pc:spChg>
        <pc:spChg chg="mod">
          <ac:chgData name="One Skill" userId="8d49c830ac36a521" providerId="LiveId" clId="{EA354719-4A8A-47E8-A6A4-79A949610386}" dt="2024-04-18T13:40:59.976" v="3508" actId="27803"/>
          <ac:spMkLst>
            <pc:docMk/>
            <pc:sldMk cId="767519772" sldId="268"/>
            <ac:spMk id="9777" creationId="{19D387A5-3B3D-0CA7-6D49-F41EA0DEA622}"/>
          </ac:spMkLst>
        </pc:spChg>
        <pc:spChg chg="mod">
          <ac:chgData name="One Skill" userId="8d49c830ac36a521" providerId="LiveId" clId="{EA354719-4A8A-47E8-A6A4-79A949610386}" dt="2024-04-18T13:40:59.976" v="3508" actId="27803"/>
          <ac:spMkLst>
            <pc:docMk/>
            <pc:sldMk cId="767519772" sldId="268"/>
            <ac:spMk id="9778" creationId="{A0E83960-A485-8102-7A24-FD630687E33C}"/>
          </ac:spMkLst>
        </pc:spChg>
        <pc:spChg chg="mod">
          <ac:chgData name="One Skill" userId="8d49c830ac36a521" providerId="LiveId" clId="{EA354719-4A8A-47E8-A6A4-79A949610386}" dt="2024-04-18T13:40:59.976" v="3508" actId="27803"/>
          <ac:spMkLst>
            <pc:docMk/>
            <pc:sldMk cId="767519772" sldId="268"/>
            <ac:spMk id="9779" creationId="{9F94DD34-3E9E-DD87-5B05-9B14F556E589}"/>
          </ac:spMkLst>
        </pc:spChg>
        <pc:spChg chg="mod">
          <ac:chgData name="One Skill" userId="8d49c830ac36a521" providerId="LiveId" clId="{EA354719-4A8A-47E8-A6A4-79A949610386}" dt="2024-04-18T13:40:59.976" v="3508" actId="27803"/>
          <ac:spMkLst>
            <pc:docMk/>
            <pc:sldMk cId="767519772" sldId="268"/>
            <ac:spMk id="9780" creationId="{FA803BB8-3133-09E0-6A67-4A1A318A536F}"/>
          </ac:spMkLst>
        </pc:spChg>
        <pc:spChg chg="mod">
          <ac:chgData name="One Skill" userId="8d49c830ac36a521" providerId="LiveId" clId="{EA354719-4A8A-47E8-A6A4-79A949610386}" dt="2024-04-18T13:40:59.976" v="3508" actId="27803"/>
          <ac:spMkLst>
            <pc:docMk/>
            <pc:sldMk cId="767519772" sldId="268"/>
            <ac:spMk id="9781" creationId="{914D3ADB-DDC4-6507-9A4B-8D745CA6B69F}"/>
          </ac:spMkLst>
        </pc:spChg>
        <pc:spChg chg="mod">
          <ac:chgData name="One Skill" userId="8d49c830ac36a521" providerId="LiveId" clId="{EA354719-4A8A-47E8-A6A4-79A949610386}" dt="2024-04-18T13:40:59.976" v="3508" actId="27803"/>
          <ac:spMkLst>
            <pc:docMk/>
            <pc:sldMk cId="767519772" sldId="268"/>
            <ac:spMk id="9782" creationId="{3D77DB6A-3872-ECFE-AD11-428CCBD4BBAA}"/>
          </ac:spMkLst>
        </pc:spChg>
        <pc:spChg chg="mod">
          <ac:chgData name="One Skill" userId="8d49c830ac36a521" providerId="LiveId" clId="{EA354719-4A8A-47E8-A6A4-79A949610386}" dt="2024-04-18T13:40:59.976" v="3508" actId="27803"/>
          <ac:spMkLst>
            <pc:docMk/>
            <pc:sldMk cId="767519772" sldId="268"/>
            <ac:spMk id="9783" creationId="{BBD0627F-FD35-5022-3849-8C7D7294A57B}"/>
          </ac:spMkLst>
        </pc:spChg>
        <pc:spChg chg="mod">
          <ac:chgData name="One Skill" userId="8d49c830ac36a521" providerId="LiveId" clId="{EA354719-4A8A-47E8-A6A4-79A949610386}" dt="2024-04-18T13:40:59.976" v="3508" actId="27803"/>
          <ac:spMkLst>
            <pc:docMk/>
            <pc:sldMk cId="767519772" sldId="268"/>
            <ac:spMk id="9784" creationId="{DD968BAE-19A2-F791-9A35-A0B069CC9E55}"/>
          </ac:spMkLst>
        </pc:spChg>
        <pc:spChg chg="mod">
          <ac:chgData name="One Skill" userId="8d49c830ac36a521" providerId="LiveId" clId="{EA354719-4A8A-47E8-A6A4-79A949610386}" dt="2024-04-18T13:40:59.976" v="3508" actId="27803"/>
          <ac:spMkLst>
            <pc:docMk/>
            <pc:sldMk cId="767519772" sldId="268"/>
            <ac:spMk id="9785" creationId="{5C43A53A-3594-6F2D-1445-A7FEB2AF7EF8}"/>
          </ac:spMkLst>
        </pc:spChg>
        <pc:spChg chg="mod">
          <ac:chgData name="One Skill" userId="8d49c830ac36a521" providerId="LiveId" clId="{EA354719-4A8A-47E8-A6A4-79A949610386}" dt="2024-04-18T13:40:59.976" v="3508" actId="27803"/>
          <ac:spMkLst>
            <pc:docMk/>
            <pc:sldMk cId="767519772" sldId="268"/>
            <ac:spMk id="9786" creationId="{8A1EC026-98FC-CA8F-753F-245A349E7B69}"/>
          </ac:spMkLst>
        </pc:spChg>
        <pc:spChg chg="mod">
          <ac:chgData name="One Skill" userId="8d49c830ac36a521" providerId="LiveId" clId="{EA354719-4A8A-47E8-A6A4-79A949610386}" dt="2024-04-18T13:40:59.976" v="3508" actId="27803"/>
          <ac:spMkLst>
            <pc:docMk/>
            <pc:sldMk cId="767519772" sldId="268"/>
            <ac:spMk id="9787" creationId="{77447816-709F-646B-DAF9-32D1C067171E}"/>
          </ac:spMkLst>
        </pc:spChg>
        <pc:spChg chg="mod">
          <ac:chgData name="One Skill" userId="8d49c830ac36a521" providerId="LiveId" clId="{EA354719-4A8A-47E8-A6A4-79A949610386}" dt="2024-04-18T13:40:59.976" v="3508" actId="27803"/>
          <ac:spMkLst>
            <pc:docMk/>
            <pc:sldMk cId="767519772" sldId="268"/>
            <ac:spMk id="9788" creationId="{02436A4F-A926-8C7A-7BB0-027C9CBC63E3}"/>
          </ac:spMkLst>
        </pc:spChg>
        <pc:spChg chg="mod">
          <ac:chgData name="One Skill" userId="8d49c830ac36a521" providerId="LiveId" clId="{EA354719-4A8A-47E8-A6A4-79A949610386}" dt="2024-04-18T13:40:59.976" v="3508" actId="27803"/>
          <ac:spMkLst>
            <pc:docMk/>
            <pc:sldMk cId="767519772" sldId="268"/>
            <ac:spMk id="9789" creationId="{C9030F2F-00B4-FAE1-889E-3D93C756324E}"/>
          </ac:spMkLst>
        </pc:spChg>
        <pc:spChg chg="mod">
          <ac:chgData name="One Skill" userId="8d49c830ac36a521" providerId="LiveId" clId="{EA354719-4A8A-47E8-A6A4-79A949610386}" dt="2024-04-18T13:40:59.976" v="3508" actId="27803"/>
          <ac:spMkLst>
            <pc:docMk/>
            <pc:sldMk cId="767519772" sldId="268"/>
            <ac:spMk id="9790" creationId="{0842B1F1-637B-029A-E477-050AEC96B93F}"/>
          </ac:spMkLst>
        </pc:spChg>
        <pc:spChg chg="mod">
          <ac:chgData name="One Skill" userId="8d49c830ac36a521" providerId="LiveId" clId="{EA354719-4A8A-47E8-A6A4-79A949610386}" dt="2024-04-18T13:40:59.976" v="3508" actId="27803"/>
          <ac:spMkLst>
            <pc:docMk/>
            <pc:sldMk cId="767519772" sldId="268"/>
            <ac:spMk id="9791" creationId="{C96F7E27-BCB7-0CBF-6B12-23B270A38DEA}"/>
          </ac:spMkLst>
        </pc:spChg>
        <pc:spChg chg="mod">
          <ac:chgData name="One Skill" userId="8d49c830ac36a521" providerId="LiveId" clId="{EA354719-4A8A-47E8-A6A4-79A949610386}" dt="2024-04-18T13:40:59.976" v="3508" actId="27803"/>
          <ac:spMkLst>
            <pc:docMk/>
            <pc:sldMk cId="767519772" sldId="268"/>
            <ac:spMk id="9792" creationId="{3052B1AC-567A-70E4-479C-1EC57899800C}"/>
          </ac:spMkLst>
        </pc:spChg>
        <pc:spChg chg="mod">
          <ac:chgData name="One Skill" userId="8d49c830ac36a521" providerId="LiveId" clId="{EA354719-4A8A-47E8-A6A4-79A949610386}" dt="2024-04-18T13:40:59.976" v="3508" actId="27803"/>
          <ac:spMkLst>
            <pc:docMk/>
            <pc:sldMk cId="767519772" sldId="268"/>
            <ac:spMk id="9793" creationId="{C59FAB73-38B9-6A0E-FCCC-7A572D1E7869}"/>
          </ac:spMkLst>
        </pc:spChg>
        <pc:spChg chg="mod">
          <ac:chgData name="One Skill" userId="8d49c830ac36a521" providerId="LiveId" clId="{EA354719-4A8A-47E8-A6A4-79A949610386}" dt="2024-04-18T13:40:59.976" v="3508" actId="27803"/>
          <ac:spMkLst>
            <pc:docMk/>
            <pc:sldMk cId="767519772" sldId="268"/>
            <ac:spMk id="9794" creationId="{21D017DB-77C6-8D21-FB05-F22D82A82DF9}"/>
          </ac:spMkLst>
        </pc:spChg>
        <pc:spChg chg="mod">
          <ac:chgData name="One Skill" userId="8d49c830ac36a521" providerId="LiveId" clId="{EA354719-4A8A-47E8-A6A4-79A949610386}" dt="2024-04-18T13:40:59.976" v="3508" actId="27803"/>
          <ac:spMkLst>
            <pc:docMk/>
            <pc:sldMk cId="767519772" sldId="268"/>
            <ac:spMk id="9795" creationId="{2FA5C1DE-88FE-3217-31D2-35CD41A07E3A}"/>
          </ac:spMkLst>
        </pc:spChg>
        <pc:spChg chg="mod">
          <ac:chgData name="One Skill" userId="8d49c830ac36a521" providerId="LiveId" clId="{EA354719-4A8A-47E8-A6A4-79A949610386}" dt="2024-04-18T13:40:59.976" v="3508" actId="27803"/>
          <ac:spMkLst>
            <pc:docMk/>
            <pc:sldMk cId="767519772" sldId="268"/>
            <ac:spMk id="9796" creationId="{1B626055-22F5-4800-71F8-FD7ECCABAF23}"/>
          </ac:spMkLst>
        </pc:spChg>
        <pc:spChg chg="mod">
          <ac:chgData name="One Skill" userId="8d49c830ac36a521" providerId="LiveId" clId="{EA354719-4A8A-47E8-A6A4-79A949610386}" dt="2024-04-18T13:40:59.976" v="3508" actId="27803"/>
          <ac:spMkLst>
            <pc:docMk/>
            <pc:sldMk cId="767519772" sldId="268"/>
            <ac:spMk id="9797" creationId="{2AD2E6B8-7AEB-DFE7-FA4D-F00E8EF56155}"/>
          </ac:spMkLst>
        </pc:spChg>
        <pc:spChg chg="mod">
          <ac:chgData name="One Skill" userId="8d49c830ac36a521" providerId="LiveId" clId="{EA354719-4A8A-47E8-A6A4-79A949610386}" dt="2024-04-18T13:40:59.976" v="3508" actId="27803"/>
          <ac:spMkLst>
            <pc:docMk/>
            <pc:sldMk cId="767519772" sldId="268"/>
            <ac:spMk id="9798" creationId="{AB61EAA3-44B7-967D-55B8-07C843CAEFD0}"/>
          </ac:spMkLst>
        </pc:spChg>
        <pc:spChg chg="mod">
          <ac:chgData name="One Skill" userId="8d49c830ac36a521" providerId="LiveId" clId="{EA354719-4A8A-47E8-A6A4-79A949610386}" dt="2024-04-18T13:40:59.976" v="3508" actId="27803"/>
          <ac:spMkLst>
            <pc:docMk/>
            <pc:sldMk cId="767519772" sldId="268"/>
            <ac:spMk id="9799" creationId="{5855D600-EFAE-2922-2C89-F0165932B553}"/>
          </ac:spMkLst>
        </pc:spChg>
        <pc:spChg chg="mod">
          <ac:chgData name="One Skill" userId="8d49c830ac36a521" providerId="LiveId" clId="{EA354719-4A8A-47E8-A6A4-79A949610386}" dt="2024-04-18T13:40:59.976" v="3508" actId="27803"/>
          <ac:spMkLst>
            <pc:docMk/>
            <pc:sldMk cId="767519772" sldId="268"/>
            <ac:spMk id="9800" creationId="{EA241D80-14CF-08B8-E614-620DFC0FC3B4}"/>
          </ac:spMkLst>
        </pc:spChg>
        <pc:spChg chg="mod">
          <ac:chgData name="One Skill" userId="8d49c830ac36a521" providerId="LiveId" clId="{EA354719-4A8A-47E8-A6A4-79A949610386}" dt="2024-04-18T13:40:59.976" v="3508" actId="27803"/>
          <ac:spMkLst>
            <pc:docMk/>
            <pc:sldMk cId="767519772" sldId="268"/>
            <ac:spMk id="9801" creationId="{E4420191-C038-9D7F-7AAA-A0D7943531C3}"/>
          </ac:spMkLst>
        </pc:spChg>
        <pc:spChg chg="mod">
          <ac:chgData name="One Skill" userId="8d49c830ac36a521" providerId="LiveId" clId="{EA354719-4A8A-47E8-A6A4-79A949610386}" dt="2024-04-18T13:40:59.976" v="3508" actId="27803"/>
          <ac:spMkLst>
            <pc:docMk/>
            <pc:sldMk cId="767519772" sldId="268"/>
            <ac:spMk id="9802" creationId="{0AC11C46-95DE-FAF9-0A67-B7D7A9879036}"/>
          </ac:spMkLst>
        </pc:spChg>
        <pc:spChg chg="mod">
          <ac:chgData name="One Skill" userId="8d49c830ac36a521" providerId="LiveId" clId="{EA354719-4A8A-47E8-A6A4-79A949610386}" dt="2024-04-18T13:40:59.976" v="3508" actId="27803"/>
          <ac:spMkLst>
            <pc:docMk/>
            <pc:sldMk cId="767519772" sldId="268"/>
            <ac:spMk id="9803" creationId="{6B3D5D1D-2269-83E2-2CF9-7248257D485B}"/>
          </ac:spMkLst>
        </pc:spChg>
        <pc:spChg chg="mod">
          <ac:chgData name="One Skill" userId="8d49c830ac36a521" providerId="LiveId" clId="{EA354719-4A8A-47E8-A6A4-79A949610386}" dt="2024-04-18T13:40:59.976" v="3508" actId="27803"/>
          <ac:spMkLst>
            <pc:docMk/>
            <pc:sldMk cId="767519772" sldId="268"/>
            <ac:spMk id="9804" creationId="{78D463FC-5911-7760-20EB-0C9DA5AAD1AE}"/>
          </ac:spMkLst>
        </pc:spChg>
        <pc:spChg chg="mod">
          <ac:chgData name="One Skill" userId="8d49c830ac36a521" providerId="LiveId" clId="{EA354719-4A8A-47E8-A6A4-79A949610386}" dt="2024-04-18T13:40:59.976" v="3508" actId="27803"/>
          <ac:spMkLst>
            <pc:docMk/>
            <pc:sldMk cId="767519772" sldId="268"/>
            <ac:spMk id="9805" creationId="{F9F5AF16-60F1-F54C-6D70-D581D0CA22DC}"/>
          </ac:spMkLst>
        </pc:spChg>
        <pc:spChg chg="mod">
          <ac:chgData name="One Skill" userId="8d49c830ac36a521" providerId="LiveId" clId="{EA354719-4A8A-47E8-A6A4-79A949610386}" dt="2024-04-18T13:40:59.976" v="3508" actId="27803"/>
          <ac:spMkLst>
            <pc:docMk/>
            <pc:sldMk cId="767519772" sldId="268"/>
            <ac:spMk id="9806" creationId="{F6F4CBFE-8B46-7B21-431B-9B94E897E63F}"/>
          </ac:spMkLst>
        </pc:spChg>
        <pc:spChg chg="mod">
          <ac:chgData name="One Skill" userId="8d49c830ac36a521" providerId="LiveId" clId="{EA354719-4A8A-47E8-A6A4-79A949610386}" dt="2024-04-18T13:40:59.976" v="3508" actId="27803"/>
          <ac:spMkLst>
            <pc:docMk/>
            <pc:sldMk cId="767519772" sldId="268"/>
            <ac:spMk id="9807" creationId="{1B9D0D4A-86A7-1649-6775-769F52D2C3B7}"/>
          </ac:spMkLst>
        </pc:spChg>
        <pc:spChg chg="mod">
          <ac:chgData name="One Skill" userId="8d49c830ac36a521" providerId="LiveId" clId="{EA354719-4A8A-47E8-A6A4-79A949610386}" dt="2024-04-18T13:40:59.976" v="3508" actId="27803"/>
          <ac:spMkLst>
            <pc:docMk/>
            <pc:sldMk cId="767519772" sldId="268"/>
            <ac:spMk id="9808" creationId="{AD5AE3ED-43ED-4269-AF39-317201EC1EB5}"/>
          </ac:spMkLst>
        </pc:spChg>
        <pc:spChg chg="mod">
          <ac:chgData name="One Skill" userId="8d49c830ac36a521" providerId="LiveId" clId="{EA354719-4A8A-47E8-A6A4-79A949610386}" dt="2024-04-18T13:40:59.976" v="3508" actId="27803"/>
          <ac:spMkLst>
            <pc:docMk/>
            <pc:sldMk cId="767519772" sldId="268"/>
            <ac:spMk id="9809" creationId="{D6222B59-1C06-84B7-8DE4-722FCAE62E6E}"/>
          </ac:spMkLst>
        </pc:spChg>
        <pc:spChg chg="mod">
          <ac:chgData name="One Skill" userId="8d49c830ac36a521" providerId="LiveId" clId="{EA354719-4A8A-47E8-A6A4-79A949610386}" dt="2024-04-18T13:40:59.976" v="3508" actId="27803"/>
          <ac:spMkLst>
            <pc:docMk/>
            <pc:sldMk cId="767519772" sldId="268"/>
            <ac:spMk id="9810" creationId="{B5FC43E2-7C92-5388-8A2E-D184B47E993A}"/>
          </ac:spMkLst>
        </pc:spChg>
        <pc:spChg chg="mod">
          <ac:chgData name="One Skill" userId="8d49c830ac36a521" providerId="LiveId" clId="{EA354719-4A8A-47E8-A6A4-79A949610386}" dt="2024-04-18T13:40:59.976" v="3508" actId="27803"/>
          <ac:spMkLst>
            <pc:docMk/>
            <pc:sldMk cId="767519772" sldId="268"/>
            <ac:spMk id="9811" creationId="{8B34C8B4-9A24-1A0E-A608-668F4590C35F}"/>
          </ac:spMkLst>
        </pc:spChg>
        <pc:spChg chg="mod">
          <ac:chgData name="One Skill" userId="8d49c830ac36a521" providerId="LiveId" clId="{EA354719-4A8A-47E8-A6A4-79A949610386}" dt="2024-04-18T13:40:59.976" v="3508" actId="27803"/>
          <ac:spMkLst>
            <pc:docMk/>
            <pc:sldMk cId="767519772" sldId="268"/>
            <ac:spMk id="9812" creationId="{C370D6D2-442C-93C4-E5B5-81C6027A9CD9}"/>
          </ac:spMkLst>
        </pc:spChg>
        <pc:spChg chg="mod">
          <ac:chgData name="One Skill" userId="8d49c830ac36a521" providerId="LiveId" clId="{EA354719-4A8A-47E8-A6A4-79A949610386}" dt="2024-04-18T13:40:59.976" v="3508" actId="27803"/>
          <ac:spMkLst>
            <pc:docMk/>
            <pc:sldMk cId="767519772" sldId="268"/>
            <ac:spMk id="9813" creationId="{C38AEE4F-8CF5-E5F8-1A8B-AEE9A66EE201}"/>
          </ac:spMkLst>
        </pc:spChg>
        <pc:spChg chg="mod">
          <ac:chgData name="One Skill" userId="8d49c830ac36a521" providerId="LiveId" clId="{EA354719-4A8A-47E8-A6A4-79A949610386}" dt="2024-04-18T13:40:59.976" v="3508" actId="27803"/>
          <ac:spMkLst>
            <pc:docMk/>
            <pc:sldMk cId="767519772" sldId="268"/>
            <ac:spMk id="9814" creationId="{0CFA9F2B-C7C9-C253-7382-EAEAA354D0B8}"/>
          </ac:spMkLst>
        </pc:spChg>
        <pc:spChg chg="mod">
          <ac:chgData name="One Skill" userId="8d49c830ac36a521" providerId="LiveId" clId="{EA354719-4A8A-47E8-A6A4-79A949610386}" dt="2024-04-18T13:40:59.976" v="3508" actId="27803"/>
          <ac:spMkLst>
            <pc:docMk/>
            <pc:sldMk cId="767519772" sldId="268"/>
            <ac:spMk id="9815" creationId="{6FA71375-59AF-D388-8508-6F106BE3163F}"/>
          </ac:spMkLst>
        </pc:spChg>
        <pc:spChg chg="mod">
          <ac:chgData name="One Skill" userId="8d49c830ac36a521" providerId="LiveId" clId="{EA354719-4A8A-47E8-A6A4-79A949610386}" dt="2024-04-18T13:40:59.976" v="3508" actId="27803"/>
          <ac:spMkLst>
            <pc:docMk/>
            <pc:sldMk cId="767519772" sldId="268"/>
            <ac:spMk id="9816" creationId="{353A6D55-0CA0-065E-3BEF-BF15703709F5}"/>
          </ac:spMkLst>
        </pc:spChg>
        <pc:spChg chg="mod">
          <ac:chgData name="One Skill" userId="8d49c830ac36a521" providerId="LiveId" clId="{EA354719-4A8A-47E8-A6A4-79A949610386}" dt="2024-04-18T13:40:59.976" v="3508" actId="27803"/>
          <ac:spMkLst>
            <pc:docMk/>
            <pc:sldMk cId="767519772" sldId="268"/>
            <ac:spMk id="9817" creationId="{8E208D1C-AE29-4D55-9CEF-99F3D2EB3524}"/>
          </ac:spMkLst>
        </pc:spChg>
        <pc:spChg chg="mod">
          <ac:chgData name="One Skill" userId="8d49c830ac36a521" providerId="LiveId" clId="{EA354719-4A8A-47E8-A6A4-79A949610386}" dt="2024-04-18T13:40:59.976" v="3508" actId="27803"/>
          <ac:spMkLst>
            <pc:docMk/>
            <pc:sldMk cId="767519772" sldId="268"/>
            <ac:spMk id="9818" creationId="{6BC97F27-5756-4621-F894-EDD35BDE5740}"/>
          </ac:spMkLst>
        </pc:spChg>
        <pc:spChg chg="mod">
          <ac:chgData name="One Skill" userId="8d49c830ac36a521" providerId="LiveId" clId="{EA354719-4A8A-47E8-A6A4-79A949610386}" dt="2024-04-18T13:40:59.976" v="3508" actId="27803"/>
          <ac:spMkLst>
            <pc:docMk/>
            <pc:sldMk cId="767519772" sldId="268"/>
            <ac:spMk id="9819" creationId="{808359AC-085F-40EC-0DA3-F13EA4408EB6}"/>
          </ac:spMkLst>
        </pc:spChg>
        <pc:spChg chg="mod">
          <ac:chgData name="One Skill" userId="8d49c830ac36a521" providerId="LiveId" clId="{EA354719-4A8A-47E8-A6A4-79A949610386}" dt="2024-04-18T13:40:59.976" v="3508" actId="27803"/>
          <ac:spMkLst>
            <pc:docMk/>
            <pc:sldMk cId="767519772" sldId="268"/>
            <ac:spMk id="9820" creationId="{4B8D269C-43D4-98EE-1254-8C156D1F9468}"/>
          </ac:spMkLst>
        </pc:spChg>
        <pc:spChg chg="mod">
          <ac:chgData name="One Skill" userId="8d49c830ac36a521" providerId="LiveId" clId="{EA354719-4A8A-47E8-A6A4-79A949610386}" dt="2024-04-18T13:40:59.976" v="3508" actId="27803"/>
          <ac:spMkLst>
            <pc:docMk/>
            <pc:sldMk cId="767519772" sldId="268"/>
            <ac:spMk id="9821" creationId="{DF7B9314-8B51-9B02-E122-F74FA1BCE261}"/>
          </ac:spMkLst>
        </pc:spChg>
        <pc:spChg chg="mod">
          <ac:chgData name="One Skill" userId="8d49c830ac36a521" providerId="LiveId" clId="{EA354719-4A8A-47E8-A6A4-79A949610386}" dt="2024-04-18T13:40:59.976" v="3508" actId="27803"/>
          <ac:spMkLst>
            <pc:docMk/>
            <pc:sldMk cId="767519772" sldId="268"/>
            <ac:spMk id="9822" creationId="{6C0C490C-25A7-B715-1072-88066C692990}"/>
          </ac:spMkLst>
        </pc:spChg>
        <pc:spChg chg="mod">
          <ac:chgData name="One Skill" userId="8d49c830ac36a521" providerId="LiveId" clId="{EA354719-4A8A-47E8-A6A4-79A949610386}" dt="2024-04-18T13:40:59.976" v="3508" actId="27803"/>
          <ac:spMkLst>
            <pc:docMk/>
            <pc:sldMk cId="767519772" sldId="268"/>
            <ac:spMk id="9823" creationId="{156B3836-DC18-BD5E-0920-77C917B045FA}"/>
          </ac:spMkLst>
        </pc:spChg>
        <pc:spChg chg="mod">
          <ac:chgData name="One Skill" userId="8d49c830ac36a521" providerId="LiveId" clId="{EA354719-4A8A-47E8-A6A4-79A949610386}" dt="2024-04-18T13:40:59.976" v="3508" actId="27803"/>
          <ac:spMkLst>
            <pc:docMk/>
            <pc:sldMk cId="767519772" sldId="268"/>
            <ac:spMk id="9824" creationId="{A98813BB-CC97-9B68-BEF2-6894E194628A}"/>
          </ac:spMkLst>
        </pc:spChg>
        <pc:spChg chg="mod">
          <ac:chgData name="One Skill" userId="8d49c830ac36a521" providerId="LiveId" clId="{EA354719-4A8A-47E8-A6A4-79A949610386}" dt="2024-04-18T13:40:59.976" v="3508" actId="27803"/>
          <ac:spMkLst>
            <pc:docMk/>
            <pc:sldMk cId="767519772" sldId="268"/>
            <ac:spMk id="9825" creationId="{14ED710B-821A-BCD9-1A5B-1F25795420F8}"/>
          </ac:spMkLst>
        </pc:spChg>
        <pc:spChg chg="mod">
          <ac:chgData name="One Skill" userId="8d49c830ac36a521" providerId="LiveId" clId="{EA354719-4A8A-47E8-A6A4-79A949610386}" dt="2024-04-18T13:40:59.976" v="3508" actId="27803"/>
          <ac:spMkLst>
            <pc:docMk/>
            <pc:sldMk cId="767519772" sldId="268"/>
            <ac:spMk id="9826" creationId="{EF27C191-5C4A-281B-DC7E-7D8C2AA35C64}"/>
          </ac:spMkLst>
        </pc:spChg>
        <pc:spChg chg="mod">
          <ac:chgData name="One Skill" userId="8d49c830ac36a521" providerId="LiveId" clId="{EA354719-4A8A-47E8-A6A4-79A949610386}" dt="2024-04-18T13:40:59.976" v="3508" actId="27803"/>
          <ac:spMkLst>
            <pc:docMk/>
            <pc:sldMk cId="767519772" sldId="268"/>
            <ac:spMk id="9827" creationId="{A312066C-40F4-E9A5-81A4-60CAE82687AD}"/>
          </ac:spMkLst>
        </pc:spChg>
        <pc:spChg chg="mod">
          <ac:chgData name="One Skill" userId="8d49c830ac36a521" providerId="LiveId" clId="{EA354719-4A8A-47E8-A6A4-79A949610386}" dt="2024-04-18T13:40:59.976" v="3508" actId="27803"/>
          <ac:spMkLst>
            <pc:docMk/>
            <pc:sldMk cId="767519772" sldId="268"/>
            <ac:spMk id="9828" creationId="{CDB767B8-79D5-F33A-FA50-B5057614A4AC}"/>
          </ac:spMkLst>
        </pc:spChg>
        <pc:spChg chg="mod">
          <ac:chgData name="One Skill" userId="8d49c830ac36a521" providerId="LiveId" clId="{EA354719-4A8A-47E8-A6A4-79A949610386}" dt="2024-04-18T13:40:59.976" v="3508" actId="27803"/>
          <ac:spMkLst>
            <pc:docMk/>
            <pc:sldMk cId="767519772" sldId="268"/>
            <ac:spMk id="9829" creationId="{EDAEA4FB-341A-2301-B562-14093C7FB7C2}"/>
          </ac:spMkLst>
        </pc:spChg>
        <pc:spChg chg="mod">
          <ac:chgData name="One Skill" userId="8d49c830ac36a521" providerId="LiveId" clId="{EA354719-4A8A-47E8-A6A4-79A949610386}" dt="2024-04-18T13:40:59.976" v="3508" actId="27803"/>
          <ac:spMkLst>
            <pc:docMk/>
            <pc:sldMk cId="767519772" sldId="268"/>
            <ac:spMk id="9830" creationId="{65325D0F-2A58-77D5-6C1A-6A093E0A77C7}"/>
          </ac:spMkLst>
        </pc:spChg>
        <pc:spChg chg="mod">
          <ac:chgData name="One Skill" userId="8d49c830ac36a521" providerId="LiveId" clId="{EA354719-4A8A-47E8-A6A4-79A949610386}" dt="2024-04-18T13:40:59.976" v="3508" actId="27803"/>
          <ac:spMkLst>
            <pc:docMk/>
            <pc:sldMk cId="767519772" sldId="268"/>
            <ac:spMk id="9831" creationId="{1369AA61-F1C5-D92B-5706-6CA1CD484AD0}"/>
          </ac:spMkLst>
        </pc:spChg>
        <pc:spChg chg="mod">
          <ac:chgData name="One Skill" userId="8d49c830ac36a521" providerId="LiveId" clId="{EA354719-4A8A-47E8-A6A4-79A949610386}" dt="2024-04-18T13:40:59.976" v="3508" actId="27803"/>
          <ac:spMkLst>
            <pc:docMk/>
            <pc:sldMk cId="767519772" sldId="268"/>
            <ac:spMk id="9832" creationId="{1D23FF6D-0E80-8076-7656-20278E443F77}"/>
          </ac:spMkLst>
        </pc:spChg>
        <pc:spChg chg="mod">
          <ac:chgData name="One Skill" userId="8d49c830ac36a521" providerId="LiveId" clId="{EA354719-4A8A-47E8-A6A4-79A949610386}" dt="2024-04-18T13:40:59.976" v="3508" actId="27803"/>
          <ac:spMkLst>
            <pc:docMk/>
            <pc:sldMk cId="767519772" sldId="268"/>
            <ac:spMk id="9833" creationId="{8F22A74D-E1BD-2F20-68FB-E371D5142FB1}"/>
          </ac:spMkLst>
        </pc:spChg>
        <pc:spChg chg="mod">
          <ac:chgData name="One Skill" userId="8d49c830ac36a521" providerId="LiveId" clId="{EA354719-4A8A-47E8-A6A4-79A949610386}" dt="2024-04-18T13:40:59.976" v="3508" actId="27803"/>
          <ac:spMkLst>
            <pc:docMk/>
            <pc:sldMk cId="767519772" sldId="268"/>
            <ac:spMk id="9834" creationId="{85803A9E-E594-0712-FC9D-A99F1715C3EE}"/>
          </ac:spMkLst>
        </pc:spChg>
        <pc:spChg chg="mod">
          <ac:chgData name="One Skill" userId="8d49c830ac36a521" providerId="LiveId" clId="{EA354719-4A8A-47E8-A6A4-79A949610386}" dt="2024-04-18T13:40:59.976" v="3508" actId="27803"/>
          <ac:spMkLst>
            <pc:docMk/>
            <pc:sldMk cId="767519772" sldId="268"/>
            <ac:spMk id="9835" creationId="{DA6A8107-6523-90A4-01D4-5BFB578D4D7D}"/>
          </ac:spMkLst>
        </pc:spChg>
        <pc:spChg chg="mod">
          <ac:chgData name="One Skill" userId="8d49c830ac36a521" providerId="LiveId" clId="{EA354719-4A8A-47E8-A6A4-79A949610386}" dt="2024-04-18T13:40:59.976" v="3508" actId="27803"/>
          <ac:spMkLst>
            <pc:docMk/>
            <pc:sldMk cId="767519772" sldId="268"/>
            <ac:spMk id="9836" creationId="{2A8DFD42-11CB-D87B-2E4A-863ACD02FB70}"/>
          </ac:spMkLst>
        </pc:spChg>
        <pc:spChg chg="mod">
          <ac:chgData name="One Skill" userId="8d49c830ac36a521" providerId="LiveId" clId="{EA354719-4A8A-47E8-A6A4-79A949610386}" dt="2024-04-18T13:40:59.976" v="3508" actId="27803"/>
          <ac:spMkLst>
            <pc:docMk/>
            <pc:sldMk cId="767519772" sldId="268"/>
            <ac:spMk id="9837" creationId="{A33F1847-45BA-40A2-298C-7FBD74FDE007}"/>
          </ac:spMkLst>
        </pc:spChg>
        <pc:spChg chg="mod">
          <ac:chgData name="One Skill" userId="8d49c830ac36a521" providerId="LiveId" clId="{EA354719-4A8A-47E8-A6A4-79A949610386}" dt="2024-04-18T13:40:59.976" v="3508" actId="27803"/>
          <ac:spMkLst>
            <pc:docMk/>
            <pc:sldMk cId="767519772" sldId="268"/>
            <ac:spMk id="9838" creationId="{86AAC2ED-2312-20B2-2EA4-B05782E69EBF}"/>
          </ac:spMkLst>
        </pc:spChg>
        <pc:spChg chg="mod">
          <ac:chgData name="One Skill" userId="8d49c830ac36a521" providerId="LiveId" clId="{EA354719-4A8A-47E8-A6A4-79A949610386}" dt="2024-04-18T13:40:59.976" v="3508" actId="27803"/>
          <ac:spMkLst>
            <pc:docMk/>
            <pc:sldMk cId="767519772" sldId="268"/>
            <ac:spMk id="9839" creationId="{32A30687-6520-CFE5-FB93-F24BD8934DB7}"/>
          </ac:spMkLst>
        </pc:spChg>
        <pc:spChg chg="mod">
          <ac:chgData name="One Skill" userId="8d49c830ac36a521" providerId="LiveId" clId="{EA354719-4A8A-47E8-A6A4-79A949610386}" dt="2024-04-18T13:40:59.976" v="3508" actId="27803"/>
          <ac:spMkLst>
            <pc:docMk/>
            <pc:sldMk cId="767519772" sldId="268"/>
            <ac:spMk id="9840" creationId="{AE641216-9B7B-C594-48D3-EEC25ADD464A}"/>
          </ac:spMkLst>
        </pc:spChg>
        <pc:spChg chg="mod">
          <ac:chgData name="One Skill" userId="8d49c830ac36a521" providerId="LiveId" clId="{EA354719-4A8A-47E8-A6A4-79A949610386}" dt="2024-04-18T13:40:59.976" v="3508" actId="27803"/>
          <ac:spMkLst>
            <pc:docMk/>
            <pc:sldMk cId="767519772" sldId="268"/>
            <ac:spMk id="9841" creationId="{E86EC9E8-9075-7C69-8F2E-697F2A6B3B15}"/>
          </ac:spMkLst>
        </pc:spChg>
        <pc:spChg chg="mod">
          <ac:chgData name="One Skill" userId="8d49c830ac36a521" providerId="LiveId" clId="{EA354719-4A8A-47E8-A6A4-79A949610386}" dt="2024-04-18T13:40:59.976" v="3508" actId="27803"/>
          <ac:spMkLst>
            <pc:docMk/>
            <pc:sldMk cId="767519772" sldId="268"/>
            <ac:spMk id="9842" creationId="{7DB22CC8-82C4-B941-D811-E8180FBB856E}"/>
          </ac:spMkLst>
        </pc:spChg>
        <pc:spChg chg="mod">
          <ac:chgData name="One Skill" userId="8d49c830ac36a521" providerId="LiveId" clId="{EA354719-4A8A-47E8-A6A4-79A949610386}" dt="2024-04-18T13:40:59.976" v="3508" actId="27803"/>
          <ac:spMkLst>
            <pc:docMk/>
            <pc:sldMk cId="767519772" sldId="268"/>
            <ac:spMk id="9843" creationId="{9598CBD5-B731-DE90-1BB4-94DEAE1418E8}"/>
          </ac:spMkLst>
        </pc:spChg>
        <pc:spChg chg="mod">
          <ac:chgData name="One Skill" userId="8d49c830ac36a521" providerId="LiveId" clId="{EA354719-4A8A-47E8-A6A4-79A949610386}" dt="2024-04-18T13:40:59.976" v="3508" actId="27803"/>
          <ac:spMkLst>
            <pc:docMk/>
            <pc:sldMk cId="767519772" sldId="268"/>
            <ac:spMk id="9844" creationId="{53F17477-ADC7-5AFC-F13C-5CEA4E0EA005}"/>
          </ac:spMkLst>
        </pc:spChg>
        <pc:spChg chg="mod">
          <ac:chgData name="One Skill" userId="8d49c830ac36a521" providerId="LiveId" clId="{EA354719-4A8A-47E8-A6A4-79A949610386}" dt="2024-04-18T13:40:59.976" v="3508" actId="27803"/>
          <ac:spMkLst>
            <pc:docMk/>
            <pc:sldMk cId="767519772" sldId="268"/>
            <ac:spMk id="9845" creationId="{FA62F763-F89C-6DD0-315F-9D58B6EBE72F}"/>
          </ac:spMkLst>
        </pc:spChg>
        <pc:spChg chg="mod">
          <ac:chgData name="One Skill" userId="8d49c830ac36a521" providerId="LiveId" clId="{EA354719-4A8A-47E8-A6A4-79A949610386}" dt="2024-04-18T13:40:59.976" v="3508" actId="27803"/>
          <ac:spMkLst>
            <pc:docMk/>
            <pc:sldMk cId="767519772" sldId="268"/>
            <ac:spMk id="9846" creationId="{292CDD73-8E82-9433-903F-D1F5578E32B7}"/>
          </ac:spMkLst>
        </pc:spChg>
        <pc:spChg chg="mod">
          <ac:chgData name="One Skill" userId="8d49c830ac36a521" providerId="LiveId" clId="{EA354719-4A8A-47E8-A6A4-79A949610386}" dt="2024-04-18T13:40:59.976" v="3508" actId="27803"/>
          <ac:spMkLst>
            <pc:docMk/>
            <pc:sldMk cId="767519772" sldId="268"/>
            <ac:spMk id="9847" creationId="{5F65C80B-48B6-2802-2AC4-BA71E08258AA}"/>
          </ac:spMkLst>
        </pc:spChg>
        <pc:spChg chg="mod">
          <ac:chgData name="One Skill" userId="8d49c830ac36a521" providerId="LiveId" clId="{EA354719-4A8A-47E8-A6A4-79A949610386}" dt="2024-04-18T13:40:59.976" v="3508" actId="27803"/>
          <ac:spMkLst>
            <pc:docMk/>
            <pc:sldMk cId="767519772" sldId="268"/>
            <ac:spMk id="9848" creationId="{1221BCF3-7F43-D56D-5280-3CC715C0819B}"/>
          </ac:spMkLst>
        </pc:spChg>
        <pc:spChg chg="mod">
          <ac:chgData name="One Skill" userId="8d49c830ac36a521" providerId="LiveId" clId="{EA354719-4A8A-47E8-A6A4-79A949610386}" dt="2024-04-18T13:40:59.976" v="3508" actId="27803"/>
          <ac:spMkLst>
            <pc:docMk/>
            <pc:sldMk cId="767519772" sldId="268"/>
            <ac:spMk id="9849" creationId="{1FA67308-9153-05B4-D06F-9EFB45C6B1F9}"/>
          </ac:spMkLst>
        </pc:spChg>
        <pc:spChg chg="mod">
          <ac:chgData name="One Skill" userId="8d49c830ac36a521" providerId="LiveId" clId="{EA354719-4A8A-47E8-A6A4-79A949610386}" dt="2024-04-18T13:40:59.976" v="3508" actId="27803"/>
          <ac:spMkLst>
            <pc:docMk/>
            <pc:sldMk cId="767519772" sldId="268"/>
            <ac:spMk id="9850" creationId="{32AA77D5-9073-9A92-7413-21B12F89B145}"/>
          </ac:spMkLst>
        </pc:spChg>
        <pc:spChg chg="mod">
          <ac:chgData name="One Skill" userId="8d49c830ac36a521" providerId="LiveId" clId="{EA354719-4A8A-47E8-A6A4-79A949610386}" dt="2024-04-18T13:40:59.976" v="3508" actId="27803"/>
          <ac:spMkLst>
            <pc:docMk/>
            <pc:sldMk cId="767519772" sldId="268"/>
            <ac:spMk id="9851" creationId="{4F86E43C-025D-9A76-E9F0-F668D7AA9CE9}"/>
          </ac:spMkLst>
        </pc:spChg>
        <pc:spChg chg="mod">
          <ac:chgData name="One Skill" userId="8d49c830ac36a521" providerId="LiveId" clId="{EA354719-4A8A-47E8-A6A4-79A949610386}" dt="2024-04-18T13:40:59.976" v="3508" actId="27803"/>
          <ac:spMkLst>
            <pc:docMk/>
            <pc:sldMk cId="767519772" sldId="268"/>
            <ac:spMk id="9852" creationId="{B491D65D-B837-4B30-AD70-7A52D76CA4DF}"/>
          </ac:spMkLst>
        </pc:spChg>
        <pc:spChg chg="mod">
          <ac:chgData name="One Skill" userId="8d49c830ac36a521" providerId="LiveId" clId="{EA354719-4A8A-47E8-A6A4-79A949610386}" dt="2024-04-18T13:40:59.976" v="3508" actId="27803"/>
          <ac:spMkLst>
            <pc:docMk/>
            <pc:sldMk cId="767519772" sldId="268"/>
            <ac:spMk id="9853" creationId="{E419E642-C198-0EF4-6F40-1C4BD94E713A}"/>
          </ac:spMkLst>
        </pc:spChg>
        <pc:spChg chg="mod">
          <ac:chgData name="One Skill" userId="8d49c830ac36a521" providerId="LiveId" clId="{EA354719-4A8A-47E8-A6A4-79A949610386}" dt="2024-04-18T13:40:59.976" v="3508" actId="27803"/>
          <ac:spMkLst>
            <pc:docMk/>
            <pc:sldMk cId="767519772" sldId="268"/>
            <ac:spMk id="9854" creationId="{3B6BC3F8-ACCA-31F4-8811-D550AC7D1793}"/>
          </ac:spMkLst>
        </pc:spChg>
        <pc:spChg chg="mod">
          <ac:chgData name="One Skill" userId="8d49c830ac36a521" providerId="LiveId" clId="{EA354719-4A8A-47E8-A6A4-79A949610386}" dt="2024-04-18T13:40:59.976" v="3508" actId="27803"/>
          <ac:spMkLst>
            <pc:docMk/>
            <pc:sldMk cId="767519772" sldId="268"/>
            <ac:spMk id="9855" creationId="{7D3302B4-2587-5444-5818-D9033D19DC0C}"/>
          </ac:spMkLst>
        </pc:spChg>
        <pc:spChg chg="mod">
          <ac:chgData name="One Skill" userId="8d49c830ac36a521" providerId="LiveId" clId="{EA354719-4A8A-47E8-A6A4-79A949610386}" dt="2024-04-18T13:40:59.976" v="3508" actId="27803"/>
          <ac:spMkLst>
            <pc:docMk/>
            <pc:sldMk cId="767519772" sldId="268"/>
            <ac:spMk id="9856" creationId="{BB8EF00D-3554-26D3-578B-F1A2DA636E54}"/>
          </ac:spMkLst>
        </pc:spChg>
        <pc:spChg chg="mod">
          <ac:chgData name="One Skill" userId="8d49c830ac36a521" providerId="LiveId" clId="{EA354719-4A8A-47E8-A6A4-79A949610386}" dt="2024-04-18T13:40:59.976" v="3508" actId="27803"/>
          <ac:spMkLst>
            <pc:docMk/>
            <pc:sldMk cId="767519772" sldId="268"/>
            <ac:spMk id="9857" creationId="{01269443-5AA9-8559-1FBD-ABB144444875}"/>
          </ac:spMkLst>
        </pc:spChg>
        <pc:spChg chg="mod">
          <ac:chgData name="One Skill" userId="8d49c830ac36a521" providerId="LiveId" clId="{EA354719-4A8A-47E8-A6A4-79A949610386}" dt="2024-04-18T13:40:59.976" v="3508" actId="27803"/>
          <ac:spMkLst>
            <pc:docMk/>
            <pc:sldMk cId="767519772" sldId="268"/>
            <ac:spMk id="9858" creationId="{F97656F8-24AD-1679-CD10-0F355ED0133E}"/>
          </ac:spMkLst>
        </pc:spChg>
        <pc:spChg chg="mod">
          <ac:chgData name="One Skill" userId="8d49c830ac36a521" providerId="LiveId" clId="{EA354719-4A8A-47E8-A6A4-79A949610386}" dt="2024-04-18T13:40:59.976" v="3508" actId="27803"/>
          <ac:spMkLst>
            <pc:docMk/>
            <pc:sldMk cId="767519772" sldId="268"/>
            <ac:spMk id="9859" creationId="{09134268-7D7B-9BDE-2BD9-D2AE48568333}"/>
          </ac:spMkLst>
        </pc:spChg>
        <pc:spChg chg="mod">
          <ac:chgData name="One Skill" userId="8d49c830ac36a521" providerId="LiveId" clId="{EA354719-4A8A-47E8-A6A4-79A949610386}" dt="2024-04-18T13:40:59.976" v="3508" actId="27803"/>
          <ac:spMkLst>
            <pc:docMk/>
            <pc:sldMk cId="767519772" sldId="268"/>
            <ac:spMk id="9860" creationId="{16D63B6E-31CA-1B03-2F00-57056398EBF5}"/>
          </ac:spMkLst>
        </pc:spChg>
        <pc:spChg chg="mod">
          <ac:chgData name="One Skill" userId="8d49c830ac36a521" providerId="LiveId" clId="{EA354719-4A8A-47E8-A6A4-79A949610386}" dt="2024-04-18T13:40:59.976" v="3508" actId="27803"/>
          <ac:spMkLst>
            <pc:docMk/>
            <pc:sldMk cId="767519772" sldId="268"/>
            <ac:spMk id="9861" creationId="{C5B8B140-E07C-9117-C202-3194513C8E72}"/>
          </ac:spMkLst>
        </pc:spChg>
        <pc:spChg chg="mod">
          <ac:chgData name="One Skill" userId="8d49c830ac36a521" providerId="LiveId" clId="{EA354719-4A8A-47E8-A6A4-79A949610386}" dt="2024-04-18T13:40:59.976" v="3508" actId="27803"/>
          <ac:spMkLst>
            <pc:docMk/>
            <pc:sldMk cId="767519772" sldId="268"/>
            <ac:spMk id="9862" creationId="{B769C933-4DE9-4BE0-E68E-2F78C0CBBAFC}"/>
          </ac:spMkLst>
        </pc:spChg>
        <pc:spChg chg="mod">
          <ac:chgData name="One Skill" userId="8d49c830ac36a521" providerId="LiveId" clId="{EA354719-4A8A-47E8-A6A4-79A949610386}" dt="2024-04-18T13:40:59.976" v="3508" actId="27803"/>
          <ac:spMkLst>
            <pc:docMk/>
            <pc:sldMk cId="767519772" sldId="268"/>
            <ac:spMk id="9863" creationId="{C7D42ED6-4B7C-52AC-97DE-C088523CA191}"/>
          </ac:spMkLst>
        </pc:spChg>
        <pc:spChg chg="mod">
          <ac:chgData name="One Skill" userId="8d49c830ac36a521" providerId="LiveId" clId="{EA354719-4A8A-47E8-A6A4-79A949610386}" dt="2024-04-18T13:40:59.976" v="3508" actId="27803"/>
          <ac:spMkLst>
            <pc:docMk/>
            <pc:sldMk cId="767519772" sldId="268"/>
            <ac:spMk id="9864" creationId="{2B733ACA-8185-9A84-7086-2ADCCFB5B7F5}"/>
          </ac:spMkLst>
        </pc:spChg>
        <pc:spChg chg="mod">
          <ac:chgData name="One Skill" userId="8d49c830ac36a521" providerId="LiveId" clId="{EA354719-4A8A-47E8-A6A4-79A949610386}" dt="2024-04-18T13:40:59.976" v="3508" actId="27803"/>
          <ac:spMkLst>
            <pc:docMk/>
            <pc:sldMk cId="767519772" sldId="268"/>
            <ac:spMk id="9865" creationId="{0E29BFF0-4CD9-8D7E-E369-E837937C78B8}"/>
          </ac:spMkLst>
        </pc:spChg>
        <pc:spChg chg="mod">
          <ac:chgData name="One Skill" userId="8d49c830ac36a521" providerId="LiveId" clId="{EA354719-4A8A-47E8-A6A4-79A949610386}" dt="2024-04-18T13:40:59.976" v="3508" actId="27803"/>
          <ac:spMkLst>
            <pc:docMk/>
            <pc:sldMk cId="767519772" sldId="268"/>
            <ac:spMk id="9866" creationId="{366FCF12-12EE-D574-A32D-DC84635DCDF5}"/>
          </ac:spMkLst>
        </pc:spChg>
        <pc:spChg chg="mod">
          <ac:chgData name="One Skill" userId="8d49c830ac36a521" providerId="LiveId" clId="{EA354719-4A8A-47E8-A6A4-79A949610386}" dt="2024-04-18T13:40:59.976" v="3508" actId="27803"/>
          <ac:spMkLst>
            <pc:docMk/>
            <pc:sldMk cId="767519772" sldId="268"/>
            <ac:spMk id="9867" creationId="{31491C19-CDBD-58A7-2DFE-D9564A636313}"/>
          </ac:spMkLst>
        </pc:spChg>
        <pc:spChg chg="mod">
          <ac:chgData name="One Skill" userId="8d49c830ac36a521" providerId="LiveId" clId="{EA354719-4A8A-47E8-A6A4-79A949610386}" dt="2024-04-18T13:40:59.976" v="3508" actId="27803"/>
          <ac:spMkLst>
            <pc:docMk/>
            <pc:sldMk cId="767519772" sldId="268"/>
            <ac:spMk id="9868" creationId="{C61E217D-439F-D604-FBCC-F06FE87A2F50}"/>
          </ac:spMkLst>
        </pc:spChg>
        <pc:spChg chg="mod">
          <ac:chgData name="One Skill" userId="8d49c830ac36a521" providerId="LiveId" clId="{EA354719-4A8A-47E8-A6A4-79A949610386}" dt="2024-04-18T13:40:59.976" v="3508" actId="27803"/>
          <ac:spMkLst>
            <pc:docMk/>
            <pc:sldMk cId="767519772" sldId="268"/>
            <ac:spMk id="9869" creationId="{8DD9E29C-6BDD-0CD8-6EE0-9E500BE14B4E}"/>
          </ac:spMkLst>
        </pc:spChg>
        <pc:spChg chg="mod">
          <ac:chgData name="One Skill" userId="8d49c830ac36a521" providerId="LiveId" clId="{EA354719-4A8A-47E8-A6A4-79A949610386}" dt="2024-04-18T13:40:59.976" v="3508" actId="27803"/>
          <ac:spMkLst>
            <pc:docMk/>
            <pc:sldMk cId="767519772" sldId="268"/>
            <ac:spMk id="9870" creationId="{709134B6-B1E9-CBE8-A755-EBA30AD83FBF}"/>
          </ac:spMkLst>
        </pc:spChg>
        <pc:spChg chg="mod">
          <ac:chgData name="One Skill" userId="8d49c830ac36a521" providerId="LiveId" clId="{EA354719-4A8A-47E8-A6A4-79A949610386}" dt="2024-04-18T13:40:59.976" v="3508" actId="27803"/>
          <ac:spMkLst>
            <pc:docMk/>
            <pc:sldMk cId="767519772" sldId="268"/>
            <ac:spMk id="9871" creationId="{6BB59ECC-1D21-0D74-E816-5658A97FF9B7}"/>
          </ac:spMkLst>
        </pc:spChg>
        <pc:spChg chg="mod">
          <ac:chgData name="One Skill" userId="8d49c830ac36a521" providerId="LiveId" clId="{EA354719-4A8A-47E8-A6A4-79A949610386}" dt="2024-04-18T13:40:59.976" v="3508" actId="27803"/>
          <ac:spMkLst>
            <pc:docMk/>
            <pc:sldMk cId="767519772" sldId="268"/>
            <ac:spMk id="9872" creationId="{C0CD6D5F-FF53-AFBF-F538-C55D05ABAC94}"/>
          </ac:spMkLst>
        </pc:spChg>
        <pc:spChg chg="mod">
          <ac:chgData name="One Skill" userId="8d49c830ac36a521" providerId="LiveId" clId="{EA354719-4A8A-47E8-A6A4-79A949610386}" dt="2024-04-18T13:40:59.976" v="3508" actId="27803"/>
          <ac:spMkLst>
            <pc:docMk/>
            <pc:sldMk cId="767519772" sldId="268"/>
            <ac:spMk id="9873" creationId="{992B16C7-5AB2-2A07-604D-1BBF415C36BA}"/>
          </ac:spMkLst>
        </pc:spChg>
        <pc:spChg chg="mod">
          <ac:chgData name="One Skill" userId="8d49c830ac36a521" providerId="LiveId" clId="{EA354719-4A8A-47E8-A6A4-79A949610386}" dt="2024-04-18T13:40:59.976" v="3508" actId="27803"/>
          <ac:spMkLst>
            <pc:docMk/>
            <pc:sldMk cId="767519772" sldId="268"/>
            <ac:spMk id="9874" creationId="{4047843E-F6F7-4568-61BD-1C21FCC2ECD8}"/>
          </ac:spMkLst>
        </pc:spChg>
        <pc:spChg chg="mod">
          <ac:chgData name="One Skill" userId="8d49c830ac36a521" providerId="LiveId" clId="{EA354719-4A8A-47E8-A6A4-79A949610386}" dt="2024-04-18T13:40:59.976" v="3508" actId="27803"/>
          <ac:spMkLst>
            <pc:docMk/>
            <pc:sldMk cId="767519772" sldId="268"/>
            <ac:spMk id="9875" creationId="{72D4827B-2FC3-7F2F-70D5-66B6561DCDF5}"/>
          </ac:spMkLst>
        </pc:spChg>
        <pc:spChg chg="mod">
          <ac:chgData name="One Skill" userId="8d49c830ac36a521" providerId="LiveId" clId="{EA354719-4A8A-47E8-A6A4-79A949610386}" dt="2024-04-18T13:40:59.976" v="3508" actId="27803"/>
          <ac:spMkLst>
            <pc:docMk/>
            <pc:sldMk cId="767519772" sldId="268"/>
            <ac:spMk id="9876" creationId="{63E6C088-B593-5C3D-1459-E16971FED4FF}"/>
          </ac:spMkLst>
        </pc:spChg>
        <pc:spChg chg="mod">
          <ac:chgData name="One Skill" userId="8d49c830ac36a521" providerId="LiveId" clId="{EA354719-4A8A-47E8-A6A4-79A949610386}" dt="2024-04-18T13:40:59.976" v="3508" actId="27803"/>
          <ac:spMkLst>
            <pc:docMk/>
            <pc:sldMk cId="767519772" sldId="268"/>
            <ac:spMk id="9877" creationId="{3A557DF7-1CAC-B01F-DB3E-2BFC1D4E95E0}"/>
          </ac:spMkLst>
        </pc:spChg>
        <pc:spChg chg="mod">
          <ac:chgData name="One Skill" userId="8d49c830ac36a521" providerId="LiveId" clId="{EA354719-4A8A-47E8-A6A4-79A949610386}" dt="2024-04-18T13:40:59.976" v="3508" actId="27803"/>
          <ac:spMkLst>
            <pc:docMk/>
            <pc:sldMk cId="767519772" sldId="268"/>
            <ac:spMk id="9878" creationId="{EE77297E-1961-640A-342F-065FF58860F3}"/>
          </ac:spMkLst>
        </pc:spChg>
        <pc:spChg chg="mod">
          <ac:chgData name="One Skill" userId="8d49c830ac36a521" providerId="LiveId" clId="{EA354719-4A8A-47E8-A6A4-79A949610386}" dt="2024-04-18T13:40:59.976" v="3508" actId="27803"/>
          <ac:spMkLst>
            <pc:docMk/>
            <pc:sldMk cId="767519772" sldId="268"/>
            <ac:spMk id="9879" creationId="{BD494BD8-1D66-3810-80CF-27C486ABB4D1}"/>
          </ac:spMkLst>
        </pc:spChg>
        <pc:spChg chg="mod">
          <ac:chgData name="One Skill" userId="8d49c830ac36a521" providerId="LiveId" clId="{EA354719-4A8A-47E8-A6A4-79A949610386}" dt="2024-04-18T13:40:59.976" v="3508" actId="27803"/>
          <ac:spMkLst>
            <pc:docMk/>
            <pc:sldMk cId="767519772" sldId="268"/>
            <ac:spMk id="9880" creationId="{132FA03C-D7DF-5A6B-7AAC-FF734C64387D}"/>
          </ac:spMkLst>
        </pc:spChg>
        <pc:spChg chg="mod">
          <ac:chgData name="One Skill" userId="8d49c830ac36a521" providerId="LiveId" clId="{EA354719-4A8A-47E8-A6A4-79A949610386}" dt="2024-04-18T13:40:59.976" v="3508" actId="27803"/>
          <ac:spMkLst>
            <pc:docMk/>
            <pc:sldMk cId="767519772" sldId="268"/>
            <ac:spMk id="9881" creationId="{153CF5B2-3328-C71D-ABDF-90578AB05DC2}"/>
          </ac:spMkLst>
        </pc:spChg>
        <pc:spChg chg="mod">
          <ac:chgData name="One Skill" userId="8d49c830ac36a521" providerId="LiveId" clId="{EA354719-4A8A-47E8-A6A4-79A949610386}" dt="2024-04-18T13:40:59.976" v="3508" actId="27803"/>
          <ac:spMkLst>
            <pc:docMk/>
            <pc:sldMk cId="767519772" sldId="268"/>
            <ac:spMk id="9882" creationId="{D08C45B3-DD2C-E42F-5F69-EF43886F0BE1}"/>
          </ac:spMkLst>
        </pc:spChg>
        <pc:spChg chg="mod">
          <ac:chgData name="One Skill" userId="8d49c830ac36a521" providerId="LiveId" clId="{EA354719-4A8A-47E8-A6A4-79A949610386}" dt="2024-04-18T13:40:59.976" v="3508" actId="27803"/>
          <ac:spMkLst>
            <pc:docMk/>
            <pc:sldMk cId="767519772" sldId="268"/>
            <ac:spMk id="9883" creationId="{BDC6D082-C069-38F3-B0B2-0EEA1BED07B4}"/>
          </ac:spMkLst>
        </pc:spChg>
        <pc:spChg chg="mod">
          <ac:chgData name="One Skill" userId="8d49c830ac36a521" providerId="LiveId" clId="{EA354719-4A8A-47E8-A6A4-79A949610386}" dt="2024-04-18T13:40:59.976" v="3508" actId="27803"/>
          <ac:spMkLst>
            <pc:docMk/>
            <pc:sldMk cId="767519772" sldId="268"/>
            <ac:spMk id="9884" creationId="{AC870430-38CD-E31F-1F4F-58269AC87512}"/>
          </ac:spMkLst>
        </pc:spChg>
        <pc:spChg chg="mod">
          <ac:chgData name="One Skill" userId="8d49c830ac36a521" providerId="LiveId" clId="{EA354719-4A8A-47E8-A6A4-79A949610386}" dt="2024-04-18T13:40:59.976" v="3508" actId="27803"/>
          <ac:spMkLst>
            <pc:docMk/>
            <pc:sldMk cId="767519772" sldId="268"/>
            <ac:spMk id="9885" creationId="{FFF72BFD-2E59-D7B2-F5EE-E85FC43A992B}"/>
          </ac:spMkLst>
        </pc:spChg>
        <pc:spChg chg="mod">
          <ac:chgData name="One Skill" userId="8d49c830ac36a521" providerId="LiveId" clId="{EA354719-4A8A-47E8-A6A4-79A949610386}" dt="2024-04-18T13:40:59.976" v="3508" actId="27803"/>
          <ac:spMkLst>
            <pc:docMk/>
            <pc:sldMk cId="767519772" sldId="268"/>
            <ac:spMk id="9886" creationId="{BA204404-7BF6-C299-0E75-AC376BEC3AA1}"/>
          </ac:spMkLst>
        </pc:spChg>
        <pc:spChg chg="mod">
          <ac:chgData name="One Skill" userId="8d49c830ac36a521" providerId="LiveId" clId="{EA354719-4A8A-47E8-A6A4-79A949610386}" dt="2024-04-18T13:40:59.976" v="3508" actId="27803"/>
          <ac:spMkLst>
            <pc:docMk/>
            <pc:sldMk cId="767519772" sldId="268"/>
            <ac:spMk id="9887" creationId="{7DE1556A-9F96-6431-BC8D-1A633BE658EB}"/>
          </ac:spMkLst>
        </pc:spChg>
        <pc:spChg chg="mod">
          <ac:chgData name="One Skill" userId="8d49c830ac36a521" providerId="LiveId" clId="{EA354719-4A8A-47E8-A6A4-79A949610386}" dt="2024-04-18T13:40:59.976" v="3508" actId="27803"/>
          <ac:spMkLst>
            <pc:docMk/>
            <pc:sldMk cId="767519772" sldId="268"/>
            <ac:spMk id="9888" creationId="{9CE14C25-5B40-67F9-06D3-BE4F07FFF5D7}"/>
          </ac:spMkLst>
        </pc:spChg>
        <pc:spChg chg="mod">
          <ac:chgData name="One Skill" userId="8d49c830ac36a521" providerId="LiveId" clId="{EA354719-4A8A-47E8-A6A4-79A949610386}" dt="2024-04-18T13:40:59.976" v="3508" actId="27803"/>
          <ac:spMkLst>
            <pc:docMk/>
            <pc:sldMk cId="767519772" sldId="268"/>
            <ac:spMk id="9889" creationId="{C31D0CEF-D0C5-8655-DF7F-97327DB26799}"/>
          </ac:spMkLst>
        </pc:spChg>
        <pc:spChg chg="mod">
          <ac:chgData name="One Skill" userId="8d49c830ac36a521" providerId="LiveId" clId="{EA354719-4A8A-47E8-A6A4-79A949610386}" dt="2024-04-18T13:40:59.976" v="3508" actId="27803"/>
          <ac:spMkLst>
            <pc:docMk/>
            <pc:sldMk cId="767519772" sldId="268"/>
            <ac:spMk id="9890" creationId="{E599C27C-1CED-46A0-81EF-B3615FAA6F50}"/>
          </ac:spMkLst>
        </pc:spChg>
        <pc:spChg chg="mod">
          <ac:chgData name="One Skill" userId="8d49c830ac36a521" providerId="LiveId" clId="{EA354719-4A8A-47E8-A6A4-79A949610386}" dt="2024-04-18T13:40:59.976" v="3508" actId="27803"/>
          <ac:spMkLst>
            <pc:docMk/>
            <pc:sldMk cId="767519772" sldId="268"/>
            <ac:spMk id="9891" creationId="{A637A3A5-6A21-8A62-16F2-9D4382481AC0}"/>
          </ac:spMkLst>
        </pc:spChg>
        <pc:spChg chg="mod">
          <ac:chgData name="One Skill" userId="8d49c830ac36a521" providerId="LiveId" clId="{EA354719-4A8A-47E8-A6A4-79A949610386}" dt="2024-04-18T13:40:59.976" v="3508" actId="27803"/>
          <ac:spMkLst>
            <pc:docMk/>
            <pc:sldMk cId="767519772" sldId="268"/>
            <ac:spMk id="9892" creationId="{4B777C28-A4B2-54A8-98DD-6887C57518E3}"/>
          </ac:spMkLst>
        </pc:spChg>
        <pc:spChg chg="mod">
          <ac:chgData name="One Skill" userId="8d49c830ac36a521" providerId="LiveId" clId="{EA354719-4A8A-47E8-A6A4-79A949610386}" dt="2024-04-18T13:40:59.976" v="3508" actId="27803"/>
          <ac:spMkLst>
            <pc:docMk/>
            <pc:sldMk cId="767519772" sldId="268"/>
            <ac:spMk id="9893" creationId="{8F022404-A856-741C-863F-FE8EFBE1A820}"/>
          </ac:spMkLst>
        </pc:spChg>
        <pc:spChg chg="mod">
          <ac:chgData name="One Skill" userId="8d49c830ac36a521" providerId="LiveId" clId="{EA354719-4A8A-47E8-A6A4-79A949610386}" dt="2024-04-18T13:40:59.976" v="3508" actId="27803"/>
          <ac:spMkLst>
            <pc:docMk/>
            <pc:sldMk cId="767519772" sldId="268"/>
            <ac:spMk id="9894" creationId="{B49F53FC-E3F2-D704-8664-ADBA6BCEA77F}"/>
          </ac:spMkLst>
        </pc:spChg>
        <pc:spChg chg="mod">
          <ac:chgData name="One Skill" userId="8d49c830ac36a521" providerId="LiveId" clId="{EA354719-4A8A-47E8-A6A4-79A949610386}" dt="2024-04-18T13:40:59.976" v="3508" actId="27803"/>
          <ac:spMkLst>
            <pc:docMk/>
            <pc:sldMk cId="767519772" sldId="268"/>
            <ac:spMk id="9895" creationId="{26D33FDA-F6F7-98AA-65BB-CEA757CC1693}"/>
          </ac:spMkLst>
        </pc:spChg>
        <pc:spChg chg="mod">
          <ac:chgData name="One Skill" userId="8d49c830ac36a521" providerId="LiveId" clId="{EA354719-4A8A-47E8-A6A4-79A949610386}" dt="2024-04-18T13:40:59.976" v="3508" actId="27803"/>
          <ac:spMkLst>
            <pc:docMk/>
            <pc:sldMk cId="767519772" sldId="268"/>
            <ac:spMk id="9896" creationId="{BBE29D5D-22E3-DD39-466E-5ED0143FA794}"/>
          </ac:spMkLst>
        </pc:spChg>
        <pc:spChg chg="mod">
          <ac:chgData name="One Skill" userId="8d49c830ac36a521" providerId="LiveId" clId="{EA354719-4A8A-47E8-A6A4-79A949610386}" dt="2024-04-18T13:40:59.976" v="3508" actId="27803"/>
          <ac:spMkLst>
            <pc:docMk/>
            <pc:sldMk cId="767519772" sldId="268"/>
            <ac:spMk id="9897" creationId="{D1E678C2-DC84-B27B-BB40-B5D9B55742A2}"/>
          </ac:spMkLst>
        </pc:spChg>
        <pc:spChg chg="mod">
          <ac:chgData name="One Skill" userId="8d49c830ac36a521" providerId="LiveId" clId="{EA354719-4A8A-47E8-A6A4-79A949610386}" dt="2024-04-18T13:40:59.976" v="3508" actId="27803"/>
          <ac:spMkLst>
            <pc:docMk/>
            <pc:sldMk cId="767519772" sldId="268"/>
            <ac:spMk id="9898" creationId="{77586EB1-5C63-6726-E56A-2E70C291BCA7}"/>
          </ac:spMkLst>
        </pc:spChg>
        <pc:spChg chg="mod">
          <ac:chgData name="One Skill" userId="8d49c830ac36a521" providerId="LiveId" clId="{EA354719-4A8A-47E8-A6A4-79A949610386}" dt="2024-04-18T13:40:59.976" v="3508" actId="27803"/>
          <ac:spMkLst>
            <pc:docMk/>
            <pc:sldMk cId="767519772" sldId="268"/>
            <ac:spMk id="9899" creationId="{C0E98248-D8E2-4FE3-F314-E29AE0953FE5}"/>
          </ac:spMkLst>
        </pc:spChg>
        <pc:spChg chg="mod">
          <ac:chgData name="One Skill" userId="8d49c830ac36a521" providerId="LiveId" clId="{EA354719-4A8A-47E8-A6A4-79A949610386}" dt="2024-04-18T13:40:59.976" v="3508" actId="27803"/>
          <ac:spMkLst>
            <pc:docMk/>
            <pc:sldMk cId="767519772" sldId="268"/>
            <ac:spMk id="9900" creationId="{D49B384B-C50E-4FA0-6BBA-7B502C84C44C}"/>
          </ac:spMkLst>
        </pc:spChg>
        <pc:spChg chg="mod">
          <ac:chgData name="One Skill" userId="8d49c830ac36a521" providerId="LiveId" clId="{EA354719-4A8A-47E8-A6A4-79A949610386}" dt="2024-04-18T13:40:59.976" v="3508" actId="27803"/>
          <ac:spMkLst>
            <pc:docMk/>
            <pc:sldMk cId="767519772" sldId="268"/>
            <ac:spMk id="9901" creationId="{6247E1E8-BB76-278D-E991-56C216AC0002}"/>
          </ac:spMkLst>
        </pc:spChg>
        <pc:spChg chg="mod">
          <ac:chgData name="One Skill" userId="8d49c830ac36a521" providerId="LiveId" clId="{EA354719-4A8A-47E8-A6A4-79A949610386}" dt="2024-04-18T13:40:59.976" v="3508" actId="27803"/>
          <ac:spMkLst>
            <pc:docMk/>
            <pc:sldMk cId="767519772" sldId="268"/>
            <ac:spMk id="9902" creationId="{97CD62AB-41B2-F2E4-E57D-6126470DC0E4}"/>
          </ac:spMkLst>
        </pc:spChg>
        <pc:spChg chg="mod">
          <ac:chgData name="One Skill" userId="8d49c830ac36a521" providerId="LiveId" clId="{EA354719-4A8A-47E8-A6A4-79A949610386}" dt="2024-04-18T13:40:59.976" v="3508" actId="27803"/>
          <ac:spMkLst>
            <pc:docMk/>
            <pc:sldMk cId="767519772" sldId="268"/>
            <ac:spMk id="9903" creationId="{DC47E23B-5B77-7DCF-CEEC-CB4FBBB7C5E7}"/>
          </ac:spMkLst>
        </pc:spChg>
        <pc:spChg chg="mod">
          <ac:chgData name="One Skill" userId="8d49c830ac36a521" providerId="LiveId" clId="{EA354719-4A8A-47E8-A6A4-79A949610386}" dt="2024-04-18T13:40:59.976" v="3508" actId="27803"/>
          <ac:spMkLst>
            <pc:docMk/>
            <pc:sldMk cId="767519772" sldId="268"/>
            <ac:spMk id="9904" creationId="{2C9FB14C-376C-0AC0-A8D0-5D1DF1D7EF50}"/>
          </ac:spMkLst>
        </pc:spChg>
        <pc:spChg chg="mod">
          <ac:chgData name="One Skill" userId="8d49c830ac36a521" providerId="LiveId" clId="{EA354719-4A8A-47E8-A6A4-79A949610386}" dt="2024-04-18T13:40:59.976" v="3508" actId="27803"/>
          <ac:spMkLst>
            <pc:docMk/>
            <pc:sldMk cId="767519772" sldId="268"/>
            <ac:spMk id="9905" creationId="{B8E04CC5-6844-D7C7-69B9-5244E1EF88F0}"/>
          </ac:spMkLst>
        </pc:spChg>
        <pc:spChg chg="mod">
          <ac:chgData name="One Skill" userId="8d49c830ac36a521" providerId="LiveId" clId="{EA354719-4A8A-47E8-A6A4-79A949610386}" dt="2024-04-18T13:40:59.976" v="3508" actId="27803"/>
          <ac:spMkLst>
            <pc:docMk/>
            <pc:sldMk cId="767519772" sldId="268"/>
            <ac:spMk id="9906" creationId="{AAFFB45A-E996-8FDA-DE74-A8A5A4426118}"/>
          </ac:spMkLst>
        </pc:spChg>
        <pc:spChg chg="mod">
          <ac:chgData name="One Skill" userId="8d49c830ac36a521" providerId="LiveId" clId="{EA354719-4A8A-47E8-A6A4-79A949610386}" dt="2024-04-18T13:40:59.976" v="3508" actId="27803"/>
          <ac:spMkLst>
            <pc:docMk/>
            <pc:sldMk cId="767519772" sldId="268"/>
            <ac:spMk id="9907" creationId="{49400B28-CDDC-436E-E30B-2111FE2C1C80}"/>
          </ac:spMkLst>
        </pc:spChg>
        <pc:spChg chg="mod">
          <ac:chgData name="One Skill" userId="8d49c830ac36a521" providerId="LiveId" clId="{EA354719-4A8A-47E8-A6A4-79A949610386}" dt="2024-04-18T13:40:59.976" v="3508" actId="27803"/>
          <ac:spMkLst>
            <pc:docMk/>
            <pc:sldMk cId="767519772" sldId="268"/>
            <ac:spMk id="9908" creationId="{FCA630BE-540C-071B-FD98-CC031CC04400}"/>
          </ac:spMkLst>
        </pc:spChg>
        <pc:spChg chg="mod">
          <ac:chgData name="One Skill" userId="8d49c830ac36a521" providerId="LiveId" clId="{EA354719-4A8A-47E8-A6A4-79A949610386}" dt="2024-04-18T13:40:59.976" v="3508" actId="27803"/>
          <ac:spMkLst>
            <pc:docMk/>
            <pc:sldMk cId="767519772" sldId="268"/>
            <ac:spMk id="9909" creationId="{5E454CF7-03FF-9E1D-F097-A4F2D518AC35}"/>
          </ac:spMkLst>
        </pc:spChg>
        <pc:spChg chg="mod">
          <ac:chgData name="One Skill" userId="8d49c830ac36a521" providerId="LiveId" clId="{EA354719-4A8A-47E8-A6A4-79A949610386}" dt="2024-04-18T13:40:59.976" v="3508" actId="27803"/>
          <ac:spMkLst>
            <pc:docMk/>
            <pc:sldMk cId="767519772" sldId="268"/>
            <ac:spMk id="9910" creationId="{5775CDD8-322D-D4B5-431F-7EB555DD365B}"/>
          </ac:spMkLst>
        </pc:spChg>
        <pc:spChg chg="mod">
          <ac:chgData name="One Skill" userId="8d49c830ac36a521" providerId="LiveId" clId="{EA354719-4A8A-47E8-A6A4-79A949610386}" dt="2024-04-18T13:40:59.976" v="3508" actId="27803"/>
          <ac:spMkLst>
            <pc:docMk/>
            <pc:sldMk cId="767519772" sldId="268"/>
            <ac:spMk id="9911" creationId="{2FFFF6B4-9FD1-9DEC-9743-0FDA22EA9A8F}"/>
          </ac:spMkLst>
        </pc:spChg>
        <pc:spChg chg="mod">
          <ac:chgData name="One Skill" userId="8d49c830ac36a521" providerId="LiveId" clId="{EA354719-4A8A-47E8-A6A4-79A949610386}" dt="2024-04-18T13:40:59.976" v="3508" actId="27803"/>
          <ac:spMkLst>
            <pc:docMk/>
            <pc:sldMk cId="767519772" sldId="268"/>
            <ac:spMk id="9912" creationId="{526B7994-AD24-D773-4619-8993AB08132F}"/>
          </ac:spMkLst>
        </pc:spChg>
        <pc:spChg chg="mod">
          <ac:chgData name="One Skill" userId="8d49c830ac36a521" providerId="LiveId" clId="{EA354719-4A8A-47E8-A6A4-79A949610386}" dt="2024-04-18T13:40:59.976" v="3508" actId="27803"/>
          <ac:spMkLst>
            <pc:docMk/>
            <pc:sldMk cId="767519772" sldId="268"/>
            <ac:spMk id="9913" creationId="{AF51B512-1F90-C4C7-6BC7-32EEDEEF37BD}"/>
          </ac:spMkLst>
        </pc:spChg>
        <pc:spChg chg="mod">
          <ac:chgData name="One Skill" userId="8d49c830ac36a521" providerId="LiveId" clId="{EA354719-4A8A-47E8-A6A4-79A949610386}" dt="2024-04-18T13:40:59.976" v="3508" actId="27803"/>
          <ac:spMkLst>
            <pc:docMk/>
            <pc:sldMk cId="767519772" sldId="268"/>
            <ac:spMk id="9914" creationId="{9C37E7BD-C68A-37EA-5689-041BA61FD9EE}"/>
          </ac:spMkLst>
        </pc:spChg>
        <pc:spChg chg="mod">
          <ac:chgData name="One Skill" userId="8d49c830ac36a521" providerId="LiveId" clId="{EA354719-4A8A-47E8-A6A4-79A949610386}" dt="2024-04-18T13:40:59.976" v="3508" actId="27803"/>
          <ac:spMkLst>
            <pc:docMk/>
            <pc:sldMk cId="767519772" sldId="268"/>
            <ac:spMk id="9915" creationId="{01E01B0D-3462-80FC-86A1-7B81A0725D27}"/>
          </ac:spMkLst>
        </pc:spChg>
        <pc:spChg chg="mod">
          <ac:chgData name="One Skill" userId="8d49c830ac36a521" providerId="LiveId" clId="{EA354719-4A8A-47E8-A6A4-79A949610386}" dt="2024-04-18T13:40:59.976" v="3508" actId="27803"/>
          <ac:spMkLst>
            <pc:docMk/>
            <pc:sldMk cId="767519772" sldId="268"/>
            <ac:spMk id="9916" creationId="{6A9AA111-2929-A2DA-D926-6904A72177D9}"/>
          </ac:spMkLst>
        </pc:spChg>
        <pc:spChg chg="mod">
          <ac:chgData name="One Skill" userId="8d49c830ac36a521" providerId="LiveId" clId="{EA354719-4A8A-47E8-A6A4-79A949610386}" dt="2024-04-18T13:40:59.976" v="3508" actId="27803"/>
          <ac:spMkLst>
            <pc:docMk/>
            <pc:sldMk cId="767519772" sldId="268"/>
            <ac:spMk id="9917" creationId="{B55B536A-9BF6-3524-DD67-F8F1BAF3BB56}"/>
          </ac:spMkLst>
        </pc:spChg>
        <pc:spChg chg="mod">
          <ac:chgData name="One Skill" userId="8d49c830ac36a521" providerId="LiveId" clId="{EA354719-4A8A-47E8-A6A4-79A949610386}" dt="2024-04-18T13:40:59.976" v="3508" actId="27803"/>
          <ac:spMkLst>
            <pc:docMk/>
            <pc:sldMk cId="767519772" sldId="268"/>
            <ac:spMk id="9918" creationId="{C1344455-4839-37A7-762F-4E7F306F10EB}"/>
          </ac:spMkLst>
        </pc:spChg>
        <pc:spChg chg="mod">
          <ac:chgData name="One Skill" userId="8d49c830ac36a521" providerId="LiveId" clId="{EA354719-4A8A-47E8-A6A4-79A949610386}" dt="2024-04-18T13:40:59.976" v="3508" actId="27803"/>
          <ac:spMkLst>
            <pc:docMk/>
            <pc:sldMk cId="767519772" sldId="268"/>
            <ac:spMk id="9919" creationId="{35D2CA3E-3C84-84B0-C42D-36A0B4A5BC24}"/>
          </ac:spMkLst>
        </pc:spChg>
        <pc:spChg chg="mod">
          <ac:chgData name="One Skill" userId="8d49c830ac36a521" providerId="LiveId" clId="{EA354719-4A8A-47E8-A6A4-79A949610386}" dt="2024-04-18T13:40:59.976" v="3508" actId="27803"/>
          <ac:spMkLst>
            <pc:docMk/>
            <pc:sldMk cId="767519772" sldId="268"/>
            <ac:spMk id="9920" creationId="{065ED369-6315-8A65-7D45-91751DA625BD}"/>
          </ac:spMkLst>
        </pc:spChg>
        <pc:spChg chg="mod">
          <ac:chgData name="One Skill" userId="8d49c830ac36a521" providerId="LiveId" clId="{EA354719-4A8A-47E8-A6A4-79A949610386}" dt="2024-04-18T13:40:59.976" v="3508" actId="27803"/>
          <ac:spMkLst>
            <pc:docMk/>
            <pc:sldMk cId="767519772" sldId="268"/>
            <ac:spMk id="9921" creationId="{C70570B8-7163-C584-522D-11E796872F02}"/>
          </ac:spMkLst>
        </pc:spChg>
        <pc:spChg chg="mod">
          <ac:chgData name="One Skill" userId="8d49c830ac36a521" providerId="LiveId" clId="{EA354719-4A8A-47E8-A6A4-79A949610386}" dt="2024-04-18T13:40:59.976" v="3508" actId="27803"/>
          <ac:spMkLst>
            <pc:docMk/>
            <pc:sldMk cId="767519772" sldId="268"/>
            <ac:spMk id="9922" creationId="{372651C3-ACD9-4DFA-6EA5-40F4A020C4EA}"/>
          </ac:spMkLst>
        </pc:spChg>
        <pc:spChg chg="mod">
          <ac:chgData name="One Skill" userId="8d49c830ac36a521" providerId="LiveId" clId="{EA354719-4A8A-47E8-A6A4-79A949610386}" dt="2024-04-18T13:40:59.976" v="3508" actId="27803"/>
          <ac:spMkLst>
            <pc:docMk/>
            <pc:sldMk cId="767519772" sldId="268"/>
            <ac:spMk id="9923" creationId="{DBA9771B-AB03-4347-2E29-7A77B70F137F}"/>
          </ac:spMkLst>
        </pc:spChg>
        <pc:spChg chg="mod">
          <ac:chgData name="One Skill" userId="8d49c830ac36a521" providerId="LiveId" clId="{EA354719-4A8A-47E8-A6A4-79A949610386}" dt="2024-04-18T13:40:59.976" v="3508" actId="27803"/>
          <ac:spMkLst>
            <pc:docMk/>
            <pc:sldMk cId="767519772" sldId="268"/>
            <ac:spMk id="9924" creationId="{E7AB72BB-B904-95CE-B73A-7B55F263C058}"/>
          </ac:spMkLst>
        </pc:spChg>
        <pc:spChg chg="mod">
          <ac:chgData name="One Skill" userId="8d49c830ac36a521" providerId="LiveId" clId="{EA354719-4A8A-47E8-A6A4-79A949610386}" dt="2024-04-18T13:40:59.976" v="3508" actId="27803"/>
          <ac:spMkLst>
            <pc:docMk/>
            <pc:sldMk cId="767519772" sldId="268"/>
            <ac:spMk id="9925" creationId="{F7810361-2932-6E77-C2C8-BD7F9235715F}"/>
          </ac:spMkLst>
        </pc:spChg>
        <pc:spChg chg="mod">
          <ac:chgData name="One Skill" userId="8d49c830ac36a521" providerId="LiveId" clId="{EA354719-4A8A-47E8-A6A4-79A949610386}" dt="2024-04-18T13:40:59.976" v="3508" actId="27803"/>
          <ac:spMkLst>
            <pc:docMk/>
            <pc:sldMk cId="767519772" sldId="268"/>
            <ac:spMk id="9926" creationId="{092C075C-BF59-55D6-2492-9548CEE898AE}"/>
          </ac:spMkLst>
        </pc:spChg>
        <pc:spChg chg="mod">
          <ac:chgData name="One Skill" userId="8d49c830ac36a521" providerId="LiveId" clId="{EA354719-4A8A-47E8-A6A4-79A949610386}" dt="2024-04-18T13:40:59.976" v="3508" actId="27803"/>
          <ac:spMkLst>
            <pc:docMk/>
            <pc:sldMk cId="767519772" sldId="268"/>
            <ac:spMk id="9927" creationId="{FAD5CDCA-FB06-DC41-E4F9-EDA18BA60CF9}"/>
          </ac:spMkLst>
        </pc:spChg>
        <pc:spChg chg="mod">
          <ac:chgData name="One Skill" userId="8d49c830ac36a521" providerId="LiveId" clId="{EA354719-4A8A-47E8-A6A4-79A949610386}" dt="2024-04-18T13:40:59.976" v="3508" actId="27803"/>
          <ac:spMkLst>
            <pc:docMk/>
            <pc:sldMk cId="767519772" sldId="268"/>
            <ac:spMk id="9928" creationId="{6C232045-AC35-22DE-9F56-6573FD741504}"/>
          </ac:spMkLst>
        </pc:spChg>
        <pc:spChg chg="mod">
          <ac:chgData name="One Skill" userId="8d49c830ac36a521" providerId="LiveId" clId="{EA354719-4A8A-47E8-A6A4-79A949610386}" dt="2024-04-18T13:40:59.976" v="3508" actId="27803"/>
          <ac:spMkLst>
            <pc:docMk/>
            <pc:sldMk cId="767519772" sldId="268"/>
            <ac:spMk id="9929" creationId="{E7917DEF-7A81-ACD3-9BD7-5BF00AA22478}"/>
          </ac:spMkLst>
        </pc:spChg>
        <pc:spChg chg="mod">
          <ac:chgData name="One Skill" userId="8d49c830ac36a521" providerId="LiveId" clId="{EA354719-4A8A-47E8-A6A4-79A949610386}" dt="2024-04-18T13:40:59.976" v="3508" actId="27803"/>
          <ac:spMkLst>
            <pc:docMk/>
            <pc:sldMk cId="767519772" sldId="268"/>
            <ac:spMk id="9930" creationId="{B850D35C-3D1C-03E3-6503-FC992512E263}"/>
          </ac:spMkLst>
        </pc:spChg>
        <pc:spChg chg="mod">
          <ac:chgData name="One Skill" userId="8d49c830ac36a521" providerId="LiveId" clId="{EA354719-4A8A-47E8-A6A4-79A949610386}" dt="2024-04-18T13:40:59.976" v="3508" actId="27803"/>
          <ac:spMkLst>
            <pc:docMk/>
            <pc:sldMk cId="767519772" sldId="268"/>
            <ac:spMk id="9931" creationId="{534ADA41-CEF8-9AAE-4683-E4AE51FB9A8C}"/>
          </ac:spMkLst>
        </pc:spChg>
        <pc:spChg chg="mod">
          <ac:chgData name="One Skill" userId="8d49c830ac36a521" providerId="LiveId" clId="{EA354719-4A8A-47E8-A6A4-79A949610386}" dt="2024-04-18T13:40:59.976" v="3508" actId="27803"/>
          <ac:spMkLst>
            <pc:docMk/>
            <pc:sldMk cId="767519772" sldId="268"/>
            <ac:spMk id="9932" creationId="{BF742091-2408-424F-1C69-01C4E5EABE7C}"/>
          </ac:spMkLst>
        </pc:spChg>
        <pc:spChg chg="mod">
          <ac:chgData name="One Skill" userId="8d49c830ac36a521" providerId="LiveId" clId="{EA354719-4A8A-47E8-A6A4-79A949610386}" dt="2024-04-18T13:40:59.976" v="3508" actId="27803"/>
          <ac:spMkLst>
            <pc:docMk/>
            <pc:sldMk cId="767519772" sldId="268"/>
            <ac:spMk id="9933" creationId="{39D20896-75FD-7906-6FA3-8329B5DA792E}"/>
          </ac:spMkLst>
        </pc:spChg>
        <pc:spChg chg="mod">
          <ac:chgData name="One Skill" userId="8d49c830ac36a521" providerId="LiveId" clId="{EA354719-4A8A-47E8-A6A4-79A949610386}" dt="2024-04-18T13:40:59.976" v="3508" actId="27803"/>
          <ac:spMkLst>
            <pc:docMk/>
            <pc:sldMk cId="767519772" sldId="268"/>
            <ac:spMk id="9934" creationId="{5F8AAFA5-9F4C-876A-2BE0-3BA93BA47AE8}"/>
          </ac:spMkLst>
        </pc:spChg>
        <pc:spChg chg="mod">
          <ac:chgData name="One Skill" userId="8d49c830ac36a521" providerId="LiveId" clId="{EA354719-4A8A-47E8-A6A4-79A949610386}" dt="2024-04-18T13:40:59.976" v="3508" actId="27803"/>
          <ac:spMkLst>
            <pc:docMk/>
            <pc:sldMk cId="767519772" sldId="268"/>
            <ac:spMk id="9935" creationId="{4C55ED04-C605-9C9B-464A-090FA6AE0333}"/>
          </ac:spMkLst>
        </pc:spChg>
        <pc:spChg chg="mod">
          <ac:chgData name="One Skill" userId="8d49c830ac36a521" providerId="LiveId" clId="{EA354719-4A8A-47E8-A6A4-79A949610386}" dt="2024-04-18T13:40:59.976" v="3508" actId="27803"/>
          <ac:spMkLst>
            <pc:docMk/>
            <pc:sldMk cId="767519772" sldId="268"/>
            <ac:spMk id="9936" creationId="{3C9032C6-C0C3-28A6-3BB3-8B6C45C4D9DF}"/>
          </ac:spMkLst>
        </pc:spChg>
        <pc:spChg chg="mod">
          <ac:chgData name="One Skill" userId="8d49c830ac36a521" providerId="LiveId" clId="{EA354719-4A8A-47E8-A6A4-79A949610386}" dt="2024-04-18T13:40:59.976" v="3508" actId="27803"/>
          <ac:spMkLst>
            <pc:docMk/>
            <pc:sldMk cId="767519772" sldId="268"/>
            <ac:spMk id="9937" creationId="{68804AA1-FA23-D665-B5AA-630F3ED24723}"/>
          </ac:spMkLst>
        </pc:spChg>
        <pc:spChg chg="mod">
          <ac:chgData name="One Skill" userId="8d49c830ac36a521" providerId="LiveId" clId="{EA354719-4A8A-47E8-A6A4-79A949610386}" dt="2024-04-18T13:40:59.976" v="3508" actId="27803"/>
          <ac:spMkLst>
            <pc:docMk/>
            <pc:sldMk cId="767519772" sldId="268"/>
            <ac:spMk id="9938" creationId="{55BC7325-41BE-1CD4-BCDB-3F57A37240E8}"/>
          </ac:spMkLst>
        </pc:spChg>
        <pc:spChg chg="mod">
          <ac:chgData name="One Skill" userId="8d49c830ac36a521" providerId="LiveId" clId="{EA354719-4A8A-47E8-A6A4-79A949610386}" dt="2024-04-18T13:40:59.976" v="3508" actId="27803"/>
          <ac:spMkLst>
            <pc:docMk/>
            <pc:sldMk cId="767519772" sldId="268"/>
            <ac:spMk id="9939" creationId="{A7C5C0FB-2979-FD29-074C-DF9C9858CA8F}"/>
          </ac:spMkLst>
        </pc:spChg>
        <pc:spChg chg="mod">
          <ac:chgData name="One Skill" userId="8d49c830ac36a521" providerId="LiveId" clId="{EA354719-4A8A-47E8-A6A4-79A949610386}" dt="2024-04-18T13:40:59.976" v="3508" actId="27803"/>
          <ac:spMkLst>
            <pc:docMk/>
            <pc:sldMk cId="767519772" sldId="268"/>
            <ac:spMk id="9940" creationId="{EE64EE64-FFB3-09CD-4A6B-9C0B392044DB}"/>
          </ac:spMkLst>
        </pc:spChg>
        <pc:spChg chg="mod">
          <ac:chgData name="One Skill" userId="8d49c830ac36a521" providerId="LiveId" clId="{EA354719-4A8A-47E8-A6A4-79A949610386}" dt="2024-04-18T13:40:59.976" v="3508" actId="27803"/>
          <ac:spMkLst>
            <pc:docMk/>
            <pc:sldMk cId="767519772" sldId="268"/>
            <ac:spMk id="9941" creationId="{6B2DA3C5-31C5-C89E-80BC-0CF452869F70}"/>
          </ac:spMkLst>
        </pc:spChg>
        <pc:spChg chg="mod">
          <ac:chgData name="One Skill" userId="8d49c830ac36a521" providerId="LiveId" clId="{EA354719-4A8A-47E8-A6A4-79A949610386}" dt="2024-04-18T13:40:59.976" v="3508" actId="27803"/>
          <ac:spMkLst>
            <pc:docMk/>
            <pc:sldMk cId="767519772" sldId="268"/>
            <ac:spMk id="9942" creationId="{58096D30-9007-3017-1E72-0B03302B15D5}"/>
          </ac:spMkLst>
        </pc:spChg>
        <pc:spChg chg="mod">
          <ac:chgData name="One Skill" userId="8d49c830ac36a521" providerId="LiveId" clId="{EA354719-4A8A-47E8-A6A4-79A949610386}" dt="2024-04-18T13:40:59.976" v="3508" actId="27803"/>
          <ac:spMkLst>
            <pc:docMk/>
            <pc:sldMk cId="767519772" sldId="268"/>
            <ac:spMk id="9943" creationId="{2E8F0E07-BD35-475E-3E68-B786DAD3D017}"/>
          </ac:spMkLst>
        </pc:spChg>
        <pc:spChg chg="mod">
          <ac:chgData name="One Skill" userId="8d49c830ac36a521" providerId="LiveId" clId="{EA354719-4A8A-47E8-A6A4-79A949610386}" dt="2024-04-18T13:40:59.976" v="3508" actId="27803"/>
          <ac:spMkLst>
            <pc:docMk/>
            <pc:sldMk cId="767519772" sldId="268"/>
            <ac:spMk id="9944" creationId="{746AC81B-EBAE-1A21-485E-AF26BF0081C4}"/>
          </ac:spMkLst>
        </pc:spChg>
        <pc:spChg chg="mod">
          <ac:chgData name="One Skill" userId="8d49c830ac36a521" providerId="LiveId" clId="{EA354719-4A8A-47E8-A6A4-79A949610386}" dt="2024-04-18T13:40:59.976" v="3508" actId="27803"/>
          <ac:spMkLst>
            <pc:docMk/>
            <pc:sldMk cId="767519772" sldId="268"/>
            <ac:spMk id="9945" creationId="{2023C857-5452-F16D-6E72-2A11DB530B0B}"/>
          </ac:spMkLst>
        </pc:spChg>
        <pc:spChg chg="mod">
          <ac:chgData name="One Skill" userId="8d49c830ac36a521" providerId="LiveId" clId="{EA354719-4A8A-47E8-A6A4-79A949610386}" dt="2024-04-18T13:40:59.976" v="3508" actId="27803"/>
          <ac:spMkLst>
            <pc:docMk/>
            <pc:sldMk cId="767519772" sldId="268"/>
            <ac:spMk id="9946" creationId="{83606755-DCAF-7138-32FF-4E48C7AAF990}"/>
          </ac:spMkLst>
        </pc:spChg>
        <pc:spChg chg="mod">
          <ac:chgData name="One Skill" userId="8d49c830ac36a521" providerId="LiveId" clId="{EA354719-4A8A-47E8-A6A4-79A949610386}" dt="2024-04-18T13:40:59.976" v="3508" actId="27803"/>
          <ac:spMkLst>
            <pc:docMk/>
            <pc:sldMk cId="767519772" sldId="268"/>
            <ac:spMk id="9947" creationId="{60911B9F-A15B-E9E1-FEA7-02C8F4CE5DA8}"/>
          </ac:spMkLst>
        </pc:spChg>
        <pc:spChg chg="mod">
          <ac:chgData name="One Skill" userId="8d49c830ac36a521" providerId="LiveId" clId="{EA354719-4A8A-47E8-A6A4-79A949610386}" dt="2024-04-18T13:40:59.976" v="3508" actId="27803"/>
          <ac:spMkLst>
            <pc:docMk/>
            <pc:sldMk cId="767519772" sldId="268"/>
            <ac:spMk id="9948" creationId="{EC6D2576-39FB-0EB4-0A7F-800756D3B5BF}"/>
          </ac:spMkLst>
        </pc:spChg>
        <pc:spChg chg="mod">
          <ac:chgData name="One Skill" userId="8d49c830ac36a521" providerId="LiveId" clId="{EA354719-4A8A-47E8-A6A4-79A949610386}" dt="2024-04-18T13:40:59.976" v="3508" actId="27803"/>
          <ac:spMkLst>
            <pc:docMk/>
            <pc:sldMk cId="767519772" sldId="268"/>
            <ac:spMk id="9949" creationId="{5926DD83-E33D-856C-07DD-E980A974CD0B}"/>
          </ac:spMkLst>
        </pc:spChg>
        <pc:spChg chg="mod">
          <ac:chgData name="One Skill" userId="8d49c830ac36a521" providerId="LiveId" clId="{EA354719-4A8A-47E8-A6A4-79A949610386}" dt="2024-04-18T13:40:59.976" v="3508" actId="27803"/>
          <ac:spMkLst>
            <pc:docMk/>
            <pc:sldMk cId="767519772" sldId="268"/>
            <ac:spMk id="9950" creationId="{1823659F-6605-7A2E-595C-913172F93FF0}"/>
          </ac:spMkLst>
        </pc:spChg>
        <pc:spChg chg="mod">
          <ac:chgData name="One Skill" userId="8d49c830ac36a521" providerId="LiveId" clId="{EA354719-4A8A-47E8-A6A4-79A949610386}" dt="2024-04-18T13:40:59.976" v="3508" actId="27803"/>
          <ac:spMkLst>
            <pc:docMk/>
            <pc:sldMk cId="767519772" sldId="268"/>
            <ac:spMk id="9951" creationId="{66BFB2E1-6783-71D7-7A6D-7D6DEADA894D}"/>
          </ac:spMkLst>
        </pc:spChg>
        <pc:spChg chg="mod">
          <ac:chgData name="One Skill" userId="8d49c830ac36a521" providerId="LiveId" clId="{EA354719-4A8A-47E8-A6A4-79A949610386}" dt="2024-04-18T13:40:59.976" v="3508" actId="27803"/>
          <ac:spMkLst>
            <pc:docMk/>
            <pc:sldMk cId="767519772" sldId="268"/>
            <ac:spMk id="9952" creationId="{07FC8AC4-2FD7-0AA0-ECFF-7BE0FB16C5EA}"/>
          </ac:spMkLst>
        </pc:spChg>
        <pc:spChg chg="mod">
          <ac:chgData name="One Skill" userId="8d49c830ac36a521" providerId="LiveId" clId="{EA354719-4A8A-47E8-A6A4-79A949610386}" dt="2024-04-18T13:40:59.976" v="3508" actId="27803"/>
          <ac:spMkLst>
            <pc:docMk/>
            <pc:sldMk cId="767519772" sldId="268"/>
            <ac:spMk id="9953" creationId="{2A437A84-9D2D-51CC-B74C-4E76AE4ED8C3}"/>
          </ac:spMkLst>
        </pc:spChg>
        <pc:spChg chg="mod">
          <ac:chgData name="One Skill" userId="8d49c830ac36a521" providerId="LiveId" clId="{EA354719-4A8A-47E8-A6A4-79A949610386}" dt="2024-04-18T13:40:59.976" v="3508" actId="27803"/>
          <ac:spMkLst>
            <pc:docMk/>
            <pc:sldMk cId="767519772" sldId="268"/>
            <ac:spMk id="9954" creationId="{B80652FD-B9CC-87FF-B7AB-4436B3FD7A82}"/>
          </ac:spMkLst>
        </pc:spChg>
        <pc:spChg chg="mod">
          <ac:chgData name="One Skill" userId="8d49c830ac36a521" providerId="LiveId" clId="{EA354719-4A8A-47E8-A6A4-79A949610386}" dt="2024-04-18T13:40:59.976" v="3508" actId="27803"/>
          <ac:spMkLst>
            <pc:docMk/>
            <pc:sldMk cId="767519772" sldId="268"/>
            <ac:spMk id="9955" creationId="{BBE2B619-4489-4F86-57C5-9D99A298900F}"/>
          </ac:spMkLst>
        </pc:spChg>
        <pc:spChg chg="mod">
          <ac:chgData name="One Skill" userId="8d49c830ac36a521" providerId="LiveId" clId="{EA354719-4A8A-47E8-A6A4-79A949610386}" dt="2024-04-18T13:40:59.976" v="3508" actId="27803"/>
          <ac:spMkLst>
            <pc:docMk/>
            <pc:sldMk cId="767519772" sldId="268"/>
            <ac:spMk id="9956" creationId="{92DF0BD6-A45A-2CFF-CE3C-6D106A447297}"/>
          </ac:spMkLst>
        </pc:spChg>
        <pc:spChg chg="mod">
          <ac:chgData name="One Skill" userId="8d49c830ac36a521" providerId="LiveId" clId="{EA354719-4A8A-47E8-A6A4-79A949610386}" dt="2024-04-18T13:40:59.976" v="3508" actId="27803"/>
          <ac:spMkLst>
            <pc:docMk/>
            <pc:sldMk cId="767519772" sldId="268"/>
            <ac:spMk id="9957" creationId="{D6A2BAD5-2094-AE57-3382-22F8CEF339A4}"/>
          </ac:spMkLst>
        </pc:spChg>
        <pc:spChg chg="mod">
          <ac:chgData name="One Skill" userId="8d49c830ac36a521" providerId="LiveId" clId="{EA354719-4A8A-47E8-A6A4-79A949610386}" dt="2024-04-18T13:40:59.976" v="3508" actId="27803"/>
          <ac:spMkLst>
            <pc:docMk/>
            <pc:sldMk cId="767519772" sldId="268"/>
            <ac:spMk id="9958" creationId="{AE0C8C2E-A1F1-E957-B7DD-7B901B1DD09D}"/>
          </ac:spMkLst>
        </pc:spChg>
        <pc:spChg chg="mod">
          <ac:chgData name="One Skill" userId="8d49c830ac36a521" providerId="LiveId" clId="{EA354719-4A8A-47E8-A6A4-79A949610386}" dt="2024-04-18T13:40:59.976" v="3508" actId="27803"/>
          <ac:spMkLst>
            <pc:docMk/>
            <pc:sldMk cId="767519772" sldId="268"/>
            <ac:spMk id="9959" creationId="{A5FACCF2-0A06-8EBA-079A-18D6C8E124E0}"/>
          </ac:spMkLst>
        </pc:spChg>
        <pc:spChg chg="mod">
          <ac:chgData name="One Skill" userId="8d49c830ac36a521" providerId="LiveId" clId="{EA354719-4A8A-47E8-A6A4-79A949610386}" dt="2024-04-18T13:40:59.976" v="3508" actId="27803"/>
          <ac:spMkLst>
            <pc:docMk/>
            <pc:sldMk cId="767519772" sldId="268"/>
            <ac:spMk id="9960" creationId="{FA116256-9C32-A977-D9C2-292A202E7610}"/>
          </ac:spMkLst>
        </pc:spChg>
        <pc:spChg chg="mod">
          <ac:chgData name="One Skill" userId="8d49c830ac36a521" providerId="LiveId" clId="{EA354719-4A8A-47E8-A6A4-79A949610386}" dt="2024-04-18T13:40:59.976" v="3508" actId="27803"/>
          <ac:spMkLst>
            <pc:docMk/>
            <pc:sldMk cId="767519772" sldId="268"/>
            <ac:spMk id="9961" creationId="{5081D994-D57A-0421-29E6-5AFD99F110E4}"/>
          </ac:spMkLst>
        </pc:spChg>
        <pc:spChg chg="mod">
          <ac:chgData name="One Skill" userId="8d49c830ac36a521" providerId="LiveId" clId="{EA354719-4A8A-47E8-A6A4-79A949610386}" dt="2024-04-18T13:40:59.976" v="3508" actId="27803"/>
          <ac:spMkLst>
            <pc:docMk/>
            <pc:sldMk cId="767519772" sldId="268"/>
            <ac:spMk id="9962" creationId="{EBB34202-353B-62B3-9AEF-4CFE7BF32337}"/>
          </ac:spMkLst>
        </pc:spChg>
        <pc:spChg chg="mod">
          <ac:chgData name="One Skill" userId="8d49c830ac36a521" providerId="LiveId" clId="{EA354719-4A8A-47E8-A6A4-79A949610386}" dt="2024-04-18T13:40:59.976" v="3508" actId="27803"/>
          <ac:spMkLst>
            <pc:docMk/>
            <pc:sldMk cId="767519772" sldId="268"/>
            <ac:spMk id="9963" creationId="{306E5CD9-FCFD-DB53-E226-F532EA0A6E14}"/>
          </ac:spMkLst>
        </pc:spChg>
        <pc:spChg chg="mod">
          <ac:chgData name="One Skill" userId="8d49c830ac36a521" providerId="LiveId" clId="{EA354719-4A8A-47E8-A6A4-79A949610386}" dt="2024-04-18T13:40:59.976" v="3508" actId="27803"/>
          <ac:spMkLst>
            <pc:docMk/>
            <pc:sldMk cId="767519772" sldId="268"/>
            <ac:spMk id="9964" creationId="{793A4952-0D56-C2EB-0F1E-97F4A0F82EDB}"/>
          </ac:spMkLst>
        </pc:spChg>
        <pc:spChg chg="mod">
          <ac:chgData name="One Skill" userId="8d49c830ac36a521" providerId="LiveId" clId="{EA354719-4A8A-47E8-A6A4-79A949610386}" dt="2024-04-18T13:40:59.976" v="3508" actId="27803"/>
          <ac:spMkLst>
            <pc:docMk/>
            <pc:sldMk cId="767519772" sldId="268"/>
            <ac:spMk id="9965" creationId="{6DAB180A-AFAB-9099-C9B7-286FA95EDFF8}"/>
          </ac:spMkLst>
        </pc:spChg>
        <pc:spChg chg="mod">
          <ac:chgData name="One Skill" userId="8d49c830ac36a521" providerId="LiveId" clId="{EA354719-4A8A-47E8-A6A4-79A949610386}" dt="2024-04-18T13:40:59.976" v="3508" actId="27803"/>
          <ac:spMkLst>
            <pc:docMk/>
            <pc:sldMk cId="767519772" sldId="268"/>
            <ac:spMk id="9966" creationId="{24ECF4F0-1F24-7603-6802-0FBF4EDB25E6}"/>
          </ac:spMkLst>
        </pc:spChg>
        <pc:spChg chg="mod">
          <ac:chgData name="One Skill" userId="8d49c830ac36a521" providerId="LiveId" clId="{EA354719-4A8A-47E8-A6A4-79A949610386}" dt="2024-04-18T13:40:59.976" v="3508" actId="27803"/>
          <ac:spMkLst>
            <pc:docMk/>
            <pc:sldMk cId="767519772" sldId="268"/>
            <ac:spMk id="9967" creationId="{60AA5B08-B8DC-C6A5-8F3C-C644B3624099}"/>
          </ac:spMkLst>
        </pc:spChg>
        <pc:spChg chg="mod">
          <ac:chgData name="One Skill" userId="8d49c830ac36a521" providerId="LiveId" clId="{EA354719-4A8A-47E8-A6A4-79A949610386}" dt="2024-04-18T13:40:59.976" v="3508" actId="27803"/>
          <ac:spMkLst>
            <pc:docMk/>
            <pc:sldMk cId="767519772" sldId="268"/>
            <ac:spMk id="9968" creationId="{59261A92-4A8B-758C-019A-C07DE062ECB3}"/>
          </ac:spMkLst>
        </pc:spChg>
        <pc:spChg chg="mod">
          <ac:chgData name="One Skill" userId="8d49c830ac36a521" providerId="LiveId" clId="{EA354719-4A8A-47E8-A6A4-79A949610386}" dt="2024-04-18T13:40:59.976" v="3508" actId="27803"/>
          <ac:spMkLst>
            <pc:docMk/>
            <pc:sldMk cId="767519772" sldId="268"/>
            <ac:spMk id="9969" creationId="{1EBDBC29-40B7-7A4F-803F-EF25663D4F3A}"/>
          </ac:spMkLst>
        </pc:spChg>
        <pc:spChg chg="mod">
          <ac:chgData name="One Skill" userId="8d49c830ac36a521" providerId="LiveId" clId="{EA354719-4A8A-47E8-A6A4-79A949610386}" dt="2024-04-18T13:40:59.976" v="3508" actId="27803"/>
          <ac:spMkLst>
            <pc:docMk/>
            <pc:sldMk cId="767519772" sldId="268"/>
            <ac:spMk id="9970" creationId="{1258DA40-A64A-4352-70A1-F4A9054AFAB5}"/>
          </ac:spMkLst>
        </pc:spChg>
        <pc:spChg chg="mod">
          <ac:chgData name="One Skill" userId="8d49c830ac36a521" providerId="LiveId" clId="{EA354719-4A8A-47E8-A6A4-79A949610386}" dt="2024-04-18T13:40:59.976" v="3508" actId="27803"/>
          <ac:spMkLst>
            <pc:docMk/>
            <pc:sldMk cId="767519772" sldId="268"/>
            <ac:spMk id="9971" creationId="{2E0981AF-FC28-273A-8485-EAA9B74AB5EC}"/>
          </ac:spMkLst>
        </pc:spChg>
        <pc:spChg chg="mod">
          <ac:chgData name="One Skill" userId="8d49c830ac36a521" providerId="LiveId" clId="{EA354719-4A8A-47E8-A6A4-79A949610386}" dt="2024-04-18T13:40:59.976" v="3508" actId="27803"/>
          <ac:spMkLst>
            <pc:docMk/>
            <pc:sldMk cId="767519772" sldId="268"/>
            <ac:spMk id="9972" creationId="{AB73BA3A-D55F-BACD-5223-147BBD789F64}"/>
          </ac:spMkLst>
        </pc:spChg>
        <pc:spChg chg="mod">
          <ac:chgData name="One Skill" userId="8d49c830ac36a521" providerId="LiveId" clId="{EA354719-4A8A-47E8-A6A4-79A949610386}" dt="2024-04-18T13:40:59.976" v="3508" actId="27803"/>
          <ac:spMkLst>
            <pc:docMk/>
            <pc:sldMk cId="767519772" sldId="268"/>
            <ac:spMk id="9973" creationId="{0E5550FA-754D-E2F4-2CD1-848461CD669B}"/>
          </ac:spMkLst>
        </pc:spChg>
        <pc:spChg chg="mod">
          <ac:chgData name="One Skill" userId="8d49c830ac36a521" providerId="LiveId" clId="{EA354719-4A8A-47E8-A6A4-79A949610386}" dt="2024-04-18T13:40:59.976" v="3508" actId="27803"/>
          <ac:spMkLst>
            <pc:docMk/>
            <pc:sldMk cId="767519772" sldId="268"/>
            <ac:spMk id="9974" creationId="{B1400393-46A7-C0DB-6250-17D79E94A12E}"/>
          </ac:spMkLst>
        </pc:spChg>
        <pc:spChg chg="mod">
          <ac:chgData name="One Skill" userId="8d49c830ac36a521" providerId="LiveId" clId="{EA354719-4A8A-47E8-A6A4-79A949610386}" dt="2024-04-18T13:40:59.976" v="3508" actId="27803"/>
          <ac:spMkLst>
            <pc:docMk/>
            <pc:sldMk cId="767519772" sldId="268"/>
            <ac:spMk id="9975" creationId="{038EC6E0-AF04-DA5D-E5AE-F69C505F89B9}"/>
          </ac:spMkLst>
        </pc:spChg>
        <pc:spChg chg="mod">
          <ac:chgData name="One Skill" userId="8d49c830ac36a521" providerId="LiveId" clId="{EA354719-4A8A-47E8-A6A4-79A949610386}" dt="2024-04-18T13:40:59.976" v="3508" actId="27803"/>
          <ac:spMkLst>
            <pc:docMk/>
            <pc:sldMk cId="767519772" sldId="268"/>
            <ac:spMk id="9976" creationId="{613AFD50-5DE8-D02B-2DF0-F301B6DC6DC9}"/>
          </ac:spMkLst>
        </pc:spChg>
        <pc:spChg chg="mod">
          <ac:chgData name="One Skill" userId="8d49c830ac36a521" providerId="LiveId" clId="{EA354719-4A8A-47E8-A6A4-79A949610386}" dt="2024-04-18T13:40:59.976" v="3508" actId="27803"/>
          <ac:spMkLst>
            <pc:docMk/>
            <pc:sldMk cId="767519772" sldId="268"/>
            <ac:spMk id="9977" creationId="{795FE298-3347-38CB-71C3-51FB0B145605}"/>
          </ac:spMkLst>
        </pc:spChg>
        <pc:spChg chg="mod">
          <ac:chgData name="One Skill" userId="8d49c830ac36a521" providerId="LiveId" clId="{EA354719-4A8A-47E8-A6A4-79A949610386}" dt="2024-04-18T13:40:59.976" v="3508" actId="27803"/>
          <ac:spMkLst>
            <pc:docMk/>
            <pc:sldMk cId="767519772" sldId="268"/>
            <ac:spMk id="9978" creationId="{9BD4D2EC-001C-0D5E-E86E-9528F32FDBBC}"/>
          </ac:spMkLst>
        </pc:spChg>
        <pc:spChg chg="mod">
          <ac:chgData name="One Skill" userId="8d49c830ac36a521" providerId="LiveId" clId="{EA354719-4A8A-47E8-A6A4-79A949610386}" dt="2024-04-18T13:40:59.976" v="3508" actId="27803"/>
          <ac:spMkLst>
            <pc:docMk/>
            <pc:sldMk cId="767519772" sldId="268"/>
            <ac:spMk id="9979" creationId="{2710FEDF-C4F7-6376-D24E-D916C7F61254}"/>
          </ac:spMkLst>
        </pc:spChg>
        <pc:spChg chg="mod">
          <ac:chgData name="One Skill" userId="8d49c830ac36a521" providerId="LiveId" clId="{EA354719-4A8A-47E8-A6A4-79A949610386}" dt="2024-04-18T13:40:59.976" v="3508" actId="27803"/>
          <ac:spMkLst>
            <pc:docMk/>
            <pc:sldMk cId="767519772" sldId="268"/>
            <ac:spMk id="9980" creationId="{163041A9-091A-1085-E87D-9544435DDE7C}"/>
          </ac:spMkLst>
        </pc:spChg>
        <pc:spChg chg="mod">
          <ac:chgData name="One Skill" userId="8d49c830ac36a521" providerId="LiveId" clId="{EA354719-4A8A-47E8-A6A4-79A949610386}" dt="2024-04-18T13:40:59.976" v="3508" actId="27803"/>
          <ac:spMkLst>
            <pc:docMk/>
            <pc:sldMk cId="767519772" sldId="268"/>
            <ac:spMk id="9981" creationId="{3D9E728E-09E4-E6E6-7B35-7446461E882E}"/>
          </ac:spMkLst>
        </pc:spChg>
        <pc:spChg chg="mod">
          <ac:chgData name="One Skill" userId="8d49c830ac36a521" providerId="LiveId" clId="{EA354719-4A8A-47E8-A6A4-79A949610386}" dt="2024-04-18T13:40:59.976" v="3508" actId="27803"/>
          <ac:spMkLst>
            <pc:docMk/>
            <pc:sldMk cId="767519772" sldId="268"/>
            <ac:spMk id="9982" creationId="{FDE84634-2FE5-4D66-59AE-7B218EF216E7}"/>
          </ac:spMkLst>
        </pc:spChg>
        <pc:spChg chg="mod">
          <ac:chgData name="One Skill" userId="8d49c830ac36a521" providerId="LiveId" clId="{EA354719-4A8A-47E8-A6A4-79A949610386}" dt="2024-04-18T13:40:59.976" v="3508" actId="27803"/>
          <ac:spMkLst>
            <pc:docMk/>
            <pc:sldMk cId="767519772" sldId="268"/>
            <ac:spMk id="9983" creationId="{16A3EA07-DC78-DAC3-004D-9535E3EE9F06}"/>
          </ac:spMkLst>
        </pc:spChg>
        <pc:spChg chg="mod">
          <ac:chgData name="One Skill" userId="8d49c830ac36a521" providerId="LiveId" clId="{EA354719-4A8A-47E8-A6A4-79A949610386}" dt="2024-04-18T13:40:59.976" v="3508" actId="27803"/>
          <ac:spMkLst>
            <pc:docMk/>
            <pc:sldMk cId="767519772" sldId="268"/>
            <ac:spMk id="9984" creationId="{8F3DF626-338B-F8E3-1C6E-AB76392D7E2C}"/>
          </ac:spMkLst>
        </pc:spChg>
        <pc:spChg chg="mod">
          <ac:chgData name="One Skill" userId="8d49c830ac36a521" providerId="LiveId" clId="{EA354719-4A8A-47E8-A6A4-79A949610386}" dt="2024-04-18T13:40:59.976" v="3508" actId="27803"/>
          <ac:spMkLst>
            <pc:docMk/>
            <pc:sldMk cId="767519772" sldId="268"/>
            <ac:spMk id="9985" creationId="{1B465D31-D679-C0C3-E9EF-A942518E4CA6}"/>
          </ac:spMkLst>
        </pc:spChg>
        <pc:spChg chg="mod">
          <ac:chgData name="One Skill" userId="8d49c830ac36a521" providerId="LiveId" clId="{EA354719-4A8A-47E8-A6A4-79A949610386}" dt="2024-04-18T13:40:59.976" v="3508" actId="27803"/>
          <ac:spMkLst>
            <pc:docMk/>
            <pc:sldMk cId="767519772" sldId="268"/>
            <ac:spMk id="9986" creationId="{E57A20F6-863F-1763-5304-5B4DA8D856AF}"/>
          </ac:spMkLst>
        </pc:spChg>
        <pc:spChg chg="mod">
          <ac:chgData name="One Skill" userId="8d49c830ac36a521" providerId="LiveId" clId="{EA354719-4A8A-47E8-A6A4-79A949610386}" dt="2024-04-18T13:40:59.976" v="3508" actId="27803"/>
          <ac:spMkLst>
            <pc:docMk/>
            <pc:sldMk cId="767519772" sldId="268"/>
            <ac:spMk id="9987" creationId="{163C25A7-BCE5-E3C3-DB62-B8DA90B22808}"/>
          </ac:spMkLst>
        </pc:spChg>
        <pc:spChg chg="mod">
          <ac:chgData name="One Skill" userId="8d49c830ac36a521" providerId="LiveId" clId="{EA354719-4A8A-47E8-A6A4-79A949610386}" dt="2024-04-18T13:40:59.976" v="3508" actId="27803"/>
          <ac:spMkLst>
            <pc:docMk/>
            <pc:sldMk cId="767519772" sldId="268"/>
            <ac:spMk id="9988" creationId="{6EC66346-8A68-AD2E-2826-1170739F9DA0}"/>
          </ac:spMkLst>
        </pc:spChg>
        <pc:spChg chg="mod">
          <ac:chgData name="One Skill" userId="8d49c830ac36a521" providerId="LiveId" clId="{EA354719-4A8A-47E8-A6A4-79A949610386}" dt="2024-04-18T13:40:59.976" v="3508" actId="27803"/>
          <ac:spMkLst>
            <pc:docMk/>
            <pc:sldMk cId="767519772" sldId="268"/>
            <ac:spMk id="9989" creationId="{3CAD6033-B2A9-8072-067A-18BC40807EE5}"/>
          </ac:spMkLst>
        </pc:spChg>
        <pc:spChg chg="mod">
          <ac:chgData name="One Skill" userId="8d49c830ac36a521" providerId="LiveId" clId="{EA354719-4A8A-47E8-A6A4-79A949610386}" dt="2024-04-18T13:40:59.976" v="3508" actId="27803"/>
          <ac:spMkLst>
            <pc:docMk/>
            <pc:sldMk cId="767519772" sldId="268"/>
            <ac:spMk id="9990" creationId="{B19F1121-D441-ED24-40CB-30E72650E79D}"/>
          </ac:spMkLst>
        </pc:spChg>
        <pc:spChg chg="mod">
          <ac:chgData name="One Skill" userId="8d49c830ac36a521" providerId="LiveId" clId="{EA354719-4A8A-47E8-A6A4-79A949610386}" dt="2024-04-18T13:40:59.976" v="3508" actId="27803"/>
          <ac:spMkLst>
            <pc:docMk/>
            <pc:sldMk cId="767519772" sldId="268"/>
            <ac:spMk id="9991" creationId="{819CE4D5-9BE3-B3EE-1131-30A9E42C6A87}"/>
          </ac:spMkLst>
        </pc:spChg>
        <pc:spChg chg="mod">
          <ac:chgData name="One Skill" userId="8d49c830ac36a521" providerId="LiveId" clId="{EA354719-4A8A-47E8-A6A4-79A949610386}" dt="2024-04-18T13:40:59.976" v="3508" actId="27803"/>
          <ac:spMkLst>
            <pc:docMk/>
            <pc:sldMk cId="767519772" sldId="268"/>
            <ac:spMk id="9992" creationId="{2A1ECB5B-BE4A-2BA2-E258-47E9A1B4F102}"/>
          </ac:spMkLst>
        </pc:spChg>
        <pc:spChg chg="mod">
          <ac:chgData name="One Skill" userId="8d49c830ac36a521" providerId="LiveId" clId="{EA354719-4A8A-47E8-A6A4-79A949610386}" dt="2024-04-18T13:40:59.976" v="3508" actId="27803"/>
          <ac:spMkLst>
            <pc:docMk/>
            <pc:sldMk cId="767519772" sldId="268"/>
            <ac:spMk id="9993" creationId="{F86A61B0-63C3-5F6D-3E52-EAA8E215BFE1}"/>
          </ac:spMkLst>
        </pc:spChg>
        <pc:spChg chg="mod">
          <ac:chgData name="One Skill" userId="8d49c830ac36a521" providerId="LiveId" clId="{EA354719-4A8A-47E8-A6A4-79A949610386}" dt="2024-04-18T13:40:59.976" v="3508" actId="27803"/>
          <ac:spMkLst>
            <pc:docMk/>
            <pc:sldMk cId="767519772" sldId="268"/>
            <ac:spMk id="9994" creationId="{728917D1-8174-0EDC-B327-1E0D21ADCCEB}"/>
          </ac:spMkLst>
        </pc:spChg>
        <pc:spChg chg="mod">
          <ac:chgData name="One Skill" userId="8d49c830ac36a521" providerId="LiveId" clId="{EA354719-4A8A-47E8-A6A4-79A949610386}" dt="2024-04-18T13:40:59.976" v="3508" actId="27803"/>
          <ac:spMkLst>
            <pc:docMk/>
            <pc:sldMk cId="767519772" sldId="268"/>
            <ac:spMk id="9995" creationId="{ABE252F7-E5B3-E674-FB8B-94879F7EA56D}"/>
          </ac:spMkLst>
        </pc:spChg>
        <pc:spChg chg="mod">
          <ac:chgData name="One Skill" userId="8d49c830ac36a521" providerId="LiveId" clId="{EA354719-4A8A-47E8-A6A4-79A949610386}" dt="2024-04-18T13:40:59.976" v="3508" actId="27803"/>
          <ac:spMkLst>
            <pc:docMk/>
            <pc:sldMk cId="767519772" sldId="268"/>
            <ac:spMk id="9996" creationId="{239CA97B-6EDE-5D87-27C8-9F0FF388A01A}"/>
          </ac:spMkLst>
        </pc:spChg>
        <pc:spChg chg="mod">
          <ac:chgData name="One Skill" userId="8d49c830ac36a521" providerId="LiveId" clId="{EA354719-4A8A-47E8-A6A4-79A949610386}" dt="2024-04-18T13:40:59.976" v="3508" actId="27803"/>
          <ac:spMkLst>
            <pc:docMk/>
            <pc:sldMk cId="767519772" sldId="268"/>
            <ac:spMk id="9997" creationId="{AAEC1A24-D5DC-861D-74C7-568800517BDB}"/>
          </ac:spMkLst>
        </pc:spChg>
        <pc:spChg chg="mod">
          <ac:chgData name="One Skill" userId="8d49c830ac36a521" providerId="LiveId" clId="{EA354719-4A8A-47E8-A6A4-79A949610386}" dt="2024-04-18T13:40:59.976" v="3508" actId="27803"/>
          <ac:spMkLst>
            <pc:docMk/>
            <pc:sldMk cId="767519772" sldId="268"/>
            <ac:spMk id="9998" creationId="{27B6A7B1-FA65-0987-F627-1FA639B82F1A}"/>
          </ac:spMkLst>
        </pc:spChg>
        <pc:spChg chg="mod">
          <ac:chgData name="One Skill" userId="8d49c830ac36a521" providerId="LiveId" clId="{EA354719-4A8A-47E8-A6A4-79A949610386}" dt="2024-04-18T13:40:59.976" v="3508" actId="27803"/>
          <ac:spMkLst>
            <pc:docMk/>
            <pc:sldMk cId="767519772" sldId="268"/>
            <ac:spMk id="9999" creationId="{6475FF9D-FE9B-EFA3-E43F-98CC142E452E}"/>
          </ac:spMkLst>
        </pc:spChg>
        <pc:spChg chg="mod">
          <ac:chgData name="One Skill" userId="8d49c830ac36a521" providerId="LiveId" clId="{EA354719-4A8A-47E8-A6A4-79A949610386}" dt="2024-04-18T13:40:59.976" v="3508" actId="27803"/>
          <ac:spMkLst>
            <pc:docMk/>
            <pc:sldMk cId="767519772" sldId="268"/>
            <ac:spMk id="10000" creationId="{C0D4B983-C4DC-80DE-71B9-396A1E4CBC57}"/>
          </ac:spMkLst>
        </pc:spChg>
        <pc:spChg chg="mod">
          <ac:chgData name="One Skill" userId="8d49c830ac36a521" providerId="LiveId" clId="{EA354719-4A8A-47E8-A6A4-79A949610386}" dt="2024-04-18T13:40:59.976" v="3508" actId="27803"/>
          <ac:spMkLst>
            <pc:docMk/>
            <pc:sldMk cId="767519772" sldId="268"/>
            <ac:spMk id="10001" creationId="{59D23AE6-771E-A176-9B4A-9C27EC74555A}"/>
          </ac:spMkLst>
        </pc:spChg>
        <pc:spChg chg="mod">
          <ac:chgData name="One Skill" userId="8d49c830ac36a521" providerId="LiveId" clId="{EA354719-4A8A-47E8-A6A4-79A949610386}" dt="2024-04-18T13:40:59.976" v="3508" actId="27803"/>
          <ac:spMkLst>
            <pc:docMk/>
            <pc:sldMk cId="767519772" sldId="268"/>
            <ac:spMk id="10002" creationId="{B57C0280-FA97-FCDA-A3E9-E0BB59D75C31}"/>
          </ac:spMkLst>
        </pc:spChg>
        <pc:spChg chg="mod">
          <ac:chgData name="One Skill" userId="8d49c830ac36a521" providerId="LiveId" clId="{EA354719-4A8A-47E8-A6A4-79A949610386}" dt="2024-04-18T13:40:59.976" v="3508" actId="27803"/>
          <ac:spMkLst>
            <pc:docMk/>
            <pc:sldMk cId="767519772" sldId="268"/>
            <ac:spMk id="10003" creationId="{AD774EF3-2B7A-975D-A34D-EE3C1C23A1A4}"/>
          </ac:spMkLst>
        </pc:spChg>
        <pc:spChg chg="mod">
          <ac:chgData name="One Skill" userId="8d49c830ac36a521" providerId="LiveId" clId="{EA354719-4A8A-47E8-A6A4-79A949610386}" dt="2024-04-18T13:40:59.976" v="3508" actId="27803"/>
          <ac:spMkLst>
            <pc:docMk/>
            <pc:sldMk cId="767519772" sldId="268"/>
            <ac:spMk id="10004" creationId="{7DABB81E-4E3B-AE87-F099-7F1BDC25E7D3}"/>
          </ac:spMkLst>
        </pc:spChg>
        <pc:spChg chg="mod">
          <ac:chgData name="One Skill" userId="8d49c830ac36a521" providerId="LiveId" clId="{EA354719-4A8A-47E8-A6A4-79A949610386}" dt="2024-04-18T13:40:59.976" v="3508" actId="27803"/>
          <ac:spMkLst>
            <pc:docMk/>
            <pc:sldMk cId="767519772" sldId="268"/>
            <ac:spMk id="10005" creationId="{33AF09D1-6DEF-E823-3B97-8DD4D3165C03}"/>
          </ac:spMkLst>
        </pc:spChg>
        <pc:spChg chg="mod">
          <ac:chgData name="One Skill" userId="8d49c830ac36a521" providerId="LiveId" clId="{EA354719-4A8A-47E8-A6A4-79A949610386}" dt="2024-04-18T13:40:59.976" v="3508" actId="27803"/>
          <ac:spMkLst>
            <pc:docMk/>
            <pc:sldMk cId="767519772" sldId="268"/>
            <ac:spMk id="10006" creationId="{F1083F4E-9D8C-3819-CCC7-9CC51A70650E}"/>
          </ac:spMkLst>
        </pc:spChg>
        <pc:spChg chg="mod">
          <ac:chgData name="One Skill" userId="8d49c830ac36a521" providerId="LiveId" clId="{EA354719-4A8A-47E8-A6A4-79A949610386}" dt="2024-04-18T13:40:59.976" v="3508" actId="27803"/>
          <ac:spMkLst>
            <pc:docMk/>
            <pc:sldMk cId="767519772" sldId="268"/>
            <ac:spMk id="10007" creationId="{6B29D8C5-5EA2-2D34-8DA9-0FAEF7C2E55B}"/>
          </ac:spMkLst>
        </pc:spChg>
        <pc:spChg chg="mod">
          <ac:chgData name="One Skill" userId="8d49c830ac36a521" providerId="LiveId" clId="{EA354719-4A8A-47E8-A6A4-79A949610386}" dt="2024-04-18T13:40:59.976" v="3508" actId="27803"/>
          <ac:spMkLst>
            <pc:docMk/>
            <pc:sldMk cId="767519772" sldId="268"/>
            <ac:spMk id="10008" creationId="{C2C3C28E-9745-0CDA-1BC8-AC561BA0504A}"/>
          </ac:spMkLst>
        </pc:spChg>
        <pc:spChg chg="mod">
          <ac:chgData name="One Skill" userId="8d49c830ac36a521" providerId="LiveId" clId="{EA354719-4A8A-47E8-A6A4-79A949610386}" dt="2024-04-18T13:40:59.976" v="3508" actId="27803"/>
          <ac:spMkLst>
            <pc:docMk/>
            <pc:sldMk cId="767519772" sldId="268"/>
            <ac:spMk id="10009" creationId="{31DC54BF-49F0-F92F-7224-6945097A5264}"/>
          </ac:spMkLst>
        </pc:spChg>
        <pc:spChg chg="mod">
          <ac:chgData name="One Skill" userId="8d49c830ac36a521" providerId="LiveId" clId="{EA354719-4A8A-47E8-A6A4-79A949610386}" dt="2024-04-18T13:40:59.976" v="3508" actId="27803"/>
          <ac:spMkLst>
            <pc:docMk/>
            <pc:sldMk cId="767519772" sldId="268"/>
            <ac:spMk id="10010" creationId="{69E21133-B42E-8662-5015-5FE6EB45E1C0}"/>
          </ac:spMkLst>
        </pc:spChg>
        <pc:spChg chg="mod">
          <ac:chgData name="One Skill" userId="8d49c830ac36a521" providerId="LiveId" clId="{EA354719-4A8A-47E8-A6A4-79A949610386}" dt="2024-04-18T13:40:59.976" v="3508" actId="27803"/>
          <ac:spMkLst>
            <pc:docMk/>
            <pc:sldMk cId="767519772" sldId="268"/>
            <ac:spMk id="10011" creationId="{4E4CDDF8-D7FC-C91C-E228-A7F4E122A6AB}"/>
          </ac:spMkLst>
        </pc:spChg>
        <pc:spChg chg="mod">
          <ac:chgData name="One Skill" userId="8d49c830ac36a521" providerId="LiveId" clId="{EA354719-4A8A-47E8-A6A4-79A949610386}" dt="2024-04-18T13:40:59.976" v="3508" actId="27803"/>
          <ac:spMkLst>
            <pc:docMk/>
            <pc:sldMk cId="767519772" sldId="268"/>
            <ac:spMk id="10012" creationId="{6BFDFF37-DF2F-1E48-9AE1-D9688D673970}"/>
          </ac:spMkLst>
        </pc:spChg>
        <pc:spChg chg="mod">
          <ac:chgData name="One Skill" userId="8d49c830ac36a521" providerId="LiveId" clId="{EA354719-4A8A-47E8-A6A4-79A949610386}" dt="2024-04-18T13:40:59.976" v="3508" actId="27803"/>
          <ac:spMkLst>
            <pc:docMk/>
            <pc:sldMk cId="767519772" sldId="268"/>
            <ac:spMk id="10013" creationId="{60DDB3FF-D2F9-170F-8774-3BA82EA87761}"/>
          </ac:spMkLst>
        </pc:spChg>
        <pc:spChg chg="mod">
          <ac:chgData name="One Skill" userId="8d49c830ac36a521" providerId="LiveId" clId="{EA354719-4A8A-47E8-A6A4-79A949610386}" dt="2024-04-18T13:40:59.976" v="3508" actId="27803"/>
          <ac:spMkLst>
            <pc:docMk/>
            <pc:sldMk cId="767519772" sldId="268"/>
            <ac:spMk id="10014" creationId="{FF94F3C6-8B69-15B4-4A8F-188AC405E99C}"/>
          </ac:spMkLst>
        </pc:spChg>
        <pc:spChg chg="mod">
          <ac:chgData name="One Skill" userId="8d49c830ac36a521" providerId="LiveId" clId="{EA354719-4A8A-47E8-A6A4-79A949610386}" dt="2024-04-18T13:40:59.976" v="3508" actId="27803"/>
          <ac:spMkLst>
            <pc:docMk/>
            <pc:sldMk cId="767519772" sldId="268"/>
            <ac:spMk id="10015" creationId="{C1AF975F-EEDA-B1C0-8D41-EBBC1DD97422}"/>
          </ac:spMkLst>
        </pc:spChg>
        <pc:spChg chg="mod">
          <ac:chgData name="One Skill" userId="8d49c830ac36a521" providerId="LiveId" clId="{EA354719-4A8A-47E8-A6A4-79A949610386}" dt="2024-04-18T13:40:59.976" v="3508" actId="27803"/>
          <ac:spMkLst>
            <pc:docMk/>
            <pc:sldMk cId="767519772" sldId="268"/>
            <ac:spMk id="10016" creationId="{C02BCEFE-B5E4-79C4-77FC-F9DD6832A86B}"/>
          </ac:spMkLst>
        </pc:spChg>
        <pc:spChg chg="mod">
          <ac:chgData name="One Skill" userId="8d49c830ac36a521" providerId="LiveId" clId="{EA354719-4A8A-47E8-A6A4-79A949610386}" dt="2024-04-18T13:40:59.976" v="3508" actId="27803"/>
          <ac:spMkLst>
            <pc:docMk/>
            <pc:sldMk cId="767519772" sldId="268"/>
            <ac:spMk id="10017" creationId="{E7BAFED7-2775-3900-CBD4-DA151D0E4857}"/>
          </ac:spMkLst>
        </pc:spChg>
        <pc:spChg chg="mod">
          <ac:chgData name="One Skill" userId="8d49c830ac36a521" providerId="LiveId" clId="{EA354719-4A8A-47E8-A6A4-79A949610386}" dt="2024-04-18T13:40:59.976" v="3508" actId="27803"/>
          <ac:spMkLst>
            <pc:docMk/>
            <pc:sldMk cId="767519772" sldId="268"/>
            <ac:spMk id="10018" creationId="{9C4538B4-C4F6-0726-E270-E2345E0DA1BF}"/>
          </ac:spMkLst>
        </pc:spChg>
        <pc:spChg chg="mod">
          <ac:chgData name="One Skill" userId="8d49c830ac36a521" providerId="LiveId" clId="{EA354719-4A8A-47E8-A6A4-79A949610386}" dt="2024-04-18T13:40:59.976" v="3508" actId="27803"/>
          <ac:spMkLst>
            <pc:docMk/>
            <pc:sldMk cId="767519772" sldId="268"/>
            <ac:spMk id="10019" creationId="{F22ADFBE-12E8-A39E-9D90-49624B176710}"/>
          </ac:spMkLst>
        </pc:spChg>
        <pc:spChg chg="mod">
          <ac:chgData name="One Skill" userId="8d49c830ac36a521" providerId="LiveId" clId="{EA354719-4A8A-47E8-A6A4-79A949610386}" dt="2024-04-18T13:40:59.976" v="3508" actId="27803"/>
          <ac:spMkLst>
            <pc:docMk/>
            <pc:sldMk cId="767519772" sldId="268"/>
            <ac:spMk id="10020" creationId="{BD5E2268-2336-C6D5-C844-BDA76EB88D5C}"/>
          </ac:spMkLst>
        </pc:spChg>
        <pc:spChg chg="mod">
          <ac:chgData name="One Skill" userId="8d49c830ac36a521" providerId="LiveId" clId="{EA354719-4A8A-47E8-A6A4-79A949610386}" dt="2024-04-18T13:40:59.976" v="3508" actId="27803"/>
          <ac:spMkLst>
            <pc:docMk/>
            <pc:sldMk cId="767519772" sldId="268"/>
            <ac:spMk id="10021" creationId="{B858470F-84C6-E5BA-0CB2-A97B6710DEA9}"/>
          </ac:spMkLst>
        </pc:spChg>
        <pc:spChg chg="mod">
          <ac:chgData name="One Skill" userId="8d49c830ac36a521" providerId="LiveId" clId="{EA354719-4A8A-47E8-A6A4-79A949610386}" dt="2024-04-18T13:40:59.976" v="3508" actId="27803"/>
          <ac:spMkLst>
            <pc:docMk/>
            <pc:sldMk cId="767519772" sldId="268"/>
            <ac:spMk id="10022" creationId="{A4568894-CFDB-EBCE-BAED-5366F30AF233}"/>
          </ac:spMkLst>
        </pc:spChg>
        <pc:spChg chg="mod">
          <ac:chgData name="One Skill" userId="8d49c830ac36a521" providerId="LiveId" clId="{EA354719-4A8A-47E8-A6A4-79A949610386}" dt="2024-04-18T13:40:59.976" v="3508" actId="27803"/>
          <ac:spMkLst>
            <pc:docMk/>
            <pc:sldMk cId="767519772" sldId="268"/>
            <ac:spMk id="10023" creationId="{75505EFD-D095-DDB5-8088-3D6259B2168B}"/>
          </ac:spMkLst>
        </pc:spChg>
        <pc:spChg chg="mod">
          <ac:chgData name="One Skill" userId="8d49c830ac36a521" providerId="LiveId" clId="{EA354719-4A8A-47E8-A6A4-79A949610386}" dt="2024-04-18T13:40:59.976" v="3508" actId="27803"/>
          <ac:spMkLst>
            <pc:docMk/>
            <pc:sldMk cId="767519772" sldId="268"/>
            <ac:spMk id="10024" creationId="{42830C04-1759-16BF-B201-7626D2EA22A7}"/>
          </ac:spMkLst>
        </pc:spChg>
        <pc:spChg chg="mod">
          <ac:chgData name="One Skill" userId="8d49c830ac36a521" providerId="LiveId" clId="{EA354719-4A8A-47E8-A6A4-79A949610386}" dt="2024-04-18T13:40:59.976" v="3508" actId="27803"/>
          <ac:spMkLst>
            <pc:docMk/>
            <pc:sldMk cId="767519772" sldId="268"/>
            <ac:spMk id="10025" creationId="{2A911C49-B2CE-1A70-D28B-77E98502C942}"/>
          </ac:spMkLst>
        </pc:spChg>
        <pc:spChg chg="mod">
          <ac:chgData name="One Skill" userId="8d49c830ac36a521" providerId="LiveId" clId="{EA354719-4A8A-47E8-A6A4-79A949610386}" dt="2024-04-18T13:40:59.976" v="3508" actId="27803"/>
          <ac:spMkLst>
            <pc:docMk/>
            <pc:sldMk cId="767519772" sldId="268"/>
            <ac:spMk id="10026" creationId="{7892C4CB-A8F7-24E9-F9A5-68DB2915927F}"/>
          </ac:spMkLst>
        </pc:spChg>
        <pc:spChg chg="mod">
          <ac:chgData name="One Skill" userId="8d49c830ac36a521" providerId="LiveId" clId="{EA354719-4A8A-47E8-A6A4-79A949610386}" dt="2024-04-18T13:40:59.976" v="3508" actId="27803"/>
          <ac:spMkLst>
            <pc:docMk/>
            <pc:sldMk cId="767519772" sldId="268"/>
            <ac:spMk id="10027" creationId="{F076D011-EA45-FE0D-D75C-B4871BD73AFD}"/>
          </ac:spMkLst>
        </pc:spChg>
        <pc:spChg chg="mod">
          <ac:chgData name="One Skill" userId="8d49c830ac36a521" providerId="LiveId" clId="{EA354719-4A8A-47E8-A6A4-79A949610386}" dt="2024-04-18T13:40:59.976" v="3508" actId="27803"/>
          <ac:spMkLst>
            <pc:docMk/>
            <pc:sldMk cId="767519772" sldId="268"/>
            <ac:spMk id="10028" creationId="{9C7C9C1B-AE77-07FD-AB2E-78D1756DD776}"/>
          </ac:spMkLst>
        </pc:spChg>
        <pc:spChg chg="mod">
          <ac:chgData name="One Skill" userId="8d49c830ac36a521" providerId="LiveId" clId="{EA354719-4A8A-47E8-A6A4-79A949610386}" dt="2024-04-18T13:40:59.976" v="3508" actId="27803"/>
          <ac:spMkLst>
            <pc:docMk/>
            <pc:sldMk cId="767519772" sldId="268"/>
            <ac:spMk id="10029" creationId="{53E8B715-11B1-743A-524E-8DEEE78E94AB}"/>
          </ac:spMkLst>
        </pc:spChg>
        <pc:spChg chg="mod">
          <ac:chgData name="One Skill" userId="8d49c830ac36a521" providerId="LiveId" clId="{EA354719-4A8A-47E8-A6A4-79A949610386}" dt="2024-04-18T13:40:59.976" v="3508" actId="27803"/>
          <ac:spMkLst>
            <pc:docMk/>
            <pc:sldMk cId="767519772" sldId="268"/>
            <ac:spMk id="10030" creationId="{84EFE6D6-BF73-4E08-7585-51D3C2FAE54D}"/>
          </ac:spMkLst>
        </pc:spChg>
        <pc:spChg chg="mod">
          <ac:chgData name="One Skill" userId="8d49c830ac36a521" providerId="LiveId" clId="{EA354719-4A8A-47E8-A6A4-79A949610386}" dt="2024-04-18T13:40:59.976" v="3508" actId="27803"/>
          <ac:spMkLst>
            <pc:docMk/>
            <pc:sldMk cId="767519772" sldId="268"/>
            <ac:spMk id="10031" creationId="{74B7543F-2036-3C1E-5D59-320EC8288C3B}"/>
          </ac:spMkLst>
        </pc:spChg>
        <pc:spChg chg="mod">
          <ac:chgData name="One Skill" userId="8d49c830ac36a521" providerId="LiveId" clId="{EA354719-4A8A-47E8-A6A4-79A949610386}" dt="2024-04-18T13:40:59.976" v="3508" actId="27803"/>
          <ac:spMkLst>
            <pc:docMk/>
            <pc:sldMk cId="767519772" sldId="268"/>
            <ac:spMk id="10032" creationId="{6033F88C-8DEC-5B86-EBBA-C77005BBA758}"/>
          </ac:spMkLst>
        </pc:spChg>
        <pc:spChg chg="mod">
          <ac:chgData name="One Skill" userId="8d49c830ac36a521" providerId="LiveId" clId="{EA354719-4A8A-47E8-A6A4-79A949610386}" dt="2024-04-18T13:40:59.976" v="3508" actId="27803"/>
          <ac:spMkLst>
            <pc:docMk/>
            <pc:sldMk cId="767519772" sldId="268"/>
            <ac:spMk id="10033" creationId="{195A7BF3-3AEC-FA30-9DCF-A40CC1124039}"/>
          </ac:spMkLst>
        </pc:spChg>
        <pc:spChg chg="mod">
          <ac:chgData name="One Skill" userId="8d49c830ac36a521" providerId="LiveId" clId="{EA354719-4A8A-47E8-A6A4-79A949610386}" dt="2024-04-18T13:40:59.976" v="3508" actId="27803"/>
          <ac:spMkLst>
            <pc:docMk/>
            <pc:sldMk cId="767519772" sldId="268"/>
            <ac:spMk id="10034" creationId="{EF71F97C-61DA-D132-D3F9-3BF2BC1AF0A7}"/>
          </ac:spMkLst>
        </pc:spChg>
        <pc:spChg chg="mod">
          <ac:chgData name="One Skill" userId="8d49c830ac36a521" providerId="LiveId" clId="{EA354719-4A8A-47E8-A6A4-79A949610386}" dt="2024-04-18T13:40:59.976" v="3508" actId="27803"/>
          <ac:spMkLst>
            <pc:docMk/>
            <pc:sldMk cId="767519772" sldId="268"/>
            <ac:spMk id="10035" creationId="{88A1446B-F3DB-1863-9914-AA23AECF3681}"/>
          </ac:spMkLst>
        </pc:spChg>
        <pc:spChg chg="mod">
          <ac:chgData name="One Skill" userId="8d49c830ac36a521" providerId="LiveId" clId="{EA354719-4A8A-47E8-A6A4-79A949610386}" dt="2024-04-18T13:40:59.976" v="3508" actId="27803"/>
          <ac:spMkLst>
            <pc:docMk/>
            <pc:sldMk cId="767519772" sldId="268"/>
            <ac:spMk id="10036" creationId="{450CFF2A-E754-EB5A-3383-1A04D95506B8}"/>
          </ac:spMkLst>
        </pc:spChg>
        <pc:spChg chg="mod">
          <ac:chgData name="One Skill" userId="8d49c830ac36a521" providerId="LiveId" clId="{EA354719-4A8A-47E8-A6A4-79A949610386}" dt="2024-04-18T13:40:59.976" v="3508" actId="27803"/>
          <ac:spMkLst>
            <pc:docMk/>
            <pc:sldMk cId="767519772" sldId="268"/>
            <ac:spMk id="10037" creationId="{5A1576FE-155B-25F1-F68C-18DF77ADB5F8}"/>
          </ac:spMkLst>
        </pc:spChg>
        <pc:spChg chg="mod">
          <ac:chgData name="One Skill" userId="8d49c830ac36a521" providerId="LiveId" clId="{EA354719-4A8A-47E8-A6A4-79A949610386}" dt="2024-04-18T13:40:59.976" v="3508" actId="27803"/>
          <ac:spMkLst>
            <pc:docMk/>
            <pc:sldMk cId="767519772" sldId="268"/>
            <ac:spMk id="10038" creationId="{E5EC8E8F-706B-4E64-FA7B-D86A3A33B322}"/>
          </ac:spMkLst>
        </pc:spChg>
        <pc:spChg chg="mod">
          <ac:chgData name="One Skill" userId="8d49c830ac36a521" providerId="LiveId" clId="{EA354719-4A8A-47E8-A6A4-79A949610386}" dt="2024-04-18T13:40:59.976" v="3508" actId="27803"/>
          <ac:spMkLst>
            <pc:docMk/>
            <pc:sldMk cId="767519772" sldId="268"/>
            <ac:spMk id="10039" creationId="{FAFB6942-0166-FFC2-AD77-D6BD0AF16203}"/>
          </ac:spMkLst>
        </pc:spChg>
        <pc:spChg chg="mod">
          <ac:chgData name="One Skill" userId="8d49c830ac36a521" providerId="LiveId" clId="{EA354719-4A8A-47E8-A6A4-79A949610386}" dt="2024-04-18T13:40:59.976" v="3508" actId="27803"/>
          <ac:spMkLst>
            <pc:docMk/>
            <pc:sldMk cId="767519772" sldId="268"/>
            <ac:spMk id="10040" creationId="{1B7BC78C-C761-C3D4-CA78-9F047D412AC2}"/>
          </ac:spMkLst>
        </pc:spChg>
        <pc:spChg chg="mod">
          <ac:chgData name="One Skill" userId="8d49c830ac36a521" providerId="LiveId" clId="{EA354719-4A8A-47E8-A6A4-79A949610386}" dt="2024-04-18T13:40:59.976" v="3508" actId="27803"/>
          <ac:spMkLst>
            <pc:docMk/>
            <pc:sldMk cId="767519772" sldId="268"/>
            <ac:spMk id="10041" creationId="{41C92390-4B64-76D5-23A2-5B15B65072FD}"/>
          </ac:spMkLst>
        </pc:spChg>
        <pc:spChg chg="mod">
          <ac:chgData name="One Skill" userId="8d49c830ac36a521" providerId="LiveId" clId="{EA354719-4A8A-47E8-A6A4-79A949610386}" dt="2024-04-18T13:40:59.976" v="3508" actId="27803"/>
          <ac:spMkLst>
            <pc:docMk/>
            <pc:sldMk cId="767519772" sldId="268"/>
            <ac:spMk id="10042" creationId="{8C663FD0-D515-2294-9FB7-F760989D584B}"/>
          </ac:spMkLst>
        </pc:spChg>
        <pc:spChg chg="mod">
          <ac:chgData name="One Skill" userId="8d49c830ac36a521" providerId="LiveId" clId="{EA354719-4A8A-47E8-A6A4-79A949610386}" dt="2024-04-18T13:40:59.976" v="3508" actId="27803"/>
          <ac:spMkLst>
            <pc:docMk/>
            <pc:sldMk cId="767519772" sldId="268"/>
            <ac:spMk id="10043" creationId="{E9F466B2-491C-0CB2-61FC-9B5BAF14E248}"/>
          </ac:spMkLst>
        </pc:spChg>
        <pc:spChg chg="mod">
          <ac:chgData name="One Skill" userId="8d49c830ac36a521" providerId="LiveId" clId="{EA354719-4A8A-47E8-A6A4-79A949610386}" dt="2024-04-18T13:40:59.976" v="3508" actId="27803"/>
          <ac:spMkLst>
            <pc:docMk/>
            <pc:sldMk cId="767519772" sldId="268"/>
            <ac:spMk id="10044" creationId="{16296A6C-5E08-EAA3-F8BE-B4BFD157BD39}"/>
          </ac:spMkLst>
        </pc:spChg>
        <pc:spChg chg="mod">
          <ac:chgData name="One Skill" userId="8d49c830ac36a521" providerId="LiveId" clId="{EA354719-4A8A-47E8-A6A4-79A949610386}" dt="2024-04-18T13:40:59.976" v="3508" actId="27803"/>
          <ac:spMkLst>
            <pc:docMk/>
            <pc:sldMk cId="767519772" sldId="268"/>
            <ac:spMk id="10045" creationId="{EF3C37A0-B88B-BB9B-239C-6AE2DBA9DA40}"/>
          </ac:spMkLst>
        </pc:spChg>
        <pc:spChg chg="mod">
          <ac:chgData name="One Skill" userId="8d49c830ac36a521" providerId="LiveId" clId="{EA354719-4A8A-47E8-A6A4-79A949610386}" dt="2024-04-18T13:40:59.976" v="3508" actId="27803"/>
          <ac:spMkLst>
            <pc:docMk/>
            <pc:sldMk cId="767519772" sldId="268"/>
            <ac:spMk id="10046" creationId="{80A68FE4-3DD3-88C2-CCE7-7D649D5BB93B}"/>
          </ac:spMkLst>
        </pc:spChg>
        <pc:spChg chg="mod">
          <ac:chgData name="One Skill" userId="8d49c830ac36a521" providerId="LiveId" clId="{EA354719-4A8A-47E8-A6A4-79A949610386}" dt="2024-04-18T13:40:59.976" v="3508" actId="27803"/>
          <ac:spMkLst>
            <pc:docMk/>
            <pc:sldMk cId="767519772" sldId="268"/>
            <ac:spMk id="10047" creationId="{0E6AD483-62E3-71EB-9E8F-8416239F4A9D}"/>
          </ac:spMkLst>
        </pc:spChg>
        <pc:spChg chg="mod">
          <ac:chgData name="One Skill" userId="8d49c830ac36a521" providerId="LiveId" clId="{EA354719-4A8A-47E8-A6A4-79A949610386}" dt="2024-04-18T13:40:59.976" v="3508" actId="27803"/>
          <ac:spMkLst>
            <pc:docMk/>
            <pc:sldMk cId="767519772" sldId="268"/>
            <ac:spMk id="10048" creationId="{22BA980B-D0FB-CCC1-E4A6-5D6DB687F6B7}"/>
          </ac:spMkLst>
        </pc:spChg>
        <pc:spChg chg="mod">
          <ac:chgData name="One Skill" userId="8d49c830ac36a521" providerId="LiveId" clId="{EA354719-4A8A-47E8-A6A4-79A949610386}" dt="2024-04-18T13:40:59.976" v="3508" actId="27803"/>
          <ac:spMkLst>
            <pc:docMk/>
            <pc:sldMk cId="767519772" sldId="268"/>
            <ac:spMk id="10049" creationId="{F7B7CDC3-CA03-F3CB-302B-0164AF8B8DD4}"/>
          </ac:spMkLst>
        </pc:spChg>
        <pc:spChg chg="mod">
          <ac:chgData name="One Skill" userId="8d49c830ac36a521" providerId="LiveId" clId="{EA354719-4A8A-47E8-A6A4-79A949610386}" dt="2024-04-18T13:40:59.976" v="3508" actId="27803"/>
          <ac:spMkLst>
            <pc:docMk/>
            <pc:sldMk cId="767519772" sldId="268"/>
            <ac:spMk id="10050" creationId="{5C9FA2E0-D4E3-81C5-166F-A6CEAC59EBEE}"/>
          </ac:spMkLst>
        </pc:spChg>
        <pc:spChg chg="mod">
          <ac:chgData name="One Skill" userId="8d49c830ac36a521" providerId="LiveId" clId="{EA354719-4A8A-47E8-A6A4-79A949610386}" dt="2024-04-18T13:40:59.976" v="3508" actId="27803"/>
          <ac:spMkLst>
            <pc:docMk/>
            <pc:sldMk cId="767519772" sldId="268"/>
            <ac:spMk id="10051" creationId="{67B6280B-2A6E-057B-A9D0-0964D541D395}"/>
          </ac:spMkLst>
        </pc:spChg>
        <pc:spChg chg="mod">
          <ac:chgData name="One Skill" userId="8d49c830ac36a521" providerId="LiveId" clId="{EA354719-4A8A-47E8-A6A4-79A949610386}" dt="2024-04-18T13:40:59.976" v="3508" actId="27803"/>
          <ac:spMkLst>
            <pc:docMk/>
            <pc:sldMk cId="767519772" sldId="268"/>
            <ac:spMk id="10052" creationId="{5DAE294B-7D72-0D6F-7022-1B8970CE5948}"/>
          </ac:spMkLst>
        </pc:spChg>
        <pc:spChg chg="mod">
          <ac:chgData name="One Skill" userId="8d49c830ac36a521" providerId="LiveId" clId="{EA354719-4A8A-47E8-A6A4-79A949610386}" dt="2024-04-18T13:40:59.976" v="3508" actId="27803"/>
          <ac:spMkLst>
            <pc:docMk/>
            <pc:sldMk cId="767519772" sldId="268"/>
            <ac:spMk id="10053" creationId="{3375068B-3F4E-6DFE-69B5-4EDC2276D7E4}"/>
          </ac:spMkLst>
        </pc:spChg>
        <pc:spChg chg="mod">
          <ac:chgData name="One Skill" userId="8d49c830ac36a521" providerId="LiveId" clId="{EA354719-4A8A-47E8-A6A4-79A949610386}" dt="2024-04-18T13:40:59.976" v="3508" actId="27803"/>
          <ac:spMkLst>
            <pc:docMk/>
            <pc:sldMk cId="767519772" sldId="268"/>
            <ac:spMk id="10054" creationId="{56FAC03A-8DFD-A980-4DC2-ABA5F40775E0}"/>
          </ac:spMkLst>
        </pc:spChg>
        <pc:spChg chg="mod">
          <ac:chgData name="One Skill" userId="8d49c830ac36a521" providerId="LiveId" clId="{EA354719-4A8A-47E8-A6A4-79A949610386}" dt="2024-04-18T13:40:59.976" v="3508" actId="27803"/>
          <ac:spMkLst>
            <pc:docMk/>
            <pc:sldMk cId="767519772" sldId="268"/>
            <ac:spMk id="10055" creationId="{F695EC0A-6AD1-B6D1-0010-8DD4A80B0D49}"/>
          </ac:spMkLst>
        </pc:spChg>
        <pc:spChg chg="mod">
          <ac:chgData name="One Skill" userId="8d49c830ac36a521" providerId="LiveId" clId="{EA354719-4A8A-47E8-A6A4-79A949610386}" dt="2024-04-18T13:40:59.976" v="3508" actId="27803"/>
          <ac:spMkLst>
            <pc:docMk/>
            <pc:sldMk cId="767519772" sldId="268"/>
            <ac:spMk id="10056" creationId="{77FBD6EC-9515-1E6A-C308-9C1E4F269E3C}"/>
          </ac:spMkLst>
        </pc:spChg>
        <pc:spChg chg="mod">
          <ac:chgData name="One Skill" userId="8d49c830ac36a521" providerId="LiveId" clId="{EA354719-4A8A-47E8-A6A4-79A949610386}" dt="2024-04-18T13:40:59.976" v="3508" actId="27803"/>
          <ac:spMkLst>
            <pc:docMk/>
            <pc:sldMk cId="767519772" sldId="268"/>
            <ac:spMk id="10057" creationId="{93B88C21-3259-0C55-3A53-1839530F2898}"/>
          </ac:spMkLst>
        </pc:spChg>
        <pc:spChg chg="mod">
          <ac:chgData name="One Skill" userId="8d49c830ac36a521" providerId="LiveId" clId="{EA354719-4A8A-47E8-A6A4-79A949610386}" dt="2024-04-18T13:40:59.976" v="3508" actId="27803"/>
          <ac:spMkLst>
            <pc:docMk/>
            <pc:sldMk cId="767519772" sldId="268"/>
            <ac:spMk id="10058" creationId="{216B722B-96B6-63D8-0BCB-9029135DF8C5}"/>
          </ac:spMkLst>
        </pc:spChg>
        <pc:spChg chg="mod">
          <ac:chgData name="One Skill" userId="8d49c830ac36a521" providerId="LiveId" clId="{EA354719-4A8A-47E8-A6A4-79A949610386}" dt="2024-04-18T13:40:59.976" v="3508" actId="27803"/>
          <ac:spMkLst>
            <pc:docMk/>
            <pc:sldMk cId="767519772" sldId="268"/>
            <ac:spMk id="10059" creationId="{72A2279F-51B5-06B4-A33B-8BE824D83137}"/>
          </ac:spMkLst>
        </pc:spChg>
        <pc:spChg chg="mod">
          <ac:chgData name="One Skill" userId="8d49c830ac36a521" providerId="LiveId" clId="{EA354719-4A8A-47E8-A6A4-79A949610386}" dt="2024-04-18T13:40:59.976" v="3508" actId="27803"/>
          <ac:spMkLst>
            <pc:docMk/>
            <pc:sldMk cId="767519772" sldId="268"/>
            <ac:spMk id="10060" creationId="{3693D7AC-7EE2-9524-1FE8-94A5278F744A}"/>
          </ac:spMkLst>
        </pc:spChg>
        <pc:spChg chg="mod">
          <ac:chgData name="One Skill" userId="8d49c830ac36a521" providerId="LiveId" clId="{EA354719-4A8A-47E8-A6A4-79A949610386}" dt="2024-04-18T13:40:59.976" v="3508" actId="27803"/>
          <ac:spMkLst>
            <pc:docMk/>
            <pc:sldMk cId="767519772" sldId="268"/>
            <ac:spMk id="10061" creationId="{6902E780-27F6-CDCB-6D89-31694701F99A}"/>
          </ac:spMkLst>
        </pc:spChg>
        <pc:spChg chg="mod">
          <ac:chgData name="One Skill" userId="8d49c830ac36a521" providerId="LiveId" clId="{EA354719-4A8A-47E8-A6A4-79A949610386}" dt="2024-04-18T13:40:59.976" v="3508" actId="27803"/>
          <ac:spMkLst>
            <pc:docMk/>
            <pc:sldMk cId="767519772" sldId="268"/>
            <ac:spMk id="10062" creationId="{9C407910-DD78-157E-56CF-C718955170E8}"/>
          </ac:spMkLst>
        </pc:spChg>
        <pc:spChg chg="mod">
          <ac:chgData name="One Skill" userId="8d49c830ac36a521" providerId="LiveId" clId="{EA354719-4A8A-47E8-A6A4-79A949610386}" dt="2024-04-18T13:40:59.976" v="3508" actId="27803"/>
          <ac:spMkLst>
            <pc:docMk/>
            <pc:sldMk cId="767519772" sldId="268"/>
            <ac:spMk id="10063" creationId="{C9C17C3E-FF88-A95A-3D1A-E66A62B7CA5B}"/>
          </ac:spMkLst>
        </pc:spChg>
        <pc:spChg chg="mod">
          <ac:chgData name="One Skill" userId="8d49c830ac36a521" providerId="LiveId" clId="{EA354719-4A8A-47E8-A6A4-79A949610386}" dt="2024-04-18T13:40:59.976" v="3508" actId="27803"/>
          <ac:spMkLst>
            <pc:docMk/>
            <pc:sldMk cId="767519772" sldId="268"/>
            <ac:spMk id="10064" creationId="{9A18800B-2744-D304-D48A-F8AA260DBAA3}"/>
          </ac:spMkLst>
        </pc:spChg>
        <pc:spChg chg="mod">
          <ac:chgData name="One Skill" userId="8d49c830ac36a521" providerId="LiveId" clId="{EA354719-4A8A-47E8-A6A4-79A949610386}" dt="2024-04-18T13:40:59.976" v="3508" actId="27803"/>
          <ac:spMkLst>
            <pc:docMk/>
            <pc:sldMk cId="767519772" sldId="268"/>
            <ac:spMk id="10065" creationId="{9AE8B3F3-C748-26BF-CF8F-EDA5411FDD6F}"/>
          </ac:spMkLst>
        </pc:spChg>
        <pc:spChg chg="mod">
          <ac:chgData name="One Skill" userId="8d49c830ac36a521" providerId="LiveId" clId="{EA354719-4A8A-47E8-A6A4-79A949610386}" dt="2024-04-18T13:40:59.976" v="3508" actId="27803"/>
          <ac:spMkLst>
            <pc:docMk/>
            <pc:sldMk cId="767519772" sldId="268"/>
            <ac:spMk id="10066" creationId="{74E6F9DE-A560-4E92-7061-1283BC0A6B37}"/>
          </ac:spMkLst>
        </pc:spChg>
        <pc:spChg chg="mod">
          <ac:chgData name="One Skill" userId="8d49c830ac36a521" providerId="LiveId" clId="{EA354719-4A8A-47E8-A6A4-79A949610386}" dt="2024-04-18T13:40:59.976" v="3508" actId="27803"/>
          <ac:spMkLst>
            <pc:docMk/>
            <pc:sldMk cId="767519772" sldId="268"/>
            <ac:spMk id="10067" creationId="{2D6A1917-CA71-B3AD-EA36-6B51CC41A793}"/>
          </ac:spMkLst>
        </pc:spChg>
        <pc:spChg chg="mod">
          <ac:chgData name="One Skill" userId="8d49c830ac36a521" providerId="LiveId" clId="{EA354719-4A8A-47E8-A6A4-79A949610386}" dt="2024-04-18T13:40:59.976" v="3508" actId="27803"/>
          <ac:spMkLst>
            <pc:docMk/>
            <pc:sldMk cId="767519772" sldId="268"/>
            <ac:spMk id="10068" creationId="{3CB755CB-0296-375F-8FC9-3C2F955B69A7}"/>
          </ac:spMkLst>
        </pc:spChg>
        <pc:spChg chg="mod">
          <ac:chgData name="One Skill" userId="8d49c830ac36a521" providerId="LiveId" clId="{EA354719-4A8A-47E8-A6A4-79A949610386}" dt="2024-04-18T13:40:59.976" v="3508" actId="27803"/>
          <ac:spMkLst>
            <pc:docMk/>
            <pc:sldMk cId="767519772" sldId="268"/>
            <ac:spMk id="10069" creationId="{7533DF37-3B0A-9997-7CDA-548C7F840E8C}"/>
          </ac:spMkLst>
        </pc:spChg>
        <pc:spChg chg="mod">
          <ac:chgData name="One Skill" userId="8d49c830ac36a521" providerId="LiveId" clId="{EA354719-4A8A-47E8-A6A4-79A949610386}" dt="2024-04-18T13:40:59.976" v="3508" actId="27803"/>
          <ac:spMkLst>
            <pc:docMk/>
            <pc:sldMk cId="767519772" sldId="268"/>
            <ac:spMk id="10070" creationId="{5107236D-30F9-80F8-E557-74A0AFEA982A}"/>
          </ac:spMkLst>
        </pc:spChg>
        <pc:spChg chg="mod">
          <ac:chgData name="One Skill" userId="8d49c830ac36a521" providerId="LiveId" clId="{EA354719-4A8A-47E8-A6A4-79A949610386}" dt="2024-04-18T13:40:59.976" v="3508" actId="27803"/>
          <ac:spMkLst>
            <pc:docMk/>
            <pc:sldMk cId="767519772" sldId="268"/>
            <ac:spMk id="10071" creationId="{C1F93938-9C49-BDBE-7609-D28B7E4DA1CE}"/>
          </ac:spMkLst>
        </pc:spChg>
        <pc:spChg chg="mod">
          <ac:chgData name="One Skill" userId="8d49c830ac36a521" providerId="LiveId" clId="{EA354719-4A8A-47E8-A6A4-79A949610386}" dt="2024-04-18T13:40:59.976" v="3508" actId="27803"/>
          <ac:spMkLst>
            <pc:docMk/>
            <pc:sldMk cId="767519772" sldId="268"/>
            <ac:spMk id="10072" creationId="{FEC8CDEC-1F00-91EA-0D5F-526ED812FB7A}"/>
          </ac:spMkLst>
        </pc:spChg>
        <pc:spChg chg="mod">
          <ac:chgData name="One Skill" userId="8d49c830ac36a521" providerId="LiveId" clId="{EA354719-4A8A-47E8-A6A4-79A949610386}" dt="2024-04-18T13:40:59.976" v="3508" actId="27803"/>
          <ac:spMkLst>
            <pc:docMk/>
            <pc:sldMk cId="767519772" sldId="268"/>
            <ac:spMk id="10073" creationId="{BBE12841-308B-A67B-7739-638F8259DE92}"/>
          </ac:spMkLst>
        </pc:spChg>
        <pc:spChg chg="mod">
          <ac:chgData name="One Skill" userId="8d49c830ac36a521" providerId="LiveId" clId="{EA354719-4A8A-47E8-A6A4-79A949610386}" dt="2024-04-18T13:40:59.976" v="3508" actId="27803"/>
          <ac:spMkLst>
            <pc:docMk/>
            <pc:sldMk cId="767519772" sldId="268"/>
            <ac:spMk id="10074" creationId="{379822C9-9EAD-91C1-3C31-1F3B6ADA7B71}"/>
          </ac:spMkLst>
        </pc:spChg>
        <pc:spChg chg="mod">
          <ac:chgData name="One Skill" userId="8d49c830ac36a521" providerId="LiveId" clId="{EA354719-4A8A-47E8-A6A4-79A949610386}" dt="2024-04-18T13:40:59.976" v="3508" actId="27803"/>
          <ac:spMkLst>
            <pc:docMk/>
            <pc:sldMk cId="767519772" sldId="268"/>
            <ac:spMk id="10075" creationId="{95426C27-16F4-F229-24A7-734634AEA77C}"/>
          </ac:spMkLst>
        </pc:spChg>
        <pc:spChg chg="mod">
          <ac:chgData name="One Skill" userId="8d49c830ac36a521" providerId="LiveId" clId="{EA354719-4A8A-47E8-A6A4-79A949610386}" dt="2024-04-18T13:40:59.976" v="3508" actId="27803"/>
          <ac:spMkLst>
            <pc:docMk/>
            <pc:sldMk cId="767519772" sldId="268"/>
            <ac:spMk id="10076" creationId="{64D3AE97-A6B9-2572-63EA-73A9E4684C72}"/>
          </ac:spMkLst>
        </pc:spChg>
        <pc:spChg chg="mod">
          <ac:chgData name="One Skill" userId="8d49c830ac36a521" providerId="LiveId" clId="{EA354719-4A8A-47E8-A6A4-79A949610386}" dt="2024-04-18T13:40:59.976" v="3508" actId="27803"/>
          <ac:spMkLst>
            <pc:docMk/>
            <pc:sldMk cId="767519772" sldId="268"/>
            <ac:spMk id="10077" creationId="{F01767CE-941C-E67D-E8A1-D1FB145604DE}"/>
          </ac:spMkLst>
        </pc:spChg>
        <pc:spChg chg="mod">
          <ac:chgData name="One Skill" userId="8d49c830ac36a521" providerId="LiveId" clId="{EA354719-4A8A-47E8-A6A4-79A949610386}" dt="2024-04-18T13:40:59.976" v="3508" actId="27803"/>
          <ac:spMkLst>
            <pc:docMk/>
            <pc:sldMk cId="767519772" sldId="268"/>
            <ac:spMk id="10078" creationId="{715BD0CE-9D26-A86B-9F5F-2F2CD392B553}"/>
          </ac:spMkLst>
        </pc:spChg>
        <pc:spChg chg="mod">
          <ac:chgData name="One Skill" userId="8d49c830ac36a521" providerId="LiveId" clId="{EA354719-4A8A-47E8-A6A4-79A949610386}" dt="2024-04-18T13:40:59.976" v="3508" actId="27803"/>
          <ac:spMkLst>
            <pc:docMk/>
            <pc:sldMk cId="767519772" sldId="268"/>
            <ac:spMk id="10079" creationId="{7C634AED-1EA3-53E8-9340-064174C4C6C3}"/>
          </ac:spMkLst>
        </pc:spChg>
        <pc:spChg chg="mod">
          <ac:chgData name="One Skill" userId="8d49c830ac36a521" providerId="LiveId" clId="{EA354719-4A8A-47E8-A6A4-79A949610386}" dt="2024-04-18T13:40:59.976" v="3508" actId="27803"/>
          <ac:spMkLst>
            <pc:docMk/>
            <pc:sldMk cId="767519772" sldId="268"/>
            <ac:spMk id="10080" creationId="{80771CDD-D69A-5D04-65FC-6057F59C3CF4}"/>
          </ac:spMkLst>
        </pc:spChg>
        <pc:spChg chg="mod">
          <ac:chgData name="One Skill" userId="8d49c830ac36a521" providerId="LiveId" clId="{EA354719-4A8A-47E8-A6A4-79A949610386}" dt="2024-04-18T13:40:59.976" v="3508" actId="27803"/>
          <ac:spMkLst>
            <pc:docMk/>
            <pc:sldMk cId="767519772" sldId="268"/>
            <ac:spMk id="10081" creationId="{4D8E613B-0643-C5B5-9B37-BEDB1E3CA713}"/>
          </ac:spMkLst>
        </pc:spChg>
        <pc:spChg chg="mod">
          <ac:chgData name="One Skill" userId="8d49c830ac36a521" providerId="LiveId" clId="{EA354719-4A8A-47E8-A6A4-79A949610386}" dt="2024-04-18T13:40:59.976" v="3508" actId="27803"/>
          <ac:spMkLst>
            <pc:docMk/>
            <pc:sldMk cId="767519772" sldId="268"/>
            <ac:spMk id="10082" creationId="{C5E1C8AA-D2D5-D84B-DE96-B1C46F694BBC}"/>
          </ac:spMkLst>
        </pc:spChg>
        <pc:spChg chg="mod">
          <ac:chgData name="One Skill" userId="8d49c830ac36a521" providerId="LiveId" clId="{EA354719-4A8A-47E8-A6A4-79A949610386}" dt="2024-04-18T13:40:59.976" v="3508" actId="27803"/>
          <ac:spMkLst>
            <pc:docMk/>
            <pc:sldMk cId="767519772" sldId="268"/>
            <ac:spMk id="10083" creationId="{B9BFDD42-9A51-68F9-02D3-653F950CC09F}"/>
          </ac:spMkLst>
        </pc:spChg>
        <pc:spChg chg="mod">
          <ac:chgData name="One Skill" userId="8d49c830ac36a521" providerId="LiveId" clId="{EA354719-4A8A-47E8-A6A4-79A949610386}" dt="2024-04-18T13:40:59.976" v="3508" actId="27803"/>
          <ac:spMkLst>
            <pc:docMk/>
            <pc:sldMk cId="767519772" sldId="268"/>
            <ac:spMk id="10084" creationId="{2C1A2531-BD6B-7308-5105-12B5ABFCC0EC}"/>
          </ac:spMkLst>
        </pc:spChg>
        <pc:spChg chg="mod">
          <ac:chgData name="One Skill" userId="8d49c830ac36a521" providerId="LiveId" clId="{EA354719-4A8A-47E8-A6A4-79A949610386}" dt="2024-04-18T13:40:59.976" v="3508" actId="27803"/>
          <ac:spMkLst>
            <pc:docMk/>
            <pc:sldMk cId="767519772" sldId="268"/>
            <ac:spMk id="10085" creationId="{9D2D20A7-AAC2-3BDD-6CD2-943B4B6BB5CB}"/>
          </ac:spMkLst>
        </pc:spChg>
        <pc:spChg chg="mod">
          <ac:chgData name="One Skill" userId="8d49c830ac36a521" providerId="LiveId" clId="{EA354719-4A8A-47E8-A6A4-79A949610386}" dt="2024-04-18T13:40:59.976" v="3508" actId="27803"/>
          <ac:spMkLst>
            <pc:docMk/>
            <pc:sldMk cId="767519772" sldId="268"/>
            <ac:spMk id="10086" creationId="{763D168A-3C2F-EDCE-7D17-D3A06DBADB83}"/>
          </ac:spMkLst>
        </pc:spChg>
        <pc:spChg chg="mod">
          <ac:chgData name="One Skill" userId="8d49c830ac36a521" providerId="LiveId" clId="{EA354719-4A8A-47E8-A6A4-79A949610386}" dt="2024-04-18T13:40:59.976" v="3508" actId="27803"/>
          <ac:spMkLst>
            <pc:docMk/>
            <pc:sldMk cId="767519772" sldId="268"/>
            <ac:spMk id="10087" creationId="{EBBE57A6-2FC3-2A9A-3A79-1F06F86982AD}"/>
          </ac:spMkLst>
        </pc:spChg>
        <pc:spChg chg="mod">
          <ac:chgData name="One Skill" userId="8d49c830ac36a521" providerId="LiveId" clId="{EA354719-4A8A-47E8-A6A4-79A949610386}" dt="2024-04-18T13:40:59.976" v="3508" actId="27803"/>
          <ac:spMkLst>
            <pc:docMk/>
            <pc:sldMk cId="767519772" sldId="268"/>
            <ac:spMk id="10088" creationId="{7B1441CF-5FCA-0712-C325-E8A57B278AC2}"/>
          </ac:spMkLst>
        </pc:spChg>
        <pc:spChg chg="mod">
          <ac:chgData name="One Skill" userId="8d49c830ac36a521" providerId="LiveId" clId="{EA354719-4A8A-47E8-A6A4-79A949610386}" dt="2024-04-18T13:40:59.976" v="3508" actId="27803"/>
          <ac:spMkLst>
            <pc:docMk/>
            <pc:sldMk cId="767519772" sldId="268"/>
            <ac:spMk id="10089" creationId="{40733F84-0493-7602-F1FE-FFB06F990B25}"/>
          </ac:spMkLst>
        </pc:spChg>
        <pc:spChg chg="mod">
          <ac:chgData name="One Skill" userId="8d49c830ac36a521" providerId="LiveId" clId="{EA354719-4A8A-47E8-A6A4-79A949610386}" dt="2024-04-18T13:40:59.976" v="3508" actId="27803"/>
          <ac:spMkLst>
            <pc:docMk/>
            <pc:sldMk cId="767519772" sldId="268"/>
            <ac:spMk id="10090" creationId="{7EBBDB2B-62A0-118C-56AD-D6D4FEC42335}"/>
          </ac:spMkLst>
        </pc:spChg>
        <pc:spChg chg="mod">
          <ac:chgData name="One Skill" userId="8d49c830ac36a521" providerId="LiveId" clId="{EA354719-4A8A-47E8-A6A4-79A949610386}" dt="2024-04-18T13:40:59.976" v="3508" actId="27803"/>
          <ac:spMkLst>
            <pc:docMk/>
            <pc:sldMk cId="767519772" sldId="268"/>
            <ac:spMk id="10091" creationId="{092E7697-04CE-6040-C9E5-D9913BA46CEF}"/>
          </ac:spMkLst>
        </pc:spChg>
        <pc:spChg chg="mod">
          <ac:chgData name="One Skill" userId="8d49c830ac36a521" providerId="LiveId" clId="{EA354719-4A8A-47E8-A6A4-79A949610386}" dt="2024-04-18T13:40:59.976" v="3508" actId="27803"/>
          <ac:spMkLst>
            <pc:docMk/>
            <pc:sldMk cId="767519772" sldId="268"/>
            <ac:spMk id="10092" creationId="{E92644A0-75BD-4993-DC85-3D99C6352253}"/>
          </ac:spMkLst>
        </pc:spChg>
        <pc:spChg chg="mod">
          <ac:chgData name="One Skill" userId="8d49c830ac36a521" providerId="LiveId" clId="{EA354719-4A8A-47E8-A6A4-79A949610386}" dt="2024-04-18T13:40:59.976" v="3508" actId="27803"/>
          <ac:spMkLst>
            <pc:docMk/>
            <pc:sldMk cId="767519772" sldId="268"/>
            <ac:spMk id="10093" creationId="{F80A10F5-0134-AC3E-87CD-293FD0F0A16B}"/>
          </ac:spMkLst>
        </pc:spChg>
        <pc:spChg chg="mod">
          <ac:chgData name="One Skill" userId="8d49c830ac36a521" providerId="LiveId" clId="{EA354719-4A8A-47E8-A6A4-79A949610386}" dt="2024-04-18T13:40:59.976" v="3508" actId="27803"/>
          <ac:spMkLst>
            <pc:docMk/>
            <pc:sldMk cId="767519772" sldId="268"/>
            <ac:spMk id="10094" creationId="{5358320E-EC80-659E-961E-6DE269C03412}"/>
          </ac:spMkLst>
        </pc:spChg>
        <pc:spChg chg="mod">
          <ac:chgData name="One Skill" userId="8d49c830ac36a521" providerId="LiveId" clId="{EA354719-4A8A-47E8-A6A4-79A949610386}" dt="2024-04-18T13:40:59.976" v="3508" actId="27803"/>
          <ac:spMkLst>
            <pc:docMk/>
            <pc:sldMk cId="767519772" sldId="268"/>
            <ac:spMk id="10095" creationId="{A1ECBC02-9BC4-ADCD-8E8F-100153832522}"/>
          </ac:spMkLst>
        </pc:spChg>
        <pc:spChg chg="mod">
          <ac:chgData name="One Skill" userId="8d49c830ac36a521" providerId="LiveId" clId="{EA354719-4A8A-47E8-A6A4-79A949610386}" dt="2024-04-18T13:40:59.976" v="3508" actId="27803"/>
          <ac:spMkLst>
            <pc:docMk/>
            <pc:sldMk cId="767519772" sldId="268"/>
            <ac:spMk id="10096" creationId="{C4DE15BB-D215-9EAF-A0D4-90A324AC9554}"/>
          </ac:spMkLst>
        </pc:spChg>
        <pc:spChg chg="mod">
          <ac:chgData name="One Skill" userId="8d49c830ac36a521" providerId="LiveId" clId="{EA354719-4A8A-47E8-A6A4-79A949610386}" dt="2024-04-18T13:40:59.976" v="3508" actId="27803"/>
          <ac:spMkLst>
            <pc:docMk/>
            <pc:sldMk cId="767519772" sldId="268"/>
            <ac:spMk id="10097" creationId="{3C888052-BC32-8B26-1C65-F5A3AD7D8442}"/>
          </ac:spMkLst>
        </pc:spChg>
        <pc:spChg chg="mod">
          <ac:chgData name="One Skill" userId="8d49c830ac36a521" providerId="LiveId" clId="{EA354719-4A8A-47E8-A6A4-79A949610386}" dt="2024-04-18T13:40:59.976" v="3508" actId="27803"/>
          <ac:spMkLst>
            <pc:docMk/>
            <pc:sldMk cId="767519772" sldId="268"/>
            <ac:spMk id="10098" creationId="{46479ACB-EEAD-EE17-7F45-AE2D00FF58DF}"/>
          </ac:spMkLst>
        </pc:spChg>
        <pc:spChg chg="mod">
          <ac:chgData name="One Skill" userId="8d49c830ac36a521" providerId="LiveId" clId="{EA354719-4A8A-47E8-A6A4-79A949610386}" dt="2024-04-18T13:40:59.976" v="3508" actId="27803"/>
          <ac:spMkLst>
            <pc:docMk/>
            <pc:sldMk cId="767519772" sldId="268"/>
            <ac:spMk id="10099" creationId="{18BC72DB-996B-DB25-01A4-0459D8EB916E}"/>
          </ac:spMkLst>
        </pc:spChg>
        <pc:spChg chg="mod">
          <ac:chgData name="One Skill" userId="8d49c830ac36a521" providerId="LiveId" clId="{EA354719-4A8A-47E8-A6A4-79A949610386}" dt="2024-04-18T13:40:59.976" v="3508" actId="27803"/>
          <ac:spMkLst>
            <pc:docMk/>
            <pc:sldMk cId="767519772" sldId="268"/>
            <ac:spMk id="10100" creationId="{292668BE-A42F-F0B8-978B-D762F0297EB8}"/>
          </ac:spMkLst>
        </pc:spChg>
        <pc:spChg chg="mod">
          <ac:chgData name="One Skill" userId="8d49c830ac36a521" providerId="LiveId" clId="{EA354719-4A8A-47E8-A6A4-79A949610386}" dt="2024-04-18T13:40:59.976" v="3508" actId="27803"/>
          <ac:spMkLst>
            <pc:docMk/>
            <pc:sldMk cId="767519772" sldId="268"/>
            <ac:spMk id="10101" creationId="{97D44CFF-5590-E2DA-FC67-2F3E8646C962}"/>
          </ac:spMkLst>
        </pc:spChg>
        <pc:spChg chg="mod">
          <ac:chgData name="One Skill" userId="8d49c830ac36a521" providerId="LiveId" clId="{EA354719-4A8A-47E8-A6A4-79A949610386}" dt="2024-04-18T13:40:59.976" v="3508" actId="27803"/>
          <ac:spMkLst>
            <pc:docMk/>
            <pc:sldMk cId="767519772" sldId="268"/>
            <ac:spMk id="10102" creationId="{3DC023E8-3280-5415-1D06-A87BDB063CCD}"/>
          </ac:spMkLst>
        </pc:spChg>
        <pc:spChg chg="mod">
          <ac:chgData name="One Skill" userId="8d49c830ac36a521" providerId="LiveId" clId="{EA354719-4A8A-47E8-A6A4-79A949610386}" dt="2024-04-18T13:40:59.976" v="3508" actId="27803"/>
          <ac:spMkLst>
            <pc:docMk/>
            <pc:sldMk cId="767519772" sldId="268"/>
            <ac:spMk id="10103" creationId="{BADEB697-B50F-B485-C7B2-F5569F68F976}"/>
          </ac:spMkLst>
        </pc:spChg>
        <pc:spChg chg="mod">
          <ac:chgData name="One Skill" userId="8d49c830ac36a521" providerId="LiveId" clId="{EA354719-4A8A-47E8-A6A4-79A949610386}" dt="2024-04-18T13:40:59.976" v="3508" actId="27803"/>
          <ac:spMkLst>
            <pc:docMk/>
            <pc:sldMk cId="767519772" sldId="268"/>
            <ac:spMk id="10104" creationId="{270AF2A5-3E7B-38B3-0751-7FE814A240B6}"/>
          </ac:spMkLst>
        </pc:spChg>
        <pc:spChg chg="mod">
          <ac:chgData name="One Skill" userId="8d49c830ac36a521" providerId="LiveId" clId="{EA354719-4A8A-47E8-A6A4-79A949610386}" dt="2024-04-18T13:40:59.976" v="3508" actId="27803"/>
          <ac:spMkLst>
            <pc:docMk/>
            <pc:sldMk cId="767519772" sldId="268"/>
            <ac:spMk id="10105" creationId="{A1997DE3-24FB-DA3C-DBDD-0212DAF8767F}"/>
          </ac:spMkLst>
        </pc:spChg>
        <pc:spChg chg="mod">
          <ac:chgData name="One Skill" userId="8d49c830ac36a521" providerId="LiveId" clId="{EA354719-4A8A-47E8-A6A4-79A949610386}" dt="2024-04-18T13:40:59.976" v="3508" actId="27803"/>
          <ac:spMkLst>
            <pc:docMk/>
            <pc:sldMk cId="767519772" sldId="268"/>
            <ac:spMk id="10106" creationId="{C716CD55-5CC3-4CC8-3C9B-2187ADC2765F}"/>
          </ac:spMkLst>
        </pc:spChg>
        <pc:spChg chg="mod">
          <ac:chgData name="One Skill" userId="8d49c830ac36a521" providerId="LiveId" clId="{EA354719-4A8A-47E8-A6A4-79A949610386}" dt="2024-04-18T13:40:59.976" v="3508" actId="27803"/>
          <ac:spMkLst>
            <pc:docMk/>
            <pc:sldMk cId="767519772" sldId="268"/>
            <ac:spMk id="10107" creationId="{058FD70C-DCB6-513A-F5FE-C8AC0A0982FF}"/>
          </ac:spMkLst>
        </pc:spChg>
        <pc:spChg chg="mod">
          <ac:chgData name="One Skill" userId="8d49c830ac36a521" providerId="LiveId" clId="{EA354719-4A8A-47E8-A6A4-79A949610386}" dt="2024-04-18T13:40:59.976" v="3508" actId="27803"/>
          <ac:spMkLst>
            <pc:docMk/>
            <pc:sldMk cId="767519772" sldId="268"/>
            <ac:spMk id="10108" creationId="{A0CF5ACE-35ED-D7FC-F1C4-382443D7D5E5}"/>
          </ac:spMkLst>
        </pc:spChg>
        <pc:spChg chg="mod">
          <ac:chgData name="One Skill" userId="8d49c830ac36a521" providerId="LiveId" clId="{EA354719-4A8A-47E8-A6A4-79A949610386}" dt="2024-04-18T13:40:59.976" v="3508" actId="27803"/>
          <ac:spMkLst>
            <pc:docMk/>
            <pc:sldMk cId="767519772" sldId="268"/>
            <ac:spMk id="10109" creationId="{B070950C-BBB6-5DE5-1480-B09080704618}"/>
          </ac:spMkLst>
        </pc:spChg>
        <pc:spChg chg="mod">
          <ac:chgData name="One Skill" userId="8d49c830ac36a521" providerId="LiveId" clId="{EA354719-4A8A-47E8-A6A4-79A949610386}" dt="2024-04-18T13:40:59.976" v="3508" actId="27803"/>
          <ac:spMkLst>
            <pc:docMk/>
            <pc:sldMk cId="767519772" sldId="268"/>
            <ac:spMk id="10110" creationId="{A86A270E-4495-E005-982E-BAF88FEAE755}"/>
          </ac:spMkLst>
        </pc:spChg>
        <pc:spChg chg="mod">
          <ac:chgData name="One Skill" userId="8d49c830ac36a521" providerId="LiveId" clId="{EA354719-4A8A-47E8-A6A4-79A949610386}" dt="2024-04-18T13:40:59.976" v="3508" actId="27803"/>
          <ac:spMkLst>
            <pc:docMk/>
            <pc:sldMk cId="767519772" sldId="268"/>
            <ac:spMk id="10111" creationId="{18A3B329-49EF-6749-9747-99F62C2F75C3}"/>
          </ac:spMkLst>
        </pc:spChg>
        <pc:spChg chg="mod">
          <ac:chgData name="One Skill" userId="8d49c830ac36a521" providerId="LiveId" clId="{EA354719-4A8A-47E8-A6A4-79A949610386}" dt="2024-04-18T13:40:59.976" v="3508" actId="27803"/>
          <ac:spMkLst>
            <pc:docMk/>
            <pc:sldMk cId="767519772" sldId="268"/>
            <ac:spMk id="10112" creationId="{57440927-F69B-A5A6-AED9-D5460B9BEF62}"/>
          </ac:spMkLst>
        </pc:spChg>
        <pc:spChg chg="mod">
          <ac:chgData name="One Skill" userId="8d49c830ac36a521" providerId="LiveId" clId="{EA354719-4A8A-47E8-A6A4-79A949610386}" dt="2024-04-18T13:40:59.976" v="3508" actId="27803"/>
          <ac:spMkLst>
            <pc:docMk/>
            <pc:sldMk cId="767519772" sldId="268"/>
            <ac:spMk id="10113" creationId="{933AC6F6-F49D-96F6-D53F-6C35AAFA59C2}"/>
          </ac:spMkLst>
        </pc:spChg>
        <pc:spChg chg="mod">
          <ac:chgData name="One Skill" userId="8d49c830ac36a521" providerId="LiveId" clId="{EA354719-4A8A-47E8-A6A4-79A949610386}" dt="2024-04-18T13:40:59.976" v="3508" actId="27803"/>
          <ac:spMkLst>
            <pc:docMk/>
            <pc:sldMk cId="767519772" sldId="268"/>
            <ac:spMk id="10114" creationId="{D48AAAA0-45C9-308A-21BC-A3447CECCA4B}"/>
          </ac:spMkLst>
        </pc:spChg>
        <pc:spChg chg="mod">
          <ac:chgData name="One Skill" userId="8d49c830ac36a521" providerId="LiveId" clId="{EA354719-4A8A-47E8-A6A4-79A949610386}" dt="2024-04-18T13:40:59.976" v="3508" actId="27803"/>
          <ac:spMkLst>
            <pc:docMk/>
            <pc:sldMk cId="767519772" sldId="268"/>
            <ac:spMk id="10115" creationId="{68B62472-EB94-C0E7-8F63-A2129821C17C}"/>
          </ac:spMkLst>
        </pc:spChg>
        <pc:spChg chg="mod">
          <ac:chgData name="One Skill" userId="8d49c830ac36a521" providerId="LiveId" clId="{EA354719-4A8A-47E8-A6A4-79A949610386}" dt="2024-04-18T13:40:59.976" v="3508" actId="27803"/>
          <ac:spMkLst>
            <pc:docMk/>
            <pc:sldMk cId="767519772" sldId="268"/>
            <ac:spMk id="10116" creationId="{51AE15F9-E8F3-1E45-844A-78A824BE47B1}"/>
          </ac:spMkLst>
        </pc:spChg>
        <pc:spChg chg="mod">
          <ac:chgData name="One Skill" userId="8d49c830ac36a521" providerId="LiveId" clId="{EA354719-4A8A-47E8-A6A4-79A949610386}" dt="2024-04-18T13:40:59.976" v="3508" actId="27803"/>
          <ac:spMkLst>
            <pc:docMk/>
            <pc:sldMk cId="767519772" sldId="268"/>
            <ac:spMk id="10117" creationId="{344A6E0C-1934-C3C5-798C-68EFBBDF8ECB}"/>
          </ac:spMkLst>
        </pc:spChg>
        <pc:spChg chg="mod">
          <ac:chgData name="One Skill" userId="8d49c830ac36a521" providerId="LiveId" clId="{EA354719-4A8A-47E8-A6A4-79A949610386}" dt="2024-04-18T13:40:59.976" v="3508" actId="27803"/>
          <ac:spMkLst>
            <pc:docMk/>
            <pc:sldMk cId="767519772" sldId="268"/>
            <ac:spMk id="10118" creationId="{E9C6DCEC-0B9A-8D26-D4F9-5F410D0AF412}"/>
          </ac:spMkLst>
        </pc:spChg>
        <pc:spChg chg="mod">
          <ac:chgData name="One Skill" userId="8d49c830ac36a521" providerId="LiveId" clId="{EA354719-4A8A-47E8-A6A4-79A949610386}" dt="2024-04-18T13:40:59.976" v="3508" actId="27803"/>
          <ac:spMkLst>
            <pc:docMk/>
            <pc:sldMk cId="767519772" sldId="268"/>
            <ac:spMk id="10119" creationId="{A9532890-4F48-9685-D00E-2DD6A7898A0E}"/>
          </ac:spMkLst>
        </pc:spChg>
        <pc:spChg chg="mod">
          <ac:chgData name="One Skill" userId="8d49c830ac36a521" providerId="LiveId" clId="{EA354719-4A8A-47E8-A6A4-79A949610386}" dt="2024-04-18T13:40:59.976" v="3508" actId="27803"/>
          <ac:spMkLst>
            <pc:docMk/>
            <pc:sldMk cId="767519772" sldId="268"/>
            <ac:spMk id="10120" creationId="{53EC0F81-D676-3D00-0F20-8A677D4DF698}"/>
          </ac:spMkLst>
        </pc:spChg>
        <pc:spChg chg="mod">
          <ac:chgData name="One Skill" userId="8d49c830ac36a521" providerId="LiveId" clId="{EA354719-4A8A-47E8-A6A4-79A949610386}" dt="2024-04-18T13:40:59.976" v="3508" actId="27803"/>
          <ac:spMkLst>
            <pc:docMk/>
            <pc:sldMk cId="767519772" sldId="268"/>
            <ac:spMk id="10121" creationId="{325B2A95-6DD0-EAC2-8B4A-DCB11BC4D869}"/>
          </ac:spMkLst>
        </pc:spChg>
        <pc:spChg chg="mod">
          <ac:chgData name="One Skill" userId="8d49c830ac36a521" providerId="LiveId" clId="{EA354719-4A8A-47E8-A6A4-79A949610386}" dt="2024-04-18T13:40:59.976" v="3508" actId="27803"/>
          <ac:spMkLst>
            <pc:docMk/>
            <pc:sldMk cId="767519772" sldId="268"/>
            <ac:spMk id="10122" creationId="{F970AC9C-FEB0-69D1-5A98-3BD9B04D1BB5}"/>
          </ac:spMkLst>
        </pc:spChg>
        <pc:spChg chg="mod">
          <ac:chgData name="One Skill" userId="8d49c830ac36a521" providerId="LiveId" clId="{EA354719-4A8A-47E8-A6A4-79A949610386}" dt="2024-04-18T13:40:59.976" v="3508" actId="27803"/>
          <ac:spMkLst>
            <pc:docMk/>
            <pc:sldMk cId="767519772" sldId="268"/>
            <ac:spMk id="10123" creationId="{19BB9CB7-8527-BDE1-966A-67BDB25CEDCD}"/>
          </ac:spMkLst>
        </pc:spChg>
        <pc:spChg chg="mod">
          <ac:chgData name="One Skill" userId="8d49c830ac36a521" providerId="LiveId" clId="{EA354719-4A8A-47E8-A6A4-79A949610386}" dt="2024-04-18T13:40:59.976" v="3508" actId="27803"/>
          <ac:spMkLst>
            <pc:docMk/>
            <pc:sldMk cId="767519772" sldId="268"/>
            <ac:spMk id="10124" creationId="{42058569-E813-77CE-EAB4-803FD0960CC3}"/>
          </ac:spMkLst>
        </pc:spChg>
        <pc:spChg chg="mod">
          <ac:chgData name="One Skill" userId="8d49c830ac36a521" providerId="LiveId" clId="{EA354719-4A8A-47E8-A6A4-79A949610386}" dt="2024-04-18T13:40:59.976" v="3508" actId="27803"/>
          <ac:spMkLst>
            <pc:docMk/>
            <pc:sldMk cId="767519772" sldId="268"/>
            <ac:spMk id="10125" creationId="{9B2F5748-F7E7-3B58-A5DA-985BD2E07F19}"/>
          </ac:spMkLst>
        </pc:spChg>
        <pc:spChg chg="mod">
          <ac:chgData name="One Skill" userId="8d49c830ac36a521" providerId="LiveId" clId="{EA354719-4A8A-47E8-A6A4-79A949610386}" dt="2024-04-18T13:40:59.976" v="3508" actId="27803"/>
          <ac:spMkLst>
            <pc:docMk/>
            <pc:sldMk cId="767519772" sldId="268"/>
            <ac:spMk id="10126" creationId="{5CA1087D-BA30-294A-B65B-75CCCDE33372}"/>
          </ac:spMkLst>
        </pc:spChg>
        <pc:spChg chg="mod">
          <ac:chgData name="One Skill" userId="8d49c830ac36a521" providerId="LiveId" clId="{EA354719-4A8A-47E8-A6A4-79A949610386}" dt="2024-04-18T13:40:59.976" v="3508" actId="27803"/>
          <ac:spMkLst>
            <pc:docMk/>
            <pc:sldMk cId="767519772" sldId="268"/>
            <ac:spMk id="10127" creationId="{079B5F51-321D-412C-DDA3-F8EE902E9410}"/>
          </ac:spMkLst>
        </pc:spChg>
        <pc:spChg chg="mod">
          <ac:chgData name="One Skill" userId="8d49c830ac36a521" providerId="LiveId" clId="{EA354719-4A8A-47E8-A6A4-79A949610386}" dt="2024-04-18T13:40:59.976" v="3508" actId="27803"/>
          <ac:spMkLst>
            <pc:docMk/>
            <pc:sldMk cId="767519772" sldId="268"/>
            <ac:spMk id="10128" creationId="{E00CC162-8C33-3F13-C861-012D4E57AAE3}"/>
          </ac:spMkLst>
        </pc:spChg>
        <pc:spChg chg="mod">
          <ac:chgData name="One Skill" userId="8d49c830ac36a521" providerId="LiveId" clId="{EA354719-4A8A-47E8-A6A4-79A949610386}" dt="2024-04-18T13:40:59.976" v="3508" actId="27803"/>
          <ac:spMkLst>
            <pc:docMk/>
            <pc:sldMk cId="767519772" sldId="268"/>
            <ac:spMk id="10129" creationId="{599807BC-0060-046F-636C-ED9E6014DD13}"/>
          </ac:spMkLst>
        </pc:spChg>
        <pc:spChg chg="mod">
          <ac:chgData name="One Skill" userId="8d49c830ac36a521" providerId="LiveId" clId="{EA354719-4A8A-47E8-A6A4-79A949610386}" dt="2024-04-18T13:40:59.976" v="3508" actId="27803"/>
          <ac:spMkLst>
            <pc:docMk/>
            <pc:sldMk cId="767519772" sldId="268"/>
            <ac:spMk id="10130" creationId="{EE088C3F-517E-D110-1933-10F1D199560E}"/>
          </ac:spMkLst>
        </pc:spChg>
        <pc:spChg chg="mod">
          <ac:chgData name="One Skill" userId="8d49c830ac36a521" providerId="LiveId" clId="{EA354719-4A8A-47E8-A6A4-79A949610386}" dt="2024-04-18T13:40:59.976" v="3508" actId="27803"/>
          <ac:spMkLst>
            <pc:docMk/>
            <pc:sldMk cId="767519772" sldId="268"/>
            <ac:spMk id="10131" creationId="{273E8C4E-7758-F68C-4380-FF45C6881B88}"/>
          </ac:spMkLst>
        </pc:spChg>
        <pc:spChg chg="mod">
          <ac:chgData name="One Skill" userId="8d49c830ac36a521" providerId="LiveId" clId="{EA354719-4A8A-47E8-A6A4-79A949610386}" dt="2024-04-18T13:40:59.976" v="3508" actId="27803"/>
          <ac:spMkLst>
            <pc:docMk/>
            <pc:sldMk cId="767519772" sldId="268"/>
            <ac:spMk id="10132" creationId="{34F6C1B2-0D3B-9EC2-BB8A-7572BD9E6AD3}"/>
          </ac:spMkLst>
        </pc:spChg>
        <pc:spChg chg="mod">
          <ac:chgData name="One Skill" userId="8d49c830ac36a521" providerId="LiveId" clId="{EA354719-4A8A-47E8-A6A4-79A949610386}" dt="2024-04-18T13:40:59.976" v="3508" actId="27803"/>
          <ac:spMkLst>
            <pc:docMk/>
            <pc:sldMk cId="767519772" sldId="268"/>
            <ac:spMk id="10133" creationId="{5C0DD87C-58B8-E739-1D46-AAA45E22A380}"/>
          </ac:spMkLst>
        </pc:spChg>
        <pc:spChg chg="mod">
          <ac:chgData name="One Skill" userId="8d49c830ac36a521" providerId="LiveId" clId="{EA354719-4A8A-47E8-A6A4-79A949610386}" dt="2024-04-18T13:40:59.976" v="3508" actId="27803"/>
          <ac:spMkLst>
            <pc:docMk/>
            <pc:sldMk cId="767519772" sldId="268"/>
            <ac:spMk id="10134" creationId="{D51CEAAF-F263-E075-184C-5CF5C8DE258E}"/>
          </ac:spMkLst>
        </pc:spChg>
        <pc:spChg chg="mod">
          <ac:chgData name="One Skill" userId="8d49c830ac36a521" providerId="LiveId" clId="{EA354719-4A8A-47E8-A6A4-79A949610386}" dt="2024-04-18T13:40:59.976" v="3508" actId="27803"/>
          <ac:spMkLst>
            <pc:docMk/>
            <pc:sldMk cId="767519772" sldId="268"/>
            <ac:spMk id="10135" creationId="{E9B2E0E4-FCF6-5459-B061-BDD84BC5BF69}"/>
          </ac:spMkLst>
        </pc:spChg>
        <pc:spChg chg="mod">
          <ac:chgData name="One Skill" userId="8d49c830ac36a521" providerId="LiveId" clId="{EA354719-4A8A-47E8-A6A4-79A949610386}" dt="2024-04-18T13:40:59.976" v="3508" actId="27803"/>
          <ac:spMkLst>
            <pc:docMk/>
            <pc:sldMk cId="767519772" sldId="268"/>
            <ac:spMk id="10136" creationId="{685AD633-AB4E-931A-A174-8C2B2A28A4B3}"/>
          </ac:spMkLst>
        </pc:spChg>
        <pc:spChg chg="mod">
          <ac:chgData name="One Skill" userId="8d49c830ac36a521" providerId="LiveId" clId="{EA354719-4A8A-47E8-A6A4-79A949610386}" dt="2024-04-18T13:40:59.976" v="3508" actId="27803"/>
          <ac:spMkLst>
            <pc:docMk/>
            <pc:sldMk cId="767519772" sldId="268"/>
            <ac:spMk id="10137" creationId="{1B619127-2E9A-2FF3-A0A9-FBEC29F6EB14}"/>
          </ac:spMkLst>
        </pc:spChg>
        <pc:spChg chg="mod">
          <ac:chgData name="One Skill" userId="8d49c830ac36a521" providerId="LiveId" clId="{EA354719-4A8A-47E8-A6A4-79A949610386}" dt="2024-04-18T13:40:59.976" v="3508" actId="27803"/>
          <ac:spMkLst>
            <pc:docMk/>
            <pc:sldMk cId="767519772" sldId="268"/>
            <ac:spMk id="10138" creationId="{68E235AD-83C9-B9F4-AA74-A1161EBC869E}"/>
          </ac:spMkLst>
        </pc:spChg>
        <pc:spChg chg="mod">
          <ac:chgData name="One Skill" userId="8d49c830ac36a521" providerId="LiveId" clId="{EA354719-4A8A-47E8-A6A4-79A949610386}" dt="2024-04-18T13:40:59.976" v="3508" actId="27803"/>
          <ac:spMkLst>
            <pc:docMk/>
            <pc:sldMk cId="767519772" sldId="268"/>
            <ac:spMk id="10139" creationId="{6281329F-6597-6831-AB22-496833830D51}"/>
          </ac:spMkLst>
        </pc:spChg>
        <pc:spChg chg="mod">
          <ac:chgData name="One Skill" userId="8d49c830ac36a521" providerId="LiveId" clId="{EA354719-4A8A-47E8-A6A4-79A949610386}" dt="2024-04-18T13:40:59.976" v="3508" actId="27803"/>
          <ac:spMkLst>
            <pc:docMk/>
            <pc:sldMk cId="767519772" sldId="268"/>
            <ac:spMk id="10140" creationId="{7A3D0F97-2914-37FB-0413-046D3D1FAA69}"/>
          </ac:spMkLst>
        </pc:spChg>
        <pc:spChg chg="mod">
          <ac:chgData name="One Skill" userId="8d49c830ac36a521" providerId="LiveId" clId="{EA354719-4A8A-47E8-A6A4-79A949610386}" dt="2024-04-18T13:40:59.976" v="3508" actId="27803"/>
          <ac:spMkLst>
            <pc:docMk/>
            <pc:sldMk cId="767519772" sldId="268"/>
            <ac:spMk id="10141" creationId="{2F28D44E-AEC9-3FF6-71E3-768E0CBF0B00}"/>
          </ac:spMkLst>
        </pc:spChg>
        <pc:spChg chg="mod">
          <ac:chgData name="One Skill" userId="8d49c830ac36a521" providerId="LiveId" clId="{EA354719-4A8A-47E8-A6A4-79A949610386}" dt="2024-04-18T13:40:59.976" v="3508" actId="27803"/>
          <ac:spMkLst>
            <pc:docMk/>
            <pc:sldMk cId="767519772" sldId="268"/>
            <ac:spMk id="10142" creationId="{0B34A76F-9FA9-A481-3D21-7BB5A790A90D}"/>
          </ac:spMkLst>
        </pc:spChg>
        <pc:spChg chg="mod">
          <ac:chgData name="One Skill" userId="8d49c830ac36a521" providerId="LiveId" clId="{EA354719-4A8A-47E8-A6A4-79A949610386}" dt="2024-04-18T13:40:59.976" v="3508" actId="27803"/>
          <ac:spMkLst>
            <pc:docMk/>
            <pc:sldMk cId="767519772" sldId="268"/>
            <ac:spMk id="10143" creationId="{6D373DEA-EBAD-DC19-6449-F0B80243BFBD}"/>
          </ac:spMkLst>
        </pc:spChg>
        <pc:spChg chg="mod">
          <ac:chgData name="One Skill" userId="8d49c830ac36a521" providerId="LiveId" clId="{EA354719-4A8A-47E8-A6A4-79A949610386}" dt="2024-04-18T13:40:59.976" v="3508" actId="27803"/>
          <ac:spMkLst>
            <pc:docMk/>
            <pc:sldMk cId="767519772" sldId="268"/>
            <ac:spMk id="10144" creationId="{BAFC831F-EBE1-255B-C599-446D87633A31}"/>
          </ac:spMkLst>
        </pc:spChg>
        <pc:spChg chg="mod">
          <ac:chgData name="One Skill" userId="8d49c830ac36a521" providerId="LiveId" clId="{EA354719-4A8A-47E8-A6A4-79A949610386}" dt="2024-04-18T13:40:59.976" v="3508" actId="27803"/>
          <ac:spMkLst>
            <pc:docMk/>
            <pc:sldMk cId="767519772" sldId="268"/>
            <ac:spMk id="10145" creationId="{B23D14BA-C23A-182B-7FDA-77667E7F127D}"/>
          </ac:spMkLst>
        </pc:spChg>
        <pc:spChg chg="mod">
          <ac:chgData name="One Skill" userId="8d49c830ac36a521" providerId="LiveId" clId="{EA354719-4A8A-47E8-A6A4-79A949610386}" dt="2024-04-18T13:40:59.976" v="3508" actId="27803"/>
          <ac:spMkLst>
            <pc:docMk/>
            <pc:sldMk cId="767519772" sldId="268"/>
            <ac:spMk id="10146" creationId="{16B376CE-1CD8-3F58-1C6C-DF25FDE70F85}"/>
          </ac:spMkLst>
        </pc:spChg>
        <pc:spChg chg="mod">
          <ac:chgData name="One Skill" userId="8d49c830ac36a521" providerId="LiveId" clId="{EA354719-4A8A-47E8-A6A4-79A949610386}" dt="2024-04-18T13:40:59.976" v="3508" actId="27803"/>
          <ac:spMkLst>
            <pc:docMk/>
            <pc:sldMk cId="767519772" sldId="268"/>
            <ac:spMk id="10147" creationId="{357E4985-559F-BD9A-1422-E56E0B6199E8}"/>
          </ac:spMkLst>
        </pc:spChg>
        <pc:spChg chg="mod">
          <ac:chgData name="One Skill" userId="8d49c830ac36a521" providerId="LiveId" clId="{EA354719-4A8A-47E8-A6A4-79A949610386}" dt="2024-04-18T13:40:59.976" v="3508" actId="27803"/>
          <ac:spMkLst>
            <pc:docMk/>
            <pc:sldMk cId="767519772" sldId="268"/>
            <ac:spMk id="10148" creationId="{AFC32EC6-DC48-BFAB-D3DF-7B850AEB64FA}"/>
          </ac:spMkLst>
        </pc:spChg>
        <pc:spChg chg="mod">
          <ac:chgData name="One Skill" userId="8d49c830ac36a521" providerId="LiveId" clId="{EA354719-4A8A-47E8-A6A4-79A949610386}" dt="2024-04-18T13:40:59.976" v="3508" actId="27803"/>
          <ac:spMkLst>
            <pc:docMk/>
            <pc:sldMk cId="767519772" sldId="268"/>
            <ac:spMk id="10149" creationId="{AF4B6785-9A38-B9FE-08BE-682A55991F35}"/>
          </ac:spMkLst>
        </pc:spChg>
        <pc:spChg chg="mod">
          <ac:chgData name="One Skill" userId="8d49c830ac36a521" providerId="LiveId" clId="{EA354719-4A8A-47E8-A6A4-79A949610386}" dt="2024-04-18T13:40:59.976" v="3508" actId="27803"/>
          <ac:spMkLst>
            <pc:docMk/>
            <pc:sldMk cId="767519772" sldId="268"/>
            <ac:spMk id="10150" creationId="{B56A2EE8-B322-C6CD-411A-9F0A6CB203E6}"/>
          </ac:spMkLst>
        </pc:spChg>
        <pc:spChg chg="mod">
          <ac:chgData name="One Skill" userId="8d49c830ac36a521" providerId="LiveId" clId="{EA354719-4A8A-47E8-A6A4-79A949610386}" dt="2024-04-18T13:40:59.976" v="3508" actId="27803"/>
          <ac:spMkLst>
            <pc:docMk/>
            <pc:sldMk cId="767519772" sldId="268"/>
            <ac:spMk id="10151" creationId="{70189BA5-BE72-97D1-2ADC-109277F257E7}"/>
          </ac:spMkLst>
        </pc:spChg>
        <pc:spChg chg="mod">
          <ac:chgData name="One Skill" userId="8d49c830ac36a521" providerId="LiveId" clId="{EA354719-4A8A-47E8-A6A4-79A949610386}" dt="2024-04-18T13:40:59.976" v="3508" actId="27803"/>
          <ac:spMkLst>
            <pc:docMk/>
            <pc:sldMk cId="767519772" sldId="268"/>
            <ac:spMk id="10152" creationId="{59FBD44B-FCD4-9D7B-D89E-2154156D7807}"/>
          </ac:spMkLst>
        </pc:spChg>
        <pc:spChg chg="mod">
          <ac:chgData name="One Skill" userId="8d49c830ac36a521" providerId="LiveId" clId="{EA354719-4A8A-47E8-A6A4-79A949610386}" dt="2024-04-18T13:40:59.976" v="3508" actId="27803"/>
          <ac:spMkLst>
            <pc:docMk/>
            <pc:sldMk cId="767519772" sldId="268"/>
            <ac:spMk id="10153" creationId="{DF4BBCFC-D54D-B4E5-D35C-2E68BCEA5607}"/>
          </ac:spMkLst>
        </pc:spChg>
        <pc:spChg chg="mod">
          <ac:chgData name="One Skill" userId="8d49c830ac36a521" providerId="LiveId" clId="{EA354719-4A8A-47E8-A6A4-79A949610386}" dt="2024-04-18T13:40:59.976" v="3508" actId="27803"/>
          <ac:spMkLst>
            <pc:docMk/>
            <pc:sldMk cId="767519772" sldId="268"/>
            <ac:spMk id="10154" creationId="{55B89AD9-8495-DFBD-D362-D3A7FD432D45}"/>
          </ac:spMkLst>
        </pc:spChg>
        <pc:spChg chg="mod">
          <ac:chgData name="One Skill" userId="8d49c830ac36a521" providerId="LiveId" clId="{EA354719-4A8A-47E8-A6A4-79A949610386}" dt="2024-04-18T13:40:59.976" v="3508" actId="27803"/>
          <ac:spMkLst>
            <pc:docMk/>
            <pc:sldMk cId="767519772" sldId="268"/>
            <ac:spMk id="10155" creationId="{0CE0CEF9-F47F-FA8F-0D6D-170556ADAA65}"/>
          </ac:spMkLst>
        </pc:spChg>
        <pc:spChg chg="mod">
          <ac:chgData name="One Skill" userId="8d49c830ac36a521" providerId="LiveId" clId="{EA354719-4A8A-47E8-A6A4-79A949610386}" dt="2024-04-18T13:40:59.976" v="3508" actId="27803"/>
          <ac:spMkLst>
            <pc:docMk/>
            <pc:sldMk cId="767519772" sldId="268"/>
            <ac:spMk id="10156" creationId="{7DB2D951-145A-EB63-CBAE-58E42F5F8BDC}"/>
          </ac:spMkLst>
        </pc:spChg>
        <pc:spChg chg="mod">
          <ac:chgData name="One Skill" userId="8d49c830ac36a521" providerId="LiveId" clId="{EA354719-4A8A-47E8-A6A4-79A949610386}" dt="2024-04-18T13:40:59.976" v="3508" actId="27803"/>
          <ac:spMkLst>
            <pc:docMk/>
            <pc:sldMk cId="767519772" sldId="268"/>
            <ac:spMk id="10157" creationId="{9EC05BEF-A4D2-F1EF-BC28-05B7BDA7D2F6}"/>
          </ac:spMkLst>
        </pc:spChg>
        <pc:spChg chg="mod">
          <ac:chgData name="One Skill" userId="8d49c830ac36a521" providerId="LiveId" clId="{EA354719-4A8A-47E8-A6A4-79A949610386}" dt="2024-04-18T13:40:59.976" v="3508" actId="27803"/>
          <ac:spMkLst>
            <pc:docMk/>
            <pc:sldMk cId="767519772" sldId="268"/>
            <ac:spMk id="10158" creationId="{BA2CAF0D-7EF1-0125-570B-4691D9295F4E}"/>
          </ac:spMkLst>
        </pc:spChg>
        <pc:spChg chg="mod">
          <ac:chgData name="One Skill" userId="8d49c830ac36a521" providerId="LiveId" clId="{EA354719-4A8A-47E8-A6A4-79A949610386}" dt="2024-04-18T13:40:59.976" v="3508" actId="27803"/>
          <ac:spMkLst>
            <pc:docMk/>
            <pc:sldMk cId="767519772" sldId="268"/>
            <ac:spMk id="10159" creationId="{7FA8FF1D-9550-A782-3BF8-FACE09EA222C}"/>
          </ac:spMkLst>
        </pc:spChg>
        <pc:spChg chg="mod">
          <ac:chgData name="One Skill" userId="8d49c830ac36a521" providerId="LiveId" clId="{EA354719-4A8A-47E8-A6A4-79A949610386}" dt="2024-04-18T13:40:59.976" v="3508" actId="27803"/>
          <ac:spMkLst>
            <pc:docMk/>
            <pc:sldMk cId="767519772" sldId="268"/>
            <ac:spMk id="10160" creationId="{52A04CBE-BA01-C6AB-0F33-A1B1B27247CC}"/>
          </ac:spMkLst>
        </pc:spChg>
        <pc:spChg chg="mod">
          <ac:chgData name="One Skill" userId="8d49c830ac36a521" providerId="LiveId" clId="{EA354719-4A8A-47E8-A6A4-79A949610386}" dt="2024-04-18T13:40:59.976" v="3508" actId="27803"/>
          <ac:spMkLst>
            <pc:docMk/>
            <pc:sldMk cId="767519772" sldId="268"/>
            <ac:spMk id="10161" creationId="{B0B04297-2055-1A35-BFA4-70156B73FB03}"/>
          </ac:spMkLst>
        </pc:spChg>
        <pc:spChg chg="mod">
          <ac:chgData name="One Skill" userId="8d49c830ac36a521" providerId="LiveId" clId="{EA354719-4A8A-47E8-A6A4-79A949610386}" dt="2024-04-18T13:40:59.976" v="3508" actId="27803"/>
          <ac:spMkLst>
            <pc:docMk/>
            <pc:sldMk cId="767519772" sldId="268"/>
            <ac:spMk id="10162" creationId="{1DA25B5E-6E1F-76CF-7F42-DDE456F11D59}"/>
          </ac:spMkLst>
        </pc:spChg>
        <pc:spChg chg="mod">
          <ac:chgData name="One Skill" userId="8d49c830ac36a521" providerId="LiveId" clId="{EA354719-4A8A-47E8-A6A4-79A949610386}" dt="2024-04-18T13:40:59.976" v="3508" actId="27803"/>
          <ac:spMkLst>
            <pc:docMk/>
            <pc:sldMk cId="767519772" sldId="268"/>
            <ac:spMk id="10163" creationId="{FA5AC214-32A3-E605-D281-ADF2F6D512E0}"/>
          </ac:spMkLst>
        </pc:spChg>
        <pc:spChg chg="mod">
          <ac:chgData name="One Skill" userId="8d49c830ac36a521" providerId="LiveId" clId="{EA354719-4A8A-47E8-A6A4-79A949610386}" dt="2024-04-18T13:40:59.976" v="3508" actId="27803"/>
          <ac:spMkLst>
            <pc:docMk/>
            <pc:sldMk cId="767519772" sldId="268"/>
            <ac:spMk id="10164" creationId="{7AB81CE0-4BFA-E63A-63DE-8DAAAEAE4A69}"/>
          </ac:spMkLst>
        </pc:spChg>
        <pc:spChg chg="mod">
          <ac:chgData name="One Skill" userId="8d49c830ac36a521" providerId="LiveId" clId="{EA354719-4A8A-47E8-A6A4-79A949610386}" dt="2024-04-18T13:40:59.976" v="3508" actId="27803"/>
          <ac:spMkLst>
            <pc:docMk/>
            <pc:sldMk cId="767519772" sldId="268"/>
            <ac:spMk id="10165" creationId="{AE6FE246-7B6F-6042-D65B-C584C882734F}"/>
          </ac:spMkLst>
        </pc:spChg>
        <pc:spChg chg="mod">
          <ac:chgData name="One Skill" userId="8d49c830ac36a521" providerId="LiveId" clId="{EA354719-4A8A-47E8-A6A4-79A949610386}" dt="2024-04-18T13:40:59.976" v="3508" actId="27803"/>
          <ac:spMkLst>
            <pc:docMk/>
            <pc:sldMk cId="767519772" sldId="268"/>
            <ac:spMk id="10166" creationId="{05CDD94B-4E26-466E-421E-93C9000D01C4}"/>
          </ac:spMkLst>
        </pc:spChg>
        <pc:spChg chg="mod">
          <ac:chgData name="One Skill" userId="8d49c830ac36a521" providerId="LiveId" clId="{EA354719-4A8A-47E8-A6A4-79A949610386}" dt="2024-04-18T13:40:59.976" v="3508" actId="27803"/>
          <ac:spMkLst>
            <pc:docMk/>
            <pc:sldMk cId="767519772" sldId="268"/>
            <ac:spMk id="10167" creationId="{28A578E8-2CCE-CD9E-94DA-BDDA05633118}"/>
          </ac:spMkLst>
        </pc:spChg>
        <pc:spChg chg="mod">
          <ac:chgData name="One Skill" userId="8d49c830ac36a521" providerId="LiveId" clId="{EA354719-4A8A-47E8-A6A4-79A949610386}" dt="2024-04-18T13:40:59.976" v="3508" actId="27803"/>
          <ac:spMkLst>
            <pc:docMk/>
            <pc:sldMk cId="767519772" sldId="268"/>
            <ac:spMk id="10168" creationId="{40BF37DE-318B-A6B5-E6E8-686702774D3E}"/>
          </ac:spMkLst>
        </pc:spChg>
        <pc:spChg chg="mod">
          <ac:chgData name="One Skill" userId="8d49c830ac36a521" providerId="LiveId" clId="{EA354719-4A8A-47E8-A6A4-79A949610386}" dt="2024-04-18T13:40:59.976" v="3508" actId="27803"/>
          <ac:spMkLst>
            <pc:docMk/>
            <pc:sldMk cId="767519772" sldId="268"/>
            <ac:spMk id="10169" creationId="{5543D527-4FCF-9924-3BC1-706AAB55B226}"/>
          </ac:spMkLst>
        </pc:spChg>
        <pc:spChg chg="mod">
          <ac:chgData name="One Skill" userId="8d49c830ac36a521" providerId="LiveId" clId="{EA354719-4A8A-47E8-A6A4-79A949610386}" dt="2024-04-18T13:40:59.976" v="3508" actId="27803"/>
          <ac:spMkLst>
            <pc:docMk/>
            <pc:sldMk cId="767519772" sldId="268"/>
            <ac:spMk id="10170" creationId="{17BAC16A-3492-36C4-BB85-B4248394FA6C}"/>
          </ac:spMkLst>
        </pc:spChg>
        <pc:spChg chg="mod">
          <ac:chgData name="One Skill" userId="8d49c830ac36a521" providerId="LiveId" clId="{EA354719-4A8A-47E8-A6A4-79A949610386}" dt="2024-04-18T13:40:59.976" v="3508" actId="27803"/>
          <ac:spMkLst>
            <pc:docMk/>
            <pc:sldMk cId="767519772" sldId="268"/>
            <ac:spMk id="10171" creationId="{EED93661-8CB7-8FB1-FAC1-617485877BF5}"/>
          </ac:spMkLst>
        </pc:spChg>
        <pc:spChg chg="mod">
          <ac:chgData name="One Skill" userId="8d49c830ac36a521" providerId="LiveId" clId="{EA354719-4A8A-47E8-A6A4-79A949610386}" dt="2024-04-18T13:40:59.976" v="3508" actId="27803"/>
          <ac:spMkLst>
            <pc:docMk/>
            <pc:sldMk cId="767519772" sldId="268"/>
            <ac:spMk id="10172" creationId="{F5DA3661-486C-D8CF-3273-477A00272B0D}"/>
          </ac:spMkLst>
        </pc:spChg>
        <pc:spChg chg="mod">
          <ac:chgData name="One Skill" userId="8d49c830ac36a521" providerId="LiveId" clId="{EA354719-4A8A-47E8-A6A4-79A949610386}" dt="2024-04-18T13:40:59.976" v="3508" actId="27803"/>
          <ac:spMkLst>
            <pc:docMk/>
            <pc:sldMk cId="767519772" sldId="268"/>
            <ac:spMk id="10173" creationId="{6C88D3DB-3D73-CF8C-FE08-B3D2F41FCF57}"/>
          </ac:spMkLst>
        </pc:spChg>
        <pc:spChg chg="mod">
          <ac:chgData name="One Skill" userId="8d49c830ac36a521" providerId="LiveId" clId="{EA354719-4A8A-47E8-A6A4-79A949610386}" dt="2024-04-18T13:40:59.976" v="3508" actId="27803"/>
          <ac:spMkLst>
            <pc:docMk/>
            <pc:sldMk cId="767519772" sldId="268"/>
            <ac:spMk id="10174" creationId="{A0BEF42D-4B84-842B-8F52-46D77E8FD866}"/>
          </ac:spMkLst>
        </pc:spChg>
        <pc:spChg chg="mod">
          <ac:chgData name="One Skill" userId="8d49c830ac36a521" providerId="LiveId" clId="{EA354719-4A8A-47E8-A6A4-79A949610386}" dt="2024-04-18T13:40:59.976" v="3508" actId="27803"/>
          <ac:spMkLst>
            <pc:docMk/>
            <pc:sldMk cId="767519772" sldId="268"/>
            <ac:spMk id="10175" creationId="{B547AF6C-3C5B-9D5A-C54C-783D3EB6E7BA}"/>
          </ac:spMkLst>
        </pc:spChg>
        <pc:spChg chg="mod">
          <ac:chgData name="One Skill" userId="8d49c830ac36a521" providerId="LiveId" clId="{EA354719-4A8A-47E8-A6A4-79A949610386}" dt="2024-04-18T13:40:59.976" v="3508" actId="27803"/>
          <ac:spMkLst>
            <pc:docMk/>
            <pc:sldMk cId="767519772" sldId="268"/>
            <ac:spMk id="10176" creationId="{AC96EF1F-8986-4DC5-F32C-7DCCE5A4C435}"/>
          </ac:spMkLst>
        </pc:spChg>
        <pc:spChg chg="mod">
          <ac:chgData name="One Skill" userId="8d49c830ac36a521" providerId="LiveId" clId="{EA354719-4A8A-47E8-A6A4-79A949610386}" dt="2024-04-18T13:40:59.976" v="3508" actId="27803"/>
          <ac:spMkLst>
            <pc:docMk/>
            <pc:sldMk cId="767519772" sldId="268"/>
            <ac:spMk id="10177" creationId="{E5E59AFE-6907-09B5-D95F-2CE359523593}"/>
          </ac:spMkLst>
        </pc:spChg>
        <pc:spChg chg="mod">
          <ac:chgData name="One Skill" userId="8d49c830ac36a521" providerId="LiveId" clId="{EA354719-4A8A-47E8-A6A4-79A949610386}" dt="2024-04-18T13:40:59.976" v="3508" actId="27803"/>
          <ac:spMkLst>
            <pc:docMk/>
            <pc:sldMk cId="767519772" sldId="268"/>
            <ac:spMk id="10178" creationId="{D5F1F150-1E90-40C4-0D7A-CD3D409B2423}"/>
          </ac:spMkLst>
        </pc:spChg>
        <pc:spChg chg="mod">
          <ac:chgData name="One Skill" userId="8d49c830ac36a521" providerId="LiveId" clId="{EA354719-4A8A-47E8-A6A4-79A949610386}" dt="2024-04-18T13:40:59.976" v="3508" actId="27803"/>
          <ac:spMkLst>
            <pc:docMk/>
            <pc:sldMk cId="767519772" sldId="268"/>
            <ac:spMk id="10179" creationId="{1AE4BEA7-BE38-E961-39ED-0F4E8D5255D3}"/>
          </ac:spMkLst>
        </pc:spChg>
        <pc:spChg chg="mod">
          <ac:chgData name="One Skill" userId="8d49c830ac36a521" providerId="LiveId" clId="{EA354719-4A8A-47E8-A6A4-79A949610386}" dt="2024-04-18T13:40:59.976" v="3508" actId="27803"/>
          <ac:spMkLst>
            <pc:docMk/>
            <pc:sldMk cId="767519772" sldId="268"/>
            <ac:spMk id="10180" creationId="{DAAC1741-4238-1B22-7154-E6A03E83BFED}"/>
          </ac:spMkLst>
        </pc:spChg>
        <pc:spChg chg="mod">
          <ac:chgData name="One Skill" userId="8d49c830ac36a521" providerId="LiveId" clId="{EA354719-4A8A-47E8-A6A4-79A949610386}" dt="2024-04-18T13:40:59.976" v="3508" actId="27803"/>
          <ac:spMkLst>
            <pc:docMk/>
            <pc:sldMk cId="767519772" sldId="268"/>
            <ac:spMk id="10181" creationId="{1D6BAEA8-0DB1-F4D2-8F65-B8DD367E82CA}"/>
          </ac:spMkLst>
        </pc:spChg>
        <pc:spChg chg="mod">
          <ac:chgData name="One Skill" userId="8d49c830ac36a521" providerId="LiveId" clId="{EA354719-4A8A-47E8-A6A4-79A949610386}" dt="2024-04-18T13:40:59.976" v="3508" actId="27803"/>
          <ac:spMkLst>
            <pc:docMk/>
            <pc:sldMk cId="767519772" sldId="268"/>
            <ac:spMk id="10182" creationId="{6A70BC10-89F0-234C-47C6-43ED3CF542BE}"/>
          </ac:spMkLst>
        </pc:spChg>
        <pc:spChg chg="mod">
          <ac:chgData name="One Skill" userId="8d49c830ac36a521" providerId="LiveId" clId="{EA354719-4A8A-47E8-A6A4-79A949610386}" dt="2024-04-18T13:40:59.976" v="3508" actId="27803"/>
          <ac:spMkLst>
            <pc:docMk/>
            <pc:sldMk cId="767519772" sldId="268"/>
            <ac:spMk id="10183" creationId="{CDF39D07-F5F7-6240-E108-7A63BE13C6EF}"/>
          </ac:spMkLst>
        </pc:spChg>
        <pc:spChg chg="mod">
          <ac:chgData name="One Skill" userId="8d49c830ac36a521" providerId="LiveId" clId="{EA354719-4A8A-47E8-A6A4-79A949610386}" dt="2024-04-18T13:40:59.976" v="3508" actId="27803"/>
          <ac:spMkLst>
            <pc:docMk/>
            <pc:sldMk cId="767519772" sldId="268"/>
            <ac:spMk id="10184" creationId="{921627DE-E0DC-AED1-8204-239AF613D080}"/>
          </ac:spMkLst>
        </pc:spChg>
        <pc:spChg chg="mod">
          <ac:chgData name="One Skill" userId="8d49c830ac36a521" providerId="LiveId" clId="{EA354719-4A8A-47E8-A6A4-79A949610386}" dt="2024-04-18T13:40:59.976" v="3508" actId="27803"/>
          <ac:spMkLst>
            <pc:docMk/>
            <pc:sldMk cId="767519772" sldId="268"/>
            <ac:spMk id="10185" creationId="{D7CF6240-34A2-929C-E3E9-8CF659B5799D}"/>
          </ac:spMkLst>
        </pc:spChg>
        <pc:spChg chg="mod">
          <ac:chgData name="One Skill" userId="8d49c830ac36a521" providerId="LiveId" clId="{EA354719-4A8A-47E8-A6A4-79A949610386}" dt="2024-04-18T13:40:59.976" v="3508" actId="27803"/>
          <ac:spMkLst>
            <pc:docMk/>
            <pc:sldMk cId="767519772" sldId="268"/>
            <ac:spMk id="10186" creationId="{7963D4A3-3FF9-E4FA-AB74-8C7284915B86}"/>
          </ac:spMkLst>
        </pc:spChg>
        <pc:spChg chg="mod">
          <ac:chgData name="One Skill" userId="8d49c830ac36a521" providerId="LiveId" clId="{EA354719-4A8A-47E8-A6A4-79A949610386}" dt="2024-04-18T13:40:59.976" v="3508" actId="27803"/>
          <ac:spMkLst>
            <pc:docMk/>
            <pc:sldMk cId="767519772" sldId="268"/>
            <ac:spMk id="10187" creationId="{6991B663-E497-3E86-25D9-F10DFAC64960}"/>
          </ac:spMkLst>
        </pc:spChg>
        <pc:spChg chg="mod">
          <ac:chgData name="One Skill" userId="8d49c830ac36a521" providerId="LiveId" clId="{EA354719-4A8A-47E8-A6A4-79A949610386}" dt="2024-04-18T13:40:59.976" v="3508" actId="27803"/>
          <ac:spMkLst>
            <pc:docMk/>
            <pc:sldMk cId="767519772" sldId="268"/>
            <ac:spMk id="10188" creationId="{692B4E6E-4255-14C1-E463-3400DD1AE00A}"/>
          </ac:spMkLst>
        </pc:spChg>
        <pc:spChg chg="mod">
          <ac:chgData name="One Skill" userId="8d49c830ac36a521" providerId="LiveId" clId="{EA354719-4A8A-47E8-A6A4-79A949610386}" dt="2024-04-18T13:40:59.976" v="3508" actId="27803"/>
          <ac:spMkLst>
            <pc:docMk/>
            <pc:sldMk cId="767519772" sldId="268"/>
            <ac:spMk id="10189" creationId="{54ECF463-22FF-4FF1-25D7-F4A24B7E8A54}"/>
          </ac:spMkLst>
        </pc:spChg>
        <pc:spChg chg="mod">
          <ac:chgData name="One Skill" userId="8d49c830ac36a521" providerId="LiveId" clId="{EA354719-4A8A-47E8-A6A4-79A949610386}" dt="2024-04-18T13:40:59.976" v="3508" actId="27803"/>
          <ac:spMkLst>
            <pc:docMk/>
            <pc:sldMk cId="767519772" sldId="268"/>
            <ac:spMk id="10190" creationId="{10D61A9D-89A5-CD22-078B-4394B03B1390}"/>
          </ac:spMkLst>
        </pc:spChg>
        <pc:spChg chg="mod">
          <ac:chgData name="One Skill" userId="8d49c830ac36a521" providerId="LiveId" clId="{EA354719-4A8A-47E8-A6A4-79A949610386}" dt="2024-04-18T13:40:59.976" v="3508" actId="27803"/>
          <ac:spMkLst>
            <pc:docMk/>
            <pc:sldMk cId="767519772" sldId="268"/>
            <ac:spMk id="10191" creationId="{517FD30F-C808-A6B0-A5BB-83A629B23215}"/>
          </ac:spMkLst>
        </pc:spChg>
        <pc:spChg chg="mod">
          <ac:chgData name="One Skill" userId="8d49c830ac36a521" providerId="LiveId" clId="{EA354719-4A8A-47E8-A6A4-79A949610386}" dt="2024-04-18T13:40:59.976" v="3508" actId="27803"/>
          <ac:spMkLst>
            <pc:docMk/>
            <pc:sldMk cId="767519772" sldId="268"/>
            <ac:spMk id="10192" creationId="{23A66BE9-5E25-D2FC-B057-D75AB50819A0}"/>
          </ac:spMkLst>
        </pc:spChg>
        <pc:spChg chg="mod">
          <ac:chgData name="One Skill" userId="8d49c830ac36a521" providerId="LiveId" clId="{EA354719-4A8A-47E8-A6A4-79A949610386}" dt="2024-04-18T13:40:59.976" v="3508" actId="27803"/>
          <ac:spMkLst>
            <pc:docMk/>
            <pc:sldMk cId="767519772" sldId="268"/>
            <ac:spMk id="10193" creationId="{9D9A23C2-D4EE-C0F3-EC3B-943F2A77BFA4}"/>
          </ac:spMkLst>
        </pc:spChg>
        <pc:spChg chg="mod">
          <ac:chgData name="One Skill" userId="8d49c830ac36a521" providerId="LiveId" clId="{EA354719-4A8A-47E8-A6A4-79A949610386}" dt="2024-04-18T13:40:59.976" v="3508" actId="27803"/>
          <ac:spMkLst>
            <pc:docMk/>
            <pc:sldMk cId="767519772" sldId="268"/>
            <ac:spMk id="10194" creationId="{4B80B924-A6C0-3D88-AEA6-28A1F27B4F82}"/>
          </ac:spMkLst>
        </pc:spChg>
        <pc:spChg chg="mod">
          <ac:chgData name="One Skill" userId="8d49c830ac36a521" providerId="LiveId" clId="{EA354719-4A8A-47E8-A6A4-79A949610386}" dt="2024-04-18T13:40:59.976" v="3508" actId="27803"/>
          <ac:spMkLst>
            <pc:docMk/>
            <pc:sldMk cId="767519772" sldId="268"/>
            <ac:spMk id="10195" creationId="{34F34E2C-DC45-5E28-9AF0-E1F69A964D72}"/>
          </ac:spMkLst>
        </pc:spChg>
        <pc:spChg chg="mod">
          <ac:chgData name="One Skill" userId="8d49c830ac36a521" providerId="LiveId" clId="{EA354719-4A8A-47E8-A6A4-79A949610386}" dt="2024-04-18T13:40:59.976" v="3508" actId="27803"/>
          <ac:spMkLst>
            <pc:docMk/>
            <pc:sldMk cId="767519772" sldId="268"/>
            <ac:spMk id="10196" creationId="{38EB5C1F-C7E0-B111-0953-644C90B0740C}"/>
          </ac:spMkLst>
        </pc:spChg>
        <pc:spChg chg="mod">
          <ac:chgData name="One Skill" userId="8d49c830ac36a521" providerId="LiveId" clId="{EA354719-4A8A-47E8-A6A4-79A949610386}" dt="2024-04-18T13:40:59.976" v="3508" actId="27803"/>
          <ac:spMkLst>
            <pc:docMk/>
            <pc:sldMk cId="767519772" sldId="268"/>
            <ac:spMk id="10197" creationId="{2A99F45A-5B3A-C500-E331-7FF71600E815}"/>
          </ac:spMkLst>
        </pc:spChg>
        <pc:spChg chg="mod">
          <ac:chgData name="One Skill" userId="8d49c830ac36a521" providerId="LiveId" clId="{EA354719-4A8A-47E8-A6A4-79A949610386}" dt="2024-04-18T13:40:59.976" v="3508" actId="27803"/>
          <ac:spMkLst>
            <pc:docMk/>
            <pc:sldMk cId="767519772" sldId="268"/>
            <ac:spMk id="10198" creationId="{00AE5028-53D5-795D-C341-3146A79914F8}"/>
          </ac:spMkLst>
        </pc:spChg>
        <pc:spChg chg="mod">
          <ac:chgData name="One Skill" userId="8d49c830ac36a521" providerId="LiveId" clId="{EA354719-4A8A-47E8-A6A4-79A949610386}" dt="2024-04-18T13:40:59.976" v="3508" actId="27803"/>
          <ac:spMkLst>
            <pc:docMk/>
            <pc:sldMk cId="767519772" sldId="268"/>
            <ac:spMk id="10199" creationId="{0A2AEF3F-6D08-A0BC-53A1-245A8A17D565}"/>
          </ac:spMkLst>
        </pc:spChg>
        <pc:spChg chg="mod">
          <ac:chgData name="One Skill" userId="8d49c830ac36a521" providerId="LiveId" clId="{EA354719-4A8A-47E8-A6A4-79A949610386}" dt="2024-04-18T13:40:59.976" v="3508" actId="27803"/>
          <ac:spMkLst>
            <pc:docMk/>
            <pc:sldMk cId="767519772" sldId="268"/>
            <ac:spMk id="10200" creationId="{7E98E909-0FF7-A9A2-2A87-026622F2AF3E}"/>
          </ac:spMkLst>
        </pc:spChg>
        <pc:spChg chg="mod">
          <ac:chgData name="One Skill" userId="8d49c830ac36a521" providerId="LiveId" clId="{EA354719-4A8A-47E8-A6A4-79A949610386}" dt="2024-04-18T13:40:59.976" v="3508" actId="27803"/>
          <ac:spMkLst>
            <pc:docMk/>
            <pc:sldMk cId="767519772" sldId="268"/>
            <ac:spMk id="10201" creationId="{C1D1CD99-0D1B-CF8B-968A-628FAA0B369C}"/>
          </ac:spMkLst>
        </pc:spChg>
        <pc:spChg chg="mod">
          <ac:chgData name="One Skill" userId="8d49c830ac36a521" providerId="LiveId" clId="{EA354719-4A8A-47E8-A6A4-79A949610386}" dt="2024-04-18T13:40:59.976" v="3508" actId="27803"/>
          <ac:spMkLst>
            <pc:docMk/>
            <pc:sldMk cId="767519772" sldId="268"/>
            <ac:spMk id="10202" creationId="{6140BCFC-5082-96A0-EA16-D1D2BA5E88BF}"/>
          </ac:spMkLst>
        </pc:spChg>
        <pc:spChg chg="mod">
          <ac:chgData name="One Skill" userId="8d49c830ac36a521" providerId="LiveId" clId="{EA354719-4A8A-47E8-A6A4-79A949610386}" dt="2024-04-18T13:40:59.976" v="3508" actId="27803"/>
          <ac:spMkLst>
            <pc:docMk/>
            <pc:sldMk cId="767519772" sldId="268"/>
            <ac:spMk id="10203" creationId="{7B65A01D-DEC7-5D59-3B08-7F51349D865F}"/>
          </ac:spMkLst>
        </pc:spChg>
        <pc:spChg chg="mod">
          <ac:chgData name="One Skill" userId="8d49c830ac36a521" providerId="LiveId" clId="{EA354719-4A8A-47E8-A6A4-79A949610386}" dt="2024-04-18T13:40:59.976" v="3508" actId="27803"/>
          <ac:spMkLst>
            <pc:docMk/>
            <pc:sldMk cId="767519772" sldId="268"/>
            <ac:spMk id="10204" creationId="{0E7268EA-76AE-2550-AB56-EEB51E4036E9}"/>
          </ac:spMkLst>
        </pc:spChg>
        <pc:spChg chg="mod">
          <ac:chgData name="One Skill" userId="8d49c830ac36a521" providerId="LiveId" clId="{EA354719-4A8A-47E8-A6A4-79A949610386}" dt="2024-04-18T13:40:59.976" v="3508" actId="27803"/>
          <ac:spMkLst>
            <pc:docMk/>
            <pc:sldMk cId="767519772" sldId="268"/>
            <ac:spMk id="10205" creationId="{57EEE5D7-D2ED-D1FA-694A-FEC6487526FE}"/>
          </ac:spMkLst>
        </pc:spChg>
        <pc:spChg chg="mod">
          <ac:chgData name="One Skill" userId="8d49c830ac36a521" providerId="LiveId" clId="{EA354719-4A8A-47E8-A6A4-79A949610386}" dt="2024-04-18T13:40:59.976" v="3508" actId="27803"/>
          <ac:spMkLst>
            <pc:docMk/>
            <pc:sldMk cId="767519772" sldId="268"/>
            <ac:spMk id="10206" creationId="{95D0BBE8-EE78-A74D-7C30-86394A103E86}"/>
          </ac:spMkLst>
        </pc:spChg>
        <pc:spChg chg="mod">
          <ac:chgData name="One Skill" userId="8d49c830ac36a521" providerId="LiveId" clId="{EA354719-4A8A-47E8-A6A4-79A949610386}" dt="2024-04-18T13:40:59.976" v="3508" actId="27803"/>
          <ac:spMkLst>
            <pc:docMk/>
            <pc:sldMk cId="767519772" sldId="268"/>
            <ac:spMk id="10207" creationId="{57B21491-848C-C356-3A69-638A3FCD76FA}"/>
          </ac:spMkLst>
        </pc:spChg>
        <pc:spChg chg="mod">
          <ac:chgData name="One Skill" userId="8d49c830ac36a521" providerId="LiveId" clId="{EA354719-4A8A-47E8-A6A4-79A949610386}" dt="2024-04-18T13:40:59.976" v="3508" actId="27803"/>
          <ac:spMkLst>
            <pc:docMk/>
            <pc:sldMk cId="767519772" sldId="268"/>
            <ac:spMk id="10208" creationId="{4A0E8BE6-CB7F-BC1D-D30F-849451CD756A}"/>
          </ac:spMkLst>
        </pc:spChg>
        <pc:spChg chg="mod">
          <ac:chgData name="One Skill" userId="8d49c830ac36a521" providerId="LiveId" clId="{EA354719-4A8A-47E8-A6A4-79A949610386}" dt="2024-04-18T13:40:59.976" v="3508" actId="27803"/>
          <ac:spMkLst>
            <pc:docMk/>
            <pc:sldMk cId="767519772" sldId="268"/>
            <ac:spMk id="10209" creationId="{C24305F0-F67C-C507-F7DB-5C9F4C47F798}"/>
          </ac:spMkLst>
        </pc:spChg>
        <pc:spChg chg="mod">
          <ac:chgData name="One Skill" userId="8d49c830ac36a521" providerId="LiveId" clId="{EA354719-4A8A-47E8-A6A4-79A949610386}" dt="2024-04-18T13:40:59.976" v="3508" actId="27803"/>
          <ac:spMkLst>
            <pc:docMk/>
            <pc:sldMk cId="767519772" sldId="268"/>
            <ac:spMk id="10210" creationId="{AFC47DD1-333C-B6F5-8957-5AA6E20AE1A0}"/>
          </ac:spMkLst>
        </pc:spChg>
        <pc:spChg chg="mod">
          <ac:chgData name="One Skill" userId="8d49c830ac36a521" providerId="LiveId" clId="{EA354719-4A8A-47E8-A6A4-79A949610386}" dt="2024-04-18T13:40:59.976" v="3508" actId="27803"/>
          <ac:spMkLst>
            <pc:docMk/>
            <pc:sldMk cId="767519772" sldId="268"/>
            <ac:spMk id="10211" creationId="{14D1E0BD-FED5-E824-D522-AA78B0A509A3}"/>
          </ac:spMkLst>
        </pc:spChg>
        <pc:spChg chg="mod">
          <ac:chgData name="One Skill" userId="8d49c830ac36a521" providerId="LiveId" clId="{EA354719-4A8A-47E8-A6A4-79A949610386}" dt="2024-04-18T13:40:59.976" v="3508" actId="27803"/>
          <ac:spMkLst>
            <pc:docMk/>
            <pc:sldMk cId="767519772" sldId="268"/>
            <ac:spMk id="10212" creationId="{7F83FF01-1DB6-9C46-FFCB-82DF86F93315}"/>
          </ac:spMkLst>
        </pc:spChg>
        <pc:spChg chg="mod">
          <ac:chgData name="One Skill" userId="8d49c830ac36a521" providerId="LiveId" clId="{EA354719-4A8A-47E8-A6A4-79A949610386}" dt="2024-04-18T13:40:59.976" v="3508" actId="27803"/>
          <ac:spMkLst>
            <pc:docMk/>
            <pc:sldMk cId="767519772" sldId="268"/>
            <ac:spMk id="10213" creationId="{44FEB4A0-8D17-BFDF-53F9-6D06C74F8F43}"/>
          </ac:spMkLst>
        </pc:spChg>
        <pc:spChg chg="mod">
          <ac:chgData name="One Skill" userId="8d49c830ac36a521" providerId="LiveId" clId="{EA354719-4A8A-47E8-A6A4-79A949610386}" dt="2024-04-18T13:40:59.976" v="3508" actId="27803"/>
          <ac:spMkLst>
            <pc:docMk/>
            <pc:sldMk cId="767519772" sldId="268"/>
            <ac:spMk id="10214" creationId="{AB2343B1-3064-7B65-6392-E241E0CA9446}"/>
          </ac:spMkLst>
        </pc:spChg>
        <pc:spChg chg="mod">
          <ac:chgData name="One Skill" userId="8d49c830ac36a521" providerId="LiveId" clId="{EA354719-4A8A-47E8-A6A4-79A949610386}" dt="2024-04-18T13:40:59.976" v="3508" actId="27803"/>
          <ac:spMkLst>
            <pc:docMk/>
            <pc:sldMk cId="767519772" sldId="268"/>
            <ac:spMk id="10215" creationId="{48E8A43A-3126-E448-40BE-9418A05AB2F0}"/>
          </ac:spMkLst>
        </pc:spChg>
        <pc:spChg chg="mod">
          <ac:chgData name="One Skill" userId="8d49c830ac36a521" providerId="LiveId" clId="{EA354719-4A8A-47E8-A6A4-79A949610386}" dt="2024-04-18T13:40:59.976" v="3508" actId="27803"/>
          <ac:spMkLst>
            <pc:docMk/>
            <pc:sldMk cId="767519772" sldId="268"/>
            <ac:spMk id="10216" creationId="{96B5B7E7-D295-70F5-18B7-8342E113B885}"/>
          </ac:spMkLst>
        </pc:spChg>
        <pc:spChg chg="mod">
          <ac:chgData name="One Skill" userId="8d49c830ac36a521" providerId="LiveId" clId="{EA354719-4A8A-47E8-A6A4-79A949610386}" dt="2024-04-18T13:40:59.976" v="3508" actId="27803"/>
          <ac:spMkLst>
            <pc:docMk/>
            <pc:sldMk cId="767519772" sldId="268"/>
            <ac:spMk id="10217" creationId="{3B2C3911-8E87-9CAA-1AC1-CD3C030062EE}"/>
          </ac:spMkLst>
        </pc:spChg>
        <pc:spChg chg="mod">
          <ac:chgData name="One Skill" userId="8d49c830ac36a521" providerId="LiveId" clId="{EA354719-4A8A-47E8-A6A4-79A949610386}" dt="2024-04-18T13:40:59.976" v="3508" actId="27803"/>
          <ac:spMkLst>
            <pc:docMk/>
            <pc:sldMk cId="767519772" sldId="268"/>
            <ac:spMk id="10218" creationId="{89484CA4-1E2E-C34C-7B27-EC55D1AF83CA}"/>
          </ac:spMkLst>
        </pc:spChg>
        <pc:spChg chg="mod">
          <ac:chgData name="One Skill" userId="8d49c830ac36a521" providerId="LiveId" clId="{EA354719-4A8A-47E8-A6A4-79A949610386}" dt="2024-04-18T13:40:59.976" v="3508" actId="27803"/>
          <ac:spMkLst>
            <pc:docMk/>
            <pc:sldMk cId="767519772" sldId="268"/>
            <ac:spMk id="10219" creationId="{27C01BA3-CB2E-7161-1781-F9B570382698}"/>
          </ac:spMkLst>
        </pc:spChg>
        <pc:spChg chg="mod">
          <ac:chgData name="One Skill" userId="8d49c830ac36a521" providerId="LiveId" clId="{EA354719-4A8A-47E8-A6A4-79A949610386}" dt="2024-04-18T13:40:59.976" v="3508" actId="27803"/>
          <ac:spMkLst>
            <pc:docMk/>
            <pc:sldMk cId="767519772" sldId="268"/>
            <ac:spMk id="10220" creationId="{C4954C50-A2CB-81AD-C9EB-9A254C9A210E}"/>
          </ac:spMkLst>
        </pc:spChg>
        <pc:spChg chg="mod">
          <ac:chgData name="One Skill" userId="8d49c830ac36a521" providerId="LiveId" clId="{EA354719-4A8A-47E8-A6A4-79A949610386}" dt="2024-04-18T13:40:59.976" v="3508" actId="27803"/>
          <ac:spMkLst>
            <pc:docMk/>
            <pc:sldMk cId="767519772" sldId="268"/>
            <ac:spMk id="10221" creationId="{CE1CB98E-C0F2-77F3-CF8B-735D8E846DC5}"/>
          </ac:spMkLst>
        </pc:spChg>
        <pc:spChg chg="mod">
          <ac:chgData name="One Skill" userId="8d49c830ac36a521" providerId="LiveId" clId="{EA354719-4A8A-47E8-A6A4-79A949610386}" dt="2024-04-18T13:40:59.976" v="3508" actId="27803"/>
          <ac:spMkLst>
            <pc:docMk/>
            <pc:sldMk cId="767519772" sldId="268"/>
            <ac:spMk id="10222" creationId="{39407D3F-F25A-24AC-17A2-7CC9AEC31183}"/>
          </ac:spMkLst>
        </pc:spChg>
        <pc:spChg chg="mod">
          <ac:chgData name="One Skill" userId="8d49c830ac36a521" providerId="LiveId" clId="{EA354719-4A8A-47E8-A6A4-79A949610386}" dt="2024-04-18T13:40:59.976" v="3508" actId="27803"/>
          <ac:spMkLst>
            <pc:docMk/>
            <pc:sldMk cId="767519772" sldId="268"/>
            <ac:spMk id="10223" creationId="{6E0D6337-C894-5B60-4456-92D4D2C531B5}"/>
          </ac:spMkLst>
        </pc:spChg>
        <pc:spChg chg="mod">
          <ac:chgData name="One Skill" userId="8d49c830ac36a521" providerId="LiveId" clId="{EA354719-4A8A-47E8-A6A4-79A949610386}" dt="2024-04-18T13:40:59.976" v="3508" actId="27803"/>
          <ac:spMkLst>
            <pc:docMk/>
            <pc:sldMk cId="767519772" sldId="268"/>
            <ac:spMk id="10224" creationId="{D3727C46-22C0-BA0A-B9D7-B0ECE63C9246}"/>
          </ac:spMkLst>
        </pc:spChg>
        <pc:spChg chg="mod">
          <ac:chgData name="One Skill" userId="8d49c830ac36a521" providerId="LiveId" clId="{EA354719-4A8A-47E8-A6A4-79A949610386}" dt="2024-04-18T13:40:59.976" v="3508" actId="27803"/>
          <ac:spMkLst>
            <pc:docMk/>
            <pc:sldMk cId="767519772" sldId="268"/>
            <ac:spMk id="10225" creationId="{93416BD8-183D-FC2A-9BF6-E9EBD3E310E1}"/>
          </ac:spMkLst>
        </pc:spChg>
        <pc:spChg chg="mod">
          <ac:chgData name="One Skill" userId="8d49c830ac36a521" providerId="LiveId" clId="{EA354719-4A8A-47E8-A6A4-79A949610386}" dt="2024-04-18T13:40:59.976" v="3508" actId="27803"/>
          <ac:spMkLst>
            <pc:docMk/>
            <pc:sldMk cId="767519772" sldId="268"/>
            <ac:spMk id="10226" creationId="{1B39293C-7DE2-EA37-CE22-2B00F1DB165D}"/>
          </ac:spMkLst>
        </pc:spChg>
        <pc:spChg chg="mod">
          <ac:chgData name="One Skill" userId="8d49c830ac36a521" providerId="LiveId" clId="{EA354719-4A8A-47E8-A6A4-79A949610386}" dt="2024-04-18T13:40:59.976" v="3508" actId="27803"/>
          <ac:spMkLst>
            <pc:docMk/>
            <pc:sldMk cId="767519772" sldId="268"/>
            <ac:spMk id="10227" creationId="{283D3D33-199F-39D7-4E3B-BDDF25AFC55E}"/>
          </ac:spMkLst>
        </pc:spChg>
        <pc:spChg chg="mod">
          <ac:chgData name="One Skill" userId="8d49c830ac36a521" providerId="LiveId" clId="{EA354719-4A8A-47E8-A6A4-79A949610386}" dt="2024-04-18T13:40:59.976" v="3508" actId="27803"/>
          <ac:spMkLst>
            <pc:docMk/>
            <pc:sldMk cId="767519772" sldId="268"/>
            <ac:spMk id="10228" creationId="{9D6DD1C7-9A20-1C68-6A61-BE802133BFA6}"/>
          </ac:spMkLst>
        </pc:spChg>
        <pc:spChg chg="mod">
          <ac:chgData name="One Skill" userId="8d49c830ac36a521" providerId="LiveId" clId="{EA354719-4A8A-47E8-A6A4-79A949610386}" dt="2024-04-18T13:40:59.976" v="3508" actId="27803"/>
          <ac:spMkLst>
            <pc:docMk/>
            <pc:sldMk cId="767519772" sldId="268"/>
            <ac:spMk id="10229" creationId="{C816793D-EAFE-9943-6E13-427DE246DEFC}"/>
          </ac:spMkLst>
        </pc:spChg>
        <pc:spChg chg="mod">
          <ac:chgData name="One Skill" userId="8d49c830ac36a521" providerId="LiveId" clId="{EA354719-4A8A-47E8-A6A4-79A949610386}" dt="2024-04-18T13:40:59.976" v="3508" actId="27803"/>
          <ac:spMkLst>
            <pc:docMk/>
            <pc:sldMk cId="767519772" sldId="268"/>
            <ac:spMk id="10230" creationId="{8CF2743C-796E-FE4E-B301-6AD1AA877774}"/>
          </ac:spMkLst>
        </pc:spChg>
        <pc:spChg chg="mod">
          <ac:chgData name="One Skill" userId="8d49c830ac36a521" providerId="LiveId" clId="{EA354719-4A8A-47E8-A6A4-79A949610386}" dt="2024-04-18T13:40:59.976" v="3508" actId="27803"/>
          <ac:spMkLst>
            <pc:docMk/>
            <pc:sldMk cId="767519772" sldId="268"/>
            <ac:spMk id="10231" creationId="{8786E76F-297D-0D6A-0D0A-517B9B5B821A}"/>
          </ac:spMkLst>
        </pc:spChg>
        <pc:spChg chg="mod">
          <ac:chgData name="One Skill" userId="8d49c830ac36a521" providerId="LiveId" clId="{EA354719-4A8A-47E8-A6A4-79A949610386}" dt="2024-04-18T13:40:59.976" v="3508" actId="27803"/>
          <ac:spMkLst>
            <pc:docMk/>
            <pc:sldMk cId="767519772" sldId="268"/>
            <ac:spMk id="10232" creationId="{16D2C7FF-76FB-6C38-C3E2-D6495A70DC0D}"/>
          </ac:spMkLst>
        </pc:spChg>
        <pc:spChg chg="mod">
          <ac:chgData name="One Skill" userId="8d49c830ac36a521" providerId="LiveId" clId="{EA354719-4A8A-47E8-A6A4-79A949610386}" dt="2024-04-18T13:40:59.976" v="3508" actId="27803"/>
          <ac:spMkLst>
            <pc:docMk/>
            <pc:sldMk cId="767519772" sldId="268"/>
            <ac:spMk id="10233" creationId="{26BE16C1-DCEB-1721-15A4-8C1394281C40}"/>
          </ac:spMkLst>
        </pc:spChg>
        <pc:spChg chg="mod">
          <ac:chgData name="One Skill" userId="8d49c830ac36a521" providerId="LiveId" clId="{EA354719-4A8A-47E8-A6A4-79A949610386}" dt="2024-04-18T13:40:59.976" v="3508" actId="27803"/>
          <ac:spMkLst>
            <pc:docMk/>
            <pc:sldMk cId="767519772" sldId="268"/>
            <ac:spMk id="10234" creationId="{DE6FB643-08A8-28BE-F429-6CC47822E075}"/>
          </ac:spMkLst>
        </pc:spChg>
        <pc:spChg chg="mod">
          <ac:chgData name="One Skill" userId="8d49c830ac36a521" providerId="LiveId" clId="{EA354719-4A8A-47E8-A6A4-79A949610386}" dt="2024-04-18T13:40:59.976" v="3508" actId="27803"/>
          <ac:spMkLst>
            <pc:docMk/>
            <pc:sldMk cId="767519772" sldId="268"/>
            <ac:spMk id="10235" creationId="{E2742329-7D0A-B1AB-8602-71C3DF0A879D}"/>
          </ac:spMkLst>
        </pc:spChg>
        <pc:spChg chg="mod">
          <ac:chgData name="One Skill" userId="8d49c830ac36a521" providerId="LiveId" clId="{EA354719-4A8A-47E8-A6A4-79A949610386}" dt="2024-04-18T13:40:59.976" v="3508" actId="27803"/>
          <ac:spMkLst>
            <pc:docMk/>
            <pc:sldMk cId="767519772" sldId="268"/>
            <ac:spMk id="10236" creationId="{CFC0E524-BD8A-3204-7CB9-0F09F38876D5}"/>
          </ac:spMkLst>
        </pc:spChg>
        <pc:spChg chg="mod">
          <ac:chgData name="One Skill" userId="8d49c830ac36a521" providerId="LiveId" clId="{EA354719-4A8A-47E8-A6A4-79A949610386}" dt="2024-04-18T13:40:59.976" v="3508" actId="27803"/>
          <ac:spMkLst>
            <pc:docMk/>
            <pc:sldMk cId="767519772" sldId="268"/>
            <ac:spMk id="10237" creationId="{76FF8489-7671-3419-5D81-85A689F2E825}"/>
          </ac:spMkLst>
        </pc:spChg>
        <pc:spChg chg="mod">
          <ac:chgData name="One Skill" userId="8d49c830ac36a521" providerId="LiveId" clId="{EA354719-4A8A-47E8-A6A4-79A949610386}" dt="2024-04-18T13:40:59.976" v="3508" actId="27803"/>
          <ac:spMkLst>
            <pc:docMk/>
            <pc:sldMk cId="767519772" sldId="268"/>
            <ac:spMk id="10238" creationId="{F13167DB-4A9B-9F8B-189E-555F739B870B}"/>
          </ac:spMkLst>
        </pc:spChg>
        <pc:spChg chg="mod">
          <ac:chgData name="One Skill" userId="8d49c830ac36a521" providerId="LiveId" clId="{EA354719-4A8A-47E8-A6A4-79A949610386}" dt="2024-04-18T13:40:59.976" v="3508" actId="27803"/>
          <ac:spMkLst>
            <pc:docMk/>
            <pc:sldMk cId="767519772" sldId="268"/>
            <ac:spMk id="10239" creationId="{97EAD84A-39CC-68CD-0C1A-85D0C8C28940}"/>
          </ac:spMkLst>
        </pc:spChg>
        <pc:spChg chg="mod">
          <ac:chgData name="One Skill" userId="8d49c830ac36a521" providerId="LiveId" clId="{EA354719-4A8A-47E8-A6A4-79A949610386}" dt="2024-04-18T13:40:59.976" v="3508" actId="27803"/>
          <ac:spMkLst>
            <pc:docMk/>
            <pc:sldMk cId="767519772" sldId="268"/>
            <ac:spMk id="10240" creationId="{F95A3630-4093-A95E-B9A7-18F097E731C4}"/>
          </ac:spMkLst>
        </pc:spChg>
        <pc:spChg chg="mod">
          <ac:chgData name="One Skill" userId="8d49c830ac36a521" providerId="LiveId" clId="{EA354719-4A8A-47E8-A6A4-79A949610386}" dt="2024-04-18T13:40:59.976" v="3508" actId="27803"/>
          <ac:spMkLst>
            <pc:docMk/>
            <pc:sldMk cId="767519772" sldId="268"/>
            <ac:spMk id="10241" creationId="{D417C789-0B36-7424-29C9-28A6350F9161}"/>
          </ac:spMkLst>
        </pc:spChg>
        <pc:spChg chg="mod">
          <ac:chgData name="One Skill" userId="8d49c830ac36a521" providerId="LiveId" clId="{EA354719-4A8A-47E8-A6A4-79A949610386}" dt="2024-04-18T13:40:59.976" v="3508" actId="27803"/>
          <ac:spMkLst>
            <pc:docMk/>
            <pc:sldMk cId="767519772" sldId="268"/>
            <ac:spMk id="10242" creationId="{7F88AD5D-8D87-0657-6DFB-1826944E3478}"/>
          </ac:spMkLst>
        </pc:spChg>
        <pc:spChg chg="mod">
          <ac:chgData name="One Skill" userId="8d49c830ac36a521" providerId="LiveId" clId="{EA354719-4A8A-47E8-A6A4-79A949610386}" dt="2024-04-18T13:40:59.976" v="3508" actId="27803"/>
          <ac:spMkLst>
            <pc:docMk/>
            <pc:sldMk cId="767519772" sldId="268"/>
            <ac:spMk id="10243" creationId="{78738577-59C1-C9BC-0605-0EE28E191338}"/>
          </ac:spMkLst>
        </pc:spChg>
        <pc:spChg chg="mod">
          <ac:chgData name="One Skill" userId="8d49c830ac36a521" providerId="LiveId" clId="{EA354719-4A8A-47E8-A6A4-79A949610386}" dt="2024-04-18T13:40:59.976" v="3508" actId="27803"/>
          <ac:spMkLst>
            <pc:docMk/>
            <pc:sldMk cId="767519772" sldId="268"/>
            <ac:spMk id="10244" creationId="{DF3F4007-251C-36D3-A0E2-442BD8957CB1}"/>
          </ac:spMkLst>
        </pc:spChg>
        <pc:spChg chg="mod">
          <ac:chgData name="One Skill" userId="8d49c830ac36a521" providerId="LiveId" clId="{EA354719-4A8A-47E8-A6A4-79A949610386}" dt="2024-04-18T13:40:59.976" v="3508" actId="27803"/>
          <ac:spMkLst>
            <pc:docMk/>
            <pc:sldMk cId="767519772" sldId="268"/>
            <ac:spMk id="10245" creationId="{E8FC4EDA-71D1-FE45-94CD-3769F5A64D50}"/>
          </ac:spMkLst>
        </pc:spChg>
        <pc:spChg chg="mod">
          <ac:chgData name="One Skill" userId="8d49c830ac36a521" providerId="LiveId" clId="{EA354719-4A8A-47E8-A6A4-79A949610386}" dt="2024-04-18T13:40:59.976" v="3508" actId="27803"/>
          <ac:spMkLst>
            <pc:docMk/>
            <pc:sldMk cId="767519772" sldId="268"/>
            <ac:spMk id="10246" creationId="{23E74726-60FE-FBA6-E86C-C270041E76BB}"/>
          </ac:spMkLst>
        </pc:spChg>
        <pc:spChg chg="mod">
          <ac:chgData name="One Skill" userId="8d49c830ac36a521" providerId="LiveId" clId="{EA354719-4A8A-47E8-A6A4-79A949610386}" dt="2024-04-18T13:40:59.976" v="3508" actId="27803"/>
          <ac:spMkLst>
            <pc:docMk/>
            <pc:sldMk cId="767519772" sldId="268"/>
            <ac:spMk id="10247" creationId="{4429AD1A-3869-3785-C136-14ACCF8A339A}"/>
          </ac:spMkLst>
        </pc:spChg>
        <pc:spChg chg="mod">
          <ac:chgData name="One Skill" userId="8d49c830ac36a521" providerId="LiveId" clId="{EA354719-4A8A-47E8-A6A4-79A949610386}" dt="2024-04-18T13:40:59.976" v="3508" actId="27803"/>
          <ac:spMkLst>
            <pc:docMk/>
            <pc:sldMk cId="767519772" sldId="268"/>
            <ac:spMk id="10248" creationId="{D6ED50AF-936E-13CC-178E-8785785625C2}"/>
          </ac:spMkLst>
        </pc:spChg>
        <pc:spChg chg="mod">
          <ac:chgData name="One Skill" userId="8d49c830ac36a521" providerId="LiveId" clId="{EA354719-4A8A-47E8-A6A4-79A949610386}" dt="2024-04-18T13:40:59.976" v="3508" actId="27803"/>
          <ac:spMkLst>
            <pc:docMk/>
            <pc:sldMk cId="767519772" sldId="268"/>
            <ac:spMk id="10249" creationId="{7CB8D6C0-7C3F-7628-E03D-17B567BD0221}"/>
          </ac:spMkLst>
        </pc:spChg>
        <pc:spChg chg="mod">
          <ac:chgData name="One Skill" userId="8d49c830ac36a521" providerId="LiveId" clId="{EA354719-4A8A-47E8-A6A4-79A949610386}" dt="2024-04-18T13:40:59.976" v="3508" actId="27803"/>
          <ac:spMkLst>
            <pc:docMk/>
            <pc:sldMk cId="767519772" sldId="268"/>
            <ac:spMk id="10250" creationId="{4BB68259-BF73-E690-23C4-96CB9D7E6EDA}"/>
          </ac:spMkLst>
        </pc:spChg>
        <pc:spChg chg="mod">
          <ac:chgData name="One Skill" userId="8d49c830ac36a521" providerId="LiveId" clId="{EA354719-4A8A-47E8-A6A4-79A949610386}" dt="2024-04-18T13:40:59.976" v="3508" actId="27803"/>
          <ac:spMkLst>
            <pc:docMk/>
            <pc:sldMk cId="767519772" sldId="268"/>
            <ac:spMk id="10251" creationId="{D4099061-4DA5-1134-3407-40F26721D7D5}"/>
          </ac:spMkLst>
        </pc:spChg>
        <pc:spChg chg="mod">
          <ac:chgData name="One Skill" userId="8d49c830ac36a521" providerId="LiveId" clId="{EA354719-4A8A-47E8-A6A4-79A949610386}" dt="2024-04-18T13:40:59.976" v="3508" actId="27803"/>
          <ac:spMkLst>
            <pc:docMk/>
            <pc:sldMk cId="767519772" sldId="268"/>
            <ac:spMk id="10252" creationId="{1224B3C2-C605-3AFE-0BAC-A8220FF8AF7E}"/>
          </ac:spMkLst>
        </pc:spChg>
        <pc:spChg chg="mod">
          <ac:chgData name="One Skill" userId="8d49c830ac36a521" providerId="LiveId" clId="{EA354719-4A8A-47E8-A6A4-79A949610386}" dt="2024-04-18T13:40:59.976" v="3508" actId="27803"/>
          <ac:spMkLst>
            <pc:docMk/>
            <pc:sldMk cId="767519772" sldId="268"/>
            <ac:spMk id="10253" creationId="{5FDCF98C-96C7-A9E4-2137-483D7B09F030}"/>
          </ac:spMkLst>
        </pc:spChg>
        <pc:spChg chg="mod">
          <ac:chgData name="One Skill" userId="8d49c830ac36a521" providerId="LiveId" clId="{EA354719-4A8A-47E8-A6A4-79A949610386}" dt="2024-04-18T13:40:59.976" v="3508" actId="27803"/>
          <ac:spMkLst>
            <pc:docMk/>
            <pc:sldMk cId="767519772" sldId="268"/>
            <ac:spMk id="10254" creationId="{591B7F89-0C86-5DF7-C166-BE15F7AABA11}"/>
          </ac:spMkLst>
        </pc:spChg>
        <pc:spChg chg="mod">
          <ac:chgData name="One Skill" userId="8d49c830ac36a521" providerId="LiveId" clId="{EA354719-4A8A-47E8-A6A4-79A949610386}" dt="2024-04-18T13:40:59.976" v="3508" actId="27803"/>
          <ac:spMkLst>
            <pc:docMk/>
            <pc:sldMk cId="767519772" sldId="268"/>
            <ac:spMk id="10255" creationId="{07D07176-7553-FBA3-0A03-AB3E1E58545F}"/>
          </ac:spMkLst>
        </pc:spChg>
        <pc:spChg chg="mod">
          <ac:chgData name="One Skill" userId="8d49c830ac36a521" providerId="LiveId" clId="{EA354719-4A8A-47E8-A6A4-79A949610386}" dt="2024-04-18T13:40:59.976" v="3508" actId="27803"/>
          <ac:spMkLst>
            <pc:docMk/>
            <pc:sldMk cId="767519772" sldId="268"/>
            <ac:spMk id="10256" creationId="{15E5555B-2B0F-8913-FD18-18A62BA0E77B}"/>
          </ac:spMkLst>
        </pc:spChg>
        <pc:spChg chg="mod">
          <ac:chgData name="One Skill" userId="8d49c830ac36a521" providerId="LiveId" clId="{EA354719-4A8A-47E8-A6A4-79A949610386}" dt="2024-04-18T13:40:59.976" v="3508" actId="27803"/>
          <ac:spMkLst>
            <pc:docMk/>
            <pc:sldMk cId="767519772" sldId="268"/>
            <ac:spMk id="10257" creationId="{E14DBE1F-16FA-221C-6844-C9A688786A76}"/>
          </ac:spMkLst>
        </pc:spChg>
        <pc:spChg chg="mod">
          <ac:chgData name="One Skill" userId="8d49c830ac36a521" providerId="LiveId" clId="{EA354719-4A8A-47E8-A6A4-79A949610386}" dt="2024-04-18T13:40:59.976" v="3508" actId="27803"/>
          <ac:spMkLst>
            <pc:docMk/>
            <pc:sldMk cId="767519772" sldId="268"/>
            <ac:spMk id="10258" creationId="{52A7380F-F86C-8B64-0E5F-D3ABF8FC60CD}"/>
          </ac:spMkLst>
        </pc:spChg>
        <pc:spChg chg="mod">
          <ac:chgData name="One Skill" userId="8d49c830ac36a521" providerId="LiveId" clId="{EA354719-4A8A-47E8-A6A4-79A949610386}" dt="2024-04-18T13:40:59.976" v="3508" actId="27803"/>
          <ac:spMkLst>
            <pc:docMk/>
            <pc:sldMk cId="767519772" sldId="268"/>
            <ac:spMk id="10259" creationId="{A1ED42B7-2053-3FDF-5282-0A2435A07CC4}"/>
          </ac:spMkLst>
        </pc:spChg>
        <pc:spChg chg="mod">
          <ac:chgData name="One Skill" userId="8d49c830ac36a521" providerId="LiveId" clId="{EA354719-4A8A-47E8-A6A4-79A949610386}" dt="2024-04-18T13:40:59.976" v="3508" actId="27803"/>
          <ac:spMkLst>
            <pc:docMk/>
            <pc:sldMk cId="767519772" sldId="268"/>
            <ac:spMk id="10260" creationId="{A31A7196-8265-CC2F-5099-5257CA706DD3}"/>
          </ac:spMkLst>
        </pc:spChg>
        <pc:spChg chg="mod">
          <ac:chgData name="One Skill" userId="8d49c830ac36a521" providerId="LiveId" clId="{EA354719-4A8A-47E8-A6A4-79A949610386}" dt="2024-04-18T13:40:59.976" v="3508" actId="27803"/>
          <ac:spMkLst>
            <pc:docMk/>
            <pc:sldMk cId="767519772" sldId="268"/>
            <ac:spMk id="10261" creationId="{FF3E98A7-2B6B-444B-2FAF-9C8560680C19}"/>
          </ac:spMkLst>
        </pc:spChg>
        <pc:spChg chg="mod">
          <ac:chgData name="One Skill" userId="8d49c830ac36a521" providerId="LiveId" clId="{EA354719-4A8A-47E8-A6A4-79A949610386}" dt="2024-04-18T13:40:59.976" v="3508" actId="27803"/>
          <ac:spMkLst>
            <pc:docMk/>
            <pc:sldMk cId="767519772" sldId="268"/>
            <ac:spMk id="10262" creationId="{E0C9E61C-5B8C-6172-EC61-47FE6D17898F}"/>
          </ac:spMkLst>
        </pc:spChg>
        <pc:spChg chg="mod">
          <ac:chgData name="One Skill" userId="8d49c830ac36a521" providerId="LiveId" clId="{EA354719-4A8A-47E8-A6A4-79A949610386}" dt="2024-04-18T13:40:59.976" v="3508" actId="27803"/>
          <ac:spMkLst>
            <pc:docMk/>
            <pc:sldMk cId="767519772" sldId="268"/>
            <ac:spMk id="10263" creationId="{9C68DF63-71CB-5414-A6A9-B1F83E25DE63}"/>
          </ac:spMkLst>
        </pc:spChg>
        <pc:spChg chg="mod">
          <ac:chgData name="One Skill" userId="8d49c830ac36a521" providerId="LiveId" clId="{EA354719-4A8A-47E8-A6A4-79A949610386}" dt="2024-04-18T13:40:59.976" v="3508" actId="27803"/>
          <ac:spMkLst>
            <pc:docMk/>
            <pc:sldMk cId="767519772" sldId="268"/>
            <ac:spMk id="10264" creationId="{B636634C-4680-99F3-1084-877DC47A50F6}"/>
          </ac:spMkLst>
        </pc:spChg>
        <pc:spChg chg="mod">
          <ac:chgData name="One Skill" userId="8d49c830ac36a521" providerId="LiveId" clId="{EA354719-4A8A-47E8-A6A4-79A949610386}" dt="2024-04-18T13:40:59.976" v="3508" actId="27803"/>
          <ac:spMkLst>
            <pc:docMk/>
            <pc:sldMk cId="767519772" sldId="268"/>
            <ac:spMk id="10265" creationId="{7D885AAA-AA00-B9F0-C3E4-AE7AE23503E3}"/>
          </ac:spMkLst>
        </pc:spChg>
        <pc:spChg chg="mod">
          <ac:chgData name="One Skill" userId="8d49c830ac36a521" providerId="LiveId" clId="{EA354719-4A8A-47E8-A6A4-79A949610386}" dt="2024-04-18T13:40:59.976" v="3508" actId="27803"/>
          <ac:spMkLst>
            <pc:docMk/>
            <pc:sldMk cId="767519772" sldId="268"/>
            <ac:spMk id="10266" creationId="{7972677D-B8D0-2648-D291-3C157E286272}"/>
          </ac:spMkLst>
        </pc:spChg>
        <pc:spChg chg="mod">
          <ac:chgData name="One Skill" userId="8d49c830ac36a521" providerId="LiveId" clId="{EA354719-4A8A-47E8-A6A4-79A949610386}" dt="2024-04-18T13:40:59.976" v="3508" actId="27803"/>
          <ac:spMkLst>
            <pc:docMk/>
            <pc:sldMk cId="767519772" sldId="268"/>
            <ac:spMk id="10267" creationId="{310FBE14-CA46-D25A-E3E2-528D9C215413}"/>
          </ac:spMkLst>
        </pc:spChg>
        <pc:spChg chg="mod">
          <ac:chgData name="One Skill" userId="8d49c830ac36a521" providerId="LiveId" clId="{EA354719-4A8A-47E8-A6A4-79A949610386}" dt="2024-04-18T13:40:59.976" v="3508" actId="27803"/>
          <ac:spMkLst>
            <pc:docMk/>
            <pc:sldMk cId="767519772" sldId="268"/>
            <ac:spMk id="10268" creationId="{0665CCC0-77BC-AA73-B849-E0B86568328F}"/>
          </ac:spMkLst>
        </pc:spChg>
        <pc:spChg chg="mod">
          <ac:chgData name="One Skill" userId="8d49c830ac36a521" providerId="LiveId" clId="{EA354719-4A8A-47E8-A6A4-79A949610386}" dt="2024-04-18T13:40:59.976" v="3508" actId="27803"/>
          <ac:spMkLst>
            <pc:docMk/>
            <pc:sldMk cId="767519772" sldId="268"/>
            <ac:spMk id="10269" creationId="{0D317B9A-6DA3-291F-C287-A3308005C4DF}"/>
          </ac:spMkLst>
        </pc:spChg>
        <pc:spChg chg="mod">
          <ac:chgData name="One Skill" userId="8d49c830ac36a521" providerId="LiveId" clId="{EA354719-4A8A-47E8-A6A4-79A949610386}" dt="2024-04-18T13:40:59.976" v="3508" actId="27803"/>
          <ac:spMkLst>
            <pc:docMk/>
            <pc:sldMk cId="767519772" sldId="268"/>
            <ac:spMk id="10270" creationId="{E89662A1-56C1-4258-5DCA-57FF38ACBEDA}"/>
          </ac:spMkLst>
        </pc:spChg>
        <pc:spChg chg="mod">
          <ac:chgData name="One Skill" userId="8d49c830ac36a521" providerId="LiveId" clId="{EA354719-4A8A-47E8-A6A4-79A949610386}" dt="2024-04-18T13:40:59.976" v="3508" actId="27803"/>
          <ac:spMkLst>
            <pc:docMk/>
            <pc:sldMk cId="767519772" sldId="268"/>
            <ac:spMk id="10271" creationId="{C1AC3A67-15EA-EA26-F5AE-9929C3C9DA0E}"/>
          </ac:spMkLst>
        </pc:spChg>
        <pc:spChg chg="mod">
          <ac:chgData name="One Skill" userId="8d49c830ac36a521" providerId="LiveId" clId="{EA354719-4A8A-47E8-A6A4-79A949610386}" dt="2024-04-18T13:40:59.976" v="3508" actId="27803"/>
          <ac:spMkLst>
            <pc:docMk/>
            <pc:sldMk cId="767519772" sldId="268"/>
            <ac:spMk id="10272" creationId="{95B87138-118A-7952-4080-955E4CF7A52C}"/>
          </ac:spMkLst>
        </pc:spChg>
        <pc:spChg chg="mod">
          <ac:chgData name="One Skill" userId="8d49c830ac36a521" providerId="LiveId" clId="{EA354719-4A8A-47E8-A6A4-79A949610386}" dt="2024-04-18T13:40:59.976" v="3508" actId="27803"/>
          <ac:spMkLst>
            <pc:docMk/>
            <pc:sldMk cId="767519772" sldId="268"/>
            <ac:spMk id="10273" creationId="{5FB6566C-72F8-B7D3-03BD-06D274A9B990}"/>
          </ac:spMkLst>
        </pc:spChg>
        <pc:spChg chg="mod">
          <ac:chgData name="One Skill" userId="8d49c830ac36a521" providerId="LiveId" clId="{EA354719-4A8A-47E8-A6A4-79A949610386}" dt="2024-04-18T13:40:59.976" v="3508" actId="27803"/>
          <ac:spMkLst>
            <pc:docMk/>
            <pc:sldMk cId="767519772" sldId="268"/>
            <ac:spMk id="10274" creationId="{02DD902E-D7C7-B94D-11CB-24B1CE9B683B}"/>
          </ac:spMkLst>
        </pc:spChg>
        <pc:spChg chg="mod">
          <ac:chgData name="One Skill" userId="8d49c830ac36a521" providerId="LiveId" clId="{EA354719-4A8A-47E8-A6A4-79A949610386}" dt="2024-04-18T13:40:59.976" v="3508" actId="27803"/>
          <ac:spMkLst>
            <pc:docMk/>
            <pc:sldMk cId="767519772" sldId="268"/>
            <ac:spMk id="10275" creationId="{0A03E218-8818-F084-C415-3AF95BD735F8}"/>
          </ac:spMkLst>
        </pc:spChg>
        <pc:spChg chg="mod">
          <ac:chgData name="One Skill" userId="8d49c830ac36a521" providerId="LiveId" clId="{EA354719-4A8A-47E8-A6A4-79A949610386}" dt="2024-04-18T13:40:59.976" v="3508" actId="27803"/>
          <ac:spMkLst>
            <pc:docMk/>
            <pc:sldMk cId="767519772" sldId="268"/>
            <ac:spMk id="10276" creationId="{F38F8CB8-27F6-2CD8-0969-BA6FD47346FE}"/>
          </ac:spMkLst>
        </pc:spChg>
        <pc:spChg chg="mod">
          <ac:chgData name="One Skill" userId="8d49c830ac36a521" providerId="LiveId" clId="{EA354719-4A8A-47E8-A6A4-79A949610386}" dt="2024-04-18T13:40:59.976" v="3508" actId="27803"/>
          <ac:spMkLst>
            <pc:docMk/>
            <pc:sldMk cId="767519772" sldId="268"/>
            <ac:spMk id="10277" creationId="{8863A794-C54E-57C8-78D8-1386BBFB73FE}"/>
          </ac:spMkLst>
        </pc:spChg>
        <pc:spChg chg="mod">
          <ac:chgData name="One Skill" userId="8d49c830ac36a521" providerId="LiveId" clId="{EA354719-4A8A-47E8-A6A4-79A949610386}" dt="2024-04-18T13:40:59.976" v="3508" actId="27803"/>
          <ac:spMkLst>
            <pc:docMk/>
            <pc:sldMk cId="767519772" sldId="268"/>
            <ac:spMk id="10278" creationId="{C0090D44-62A1-BEA4-4E75-ACD8A3F9188C}"/>
          </ac:spMkLst>
        </pc:spChg>
        <pc:spChg chg="mod">
          <ac:chgData name="One Skill" userId="8d49c830ac36a521" providerId="LiveId" clId="{EA354719-4A8A-47E8-A6A4-79A949610386}" dt="2024-04-18T13:40:59.976" v="3508" actId="27803"/>
          <ac:spMkLst>
            <pc:docMk/>
            <pc:sldMk cId="767519772" sldId="268"/>
            <ac:spMk id="10279" creationId="{FC70EFC8-734E-3126-6164-AC130D55AE03}"/>
          </ac:spMkLst>
        </pc:spChg>
        <pc:spChg chg="mod">
          <ac:chgData name="One Skill" userId="8d49c830ac36a521" providerId="LiveId" clId="{EA354719-4A8A-47E8-A6A4-79A949610386}" dt="2024-04-18T13:40:59.976" v="3508" actId="27803"/>
          <ac:spMkLst>
            <pc:docMk/>
            <pc:sldMk cId="767519772" sldId="268"/>
            <ac:spMk id="10280" creationId="{81351771-B5D3-9B6F-9485-BD8B7E995743}"/>
          </ac:spMkLst>
        </pc:spChg>
        <pc:spChg chg="mod">
          <ac:chgData name="One Skill" userId="8d49c830ac36a521" providerId="LiveId" clId="{EA354719-4A8A-47E8-A6A4-79A949610386}" dt="2024-04-18T13:40:59.976" v="3508" actId="27803"/>
          <ac:spMkLst>
            <pc:docMk/>
            <pc:sldMk cId="767519772" sldId="268"/>
            <ac:spMk id="10281" creationId="{9DDDB555-E207-3780-2278-E28DF71FAA7C}"/>
          </ac:spMkLst>
        </pc:spChg>
        <pc:spChg chg="mod">
          <ac:chgData name="One Skill" userId="8d49c830ac36a521" providerId="LiveId" clId="{EA354719-4A8A-47E8-A6A4-79A949610386}" dt="2024-04-18T13:40:59.976" v="3508" actId="27803"/>
          <ac:spMkLst>
            <pc:docMk/>
            <pc:sldMk cId="767519772" sldId="268"/>
            <ac:spMk id="10282" creationId="{7EEF725A-B234-7A11-0A34-83518FAE20EF}"/>
          </ac:spMkLst>
        </pc:spChg>
        <pc:spChg chg="mod">
          <ac:chgData name="One Skill" userId="8d49c830ac36a521" providerId="LiveId" clId="{EA354719-4A8A-47E8-A6A4-79A949610386}" dt="2024-04-18T13:40:59.976" v="3508" actId="27803"/>
          <ac:spMkLst>
            <pc:docMk/>
            <pc:sldMk cId="767519772" sldId="268"/>
            <ac:spMk id="10283" creationId="{E649CA49-82AB-02F6-7E8D-0ADC0BA60E20}"/>
          </ac:spMkLst>
        </pc:spChg>
        <pc:spChg chg="mod">
          <ac:chgData name="One Skill" userId="8d49c830ac36a521" providerId="LiveId" clId="{EA354719-4A8A-47E8-A6A4-79A949610386}" dt="2024-04-18T13:40:59.976" v="3508" actId="27803"/>
          <ac:spMkLst>
            <pc:docMk/>
            <pc:sldMk cId="767519772" sldId="268"/>
            <ac:spMk id="10284" creationId="{264B3C8D-DB4D-6B18-30A1-3AC235477B30}"/>
          </ac:spMkLst>
        </pc:spChg>
        <pc:spChg chg="mod">
          <ac:chgData name="One Skill" userId="8d49c830ac36a521" providerId="LiveId" clId="{EA354719-4A8A-47E8-A6A4-79A949610386}" dt="2024-04-18T13:40:59.976" v="3508" actId="27803"/>
          <ac:spMkLst>
            <pc:docMk/>
            <pc:sldMk cId="767519772" sldId="268"/>
            <ac:spMk id="10285" creationId="{16C21C68-7A41-802A-0441-41CA7F494726}"/>
          </ac:spMkLst>
        </pc:spChg>
        <pc:spChg chg="mod">
          <ac:chgData name="One Skill" userId="8d49c830ac36a521" providerId="LiveId" clId="{EA354719-4A8A-47E8-A6A4-79A949610386}" dt="2024-04-18T13:40:59.976" v="3508" actId="27803"/>
          <ac:spMkLst>
            <pc:docMk/>
            <pc:sldMk cId="767519772" sldId="268"/>
            <ac:spMk id="10286" creationId="{0ABF028D-664E-BC8D-B30C-E1F66323A17D}"/>
          </ac:spMkLst>
        </pc:spChg>
        <pc:spChg chg="mod">
          <ac:chgData name="One Skill" userId="8d49c830ac36a521" providerId="LiveId" clId="{EA354719-4A8A-47E8-A6A4-79A949610386}" dt="2024-04-18T13:40:59.976" v="3508" actId="27803"/>
          <ac:spMkLst>
            <pc:docMk/>
            <pc:sldMk cId="767519772" sldId="268"/>
            <ac:spMk id="10287" creationId="{AB446E2B-2499-9FB2-A281-020A288EB011}"/>
          </ac:spMkLst>
        </pc:spChg>
        <pc:spChg chg="mod">
          <ac:chgData name="One Skill" userId="8d49c830ac36a521" providerId="LiveId" clId="{EA354719-4A8A-47E8-A6A4-79A949610386}" dt="2024-04-18T13:40:59.976" v="3508" actId="27803"/>
          <ac:spMkLst>
            <pc:docMk/>
            <pc:sldMk cId="767519772" sldId="268"/>
            <ac:spMk id="10288" creationId="{F69FA70A-691D-88A4-E09D-2E85094A0AE0}"/>
          </ac:spMkLst>
        </pc:spChg>
        <pc:spChg chg="mod">
          <ac:chgData name="One Skill" userId="8d49c830ac36a521" providerId="LiveId" clId="{EA354719-4A8A-47E8-A6A4-79A949610386}" dt="2024-04-18T13:40:59.976" v="3508" actId="27803"/>
          <ac:spMkLst>
            <pc:docMk/>
            <pc:sldMk cId="767519772" sldId="268"/>
            <ac:spMk id="10289" creationId="{0F38BCE9-1224-C53E-624A-C8A95DA5D997}"/>
          </ac:spMkLst>
        </pc:spChg>
        <pc:spChg chg="mod">
          <ac:chgData name="One Skill" userId="8d49c830ac36a521" providerId="LiveId" clId="{EA354719-4A8A-47E8-A6A4-79A949610386}" dt="2024-04-18T13:40:59.976" v="3508" actId="27803"/>
          <ac:spMkLst>
            <pc:docMk/>
            <pc:sldMk cId="767519772" sldId="268"/>
            <ac:spMk id="10290" creationId="{11713BAE-526E-1F61-246A-51809047BCD2}"/>
          </ac:spMkLst>
        </pc:spChg>
        <pc:spChg chg="mod">
          <ac:chgData name="One Skill" userId="8d49c830ac36a521" providerId="LiveId" clId="{EA354719-4A8A-47E8-A6A4-79A949610386}" dt="2024-04-18T13:40:59.976" v="3508" actId="27803"/>
          <ac:spMkLst>
            <pc:docMk/>
            <pc:sldMk cId="767519772" sldId="268"/>
            <ac:spMk id="10291" creationId="{2A1F4C27-024D-D522-47DC-7A517E295BBC}"/>
          </ac:spMkLst>
        </pc:spChg>
        <pc:spChg chg="mod">
          <ac:chgData name="One Skill" userId="8d49c830ac36a521" providerId="LiveId" clId="{EA354719-4A8A-47E8-A6A4-79A949610386}" dt="2024-04-18T13:40:59.976" v="3508" actId="27803"/>
          <ac:spMkLst>
            <pc:docMk/>
            <pc:sldMk cId="767519772" sldId="268"/>
            <ac:spMk id="10292" creationId="{C2275011-754D-0696-849A-0775B31692C4}"/>
          </ac:spMkLst>
        </pc:spChg>
        <pc:spChg chg="mod">
          <ac:chgData name="One Skill" userId="8d49c830ac36a521" providerId="LiveId" clId="{EA354719-4A8A-47E8-A6A4-79A949610386}" dt="2024-04-18T13:40:59.976" v="3508" actId="27803"/>
          <ac:spMkLst>
            <pc:docMk/>
            <pc:sldMk cId="767519772" sldId="268"/>
            <ac:spMk id="10293" creationId="{2BE435D7-9D2F-8DA1-3FC4-B520A113B2D5}"/>
          </ac:spMkLst>
        </pc:spChg>
        <pc:spChg chg="mod">
          <ac:chgData name="One Skill" userId="8d49c830ac36a521" providerId="LiveId" clId="{EA354719-4A8A-47E8-A6A4-79A949610386}" dt="2024-04-18T13:40:59.976" v="3508" actId="27803"/>
          <ac:spMkLst>
            <pc:docMk/>
            <pc:sldMk cId="767519772" sldId="268"/>
            <ac:spMk id="10294" creationId="{042F5A4B-4283-DEE8-C7C0-76E002CFE837}"/>
          </ac:spMkLst>
        </pc:spChg>
        <pc:spChg chg="mod">
          <ac:chgData name="One Skill" userId="8d49c830ac36a521" providerId="LiveId" clId="{EA354719-4A8A-47E8-A6A4-79A949610386}" dt="2024-04-18T13:40:59.976" v="3508" actId="27803"/>
          <ac:spMkLst>
            <pc:docMk/>
            <pc:sldMk cId="767519772" sldId="268"/>
            <ac:spMk id="10295" creationId="{DD79AE7C-6499-05FD-C96B-348058B3F67A}"/>
          </ac:spMkLst>
        </pc:spChg>
        <pc:spChg chg="mod">
          <ac:chgData name="One Skill" userId="8d49c830ac36a521" providerId="LiveId" clId="{EA354719-4A8A-47E8-A6A4-79A949610386}" dt="2024-04-18T13:40:59.976" v="3508" actId="27803"/>
          <ac:spMkLst>
            <pc:docMk/>
            <pc:sldMk cId="767519772" sldId="268"/>
            <ac:spMk id="10296" creationId="{A1C51695-4223-1ED4-80DE-F05FE74C578D}"/>
          </ac:spMkLst>
        </pc:spChg>
        <pc:spChg chg="mod">
          <ac:chgData name="One Skill" userId="8d49c830ac36a521" providerId="LiveId" clId="{EA354719-4A8A-47E8-A6A4-79A949610386}" dt="2024-04-18T13:40:59.976" v="3508" actId="27803"/>
          <ac:spMkLst>
            <pc:docMk/>
            <pc:sldMk cId="767519772" sldId="268"/>
            <ac:spMk id="10297" creationId="{DE8D9BE1-86E2-8BA7-10E3-385800DD336D}"/>
          </ac:spMkLst>
        </pc:spChg>
        <pc:spChg chg="mod">
          <ac:chgData name="One Skill" userId="8d49c830ac36a521" providerId="LiveId" clId="{EA354719-4A8A-47E8-A6A4-79A949610386}" dt="2024-04-18T13:40:59.976" v="3508" actId="27803"/>
          <ac:spMkLst>
            <pc:docMk/>
            <pc:sldMk cId="767519772" sldId="268"/>
            <ac:spMk id="10298" creationId="{BA73E036-C75D-62B8-15D4-94A730F4C180}"/>
          </ac:spMkLst>
        </pc:spChg>
        <pc:spChg chg="mod">
          <ac:chgData name="One Skill" userId="8d49c830ac36a521" providerId="LiveId" clId="{EA354719-4A8A-47E8-A6A4-79A949610386}" dt="2024-04-18T13:40:59.976" v="3508" actId="27803"/>
          <ac:spMkLst>
            <pc:docMk/>
            <pc:sldMk cId="767519772" sldId="268"/>
            <ac:spMk id="10299" creationId="{B4398976-5521-9075-4921-78BB54BC3CEC}"/>
          </ac:spMkLst>
        </pc:spChg>
        <pc:spChg chg="mod">
          <ac:chgData name="One Skill" userId="8d49c830ac36a521" providerId="LiveId" clId="{EA354719-4A8A-47E8-A6A4-79A949610386}" dt="2024-04-18T13:40:59.976" v="3508" actId="27803"/>
          <ac:spMkLst>
            <pc:docMk/>
            <pc:sldMk cId="767519772" sldId="268"/>
            <ac:spMk id="10300" creationId="{3BD61B17-E748-4CB8-81A9-2A4BC64FE6C5}"/>
          </ac:spMkLst>
        </pc:spChg>
        <pc:spChg chg="mod">
          <ac:chgData name="One Skill" userId="8d49c830ac36a521" providerId="LiveId" clId="{EA354719-4A8A-47E8-A6A4-79A949610386}" dt="2024-04-18T13:40:59.976" v="3508" actId="27803"/>
          <ac:spMkLst>
            <pc:docMk/>
            <pc:sldMk cId="767519772" sldId="268"/>
            <ac:spMk id="10301" creationId="{A552A984-EBD5-E10E-2399-0D3188E14203}"/>
          </ac:spMkLst>
        </pc:spChg>
        <pc:spChg chg="mod">
          <ac:chgData name="One Skill" userId="8d49c830ac36a521" providerId="LiveId" clId="{EA354719-4A8A-47E8-A6A4-79A949610386}" dt="2024-04-18T13:40:59.976" v="3508" actId="27803"/>
          <ac:spMkLst>
            <pc:docMk/>
            <pc:sldMk cId="767519772" sldId="268"/>
            <ac:spMk id="10302" creationId="{B0267518-10F5-FF89-60EA-42E58DEFBC1A}"/>
          </ac:spMkLst>
        </pc:spChg>
        <pc:spChg chg="mod">
          <ac:chgData name="One Skill" userId="8d49c830ac36a521" providerId="LiveId" clId="{EA354719-4A8A-47E8-A6A4-79A949610386}" dt="2024-04-18T13:40:59.976" v="3508" actId="27803"/>
          <ac:spMkLst>
            <pc:docMk/>
            <pc:sldMk cId="767519772" sldId="268"/>
            <ac:spMk id="10303" creationId="{0D87FE93-AC30-E2A7-2F93-A70F1515FF59}"/>
          </ac:spMkLst>
        </pc:spChg>
        <pc:spChg chg="mod">
          <ac:chgData name="One Skill" userId="8d49c830ac36a521" providerId="LiveId" clId="{EA354719-4A8A-47E8-A6A4-79A949610386}" dt="2024-04-18T13:40:59.976" v="3508" actId="27803"/>
          <ac:spMkLst>
            <pc:docMk/>
            <pc:sldMk cId="767519772" sldId="268"/>
            <ac:spMk id="10304" creationId="{858E9DC3-8554-82B0-D5BB-2068578E07E2}"/>
          </ac:spMkLst>
        </pc:spChg>
        <pc:spChg chg="mod">
          <ac:chgData name="One Skill" userId="8d49c830ac36a521" providerId="LiveId" clId="{EA354719-4A8A-47E8-A6A4-79A949610386}" dt="2024-04-18T13:40:59.976" v="3508" actId="27803"/>
          <ac:spMkLst>
            <pc:docMk/>
            <pc:sldMk cId="767519772" sldId="268"/>
            <ac:spMk id="10305" creationId="{02003C82-2F75-AC8C-5165-F9B014595714}"/>
          </ac:spMkLst>
        </pc:spChg>
        <pc:spChg chg="mod">
          <ac:chgData name="One Skill" userId="8d49c830ac36a521" providerId="LiveId" clId="{EA354719-4A8A-47E8-A6A4-79A949610386}" dt="2024-04-18T13:40:59.976" v="3508" actId="27803"/>
          <ac:spMkLst>
            <pc:docMk/>
            <pc:sldMk cId="767519772" sldId="268"/>
            <ac:spMk id="10306" creationId="{84943DC1-B563-7E3C-804A-FA64C3057490}"/>
          </ac:spMkLst>
        </pc:spChg>
        <pc:spChg chg="mod">
          <ac:chgData name="One Skill" userId="8d49c830ac36a521" providerId="LiveId" clId="{EA354719-4A8A-47E8-A6A4-79A949610386}" dt="2024-04-18T13:40:59.976" v="3508" actId="27803"/>
          <ac:spMkLst>
            <pc:docMk/>
            <pc:sldMk cId="767519772" sldId="268"/>
            <ac:spMk id="10307" creationId="{C02CCA41-9DC7-37EB-D39B-2D6F364A4784}"/>
          </ac:spMkLst>
        </pc:spChg>
        <pc:spChg chg="mod">
          <ac:chgData name="One Skill" userId="8d49c830ac36a521" providerId="LiveId" clId="{EA354719-4A8A-47E8-A6A4-79A949610386}" dt="2024-04-18T13:40:59.976" v="3508" actId="27803"/>
          <ac:spMkLst>
            <pc:docMk/>
            <pc:sldMk cId="767519772" sldId="268"/>
            <ac:spMk id="10308" creationId="{BFF73B48-4806-F394-01A5-DAD0DE93D018}"/>
          </ac:spMkLst>
        </pc:spChg>
        <pc:spChg chg="mod">
          <ac:chgData name="One Skill" userId="8d49c830ac36a521" providerId="LiveId" clId="{EA354719-4A8A-47E8-A6A4-79A949610386}" dt="2024-04-18T13:40:59.976" v="3508" actId="27803"/>
          <ac:spMkLst>
            <pc:docMk/>
            <pc:sldMk cId="767519772" sldId="268"/>
            <ac:spMk id="10309" creationId="{6D808B61-9358-4A2E-4030-D89A26B77626}"/>
          </ac:spMkLst>
        </pc:spChg>
        <pc:spChg chg="mod">
          <ac:chgData name="One Skill" userId="8d49c830ac36a521" providerId="LiveId" clId="{EA354719-4A8A-47E8-A6A4-79A949610386}" dt="2024-04-18T13:40:59.976" v="3508" actId="27803"/>
          <ac:spMkLst>
            <pc:docMk/>
            <pc:sldMk cId="767519772" sldId="268"/>
            <ac:spMk id="10310" creationId="{1615BBDD-BA61-EA1B-9C91-20B59F9471E2}"/>
          </ac:spMkLst>
        </pc:spChg>
        <pc:spChg chg="mod">
          <ac:chgData name="One Skill" userId="8d49c830ac36a521" providerId="LiveId" clId="{EA354719-4A8A-47E8-A6A4-79A949610386}" dt="2024-04-18T13:40:59.976" v="3508" actId="27803"/>
          <ac:spMkLst>
            <pc:docMk/>
            <pc:sldMk cId="767519772" sldId="268"/>
            <ac:spMk id="10311" creationId="{71AE6F5E-0E57-606D-3E2F-5B6BF5C98D8E}"/>
          </ac:spMkLst>
        </pc:spChg>
        <pc:spChg chg="mod">
          <ac:chgData name="One Skill" userId="8d49c830ac36a521" providerId="LiveId" clId="{EA354719-4A8A-47E8-A6A4-79A949610386}" dt="2024-04-18T13:40:59.976" v="3508" actId="27803"/>
          <ac:spMkLst>
            <pc:docMk/>
            <pc:sldMk cId="767519772" sldId="268"/>
            <ac:spMk id="10312" creationId="{6D90D4DE-2DDE-BB1F-1AB8-1A16A819BCDB}"/>
          </ac:spMkLst>
        </pc:spChg>
        <pc:spChg chg="mod">
          <ac:chgData name="One Skill" userId="8d49c830ac36a521" providerId="LiveId" clId="{EA354719-4A8A-47E8-A6A4-79A949610386}" dt="2024-04-18T13:40:59.976" v="3508" actId="27803"/>
          <ac:spMkLst>
            <pc:docMk/>
            <pc:sldMk cId="767519772" sldId="268"/>
            <ac:spMk id="10313" creationId="{0B3EEFEA-C502-20D2-7AE2-376F5395A298}"/>
          </ac:spMkLst>
        </pc:spChg>
        <pc:spChg chg="mod">
          <ac:chgData name="One Skill" userId="8d49c830ac36a521" providerId="LiveId" clId="{EA354719-4A8A-47E8-A6A4-79A949610386}" dt="2024-04-18T13:40:59.976" v="3508" actId="27803"/>
          <ac:spMkLst>
            <pc:docMk/>
            <pc:sldMk cId="767519772" sldId="268"/>
            <ac:spMk id="10314" creationId="{182C2C0A-C169-91D3-FE92-3BC78853F85F}"/>
          </ac:spMkLst>
        </pc:spChg>
        <pc:spChg chg="mod">
          <ac:chgData name="One Skill" userId="8d49c830ac36a521" providerId="LiveId" clId="{EA354719-4A8A-47E8-A6A4-79A949610386}" dt="2024-04-18T13:40:59.976" v="3508" actId="27803"/>
          <ac:spMkLst>
            <pc:docMk/>
            <pc:sldMk cId="767519772" sldId="268"/>
            <ac:spMk id="10315" creationId="{68124CFC-53F1-C6B1-A086-09D7D2AAC036}"/>
          </ac:spMkLst>
        </pc:spChg>
        <pc:spChg chg="mod">
          <ac:chgData name="One Skill" userId="8d49c830ac36a521" providerId="LiveId" clId="{EA354719-4A8A-47E8-A6A4-79A949610386}" dt="2024-04-18T13:40:59.976" v="3508" actId="27803"/>
          <ac:spMkLst>
            <pc:docMk/>
            <pc:sldMk cId="767519772" sldId="268"/>
            <ac:spMk id="10316" creationId="{801D76B2-F84B-D833-9BDC-BAB92D0DCF0E}"/>
          </ac:spMkLst>
        </pc:spChg>
        <pc:spChg chg="mod">
          <ac:chgData name="One Skill" userId="8d49c830ac36a521" providerId="LiveId" clId="{EA354719-4A8A-47E8-A6A4-79A949610386}" dt="2024-04-18T13:40:59.976" v="3508" actId="27803"/>
          <ac:spMkLst>
            <pc:docMk/>
            <pc:sldMk cId="767519772" sldId="268"/>
            <ac:spMk id="10317" creationId="{81E3497E-D41D-A111-AE8E-954E62EEA97F}"/>
          </ac:spMkLst>
        </pc:spChg>
        <pc:spChg chg="mod">
          <ac:chgData name="One Skill" userId="8d49c830ac36a521" providerId="LiveId" clId="{EA354719-4A8A-47E8-A6A4-79A949610386}" dt="2024-04-18T13:40:59.976" v="3508" actId="27803"/>
          <ac:spMkLst>
            <pc:docMk/>
            <pc:sldMk cId="767519772" sldId="268"/>
            <ac:spMk id="10318" creationId="{B3E8DB84-75DE-7CBA-F860-FAB9A0C927ED}"/>
          </ac:spMkLst>
        </pc:spChg>
        <pc:spChg chg="mod">
          <ac:chgData name="One Skill" userId="8d49c830ac36a521" providerId="LiveId" clId="{EA354719-4A8A-47E8-A6A4-79A949610386}" dt="2024-04-18T13:40:59.976" v="3508" actId="27803"/>
          <ac:spMkLst>
            <pc:docMk/>
            <pc:sldMk cId="767519772" sldId="268"/>
            <ac:spMk id="10319" creationId="{76F23430-09FC-1317-8908-ABB603C03FD0}"/>
          </ac:spMkLst>
        </pc:spChg>
        <pc:spChg chg="mod">
          <ac:chgData name="One Skill" userId="8d49c830ac36a521" providerId="LiveId" clId="{EA354719-4A8A-47E8-A6A4-79A949610386}" dt="2024-04-18T13:40:59.976" v="3508" actId="27803"/>
          <ac:spMkLst>
            <pc:docMk/>
            <pc:sldMk cId="767519772" sldId="268"/>
            <ac:spMk id="10320" creationId="{FE466ADC-61B3-6BF9-EC3B-EB985415EDB9}"/>
          </ac:spMkLst>
        </pc:spChg>
        <pc:spChg chg="mod">
          <ac:chgData name="One Skill" userId="8d49c830ac36a521" providerId="LiveId" clId="{EA354719-4A8A-47E8-A6A4-79A949610386}" dt="2024-04-18T13:40:59.976" v="3508" actId="27803"/>
          <ac:spMkLst>
            <pc:docMk/>
            <pc:sldMk cId="767519772" sldId="268"/>
            <ac:spMk id="10321" creationId="{BF9154EB-9239-801A-41A9-8E28D01E1338}"/>
          </ac:spMkLst>
        </pc:spChg>
        <pc:spChg chg="mod">
          <ac:chgData name="One Skill" userId="8d49c830ac36a521" providerId="LiveId" clId="{EA354719-4A8A-47E8-A6A4-79A949610386}" dt="2024-04-18T13:40:59.976" v="3508" actId="27803"/>
          <ac:spMkLst>
            <pc:docMk/>
            <pc:sldMk cId="767519772" sldId="268"/>
            <ac:spMk id="10322" creationId="{E8A89684-9157-024F-D79A-14B950823011}"/>
          </ac:spMkLst>
        </pc:spChg>
        <pc:spChg chg="mod">
          <ac:chgData name="One Skill" userId="8d49c830ac36a521" providerId="LiveId" clId="{EA354719-4A8A-47E8-A6A4-79A949610386}" dt="2024-04-18T13:40:59.976" v="3508" actId="27803"/>
          <ac:spMkLst>
            <pc:docMk/>
            <pc:sldMk cId="767519772" sldId="268"/>
            <ac:spMk id="10323" creationId="{9FDFA4E9-2FE3-098B-4601-5A827FA8F1F2}"/>
          </ac:spMkLst>
        </pc:spChg>
        <pc:spChg chg="mod">
          <ac:chgData name="One Skill" userId="8d49c830ac36a521" providerId="LiveId" clId="{EA354719-4A8A-47E8-A6A4-79A949610386}" dt="2024-04-18T13:40:59.976" v="3508" actId="27803"/>
          <ac:spMkLst>
            <pc:docMk/>
            <pc:sldMk cId="767519772" sldId="268"/>
            <ac:spMk id="10324" creationId="{792B694C-DE89-CD55-BEAE-F20FC292FE06}"/>
          </ac:spMkLst>
        </pc:spChg>
        <pc:spChg chg="mod">
          <ac:chgData name="One Skill" userId="8d49c830ac36a521" providerId="LiveId" clId="{EA354719-4A8A-47E8-A6A4-79A949610386}" dt="2024-04-18T13:40:59.976" v="3508" actId="27803"/>
          <ac:spMkLst>
            <pc:docMk/>
            <pc:sldMk cId="767519772" sldId="268"/>
            <ac:spMk id="10325" creationId="{9F5051CA-0E14-0350-0847-1573B505EB5B}"/>
          </ac:spMkLst>
        </pc:spChg>
        <pc:spChg chg="mod">
          <ac:chgData name="One Skill" userId="8d49c830ac36a521" providerId="LiveId" clId="{EA354719-4A8A-47E8-A6A4-79A949610386}" dt="2024-04-18T13:40:59.976" v="3508" actId="27803"/>
          <ac:spMkLst>
            <pc:docMk/>
            <pc:sldMk cId="767519772" sldId="268"/>
            <ac:spMk id="10326" creationId="{C90D9B05-1BB3-08E1-BE01-54C077C87540}"/>
          </ac:spMkLst>
        </pc:spChg>
        <pc:spChg chg="mod">
          <ac:chgData name="One Skill" userId="8d49c830ac36a521" providerId="LiveId" clId="{EA354719-4A8A-47E8-A6A4-79A949610386}" dt="2024-04-18T13:40:59.976" v="3508" actId="27803"/>
          <ac:spMkLst>
            <pc:docMk/>
            <pc:sldMk cId="767519772" sldId="268"/>
            <ac:spMk id="10327" creationId="{F9883E23-CEDC-6E40-1C31-C23A0B942959}"/>
          </ac:spMkLst>
        </pc:spChg>
        <pc:spChg chg="mod">
          <ac:chgData name="One Skill" userId="8d49c830ac36a521" providerId="LiveId" clId="{EA354719-4A8A-47E8-A6A4-79A949610386}" dt="2024-04-18T13:40:59.976" v="3508" actId="27803"/>
          <ac:spMkLst>
            <pc:docMk/>
            <pc:sldMk cId="767519772" sldId="268"/>
            <ac:spMk id="10328" creationId="{DF99261A-A3E0-9D76-B96A-4502C5E12BA7}"/>
          </ac:spMkLst>
        </pc:spChg>
        <pc:spChg chg="mod">
          <ac:chgData name="One Skill" userId="8d49c830ac36a521" providerId="LiveId" clId="{EA354719-4A8A-47E8-A6A4-79A949610386}" dt="2024-04-18T13:40:59.976" v="3508" actId="27803"/>
          <ac:spMkLst>
            <pc:docMk/>
            <pc:sldMk cId="767519772" sldId="268"/>
            <ac:spMk id="10329" creationId="{D0860931-CD5C-C97C-FB3F-27C4E4F13944}"/>
          </ac:spMkLst>
        </pc:spChg>
        <pc:spChg chg="mod">
          <ac:chgData name="One Skill" userId="8d49c830ac36a521" providerId="LiveId" clId="{EA354719-4A8A-47E8-A6A4-79A949610386}" dt="2024-04-18T13:40:59.976" v="3508" actId="27803"/>
          <ac:spMkLst>
            <pc:docMk/>
            <pc:sldMk cId="767519772" sldId="268"/>
            <ac:spMk id="10330" creationId="{09B4ED21-91C1-6393-2880-7ACEAE1FA16D}"/>
          </ac:spMkLst>
        </pc:spChg>
        <pc:spChg chg="mod">
          <ac:chgData name="One Skill" userId="8d49c830ac36a521" providerId="LiveId" clId="{EA354719-4A8A-47E8-A6A4-79A949610386}" dt="2024-04-18T13:40:59.976" v="3508" actId="27803"/>
          <ac:spMkLst>
            <pc:docMk/>
            <pc:sldMk cId="767519772" sldId="268"/>
            <ac:spMk id="10331" creationId="{77DD76AD-E515-E786-8BE6-7169026200B5}"/>
          </ac:spMkLst>
        </pc:spChg>
        <pc:spChg chg="mod">
          <ac:chgData name="One Skill" userId="8d49c830ac36a521" providerId="LiveId" clId="{EA354719-4A8A-47E8-A6A4-79A949610386}" dt="2024-04-18T13:40:59.976" v="3508" actId="27803"/>
          <ac:spMkLst>
            <pc:docMk/>
            <pc:sldMk cId="767519772" sldId="268"/>
            <ac:spMk id="10332" creationId="{379C3F7A-983D-C375-0894-11CDB9B3EBB0}"/>
          </ac:spMkLst>
        </pc:spChg>
        <pc:spChg chg="mod">
          <ac:chgData name="One Skill" userId="8d49c830ac36a521" providerId="LiveId" clId="{EA354719-4A8A-47E8-A6A4-79A949610386}" dt="2024-04-18T13:40:59.976" v="3508" actId="27803"/>
          <ac:spMkLst>
            <pc:docMk/>
            <pc:sldMk cId="767519772" sldId="268"/>
            <ac:spMk id="10333" creationId="{77C31584-6078-7AEE-7D2C-801031E2E48F}"/>
          </ac:spMkLst>
        </pc:spChg>
        <pc:spChg chg="mod">
          <ac:chgData name="One Skill" userId="8d49c830ac36a521" providerId="LiveId" clId="{EA354719-4A8A-47E8-A6A4-79A949610386}" dt="2024-04-18T13:40:59.976" v="3508" actId="27803"/>
          <ac:spMkLst>
            <pc:docMk/>
            <pc:sldMk cId="767519772" sldId="268"/>
            <ac:spMk id="10334" creationId="{429D5631-47D9-AFBE-0B8D-F727CD6AA178}"/>
          </ac:spMkLst>
        </pc:spChg>
        <pc:spChg chg="mod">
          <ac:chgData name="One Skill" userId="8d49c830ac36a521" providerId="LiveId" clId="{EA354719-4A8A-47E8-A6A4-79A949610386}" dt="2024-04-18T13:40:59.976" v="3508" actId="27803"/>
          <ac:spMkLst>
            <pc:docMk/>
            <pc:sldMk cId="767519772" sldId="268"/>
            <ac:spMk id="10335" creationId="{E724500C-D0CC-5B76-034E-E13B898B222E}"/>
          </ac:spMkLst>
        </pc:spChg>
        <pc:spChg chg="mod">
          <ac:chgData name="One Skill" userId="8d49c830ac36a521" providerId="LiveId" clId="{EA354719-4A8A-47E8-A6A4-79A949610386}" dt="2024-04-18T13:40:59.976" v="3508" actId="27803"/>
          <ac:spMkLst>
            <pc:docMk/>
            <pc:sldMk cId="767519772" sldId="268"/>
            <ac:spMk id="10336" creationId="{B4330BBB-13C5-CE52-B88C-0763050775E2}"/>
          </ac:spMkLst>
        </pc:spChg>
        <pc:spChg chg="mod">
          <ac:chgData name="One Skill" userId="8d49c830ac36a521" providerId="LiveId" clId="{EA354719-4A8A-47E8-A6A4-79A949610386}" dt="2024-04-18T13:40:59.976" v="3508" actId="27803"/>
          <ac:spMkLst>
            <pc:docMk/>
            <pc:sldMk cId="767519772" sldId="268"/>
            <ac:spMk id="10337" creationId="{2EDCE0BD-024D-4DB3-3B4A-F8F77C1CAD53}"/>
          </ac:spMkLst>
        </pc:spChg>
        <pc:spChg chg="mod">
          <ac:chgData name="One Skill" userId="8d49c830ac36a521" providerId="LiveId" clId="{EA354719-4A8A-47E8-A6A4-79A949610386}" dt="2024-04-18T13:40:59.976" v="3508" actId="27803"/>
          <ac:spMkLst>
            <pc:docMk/>
            <pc:sldMk cId="767519772" sldId="268"/>
            <ac:spMk id="10338" creationId="{17B944F0-27BA-B7E8-2A87-17FEF3CD8B32}"/>
          </ac:spMkLst>
        </pc:spChg>
        <pc:spChg chg="mod">
          <ac:chgData name="One Skill" userId="8d49c830ac36a521" providerId="LiveId" clId="{EA354719-4A8A-47E8-A6A4-79A949610386}" dt="2024-04-18T13:40:59.976" v="3508" actId="27803"/>
          <ac:spMkLst>
            <pc:docMk/>
            <pc:sldMk cId="767519772" sldId="268"/>
            <ac:spMk id="10339" creationId="{5A220C22-D1D9-CABD-91B6-0D30D71C92D2}"/>
          </ac:spMkLst>
        </pc:spChg>
        <pc:spChg chg="mod">
          <ac:chgData name="One Skill" userId="8d49c830ac36a521" providerId="LiveId" clId="{EA354719-4A8A-47E8-A6A4-79A949610386}" dt="2024-04-18T13:40:59.976" v="3508" actId="27803"/>
          <ac:spMkLst>
            <pc:docMk/>
            <pc:sldMk cId="767519772" sldId="268"/>
            <ac:spMk id="10340" creationId="{474869F6-5351-CA79-5DDA-DD88898D5397}"/>
          </ac:spMkLst>
        </pc:spChg>
        <pc:spChg chg="mod">
          <ac:chgData name="One Skill" userId="8d49c830ac36a521" providerId="LiveId" clId="{EA354719-4A8A-47E8-A6A4-79A949610386}" dt="2024-04-18T13:40:59.976" v="3508" actId="27803"/>
          <ac:spMkLst>
            <pc:docMk/>
            <pc:sldMk cId="767519772" sldId="268"/>
            <ac:spMk id="10341" creationId="{494E5079-7935-3689-7DF2-A93B6107C499}"/>
          </ac:spMkLst>
        </pc:spChg>
        <pc:spChg chg="mod">
          <ac:chgData name="One Skill" userId="8d49c830ac36a521" providerId="LiveId" clId="{EA354719-4A8A-47E8-A6A4-79A949610386}" dt="2024-04-18T13:40:59.976" v="3508" actId="27803"/>
          <ac:spMkLst>
            <pc:docMk/>
            <pc:sldMk cId="767519772" sldId="268"/>
            <ac:spMk id="10342" creationId="{37B045AE-1A9B-1395-8B93-A5E15F9042F5}"/>
          </ac:spMkLst>
        </pc:spChg>
        <pc:spChg chg="mod">
          <ac:chgData name="One Skill" userId="8d49c830ac36a521" providerId="LiveId" clId="{EA354719-4A8A-47E8-A6A4-79A949610386}" dt="2024-04-18T13:40:59.976" v="3508" actId="27803"/>
          <ac:spMkLst>
            <pc:docMk/>
            <pc:sldMk cId="767519772" sldId="268"/>
            <ac:spMk id="10343" creationId="{545234C8-002C-D7C1-739A-112020B2FC58}"/>
          </ac:spMkLst>
        </pc:spChg>
        <pc:spChg chg="mod">
          <ac:chgData name="One Skill" userId="8d49c830ac36a521" providerId="LiveId" clId="{EA354719-4A8A-47E8-A6A4-79A949610386}" dt="2024-04-18T13:40:59.976" v="3508" actId="27803"/>
          <ac:spMkLst>
            <pc:docMk/>
            <pc:sldMk cId="767519772" sldId="268"/>
            <ac:spMk id="10344" creationId="{B9F60BD3-541C-240F-1592-292B4FA7C2D1}"/>
          </ac:spMkLst>
        </pc:spChg>
        <pc:spChg chg="mod">
          <ac:chgData name="One Skill" userId="8d49c830ac36a521" providerId="LiveId" clId="{EA354719-4A8A-47E8-A6A4-79A949610386}" dt="2024-04-18T13:40:59.976" v="3508" actId="27803"/>
          <ac:spMkLst>
            <pc:docMk/>
            <pc:sldMk cId="767519772" sldId="268"/>
            <ac:spMk id="10345" creationId="{655DAA37-BF0C-BE2E-CE6B-503583940501}"/>
          </ac:spMkLst>
        </pc:spChg>
        <pc:spChg chg="mod">
          <ac:chgData name="One Skill" userId="8d49c830ac36a521" providerId="LiveId" clId="{EA354719-4A8A-47E8-A6A4-79A949610386}" dt="2024-04-18T13:40:59.976" v="3508" actId="27803"/>
          <ac:spMkLst>
            <pc:docMk/>
            <pc:sldMk cId="767519772" sldId="268"/>
            <ac:spMk id="10346" creationId="{162EE00D-2069-E957-2F5E-16EF03F1C1C4}"/>
          </ac:spMkLst>
        </pc:spChg>
        <pc:spChg chg="mod">
          <ac:chgData name="One Skill" userId="8d49c830ac36a521" providerId="LiveId" clId="{EA354719-4A8A-47E8-A6A4-79A949610386}" dt="2024-04-18T13:40:59.976" v="3508" actId="27803"/>
          <ac:spMkLst>
            <pc:docMk/>
            <pc:sldMk cId="767519772" sldId="268"/>
            <ac:spMk id="10347" creationId="{D3FDCF16-63E3-47E7-2EC8-9EA325F80D10}"/>
          </ac:spMkLst>
        </pc:spChg>
        <pc:spChg chg="mod">
          <ac:chgData name="One Skill" userId="8d49c830ac36a521" providerId="LiveId" clId="{EA354719-4A8A-47E8-A6A4-79A949610386}" dt="2024-04-18T13:40:59.976" v="3508" actId="27803"/>
          <ac:spMkLst>
            <pc:docMk/>
            <pc:sldMk cId="767519772" sldId="268"/>
            <ac:spMk id="10348" creationId="{BDFBF396-69AF-989C-DFC0-0E8BDEBCC7EA}"/>
          </ac:spMkLst>
        </pc:spChg>
        <pc:spChg chg="mod">
          <ac:chgData name="One Skill" userId="8d49c830ac36a521" providerId="LiveId" clId="{EA354719-4A8A-47E8-A6A4-79A949610386}" dt="2024-04-18T13:40:59.976" v="3508" actId="27803"/>
          <ac:spMkLst>
            <pc:docMk/>
            <pc:sldMk cId="767519772" sldId="268"/>
            <ac:spMk id="10349" creationId="{6747D3B5-FAB2-48C2-D686-FDDEBC291694}"/>
          </ac:spMkLst>
        </pc:spChg>
        <pc:spChg chg="mod">
          <ac:chgData name="One Skill" userId="8d49c830ac36a521" providerId="LiveId" clId="{EA354719-4A8A-47E8-A6A4-79A949610386}" dt="2024-04-18T13:40:59.976" v="3508" actId="27803"/>
          <ac:spMkLst>
            <pc:docMk/>
            <pc:sldMk cId="767519772" sldId="268"/>
            <ac:spMk id="10350" creationId="{75AE32C7-0068-EF35-E3FD-6744DC0DE292}"/>
          </ac:spMkLst>
        </pc:spChg>
        <pc:spChg chg="mod">
          <ac:chgData name="One Skill" userId="8d49c830ac36a521" providerId="LiveId" clId="{EA354719-4A8A-47E8-A6A4-79A949610386}" dt="2024-04-18T13:40:59.976" v="3508" actId="27803"/>
          <ac:spMkLst>
            <pc:docMk/>
            <pc:sldMk cId="767519772" sldId="268"/>
            <ac:spMk id="10351" creationId="{99624DE9-C51D-E60D-4D7C-D5CA5BFD9E53}"/>
          </ac:spMkLst>
        </pc:spChg>
        <pc:spChg chg="mod">
          <ac:chgData name="One Skill" userId="8d49c830ac36a521" providerId="LiveId" clId="{EA354719-4A8A-47E8-A6A4-79A949610386}" dt="2024-04-18T13:40:59.976" v="3508" actId="27803"/>
          <ac:spMkLst>
            <pc:docMk/>
            <pc:sldMk cId="767519772" sldId="268"/>
            <ac:spMk id="10352" creationId="{EB11AF89-8089-D2F2-0DE8-C3C5A72EE548}"/>
          </ac:spMkLst>
        </pc:spChg>
        <pc:spChg chg="mod">
          <ac:chgData name="One Skill" userId="8d49c830ac36a521" providerId="LiveId" clId="{EA354719-4A8A-47E8-A6A4-79A949610386}" dt="2024-04-18T13:40:59.976" v="3508" actId="27803"/>
          <ac:spMkLst>
            <pc:docMk/>
            <pc:sldMk cId="767519772" sldId="268"/>
            <ac:spMk id="10353" creationId="{8136A2E4-2C29-E1AA-B6BD-392F2DC4A843}"/>
          </ac:spMkLst>
        </pc:spChg>
        <pc:spChg chg="mod">
          <ac:chgData name="One Skill" userId="8d49c830ac36a521" providerId="LiveId" clId="{EA354719-4A8A-47E8-A6A4-79A949610386}" dt="2024-04-18T13:40:59.976" v="3508" actId="27803"/>
          <ac:spMkLst>
            <pc:docMk/>
            <pc:sldMk cId="767519772" sldId="268"/>
            <ac:spMk id="10354" creationId="{726D4274-2994-85A0-8C34-738306C42830}"/>
          </ac:spMkLst>
        </pc:spChg>
        <pc:spChg chg="mod">
          <ac:chgData name="One Skill" userId="8d49c830ac36a521" providerId="LiveId" clId="{EA354719-4A8A-47E8-A6A4-79A949610386}" dt="2024-04-18T13:40:59.976" v="3508" actId="27803"/>
          <ac:spMkLst>
            <pc:docMk/>
            <pc:sldMk cId="767519772" sldId="268"/>
            <ac:spMk id="10355" creationId="{A3168A29-CD9D-7A05-DC48-80334A52CB30}"/>
          </ac:spMkLst>
        </pc:spChg>
        <pc:spChg chg="mod">
          <ac:chgData name="One Skill" userId="8d49c830ac36a521" providerId="LiveId" clId="{EA354719-4A8A-47E8-A6A4-79A949610386}" dt="2024-04-18T13:40:59.976" v="3508" actId="27803"/>
          <ac:spMkLst>
            <pc:docMk/>
            <pc:sldMk cId="767519772" sldId="268"/>
            <ac:spMk id="10356" creationId="{69CD3F50-54F9-AA7A-48A0-B2DAF83C4A99}"/>
          </ac:spMkLst>
        </pc:spChg>
        <pc:spChg chg="mod">
          <ac:chgData name="One Skill" userId="8d49c830ac36a521" providerId="LiveId" clId="{EA354719-4A8A-47E8-A6A4-79A949610386}" dt="2024-04-18T13:40:59.976" v="3508" actId="27803"/>
          <ac:spMkLst>
            <pc:docMk/>
            <pc:sldMk cId="767519772" sldId="268"/>
            <ac:spMk id="10357" creationId="{10C8D253-A128-9494-F368-63593E0C3D28}"/>
          </ac:spMkLst>
        </pc:spChg>
        <pc:spChg chg="mod">
          <ac:chgData name="One Skill" userId="8d49c830ac36a521" providerId="LiveId" clId="{EA354719-4A8A-47E8-A6A4-79A949610386}" dt="2024-04-18T13:40:59.976" v="3508" actId="27803"/>
          <ac:spMkLst>
            <pc:docMk/>
            <pc:sldMk cId="767519772" sldId="268"/>
            <ac:spMk id="10358" creationId="{C4759543-16D7-2E7B-2ED4-F8B25D4C529C}"/>
          </ac:spMkLst>
        </pc:spChg>
        <pc:spChg chg="mod">
          <ac:chgData name="One Skill" userId="8d49c830ac36a521" providerId="LiveId" clId="{EA354719-4A8A-47E8-A6A4-79A949610386}" dt="2024-04-18T13:40:59.976" v="3508" actId="27803"/>
          <ac:spMkLst>
            <pc:docMk/>
            <pc:sldMk cId="767519772" sldId="268"/>
            <ac:spMk id="10359" creationId="{81C2E70F-E62D-C26A-16AF-28C42EDF444D}"/>
          </ac:spMkLst>
        </pc:spChg>
        <pc:spChg chg="mod">
          <ac:chgData name="One Skill" userId="8d49c830ac36a521" providerId="LiveId" clId="{EA354719-4A8A-47E8-A6A4-79A949610386}" dt="2024-04-18T13:40:59.976" v="3508" actId="27803"/>
          <ac:spMkLst>
            <pc:docMk/>
            <pc:sldMk cId="767519772" sldId="268"/>
            <ac:spMk id="10360" creationId="{19066552-4882-1EB0-20AF-DD43739C6E42}"/>
          </ac:spMkLst>
        </pc:spChg>
        <pc:spChg chg="mod">
          <ac:chgData name="One Skill" userId="8d49c830ac36a521" providerId="LiveId" clId="{EA354719-4A8A-47E8-A6A4-79A949610386}" dt="2024-04-18T13:40:59.976" v="3508" actId="27803"/>
          <ac:spMkLst>
            <pc:docMk/>
            <pc:sldMk cId="767519772" sldId="268"/>
            <ac:spMk id="10361" creationId="{3FC9BFB8-423F-5E7F-432D-B73F145CBCB2}"/>
          </ac:spMkLst>
        </pc:spChg>
        <pc:spChg chg="mod">
          <ac:chgData name="One Skill" userId="8d49c830ac36a521" providerId="LiveId" clId="{EA354719-4A8A-47E8-A6A4-79A949610386}" dt="2024-04-18T13:40:59.976" v="3508" actId="27803"/>
          <ac:spMkLst>
            <pc:docMk/>
            <pc:sldMk cId="767519772" sldId="268"/>
            <ac:spMk id="10362" creationId="{4871100B-FB00-39FD-BA86-7866881CDBEF}"/>
          </ac:spMkLst>
        </pc:spChg>
        <pc:spChg chg="mod">
          <ac:chgData name="One Skill" userId="8d49c830ac36a521" providerId="LiveId" clId="{EA354719-4A8A-47E8-A6A4-79A949610386}" dt="2024-04-18T13:40:59.976" v="3508" actId="27803"/>
          <ac:spMkLst>
            <pc:docMk/>
            <pc:sldMk cId="767519772" sldId="268"/>
            <ac:spMk id="10363" creationId="{EED51EF3-ADBF-A8B7-8E19-9BEFC2BB8800}"/>
          </ac:spMkLst>
        </pc:spChg>
        <pc:spChg chg="mod">
          <ac:chgData name="One Skill" userId="8d49c830ac36a521" providerId="LiveId" clId="{EA354719-4A8A-47E8-A6A4-79A949610386}" dt="2024-04-18T13:40:59.976" v="3508" actId="27803"/>
          <ac:spMkLst>
            <pc:docMk/>
            <pc:sldMk cId="767519772" sldId="268"/>
            <ac:spMk id="10364" creationId="{D967636F-E84C-6B7A-9A8D-558248079AD5}"/>
          </ac:spMkLst>
        </pc:spChg>
        <pc:spChg chg="mod">
          <ac:chgData name="One Skill" userId="8d49c830ac36a521" providerId="LiveId" clId="{EA354719-4A8A-47E8-A6A4-79A949610386}" dt="2024-04-18T13:40:59.976" v="3508" actId="27803"/>
          <ac:spMkLst>
            <pc:docMk/>
            <pc:sldMk cId="767519772" sldId="268"/>
            <ac:spMk id="10365" creationId="{C2A4503C-6505-6DA9-326D-8F925FD1834E}"/>
          </ac:spMkLst>
        </pc:spChg>
        <pc:spChg chg="mod">
          <ac:chgData name="One Skill" userId="8d49c830ac36a521" providerId="LiveId" clId="{EA354719-4A8A-47E8-A6A4-79A949610386}" dt="2024-04-18T13:40:59.976" v="3508" actId="27803"/>
          <ac:spMkLst>
            <pc:docMk/>
            <pc:sldMk cId="767519772" sldId="268"/>
            <ac:spMk id="10366" creationId="{0690F240-E44A-027D-2BEE-4A4B11A79DFE}"/>
          </ac:spMkLst>
        </pc:spChg>
        <pc:spChg chg="mod">
          <ac:chgData name="One Skill" userId="8d49c830ac36a521" providerId="LiveId" clId="{EA354719-4A8A-47E8-A6A4-79A949610386}" dt="2024-04-18T13:40:59.976" v="3508" actId="27803"/>
          <ac:spMkLst>
            <pc:docMk/>
            <pc:sldMk cId="767519772" sldId="268"/>
            <ac:spMk id="10367" creationId="{8004135D-EAB0-4C2E-CE7B-47126F57A411}"/>
          </ac:spMkLst>
        </pc:spChg>
        <pc:spChg chg="mod">
          <ac:chgData name="One Skill" userId="8d49c830ac36a521" providerId="LiveId" clId="{EA354719-4A8A-47E8-A6A4-79A949610386}" dt="2024-04-18T13:40:59.976" v="3508" actId="27803"/>
          <ac:spMkLst>
            <pc:docMk/>
            <pc:sldMk cId="767519772" sldId="268"/>
            <ac:spMk id="10368" creationId="{CAFCDC0F-82AF-EACE-3E0F-2E5325489320}"/>
          </ac:spMkLst>
        </pc:spChg>
        <pc:spChg chg="mod">
          <ac:chgData name="One Skill" userId="8d49c830ac36a521" providerId="LiveId" clId="{EA354719-4A8A-47E8-A6A4-79A949610386}" dt="2024-04-18T13:40:59.976" v="3508" actId="27803"/>
          <ac:spMkLst>
            <pc:docMk/>
            <pc:sldMk cId="767519772" sldId="268"/>
            <ac:spMk id="10369" creationId="{8E77BB1D-1950-F57E-B294-31C1355D849C}"/>
          </ac:spMkLst>
        </pc:spChg>
        <pc:spChg chg="mod">
          <ac:chgData name="One Skill" userId="8d49c830ac36a521" providerId="LiveId" clId="{EA354719-4A8A-47E8-A6A4-79A949610386}" dt="2024-04-18T13:40:59.976" v="3508" actId="27803"/>
          <ac:spMkLst>
            <pc:docMk/>
            <pc:sldMk cId="767519772" sldId="268"/>
            <ac:spMk id="10370" creationId="{7898479F-DABA-B08D-F219-7DA290A70D2C}"/>
          </ac:spMkLst>
        </pc:spChg>
        <pc:spChg chg="mod">
          <ac:chgData name="One Skill" userId="8d49c830ac36a521" providerId="LiveId" clId="{EA354719-4A8A-47E8-A6A4-79A949610386}" dt="2024-04-18T13:40:59.976" v="3508" actId="27803"/>
          <ac:spMkLst>
            <pc:docMk/>
            <pc:sldMk cId="767519772" sldId="268"/>
            <ac:spMk id="10371" creationId="{E415ACAC-EFD2-6CF8-8ABE-78E4EAF9BA0E}"/>
          </ac:spMkLst>
        </pc:spChg>
        <pc:spChg chg="mod">
          <ac:chgData name="One Skill" userId="8d49c830ac36a521" providerId="LiveId" clId="{EA354719-4A8A-47E8-A6A4-79A949610386}" dt="2024-04-18T13:40:59.976" v="3508" actId="27803"/>
          <ac:spMkLst>
            <pc:docMk/>
            <pc:sldMk cId="767519772" sldId="268"/>
            <ac:spMk id="10372" creationId="{8D797BEA-7322-29B1-8122-208EB4475FD3}"/>
          </ac:spMkLst>
        </pc:spChg>
        <pc:spChg chg="mod">
          <ac:chgData name="One Skill" userId="8d49c830ac36a521" providerId="LiveId" clId="{EA354719-4A8A-47E8-A6A4-79A949610386}" dt="2024-04-18T13:40:59.976" v="3508" actId="27803"/>
          <ac:spMkLst>
            <pc:docMk/>
            <pc:sldMk cId="767519772" sldId="268"/>
            <ac:spMk id="10373" creationId="{3F05FFFD-D8E9-D2CC-8D9F-36A10FFB9A71}"/>
          </ac:spMkLst>
        </pc:spChg>
        <pc:spChg chg="mod">
          <ac:chgData name="One Skill" userId="8d49c830ac36a521" providerId="LiveId" clId="{EA354719-4A8A-47E8-A6A4-79A949610386}" dt="2024-04-18T13:40:59.976" v="3508" actId="27803"/>
          <ac:spMkLst>
            <pc:docMk/>
            <pc:sldMk cId="767519772" sldId="268"/>
            <ac:spMk id="10374" creationId="{8B3BC8F0-7931-56FD-7C20-210E5BC6E9A8}"/>
          </ac:spMkLst>
        </pc:spChg>
        <pc:spChg chg="mod">
          <ac:chgData name="One Skill" userId="8d49c830ac36a521" providerId="LiveId" clId="{EA354719-4A8A-47E8-A6A4-79A949610386}" dt="2024-04-18T13:40:59.976" v="3508" actId="27803"/>
          <ac:spMkLst>
            <pc:docMk/>
            <pc:sldMk cId="767519772" sldId="268"/>
            <ac:spMk id="10375" creationId="{138ACC40-B9A7-5A51-CB45-A029CFF3C679}"/>
          </ac:spMkLst>
        </pc:spChg>
        <pc:spChg chg="mod">
          <ac:chgData name="One Skill" userId="8d49c830ac36a521" providerId="LiveId" clId="{EA354719-4A8A-47E8-A6A4-79A949610386}" dt="2024-04-18T13:40:59.976" v="3508" actId="27803"/>
          <ac:spMkLst>
            <pc:docMk/>
            <pc:sldMk cId="767519772" sldId="268"/>
            <ac:spMk id="10376" creationId="{F3143205-7ED0-EF11-5F19-E14A1DF75768}"/>
          </ac:spMkLst>
        </pc:spChg>
        <pc:spChg chg="mod">
          <ac:chgData name="One Skill" userId="8d49c830ac36a521" providerId="LiveId" clId="{EA354719-4A8A-47E8-A6A4-79A949610386}" dt="2024-04-18T13:40:59.976" v="3508" actId="27803"/>
          <ac:spMkLst>
            <pc:docMk/>
            <pc:sldMk cId="767519772" sldId="268"/>
            <ac:spMk id="10377" creationId="{6592F289-3A4C-DFF9-C179-5D5DA9CB85CA}"/>
          </ac:spMkLst>
        </pc:spChg>
        <pc:spChg chg="mod">
          <ac:chgData name="One Skill" userId="8d49c830ac36a521" providerId="LiveId" clId="{EA354719-4A8A-47E8-A6A4-79A949610386}" dt="2024-04-18T13:40:59.976" v="3508" actId="27803"/>
          <ac:spMkLst>
            <pc:docMk/>
            <pc:sldMk cId="767519772" sldId="268"/>
            <ac:spMk id="10378" creationId="{F25BD108-33C4-BC98-D1CE-095E6162A7F7}"/>
          </ac:spMkLst>
        </pc:spChg>
        <pc:spChg chg="mod">
          <ac:chgData name="One Skill" userId="8d49c830ac36a521" providerId="LiveId" clId="{EA354719-4A8A-47E8-A6A4-79A949610386}" dt="2024-04-18T13:40:59.976" v="3508" actId="27803"/>
          <ac:spMkLst>
            <pc:docMk/>
            <pc:sldMk cId="767519772" sldId="268"/>
            <ac:spMk id="10379" creationId="{75811F54-E23F-BE9A-76C5-44B57E05A576}"/>
          </ac:spMkLst>
        </pc:spChg>
        <pc:spChg chg="mod">
          <ac:chgData name="One Skill" userId="8d49c830ac36a521" providerId="LiveId" clId="{EA354719-4A8A-47E8-A6A4-79A949610386}" dt="2024-04-18T13:40:59.976" v="3508" actId="27803"/>
          <ac:spMkLst>
            <pc:docMk/>
            <pc:sldMk cId="767519772" sldId="268"/>
            <ac:spMk id="10380" creationId="{C3157ED4-0711-C9C3-54DE-EEFF4DF9CDBD}"/>
          </ac:spMkLst>
        </pc:spChg>
        <pc:spChg chg="mod">
          <ac:chgData name="One Skill" userId="8d49c830ac36a521" providerId="LiveId" clId="{EA354719-4A8A-47E8-A6A4-79A949610386}" dt="2024-04-18T13:40:59.976" v="3508" actId="27803"/>
          <ac:spMkLst>
            <pc:docMk/>
            <pc:sldMk cId="767519772" sldId="268"/>
            <ac:spMk id="10381" creationId="{AD7B2057-9152-2E6C-4A7B-BA11A5063004}"/>
          </ac:spMkLst>
        </pc:spChg>
        <pc:spChg chg="mod">
          <ac:chgData name="One Skill" userId="8d49c830ac36a521" providerId="LiveId" clId="{EA354719-4A8A-47E8-A6A4-79A949610386}" dt="2024-04-18T13:40:59.976" v="3508" actId="27803"/>
          <ac:spMkLst>
            <pc:docMk/>
            <pc:sldMk cId="767519772" sldId="268"/>
            <ac:spMk id="10382" creationId="{16A75E19-A0EB-94A3-BD51-13F402412533}"/>
          </ac:spMkLst>
        </pc:spChg>
        <pc:spChg chg="mod">
          <ac:chgData name="One Skill" userId="8d49c830ac36a521" providerId="LiveId" clId="{EA354719-4A8A-47E8-A6A4-79A949610386}" dt="2024-04-18T13:40:59.976" v="3508" actId="27803"/>
          <ac:spMkLst>
            <pc:docMk/>
            <pc:sldMk cId="767519772" sldId="268"/>
            <ac:spMk id="10383" creationId="{47687722-ECAB-250F-DF68-EB6A3C93CB34}"/>
          </ac:spMkLst>
        </pc:spChg>
        <pc:spChg chg="mod">
          <ac:chgData name="One Skill" userId="8d49c830ac36a521" providerId="LiveId" clId="{EA354719-4A8A-47E8-A6A4-79A949610386}" dt="2024-04-18T13:40:59.976" v="3508" actId="27803"/>
          <ac:spMkLst>
            <pc:docMk/>
            <pc:sldMk cId="767519772" sldId="268"/>
            <ac:spMk id="10384" creationId="{3C046731-CF7D-CABF-9DBF-6F1B94644E5B}"/>
          </ac:spMkLst>
        </pc:spChg>
        <pc:spChg chg="mod">
          <ac:chgData name="One Skill" userId="8d49c830ac36a521" providerId="LiveId" clId="{EA354719-4A8A-47E8-A6A4-79A949610386}" dt="2024-04-18T13:40:59.976" v="3508" actId="27803"/>
          <ac:spMkLst>
            <pc:docMk/>
            <pc:sldMk cId="767519772" sldId="268"/>
            <ac:spMk id="10385" creationId="{EAADAB9F-8990-8049-33B8-532353537D68}"/>
          </ac:spMkLst>
        </pc:spChg>
        <pc:spChg chg="mod">
          <ac:chgData name="One Skill" userId="8d49c830ac36a521" providerId="LiveId" clId="{EA354719-4A8A-47E8-A6A4-79A949610386}" dt="2024-04-18T13:40:59.976" v="3508" actId="27803"/>
          <ac:spMkLst>
            <pc:docMk/>
            <pc:sldMk cId="767519772" sldId="268"/>
            <ac:spMk id="10386" creationId="{745C8D32-C208-8054-08A1-2A3FD86C3C30}"/>
          </ac:spMkLst>
        </pc:spChg>
        <pc:spChg chg="mod">
          <ac:chgData name="One Skill" userId="8d49c830ac36a521" providerId="LiveId" clId="{EA354719-4A8A-47E8-A6A4-79A949610386}" dt="2024-04-18T13:40:59.976" v="3508" actId="27803"/>
          <ac:spMkLst>
            <pc:docMk/>
            <pc:sldMk cId="767519772" sldId="268"/>
            <ac:spMk id="10387" creationId="{26DF96CE-B2B8-3C32-DDBB-7AEE17F1A1BF}"/>
          </ac:spMkLst>
        </pc:spChg>
        <pc:spChg chg="mod">
          <ac:chgData name="One Skill" userId="8d49c830ac36a521" providerId="LiveId" clId="{EA354719-4A8A-47E8-A6A4-79A949610386}" dt="2024-04-18T13:40:59.976" v="3508" actId="27803"/>
          <ac:spMkLst>
            <pc:docMk/>
            <pc:sldMk cId="767519772" sldId="268"/>
            <ac:spMk id="10388" creationId="{BE27BB5C-1DBB-4E97-F301-AA30B0864732}"/>
          </ac:spMkLst>
        </pc:spChg>
        <pc:spChg chg="mod">
          <ac:chgData name="One Skill" userId="8d49c830ac36a521" providerId="LiveId" clId="{EA354719-4A8A-47E8-A6A4-79A949610386}" dt="2024-04-18T13:40:59.976" v="3508" actId="27803"/>
          <ac:spMkLst>
            <pc:docMk/>
            <pc:sldMk cId="767519772" sldId="268"/>
            <ac:spMk id="10389" creationId="{E0DBD8D9-752A-4AB8-F9E3-F7F07DA53021}"/>
          </ac:spMkLst>
        </pc:spChg>
        <pc:spChg chg="mod">
          <ac:chgData name="One Skill" userId="8d49c830ac36a521" providerId="LiveId" clId="{EA354719-4A8A-47E8-A6A4-79A949610386}" dt="2024-04-18T13:40:59.976" v="3508" actId="27803"/>
          <ac:spMkLst>
            <pc:docMk/>
            <pc:sldMk cId="767519772" sldId="268"/>
            <ac:spMk id="10390" creationId="{6D3DDD9A-E1E5-7AB5-96C4-98142F4C4948}"/>
          </ac:spMkLst>
        </pc:spChg>
        <pc:spChg chg="mod">
          <ac:chgData name="One Skill" userId="8d49c830ac36a521" providerId="LiveId" clId="{EA354719-4A8A-47E8-A6A4-79A949610386}" dt="2024-04-18T13:40:59.976" v="3508" actId="27803"/>
          <ac:spMkLst>
            <pc:docMk/>
            <pc:sldMk cId="767519772" sldId="268"/>
            <ac:spMk id="10391" creationId="{5C6380BD-444D-CC46-2B38-08D063E0B850}"/>
          </ac:spMkLst>
        </pc:spChg>
        <pc:spChg chg="mod">
          <ac:chgData name="One Skill" userId="8d49c830ac36a521" providerId="LiveId" clId="{EA354719-4A8A-47E8-A6A4-79A949610386}" dt="2024-04-18T13:40:59.976" v="3508" actId="27803"/>
          <ac:spMkLst>
            <pc:docMk/>
            <pc:sldMk cId="767519772" sldId="268"/>
            <ac:spMk id="10392" creationId="{77423895-215D-D871-D45B-EF7416925B5A}"/>
          </ac:spMkLst>
        </pc:spChg>
        <pc:spChg chg="mod">
          <ac:chgData name="One Skill" userId="8d49c830ac36a521" providerId="LiveId" clId="{EA354719-4A8A-47E8-A6A4-79A949610386}" dt="2024-04-18T13:40:59.976" v="3508" actId="27803"/>
          <ac:spMkLst>
            <pc:docMk/>
            <pc:sldMk cId="767519772" sldId="268"/>
            <ac:spMk id="10393" creationId="{B89379CD-B30C-AEAD-7BED-EBDC6B17642C}"/>
          </ac:spMkLst>
        </pc:spChg>
        <pc:spChg chg="mod">
          <ac:chgData name="One Skill" userId="8d49c830ac36a521" providerId="LiveId" clId="{EA354719-4A8A-47E8-A6A4-79A949610386}" dt="2024-04-18T13:40:59.976" v="3508" actId="27803"/>
          <ac:spMkLst>
            <pc:docMk/>
            <pc:sldMk cId="767519772" sldId="268"/>
            <ac:spMk id="10394" creationId="{1F185FD8-3C3E-36F2-6D2C-DCF5F0E4EFB3}"/>
          </ac:spMkLst>
        </pc:spChg>
        <pc:spChg chg="mod">
          <ac:chgData name="One Skill" userId="8d49c830ac36a521" providerId="LiveId" clId="{EA354719-4A8A-47E8-A6A4-79A949610386}" dt="2024-04-18T13:40:59.976" v="3508" actId="27803"/>
          <ac:spMkLst>
            <pc:docMk/>
            <pc:sldMk cId="767519772" sldId="268"/>
            <ac:spMk id="10395" creationId="{538199B4-C5B9-02B8-9D2A-F618F8F67659}"/>
          </ac:spMkLst>
        </pc:spChg>
        <pc:spChg chg="mod">
          <ac:chgData name="One Skill" userId="8d49c830ac36a521" providerId="LiveId" clId="{EA354719-4A8A-47E8-A6A4-79A949610386}" dt="2024-04-18T13:40:59.976" v="3508" actId="27803"/>
          <ac:spMkLst>
            <pc:docMk/>
            <pc:sldMk cId="767519772" sldId="268"/>
            <ac:spMk id="10396" creationId="{34E2E578-EE41-3DD8-298F-A083762F0153}"/>
          </ac:spMkLst>
        </pc:spChg>
        <pc:spChg chg="mod">
          <ac:chgData name="One Skill" userId="8d49c830ac36a521" providerId="LiveId" clId="{EA354719-4A8A-47E8-A6A4-79A949610386}" dt="2024-04-18T13:40:59.976" v="3508" actId="27803"/>
          <ac:spMkLst>
            <pc:docMk/>
            <pc:sldMk cId="767519772" sldId="268"/>
            <ac:spMk id="10397" creationId="{CE00EF9B-307B-DBEE-FBDA-4E9E67989D3E}"/>
          </ac:spMkLst>
        </pc:spChg>
        <pc:spChg chg="mod">
          <ac:chgData name="One Skill" userId="8d49c830ac36a521" providerId="LiveId" clId="{EA354719-4A8A-47E8-A6A4-79A949610386}" dt="2024-04-18T13:40:59.976" v="3508" actId="27803"/>
          <ac:spMkLst>
            <pc:docMk/>
            <pc:sldMk cId="767519772" sldId="268"/>
            <ac:spMk id="10398" creationId="{7514E5EA-00DC-3224-8E2D-584235014892}"/>
          </ac:spMkLst>
        </pc:spChg>
        <pc:spChg chg="mod">
          <ac:chgData name="One Skill" userId="8d49c830ac36a521" providerId="LiveId" clId="{EA354719-4A8A-47E8-A6A4-79A949610386}" dt="2024-04-18T13:40:59.976" v="3508" actId="27803"/>
          <ac:spMkLst>
            <pc:docMk/>
            <pc:sldMk cId="767519772" sldId="268"/>
            <ac:spMk id="10399" creationId="{E43602F0-115D-8CEC-0DFC-28B64C68FC45}"/>
          </ac:spMkLst>
        </pc:spChg>
        <pc:spChg chg="mod">
          <ac:chgData name="One Skill" userId="8d49c830ac36a521" providerId="LiveId" clId="{EA354719-4A8A-47E8-A6A4-79A949610386}" dt="2024-04-18T13:40:59.976" v="3508" actId="27803"/>
          <ac:spMkLst>
            <pc:docMk/>
            <pc:sldMk cId="767519772" sldId="268"/>
            <ac:spMk id="10400" creationId="{AD8A6120-D5D1-1755-F272-93A922915CFB}"/>
          </ac:spMkLst>
        </pc:spChg>
        <pc:spChg chg="mod">
          <ac:chgData name="One Skill" userId="8d49c830ac36a521" providerId="LiveId" clId="{EA354719-4A8A-47E8-A6A4-79A949610386}" dt="2024-04-18T13:40:59.976" v="3508" actId="27803"/>
          <ac:spMkLst>
            <pc:docMk/>
            <pc:sldMk cId="767519772" sldId="268"/>
            <ac:spMk id="10401" creationId="{D1BE3030-2D1D-511D-9A82-8C4DB60ED43A}"/>
          </ac:spMkLst>
        </pc:spChg>
        <pc:spChg chg="mod">
          <ac:chgData name="One Skill" userId="8d49c830ac36a521" providerId="LiveId" clId="{EA354719-4A8A-47E8-A6A4-79A949610386}" dt="2024-04-18T13:40:59.976" v="3508" actId="27803"/>
          <ac:spMkLst>
            <pc:docMk/>
            <pc:sldMk cId="767519772" sldId="268"/>
            <ac:spMk id="10402" creationId="{32A0589D-4906-8A72-51BA-E3BCE2804DDB}"/>
          </ac:spMkLst>
        </pc:spChg>
        <pc:spChg chg="mod">
          <ac:chgData name="One Skill" userId="8d49c830ac36a521" providerId="LiveId" clId="{EA354719-4A8A-47E8-A6A4-79A949610386}" dt="2024-04-18T13:40:59.976" v="3508" actId="27803"/>
          <ac:spMkLst>
            <pc:docMk/>
            <pc:sldMk cId="767519772" sldId="268"/>
            <ac:spMk id="10403" creationId="{53CBAB0B-136B-3D94-1A88-83380BB10AA9}"/>
          </ac:spMkLst>
        </pc:spChg>
        <pc:spChg chg="mod">
          <ac:chgData name="One Skill" userId="8d49c830ac36a521" providerId="LiveId" clId="{EA354719-4A8A-47E8-A6A4-79A949610386}" dt="2024-04-18T13:40:59.976" v="3508" actId="27803"/>
          <ac:spMkLst>
            <pc:docMk/>
            <pc:sldMk cId="767519772" sldId="268"/>
            <ac:spMk id="10404" creationId="{2AC5317F-6BB5-63CE-1D17-54DF4D28A255}"/>
          </ac:spMkLst>
        </pc:spChg>
        <pc:spChg chg="mod">
          <ac:chgData name="One Skill" userId="8d49c830ac36a521" providerId="LiveId" clId="{EA354719-4A8A-47E8-A6A4-79A949610386}" dt="2024-04-18T13:40:59.976" v="3508" actId="27803"/>
          <ac:spMkLst>
            <pc:docMk/>
            <pc:sldMk cId="767519772" sldId="268"/>
            <ac:spMk id="10405" creationId="{463E5F10-2320-DF53-FAD8-D56D3F29252C}"/>
          </ac:spMkLst>
        </pc:spChg>
        <pc:spChg chg="mod">
          <ac:chgData name="One Skill" userId="8d49c830ac36a521" providerId="LiveId" clId="{EA354719-4A8A-47E8-A6A4-79A949610386}" dt="2024-04-18T13:40:59.976" v="3508" actId="27803"/>
          <ac:spMkLst>
            <pc:docMk/>
            <pc:sldMk cId="767519772" sldId="268"/>
            <ac:spMk id="10406" creationId="{CCF1D860-3055-0FF0-D538-727DEC7B55C9}"/>
          </ac:spMkLst>
        </pc:spChg>
        <pc:spChg chg="mod">
          <ac:chgData name="One Skill" userId="8d49c830ac36a521" providerId="LiveId" clId="{EA354719-4A8A-47E8-A6A4-79A949610386}" dt="2024-04-18T13:40:59.976" v="3508" actId="27803"/>
          <ac:spMkLst>
            <pc:docMk/>
            <pc:sldMk cId="767519772" sldId="268"/>
            <ac:spMk id="10407" creationId="{19E9A1F7-D944-469F-D2FF-A6CC7E8CD057}"/>
          </ac:spMkLst>
        </pc:spChg>
        <pc:spChg chg="mod">
          <ac:chgData name="One Skill" userId="8d49c830ac36a521" providerId="LiveId" clId="{EA354719-4A8A-47E8-A6A4-79A949610386}" dt="2024-04-18T13:40:59.976" v="3508" actId="27803"/>
          <ac:spMkLst>
            <pc:docMk/>
            <pc:sldMk cId="767519772" sldId="268"/>
            <ac:spMk id="10408" creationId="{C8DE90B1-CC74-C7DF-4329-05D04D3C2CF8}"/>
          </ac:spMkLst>
        </pc:spChg>
        <pc:spChg chg="mod">
          <ac:chgData name="One Skill" userId="8d49c830ac36a521" providerId="LiveId" clId="{EA354719-4A8A-47E8-A6A4-79A949610386}" dt="2024-04-18T13:40:59.976" v="3508" actId="27803"/>
          <ac:spMkLst>
            <pc:docMk/>
            <pc:sldMk cId="767519772" sldId="268"/>
            <ac:spMk id="10409" creationId="{D4CDF3BB-8309-88FC-078E-6E288F6AD8F3}"/>
          </ac:spMkLst>
        </pc:spChg>
        <pc:spChg chg="mod">
          <ac:chgData name="One Skill" userId="8d49c830ac36a521" providerId="LiveId" clId="{EA354719-4A8A-47E8-A6A4-79A949610386}" dt="2024-04-18T13:40:59.976" v="3508" actId="27803"/>
          <ac:spMkLst>
            <pc:docMk/>
            <pc:sldMk cId="767519772" sldId="268"/>
            <ac:spMk id="10410" creationId="{7AA1484A-069B-5FCB-EC27-718C91DB5890}"/>
          </ac:spMkLst>
        </pc:spChg>
        <pc:spChg chg="mod">
          <ac:chgData name="One Skill" userId="8d49c830ac36a521" providerId="LiveId" clId="{EA354719-4A8A-47E8-A6A4-79A949610386}" dt="2024-04-18T13:40:59.976" v="3508" actId="27803"/>
          <ac:spMkLst>
            <pc:docMk/>
            <pc:sldMk cId="767519772" sldId="268"/>
            <ac:spMk id="10411" creationId="{E1B13040-E68D-6571-26F5-91F0A01E69C0}"/>
          </ac:spMkLst>
        </pc:spChg>
        <pc:spChg chg="mod">
          <ac:chgData name="One Skill" userId="8d49c830ac36a521" providerId="LiveId" clId="{EA354719-4A8A-47E8-A6A4-79A949610386}" dt="2024-04-18T13:40:59.976" v="3508" actId="27803"/>
          <ac:spMkLst>
            <pc:docMk/>
            <pc:sldMk cId="767519772" sldId="268"/>
            <ac:spMk id="10412" creationId="{2232C426-EE34-340F-8841-F9FC928036BF}"/>
          </ac:spMkLst>
        </pc:spChg>
        <pc:spChg chg="mod">
          <ac:chgData name="One Skill" userId="8d49c830ac36a521" providerId="LiveId" clId="{EA354719-4A8A-47E8-A6A4-79A949610386}" dt="2024-04-18T13:40:59.976" v="3508" actId="27803"/>
          <ac:spMkLst>
            <pc:docMk/>
            <pc:sldMk cId="767519772" sldId="268"/>
            <ac:spMk id="10413" creationId="{8CA7F857-D374-6A1C-3D2D-1BEAB97144BE}"/>
          </ac:spMkLst>
        </pc:spChg>
        <pc:spChg chg="mod">
          <ac:chgData name="One Skill" userId="8d49c830ac36a521" providerId="LiveId" clId="{EA354719-4A8A-47E8-A6A4-79A949610386}" dt="2024-04-18T13:40:59.976" v="3508" actId="27803"/>
          <ac:spMkLst>
            <pc:docMk/>
            <pc:sldMk cId="767519772" sldId="268"/>
            <ac:spMk id="10414" creationId="{27DE4F54-4C35-2AAA-6655-2E80A7375703}"/>
          </ac:spMkLst>
        </pc:spChg>
        <pc:spChg chg="mod">
          <ac:chgData name="One Skill" userId="8d49c830ac36a521" providerId="LiveId" clId="{EA354719-4A8A-47E8-A6A4-79A949610386}" dt="2024-04-18T13:40:59.976" v="3508" actId="27803"/>
          <ac:spMkLst>
            <pc:docMk/>
            <pc:sldMk cId="767519772" sldId="268"/>
            <ac:spMk id="10415" creationId="{3997DC45-59E3-90A4-4ACC-CDC348C63938}"/>
          </ac:spMkLst>
        </pc:spChg>
        <pc:spChg chg="mod">
          <ac:chgData name="One Skill" userId="8d49c830ac36a521" providerId="LiveId" clId="{EA354719-4A8A-47E8-A6A4-79A949610386}" dt="2024-04-18T13:40:59.976" v="3508" actId="27803"/>
          <ac:spMkLst>
            <pc:docMk/>
            <pc:sldMk cId="767519772" sldId="268"/>
            <ac:spMk id="10416" creationId="{E76057D6-5791-0166-D1E5-228C509FC686}"/>
          </ac:spMkLst>
        </pc:spChg>
        <pc:spChg chg="mod">
          <ac:chgData name="One Skill" userId="8d49c830ac36a521" providerId="LiveId" clId="{EA354719-4A8A-47E8-A6A4-79A949610386}" dt="2024-04-18T13:40:59.976" v="3508" actId="27803"/>
          <ac:spMkLst>
            <pc:docMk/>
            <pc:sldMk cId="767519772" sldId="268"/>
            <ac:spMk id="10417" creationId="{534B8292-270B-F138-A9B5-68970AD183A2}"/>
          </ac:spMkLst>
        </pc:spChg>
        <pc:spChg chg="mod">
          <ac:chgData name="One Skill" userId="8d49c830ac36a521" providerId="LiveId" clId="{EA354719-4A8A-47E8-A6A4-79A949610386}" dt="2024-04-18T13:40:59.976" v="3508" actId="27803"/>
          <ac:spMkLst>
            <pc:docMk/>
            <pc:sldMk cId="767519772" sldId="268"/>
            <ac:spMk id="10418" creationId="{EFF7ACF6-B0F7-73BD-75F0-FCE867707C7F}"/>
          </ac:spMkLst>
        </pc:spChg>
        <pc:spChg chg="mod">
          <ac:chgData name="One Skill" userId="8d49c830ac36a521" providerId="LiveId" clId="{EA354719-4A8A-47E8-A6A4-79A949610386}" dt="2024-04-18T13:40:59.976" v="3508" actId="27803"/>
          <ac:spMkLst>
            <pc:docMk/>
            <pc:sldMk cId="767519772" sldId="268"/>
            <ac:spMk id="10419" creationId="{8114DE59-9044-E54C-4AF1-E8591932618F}"/>
          </ac:spMkLst>
        </pc:spChg>
        <pc:spChg chg="mod">
          <ac:chgData name="One Skill" userId="8d49c830ac36a521" providerId="LiveId" clId="{EA354719-4A8A-47E8-A6A4-79A949610386}" dt="2024-04-18T13:40:59.976" v="3508" actId="27803"/>
          <ac:spMkLst>
            <pc:docMk/>
            <pc:sldMk cId="767519772" sldId="268"/>
            <ac:spMk id="10420" creationId="{E479430E-E8EC-2F7A-A310-B3A63E2747AC}"/>
          </ac:spMkLst>
        </pc:spChg>
        <pc:spChg chg="mod">
          <ac:chgData name="One Skill" userId="8d49c830ac36a521" providerId="LiveId" clId="{EA354719-4A8A-47E8-A6A4-79A949610386}" dt="2024-04-18T13:40:59.976" v="3508" actId="27803"/>
          <ac:spMkLst>
            <pc:docMk/>
            <pc:sldMk cId="767519772" sldId="268"/>
            <ac:spMk id="10421" creationId="{0C5E2A6D-F1FC-6879-490B-42BD5A9AE796}"/>
          </ac:spMkLst>
        </pc:spChg>
        <pc:spChg chg="mod">
          <ac:chgData name="One Skill" userId="8d49c830ac36a521" providerId="LiveId" clId="{EA354719-4A8A-47E8-A6A4-79A949610386}" dt="2024-04-18T13:40:59.976" v="3508" actId="27803"/>
          <ac:spMkLst>
            <pc:docMk/>
            <pc:sldMk cId="767519772" sldId="268"/>
            <ac:spMk id="10422" creationId="{57C396A1-CC3A-EBA1-59D6-6A3BDA008104}"/>
          </ac:spMkLst>
        </pc:spChg>
        <pc:spChg chg="mod">
          <ac:chgData name="One Skill" userId="8d49c830ac36a521" providerId="LiveId" clId="{EA354719-4A8A-47E8-A6A4-79A949610386}" dt="2024-04-18T13:40:59.976" v="3508" actId="27803"/>
          <ac:spMkLst>
            <pc:docMk/>
            <pc:sldMk cId="767519772" sldId="268"/>
            <ac:spMk id="10423" creationId="{2073FB04-F18D-3B56-D64A-407E68151BC3}"/>
          </ac:spMkLst>
        </pc:spChg>
        <pc:spChg chg="mod">
          <ac:chgData name="One Skill" userId="8d49c830ac36a521" providerId="LiveId" clId="{EA354719-4A8A-47E8-A6A4-79A949610386}" dt="2024-04-18T13:40:59.976" v="3508" actId="27803"/>
          <ac:spMkLst>
            <pc:docMk/>
            <pc:sldMk cId="767519772" sldId="268"/>
            <ac:spMk id="10424" creationId="{1EB549B1-C645-8AC7-B2B7-8A411DC77863}"/>
          </ac:spMkLst>
        </pc:spChg>
        <pc:spChg chg="mod">
          <ac:chgData name="One Skill" userId="8d49c830ac36a521" providerId="LiveId" clId="{EA354719-4A8A-47E8-A6A4-79A949610386}" dt="2024-04-18T13:40:59.976" v="3508" actId="27803"/>
          <ac:spMkLst>
            <pc:docMk/>
            <pc:sldMk cId="767519772" sldId="268"/>
            <ac:spMk id="10425" creationId="{CFF3D68B-1F1F-DC55-22F0-D6A2DC7E412D}"/>
          </ac:spMkLst>
        </pc:spChg>
        <pc:spChg chg="mod">
          <ac:chgData name="One Skill" userId="8d49c830ac36a521" providerId="LiveId" clId="{EA354719-4A8A-47E8-A6A4-79A949610386}" dt="2024-04-18T13:40:59.976" v="3508" actId="27803"/>
          <ac:spMkLst>
            <pc:docMk/>
            <pc:sldMk cId="767519772" sldId="268"/>
            <ac:spMk id="10426" creationId="{D4A5F234-3B3A-157B-09FE-485D162760A1}"/>
          </ac:spMkLst>
        </pc:spChg>
        <pc:spChg chg="mod">
          <ac:chgData name="One Skill" userId="8d49c830ac36a521" providerId="LiveId" clId="{EA354719-4A8A-47E8-A6A4-79A949610386}" dt="2024-04-18T13:40:59.976" v="3508" actId="27803"/>
          <ac:spMkLst>
            <pc:docMk/>
            <pc:sldMk cId="767519772" sldId="268"/>
            <ac:spMk id="10427" creationId="{C6A03EB7-7BB1-7602-0917-0A87F29A6C71}"/>
          </ac:spMkLst>
        </pc:spChg>
        <pc:spChg chg="mod">
          <ac:chgData name="One Skill" userId="8d49c830ac36a521" providerId="LiveId" clId="{EA354719-4A8A-47E8-A6A4-79A949610386}" dt="2024-04-18T13:40:59.976" v="3508" actId="27803"/>
          <ac:spMkLst>
            <pc:docMk/>
            <pc:sldMk cId="767519772" sldId="268"/>
            <ac:spMk id="10428" creationId="{195CB97E-D664-D181-C7BF-15939E1A407F}"/>
          </ac:spMkLst>
        </pc:spChg>
        <pc:spChg chg="mod">
          <ac:chgData name="One Skill" userId="8d49c830ac36a521" providerId="LiveId" clId="{EA354719-4A8A-47E8-A6A4-79A949610386}" dt="2024-04-18T13:40:59.976" v="3508" actId="27803"/>
          <ac:spMkLst>
            <pc:docMk/>
            <pc:sldMk cId="767519772" sldId="268"/>
            <ac:spMk id="10429" creationId="{5AACAD60-0E9E-7F44-65BC-FFA2CAB60430}"/>
          </ac:spMkLst>
        </pc:spChg>
        <pc:spChg chg="mod">
          <ac:chgData name="One Skill" userId="8d49c830ac36a521" providerId="LiveId" clId="{EA354719-4A8A-47E8-A6A4-79A949610386}" dt="2024-04-18T13:40:59.976" v="3508" actId="27803"/>
          <ac:spMkLst>
            <pc:docMk/>
            <pc:sldMk cId="767519772" sldId="268"/>
            <ac:spMk id="10430" creationId="{54FFE138-3692-CA31-AAC0-B0F0B4E38B45}"/>
          </ac:spMkLst>
        </pc:spChg>
        <pc:spChg chg="mod">
          <ac:chgData name="One Skill" userId="8d49c830ac36a521" providerId="LiveId" clId="{EA354719-4A8A-47E8-A6A4-79A949610386}" dt="2024-04-18T13:40:59.976" v="3508" actId="27803"/>
          <ac:spMkLst>
            <pc:docMk/>
            <pc:sldMk cId="767519772" sldId="268"/>
            <ac:spMk id="10431" creationId="{6D393D74-7553-D5C6-21C6-10DC92091940}"/>
          </ac:spMkLst>
        </pc:spChg>
        <pc:spChg chg="mod">
          <ac:chgData name="One Skill" userId="8d49c830ac36a521" providerId="LiveId" clId="{EA354719-4A8A-47E8-A6A4-79A949610386}" dt="2024-04-18T13:40:59.976" v="3508" actId="27803"/>
          <ac:spMkLst>
            <pc:docMk/>
            <pc:sldMk cId="767519772" sldId="268"/>
            <ac:spMk id="10432" creationId="{B4C4C5EC-18DA-92E2-AFF8-DEC2CC6E24C1}"/>
          </ac:spMkLst>
        </pc:spChg>
        <pc:spChg chg="mod">
          <ac:chgData name="One Skill" userId="8d49c830ac36a521" providerId="LiveId" clId="{EA354719-4A8A-47E8-A6A4-79A949610386}" dt="2024-04-18T13:40:59.976" v="3508" actId="27803"/>
          <ac:spMkLst>
            <pc:docMk/>
            <pc:sldMk cId="767519772" sldId="268"/>
            <ac:spMk id="10433" creationId="{7DABC4E6-6440-B5B1-A230-ECFD225D5E00}"/>
          </ac:spMkLst>
        </pc:spChg>
        <pc:spChg chg="mod">
          <ac:chgData name="One Skill" userId="8d49c830ac36a521" providerId="LiveId" clId="{EA354719-4A8A-47E8-A6A4-79A949610386}" dt="2024-04-18T13:40:59.976" v="3508" actId="27803"/>
          <ac:spMkLst>
            <pc:docMk/>
            <pc:sldMk cId="767519772" sldId="268"/>
            <ac:spMk id="10434" creationId="{5ADFE0F4-8A89-DDBE-AAB1-B9814F35BDC3}"/>
          </ac:spMkLst>
        </pc:spChg>
        <pc:spChg chg="mod">
          <ac:chgData name="One Skill" userId="8d49c830ac36a521" providerId="LiveId" clId="{EA354719-4A8A-47E8-A6A4-79A949610386}" dt="2024-04-18T13:40:59.976" v="3508" actId="27803"/>
          <ac:spMkLst>
            <pc:docMk/>
            <pc:sldMk cId="767519772" sldId="268"/>
            <ac:spMk id="10435" creationId="{2EBFA095-C056-6F64-4C0C-D1A3AB10DC13}"/>
          </ac:spMkLst>
        </pc:spChg>
        <pc:spChg chg="mod">
          <ac:chgData name="One Skill" userId="8d49c830ac36a521" providerId="LiveId" clId="{EA354719-4A8A-47E8-A6A4-79A949610386}" dt="2024-04-18T13:40:59.976" v="3508" actId="27803"/>
          <ac:spMkLst>
            <pc:docMk/>
            <pc:sldMk cId="767519772" sldId="268"/>
            <ac:spMk id="10436" creationId="{E2218B14-2CFC-B574-495A-BD5A2890DDD2}"/>
          </ac:spMkLst>
        </pc:spChg>
        <pc:spChg chg="mod">
          <ac:chgData name="One Skill" userId="8d49c830ac36a521" providerId="LiveId" clId="{EA354719-4A8A-47E8-A6A4-79A949610386}" dt="2024-04-18T13:40:59.976" v="3508" actId="27803"/>
          <ac:spMkLst>
            <pc:docMk/>
            <pc:sldMk cId="767519772" sldId="268"/>
            <ac:spMk id="10437" creationId="{66B5F7A2-705E-1BB5-88E0-788A6F7DEB87}"/>
          </ac:spMkLst>
        </pc:spChg>
        <pc:spChg chg="mod">
          <ac:chgData name="One Skill" userId="8d49c830ac36a521" providerId="LiveId" clId="{EA354719-4A8A-47E8-A6A4-79A949610386}" dt="2024-04-18T13:40:59.976" v="3508" actId="27803"/>
          <ac:spMkLst>
            <pc:docMk/>
            <pc:sldMk cId="767519772" sldId="268"/>
            <ac:spMk id="10438" creationId="{4657FF7D-5232-5A1A-27F1-DDCDD1F5A524}"/>
          </ac:spMkLst>
        </pc:spChg>
        <pc:spChg chg="mod">
          <ac:chgData name="One Skill" userId="8d49c830ac36a521" providerId="LiveId" clId="{EA354719-4A8A-47E8-A6A4-79A949610386}" dt="2024-04-18T13:40:59.976" v="3508" actId="27803"/>
          <ac:spMkLst>
            <pc:docMk/>
            <pc:sldMk cId="767519772" sldId="268"/>
            <ac:spMk id="10439" creationId="{85D04530-0C4A-3018-635D-B89CE69567C8}"/>
          </ac:spMkLst>
        </pc:spChg>
        <pc:spChg chg="mod">
          <ac:chgData name="One Skill" userId="8d49c830ac36a521" providerId="LiveId" clId="{EA354719-4A8A-47E8-A6A4-79A949610386}" dt="2024-04-18T13:40:59.976" v="3508" actId="27803"/>
          <ac:spMkLst>
            <pc:docMk/>
            <pc:sldMk cId="767519772" sldId="268"/>
            <ac:spMk id="10440" creationId="{4BF77B21-893F-29E4-1661-29C9F06FFE09}"/>
          </ac:spMkLst>
        </pc:spChg>
        <pc:spChg chg="mod">
          <ac:chgData name="One Skill" userId="8d49c830ac36a521" providerId="LiveId" clId="{EA354719-4A8A-47E8-A6A4-79A949610386}" dt="2024-04-18T13:40:59.976" v="3508" actId="27803"/>
          <ac:spMkLst>
            <pc:docMk/>
            <pc:sldMk cId="767519772" sldId="268"/>
            <ac:spMk id="10441" creationId="{36DBFFC9-2936-C783-C770-F212A369C6C7}"/>
          </ac:spMkLst>
        </pc:spChg>
        <pc:spChg chg="mod">
          <ac:chgData name="One Skill" userId="8d49c830ac36a521" providerId="LiveId" clId="{EA354719-4A8A-47E8-A6A4-79A949610386}" dt="2024-04-18T13:40:59.976" v="3508" actId="27803"/>
          <ac:spMkLst>
            <pc:docMk/>
            <pc:sldMk cId="767519772" sldId="268"/>
            <ac:spMk id="10442" creationId="{D12D1EC0-B419-FCDA-6D4A-F3094D68F85C}"/>
          </ac:spMkLst>
        </pc:spChg>
        <pc:spChg chg="mod">
          <ac:chgData name="One Skill" userId="8d49c830ac36a521" providerId="LiveId" clId="{EA354719-4A8A-47E8-A6A4-79A949610386}" dt="2024-04-18T13:40:59.976" v="3508" actId="27803"/>
          <ac:spMkLst>
            <pc:docMk/>
            <pc:sldMk cId="767519772" sldId="268"/>
            <ac:spMk id="10443" creationId="{D2F61205-AAB6-0187-8FD4-5CECC557928F}"/>
          </ac:spMkLst>
        </pc:spChg>
        <pc:spChg chg="mod">
          <ac:chgData name="One Skill" userId="8d49c830ac36a521" providerId="LiveId" clId="{EA354719-4A8A-47E8-A6A4-79A949610386}" dt="2024-04-18T13:40:59.976" v="3508" actId="27803"/>
          <ac:spMkLst>
            <pc:docMk/>
            <pc:sldMk cId="767519772" sldId="268"/>
            <ac:spMk id="10444" creationId="{6F3FADC3-DA4F-8F7B-5617-BA223C3FBF65}"/>
          </ac:spMkLst>
        </pc:spChg>
        <pc:spChg chg="mod">
          <ac:chgData name="One Skill" userId="8d49c830ac36a521" providerId="LiveId" clId="{EA354719-4A8A-47E8-A6A4-79A949610386}" dt="2024-04-18T13:40:59.976" v="3508" actId="27803"/>
          <ac:spMkLst>
            <pc:docMk/>
            <pc:sldMk cId="767519772" sldId="268"/>
            <ac:spMk id="10445" creationId="{3F8BD36F-2121-1A2F-2B3B-1BDD7E906D3A}"/>
          </ac:spMkLst>
        </pc:spChg>
        <pc:spChg chg="mod">
          <ac:chgData name="One Skill" userId="8d49c830ac36a521" providerId="LiveId" clId="{EA354719-4A8A-47E8-A6A4-79A949610386}" dt="2024-04-18T13:40:59.976" v="3508" actId="27803"/>
          <ac:spMkLst>
            <pc:docMk/>
            <pc:sldMk cId="767519772" sldId="268"/>
            <ac:spMk id="10446" creationId="{CC09AD89-49B8-876C-6A98-EB5894E209E8}"/>
          </ac:spMkLst>
        </pc:spChg>
        <pc:spChg chg="mod">
          <ac:chgData name="One Skill" userId="8d49c830ac36a521" providerId="LiveId" clId="{EA354719-4A8A-47E8-A6A4-79A949610386}" dt="2024-04-18T13:40:59.976" v="3508" actId="27803"/>
          <ac:spMkLst>
            <pc:docMk/>
            <pc:sldMk cId="767519772" sldId="268"/>
            <ac:spMk id="10447" creationId="{BC377F13-B001-F59D-911D-FF097F3E8844}"/>
          </ac:spMkLst>
        </pc:spChg>
        <pc:spChg chg="mod">
          <ac:chgData name="One Skill" userId="8d49c830ac36a521" providerId="LiveId" clId="{EA354719-4A8A-47E8-A6A4-79A949610386}" dt="2024-04-18T13:40:59.976" v="3508" actId="27803"/>
          <ac:spMkLst>
            <pc:docMk/>
            <pc:sldMk cId="767519772" sldId="268"/>
            <ac:spMk id="10448" creationId="{E5E0FCF9-BE96-FC25-7E92-FC778CADCFA1}"/>
          </ac:spMkLst>
        </pc:spChg>
        <pc:spChg chg="mod">
          <ac:chgData name="One Skill" userId="8d49c830ac36a521" providerId="LiveId" clId="{EA354719-4A8A-47E8-A6A4-79A949610386}" dt="2024-04-18T13:40:59.976" v="3508" actId="27803"/>
          <ac:spMkLst>
            <pc:docMk/>
            <pc:sldMk cId="767519772" sldId="268"/>
            <ac:spMk id="10449" creationId="{06370394-FFB3-D2A6-EABC-B71861DCEE86}"/>
          </ac:spMkLst>
        </pc:spChg>
        <pc:spChg chg="mod">
          <ac:chgData name="One Skill" userId="8d49c830ac36a521" providerId="LiveId" clId="{EA354719-4A8A-47E8-A6A4-79A949610386}" dt="2024-04-18T13:40:59.976" v="3508" actId="27803"/>
          <ac:spMkLst>
            <pc:docMk/>
            <pc:sldMk cId="767519772" sldId="268"/>
            <ac:spMk id="10450" creationId="{2D054C6C-6283-2A4D-43B6-ADBC16631906}"/>
          </ac:spMkLst>
        </pc:spChg>
        <pc:spChg chg="mod">
          <ac:chgData name="One Skill" userId="8d49c830ac36a521" providerId="LiveId" clId="{EA354719-4A8A-47E8-A6A4-79A949610386}" dt="2024-04-18T13:40:59.976" v="3508" actId="27803"/>
          <ac:spMkLst>
            <pc:docMk/>
            <pc:sldMk cId="767519772" sldId="268"/>
            <ac:spMk id="10451" creationId="{9B327C7C-0122-AD4D-B0C9-3917D0049899}"/>
          </ac:spMkLst>
        </pc:spChg>
        <pc:spChg chg="mod">
          <ac:chgData name="One Skill" userId="8d49c830ac36a521" providerId="LiveId" clId="{EA354719-4A8A-47E8-A6A4-79A949610386}" dt="2024-04-18T13:40:59.976" v="3508" actId="27803"/>
          <ac:spMkLst>
            <pc:docMk/>
            <pc:sldMk cId="767519772" sldId="268"/>
            <ac:spMk id="10452" creationId="{BE819D9B-573C-DD3A-D71E-0CE8F4838B31}"/>
          </ac:spMkLst>
        </pc:spChg>
        <pc:spChg chg="mod">
          <ac:chgData name="One Skill" userId="8d49c830ac36a521" providerId="LiveId" clId="{EA354719-4A8A-47E8-A6A4-79A949610386}" dt="2024-04-18T13:40:59.976" v="3508" actId="27803"/>
          <ac:spMkLst>
            <pc:docMk/>
            <pc:sldMk cId="767519772" sldId="268"/>
            <ac:spMk id="10453" creationId="{27FD3237-5BA4-5973-3239-2A7245447525}"/>
          </ac:spMkLst>
        </pc:spChg>
        <pc:spChg chg="mod">
          <ac:chgData name="One Skill" userId="8d49c830ac36a521" providerId="LiveId" clId="{EA354719-4A8A-47E8-A6A4-79A949610386}" dt="2024-04-18T13:40:59.976" v="3508" actId="27803"/>
          <ac:spMkLst>
            <pc:docMk/>
            <pc:sldMk cId="767519772" sldId="268"/>
            <ac:spMk id="10454" creationId="{09E99B3A-60C6-8540-1316-51A5FDCF4E35}"/>
          </ac:spMkLst>
        </pc:spChg>
        <pc:spChg chg="mod">
          <ac:chgData name="One Skill" userId="8d49c830ac36a521" providerId="LiveId" clId="{EA354719-4A8A-47E8-A6A4-79A949610386}" dt="2024-04-18T13:40:59.976" v="3508" actId="27803"/>
          <ac:spMkLst>
            <pc:docMk/>
            <pc:sldMk cId="767519772" sldId="268"/>
            <ac:spMk id="10455" creationId="{3826B6FB-8F04-4DBA-9905-5AADD99C7F64}"/>
          </ac:spMkLst>
        </pc:spChg>
        <pc:spChg chg="mod">
          <ac:chgData name="One Skill" userId="8d49c830ac36a521" providerId="LiveId" clId="{EA354719-4A8A-47E8-A6A4-79A949610386}" dt="2024-04-18T13:40:59.976" v="3508" actId="27803"/>
          <ac:spMkLst>
            <pc:docMk/>
            <pc:sldMk cId="767519772" sldId="268"/>
            <ac:spMk id="10456" creationId="{C81D57C2-258D-9A2A-AC75-3BD62691AC0A}"/>
          </ac:spMkLst>
        </pc:spChg>
        <pc:spChg chg="mod">
          <ac:chgData name="One Skill" userId="8d49c830ac36a521" providerId="LiveId" clId="{EA354719-4A8A-47E8-A6A4-79A949610386}" dt="2024-04-18T13:40:59.976" v="3508" actId="27803"/>
          <ac:spMkLst>
            <pc:docMk/>
            <pc:sldMk cId="767519772" sldId="268"/>
            <ac:spMk id="10457" creationId="{EA049DCF-D2C5-31EC-245C-C25D9D555C3A}"/>
          </ac:spMkLst>
        </pc:spChg>
        <pc:spChg chg="mod">
          <ac:chgData name="One Skill" userId="8d49c830ac36a521" providerId="LiveId" clId="{EA354719-4A8A-47E8-A6A4-79A949610386}" dt="2024-04-18T13:40:59.976" v="3508" actId="27803"/>
          <ac:spMkLst>
            <pc:docMk/>
            <pc:sldMk cId="767519772" sldId="268"/>
            <ac:spMk id="10458" creationId="{9F4A1A6E-6718-B55C-D585-2B33F7049E56}"/>
          </ac:spMkLst>
        </pc:spChg>
        <pc:spChg chg="mod">
          <ac:chgData name="One Skill" userId="8d49c830ac36a521" providerId="LiveId" clId="{EA354719-4A8A-47E8-A6A4-79A949610386}" dt="2024-04-18T13:40:59.976" v="3508" actId="27803"/>
          <ac:spMkLst>
            <pc:docMk/>
            <pc:sldMk cId="767519772" sldId="268"/>
            <ac:spMk id="10459" creationId="{EFD25913-77A4-85D0-121C-DD5C7CA0425D}"/>
          </ac:spMkLst>
        </pc:spChg>
        <pc:spChg chg="mod">
          <ac:chgData name="One Skill" userId="8d49c830ac36a521" providerId="LiveId" clId="{EA354719-4A8A-47E8-A6A4-79A949610386}" dt="2024-04-18T13:40:59.976" v="3508" actId="27803"/>
          <ac:spMkLst>
            <pc:docMk/>
            <pc:sldMk cId="767519772" sldId="268"/>
            <ac:spMk id="10460" creationId="{DAE34576-4402-BBEB-FE05-968E1ABAE389}"/>
          </ac:spMkLst>
        </pc:spChg>
        <pc:spChg chg="mod">
          <ac:chgData name="One Skill" userId="8d49c830ac36a521" providerId="LiveId" clId="{EA354719-4A8A-47E8-A6A4-79A949610386}" dt="2024-04-18T13:40:59.976" v="3508" actId="27803"/>
          <ac:spMkLst>
            <pc:docMk/>
            <pc:sldMk cId="767519772" sldId="268"/>
            <ac:spMk id="10461" creationId="{5C984554-7BD3-8003-AB32-C9A8B0524272}"/>
          </ac:spMkLst>
        </pc:spChg>
        <pc:spChg chg="mod">
          <ac:chgData name="One Skill" userId="8d49c830ac36a521" providerId="LiveId" clId="{EA354719-4A8A-47E8-A6A4-79A949610386}" dt="2024-04-18T13:40:59.976" v="3508" actId="27803"/>
          <ac:spMkLst>
            <pc:docMk/>
            <pc:sldMk cId="767519772" sldId="268"/>
            <ac:spMk id="10462" creationId="{CF717F0A-226B-1F48-0E1C-171BA0CBB30C}"/>
          </ac:spMkLst>
        </pc:spChg>
        <pc:spChg chg="mod">
          <ac:chgData name="One Skill" userId="8d49c830ac36a521" providerId="LiveId" clId="{EA354719-4A8A-47E8-A6A4-79A949610386}" dt="2024-04-18T13:40:59.976" v="3508" actId="27803"/>
          <ac:spMkLst>
            <pc:docMk/>
            <pc:sldMk cId="767519772" sldId="268"/>
            <ac:spMk id="10463" creationId="{C39F9B8A-A799-A9DA-F573-F54FBA0FD6A4}"/>
          </ac:spMkLst>
        </pc:spChg>
        <pc:spChg chg="mod">
          <ac:chgData name="One Skill" userId="8d49c830ac36a521" providerId="LiveId" clId="{EA354719-4A8A-47E8-A6A4-79A949610386}" dt="2024-04-18T13:40:59.976" v="3508" actId="27803"/>
          <ac:spMkLst>
            <pc:docMk/>
            <pc:sldMk cId="767519772" sldId="268"/>
            <ac:spMk id="10464" creationId="{D68825BC-F9DE-D64F-B1C6-BD2D382CD88E}"/>
          </ac:spMkLst>
        </pc:spChg>
        <pc:spChg chg="mod">
          <ac:chgData name="One Skill" userId="8d49c830ac36a521" providerId="LiveId" clId="{EA354719-4A8A-47E8-A6A4-79A949610386}" dt="2024-04-18T13:40:59.976" v="3508" actId="27803"/>
          <ac:spMkLst>
            <pc:docMk/>
            <pc:sldMk cId="767519772" sldId="268"/>
            <ac:spMk id="10465" creationId="{A9049BB5-9679-735D-5BC3-5022B531AE5C}"/>
          </ac:spMkLst>
        </pc:spChg>
        <pc:spChg chg="mod">
          <ac:chgData name="One Skill" userId="8d49c830ac36a521" providerId="LiveId" clId="{EA354719-4A8A-47E8-A6A4-79A949610386}" dt="2024-04-18T13:40:59.976" v="3508" actId="27803"/>
          <ac:spMkLst>
            <pc:docMk/>
            <pc:sldMk cId="767519772" sldId="268"/>
            <ac:spMk id="10466" creationId="{3FF42754-2353-8C5C-C1C6-84B88158A819}"/>
          </ac:spMkLst>
        </pc:spChg>
        <pc:spChg chg="mod">
          <ac:chgData name="One Skill" userId="8d49c830ac36a521" providerId="LiveId" clId="{EA354719-4A8A-47E8-A6A4-79A949610386}" dt="2024-04-18T13:40:59.976" v="3508" actId="27803"/>
          <ac:spMkLst>
            <pc:docMk/>
            <pc:sldMk cId="767519772" sldId="268"/>
            <ac:spMk id="10467" creationId="{EE05B2F7-85C1-2DCC-6646-122D9FDB8D3F}"/>
          </ac:spMkLst>
        </pc:spChg>
        <pc:spChg chg="mod">
          <ac:chgData name="One Skill" userId="8d49c830ac36a521" providerId="LiveId" clId="{EA354719-4A8A-47E8-A6A4-79A949610386}" dt="2024-04-18T13:40:59.976" v="3508" actId="27803"/>
          <ac:spMkLst>
            <pc:docMk/>
            <pc:sldMk cId="767519772" sldId="268"/>
            <ac:spMk id="10468" creationId="{04D70A9E-7E98-0F23-85A4-088AA792243D}"/>
          </ac:spMkLst>
        </pc:spChg>
        <pc:spChg chg="mod">
          <ac:chgData name="One Skill" userId="8d49c830ac36a521" providerId="LiveId" clId="{EA354719-4A8A-47E8-A6A4-79A949610386}" dt="2024-04-18T13:40:59.976" v="3508" actId="27803"/>
          <ac:spMkLst>
            <pc:docMk/>
            <pc:sldMk cId="767519772" sldId="268"/>
            <ac:spMk id="10469" creationId="{1241B2CD-3EA5-59B5-1458-1D624061A8DA}"/>
          </ac:spMkLst>
        </pc:spChg>
        <pc:spChg chg="mod">
          <ac:chgData name="One Skill" userId="8d49c830ac36a521" providerId="LiveId" clId="{EA354719-4A8A-47E8-A6A4-79A949610386}" dt="2024-04-18T13:40:59.976" v="3508" actId="27803"/>
          <ac:spMkLst>
            <pc:docMk/>
            <pc:sldMk cId="767519772" sldId="268"/>
            <ac:spMk id="10470" creationId="{171CC68D-61AE-1E50-5460-B0BEB25C33CD}"/>
          </ac:spMkLst>
        </pc:spChg>
        <pc:spChg chg="mod">
          <ac:chgData name="One Skill" userId="8d49c830ac36a521" providerId="LiveId" clId="{EA354719-4A8A-47E8-A6A4-79A949610386}" dt="2024-04-18T13:40:59.976" v="3508" actId="27803"/>
          <ac:spMkLst>
            <pc:docMk/>
            <pc:sldMk cId="767519772" sldId="268"/>
            <ac:spMk id="10471" creationId="{52979209-101F-FDC6-6F50-DEFF293BFD9D}"/>
          </ac:spMkLst>
        </pc:spChg>
        <pc:spChg chg="mod">
          <ac:chgData name="One Skill" userId="8d49c830ac36a521" providerId="LiveId" clId="{EA354719-4A8A-47E8-A6A4-79A949610386}" dt="2024-04-18T13:40:59.976" v="3508" actId="27803"/>
          <ac:spMkLst>
            <pc:docMk/>
            <pc:sldMk cId="767519772" sldId="268"/>
            <ac:spMk id="10472" creationId="{099F2FB8-7B8E-CB3A-7285-B1A797844236}"/>
          </ac:spMkLst>
        </pc:spChg>
        <pc:spChg chg="mod">
          <ac:chgData name="One Skill" userId="8d49c830ac36a521" providerId="LiveId" clId="{EA354719-4A8A-47E8-A6A4-79A949610386}" dt="2024-04-18T13:40:59.976" v="3508" actId="27803"/>
          <ac:spMkLst>
            <pc:docMk/>
            <pc:sldMk cId="767519772" sldId="268"/>
            <ac:spMk id="10473" creationId="{58A6E0BD-4006-DD1D-C9C8-8E917CA3CA59}"/>
          </ac:spMkLst>
        </pc:spChg>
        <pc:spChg chg="mod">
          <ac:chgData name="One Skill" userId="8d49c830ac36a521" providerId="LiveId" clId="{EA354719-4A8A-47E8-A6A4-79A949610386}" dt="2024-04-18T13:40:59.976" v="3508" actId="27803"/>
          <ac:spMkLst>
            <pc:docMk/>
            <pc:sldMk cId="767519772" sldId="268"/>
            <ac:spMk id="10474" creationId="{1EF1FC14-3363-20D3-DD24-17A23438B12D}"/>
          </ac:spMkLst>
        </pc:spChg>
        <pc:spChg chg="mod">
          <ac:chgData name="One Skill" userId="8d49c830ac36a521" providerId="LiveId" clId="{EA354719-4A8A-47E8-A6A4-79A949610386}" dt="2024-04-18T13:40:59.976" v="3508" actId="27803"/>
          <ac:spMkLst>
            <pc:docMk/>
            <pc:sldMk cId="767519772" sldId="268"/>
            <ac:spMk id="10475" creationId="{95D3FB12-E0FF-C81A-A552-5181C83496A8}"/>
          </ac:spMkLst>
        </pc:spChg>
        <pc:spChg chg="mod">
          <ac:chgData name="One Skill" userId="8d49c830ac36a521" providerId="LiveId" clId="{EA354719-4A8A-47E8-A6A4-79A949610386}" dt="2024-04-18T13:40:59.976" v="3508" actId="27803"/>
          <ac:spMkLst>
            <pc:docMk/>
            <pc:sldMk cId="767519772" sldId="268"/>
            <ac:spMk id="10476" creationId="{D949310E-7F66-72A4-C2C0-0CE49CE4CEF4}"/>
          </ac:spMkLst>
        </pc:spChg>
        <pc:spChg chg="mod">
          <ac:chgData name="One Skill" userId="8d49c830ac36a521" providerId="LiveId" clId="{EA354719-4A8A-47E8-A6A4-79A949610386}" dt="2024-04-18T13:40:59.976" v="3508" actId="27803"/>
          <ac:spMkLst>
            <pc:docMk/>
            <pc:sldMk cId="767519772" sldId="268"/>
            <ac:spMk id="10477" creationId="{491BF7BF-2960-A687-D90C-5B484C164CA8}"/>
          </ac:spMkLst>
        </pc:spChg>
        <pc:spChg chg="mod">
          <ac:chgData name="One Skill" userId="8d49c830ac36a521" providerId="LiveId" clId="{EA354719-4A8A-47E8-A6A4-79A949610386}" dt="2024-04-18T13:40:59.976" v="3508" actId="27803"/>
          <ac:spMkLst>
            <pc:docMk/>
            <pc:sldMk cId="767519772" sldId="268"/>
            <ac:spMk id="10478" creationId="{9D27BB8D-A832-78E4-919D-4DAAAEAC4703}"/>
          </ac:spMkLst>
        </pc:spChg>
        <pc:spChg chg="mod">
          <ac:chgData name="One Skill" userId="8d49c830ac36a521" providerId="LiveId" clId="{EA354719-4A8A-47E8-A6A4-79A949610386}" dt="2024-04-18T13:40:59.976" v="3508" actId="27803"/>
          <ac:spMkLst>
            <pc:docMk/>
            <pc:sldMk cId="767519772" sldId="268"/>
            <ac:spMk id="10479" creationId="{12C6C142-689B-6183-1869-4F1C0E3290EA}"/>
          </ac:spMkLst>
        </pc:spChg>
        <pc:spChg chg="mod">
          <ac:chgData name="One Skill" userId="8d49c830ac36a521" providerId="LiveId" clId="{EA354719-4A8A-47E8-A6A4-79A949610386}" dt="2024-04-18T13:40:59.976" v="3508" actId="27803"/>
          <ac:spMkLst>
            <pc:docMk/>
            <pc:sldMk cId="767519772" sldId="268"/>
            <ac:spMk id="10480" creationId="{CF0A0BFE-A96D-EEBC-BEE2-F3AB5DB77301}"/>
          </ac:spMkLst>
        </pc:spChg>
        <pc:spChg chg="mod">
          <ac:chgData name="One Skill" userId="8d49c830ac36a521" providerId="LiveId" clId="{EA354719-4A8A-47E8-A6A4-79A949610386}" dt="2024-04-18T13:40:59.976" v="3508" actId="27803"/>
          <ac:spMkLst>
            <pc:docMk/>
            <pc:sldMk cId="767519772" sldId="268"/>
            <ac:spMk id="10481" creationId="{3ABCCF1D-FCEC-719A-C267-B493B8D7BE0E}"/>
          </ac:spMkLst>
        </pc:spChg>
        <pc:spChg chg="mod">
          <ac:chgData name="One Skill" userId="8d49c830ac36a521" providerId="LiveId" clId="{EA354719-4A8A-47E8-A6A4-79A949610386}" dt="2024-04-18T13:40:59.976" v="3508" actId="27803"/>
          <ac:spMkLst>
            <pc:docMk/>
            <pc:sldMk cId="767519772" sldId="268"/>
            <ac:spMk id="10482" creationId="{7C0C80AE-A076-98D9-4AE2-101ACC3B36AA}"/>
          </ac:spMkLst>
        </pc:spChg>
        <pc:spChg chg="mod">
          <ac:chgData name="One Skill" userId="8d49c830ac36a521" providerId="LiveId" clId="{EA354719-4A8A-47E8-A6A4-79A949610386}" dt="2024-04-18T13:40:59.976" v="3508" actId="27803"/>
          <ac:spMkLst>
            <pc:docMk/>
            <pc:sldMk cId="767519772" sldId="268"/>
            <ac:spMk id="10483" creationId="{234A205E-07CC-2A41-FD7E-F9FA35416F98}"/>
          </ac:spMkLst>
        </pc:spChg>
        <pc:spChg chg="mod">
          <ac:chgData name="One Skill" userId="8d49c830ac36a521" providerId="LiveId" clId="{EA354719-4A8A-47E8-A6A4-79A949610386}" dt="2024-04-18T13:40:59.976" v="3508" actId="27803"/>
          <ac:spMkLst>
            <pc:docMk/>
            <pc:sldMk cId="767519772" sldId="268"/>
            <ac:spMk id="10484" creationId="{8E94FC95-37A5-10BD-5588-5FEA03A3D0CD}"/>
          </ac:spMkLst>
        </pc:spChg>
        <pc:spChg chg="mod">
          <ac:chgData name="One Skill" userId="8d49c830ac36a521" providerId="LiveId" clId="{EA354719-4A8A-47E8-A6A4-79A949610386}" dt="2024-04-18T13:40:59.976" v="3508" actId="27803"/>
          <ac:spMkLst>
            <pc:docMk/>
            <pc:sldMk cId="767519772" sldId="268"/>
            <ac:spMk id="10485" creationId="{579EFFF8-A2FC-D37F-EB51-583D8A350D4C}"/>
          </ac:spMkLst>
        </pc:spChg>
        <pc:spChg chg="mod">
          <ac:chgData name="One Skill" userId="8d49c830ac36a521" providerId="LiveId" clId="{EA354719-4A8A-47E8-A6A4-79A949610386}" dt="2024-04-18T13:40:59.976" v="3508" actId="27803"/>
          <ac:spMkLst>
            <pc:docMk/>
            <pc:sldMk cId="767519772" sldId="268"/>
            <ac:spMk id="10486" creationId="{49C1ADD9-A0DB-076B-B798-F1C5CBA2EDE0}"/>
          </ac:spMkLst>
        </pc:spChg>
        <pc:spChg chg="mod">
          <ac:chgData name="One Skill" userId="8d49c830ac36a521" providerId="LiveId" clId="{EA354719-4A8A-47E8-A6A4-79A949610386}" dt="2024-04-18T13:40:59.976" v="3508" actId="27803"/>
          <ac:spMkLst>
            <pc:docMk/>
            <pc:sldMk cId="767519772" sldId="268"/>
            <ac:spMk id="10487" creationId="{E88F2EAE-9BB8-47D7-2BAD-B9BD1117E9D9}"/>
          </ac:spMkLst>
        </pc:spChg>
        <pc:spChg chg="mod">
          <ac:chgData name="One Skill" userId="8d49c830ac36a521" providerId="LiveId" clId="{EA354719-4A8A-47E8-A6A4-79A949610386}" dt="2024-04-18T13:40:59.976" v="3508" actId="27803"/>
          <ac:spMkLst>
            <pc:docMk/>
            <pc:sldMk cId="767519772" sldId="268"/>
            <ac:spMk id="10488" creationId="{ED69B461-17ED-DB49-9E50-FB2BA56DBE69}"/>
          </ac:spMkLst>
        </pc:spChg>
        <pc:spChg chg="mod">
          <ac:chgData name="One Skill" userId="8d49c830ac36a521" providerId="LiveId" clId="{EA354719-4A8A-47E8-A6A4-79A949610386}" dt="2024-04-18T13:40:59.976" v="3508" actId="27803"/>
          <ac:spMkLst>
            <pc:docMk/>
            <pc:sldMk cId="767519772" sldId="268"/>
            <ac:spMk id="10489" creationId="{B887D442-DFF8-9479-CBCD-724795632EC0}"/>
          </ac:spMkLst>
        </pc:spChg>
        <pc:spChg chg="mod">
          <ac:chgData name="One Skill" userId="8d49c830ac36a521" providerId="LiveId" clId="{EA354719-4A8A-47E8-A6A4-79A949610386}" dt="2024-04-18T13:40:59.976" v="3508" actId="27803"/>
          <ac:spMkLst>
            <pc:docMk/>
            <pc:sldMk cId="767519772" sldId="268"/>
            <ac:spMk id="10490" creationId="{BF73AB21-9DA3-AA72-BBFC-2290BBAE11BE}"/>
          </ac:spMkLst>
        </pc:spChg>
        <pc:spChg chg="mod">
          <ac:chgData name="One Skill" userId="8d49c830ac36a521" providerId="LiveId" clId="{EA354719-4A8A-47E8-A6A4-79A949610386}" dt="2024-04-18T13:40:59.976" v="3508" actId="27803"/>
          <ac:spMkLst>
            <pc:docMk/>
            <pc:sldMk cId="767519772" sldId="268"/>
            <ac:spMk id="10491" creationId="{1D8D15AE-6CC0-E4E2-53A0-7C55B4F9DDCE}"/>
          </ac:spMkLst>
        </pc:spChg>
        <pc:spChg chg="mod">
          <ac:chgData name="One Skill" userId="8d49c830ac36a521" providerId="LiveId" clId="{EA354719-4A8A-47E8-A6A4-79A949610386}" dt="2024-04-18T13:40:59.976" v="3508" actId="27803"/>
          <ac:spMkLst>
            <pc:docMk/>
            <pc:sldMk cId="767519772" sldId="268"/>
            <ac:spMk id="10492" creationId="{320C20C2-CFD7-4A7E-52DD-2A619CF6F286}"/>
          </ac:spMkLst>
        </pc:spChg>
        <pc:spChg chg="mod">
          <ac:chgData name="One Skill" userId="8d49c830ac36a521" providerId="LiveId" clId="{EA354719-4A8A-47E8-A6A4-79A949610386}" dt="2024-04-18T13:40:59.976" v="3508" actId="27803"/>
          <ac:spMkLst>
            <pc:docMk/>
            <pc:sldMk cId="767519772" sldId="268"/>
            <ac:spMk id="10493" creationId="{EAFCAFBA-360D-3437-0B37-3EFFD23F1B5F}"/>
          </ac:spMkLst>
        </pc:spChg>
        <pc:spChg chg="mod">
          <ac:chgData name="One Skill" userId="8d49c830ac36a521" providerId="LiveId" clId="{EA354719-4A8A-47E8-A6A4-79A949610386}" dt="2024-04-18T13:40:59.976" v="3508" actId="27803"/>
          <ac:spMkLst>
            <pc:docMk/>
            <pc:sldMk cId="767519772" sldId="268"/>
            <ac:spMk id="10494" creationId="{B8BB034F-60FA-80AE-1895-B633C60694A5}"/>
          </ac:spMkLst>
        </pc:spChg>
        <pc:spChg chg="mod">
          <ac:chgData name="One Skill" userId="8d49c830ac36a521" providerId="LiveId" clId="{EA354719-4A8A-47E8-A6A4-79A949610386}" dt="2024-04-18T13:40:59.976" v="3508" actId="27803"/>
          <ac:spMkLst>
            <pc:docMk/>
            <pc:sldMk cId="767519772" sldId="268"/>
            <ac:spMk id="10495" creationId="{F1A1BDD2-9AAC-D8F7-8EE5-15B541B50423}"/>
          </ac:spMkLst>
        </pc:spChg>
        <pc:spChg chg="mod">
          <ac:chgData name="One Skill" userId="8d49c830ac36a521" providerId="LiveId" clId="{EA354719-4A8A-47E8-A6A4-79A949610386}" dt="2024-04-18T13:40:59.976" v="3508" actId="27803"/>
          <ac:spMkLst>
            <pc:docMk/>
            <pc:sldMk cId="767519772" sldId="268"/>
            <ac:spMk id="10496" creationId="{1B90FA1A-3C25-9241-66B7-C304CAB2F3F9}"/>
          </ac:spMkLst>
        </pc:spChg>
        <pc:spChg chg="mod">
          <ac:chgData name="One Skill" userId="8d49c830ac36a521" providerId="LiveId" clId="{EA354719-4A8A-47E8-A6A4-79A949610386}" dt="2024-04-18T13:40:59.976" v="3508" actId="27803"/>
          <ac:spMkLst>
            <pc:docMk/>
            <pc:sldMk cId="767519772" sldId="268"/>
            <ac:spMk id="10497" creationId="{4C8B2CA1-08B5-F2B3-EF3E-06E70BAD049E}"/>
          </ac:spMkLst>
        </pc:spChg>
        <pc:spChg chg="mod">
          <ac:chgData name="One Skill" userId="8d49c830ac36a521" providerId="LiveId" clId="{EA354719-4A8A-47E8-A6A4-79A949610386}" dt="2024-04-18T13:40:59.976" v="3508" actId="27803"/>
          <ac:spMkLst>
            <pc:docMk/>
            <pc:sldMk cId="767519772" sldId="268"/>
            <ac:spMk id="10498" creationId="{EA9CB9DF-CAAC-5D9A-8E42-E7B6BAFED3E6}"/>
          </ac:spMkLst>
        </pc:spChg>
        <pc:spChg chg="mod">
          <ac:chgData name="One Skill" userId="8d49c830ac36a521" providerId="LiveId" clId="{EA354719-4A8A-47E8-A6A4-79A949610386}" dt="2024-04-18T13:40:59.976" v="3508" actId="27803"/>
          <ac:spMkLst>
            <pc:docMk/>
            <pc:sldMk cId="767519772" sldId="268"/>
            <ac:spMk id="10499" creationId="{2E8C3904-0FA9-CDA4-CFE5-94D1365ED729}"/>
          </ac:spMkLst>
        </pc:spChg>
        <pc:spChg chg="mod">
          <ac:chgData name="One Skill" userId="8d49c830ac36a521" providerId="LiveId" clId="{EA354719-4A8A-47E8-A6A4-79A949610386}" dt="2024-04-18T13:40:59.976" v="3508" actId="27803"/>
          <ac:spMkLst>
            <pc:docMk/>
            <pc:sldMk cId="767519772" sldId="268"/>
            <ac:spMk id="10500" creationId="{CA9B1F45-BDFA-2A3A-C599-31F4B0ABD558}"/>
          </ac:spMkLst>
        </pc:spChg>
        <pc:spChg chg="mod">
          <ac:chgData name="One Skill" userId="8d49c830ac36a521" providerId="LiveId" clId="{EA354719-4A8A-47E8-A6A4-79A949610386}" dt="2024-04-18T13:40:59.976" v="3508" actId="27803"/>
          <ac:spMkLst>
            <pc:docMk/>
            <pc:sldMk cId="767519772" sldId="268"/>
            <ac:spMk id="10501" creationId="{63C50B76-9D8D-4740-B4FC-0F00FD51CE8E}"/>
          </ac:spMkLst>
        </pc:spChg>
        <pc:spChg chg="mod">
          <ac:chgData name="One Skill" userId="8d49c830ac36a521" providerId="LiveId" clId="{EA354719-4A8A-47E8-A6A4-79A949610386}" dt="2024-04-18T13:40:59.976" v="3508" actId="27803"/>
          <ac:spMkLst>
            <pc:docMk/>
            <pc:sldMk cId="767519772" sldId="268"/>
            <ac:spMk id="10502" creationId="{0FA5F5B3-24D1-C4C2-2FA0-258776E96F2E}"/>
          </ac:spMkLst>
        </pc:spChg>
        <pc:spChg chg="mod">
          <ac:chgData name="One Skill" userId="8d49c830ac36a521" providerId="LiveId" clId="{EA354719-4A8A-47E8-A6A4-79A949610386}" dt="2024-04-18T13:40:59.976" v="3508" actId="27803"/>
          <ac:spMkLst>
            <pc:docMk/>
            <pc:sldMk cId="767519772" sldId="268"/>
            <ac:spMk id="10503" creationId="{92BC3838-BF09-C85E-F2F2-92B81D6027FC}"/>
          </ac:spMkLst>
        </pc:spChg>
        <pc:spChg chg="mod">
          <ac:chgData name="One Skill" userId="8d49c830ac36a521" providerId="LiveId" clId="{EA354719-4A8A-47E8-A6A4-79A949610386}" dt="2024-04-18T13:40:59.976" v="3508" actId="27803"/>
          <ac:spMkLst>
            <pc:docMk/>
            <pc:sldMk cId="767519772" sldId="268"/>
            <ac:spMk id="10504" creationId="{0457EF01-89D9-62C8-7000-B34466C270A8}"/>
          </ac:spMkLst>
        </pc:spChg>
        <pc:spChg chg="mod">
          <ac:chgData name="One Skill" userId="8d49c830ac36a521" providerId="LiveId" clId="{EA354719-4A8A-47E8-A6A4-79A949610386}" dt="2024-04-18T13:40:59.976" v="3508" actId="27803"/>
          <ac:spMkLst>
            <pc:docMk/>
            <pc:sldMk cId="767519772" sldId="268"/>
            <ac:spMk id="10505" creationId="{034290A8-29AD-F096-8EEF-5C7CA05F8DBD}"/>
          </ac:spMkLst>
        </pc:spChg>
        <pc:spChg chg="mod">
          <ac:chgData name="One Skill" userId="8d49c830ac36a521" providerId="LiveId" clId="{EA354719-4A8A-47E8-A6A4-79A949610386}" dt="2024-04-18T13:40:59.976" v="3508" actId="27803"/>
          <ac:spMkLst>
            <pc:docMk/>
            <pc:sldMk cId="767519772" sldId="268"/>
            <ac:spMk id="10506" creationId="{37E424F7-BAE2-5188-7055-4D13CF4280AB}"/>
          </ac:spMkLst>
        </pc:spChg>
        <pc:spChg chg="mod">
          <ac:chgData name="One Skill" userId="8d49c830ac36a521" providerId="LiveId" clId="{EA354719-4A8A-47E8-A6A4-79A949610386}" dt="2024-04-18T13:40:59.976" v="3508" actId="27803"/>
          <ac:spMkLst>
            <pc:docMk/>
            <pc:sldMk cId="767519772" sldId="268"/>
            <ac:spMk id="10507" creationId="{6C23F028-8BEB-EE10-91C3-2A94CC4ED51A}"/>
          </ac:spMkLst>
        </pc:spChg>
        <pc:spChg chg="mod">
          <ac:chgData name="One Skill" userId="8d49c830ac36a521" providerId="LiveId" clId="{EA354719-4A8A-47E8-A6A4-79A949610386}" dt="2024-04-18T13:40:59.976" v="3508" actId="27803"/>
          <ac:spMkLst>
            <pc:docMk/>
            <pc:sldMk cId="767519772" sldId="268"/>
            <ac:spMk id="10508" creationId="{411086BC-D3BE-DE6D-07DE-83CB4D5C9011}"/>
          </ac:spMkLst>
        </pc:spChg>
        <pc:spChg chg="mod">
          <ac:chgData name="One Skill" userId="8d49c830ac36a521" providerId="LiveId" clId="{EA354719-4A8A-47E8-A6A4-79A949610386}" dt="2024-04-18T13:40:59.976" v="3508" actId="27803"/>
          <ac:spMkLst>
            <pc:docMk/>
            <pc:sldMk cId="767519772" sldId="268"/>
            <ac:spMk id="10509" creationId="{434AEFAF-7658-905A-B810-03257F2E2768}"/>
          </ac:spMkLst>
        </pc:spChg>
        <pc:spChg chg="mod">
          <ac:chgData name="One Skill" userId="8d49c830ac36a521" providerId="LiveId" clId="{EA354719-4A8A-47E8-A6A4-79A949610386}" dt="2024-04-18T13:40:59.976" v="3508" actId="27803"/>
          <ac:spMkLst>
            <pc:docMk/>
            <pc:sldMk cId="767519772" sldId="268"/>
            <ac:spMk id="10510" creationId="{E6C4AD61-1FC9-1DDD-FF11-9864BD91502B}"/>
          </ac:spMkLst>
        </pc:spChg>
        <pc:spChg chg="mod">
          <ac:chgData name="One Skill" userId="8d49c830ac36a521" providerId="LiveId" clId="{EA354719-4A8A-47E8-A6A4-79A949610386}" dt="2024-04-18T13:40:59.976" v="3508" actId="27803"/>
          <ac:spMkLst>
            <pc:docMk/>
            <pc:sldMk cId="767519772" sldId="268"/>
            <ac:spMk id="10511" creationId="{F05E84A9-3151-5CAE-59BD-D4287423DE1B}"/>
          </ac:spMkLst>
        </pc:spChg>
        <pc:spChg chg="mod">
          <ac:chgData name="One Skill" userId="8d49c830ac36a521" providerId="LiveId" clId="{EA354719-4A8A-47E8-A6A4-79A949610386}" dt="2024-04-18T13:40:59.976" v="3508" actId="27803"/>
          <ac:spMkLst>
            <pc:docMk/>
            <pc:sldMk cId="767519772" sldId="268"/>
            <ac:spMk id="10512" creationId="{F91445AA-EBB5-C6E6-3B15-208E4579F428}"/>
          </ac:spMkLst>
        </pc:spChg>
        <pc:spChg chg="mod">
          <ac:chgData name="One Skill" userId="8d49c830ac36a521" providerId="LiveId" clId="{EA354719-4A8A-47E8-A6A4-79A949610386}" dt="2024-04-18T13:40:59.976" v="3508" actId="27803"/>
          <ac:spMkLst>
            <pc:docMk/>
            <pc:sldMk cId="767519772" sldId="268"/>
            <ac:spMk id="10513" creationId="{698AE0A6-FBA1-F381-18C3-9B8E06108DDC}"/>
          </ac:spMkLst>
        </pc:spChg>
        <pc:spChg chg="mod">
          <ac:chgData name="One Skill" userId="8d49c830ac36a521" providerId="LiveId" clId="{EA354719-4A8A-47E8-A6A4-79A949610386}" dt="2024-04-18T13:40:59.976" v="3508" actId="27803"/>
          <ac:spMkLst>
            <pc:docMk/>
            <pc:sldMk cId="767519772" sldId="268"/>
            <ac:spMk id="10514" creationId="{9FAB65CA-A2E9-7ECE-2753-00E2BD8E9B69}"/>
          </ac:spMkLst>
        </pc:spChg>
        <pc:spChg chg="mod">
          <ac:chgData name="One Skill" userId="8d49c830ac36a521" providerId="LiveId" clId="{EA354719-4A8A-47E8-A6A4-79A949610386}" dt="2024-04-18T13:40:59.976" v="3508" actId="27803"/>
          <ac:spMkLst>
            <pc:docMk/>
            <pc:sldMk cId="767519772" sldId="268"/>
            <ac:spMk id="10515" creationId="{C99DC7D6-C5C5-138A-302E-16F3C52F5E16}"/>
          </ac:spMkLst>
        </pc:spChg>
        <pc:spChg chg="mod">
          <ac:chgData name="One Skill" userId="8d49c830ac36a521" providerId="LiveId" clId="{EA354719-4A8A-47E8-A6A4-79A949610386}" dt="2024-04-18T13:40:59.976" v="3508" actId="27803"/>
          <ac:spMkLst>
            <pc:docMk/>
            <pc:sldMk cId="767519772" sldId="268"/>
            <ac:spMk id="10516" creationId="{9166D4FD-13FC-82AE-856F-F7DC5A6E91B6}"/>
          </ac:spMkLst>
        </pc:spChg>
        <pc:spChg chg="mod">
          <ac:chgData name="One Skill" userId="8d49c830ac36a521" providerId="LiveId" clId="{EA354719-4A8A-47E8-A6A4-79A949610386}" dt="2024-04-18T13:40:59.976" v="3508" actId="27803"/>
          <ac:spMkLst>
            <pc:docMk/>
            <pc:sldMk cId="767519772" sldId="268"/>
            <ac:spMk id="10517" creationId="{58CC96C1-9B82-FC73-E5FE-0D8D0744EAD0}"/>
          </ac:spMkLst>
        </pc:spChg>
        <pc:spChg chg="mod">
          <ac:chgData name="One Skill" userId="8d49c830ac36a521" providerId="LiveId" clId="{EA354719-4A8A-47E8-A6A4-79A949610386}" dt="2024-04-18T13:40:59.976" v="3508" actId="27803"/>
          <ac:spMkLst>
            <pc:docMk/>
            <pc:sldMk cId="767519772" sldId="268"/>
            <ac:spMk id="10518" creationId="{1C3F8EAA-AA88-CB2E-1D8C-5FFC9205659F}"/>
          </ac:spMkLst>
        </pc:spChg>
        <pc:spChg chg="mod">
          <ac:chgData name="One Skill" userId="8d49c830ac36a521" providerId="LiveId" clId="{EA354719-4A8A-47E8-A6A4-79A949610386}" dt="2024-04-18T13:40:59.976" v="3508" actId="27803"/>
          <ac:spMkLst>
            <pc:docMk/>
            <pc:sldMk cId="767519772" sldId="268"/>
            <ac:spMk id="10519" creationId="{09DBFF7B-E344-B525-55BC-C38E9ECAF305}"/>
          </ac:spMkLst>
        </pc:spChg>
        <pc:spChg chg="mod">
          <ac:chgData name="One Skill" userId="8d49c830ac36a521" providerId="LiveId" clId="{EA354719-4A8A-47E8-A6A4-79A949610386}" dt="2024-04-18T13:40:59.976" v="3508" actId="27803"/>
          <ac:spMkLst>
            <pc:docMk/>
            <pc:sldMk cId="767519772" sldId="268"/>
            <ac:spMk id="10520" creationId="{C564573C-D351-B9D8-E056-DE7BB2EAE4E8}"/>
          </ac:spMkLst>
        </pc:spChg>
        <pc:spChg chg="mod">
          <ac:chgData name="One Skill" userId="8d49c830ac36a521" providerId="LiveId" clId="{EA354719-4A8A-47E8-A6A4-79A949610386}" dt="2024-04-18T13:40:59.976" v="3508" actId="27803"/>
          <ac:spMkLst>
            <pc:docMk/>
            <pc:sldMk cId="767519772" sldId="268"/>
            <ac:spMk id="10521" creationId="{9489853B-590C-3654-C7E5-033DD36FE006}"/>
          </ac:spMkLst>
        </pc:spChg>
        <pc:spChg chg="mod">
          <ac:chgData name="One Skill" userId="8d49c830ac36a521" providerId="LiveId" clId="{EA354719-4A8A-47E8-A6A4-79A949610386}" dt="2024-04-18T13:40:59.976" v="3508" actId="27803"/>
          <ac:spMkLst>
            <pc:docMk/>
            <pc:sldMk cId="767519772" sldId="268"/>
            <ac:spMk id="10522" creationId="{F0EC9E5D-C028-2358-4263-B82C0D9D3E20}"/>
          </ac:spMkLst>
        </pc:spChg>
        <pc:spChg chg="mod">
          <ac:chgData name="One Skill" userId="8d49c830ac36a521" providerId="LiveId" clId="{EA354719-4A8A-47E8-A6A4-79A949610386}" dt="2024-04-18T13:40:59.976" v="3508" actId="27803"/>
          <ac:spMkLst>
            <pc:docMk/>
            <pc:sldMk cId="767519772" sldId="268"/>
            <ac:spMk id="10523" creationId="{4C6AB949-C5E1-F21A-93DB-5FD66C4267EF}"/>
          </ac:spMkLst>
        </pc:spChg>
        <pc:spChg chg="mod">
          <ac:chgData name="One Skill" userId="8d49c830ac36a521" providerId="LiveId" clId="{EA354719-4A8A-47E8-A6A4-79A949610386}" dt="2024-04-18T13:40:59.976" v="3508" actId="27803"/>
          <ac:spMkLst>
            <pc:docMk/>
            <pc:sldMk cId="767519772" sldId="268"/>
            <ac:spMk id="10524" creationId="{FA22D0EC-6525-489F-1972-9AA8FF20A440}"/>
          </ac:spMkLst>
        </pc:spChg>
        <pc:spChg chg="mod">
          <ac:chgData name="One Skill" userId="8d49c830ac36a521" providerId="LiveId" clId="{EA354719-4A8A-47E8-A6A4-79A949610386}" dt="2024-04-18T13:40:59.976" v="3508" actId="27803"/>
          <ac:spMkLst>
            <pc:docMk/>
            <pc:sldMk cId="767519772" sldId="268"/>
            <ac:spMk id="10525" creationId="{44E37DF3-2B23-9351-C5F5-0394F81B5773}"/>
          </ac:spMkLst>
        </pc:spChg>
        <pc:spChg chg="mod">
          <ac:chgData name="One Skill" userId="8d49c830ac36a521" providerId="LiveId" clId="{EA354719-4A8A-47E8-A6A4-79A949610386}" dt="2024-04-18T13:40:59.976" v="3508" actId="27803"/>
          <ac:spMkLst>
            <pc:docMk/>
            <pc:sldMk cId="767519772" sldId="268"/>
            <ac:spMk id="10526" creationId="{F97BEF25-C6DA-3799-8A52-8E3B6992B7E0}"/>
          </ac:spMkLst>
        </pc:spChg>
        <pc:spChg chg="mod">
          <ac:chgData name="One Skill" userId="8d49c830ac36a521" providerId="LiveId" clId="{EA354719-4A8A-47E8-A6A4-79A949610386}" dt="2024-04-18T13:40:59.976" v="3508" actId="27803"/>
          <ac:spMkLst>
            <pc:docMk/>
            <pc:sldMk cId="767519772" sldId="268"/>
            <ac:spMk id="10527" creationId="{52B2D578-91D2-C80D-81F5-60200F15D313}"/>
          </ac:spMkLst>
        </pc:spChg>
        <pc:spChg chg="mod">
          <ac:chgData name="One Skill" userId="8d49c830ac36a521" providerId="LiveId" clId="{EA354719-4A8A-47E8-A6A4-79A949610386}" dt="2024-04-18T13:40:59.976" v="3508" actId="27803"/>
          <ac:spMkLst>
            <pc:docMk/>
            <pc:sldMk cId="767519772" sldId="268"/>
            <ac:spMk id="10528" creationId="{582B4CA4-B805-652F-BDCE-B5FA7428762C}"/>
          </ac:spMkLst>
        </pc:spChg>
        <pc:spChg chg="mod">
          <ac:chgData name="One Skill" userId="8d49c830ac36a521" providerId="LiveId" clId="{EA354719-4A8A-47E8-A6A4-79A949610386}" dt="2024-04-18T13:40:59.976" v="3508" actId="27803"/>
          <ac:spMkLst>
            <pc:docMk/>
            <pc:sldMk cId="767519772" sldId="268"/>
            <ac:spMk id="10529" creationId="{04C915EC-523D-EC23-37B9-1FE7C8B0D432}"/>
          </ac:spMkLst>
        </pc:spChg>
        <pc:spChg chg="mod">
          <ac:chgData name="One Skill" userId="8d49c830ac36a521" providerId="LiveId" clId="{EA354719-4A8A-47E8-A6A4-79A949610386}" dt="2024-04-18T13:40:59.976" v="3508" actId="27803"/>
          <ac:spMkLst>
            <pc:docMk/>
            <pc:sldMk cId="767519772" sldId="268"/>
            <ac:spMk id="10530" creationId="{1D220002-D02F-889E-3D4F-7BA8DA2E2CB1}"/>
          </ac:spMkLst>
        </pc:spChg>
        <pc:spChg chg="mod">
          <ac:chgData name="One Skill" userId="8d49c830ac36a521" providerId="LiveId" clId="{EA354719-4A8A-47E8-A6A4-79A949610386}" dt="2024-04-18T13:40:59.976" v="3508" actId="27803"/>
          <ac:spMkLst>
            <pc:docMk/>
            <pc:sldMk cId="767519772" sldId="268"/>
            <ac:spMk id="10531" creationId="{B8544548-74FE-4B46-4C19-A1C1597DCD1B}"/>
          </ac:spMkLst>
        </pc:spChg>
        <pc:spChg chg="mod">
          <ac:chgData name="One Skill" userId="8d49c830ac36a521" providerId="LiveId" clId="{EA354719-4A8A-47E8-A6A4-79A949610386}" dt="2024-04-18T13:40:59.976" v="3508" actId="27803"/>
          <ac:spMkLst>
            <pc:docMk/>
            <pc:sldMk cId="767519772" sldId="268"/>
            <ac:spMk id="10532" creationId="{5063C282-95A0-CD48-0C58-BD29C3B5DE04}"/>
          </ac:spMkLst>
        </pc:spChg>
        <pc:spChg chg="mod">
          <ac:chgData name="One Skill" userId="8d49c830ac36a521" providerId="LiveId" clId="{EA354719-4A8A-47E8-A6A4-79A949610386}" dt="2024-04-18T13:40:59.976" v="3508" actId="27803"/>
          <ac:spMkLst>
            <pc:docMk/>
            <pc:sldMk cId="767519772" sldId="268"/>
            <ac:spMk id="10533" creationId="{65695A86-EC78-1FC8-BBDD-05A7FA795ACC}"/>
          </ac:spMkLst>
        </pc:spChg>
        <pc:spChg chg="mod">
          <ac:chgData name="One Skill" userId="8d49c830ac36a521" providerId="LiveId" clId="{EA354719-4A8A-47E8-A6A4-79A949610386}" dt="2024-04-18T13:40:59.976" v="3508" actId="27803"/>
          <ac:spMkLst>
            <pc:docMk/>
            <pc:sldMk cId="767519772" sldId="268"/>
            <ac:spMk id="10534" creationId="{4D3CA482-32D5-2990-F01B-C91981200778}"/>
          </ac:spMkLst>
        </pc:spChg>
        <pc:spChg chg="mod">
          <ac:chgData name="One Skill" userId="8d49c830ac36a521" providerId="LiveId" clId="{EA354719-4A8A-47E8-A6A4-79A949610386}" dt="2024-04-18T13:40:59.976" v="3508" actId="27803"/>
          <ac:spMkLst>
            <pc:docMk/>
            <pc:sldMk cId="767519772" sldId="268"/>
            <ac:spMk id="10535" creationId="{625B992C-76D3-8964-0FE3-E552A8D2C0E5}"/>
          </ac:spMkLst>
        </pc:spChg>
        <pc:spChg chg="mod">
          <ac:chgData name="One Skill" userId="8d49c830ac36a521" providerId="LiveId" clId="{EA354719-4A8A-47E8-A6A4-79A949610386}" dt="2024-04-18T13:40:59.976" v="3508" actId="27803"/>
          <ac:spMkLst>
            <pc:docMk/>
            <pc:sldMk cId="767519772" sldId="268"/>
            <ac:spMk id="10536" creationId="{43FB8D75-5D1D-D990-B557-56B9A21EBC1E}"/>
          </ac:spMkLst>
        </pc:spChg>
        <pc:spChg chg="mod">
          <ac:chgData name="One Skill" userId="8d49c830ac36a521" providerId="LiveId" clId="{EA354719-4A8A-47E8-A6A4-79A949610386}" dt="2024-04-18T13:40:59.976" v="3508" actId="27803"/>
          <ac:spMkLst>
            <pc:docMk/>
            <pc:sldMk cId="767519772" sldId="268"/>
            <ac:spMk id="10537" creationId="{18593B96-DAFA-B362-35B1-539E9ABE6ED7}"/>
          </ac:spMkLst>
        </pc:spChg>
        <pc:spChg chg="mod">
          <ac:chgData name="One Skill" userId="8d49c830ac36a521" providerId="LiveId" clId="{EA354719-4A8A-47E8-A6A4-79A949610386}" dt="2024-04-18T13:40:59.976" v="3508" actId="27803"/>
          <ac:spMkLst>
            <pc:docMk/>
            <pc:sldMk cId="767519772" sldId="268"/>
            <ac:spMk id="10538" creationId="{82FF1C06-B941-B7F8-16C0-7C12EB3FD8B0}"/>
          </ac:spMkLst>
        </pc:spChg>
        <pc:spChg chg="mod">
          <ac:chgData name="One Skill" userId="8d49c830ac36a521" providerId="LiveId" clId="{EA354719-4A8A-47E8-A6A4-79A949610386}" dt="2024-04-18T13:40:59.976" v="3508" actId="27803"/>
          <ac:spMkLst>
            <pc:docMk/>
            <pc:sldMk cId="767519772" sldId="268"/>
            <ac:spMk id="10539" creationId="{4F89DE10-6188-2297-5F75-8DD0AD3AAE70}"/>
          </ac:spMkLst>
        </pc:spChg>
        <pc:spChg chg="mod">
          <ac:chgData name="One Skill" userId="8d49c830ac36a521" providerId="LiveId" clId="{EA354719-4A8A-47E8-A6A4-79A949610386}" dt="2024-04-18T13:40:59.976" v="3508" actId="27803"/>
          <ac:spMkLst>
            <pc:docMk/>
            <pc:sldMk cId="767519772" sldId="268"/>
            <ac:spMk id="10540" creationId="{7890B1F9-8E65-5D04-CD06-8D69C4FDF23E}"/>
          </ac:spMkLst>
        </pc:spChg>
        <pc:spChg chg="mod">
          <ac:chgData name="One Skill" userId="8d49c830ac36a521" providerId="LiveId" clId="{EA354719-4A8A-47E8-A6A4-79A949610386}" dt="2024-04-18T13:40:59.976" v="3508" actId="27803"/>
          <ac:spMkLst>
            <pc:docMk/>
            <pc:sldMk cId="767519772" sldId="268"/>
            <ac:spMk id="10541" creationId="{34675673-0EB3-3589-FCDE-1D8A5A7A6426}"/>
          </ac:spMkLst>
        </pc:spChg>
        <pc:spChg chg="mod">
          <ac:chgData name="One Skill" userId="8d49c830ac36a521" providerId="LiveId" clId="{EA354719-4A8A-47E8-A6A4-79A949610386}" dt="2024-04-18T13:40:59.976" v="3508" actId="27803"/>
          <ac:spMkLst>
            <pc:docMk/>
            <pc:sldMk cId="767519772" sldId="268"/>
            <ac:spMk id="10542" creationId="{6AA74AB4-5B74-0FD9-FB6B-96D6907D84C9}"/>
          </ac:spMkLst>
        </pc:spChg>
        <pc:spChg chg="mod">
          <ac:chgData name="One Skill" userId="8d49c830ac36a521" providerId="LiveId" clId="{EA354719-4A8A-47E8-A6A4-79A949610386}" dt="2024-04-18T13:40:59.976" v="3508" actId="27803"/>
          <ac:spMkLst>
            <pc:docMk/>
            <pc:sldMk cId="767519772" sldId="268"/>
            <ac:spMk id="10543" creationId="{724859DE-CFB4-81C5-F050-924E5DC572DA}"/>
          </ac:spMkLst>
        </pc:spChg>
        <pc:spChg chg="mod">
          <ac:chgData name="One Skill" userId="8d49c830ac36a521" providerId="LiveId" clId="{EA354719-4A8A-47E8-A6A4-79A949610386}" dt="2024-04-18T13:40:59.976" v="3508" actId="27803"/>
          <ac:spMkLst>
            <pc:docMk/>
            <pc:sldMk cId="767519772" sldId="268"/>
            <ac:spMk id="10544" creationId="{9548ECB2-04FC-A494-B655-7BDF9F9AECBF}"/>
          </ac:spMkLst>
        </pc:spChg>
        <pc:spChg chg="mod">
          <ac:chgData name="One Skill" userId="8d49c830ac36a521" providerId="LiveId" clId="{EA354719-4A8A-47E8-A6A4-79A949610386}" dt="2024-04-18T13:40:59.976" v="3508" actId="27803"/>
          <ac:spMkLst>
            <pc:docMk/>
            <pc:sldMk cId="767519772" sldId="268"/>
            <ac:spMk id="10545" creationId="{4A549919-A69C-F2B1-F64D-940DFFF53800}"/>
          </ac:spMkLst>
        </pc:spChg>
        <pc:spChg chg="mod">
          <ac:chgData name="One Skill" userId="8d49c830ac36a521" providerId="LiveId" clId="{EA354719-4A8A-47E8-A6A4-79A949610386}" dt="2024-04-18T13:40:59.976" v="3508" actId="27803"/>
          <ac:spMkLst>
            <pc:docMk/>
            <pc:sldMk cId="767519772" sldId="268"/>
            <ac:spMk id="10546" creationId="{C34C764C-C587-0510-EC50-0B15A4A3E7B0}"/>
          </ac:spMkLst>
        </pc:spChg>
        <pc:spChg chg="mod">
          <ac:chgData name="One Skill" userId="8d49c830ac36a521" providerId="LiveId" clId="{EA354719-4A8A-47E8-A6A4-79A949610386}" dt="2024-04-18T13:40:59.976" v="3508" actId="27803"/>
          <ac:spMkLst>
            <pc:docMk/>
            <pc:sldMk cId="767519772" sldId="268"/>
            <ac:spMk id="10547" creationId="{AAA5FC95-0F02-0B64-47AB-9CDA22D205A8}"/>
          </ac:spMkLst>
        </pc:spChg>
        <pc:spChg chg="mod">
          <ac:chgData name="One Skill" userId="8d49c830ac36a521" providerId="LiveId" clId="{EA354719-4A8A-47E8-A6A4-79A949610386}" dt="2024-04-18T13:40:59.976" v="3508" actId="27803"/>
          <ac:spMkLst>
            <pc:docMk/>
            <pc:sldMk cId="767519772" sldId="268"/>
            <ac:spMk id="10548" creationId="{D408027A-FD50-E206-23BB-BCAC3448E8C2}"/>
          </ac:spMkLst>
        </pc:spChg>
        <pc:spChg chg="mod">
          <ac:chgData name="One Skill" userId="8d49c830ac36a521" providerId="LiveId" clId="{EA354719-4A8A-47E8-A6A4-79A949610386}" dt="2024-04-18T13:40:59.976" v="3508" actId="27803"/>
          <ac:spMkLst>
            <pc:docMk/>
            <pc:sldMk cId="767519772" sldId="268"/>
            <ac:spMk id="10549" creationId="{4DCC753F-6BFD-A7AC-C89A-DFE7A6A39158}"/>
          </ac:spMkLst>
        </pc:spChg>
        <pc:spChg chg="mod">
          <ac:chgData name="One Skill" userId="8d49c830ac36a521" providerId="LiveId" clId="{EA354719-4A8A-47E8-A6A4-79A949610386}" dt="2024-04-18T13:40:59.976" v="3508" actId="27803"/>
          <ac:spMkLst>
            <pc:docMk/>
            <pc:sldMk cId="767519772" sldId="268"/>
            <ac:spMk id="10550" creationId="{C0A54983-615F-73F4-9E14-3FA116B52072}"/>
          </ac:spMkLst>
        </pc:spChg>
        <pc:spChg chg="mod">
          <ac:chgData name="One Skill" userId="8d49c830ac36a521" providerId="LiveId" clId="{EA354719-4A8A-47E8-A6A4-79A949610386}" dt="2024-04-18T13:40:59.976" v="3508" actId="27803"/>
          <ac:spMkLst>
            <pc:docMk/>
            <pc:sldMk cId="767519772" sldId="268"/>
            <ac:spMk id="10551" creationId="{1727AB19-816A-7634-E12A-CF68E0EE5C9A}"/>
          </ac:spMkLst>
        </pc:spChg>
        <pc:spChg chg="mod">
          <ac:chgData name="One Skill" userId="8d49c830ac36a521" providerId="LiveId" clId="{EA354719-4A8A-47E8-A6A4-79A949610386}" dt="2024-04-18T13:40:59.976" v="3508" actId="27803"/>
          <ac:spMkLst>
            <pc:docMk/>
            <pc:sldMk cId="767519772" sldId="268"/>
            <ac:spMk id="10552" creationId="{8FE81D08-18BF-8149-D2B7-4F6786C335AD}"/>
          </ac:spMkLst>
        </pc:spChg>
        <pc:spChg chg="mod">
          <ac:chgData name="One Skill" userId="8d49c830ac36a521" providerId="LiveId" clId="{EA354719-4A8A-47E8-A6A4-79A949610386}" dt="2024-04-18T13:40:59.976" v="3508" actId="27803"/>
          <ac:spMkLst>
            <pc:docMk/>
            <pc:sldMk cId="767519772" sldId="268"/>
            <ac:spMk id="10553" creationId="{A97F723C-8CD4-3E78-6258-8A9493C4820B}"/>
          </ac:spMkLst>
        </pc:spChg>
        <pc:spChg chg="mod">
          <ac:chgData name="One Skill" userId="8d49c830ac36a521" providerId="LiveId" clId="{EA354719-4A8A-47E8-A6A4-79A949610386}" dt="2024-04-18T13:40:59.976" v="3508" actId="27803"/>
          <ac:spMkLst>
            <pc:docMk/>
            <pc:sldMk cId="767519772" sldId="268"/>
            <ac:spMk id="10554" creationId="{48407E5A-6271-9E7E-EADC-BD8740B400D3}"/>
          </ac:spMkLst>
        </pc:spChg>
        <pc:spChg chg="mod">
          <ac:chgData name="One Skill" userId="8d49c830ac36a521" providerId="LiveId" clId="{EA354719-4A8A-47E8-A6A4-79A949610386}" dt="2024-04-18T13:40:59.976" v="3508" actId="27803"/>
          <ac:spMkLst>
            <pc:docMk/>
            <pc:sldMk cId="767519772" sldId="268"/>
            <ac:spMk id="10555" creationId="{AA9FB46C-9C10-966A-3622-ED2A08B3FA5C}"/>
          </ac:spMkLst>
        </pc:spChg>
        <pc:spChg chg="mod">
          <ac:chgData name="One Skill" userId="8d49c830ac36a521" providerId="LiveId" clId="{EA354719-4A8A-47E8-A6A4-79A949610386}" dt="2024-04-18T13:40:59.976" v="3508" actId="27803"/>
          <ac:spMkLst>
            <pc:docMk/>
            <pc:sldMk cId="767519772" sldId="268"/>
            <ac:spMk id="10556" creationId="{716EEC65-D237-C663-CA06-70D98B1B15C8}"/>
          </ac:spMkLst>
        </pc:spChg>
        <pc:spChg chg="mod">
          <ac:chgData name="One Skill" userId="8d49c830ac36a521" providerId="LiveId" clId="{EA354719-4A8A-47E8-A6A4-79A949610386}" dt="2024-04-18T13:40:59.976" v="3508" actId="27803"/>
          <ac:spMkLst>
            <pc:docMk/>
            <pc:sldMk cId="767519772" sldId="268"/>
            <ac:spMk id="10557" creationId="{A2C4A263-CEA2-5E19-3840-F4EE8EAADAAD}"/>
          </ac:spMkLst>
        </pc:spChg>
        <pc:spChg chg="mod">
          <ac:chgData name="One Skill" userId="8d49c830ac36a521" providerId="LiveId" clId="{EA354719-4A8A-47E8-A6A4-79A949610386}" dt="2024-04-18T13:40:59.976" v="3508" actId="27803"/>
          <ac:spMkLst>
            <pc:docMk/>
            <pc:sldMk cId="767519772" sldId="268"/>
            <ac:spMk id="10558" creationId="{2BA41BFA-4473-5DC3-4880-62C1F908991F}"/>
          </ac:spMkLst>
        </pc:spChg>
        <pc:spChg chg="mod">
          <ac:chgData name="One Skill" userId="8d49c830ac36a521" providerId="LiveId" clId="{EA354719-4A8A-47E8-A6A4-79A949610386}" dt="2024-04-18T13:40:59.976" v="3508" actId="27803"/>
          <ac:spMkLst>
            <pc:docMk/>
            <pc:sldMk cId="767519772" sldId="268"/>
            <ac:spMk id="10559" creationId="{70199CB4-F1C9-AF6D-FF4D-0B0CD43AA603}"/>
          </ac:spMkLst>
        </pc:spChg>
        <pc:spChg chg="mod">
          <ac:chgData name="One Skill" userId="8d49c830ac36a521" providerId="LiveId" clId="{EA354719-4A8A-47E8-A6A4-79A949610386}" dt="2024-04-18T13:40:59.976" v="3508" actId="27803"/>
          <ac:spMkLst>
            <pc:docMk/>
            <pc:sldMk cId="767519772" sldId="268"/>
            <ac:spMk id="10560" creationId="{A86DE0A0-CCCF-DD2A-D871-820E0BFD67F2}"/>
          </ac:spMkLst>
        </pc:spChg>
        <pc:spChg chg="mod">
          <ac:chgData name="One Skill" userId="8d49c830ac36a521" providerId="LiveId" clId="{EA354719-4A8A-47E8-A6A4-79A949610386}" dt="2024-04-18T13:40:59.976" v="3508" actId="27803"/>
          <ac:spMkLst>
            <pc:docMk/>
            <pc:sldMk cId="767519772" sldId="268"/>
            <ac:spMk id="10561" creationId="{81563FC6-AFE0-C7A9-AEC9-F3B296FC0A40}"/>
          </ac:spMkLst>
        </pc:spChg>
        <pc:spChg chg="mod">
          <ac:chgData name="One Skill" userId="8d49c830ac36a521" providerId="LiveId" clId="{EA354719-4A8A-47E8-A6A4-79A949610386}" dt="2024-04-18T13:40:59.976" v="3508" actId="27803"/>
          <ac:spMkLst>
            <pc:docMk/>
            <pc:sldMk cId="767519772" sldId="268"/>
            <ac:spMk id="10562" creationId="{30DEF6F1-CFD8-9483-B767-E52737E23396}"/>
          </ac:spMkLst>
        </pc:spChg>
        <pc:spChg chg="mod">
          <ac:chgData name="One Skill" userId="8d49c830ac36a521" providerId="LiveId" clId="{EA354719-4A8A-47E8-A6A4-79A949610386}" dt="2024-04-18T13:40:59.976" v="3508" actId="27803"/>
          <ac:spMkLst>
            <pc:docMk/>
            <pc:sldMk cId="767519772" sldId="268"/>
            <ac:spMk id="10563" creationId="{777536BD-F2B8-03F5-2399-7F561884E1F1}"/>
          </ac:spMkLst>
        </pc:spChg>
        <pc:spChg chg="mod">
          <ac:chgData name="One Skill" userId="8d49c830ac36a521" providerId="LiveId" clId="{EA354719-4A8A-47E8-A6A4-79A949610386}" dt="2024-04-18T13:40:59.976" v="3508" actId="27803"/>
          <ac:spMkLst>
            <pc:docMk/>
            <pc:sldMk cId="767519772" sldId="268"/>
            <ac:spMk id="10564" creationId="{517A5AC2-0346-CF50-3F5F-E059880961FA}"/>
          </ac:spMkLst>
        </pc:spChg>
        <pc:spChg chg="mod">
          <ac:chgData name="One Skill" userId="8d49c830ac36a521" providerId="LiveId" clId="{EA354719-4A8A-47E8-A6A4-79A949610386}" dt="2024-04-18T13:40:59.976" v="3508" actId="27803"/>
          <ac:spMkLst>
            <pc:docMk/>
            <pc:sldMk cId="767519772" sldId="268"/>
            <ac:spMk id="10565" creationId="{0B10C5F9-4A34-A573-0ED9-8ACA1353C7B0}"/>
          </ac:spMkLst>
        </pc:spChg>
        <pc:spChg chg="mod">
          <ac:chgData name="One Skill" userId="8d49c830ac36a521" providerId="LiveId" clId="{EA354719-4A8A-47E8-A6A4-79A949610386}" dt="2024-04-18T13:40:59.976" v="3508" actId="27803"/>
          <ac:spMkLst>
            <pc:docMk/>
            <pc:sldMk cId="767519772" sldId="268"/>
            <ac:spMk id="10566" creationId="{37B78BD6-1D3B-F791-2962-99320399D184}"/>
          </ac:spMkLst>
        </pc:spChg>
        <pc:spChg chg="mod">
          <ac:chgData name="One Skill" userId="8d49c830ac36a521" providerId="LiveId" clId="{EA354719-4A8A-47E8-A6A4-79A949610386}" dt="2024-04-18T13:40:59.976" v="3508" actId="27803"/>
          <ac:spMkLst>
            <pc:docMk/>
            <pc:sldMk cId="767519772" sldId="268"/>
            <ac:spMk id="10567" creationId="{C6A82B62-D316-56A7-EB29-B04EB46F39A0}"/>
          </ac:spMkLst>
        </pc:spChg>
        <pc:spChg chg="mod">
          <ac:chgData name="One Skill" userId="8d49c830ac36a521" providerId="LiveId" clId="{EA354719-4A8A-47E8-A6A4-79A949610386}" dt="2024-04-18T13:40:59.976" v="3508" actId="27803"/>
          <ac:spMkLst>
            <pc:docMk/>
            <pc:sldMk cId="767519772" sldId="268"/>
            <ac:spMk id="10568" creationId="{7F541A2B-1F18-7562-02FC-6580D6938AFC}"/>
          </ac:spMkLst>
        </pc:spChg>
        <pc:spChg chg="mod">
          <ac:chgData name="One Skill" userId="8d49c830ac36a521" providerId="LiveId" clId="{EA354719-4A8A-47E8-A6A4-79A949610386}" dt="2024-04-18T13:40:59.976" v="3508" actId="27803"/>
          <ac:spMkLst>
            <pc:docMk/>
            <pc:sldMk cId="767519772" sldId="268"/>
            <ac:spMk id="10569" creationId="{DB11C06C-CB16-02AE-4CCD-EAAEB96B34ED}"/>
          </ac:spMkLst>
        </pc:spChg>
        <pc:spChg chg="mod">
          <ac:chgData name="One Skill" userId="8d49c830ac36a521" providerId="LiveId" clId="{EA354719-4A8A-47E8-A6A4-79A949610386}" dt="2024-04-18T13:40:59.976" v="3508" actId="27803"/>
          <ac:spMkLst>
            <pc:docMk/>
            <pc:sldMk cId="767519772" sldId="268"/>
            <ac:spMk id="10570" creationId="{E7051841-7044-7ACF-0432-E9085A6A1FE2}"/>
          </ac:spMkLst>
        </pc:spChg>
        <pc:spChg chg="mod">
          <ac:chgData name="One Skill" userId="8d49c830ac36a521" providerId="LiveId" clId="{EA354719-4A8A-47E8-A6A4-79A949610386}" dt="2024-04-18T13:40:59.976" v="3508" actId="27803"/>
          <ac:spMkLst>
            <pc:docMk/>
            <pc:sldMk cId="767519772" sldId="268"/>
            <ac:spMk id="10571" creationId="{AA84685D-5C5F-1360-94A2-1496E471F9DA}"/>
          </ac:spMkLst>
        </pc:spChg>
        <pc:spChg chg="mod">
          <ac:chgData name="One Skill" userId="8d49c830ac36a521" providerId="LiveId" clId="{EA354719-4A8A-47E8-A6A4-79A949610386}" dt="2024-04-18T13:40:59.976" v="3508" actId="27803"/>
          <ac:spMkLst>
            <pc:docMk/>
            <pc:sldMk cId="767519772" sldId="268"/>
            <ac:spMk id="10572" creationId="{7FA5BFC1-AAB7-2BB5-DCB5-68FC3361F1B1}"/>
          </ac:spMkLst>
        </pc:spChg>
        <pc:spChg chg="mod">
          <ac:chgData name="One Skill" userId="8d49c830ac36a521" providerId="LiveId" clId="{EA354719-4A8A-47E8-A6A4-79A949610386}" dt="2024-04-18T13:40:59.976" v="3508" actId="27803"/>
          <ac:spMkLst>
            <pc:docMk/>
            <pc:sldMk cId="767519772" sldId="268"/>
            <ac:spMk id="10573" creationId="{18038331-265A-DC60-78BC-C6458ED618F0}"/>
          </ac:spMkLst>
        </pc:spChg>
        <pc:spChg chg="mod">
          <ac:chgData name="One Skill" userId="8d49c830ac36a521" providerId="LiveId" clId="{EA354719-4A8A-47E8-A6A4-79A949610386}" dt="2024-04-18T13:40:59.976" v="3508" actId="27803"/>
          <ac:spMkLst>
            <pc:docMk/>
            <pc:sldMk cId="767519772" sldId="268"/>
            <ac:spMk id="10574" creationId="{C1B5E93F-959B-2A47-09B7-5C5DDB599299}"/>
          </ac:spMkLst>
        </pc:spChg>
        <pc:spChg chg="mod">
          <ac:chgData name="One Skill" userId="8d49c830ac36a521" providerId="LiveId" clId="{EA354719-4A8A-47E8-A6A4-79A949610386}" dt="2024-04-18T13:40:59.976" v="3508" actId="27803"/>
          <ac:spMkLst>
            <pc:docMk/>
            <pc:sldMk cId="767519772" sldId="268"/>
            <ac:spMk id="10575" creationId="{E2384043-1F34-6FBA-9D1D-D63D879385D7}"/>
          </ac:spMkLst>
        </pc:spChg>
        <pc:spChg chg="mod">
          <ac:chgData name="One Skill" userId="8d49c830ac36a521" providerId="LiveId" clId="{EA354719-4A8A-47E8-A6A4-79A949610386}" dt="2024-04-18T13:40:59.976" v="3508" actId="27803"/>
          <ac:spMkLst>
            <pc:docMk/>
            <pc:sldMk cId="767519772" sldId="268"/>
            <ac:spMk id="10576" creationId="{5DA43AA1-C6C9-0379-B73A-448E72FE0407}"/>
          </ac:spMkLst>
        </pc:spChg>
        <pc:spChg chg="mod">
          <ac:chgData name="One Skill" userId="8d49c830ac36a521" providerId="LiveId" clId="{EA354719-4A8A-47E8-A6A4-79A949610386}" dt="2024-04-18T13:40:59.976" v="3508" actId="27803"/>
          <ac:spMkLst>
            <pc:docMk/>
            <pc:sldMk cId="767519772" sldId="268"/>
            <ac:spMk id="10577" creationId="{253D3756-63B8-E188-8362-CAD15ECC5DE1}"/>
          </ac:spMkLst>
        </pc:spChg>
        <pc:spChg chg="mod">
          <ac:chgData name="One Skill" userId="8d49c830ac36a521" providerId="LiveId" clId="{EA354719-4A8A-47E8-A6A4-79A949610386}" dt="2024-04-18T13:40:59.976" v="3508" actId="27803"/>
          <ac:spMkLst>
            <pc:docMk/>
            <pc:sldMk cId="767519772" sldId="268"/>
            <ac:spMk id="10578" creationId="{315C077F-4EB2-9999-7D00-2F8681658AAE}"/>
          </ac:spMkLst>
        </pc:spChg>
        <pc:spChg chg="mod">
          <ac:chgData name="One Skill" userId="8d49c830ac36a521" providerId="LiveId" clId="{EA354719-4A8A-47E8-A6A4-79A949610386}" dt="2024-04-18T13:40:59.976" v="3508" actId="27803"/>
          <ac:spMkLst>
            <pc:docMk/>
            <pc:sldMk cId="767519772" sldId="268"/>
            <ac:spMk id="10579" creationId="{E56A9ADD-F0B9-F582-7E6D-5FBBBFEF1E1E}"/>
          </ac:spMkLst>
        </pc:spChg>
        <pc:spChg chg="mod">
          <ac:chgData name="One Skill" userId="8d49c830ac36a521" providerId="LiveId" clId="{EA354719-4A8A-47E8-A6A4-79A949610386}" dt="2024-04-18T13:40:59.976" v="3508" actId="27803"/>
          <ac:spMkLst>
            <pc:docMk/>
            <pc:sldMk cId="767519772" sldId="268"/>
            <ac:spMk id="10580" creationId="{CFA097AD-399B-2746-EFB2-34911F828E9B}"/>
          </ac:spMkLst>
        </pc:spChg>
        <pc:spChg chg="mod">
          <ac:chgData name="One Skill" userId="8d49c830ac36a521" providerId="LiveId" clId="{EA354719-4A8A-47E8-A6A4-79A949610386}" dt="2024-04-18T13:40:59.976" v="3508" actId="27803"/>
          <ac:spMkLst>
            <pc:docMk/>
            <pc:sldMk cId="767519772" sldId="268"/>
            <ac:spMk id="10581" creationId="{FB501972-C1AC-C606-C864-394C0393A08B}"/>
          </ac:spMkLst>
        </pc:spChg>
        <pc:spChg chg="mod">
          <ac:chgData name="One Skill" userId="8d49c830ac36a521" providerId="LiveId" clId="{EA354719-4A8A-47E8-A6A4-79A949610386}" dt="2024-04-18T13:40:59.976" v="3508" actId="27803"/>
          <ac:spMkLst>
            <pc:docMk/>
            <pc:sldMk cId="767519772" sldId="268"/>
            <ac:spMk id="10582" creationId="{FDDA2F9D-1A17-B8D4-CA0B-191F08EDC4B1}"/>
          </ac:spMkLst>
        </pc:spChg>
        <pc:spChg chg="mod">
          <ac:chgData name="One Skill" userId="8d49c830ac36a521" providerId="LiveId" clId="{EA354719-4A8A-47E8-A6A4-79A949610386}" dt="2024-04-18T13:40:59.976" v="3508" actId="27803"/>
          <ac:spMkLst>
            <pc:docMk/>
            <pc:sldMk cId="767519772" sldId="268"/>
            <ac:spMk id="10583" creationId="{9B5C57A1-1591-1C74-CCE0-2E6149C8596D}"/>
          </ac:spMkLst>
        </pc:spChg>
        <pc:spChg chg="mod">
          <ac:chgData name="One Skill" userId="8d49c830ac36a521" providerId="LiveId" clId="{EA354719-4A8A-47E8-A6A4-79A949610386}" dt="2024-04-18T13:40:59.976" v="3508" actId="27803"/>
          <ac:spMkLst>
            <pc:docMk/>
            <pc:sldMk cId="767519772" sldId="268"/>
            <ac:spMk id="10584" creationId="{C42E3971-94D4-26EC-3E35-EFDD4CE28DEB}"/>
          </ac:spMkLst>
        </pc:spChg>
        <pc:spChg chg="mod">
          <ac:chgData name="One Skill" userId="8d49c830ac36a521" providerId="LiveId" clId="{EA354719-4A8A-47E8-A6A4-79A949610386}" dt="2024-04-18T13:40:59.976" v="3508" actId="27803"/>
          <ac:spMkLst>
            <pc:docMk/>
            <pc:sldMk cId="767519772" sldId="268"/>
            <ac:spMk id="10585" creationId="{AC6F38CA-D1D1-359E-0F05-690BEFB5DF75}"/>
          </ac:spMkLst>
        </pc:spChg>
        <pc:spChg chg="mod">
          <ac:chgData name="One Skill" userId="8d49c830ac36a521" providerId="LiveId" clId="{EA354719-4A8A-47E8-A6A4-79A949610386}" dt="2024-04-18T13:40:59.976" v="3508" actId="27803"/>
          <ac:spMkLst>
            <pc:docMk/>
            <pc:sldMk cId="767519772" sldId="268"/>
            <ac:spMk id="10586" creationId="{3A48B98E-96F0-F287-6D6F-D88BB038111A}"/>
          </ac:spMkLst>
        </pc:spChg>
        <pc:spChg chg="mod">
          <ac:chgData name="One Skill" userId="8d49c830ac36a521" providerId="LiveId" clId="{EA354719-4A8A-47E8-A6A4-79A949610386}" dt="2024-04-18T13:40:59.976" v="3508" actId="27803"/>
          <ac:spMkLst>
            <pc:docMk/>
            <pc:sldMk cId="767519772" sldId="268"/>
            <ac:spMk id="10587" creationId="{862DA592-7C2E-CE34-FA3C-0575A869A1C5}"/>
          </ac:spMkLst>
        </pc:spChg>
        <pc:spChg chg="mod">
          <ac:chgData name="One Skill" userId="8d49c830ac36a521" providerId="LiveId" clId="{EA354719-4A8A-47E8-A6A4-79A949610386}" dt="2024-04-18T13:40:59.976" v="3508" actId="27803"/>
          <ac:spMkLst>
            <pc:docMk/>
            <pc:sldMk cId="767519772" sldId="268"/>
            <ac:spMk id="10588" creationId="{9807ADAF-8B50-221C-FC73-F1F5E54796F9}"/>
          </ac:spMkLst>
        </pc:spChg>
        <pc:spChg chg="mod">
          <ac:chgData name="One Skill" userId="8d49c830ac36a521" providerId="LiveId" clId="{EA354719-4A8A-47E8-A6A4-79A949610386}" dt="2024-04-18T13:40:59.976" v="3508" actId="27803"/>
          <ac:spMkLst>
            <pc:docMk/>
            <pc:sldMk cId="767519772" sldId="268"/>
            <ac:spMk id="10589" creationId="{E36E73A6-0224-F6DA-E238-5AAC68750715}"/>
          </ac:spMkLst>
        </pc:spChg>
        <pc:spChg chg="mod">
          <ac:chgData name="One Skill" userId="8d49c830ac36a521" providerId="LiveId" clId="{EA354719-4A8A-47E8-A6A4-79A949610386}" dt="2024-04-18T13:40:59.976" v="3508" actId="27803"/>
          <ac:spMkLst>
            <pc:docMk/>
            <pc:sldMk cId="767519772" sldId="268"/>
            <ac:spMk id="10590" creationId="{58618115-E04E-ED62-2231-5913F9AC22D7}"/>
          </ac:spMkLst>
        </pc:spChg>
        <pc:spChg chg="mod">
          <ac:chgData name="One Skill" userId="8d49c830ac36a521" providerId="LiveId" clId="{EA354719-4A8A-47E8-A6A4-79A949610386}" dt="2024-04-18T13:40:59.976" v="3508" actId="27803"/>
          <ac:spMkLst>
            <pc:docMk/>
            <pc:sldMk cId="767519772" sldId="268"/>
            <ac:spMk id="10591" creationId="{898CA44C-6167-EE8E-60A6-D0BC9F038440}"/>
          </ac:spMkLst>
        </pc:spChg>
        <pc:spChg chg="mod">
          <ac:chgData name="One Skill" userId="8d49c830ac36a521" providerId="LiveId" clId="{EA354719-4A8A-47E8-A6A4-79A949610386}" dt="2024-04-18T13:40:59.976" v="3508" actId="27803"/>
          <ac:spMkLst>
            <pc:docMk/>
            <pc:sldMk cId="767519772" sldId="268"/>
            <ac:spMk id="10592" creationId="{017A8AE3-D2D2-E3D1-A20F-2071A5D3FF29}"/>
          </ac:spMkLst>
        </pc:spChg>
        <pc:spChg chg="mod">
          <ac:chgData name="One Skill" userId="8d49c830ac36a521" providerId="LiveId" clId="{EA354719-4A8A-47E8-A6A4-79A949610386}" dt="2024-04-18T13:40:59.976" v="3508" actId="27803"/>
          <ac:spMkLst>
            <pc:docMk/>
            <pc:sldMk cId="767519772" sldId="268"/>
            <ac:spMk id="10593" creationId="{56ACCE33-6F37-5077-B7A5-ACAA1B1EEB21}"/>
          </ac:spMkLst>
        </pc:spChg>
        <pc:spChg chg="mod">
          <ac:chgData name="One Skill" userId="8d49c830ac36a521" providerId="LiveId" clId="{EA354719-4A8A-47E8-A6A4-79A949610386}" dt="2024-04-18T13:40:59.976" v="3508" actId="27803"/>
          <ac:spMkLst>
            <pc:docMk/>
            <pc:sldMk cId="767519772" sldId="268"/>
            <ac:spMk id="10594" creationId="{9721DBE1-3FBC-678F-5175-F32B7DB4FD51}"/>
          </ac:spMkLst>
        </pc:spChg>
        <pc:spChg chg="mod">
          <ac:chgData name="One Skill" userId="8d49c830ac36a521" providerId="LiveId" clId="{EA354719-4A8A-47E8-A6A4-79A949610386}" dt="2024-04-18T13:40:59.976" v="3508" actId="27803"/>
          <ac:spMkLst>
            <pc:docMk/>
            <pc:sldMk cId="767519772" sldId="268"/>
            <ac:spMk id="10595" creationId="{6E66A686-DCF8-000C-261A-8E0D87CAB8A3}"/>
          </ac:spMkLst>
        </pc:spChg>
        <pc:spChg chg="mod">
          <ac:chgData name="One Skill" userId="8d49c830ac36a521" providerId="LiveId" clId="{EA354719-4A8A-47E8-A6A4-79A949610386}" dt="2024-04-18T13:40:59.976" v="3508" actId="27803"/>
          <ac:spMkLst>
            <pc:docMk/>
            <pc:sldMk cId="767519772" sldId="268"/>
            <ac:spMk id="10596" creationId="{60E82AC6-77A5-DA88-808B-84BE969A0266}"/>
          </ac:spMkLst>
        </pc:spChg>
        <pc:spChg chg="mod">
          <ac:chgData name="One Skill" userId="8d49c830ac36a521" providerId="LiveId" clId="{EA354719-4A8A-47E8-A6A4-79A949610386}" dt="2024-04-18T13:40:59.976" v="3508" actId="27803"/>
          <ac:spMkLst>
            <pc:docMk/>
            <pc:sldMk cId="767519772" sldId="268"/>
            <ac:spMk id="10597" creationId="{0FF822CA-4F98-A98E-B6CF-C78565A62B87}"/>
          </ac:spMkLst>
        </pc:spChg>
        <pc:spChg chg="mod">
          <ac:chgData name="One Skill" userId="8d49c830ac36a521" providerId="LiveId" clId="{EA354719-4A8A-47E8-A6A4-79A949610386}" dt="2024-04-18T13:40:59.976" v="3508" actId="27803"/>
          <ac:spMkLst>
            <pc:docMk/>
            <pc:sldMk cId="767519772" sldId="268"/>
            <ac:spMk id="10598" creationId="{4CC239B5-1D10-F887-A683-A755413CEEDC}"/>
          </ac:spMkLst>
        </pc:spChg>
        <pc:spChg chg="mod">
          <ac:chgData name="One Skill" userId="8d49c830ac36a521" providerId="LiveId" clId="{EA354719-4A8A-47E8-A6A4-79A949610386}" dt="2024-04-18T13:40:59.976" v="3508" actId="27803"/>
          <ac:spMkLst>
            <pc:docMk/>
            <pc:sldMk cId="767519772" sldId="268"/>
            <ac:spMk id="10599" creationId="{7399E86D-5759-845E-F9E1-9043696E0871}"/>
          </ac:spMkLst>
        </pc:spChg>
        <pc:spChg chg="mod">
          <ac:chgData name="One Skill" userId="8d49c830ac36a521" providerId="LiveId" clId="{EA354719-4A8A-47E8-A6A4-79A949610386}" dt="2024-04-18T13:40:59.976" v="3508" actId="27803"/>
          <ac:spMkLst>
            <pc:docMk/>
            <pc:sldMk cId="767519772" sldId="268"/>
            <ac:spMk id="10600" creationId="{03878D58-8C2E-E345-F353-E2EDE6A99AF9}"/>
          </ac:spMkLst>
        </pc:spChg>
        <pc:spChg chg="mod">
          <ac:chgData name="One Skill" userId="8d49c830ac36a521" providerId="LiveId" clId="{EA354719-4A8A-47E8-A6A4-79A949610386}" dt="2024-04-18T13:40:59.976" v="3508" actId="27803"/>
          <ac:spMkLst>
            <pc:docMk/>
            <pc:sldMk cId="767519772" sldId="268"/>
            <ac:spMk id="10601" creationId="{5FCE5BD3-40E0-0B89-2F5C-4B78C8BF63D5}"/>
          </ac:spMkLst>
        </pc:spChg>
        <pc:spChg chg="mod">
          <ac:chgData name="One Skill" userId="8d49c830ac36a521" providerId="LiveId" clId="{EA354719-4A8A-47E8-A6A4-79A949610386}" dt="2024-04-18T13:40:59.976" v="3508" actId="27803"/>
          <ac:spMkLst>
            <pc:docMk/>
            <pc:sldMk cId="767519772" sldId="268"/>
            <ac:spMk id="10602" creationId="{486BFBB7-E85E-41D4-389C-FF0D7E7157BA}"/>
          </ac:spMkLst>
        </pc:spChg>
        <pc:spChg chg="mod">
          <ac:chgData name="One Skill" userId="8d49c830ac36a521" providerId="LiveId" clId="{EA354719-4A8A-47E8-A6A4-79A949610386}" dt="2024-04-18T13:40:59.976" v="3508" actId="27803"/>
          <ac:spMkLst>
            <pc:docMk/>
            <pc:sldMk cId="767519772" sldId="268"/>
            <ac:spMk id="10603" creationId="{CA39D661-2273-7BA4-B080-05A8D65B6120}"/>
          </ac:spMkLst>
        </pc:spChg>
        <pc:spChg chg="mod">
          <ac:chgData name="One Skill" userId="8d49c830ac36a521" providerId="LiveId" clId="{EA354719-4A8A-47E8-A6A4-79A949610386}" dt="2024-04-18T13:40:59.976" v="3508" actId="27803"/>
          <ac:spMkLst>
            <pc:docMk/>
            <pc:sldMk cId="767519772" sldId="268"/>
            <ac:spMk id="10604" creationId="{071D467C-1653-88AB-CD10-2308E527278B}"/>
          </ac:spMkLst>
        </pc:spChg>
        <pc:spChg chg="mod">
          <ac:chgData name="One Skill" userId="8d49c830ac36a521" providerId="LiveId" clId="{EA354719-4A8A-47E8-A6A4-79A949610386}" dt="2024-04-18T13:40:59.976" v="3508" actId="27803"/>
          <ac:spMkLst>
            <pc:docMk/>
            <pc:sldMk cId="767519772" sldId="268"/>
            <ac:spMk id="10605" creationId="{A4DD1AAA-9AD1-A932-9257-5914951BC6A8}"/>
          </ac:spMkLst>
        </pc:spChg>
        <pc:spChg chg="mod">
          <ac:chgData name="One Skill" userId="8d49c830ac36a521" providerId="LiveId" clId="{EA354719-4A8A-47E8-A6A4-79A949610386}" dt="2024-04-18T13:40:59.976" v="3508" actId="27803"/>
          <ac:spMkLst>
            <pc:docMk/>
            <pc:sldMk cId="767519772" sldId="268"/>
            <ac:spMk id="10606" creationId="{62644A43-AD97-8400-3E1C-5D51C46E9F61}"/>
          </ac:spMkLst>
        </pc:spChg>
        <pc:spChg chg="mod">
          <ac:chgData name="One Skill" userId="8d49c830ac36a521" providerId="LiveId" clId="{EA354719-4A8A-47E8-A6A4-79A949610386}" dt="2024-04-18T13:40:59.976" v="3508" actId="27803"/>
          <ac:spMkLst>
            <pc:docMk/>
            <pc:sldMk cId="767519772" sldId="268"/>
            <ac:spMk id="10607" creationId="{1776AD9D-2B9B-5F5D-46B5-FBA1B0CC5489}"/>
          </ac:spMkLst>
        </pc:spChg>
        <pc:spChg chg="mod">
          <ac:chgData name="One Skill" userId="8d49c830ac36a521" providerId="LiveId" clId="{EA354719-4A8A-47E8-A6A4-79A949610386}" dt="2024-04-18T13:40:59.976" v="3508" actId="27803"/>
          <ac:spMkLst>
            <pc:docMk/>
            <pc:sldMk cId="767519772" sldId="268"/>
            <ac:spMk id="10608" creationId="{C96DDEB6-228C-4F7D-7439-49D809B2D385}"/>
          </ac:spMkLst>
        </pc:spChg>
        <pc:spChg chg="mod">
          <ac:chgData name="One Skill" userId="8d49c830ac36a521" providerId="LiveId" clId="{EA354719-4A8A-47E8-A6A4-79A949610386}" dt="2024-04-18T13:40:59.976" v="3508" actId="27803"/>
          <ac:spMkLst>
            <pc:docMk/>
            <pc:sldMk cId="767519772" sldId="268"/>
            <ac:spMk id="10609" creationId="{FAB6C67A-0957-F06E-FE5D-B30E630A3ABC}"/>
          </ac:spMkLst>
        </pc:spChg>
        <pc:spChg chg="mod">
          <ac:chgData name="One Skill" userId="8d49c830ac36a521" providerId="LiveId" clId="{EA354719-4A8A-47E8-A6A4-79A949610386}" dt="2024-04-18T13:40:59.976" v="3508" actId="27803"/>
          <ac:spMkLst>
            <pc:docMk/>
            <pc:sldMk cId="767519772" sldId="268"/>
            <ac:spMk id="10610" creationId="{BD302C61-B8BC-AF42-D0D9-712DD7CFC00D}"/>
          </ac:spMkLst>
        </pc:spChg>
        <pc:spChg chg="mod">
          <ac:chgData name="One Skill" userId="8d49c830ac36a521" providerId="LiveId" clId="{EA354719-4A8A-47E8-A6A4-79A949610386}" dt="2024-04-18T13:40:59.976" v="3508" actId="27803"/>
          <ac:spMkLst>
            <pc:docMk/>
            <pc:sldMk cId="767519772" sldId="268"/>
            <ac:spMk id="10611" creationId="{68190062-58C3-4D9F-49EE-25387DED7417}"/>
          </ac:spMkLst>
        </pc:spChg>
        <pc:spChg chg="mod">
          <ac:chgData name="One Skill" userId="8d49c830ac36a521" providerId="LiveId" clId="{EA354719-4A8A-47E8-A6A4-79A949610386}" dt="2024-04-18T13:40:59.976" v="3508" actId="27803"/>
          <ac:spMkLst>
            <pc:docMk/>
            <pc:sldMk cId="767519772" sldId="268"/>
            <ac:spMk id="10612" creationId="{2F3EF4C1-C059-C0C3-B654-98676BD1DB3F}"/>
          </ac:spMkLst>
        </pc:spChg>
        <pc:spChg chg="mod">
          <ac:chgData name="One Skill" userId="8d49c830ac36a521" providerId="LiveId" clId="{EA354719-4A8A-47E8-A6A4-79A949610386}" dt="2024-04-18T13:40:59.976" v="3508" actId="27803"/>
          <ac:spMkLst>
            <pc:docMk/>
            <pc:sldMk cId="767519772" sldId="268"/>
            <ac:spMk id="10613" creationId="{7E082D42-2DFB-73A0-11E6-C4D09B1A2064}"/>
          </ac:spMkLst>
        </pc:spChg>
        <pc:spChg chg="mod">
          <ac:chgData name="One Skill" userId="8d49c830ac36a521" providerId="LiveId" clId="{EA354719-4A8A-47E8-A6A4-79A949610386}" dt="2024-04-18T13:40:59.976" v="3508" actId="27803"/>
          <ac:spMkLst>
            <pc:docMk/>
            <pc:sldMk cId="767519772" sldId="268"/>
            <ac:spMk id="10614" creationId="{0A636D01-5BFE-33C6-66C1-4F418B1FDD78}"/>
          </ac:spMkLst>
        </pc:spChg>
        <pc:spChg chg="mod">
          <ac:chgData name="One Skill" userId="8d49c830ac36a521" providerId="LiveId" clId="{EA354719-4A8A-47E8-A6A4-79A949610386}" dt="2024-04-18T13:40:59.976" v="3508" actId="27803"/>
          <ac:spMkLst>
            <pc:docMk/>
            <pc:sldMk cId="767519772" sldId="268"/>
            <ac:spMk id="10615" creationId="{62B59D10-4720-7517-5B0B-6DB23A7CEAA0}"/>
          </ac:spMkLst>
        </pc:spChg>
        <pc:spChg chg="mod">
          <ac:chgData name="One Skill" userId="8d49c830ac36a521" providerId="LiveId" clId="{EA354719-4A8A-47E8-A6A4-79A949610386}" dt="2024-04-18T13:40:59.976" v="3508" actId="27803"/>
          <ac:spMkLst>
            <pc:docMk/>
            <pc:sldMk cId="767519772" sldId="268"/>
            <ac:spMk id="10616" creationId="{772DEA3F-3C49-E81F-DF28-7CB49E6A919E}"/>
          </ac:spMkLst>
        </pc:spChg>
        <pc:spChg chg="mod">
          <ac:chgData name="One Skill" userId="8d49c830ac36a521" providerId="LiveId" clId="{EA354719-4A8A-47E8-A6A4-79A949610386}" dt="2024-04-18T13:40:59.976" v="3508" actId="27803"/>
          <ac:spMkLst>
            <pc:docMk/>
            <pc:sldMk cId="767519772" sldId="268"/>
            <ac:spMk id="10617" creationId="{83BDAFEE-04A2-E293-50C2-C772E1FFAC50}"/>
          </ac:spMkLst>
        </pc:spChg>
        <pc:spChg chg="mod">
          <ac:chgData name="One Skill" userId="8d49c830ac36a521" providerId="LiveId" clId="{EA354719-4A8A-47E8-A6A4-79A949610386}" dt="2024-04-18T13:40:59.976" v="3508" actId="27803"/>
          <ac:spMkLst>
            <pc:docMk/>
            <pc:sldMk cId="767519772" sldId="268"/>
            <ac:spMk id="10618" creationId="{54066018-8E97-E51F-F413-C59E711BD72C}"/>
          </ac:spMkLst>
        </pc:spChg>
        <pc:spChg chg="mod">
          <ac:chgData name="One Skill" userId="8d49c830ac36a521" providerId="LiveId" clId="{EA354719-4A8A-47E8-A6A4-79A949610386}" dt="2024-04-18T13:40:59.976" v="3508" actId="27803"/>
          <ac:spMkLst>
            <pc:docMk/>
            <pc:sldMk cId="767519772" sldId="268"/>
            <ac:spMk id="10619" creationId="{EABBC66A-1AAE-1350-0C19-3FFA6293821B}"/>
          </ac:spMkLst>
        </pc:spChg>
        <pc:spChg chg="mod">
          <ac:chgData name="One Skill" userId="8d49c830ac36a521" providerId="LiveId" clId="{EA354719-4A8A-47E8-A6A4-79A949610386}" dt="2024-04-18T13:40:59.976" v="3508" actId="27803"/>
          <ac:spMkLst>
            <pc:docMk/>
            <pc:sldMk cId="767519772" sldId="268"/>
            <ac:spMk id="10620" creationId="{A13B8106-62D3-965B-AB15-F348E4CCDE70}"/>
          </ac:spMkLst>
        </pc:spChg>
        <pc:spChg chg="mod">
          <ac:chgData name="One Skill" userId="8d49c830ac36a521" providerId="LiveId" clId="{EA354719-4A8A-47E8-A6A4-79A949610386}" dt="2024-04-18T13:40:59.976" v="3508" actId="27803"/>
          <ac:spMkLst>
            <pc:docMk/>
            <pc:sldMk cId="767519772" sldId="268"/>
            <ac:spMk id="10621" creationId="{CFFD905C-8082-2F8C-368F-9CE4A4C6B8B2}"/>
          </ac:spMkLst>
        </pc:spChg>
        <pc:spChg chg="mod">
          <ac:chgData name="One Skill" userId="8d49c830ac36a521" providerId="LiveId" clId="{EA354719-4A8A-47E8-A6A4-79A949610386}" dt="2024-04-18T13:40:59.976" v="3508" actId="27803"/>
          <ac:spMkLst>
            <pc:docMk/>
            <pc:sldMk cId="767519772" sldId="268"/>
            <ac:spMk id="10622" creationId="{508878F3-0AA0-B2C3-3D57-DEE9A470F36F}"/>
          </ac:spMkLst>
        </pc:spChg>
        <pc:spChg chg="mod">
          <ac:chgData name="One Skill" userId="8d49c830ac36a521" providerId="LiveId" clId="{EA354719-4A8A-47E8-A6A4-79A949610386}" dt="2024-04-18T13:40:59.976" v="3508" actId="27803"/>
          <ac:spMkLst>
            <pc:docMk/>
            <pc:sldMk cId="767519772" sldId="268"/>
            <ac:spMk id="10623" creationId="{F0AB372D-5DE3-6DE7-7852-D61779E008DB}"/>
          </ac:spMkLst>
        </pc:spChg>
        <pc:spChg chg="mod">
          <ac:chgData name="One Skill" userId="8d49c830ac36a521" providerId="LiveId" clId="{EA354719-4A8A-47E8-A6A4-79A949610386}" dt="2024-04-18T13:40:59.976" v="3508" actId="27803"/>
          <ac:spMkLst>
            <pc:docMk/>
            <pc:sldMk cId="767519772" sldId="268"/>
            <ac:spMk id="10624" creationId="{5C6F273A-E65E-5E3D-BC51-178A9A13AFFE}"/>
          </ac:spMkLst>
        </pc:spChg>
        <pc:spChg chg="mod">
          <ac:chgData name="One Skill" userId="8d49c830ac36a521" providerId="LiveId" clId="{EA354719-4A8A-47E8-A6A4-79A949610386}" dt="2024-04-18T13:40:59.976" v="3508" actId="27803"/>
          <ac:spMkLst>
            <pc:docMk/>
            <pc:sldMk cId="767519772" sldId="268"/>
            <ac:spMk id="10625" creationId="{BAD9DD20-8BDB-EA57-8C25-4774105B8D47}"/>
          </ac:spMkLst>
        </pc:spChg>
        <pc:spChg chg="mod">
          <ac:chgData name="One Skill" userId="8d49c830ac36a521" providerId="LiveId" clId="{EA354719-4A8A-47E8-A6A4-79A949610386}" dt="2024-04-18T13:40:59.976" v="3508" actId="27803"/>
          <ac:spMkLst>
            <pc:docMk/>
            <pc:sldMk cId="767519772" sldId="268"/>
            <ac:spMk id="10626" creationId="{10A05AC7-5E8E-B1E4-76B4-BD06F6C8E87A}"/>
          </ac:spMkLst>
        </pc:spChg>
        <pc:spChg chg="mod">
          <ac:chgData name="One Skill" userId="8d49c830ac36a521" providerId="LiveId" clId="{EA354719-4A8A-47E8-A6A4-79A949610386}" dt="2024-04-18T13:40:59.976" v="3508" actId="27803"/>
          <ac:spMkLst>
            <pc:docMk/>
            <pc:sldMk cId="767519772" sldId="268"/>
            <ac:spMk id="10627" creationId="{C7EBD45A-9FCE-3D44-4F97-A856C5DF7F01}"/>
          </ac:spMkLst>
        </pc:spChg>
        <pc:spChg chg="mod">
          <ac:chgData name="One Skill" userId="8d49c830ac36a521" providerId="LiveId" clId="{EA354719-4A8A-47E8-A6A4-79A949610386}" dt="2024-04-18T13:40:59.976" v="3508" actId="27803"/>
          <ac:spMkLst>
            <pc:docMk/>
            <pc:sldMk cId="767519772" sldId="268"/>
            <ac:spMk id="10628" creationId="{19C905B7-5D96-4B1C-8E5F-5A478704067A}"/>
          </ac:spMkLst>
        </pc:spChg>
        <pc:spChg chg="mod">
          <ac:chgData name="One Skill" userId="8d49c830ac36a521" providerId="LiveId" clId="{EA354719-4A8A-47E8-A6A4-79A949610386}" dt="2024-04-18T13:40:59.976" v="3508" actId="27803"/>
          <ac:spMkLst>
            <pc:docMk/>
            <pc:sldMk cId="767519772" sldId="268"/>
            <ac:spMk id="10629" creationId="{080292D4-B1F1-7825-E108-C05E686F31CC}"/>
          </ac:spMkLst>
        </pc:spChg>
        <pc:spChg chg="mod">
          <ac:chgData name="One Skill" userId="8d49c830ac36a521" providerId="LiveId" clId="{EA354719-4A8A-47E8-A6A4-79A949610386}" dt="2024-04-18T13:40:59.976" v="3508" actId="27803"/>
          <ac:spMkLst>
            <pc:docMk/>
            <pc:sldMk cId="767519772" sldId="268"/>
            <ac:spMk id="10630" creationId="{993956D9-3E9A-20B5-CE89-0C6B04CCE183}"/>
          </ac:spMkLst>
        </pc:spChg>
        <pc:spChg chg="mod">
          <ac:chgData name="One Skill" userId="8d49c830ac36a521" providerId="LiveId" clId="{EA354719-4A8A-47E8-A6A4-79A949610386}" dt="2024-04-18T13:40:59.976" v="3508" actId="27803"/>
          <ac:spMkLst>
            <pc:docMk/>
            <pc:sldMk cId="767519772" sldId="268"/>
            <ac:spMk id="10631" creationId="{B45F511F-4A19-949A-15B1-2C8CA5D1C786}"/>
          </ac:spMkLst>
        </pc:spChg>
        <pc:spChg chg="mod">
          <ac:chgData name="One Skill" userId="8d49c830ac36a521" providerId="LiveId" clId="{EA354719-4A8A-47E8-A6A4-79A949610386}" dt="2024-04-18T13:40:59.976" v="3508" actId="27803"/>
          <ac:spMkLst>
            <pc:docMk/>
            <pc:sldMk cId="767519772" sldId="268"/>
            <ac:spMk id="10632" creationId="{73DFF33F-E6C8-E4C5-8CF7-6EA55FEDF2D8}"/>
          </ac:spMkLst>
        </pc:spChg>
        <pc:spChg chg="mod">
          <ac:chgData name="One Skill" userId="8d49c830ac36a521" providerId="LiveId" clId="{EA354719-4A8A-47E8-A6A4-79A949610386}" dt="2024-04-18T13:40:59.976" v="3508" actId="27803"/>
          <ac:spMkLst>
            <pc:docMk/>
            <pc:sldMk cId="767519772" sldId="268"/>
            <ac:spMk id="10633" creationId="{FCD818C7-839B-183C-C956-3275C85E8F62}"/>
          </ac:spMkLst>
        </pc:spChg>
        <pc:spChg chg="mod">
          <ac:chgData name="One Skill" userId="8d49c830ac36a521" providerId="LiveId" clId="{EA354719-4A8A-47E8-A6A4-79A949610386}" dt="2024-04-18T13:40:59.976" v="3508" actId="27803"/>
          <ac:spMkLst>
            <pc:docMk/>
            <pc:sldMk cId="767519772" sldId="268"/>
            <ac:spMk id="10634" creationId="{FE211422-244F-0C05-24FE-01384C722410}"/>
          </ac:spMkLst>
        </pc:spChg>
        <pc:spChg chg="mod">
          <ac:chgData name="One Skill" userId="8d49c830ac36a521" providerId="LiveId" clId="{EA354719-4A8A-47E8-A6A4-79A949610386}" dt="2024-04-18T13:40:59.976" v="3508" actId="27803"/>
          <ac:spMkLst>
            <pc:docMk/>
            <pc:sldMk cId="767519772" sldId="268"/>
            <ac:spMk id="10635" creationId="{26E4C902-DB04-0200-4B6B-6514D9ACFAFE}"/>
          </ac:spMkLst>
        </pc:spChg>
        <pc:spChg chg="mod">
          <ac:chgData name="One Skill" userId="8d49c830ac36a521" providerId="LiveId" clId="{EA354719-4A8A-47E8-A6A4-79A949610386}" dt="2024-04-18T13:40:59.976" v="3508" actId="27803"/>
          <ac:spMkLst>
            <pc:docMk/>
            <pc:sldMk cId="767519772" sldId="268"/>
            <ac:spMk id="10636" creationId="{194F69E2-2F54-3FBE-BFC9-21EF094FDE79}"/>
          </ac:spMkLst>
        </pc:spChg>
        <pc:spChg chg="mod">
          <ac:chgData name="One Skill" userId="8d49c830ac36a521" providerId="LiveId" clId="{EA354719-4A8A-47E8-A6A4-79A949610386}" dt="2024-04-18T13:40:59.976" v="3508" actId="27803"/>
          <ac:spMkLst>
            <pc:docMk/>
            <pc:sldMk cId="767519772" sldId="268"/>
            <ac:spMk id="10637" creationId="{F823F6F3-A8D9-EF0C-5D09-710AB14043D9}"/>
          </ac:spMkLst>
        </pc:spChg>
        <pc:spChg chg="mod">
          <ac:chgData name="One Skill" userId="8d49c830ac36a521" providerId="LiveId" clId="{EA354719-4A8A-47E8-A6A4-79A949610386}" dt="2024-04-18T13:40:59.976" v="3508" actId="27803"/>
          <ac:spMkLst>
            <pc:docMk/>
            <pc:sldMk cId="767519772" sldId="268"/>
            <ac:spMk id="10638" creationId="{096A41B3-265D-47BD-14AC-28E96C5959CA}"/>
          </ac:spMkLst>
        </pc:spChg>
        <pc:spChg chg="mod">
          <ac:chgData name="One Skill" userId="8d49c830ac36a521" providerId="LiveId" clId="{EA354719-4A8A-47E8-A6A4-79A949610386}" dt="2024-04-18T13:40:59.976" v="3508" actId="27803"/>
          <ac:spMkLst>
            <pc:docMk/>
            <pc:sldMk cId="767519772" sldId="268"/>
            <ac:spMk id="10639" creationId="{7B0E2F0D-01E3-6285-CD0C-8E59CA5DB55C}"/>
          </ac:spMkLst>
        </pc:spChg>
        <pc:spChg chg="mod">
          <ac:chgData name="One Skill" userId="8d49c830ac36a521" providerId="LiveId" clId="{EA354719-4A8A-47E8-A6A4-79A949610386}" dt="2024-04-18T13:40:59.976" v="3508" actId="27803"/>
          <ac:spMkLst>
            <pc:docMk/>
            <pc:sldMk cId="767519772" sldId="268"/>
            <ac:spMk id="10640" creationId="{FAE4404A-3288-C95E-6FFA-E809DC63AF0B}"/>
          </ac:spMkLst>
        </pc:spChg>
        <pc:spChg chg="mod">
          <ac:chgData name="One Skill" userId="8d49c830ac36a521" providerId="LiveId" clId="{EA354719-4A8A-47E8-A6A4-79A949610386}" dt="2024-04-18T13:40:59.976" v="3508" actId="27803"/>
          <ac:spMkLst>
            <pc:docMk/>
            <pc:sldMk cId="767519772" sldId="268"/>
            <ac:spMk id="10641" creationId="{7941B0AD-F959-C678-21C4-04708D981C3A}"/>
          </ac:spMkLst>
        </pc:spChg>
        <pc:spChg chg="mod">
          <ac:chgData name="One Skill" userId="8d49c830ac36a521" providerId="LiveId" clId="{EA354719-4A8A-47E8-A6A4-79A949610386}" dt="2024-04-18T13:40:59.976" v="3508" actId="27803"/>
          <ac:spMkLst>
            <pc:docMk/>
            <pc:sldMk cId="767519772" sldId="268"/>
            <ac:spMk id="10642" creationId="{17A3E381-8944-C21D-EFF7-AE4201AAD43A}"/>
          </ac:spMkLst>
        </pc:spChg>
        <pc:spChg chg="mod">
          <ac:chgData name="One Skill" userId="8d49c830ac36a521" providerId="LiveId" clId="{EA354719-4A8A-47E8-A6A4-79A949610386}" dt="2024-04-18T13:40:59.976" v="3508" actId="27803"/>
          <ac:spMkLst>
            <pc:docMk/>
            <pc:sldMk cId="767519772" sldId="268"/>
            <ac:spMk id="10643" creationId="{DD3D8E4C-8B39-E2DB-B6E9-F0C167523853}"/>
          </ac:spMkLst>
        </pc:spChg>
        <pc:spChg chg="mod">
          <ac:chgData name="One Skill" userId="8d49c830ac36a521" providerId="LiveId" clId="{EA354719-4A8A-47E8-A6A4-79A949610386}" dt="2024-04-18T13:40:59.976" v="3508" actId="27803"/>
          <ac:spMkLst>
            <pc:docMk/>
            <pc:sldMk cId="767519772" sldId="268"/>
            <ac:spMk id="10644" creationId="{0B88430B-1242-6239-77AB-A320D840FEB1}"/>
          </ac:spMkLst>
        </pc:spChg>
        <pc:spChg chg="mod">
          <ac:chgData name="One Skill" userId="8d49c830ac36a521" providerId="LiveId" clId="{EA354719-4A8A-47E8-A6A4-79A949610386}" dt="2024-04-18T13:40:59.976" v="3508" actId="27803"/>
          <ac:spMkLst>
            <pc:docMk/>
            <pc:sldMk cId="767519772" sldId="268"/>
            <ac:spMk id="10645" creationId="{F86E63F4-B476-1D1A-4B96-D69473508F11}"/>
          </ac:spMkLst>
        </pc:spChg>
        <pc:spChg chg="mod">
          <ac:chgData name="One Skill" userId="8d49c830ac36a521" providerId="LiveId" clId="{EA354719-4A8A-47E8-A6A4-79A949610386}" dt="2024-04-18T13:40:59.976" v="3508" actId="27803"/>
          <ac:spMkLst>
            <pc:docMk/>
            <pc:sldMk cId="767519772" sldId="268"/>
            <ac:spMk id="10646" creationId="{9A5359B2-69A2-C46B-33E0-12B817D7A16B}"/>
          </ac:spMkLst>
        </pc:spChg>
        <pc:spChg chg="mod">
          <ac:chgData name="One Skill" userId="8d49c830ac36a521" providerId="LiveId" clId="{EA354719-4A8A-47E8-A6A4-79A949610386}" dt="2024-04-18T13:40:59.976" v="3508" actId="27803"/>
          <ac:spMkLst>
            <pc:docMk/>
            <pc:sldMk cId="767519772" sldId="268"/>
            <ac:spMk id="10647" creationId="{FB76335E-6242-ADEA-5F60-D904F08BBAE7}"/>
          </ac:spMkLst>
        </pc:spChg>
        <pc:spChg chg="mod">
          <ac:chgData name="One Skill" userId="8d49c830ac36a521" providerId="LiveId" clId="{EA354719-4A8A-47E8-A6A4-79A949610386}" dt="2024-04-18T13:40:59.976" v="3508" actId="27803"/>
          <ac:spMkLst>
            <pc:docMk/>
            <pc:sldMk cId="767519772" sldId="268"/>
            <ac:spMk id="10648" creationId="{9DB6BD13-A417-455F-A9BC-D25660EBA63D}"/>
          </ac:spMkLst>
        </pc:spChg>
        <pc:spChg chg="mod">
          <ac:chgData name="One Skill" userId="8d49c830ac36a521" providerId="LiveId" clId="{EA354719-4A8A-47E8-A6A4-79A949610386}" dt="2024-04-18T13:40:59.976" v="3508" actId="27803"/>
          <ac:spMkLst>
            <pc:docMk/>
            <pc:sldMk cId="767519772" sldId="268"/>
            <ac:spMk id="10649" creationId="{9BB59A94-7C70-DE0F-55D1-A022B2F999D7}"/>
          </ac:spMkLst>
        </pc:spChg>
        <pc:spChg chg="mod">
          <ac:chgData name="One Skill" userId="8d49c830ac36a521" providerId="LiveId" clId="{EA354719-4A8A-47E8-A6A4-79A949610386}" dt="2024-04-18T13:40:59.976" v="3508" actId="27803"/>
          <ac:spMkLst>
            <pc:docMk/>
            <pc:sldMk cId="767519772" sldId="268"/>
            <ac:spMk id="10650" creationId="{766065E3-2107-963D-1357-A318512926B7}"/>
          </ac:spMkLst>
        </pc:spChg>
        <pc:spChg chg="mod">
          <ac:chgData name="One Skill" userId="8d49c830ac36a521" providerId="LiveId" clId="{EA354719-4A8A-47E8-A6A4-79A949610386}" dt="2024-04-18T13:40:59.976" v="3508" actId="27803"/>
          <ac:spMkLst>
            <pc:docMk/>
            <pc:sldMk cId="767519772" sldId="268"/>
            <ac:spMk id="10651" creationId="{836877FE-C542-4909-E352-70A4905EC323}"/>
          </ac:spMkLst>
        </pc:spChg>
        <pc:spChg chg="mod">
          <ac:chgData name="One Skill" userId="8d49c830ac36a521" providerId="LiveId" clId="{EA354719-4A8A-47E8-A6A4-79A949610386}" dt="2024-04-18T13:40:59.976" v="3508" actId="27803"/>
          <ac:spMkLst>
            <pc:docMk/>
            <pc:sldMk cId="767519772" sldId="268"/>
            <ac:spMk id="10652" creationId="{A0C9A4C7-7493-AAD1-0A80-E975A618542D}"/>
          </ac:spMkLst>
        </pc:spChg>
        <pc:spChg chg="mod">
          <ac:chgData name="One Skill" userId="8d49c830ac36a521" providerId="LiveId" clId="{EA354719-4A8A-47E8-A6A4-79A949610386}" dt="2024-04-18T13:40:59.976" v="3508" actId="27803"/>
          <ac:spMkLst>
            <pc:docMk/>
            <pc:sldMk cId="767519772" sldId="268"/>
            <ac:spMk id="10653" creationId="{88539A55-FA23-8E77-4A10-5434BCD58097}"/>
          </ac:spMkLst>
        </pc:spChg>
        <pc:spChg chg="mod">
          <ac:chgData name="One Skill" userId="8d49c830ac36a521" providerId="LiveId" clId="{EA354719-4A8A-47E8-A6A4-79A949610386}" dt="2024-04-18T13:40:59.976" v="3508" actId="27803"/>
          <ac:spMkLst>
            <pc:docMk/>
            <pc:sldMk cId="767519772" sldId="268"/>
            <ac:spMk id="10654" creationId="{15C076F7-AE95-BE65-E2DA-875BC90F5404}"/>
          </ac:spMkLst>
        </pc:spChg>
        <pc:spChg chg="mod">
          <ac:chgData name="One Skill" userId="8d49c830ac36a521" providerId="LiveId" clId="{EA354719-4A8A-47E8-A6A4-79A949610386}" dt="2024-04-18T13:40:59.976" v="3508" actId="27803"/>
          <ac:spMkLst>
            <pc:docMk/>
            <pc:sldMk cId="767519772" sldId="268"/>
            <ac:spMk id="10655" creationId="{6E15ADE0-81C0-A3DD-56F7-231911E6151E}"/>
          </ac:spMkLst>
        </pc:spChg>
        <pc:spChg chg="mod">
          <ac:chgData name="One Skill" userId="8d49c830ac36a521" providerId="LiveId" clId="{EA354719-4A8A-47E8-A6A4-79A949610386}" dt="2024-04-18T13:40:59.976" v="3508" actId="27803"/>
          <ac:spMkLst>
            <pc:docMk/>
            <pc:sldMk cId="767519772" sldId="268"/>
            <ac:spMk id="10656" creationId="{E258807F-1FC9-5480-1815-342669D5B28A}"/>
          </ac:spMkLst>
        </pc:spChg>
        <pc:spChg chg="mod">
          <ac:chgData name="One Skill" userId="8d49c830ac36a521" providerId="LiveId" clId="{EA354719-4A8A-47E8-A6A4-79A949610386}" dt="2024-04-18T13:40:59.976" v="3508" actId="27803"/>
          <ac:spMkLst>
            <pc:docMk/>
            <pc:sldMk cId="767519772" sldId="268"/>
            <ac:spMk id="10657" creationId="{1C3C1AE7-4BD7-EF26-4042-F44927820F4F}"/>
          </ac:spMkLst>
        </pc:spChg>
        <pc:spChg chg="mod">
          <ac:chgData name="One Skill" userId="8d49c830ac36a521" providerId="LiveId" clId="{EA354719-4A8A-47E8-A6A4-79A949610386}" dt="2024-04-18T13:40:59.976" v="3508" actId="27803"/>
          <ac:spMkLst>
            <pc:docMk/>
            <pc:sldMk cId="767519772" sldId="268"/>
            <ac:spMk id="10658" creationId="{5318FCB8-4EFB-33A1-5692-F61F9864DA19}"/>
          </ac:spMkLst>
        </pc:spChg>
        <pc:spChg chg="mod">
          <ac:chgData name="One Skill" userId="8d49c830ac36a521" providerId="LiveId" clId="{EA354719-4A8A-47E8-A6A4-79A949610386}" dt="2024-04-18T13:40:59.976" v="3508" actId="27803"/>
          <ac:spMkLst>
            <pc:docMk/>
            <pc:sldMk cId="767519772" sldId="268"/>
            <ac:spMk id="10659" creationId="{F93739E5-762B-D4F8-0B4E-9C962CFCE237}"/>
          </ac:spMkLst>
        </pc:spChg>
        <pc:spChg chg="mod">
          <ac:chgData name="One Skill" userId="8d49c830ac36a521" providerId="LiveId" clId="{EA354719-4A8A-47E8-A6A4-79A949610386}" dt="2024-04-18T13:40:59.976" v="3508" actId="27803"/>
          <ac:spMkLst>
            <pc:docMk/>
            <pc:sldMk cId="767519772" sldId="268"/>
            <ac:spMk id="10660" creationId="{B41842E1-C0A8-36D4-2389-60AC370495C7}"/>
          </ac:spMkLst>
        </pc:spChg>
        <pc:spChg chg="mod">
          <ac:chgData name="One Skill" userId="8d49c830ac36a521" providerId="LiveId" clId="{EA354719-4A8A-47E8-A6A4-79A949610386}" dt="2024-04-18T13:40:59.976" v="3508" actId="27803"/>
          <ac:spMkLst>
            <pc:docMk/>
            <pc:sldMk cId="767519772" sldId="268"/>
            <ac:spMk id="10661" creationId="{AA2ECE90-1B8C-6ADA-EF48-18D9E95F02AC}"/>
          </ac:spMkLst>
        </pc:spChg>
        <pc:spChg chg="mod">
          <ac:chgData name="One Skill" userId="8d49c830ac36a521" providerId="LiveId" clId="{EA354719-4A8A-47E8-A6A4-79A949610386}" dt="2024-04-18T13:40:59.976" v="3508" actId="27803"/>
          <ac:spMkLst>
            <pc:docMk/>
            <pc:sldMk cId="767519772" sldId="268"/>
            <ac:spMk id="10662" creationId="{A75E393C-0494-C5FB-2182-FE14241024A1}"/>
          </ac:spMkLst>
        </pc:spChg>
        <pc:spChg chg="mod">
          <ac:chgData name="One Skill" userId="8d49c830ac36a521" providerId="LiveId" clId="{EA354719-4A8A-47E8-A6A4-79A949610386}" dt="2024-04-18T13:40:59.976" v="3508" actId="27803"/>
          <ac:spMkLst>
            <pc:docMk/>
            <pc:sldMk cId="767519772" sldId="268"/>
            <ac:spMk id="10663" creationId="{89FDC3A0-61AF-A569-C038-A69C600C0715}"/>
          </ac:spMkLst>
        </pc:spChg>
        <pc:spChg chg="mod">
          <ac:chgData name="One Skill" userId="8d49c830ac36a521" providerId="LiveId" clId="{EA354719-4A8A-47E8-A6A4-79A949610386}" dt="2024-04-18T13:40:59.976" v="3508" actId="27803"/>
          <ac:spMkLst>
            <pc:docMk/>
            <pc:sldMk cId="767519772" sldId="268"/>
            <ac:spMk id="10664" creationId="{1B892D4C-2BE4-8C36-BAD0-008929E1BFC8}"/>
          </ac:spMkLst>
        </pc:spChg>
        <pc:spChg chg="mod">
          <ac:chgData name="One Skill" userId="8d49c830ac36a521" providerId="LiveId" clId="{EA354719-4A8A-47E8-A6A4-79A949610386}" dt="2024-04-18T13:40:59.976" v="3508" actId="27803"/>
          <ac:spMkLst>
            <pc:docMk/>
            <pc:sldMk cId="767519772" sldId="268"/>
            <ac:spMk id="10665" creationId="{CCA7A9D4-3598-CDD1-DF17-46363C9ED6AE}"/>
          </ac:spMkLst>
        </pc:spChg>
        <pc:spChg chg="mod">
          <ac:chgData name="One Skill" userId="8d49c830ac36a521" providerId="LiveId" clId="{EA354719-4A8A-47E8-A6A4-79A949610386}" dt="2024-04-18T13:40:59.976" v="3508" actId="27803"/>
          <ac:spMkLst>
            <pc:docMk/>
            <pc:sldMk cId="767519772" sldId="268"/>
            <ac:spMk id="10666" creationId="{F631DA42-49C5-7F40-B38D-659C0FA10D77}"/>
          </ac:spMkLst>
        </pc:spChg>
        <pc:spChg chg="mod">
          <ac:chgData name="One Skill" userId="8d49c830ac36a521" providerId="LiveId" clId="{EA354719-4A8A-47E8-A6A4-79A949610386}" dt="2024-04-18T13:40:59.976" v="3508" actId="27803"/>
          <ac:spMkLst>
            <pc:docMk/>
            <pc:sldMk cId="767519772" sldId="268"/>
            <ac:spMk id="10667" creationId="{5C1C7AAE-82C6-6855-F7F2-B0ABC30F6D23}"/>
          </ac:spMkLst>
        </pc:spChg>
        <pc:spChg chg="mod">
          <ac:chgData name="One Skill" userId="8d49c830ac36a521" providerId="LiveId" clId="{EA354719-4A8A-47E8-A6A4-79A949610386}" dt="2024-04-18T13:40:59.976" v="3508" actId="27803"/>
          <ac:spMkLst>
            <pc:docMk/>
            <pc:sldMk cId="767519772" sldId="268"/>
            <ac:spMk id="10668" creationId="{878107D1-1AEA-BF38-8E74-B1E6663A01F8}"/>
          </ac:spMkLst>
        </pc:spChg>
        <pc:spChg chg="mod">
          <ac:chgData name="One Skill" userId="8d49c830ac36a521" providerId="LiveId" clId="{EA354719-4A8A-47E8-A6A4-79A949610386}" dt="2024-04-18T13:40:59.976" v="3508" actId="27803"/>
          <ac:spMkLst>
            <pc:docMk/>
            <pc:sldMk cId="767519772" sldId="268"/>
            <ac:spMk id="10669" creationId="{9B34C108-9591-1130-2D93-FB505912B607}"/>
          </ac:spMkLst>
        </pc:spChg>
        <pc:spChg chg="mod">
          <ac:chgData name="One Skill" userId="8d49c830ac36a521" providerId="LiveId" clId="{EA354719-4A8A-47E8-A6A4-79A949610386}" dt="2024-04-18T13:40:59.976" v="3508" actId="27803"/>
          <ac:spMkLst>
            <pc:docMk/>
            <pc:sldMk cId="767519772" sldId="268"/>
            <ac:spMk id="10670" creationId="{66660260-98DE-65EC-A3D7-EA68E5B6BB4D}"/>
          </ac:spMkLst>
        </pc:spChg>
        <pc:spChg chg="mod">
          <ac:chgData name="One Skill" userId="8d49c830ac36a521" providerId="LiveId" clId="{EA354719-4A8A-47E8-A6A4-79A949610386}" dt="2024-04-18T13:40:59.976" v="3508" actId="27803"/>
          <ac:spMkLst>
            <pc:docMk/>
            <pc:sldMk cId="767519772" sldId="268"/>
            <ac:spMk id="10671" creationId="{870804F1-6927-C348-93E6-9E5BD70B88D0}"/>
          </ac:spMkLst>
        </pc:spChg>
        <pc:spChg chg="mod">
          <ac:chgData name="One Skill" userId="8d49c830ac36a521" providerId="LiveId" clId="{EA354719-4A8A-47E8-A6A4-79A949610386}" dt="2024-04-18T13:40:59.976" v="3508" actId="27803"/>
          <ac:spMkLst>
            <pc:docMk/>
            <pc:sldMk cId="767519772" sldId="268"/>
            <ac:spMk id="10672" creationId="{DE0910C0-3D2A-5D49-DDF9-EA8FC849C953}"/>
          </ac:spMkLst>
        </pc:spChg>
        <pc:spChg chg="mod">
          <ac:chgData name="One Skill" userId="8d49c830ac36a521" providerId="LiveId" clId="{EA354719-4A8A-47E8-A6A4-79A949610386}" dt="2024-04-18T13:40:59.976" v="3508" actId="27803"/>
          <ac:spMkLst>
            <pc:docMk/>
            <pc:sldMk cId="767519772" sldId="268"/>
            <ac:spMk id="10673" creationId="{CFD90151-0541-88D7-D1D5-4F20892FC27F}"/>
          </ac:spMkLst>
        </pc:spChg>
        <pc:spChg chg="mod">
          <ac:chgData name="One Skill" userId="8d49c830ac36a521" providerId="LiveId" clId="{EA354719-4A8A-47E8-A6A4-79A949610386}" dt="2024-04-18T13:40:59.976" v="3508" actId="27803"/>
          <ac:spMkLst>
            <pc:docMk/>
            <pc:sldMk cId="767519772" sldId="268"/>
            <ac:spMk id="10674" creationId="{72A74354-1B8E-58ED-B9F2-8C49DF0082C1}"/>
          </ac:spMkLst>
        </pc:spChg>
        <pc:spChg chg="mod">
          <ac:chgData name="One Skill" userId="8d49c830ac36a521" providerId="LiveId" clId="{EA354719-4A8A-47E8-A6A4-79A949610386}" dt="2024-04-18T13:40:59.976" v="3508" actId="27803"/>
          <ac:spMkLst>
            <pc:docMk/>
            <pc:sldMk cId="767519772" sldId="268"/>
            <ac:spMk id="10675" creationId="{9909BA3A-6584-C6CA-BC6B-174D437C56CC}"/>
          </ac:spMkLst>
        </pc:spChg>
        <pc:spChg chg="mod">
          <ac:chgData name="One Skill" userId="8d49c830ac36a521" providerId="LiveId" clId="{EA354719-4A8A-47E8-A6A4-79A949610386}" dt="2024-04-18T13:40:59.976" v="3508" actId="27803"/>
          <ac:spMkLst>
            <pc:docMk/>
            <pc:sldMk cId="767519772" sldId="268"/>
            <ac:spMk id="10676" creationId="{3388D8BD-C978-8D91-7FA3-2A476598A994}"/>
          </ac:spMkLst>
        </pc:spChg>
        <pc:spChg chg="mod">
          <ac:chgData name="One Skill" userId="8d49c830ac36a521" providerId="LiveId" clId="{EA354719-4A8A-47E8-A6A4-79A949610386}" dt="2024-04-18T13:40:59.976" v="3508" actId="27803"/>
          <ac:spMkLst>
            <pc:docMk/>
            <pc:sldMk cId="767519772" sldId="268"/>
            <ac:spMk id="10677" creationId="{E4D50643-9763-11A5-684D-A83A6F5BE8F3}"/>
          </ac:spMkLst>
        </pc:spChg>
        <pc:spChg chg="mod">
          <ac:chgData name="One Skill" userId="8d49c830ac36a521" providerId="LiveId" clId="{EA354719-4A8A-47E8-A6A4-79A949610386}" dt="2024-04-18T13:40:59.976" v="3508" actId="27803"/>
          <ac:spMkLst>
            <pc:docMk/>
            <pc:sldMk cId="767519772" sldId="268"/>
            <ac:spMk id="10678" creationId="{38BFFC1F-9591-2FA1-AD17-156AF30EDAC7}"/>
          </ac:spMkLst>
        </pc:spChg>
        <pc:spChg chg="mod">
          <ac:chgData name="One Skill" userId="8d49c830ac36a521" providerId="LiveId" clId="{EA354719-4A8A-47E8-A6A4-79A949610386}" dt="2024-04-18T13:40:59.976" v="3508" actId="27803"/>
          <ac:spMkLst>
            <pc:docMk/>
            <pc:sldMk cId="767519772" sldId="268"/>
            <ac:spMk id="10679" creationId="{E05BD018-C86D-6977-3DCC-8E79DB1ACB62}"/>
          </ac:spMkLst>
        </pc:spChg>
        <pc:spChg chg="mod">
          <ac:chgData name="One Skill" userId="8d49c830ac36a521" providerId="LiveId" clId="{EA354719-4A8A-47E8-A6A4-79A949610386}" dt="2024-04-18T13:40:59.976" v="3508" actId="27803"/>
          <ac:spMkLst>
            <pc:docMk/>
            <pc:sldMk cId="767519772" sldId="268"/>
            <ac:spMk id="10680" creationId="{E64C4787-4B9B-9E3C-05C9-153C5E80571E}"/>
          </ac:spMkLst>
        </pc:spChg>
        <pc:spChg chg="mod">
          <ac:chgData name="One Skill" userId="8d49c830ac36a521" providerId="LiveId" clId="{EA354719-4A8A-47E8-A6A4-79A949610386}" dt="2024-04-18T13:40:59.976" v="3508" actId="27803"/>
          <ac:spMkLst>
            <pc:docMk/>
            <pc:sldMk cId="767519772" sldId="268"/>
            <ac:spMk id="10681" creationId="{E7434E9D-8B8A-706F-1CA8-270E0A56718F}"/>
          </ac:spMkLst>
        </pc:spChg>
        <pc:spChg chg="mod">
          <ac:chgData name="One Skill" userId="8d49c830ac36a521" providerId="LiveId" clId="{EA354719-4A8A-47E8-A6A4-79A949610386}" dt="2024-04-18T13:40:59.976" v="3508" actId="27803"/>
          <ac:spMkLst>
            <pc:docMk/>
            <pc:sldMk cId="767519772" sldId="268"/>
            <ac:spMk id="10682" creationId="{DCC44001-4C0B-5C25-7E09-1E0DCDCAF16E}"/>
          </ac:spMkLst>
        </pc:spChg>
        <pc:spChg chg="mod">
          <ac:chgData name="One Skill" userId="8d49c830ac36a521" providerId="LiveId" clId="{EA354719-4A8A-47E8-A6A4-79A949610386}" dt="2024-04-18T13:40:59.976" v="3508" actId="27803"/>
          <ac:spMkLst>
            <pc:docMk/>
            <pc:sldMk cId="767519772" sldId="268"/>
            <ac:spMk id="10683" creationId="{791AE1EC-5403-737A-8672-474761DD6C8F}"/>
          </ac:spMkLst>
        </pc:spChg>
        <pc:spChg chg="mod">
          <ac:chgData name="One Skill" userId="8d49c830ac36a521" providerId="LiveId" clId="{EA354719-4A8A-47E8-A6A4-79A949610386}" dt="2024-04-18T13:40:59.976" v="3508" actId="27803"/>
          <ac:spMkLst>
            <pc:docMk/>
            <pc:sldMk cId="767519772" sldId="268"/>
            <ac:spMk id="10684" creationId="{0D30C414-899B-FED9-B23E-0AD66797697C}"/>
          </ac:spMkLst>
        </pc:spChg>
        <pc:spChg chg="mod">
          <ac:chgData name="One Skill" userId="8d49c830ac36a521" providerId="LiveId" clId="{EA354719-4A8A-47E8-A6A4-79A949610386}" dt="2024-04-18T13:40:59.976" v="3508" actId="27803"/>
          <ac:spMkLst>
            <pc:docMk/>
            <pc:sldMk cId="767519772" sldId="268"/>
            <ac:spMk id="10685" creationId="{9499930E-9061-5C0C-067F-9CE11233F964}"/>
          </ac:spMkLst>
        </pc:spChg>
        <pc:spChg chg="mod">
          <ac:chgData name="One Skill" userId="8d49c830ac36a521" providerId="LiveId" clId="{EA354719-4A8A-47E8-A6A4-79A949610386}" dt="2024-04-18T13:40:59.976" v="3508" actId="27803"/>
          <ac:spMkLst>
            <pc:docMk/>
            <pc:sldMk cId="767519772" sldId="268"/>
            <ac:spMk id="10686" creationId="{683DA1FA-6033-CAF1-A20C-3B9C9BBCAC24}"/>
          </ac:spMkLst>
        </pc:spChg>
        <pc:spChg chg="mod">
          <ac:chgData name="One Skill" userId="8d49c830ac36a521" providerId="LiveId" clId="{EA354719-4A8A-47E8-A6A4-79A949610386}" dt="2024-04-18T13:40:59.976" v="3508" actId="27803"/>
          <ac:spMkLst>
            <pc:docMk/>
            <pc:sldMk cId="767519772" sldId="268"/>
            <ac:spMk id="10687" creationId="{A3D4A6AF-2320-A906-AC00-D4380A6B8FC3}"/>
          </ac:spMkLst>
        </pc:spChg>
        <pc:spChg chg="mod">
          <ac:chgData name="One Skill" userId="8d49c830ac36a521" providerId="LiveId" clId="{EA354719-4A8A-47E8-A6A4-79A949610386}" dt="2024-04-18T13:40:59.976" v="3508" actId="27803"/>
          <ac:spMkLst>
            <pc:docMk/>
            <pc:sldMk cId="767519772" sldId="268"/>
            <ac:spMk id="10688" creationId="{FB39F4B5-B8FF-12E7-0908-C15B76F612CE}"/>
          </ac:spMkLst>
        </pc:spChg>
        <pc:spChg chg="mod">
          <ac:chgData name="One Skill" userId="8d49c830ac36a521" providerId="LiveId" clId="{EA354719-4A8A-47E8-A6A4-79A949610386}" dt="2024-04-18T13:40:59.976" v="3508" actId="27803"/>
          <ac:spMkLst>
            <pc:docMk/>
            <pc:sldMk cId="767519772" sldId="268"/>
            <ac:spMk id="10689" creationId="{F4FF36FD-6057-6C14-ED96-37A400FECA99}"/>
          </ac:spMkLst>
        </pc:spChg>
        <pc:spChg chg="mod">
          <ac:chgData name="One Skill" userId="8d49c830ac36a521" providerId="LiveId" clId="{EA354719-4A8A-47E8-A6A4-79A949610386}" dt="2024-04-18T13:40:59.976" v="3508" actId="27803"/>
          <ac:spMkLst>
            <pc:docMk/>
            <pc:sldMk cId="767519772" sldId="268"/>
            <ac:spMk id="10690" creationId="{137449FB-AA89-503F-79D0-8918C5CCC867}"/>
          </ac:spMkLst>
        </pc:spChg>
        <pc:spChg chg="mod">
          <ac:chgData name="One Skill" userId="8d49c830ac36a521" providerId="LiveId" clId="{EA354719-4A8A-47E8-A6A4-79A949610386}" dt="2024-04-18T13:40:59.976" v="3508" actId="27803"/>
          <ac:spMkLst>
            <pc:docMk/>
            <pc:sldMk cId="767519772" sldId="268"/>
            <ac:spMk id="10691" creationId="{61AFCA52-7856-E34E-15AB-2C77CC8D0D7B}"/>
          </ac:spMkLst>
        </pc:spChg>
        <pc:spChg chg="mod">
          <ac:chgData name="One Skill" userId="8d49c830ac36a521" providerId="LiveId" clId="{EA354719-4A8A-47E8-A6A4-79A949610386}" dt="2024-04-18T13:40:59.976" v="3508" actId="27803"/>
          <ac:spMkLst>
            <pc:docMk/>
            <pc:sldMk cId="767519772" sldId="268"/>
            <ac:spMk id="10692" creationId="{1CC72D9A-E4B2-36C9-36F2-DFAA9FA7FD96}"/>
          </ac:spMkLst>
        </pc:spChg>
        <pc:spChg chg="mod">
          <ac:chgData name="One Skill" userId="8d49c830ac36a521" providerId="LiveId" clId="{EA354719-4A8A-47E8-A6A4-79A949610386}" dt="2024-04-18T13:40:59.976" v="3508" actId="27803"/>
          <ac:spMkLst>
            <pc:docMk/>
            <pc:sldMk cId="767519772" sldId="268"/>
            <ac:spMk id="10693" creationId="{BA662000-6E22-C9F2-107A-5761B51B7CEF}"/>
          </ac:spMkLst>
        </pc:spChg>
        <pc:spChg chg="mod">
          <ac:chgData name="One Skill" userId="8d49c830ac36a521" providerId="LiveId" clId="{EA354719-4A8A-47E8-A6A4-79A949610386}" dt="2024-04-18T13:40:59.976" v="3508" actId="27803"/>
          <ac:spMkLst>
            <pc:docMk/>
            <pc:sldMk cId="767519772" sldId="268"/>
            <ac:spMk id="10694" creationId="{C8E6F958-C0C0-E987-F1EE-FC31714D8AC4}"/>
          </ac:spMkLst>
        </pc:spChg>
        <pc:spChg chg="mod">
          <ac:chgData name="One Skill" userId="8d49c830ac36a521" providerId="LiveId" clId="{EA354719-4A8A-47E8-A6A4-79A949610386}" dt="2024-04-18T13:40:59.976" v="3508" actId="27803"/>
          <ac:spMkLst>
            <pc:docMk/>
            <pc:sldMk cId="767519772" sldId="268"/>
            <ac:spMk id="10695" creationId="{CE79B986-CD8D-B920-1235-5F2787B55370}"/>
          </ac:spMkLst>
        </pc:spChg>
        <pc:spChg chg="mod">
          <ac:chgData name="One Skill" userId="8d49c830ac36a521" providerId="LiveId" clId="{EA354719-4A8A-47E8-A6A4-79A949610386}" dt="2024-04-18T13:40:59.976" v="3508" actId="27803"/>
          <ac:spMkLst>
            <pc:docMk/>
            <pc:sldMk cId="767519772" sldId="268"/>
            <ac:spMk id="10696" creationId="{57AA0A99-F0CB-6D0C-A698-374A2DB5EE14}"/>
          </ac:spMkLst>
        </pc:spChg>
        <pc:spChg chg="mod">
          <ac:chgData name="One Skill" userId="8d49c830ac36a521" providerId="LiveId" clId="{EA354719-4A8A-47E8-A6A4-79A949610386}" dt="2024-04-18T13:40:59.976" v="3508" actId="27803"/>
          <ac:spMkLst>
            <pc:docMk/>
            <pc:sldMk cId="767519772" sldId="268"/>
            <ac:spMk id="10697" creationId="{534AD2F7-D45E-8D23-5108-F4F27BDA88A0}"/>
          </ac:spMkLst>
        </pc:spChg>
        <pc:spChg chg="mod">
          <ac:chgData name="One Skill" userId="8d49c830ac36a521" providerId="LiveId" clId="{EA354719-4A8A-47E8-A6A4-79A949610386}" dt="2024-04-18T13:40:59.976" v="3508" actId="27803"/>
          <ac:spMkLst>
            <pc:docMk/>
            <pc:sldMk cId="767519772" sldId="268"/>
            <ac:spMk id="10698" creationId="{0E663FDC-28AE-AEA2-674C-BF5D485B890D}"/>
          </ac:spMkLst>
        </pc:spChg>
        <pc:spChg chg="mod">
          <ac:chgData name="One Skill" userId="8d49c830ac36a521" providerId="LiveId" clId="{EA354719-4A8A-47E8-A6A4-79A949610386}" dt="2024-04-18T13:40:59.976" v="3508" actId="27803"/>
          <ac:spMkLst>
            <pc:docMk/>
            <pc:sldMk cId="767519772" sldId="268"/>
            <ac:spMk id="10699" creationId="{9DACE988-6DB0-FF95-A3F7-AD4B54E8052E}"/>
          </ac:spMkLst>
        </pc:spChg>
        <pc:spChg chg="mod">
          <ac:chgData name="One Skill" userId="8d49c830ac36a521" providerId="LiveId" clId="{EA354719-4A8A-47E8-A6A4-79A949610386}" dt="2024-04-18T13:40:59.976" v="3508" actId="27803"/>
          <ac:spMkLst>
            <pc:docMk/>
            <pc:sldMk cId="767519772" sldId="268"/>
            <ac:spMk id="10700" creationId="{1F10A8B9-03C7-EB45-3F1F-AFE11B85CEC1}"/>
          </ac:spMkLst>
        </pc:spChg>
        <pc:spChg chg="mod">
          <ac:chgData name="One Skill" userId="8d49c830ac36a521" providerId="LiveId" clId="{EA354719-4A8A-47E8-A6A4-79A949610386}" dt="2024-04-18T13:40:59.976" v="3508" actId="27803"/>
          <ac:spMkLst>
            <pc:docMk/>
            <pc:sldMk cId="767519772" sldId="268"/>
            <ac:spMk id="10701" creationId="{695B332C-E8E2-F23D-C597-14EB8BB16CDA}"/>
          </ac:spMkLst>
        </pc:spChg>
        <pc:spChg chg="mod">
          <ac:chgData name="One Skill" userId="8d49c830ac36a521" providerId="LiveId" clId="{EA354719-4A8A-47E8-A6A4-79A949610386}" dt="2024-04-18T13:40:59.976" v="3508" actId="27803"/>
          <ac:spMkLst>
            <pc:docMk/>
            <pc:sldMk cId="767519772" sldId="268"/>
            <ac:spMk id="10702" creationId="{762FBF61-5286-9734-14B9-A203E7AD4396}"/>
          </ac:spMkLst>
        </pc:spChg>
        <pc:spChg chg="mod">
          <ac:chgData name="One Skill" userId="8d49c830ac36a521" providerId="LiveId" clId="{EA354719-4A8A-47E8-A6A4-79A949610386}" dt="2024-04-18T13:40:59.976" v="3508" actId="27803"/>
          <ac:spMkLst>
            <pc:docMk/>
            <pc:sldMk cId="767519772" sldId="268"/>
            <ac:spMk id="10703" creationId="{B3540903-BF41-5F7D-5B61-A506DA5B82FE}"/>
          </ac:spMkLst>
        </pc:spChg>
        <pc:spChg chg="mod">
          <ac:chgData name="One Skill" userId="8d49c830ac36a521" providerId="LiveId" clId="{EA354719-4A8A-47E8-A6A4-79A949610386}" dt="2024-04-18T13:40:59.976" v="3508" actId="27803"/>
          <ac:spMkLst>
            <pc:docMk/>
            <pc:sldMk cId="767519772" sldId="268"/>
            <ac:spMk id="10704" creationId="{CE0BE69C-5A73-B47D-361C-51C97365CB9A}"/>
          </ac:spMkLst>
        </pc:spChg>
        <pc:spChg chg="mod">
          <ac:chgData name="One Skill" userId="8d49c830ac36a521" providerId="LiveId" clId="{EA354719-4A8A-47E8-A6A4-79A949610386}" dt="2024-04-18T13:40:59.976" v="3508" actId="27803"/>
          <ac:spMkLst>
            <pc:docMk/>
            <pc:sldMk cId="767519772" sldId="268"/>
            <ac:spMk id="10705" creationId="{84819448-3A84-6D5E-7421-BD70180D5959}"/>
          </ac:spMkLst>
        </pc:spChg>
        <pc:spChg chg="mod">
          <ac:chgData name="One Skill" userId="8d49c830ac36a521" providerId="LiveId" clId="{EA354719-4A8A-47E8-A6A4-79A949610386}" dt="2024-04-18T13:40:59.976" v="3508" actId="27803"/>
          <ac:spMkLst>
            <pc:docMk/>
            <pc:sldMk cId="767519772" sldId="268"/>
            <ac:spMk id="10706" creationId="{956B2ADE-6E39-505F-D8B0-5C8CCCEBB397}"/>
          </ac:spMkLst>
        </pc:spChg>
        <pc:spChg chg="mod">
          <ac:chgData name="One Skill" userId="8d49c830ac36a521" providerId="LiveId" clId="{EA354719-4A8A-47E8-A6A4-79A949610386}" dt="2024-04-18T13:40:59.976" v="3508" actId="27803"/>
          <ac:spMkLst>
            <pc:docMk/>
            <pc:sldMk cId="767519772" sldId="268"/>
            <ac:spMk id="10707" creationId="{48CCC2BE-42D9-349A-1F4C-D4F5D291EE7C}"/>
          </ac:spMkLst>
        </pc:spChg>
        <pc:spChg chg="mod">
          <ac:chgData name="One Skill" userId="8d49c830ac36a521" providerId="LiveId" clId="{EA354719-4A8A-47E8-A6A4-79A949610386}" dt="2024-04-18T13:40:59.976" v="3508" actId="27803"/>
          <ac:spMkLst>
            <pc:docMk/>
            <pc:sldMk cId="767519772" sldId="268"/>
            <ac:spMk id="10708" creationId="{69404E30-C63B-7822-979A-EA72DDCBE42F}"/>
          </ac:spMkLst>
        </pc:spChg>
        <pc:spChg chg="mod">
          <ac:chgData name="One Skill" userId="8d49c830ac36a521" providerId="LiveId" clId="{EA354719-4A8A-47E8-A6A4-79A949610386}" dt="2024-04-18T13:40:59.976" v="3508" actId="27803"/>
          <ac:spMkLst>
            <pc:docMk/>
            <pc:sldMk cId="767519772" sldId="268"/>
            <ac:spMk id="10709" creationId="{802021C3-1558-8591-E12E-33AB71A6CDC6}"/>
          </ac:spMkLst>
        </pc:spChg>
        <pc:spChg chg="mod">
          <ac:chgData name="One Skill" userId="8d49c830ac36a521" providerId="LiveId" clId="{EA354719-4A8A-47E8-A6A4-79A949610386}" dt="2024-04-18T13:40:59.976" v="3508" actId="27803"/>
          <ac:spMkLst>
            <pc:docMk/>
            <pc:sldMk cId="767519772" sldId="268"/>
            <ac:spMk id="10710" creationId="{A9EC50BF-3A69-CADF-0575-EAB18DD509FF}"/>
          </ac:spMkLst>
        </pc:spChg>
        <pc:spChg chg="mod">
          <ac:chgData name="One Skill" userId="8d49c830ac36a521" providerId="LiveId" clId="{EA354719-4A8A-47E8-A6A4-79A949610386}" dt="2024-04-18T13:40:59.976" v="3508" actId="27803"/>
          <ac:spMkLst>
            <pc:docMk/>
            <pc:sldMk cId="767519772" sldId="268"/>
            <ac:spMk id="10711" creationId="{B26BAC73-DA08-2EE6-99F9-0C99DD263CB9}"/>
          </ac:spMkLst>
        </pc:spChg>
        <pc:spChg chg="mod">
          <ac:chgData name="One Skill" userId="8d49c830ac36a521" providerId="LiveId" clId="{EA354719-4A8A-47E8-A6A4-79A949610386}" dt="2024-04-18T13:40:59.976" v="3508" actId="27803"/>
          <ac:spMkLst>
            <pc:docMk/>
            <pc:sldMk cId="767519772" sldId="268"/>
            <ac:spMk id="10712" creationId="{71CED768-4BC2-2B84-E011-F1D696C7DD81}"/>
          </ac:spMkLst>
        </pc:spChg>
        <pc:spChg chg="mod">
          <ac:chgData name="One Skill" userId="8d49c830ac36a521" providerId="LiveId" clId="{EA354719-4A8A-47E8-A6A4-79A949610386}" dt="2024-04-18T13:40:59.976" v="3508" actId="27803"/>
          <ac:spMkLst>
            <pc:docMk/>
            <pc:sldMk cId="767519772" sldId="268"/>
            <ac:spMk id="10713" creationId="{D8FBB998-A166-ABA1-C042-D936E4CB114C}"/>
          </ac:spMkLst>
        </pc:spChg>
        <pc:spChg chg="mod">
          <ac:chgData name="One Skill" userId="8d49c830ac36a521" providerId="LiveId" clId="{EA354719-4A8A-47E8-A6A4-79A949610386}" dt="2024-04-18T13:40:59.976" v="3508" actId="27803"/>
          <ac:spMkLst>
            <pc:docMk/>
            <pc:sldMk cId="767519772" sldId="268"/>
            <ac:spMk id="10714" creationId="{64FD3E37-9725-0F7D-5138-4BE93373931B}"/>
          </ac:spMkLst>
        </pc:spChg>
        <pc:spChg chg="mod">
          <ac:chgData name="One Skill" userId="8d49c830ac36a521" providerId="LiveId" clId="{EA354719-4A8A-47E8-A6A4-79A949610386}" dt="2024-04-18T13:40:59.976" v="3508" actId="27803"/>
          <ac:spMkLst>
            <pc:docMk/>
            <pc:sldMk cId="767519772" sldId="268"/>
            <ac:spMk id="10715" creationId="{E7730F37-46A8-88AA-6E9A-1A1219C91621}"/>
          </ac:spMkLst>
        </pc:spChg>
        <pc:spChg chg="mod">
          <ac:chgData name="One Skill" userId="8d49c830ac36a521" providerId="LiveId" clId="{EA354719-4A8A-47E8-A6A4-79A949610386}" dt="2024-04-18T13:40:59.976" v="3508" actId="27803"/>
          <ac:spMkLst>
            <pc:docMk/>
            <pc:sldMk cId="767519772" sldId="268"/>
            <ac:spMk id="10716" creationId="{078BF801-9D2E-27DD-C28E-7B1E429F8472}"/>
          </ac:spMkLst>
        </pc:spChg>
        <pc:spChg chg="mod">
          <ac:chgData name="One Skill" userId="8d49c830ac36a521" providerId="LiveId" clId="{EA354719-4A8A-47E8-A6A4-79A949610386}" dt="2024-04-18T13:40:59.976" v="3508" actId="27803"/>
          <ac:spMkLst>
            <pc:docMk/>
            <pc:sldMk cId="767519772" sldId="268"/>
            <ac:spMk id="10717" creationId="{7776DC63-7188-9930-D13B-CBD2A4493363}"/>
          </ac:spMkLst>
        </pc:spChg>
        <pc:spChg chg="mod">
          <ac:chgData name="One Skill" userId="8d49c830ac36a521" providerId="LiveId" clId="{EA354719-4A8A-47E8-A6A4-79A949610386}" dt="2024-04-18T13:40:59.976" v="3508" actId="27803"/>
          <ac:spMkLst>
            <pc:docMk/>
            <pc:sldMk cId="767519772" sldId="268"/>
            <ac:spMk id="10718" creationId="{04F08310-8F33-7EEF-252A-B46BD70A4C5A}"/>
          </ac:spMkLst>
        </pc:spChg>
        <pc:spChg chg="mod">
          <ac:chgData name="One Skill" userId="8d49c830ac36a521" providerId="LiveId" clId="{EA354719-4A8A-47E8-A6A4-79A949610386}" dt="2024-04-18T13:40:59.976" v="3508" actId="27803"/>
          <ac:spMkLst>
            <pc:docMk/>
            <pc:sldMk cId="767519772" sldId="268"/>
            <ac:spMk id="10719" creationId="{2FC9996A-DDEF-63B5-6D03-18304B482429}"/>
          </ac:spMkLst>
        </pc:spChg>
        <pc:spChg chg="mod">
          <ac:chgData name="One Skill" userId="8d49c830ac36a521" providerId="LiveId" clId="{EA354719-4A8A-47E8-A6A4-79A949610386}" dt="2024-04-18T13:40:59.976" v="3508" actId="27803"/>
          <ac:spMkLst>
            <pc:docMk/>
            <pc:sldMk cId="767519772" sldId="268"/>
            <ac:spMk id="10720" creationId="{F604E7BC-B737-FA41-1ADB-DF6DCA246F32}"/>
          </ac:spMkLst>
        </pc:spChg>
        <pc:spChg chg="mod">
          <ac:chgData name="One Skill" userId="8d49c830ac36a521" providerId="LiveId" clId="{EA354719-4A8A-47E8-A6A4-79A949610386}" dt="2024-04-18T13:40:59.976" v="3508" actId="27803"/>
          <ac:spMkLst>
            <pc:docMk/>
            <pc:sldMk cId="767519772" sldId="268"/>
            <ac:spMk id="10721" creationId="{37832899-DB55-9925-E242-6057E643526F}"/>
          </ac:spMkLst>
        </pc:spChg>
        <pc:spChg chg="mod">
          <ac:chgData name="One Skill" userId="8d49c830ac36a521" providerId="LiveId" clId="{EA354719-4A8A-47E8-A6A4-79A949610386}" dt="2024-04-18T13:40:59.976" v="3508" actId="27803"/>
          <ac:spMkLst>
            <pc:docMk/>
            <pc:sldMk cId="767519772" sldId="268"/>
            <ac:spMk id="10722" creationId="{1533EA71-4A89-F77B-9B98-B5AE470671D4}"/>
          </ac:spMkLst>
        </pc:spChg>
        <pc:spChg chg="mod">
          <ac:chgData name="One Skill" userId="8d49c830ac36a521" providerId="LiveId" clId="{EA354719-4A8A-47E8-A6A4-79A949610386}" dt="2024-04-18T13:40:59.976" v="3508" actId="27803"/>
          <ac:spMkLst>
            <pc:docMk/>
            <pc:sldMk cId="767519772" sldId="268"/>
            <ac:spMk id="10723" creationId="{FA264A0B-9CFC-CC9A-1DA1-38E68C998318}"/>
          </ac:spMkLst>
        </pc:spChg>
        <pc:spChg chg="mod">
          <ac:chgData name="One Skill" userId="8d49c830ac36a521" providerId="LiveId" clId="{EA354719-4A8A-47E8-A6A4-79A949610386}" dt="2024-04-18T13:40:59.976" v="3508" actId="27803"/>
          <ac:spMkLst>
            <pc:docMk/>
            <pc:sldMk cId="767519772" sldId="268"/>
            <ac:spMk id="10724" creationId="{8819E723-3516-381A-6FB5-6BC8E5B0924B}"/>
          </ac:spMkLst>
        </pc:spChg>
        <pc:spChg chg="mod">
          <ac:chgData name="One Skill" userId="8d49c830ac36a521" providerId="LiveId" clId="{EA354719-4A8A-47E8-A6A4-79A949610386}" dt="2024-04-18T13:40:59.976" v="3508" actId="27803"/>
          <ac:spMkLst>
            <pc:docMk/>
            <pc:sldMk cId="767519772" sldId="268"/>
            <ac:spMk id="10725" creationId="{5AE1EDC9-41D1-023C-96BB-F13D856AEE17}"/>
          </ac:spMkLst>
        </pc:spChg>
        <pc:spChg chg="mod">
          <ac:chgData name="One Skill" userId="8d49c830ac36a521" providerId="LiveId" clId="{EA354719-4A8A-47E8-A6A4-79A949610386}" dt="2024-04-18T13:40:59.976" v="3508" actId="27803"/>
          <ac:spMkLst>
            <pc:docMk/>
            <pc:sldMk cId="767519772" sldId="268"/>
            <ac:spMk id="10726" creationId="{E1DA34C4-804C-D842-6A46-A4E0F56E9AAC}"/>
          </ac:spMkLst>
        </pc:spChg>
        <pc:spChg chg="mod">
          <ac:chgData name="One Skill" userId="8d49c830ac36a521" providerId="LiveId" clId="{EA354719-4A8A-47E8-A6A4-79A949610386}" dt="2024-04-18T13:40:59.976" v="3508" actId="27803"/>
          <ac:spMkLst>
            <pc:docMk/>
            <pc:sldMk cId="767519772" sldId="268"/>
            <ac:spMk id="10727" creationId="{B31086C3-DF52-875F-7465-A6DC6C73D2BC}"/>
          </ac:spMkLst>
        </pc:spChg>
        <pc:spChg chg="mod">
          <ac:chgData name="One Skill" userId="8d49c830ac36a521" providerId="LiveId" clId="{EA354719-4A8A-47E8-A6A4-79A949610386}" dt="2024-04-18T13:40:59.976" v="3508" actId="27803"/>
          <ac:spMkLst>
            <pc:docMk/>
            <pc:sldMk cId="767519772" sldId="268"/>
            <ac:spMk id="10728" creationId="{95B34517-677D-F120-2B5D-81E9F4784B6B}"/>
          </ac:spMkLst>
        </pc:spChg>
        <pc:spChg chg="mod">
          <ac:chgData name="One Skill" userId="8d49c830ac36a521" providerId="LiveId" clId="{EA354719-4A8A-47E8-A6A4-79A949610386}" dt="2024-04-18T13:40:59.976" v="3508" actId="27803"/>
          <ac:spMkLst>
            <pc:docMk/>
            <pc:sldMk cId="767519772" sldId="268"/>
            <ac:spMk id="10729" creationId="{BEC6F226-2CD3-C813-3AC2-7557BD77F0C9}"/>
          </ac:spMkLst>
        </pc:spChg>
        <pc:spChg chg="mod">
          <ac:chgData name="One Skill" userId="8d49c830ac36a521" providerId="LiveId" clId="{EA354719-4A8A-47E8-A6A4-79A949610386}" dt="2024-04-18T13:40:59.976" v="3508" actId="27803"/>
          <ac:spMkLst>
            <pc:docMk/>
            <pc:sldMk cId="767519772" sldId="268"/>
            <ac:spMk id="10730" creationId="{61CAC2A6-D222-2FD4-6F55-D8180FC64516}"/>
          </ac:spMkLst>
        </pc:spChg>
        <pc:spChg chg="mod">
          <ac:chgData name="One Skill" userId="8d49c830ac36a521" providerId="LiveId" clId="{EA354719-4A8A-47E8-A6A4-79A949610386}" dt="2024-04-18T13:40:59.976" v="3508" actId="27803"/>
          <ac:spMkLst>
            <pc:docMk/>
            <pc:sldMk cId="767519772" sldId="268"/>
            <ac:spMk id="10731" creationId="{2B2342D2-3482-EE93-0B3F-4F93F09DCC76}"/>
          </ac:spMkLst>
        </pc:spChg>
        <pc:spChg chg="mod">
          <ac:chgData name="One Skill" userId="8d49c830ac36a521" providerId="LiveId" clId="{EA354719-4A8A-47E8-A6A4-79A949610386}" dt="2024-04-18T13:40:59.976" v="3508" actId="27803"/>
          <ac:spMkLst>
            <pc:docMk/>
            <pc:sldMk cId="767519772" sldId="268"/>
            <ac:spMk id="10732" creationId="{92AB6160-1B36-696F-A3EA-DF0C776EE867}"/>
          </ac:spMkLst>
        </pc:spChg>
        <pc:spChg chg="mod">
          <ac:chgData name="One Skill" userId="8d49c830ac36a521" providerId="LiveId" clId="{EA354719-4A8A-47E8-A6A4-79A949610386}" dt="2024-04-18T13:40:59.976" v="3508" actId="27803"/>
          <ac:spMkLst>
            <pc:docMk/>
            <pc:sldMk cId="767519772" sldId="268"/>
            <ac:spMk id="10733" creationId="{E596531D-BF39-B4AC-FA20-DE47EC9B1FAA}"/>
          </ac:spMkLst>
        </pc:spChg>
        <pc:spChg chg="mod">
          <ac:chgData name="One Skill" userId="8d49c830ac36a521" providerId="LiveId" clId="{EA354719-4A8A-47E8-A6A4-79A949610386}" dt="2024-04-18T13:40:59.976" v="3508" actId="27803"/>
          <ac:spMkLst>
            <pc:docMk/>
            <pc:sldMk cId="767519772" sldId="268"/>
            <ac:spMk id="10734" creationId="{1A0C5593-3A95-80EE-F2E1-6C64EFCFDB7E}"/>
          </ac:spMkLst>
        </pc:spChg>
        <pc:spChg chg="mod">
          <ac:chgData name="One Skill" userId="8d49c830ac36a521" providerId="LiveId" clId="{EA354719-4A8A-47E8-A6A4-79A949610386}" dt="2024-04-18T13:40:59.976" v="3508" actId="27803"/>
          <ac:spMkLst>
            <pc:docMk/>
            <pc:sldMk cId="767519772" sldId="268"/>
            <ac:spMk id="10735" creationId="{D41F0BBD-2CEC-3986-31CC-DE999CCFE042}"/>
          </ac:spMkLst>
        </pc:spChg>
        <pc:spChg chg="mod">
          <ac:chgData name="One Skill" userId="8d49c830ac36a521" providerId="LiveId" clId="{EA354719-4A8A-47E8-A6A4-79A949610386}" dt="2024-04-18T13:40:59.976" v="3508" actId="27803"/>
          <ac:spMkLst>
            <pc:docMk/>
            <pc:sldMk cId="767519772" sldId="268"/>
            <ac:spMk id="10736" creationId="{60569E5B-CE14-0A97-748A-5F7FA035FCB0}"/>
          </ac:spMkLst>
        </pc:spChg>
        <pc:spChg chg="mod">
          <ac:chgData name="One Skill" userId="8d49c830ac36a521" providerId="LiveId" clId="{EA354719-4A8A-47E8-A6A4-79A949610386}" dt="2024-04-18T13:40:59.976" v="3508" actId="27803"/>
          <ac:spMkLst>
            <pc:docMk/>
            <pc:sldMk cId="767519772" sldId="268"/>
            <ac:spMk id="10737" creationId="{43A681D4-7419-1A71-566A-C235632A1DED}"/>
          </ac:spMkLst>
        </pc:spChg>
        <pc:spChg chg="mod">
          <ac:chgData name="One Skill" userId="8d49c830ac36a521" providerId="LiveId" clId="{EA354719-4A8A-47E8-A6A4-79A949610386}" dt="2024-04-18T13:40:59.976" v="3508" actId="27803"/>
          <ac:spMkLst>
            <pc:docMk/>
            <pc:sldMk cId="767519772" sldId="268"/>
            <ac:spMk id="10738" creationId="{65CB75B3-FE86-61AF-5B21-35DBB923DD60}"/>
          </ac:spMkLst>
        </pc:spChg>
        <pc:spChg chg="mod">
          <ac:chgData name="One Skill" userId="8d49c830ac36a521" providerId="LiveId" clId="{EA354719-4A8A-47E8-A6A4-79A949610386}" dt="2024-04-18T13:40:59.976" v="3508" actId="27803"/>
          <ac:spMkLst>
            <pc:docMk/>
            <pc:sldMk cId="767519772" sldId="268"/>
            <ac:spMk id="10739" creationId="{AD970AFC-32A9-F3C3-A288-EA366E659F0F}"/>
          </ac:spMkLst>
        </pc:spChg>
        <pc:spChg chg="mod">
          <ac:chgData name="One Skill" userId="8d49c830ac36a521" providerId="LiveId" clId="{EA354719-4A8A-47E8-A6A4-79A949610386}" dt="2024-04-18T13:40:59.976" v="3508" actId="27803"/>
          <ac:spMkLst>
            <pc:docMk/>
            <pc:sldMk cId="767519772" sldId="268"/>
            <ac:spMk id="10740" creationId="{B26B6C68-B684-E108-2185-F5DEBA6C5EC8}"/>
          </ac:spMkLst>
        </pc:spChg>
        <pc:spChg chg="mod">
          <ac:chgData name="One Skill" userId="8d49c830ac36a521" providerId="LiveId" clId="{EA354719-4A8A-47E8-A6A4-79A949610386}" dt="2024-04-18T13:40:59.976" v="3508" actId="27803"/>
          <ac:spMkLst>
            <pc:docMk/>
            <pc:sldMk cId="767519772" sldId="268"/>
            <ac:spMk id="10741" creationId="{8D12BA74-B244-8D8B-19AA-B6836A5ADB4E}"/>
          </ac:spMkLst>
        </pc:spChg>
        <pc:spChg chg="mod">
          <ac:chgData name="One Skill" userId="8d49c830ac36a521" providerId="LiveId" clId="{EA354719-4A8A-47E8-A6A4-79A949610386}" dt="2024-04-18T13:40:59.976" v="3508" actId="27803"/>
          <ac:spMkLst>
            <pc:docMk/>
            <pc:sldMk cId="767519772" sldId="268"/>
            <ac:spMk id="10742" creationId="{D12E9092-103D-6A39-320F-810BCBDC4AA6}"/>
          </ac:spMkLst>
        </pc:spChg>
        <pc:spChg chg="mod">
          <ac:chgData name="One Skill" userId="8d49c830ac36a521" providerId="LiveId" clId="{EA354719-4A8A-47E8-A6A4-79A949610386}" dt="2024-04-18T13:40:59.976" v="3508" actId="27803"/>
          <ac:spMkLst>
            <pc:docMk/>
            <pc:sldMk cId="767519772" sldId="268"/>
            <ac:spMk id="10743" creationId="{F94780BD-CEF9-AB3B-00EA-14C46392C410}"/>
          </ac:spMkLst>
        </pc:spChg>
        <pc:spChg chg="mod">
          <ac:chgData name="One Skill" userId="8d49c830ac36a521" providerId="LiveId" clId="{EA354719-4A8A-47E8-A6A4-79A949610386}" dt="2024-04-18T13:40:59.976" v="3508" actId="27803"/>
          <ac:spMkLst>
            <pc:docMk/>
            <pc:sldMk cId="767519772" sldId="268"/>
            <ac:spMk id="10744" creationId="{9AA5EC26-F989-6F68-95DF-A0ABED362354}"/>
          </ac:spMkLst>
        </pc:spChg>
        <pc:spChg chg="mod">
          <ac:chgData name="One Skill" userId="8d49c830ac36a521" providerId="LiveId" clId="{EA354719-4A8A-47E8-A6A4-79A949610386}" dt="2024-04-18T13:40:59.976" v="3508" actId="27803"/>
          <ac:spMkLst>
            <pc:docMk/>
            <pc:sldMk cId="767519772" sldId="268"/>
            <ac:spMk id="10745" creationId="{BE98F93C-2496-9564-2D78-D5768F665754}"/>
          </ac:spMkLst>
        </pc:spChg>
        <pc:spChg chg="mod">
          <ac:chgData name="One Skill" userId="8d49c830ac36a521" providerId="LiveId" clId="{EA354719-4A8A-47E8-A6A4-79A949610386}" dt="2024-04-18T13:40:59.976" v="3508" actId="27803"/>
          <ac:spMkLst>
            <pc:docMk/>
            <pc:sldMk cId="767519772" sldId="268"/>
            <ac:spMk id="10746" creationId="{D20598B5-C9E4-59FD-5DDE-CA01D80D6BBA}"/>
          </ac:spMkLst>
        </pc:spChg>
        <pc:spChg chg="mod">
          <ac:chgData name="One Skill" userId="8d49c830ac36a521" providerId="LiveId" clId="{EA354719-4A8A-47E8-A6A4-79A949610386}" dt="2024-04-18T13:40:59.976" v="3508" actId="27803"/>
          <ac:spMkLst>
            <pc:docMk/>
            <pc:sldMk cId="767519772" sldId="268"/>
            <ac:spMk id="10747" creationId="{281D57F2-9440-9F01-0127-7B6500C318DF}"/>
          </ac:spMkLst>
        </pc:spChg>
        <pc:spChg chg="mod">
          <ac:chgData name="One Skill" userId="8d49c830ac36a521" providerId="LiveId" clId="{EA354719-4A8A-47E8-A6A4-79A949610386}" dt="2024-04-18T13:40:59.976" v="3508" actId="27803"/>
          <ac:spMkLst>
            <pc:docMk/>
            <pc:sldMk cId="767519772" sldId="268"/>
            <ac:spMk id="10748" creationId="{EFEC1E65-D422-B35B-D4B2-892E91954A43}"/>
          </ac:spMkLst>
        </pc:spChg>
        <pc:spChg chg="mod">
          <ac:chgData name="One Skill" userId="8d49c830ac36a521" providerId="LiveId" clId="{EA354719-4A8A-47E8-A6A4-79A949610386}" dt="2024-04-18T13:40:59.976" v="3508" actId="27803"/>
          <ac:spMkLst>
            <pc:docMk/>
            <pc:sldMk cId="767519772" sldId="268"/>
            <ac:spMk id="10749" creationId="{ACB8E196-E2A5-D472-28C9-C46ACD062B38}"/>
          </ac:spMkLst>
        </pc:spChg>
        <pc:spChg chg="mod">
          <ac:chgData name="One Skill" userId="8d49c830ac36a521" providerId="LiveId" clId="{EA354719-4A8A-47E8-A6A4-79A949610386}" dt="2024-04-18T13:40:59.976" v="3508" actId="27803"/>
          <ac:spMkLst>
            <pc:docMk/>
            <pc:sldMk cId="767519772" sldId="268"/>
            <ac:spMk id="10750" creationId="{6C8AD1BD-768D-EB61-D31F-C23756AF446F}"/>
          </ac:spMkLst>
        </pc:spChg>
        <pc:spChg chg="mod">
          <ac:chgData name="One Skill" userId="8d49c830ac36a521" providerId="LiveId" clId="{EA354719-4A8A-47E8-A6A4-79A949610386}" dt="2024-04-18T13:40:59.976" v="3508" actId="27803"/>
          <ac:spMkLst>
            <pc:docMk/>
            <pc:sldMk cId="767519772" sldId="268"/>
            <ac:spMk id="10751" creationId="{331D662A-F2CB-217C-591E-6B0E6D0B34B6}"/>
          </ac:spMkLst>
        </pc:spChg>
        <pc:spChg chg="mod">
          <ac:chgData name="One Skill" userId="8d49c830ac36a521" providerId="LiveId" clId="{EA354719-4A8A-47E8-A6A4-79A949610386}" dt="2024-04-18T13:40:59.976" v="3508" actId="27803"/>
          <ac:spMkLst>
            <pc:docMk/>
            <pc:sldMk cId="767519772" sldId="268"/>
            <ac:spMk id="10752" creationId="{3DD06562-8B2A-E90B-2BA1-7DF4C7B2CDC0}"/>
          </ac:spMkLst>
        </pc:spChg>
        <pc:spChg chg="mod">
          <ac:chgData name="One Skill" userId="8d49c830ac36a521" providerId="LiveId" clId="{EA354719-4A8A-47E8-A6A4-79A949610386}" dt="2024-04-18T13:40:59.976" v="3508" actId="27803"/>
          <ac:spMkLst>
            <pc:docMk/>
            <pc:sldMk cId="767519772" sldId="268"/>
            <ac:spMk id="10753" creationId="{C782C0F7-46D3-D3D5-1D77-7DF0A8470854}"/>
          </ac:spMkLst>
        </pc:spChg>
        <pc:spChg chg="mod">
          <ac:chgData name="One Skill" userId="8d49c830ac36a521" providerId="LiveId" clId="{EA354719-4A8A-47E8-A6A4-79A949610386}" dt="2024-04-18T13:40:59.976" v="3508" actId="27803"/>
          <ac:spMkLst>
            <pc:docMk/>
            <pc:sldMk cId="767519772" sldId="268"/>
            <ac:spMk id="10754" creationId="{93A3F26F-12EF-329B-122B-0C3817B2E2D7}"/>
          </ac:spMkLst>
        </pc:spChg>
        <pc:spChg chg="mod">
          <ac:chgData name="One Skill" userId="8d49c830ac36a521" providerId="LiveId" clId="{EA354719-4A8A-47E8-A6A4-79A949610386}" dt="2024-04-18T13:40:59.976" v="3508" actId="27803"/>
          <ac:spMkLst>
            <pc:docMk/>
            <pc:sldMk cId="767519772" sldId="268"/>
            <ac:spMk id="10755" creationId="{BBD7A391-BA8F-B42A-5589-E8F0FDF6B0A9}"/>
          </ac:spMkLst>
        </pc:spChg>
        <pc:spChg chg="mod">
          <ac:chgData name="One Skill" userId="8d49c830ac36a521" providerId="LiveId" clId="{EA354719-4A8A-47E8-A6A4-79A949610386}" dt="2024-04-18T13:40:59.976" v="3508" actId="27803"/>
          <ac:spMkLst>
            <pc:docMk/>
            <pc:sldMk cId="767519772" sldId="268"/>
            <ac:spMk id="10756" creationId="{B0F262DE-B473-E44E-0985-886C0821F3AA}"/>
          </ac:spMkLst>
        </pc:spChg>
        <pc:spChg chg="mod">
          <ac:chgData name="One Skill" userId="8d49c830ac36a521" providerId="LiveId" clId="{EA354719-4A8A-47E8-A6A4-79A949610386}" dt="2024-04-18T13:40:59.976" v="3508" actId="27803"/>
          <ac:spMkLst>
            <pc:docMk/>
            <pc:sldMk cId="767519772" sldId="268"/>
            <ac:spMk id="10757" creationId="{E25C6B7A-BA1C-196A-D780-FD1C8FCB5D1A}"/>
          </ac:spMkLst>
        </pc:spChg>
        <pc:spChg chg="mod">
          <ac:chgData name="One Skill" userId="8d49c830ac36a521" providerId="LiveId" clId="{EA354719-4A8A-47E8-A6A4-79A949610386}" dt="2024-04-18T13:40:59.976" v="3508" actId="27803"/>
          <ac:spMkLst>
            <pc:docMk/>
            <pc:sldMk cId="767519772" sldId="268"/>
            <ac:spMk id="10758" creationId="{02E65AAD-FCAE-1EEC-272F-B33CDA95EEC7}"/>
          </ac:spMkLst>
        </pc:spChg>
        <pc:spChg chg="mod">
          <ac:chgData name="One Skill" userId="8d49c830ac36a521" providerId="LiveId" clId="{EA354719-4A8A-47E8-A6A4-79A949610386}" dt="2024-04-18T13:40:59.976" v="3508" actId="27803"/>
          <ac:spMkLst>
            <pc:docMk/>
            <pc:sldMk cId="767519772" sldId="268"/>
            <ac:spMk id="10759" creationId="{06146697-4F76-6320-3369-27FF307247CE}"/>
          </ac:spMkLst>
        </pc:spChg>
        <pc:spChg chg="mod">
          <ac:chgData name="One Skill" userId="8d49c830ac36a521" providerId="LiveId" clId="{EA354719-4A8A-47E8-A6A4-79A949610386}" dt="2024-04-18T13:40:59.976" v="3508" actId="27803"/>
          <ac:spMkLst>
            <pc:docMk/>
            <pc:sldMk cId="767519772" sldId="268"/>
            <ac:spMk id="10760" creationId="{DC1E324C-246C-3679-50F1-1FB593C99305}"/>
          </ac:spMkLst>
        </pc:spChg>
        <pc:spChg chg="mod">
          <ac:chgData name="One Skill" userId="8d49c830ac36a521" providerId="LiveId" clId="{EA354719-4A8A-47E8-A6A4-79A949610386}" dt="2024-04-18T13:40:59.976" v="3508" actId="27803"/>
          <ac:spMkLst>
            <pc:docMk/>
            <pc:sldMk cId="767519772" sldId="268"/>
            <ac:spMk id="10761" creationId="{CB4F2EF0-D010-A2D9-E380-82D3C6659EA4}"/>
          </ac:spMkLst>
        </pc:spChg>
        <pc:spChg chg="mod">
          <ac:chgData name="One Skill" userId="8d49c830ac36a521" providerId="LiveId" clId="{EA354719-4A8A-47E8-A6A4-79A949610386}" dt="2024-04-18T13:40:59.976" v="3508" actId="27803"/>
          <ac:spMkLst>
            <pc:docMk/>
            <pc:sldMk cId="767519772" sldId="268"/>
            <ac:spMk id="10762" creationId="{5BF9949E-FBE0-A506-6528-57D1EA75B8A7}"/>
          </ac:spMkLst>
        </pc:spChg>
        <pc:spChg chg="mod">
          <ac:chgData name="One Skill" userId="8d49c830ac36a521" providerId="LiveId" clId="{EA354719-4A8A-47E8-A6A4-79A949610386}" dt="2024-04-18T13:40:59.976" v="3508" actId="27803"/>
          <ac:spMkLst>
            <pc:docMk/>
            <pc:sldMk cId="767519772" sldId="268"/>
            <ac:spMk id="10763" creationId="{185047E7-1BD3-C13A-F9EF-104F0ED285FB}"/>
          </ac:spMkLst>
        </pc:spChg>
        <pc:spChg chg="mod">
          <ac:chgData name="One Skill" userId="8d49c830ac36a521" providerId="LiveId" clId="{EA354719-4A8A-47E8-A6A4-79A949610386}" dt="2024-04-18T13:40:59.976" v="3508" actId="27803"/>
          <ac:spMkLst>
            <pc:docMk/>
            <pc:sldMk cId="767519772" sldId="268"/>
            <ac:spMk id="10764" creationId="{22E7CFE2-8E77-6EA1-21AF-7957DC0BA0F2}"/>
          </ac:spMkLst>
        </pc:spChg>
        <pc:spChg chg="mod">
          <ac:chgData name="One Skill" userId="8d49c830ac36a521" providerId="LiveId" clId="{EA354719-4A8A-47E8-A6A4-79A949610386}" dt="2024-04-18T13:40:59.976" v="3508" actId="27803"/>
          <ac:spMkLst>
            <pc:docMk/>
            <pc:sldMk cId="767519772" sldId="268"/>
            <ac:spMk id="10765" creationId="{E9166CFE-1A50-0786-263D-01A4539F37BE}"/>
          </ac:spMkLst>
        </pc:spChg>
        <pc:spChg chg="mod">
          <ac:chgData name="One Skill" userId="8d49c830ac36a521" providerId="LiveId" clId="{EA354719-4A8A-47E8-A6A4-79A949610386}" dt="2024-04-18T13:40:59.976" v="3508" actId="27803"/>
          <ac:spMkLst>
            <pc:docMk/>
            <pc:sldMk cId="767519772" sldId="268"/>
            <ac:spMk id="10766" creationId="{746C8BD1-A86A-0238-1B9C-92793CE1706F}"/>
          </ac:spMkLst>
        </pc:spChg>
        <pc:spChg chg="mod">
          <ac:chgData name="One Skill" userId="8d49c830ac36a521" providerId="LiveId" clId="{EA354719-4A8A-47E8-A6A4-79A949610386}" dt="2024-04-18T13:40:59.976" v="3508" actId="27803"/>
          <ac:spMkLst>
            <pc:docMk/>
            <pc:sldMk cId="767519772" sldId="268"/>
            <ac:spMk id="10767" creationId="{728E84B2-6072-DBA6-AC5B-516BABC447E6}"/>
          </ac:spMkLst>
        </pc:spChg>
        <pc:spChg chg="mod">
          <ac:chgData name="One Skill" userId="8d49c830ac36a521" providerId="LiveId" clId="{EA354719-4A8A-47E8-A6A4-79A949610386}" dt="2024-04-18T13:40:59.976" v="3508" actId="27803"/>
          <ac:spMkLst>
            <pc:docMk/>
            <pc:sldMk cId="767519772" sldId="268"/>
            <ac:spMk id="10768" creationId="{0E389FE1-9CE8-C64E-A7BA-E9B05ECAB24A}"/>
          </ac:spMkLst>
        </pc:spChg>
        <pc:spChg chg="mod">
          <ac:chgData name="One Skill" userId="8d49c830ac36a521" providerId="LiveId" clId="{EA354719-4A8A-47E8-A6A4-79A949610386}" dt="2024-04-18T13:40:59.976" v="3508" actId="27803"/>
          <ac:spMkLst>
            <pc:docMk/>
            <pc:sldMk cId="767519772" sldId="268"/>
            <ac:spMk id="10769" creationId="{9E14077B-951A-8341-3A65-E8E52135250F}"/>
          </ac:spMkLst>
        </pc:spChg>
        <pc:spChg chg="mod">
          <ac:chgData name="One Skill" userId="8d49c830ac36a521" providerId="LiveId" clId="{EA354719-4A8A-47E8-A6A4-79A949610386}" dt="2024-04-18T13:40:59.976" v="3508" actId="27803"/>
          <ac:spMkLst>
            <pc:docMk/>
            <pc:sldMk cId="767519772" sldId="268"/>
            <ac:spMk id="10770" creationId="{E4F155FC-5EFC-DC3A-481A-26901A21BE27}"/>
          </ac:spMkLst>
        </pc:spChg>
        <pc:spChg chg="mod">
          <ac:chgData name="One Skill" userId="8d49c830ac36a521" providerId="LiveId" clId="{EA354719-4A8A-47E8-A6A4-79A949610386}" dt="2024-04-18T13:40:59.976" v="3508" actId="27803"/>
          <ac:spMkLst>
            <pc:docMk/>
            <pc:sldMk cId="767519772" sldId="268"/>
            <ac:spMk id="10771" creationId="{F79AC585-43E4-3106-E4B1-50C477D42A00}"/>
          </ac:spMkLst>
        </pc:spChg>
        <pc:spChg chg="mod">
          <ac:chgData name="One Skill" userId="8d49c830ac36a521" providerId="LiveId" clId="{EA354719-4A8A-47E8-A6A4-79A949610386}" dt="2024-04-18T13:40:59.976" v="3508" actId="27803"/>
          <ac:spMkLst>
            <pc:docMk/>
            <pc:sldMk cId="767519772" sldId="268"/>
            <ac:spMk id="10772" creationId="{811EFBBE-4FEE-18C4-2BAD-27828D7A5A4E}"/>
          </ac:spMkLst>
        </pc:spChg>
        <pc:spChg chg="mod">
          <ac:chgData name="One Skill" userId="8d49c830ac36a521" providerId="LiveId" clId="{EA354719-4A8A-47E8-A6A4-79A949610386}" dt="2024-04-18T13:40:59.976" v="3508" actId="27803"/>
          <ac:spMkLst>
            <pc:docMk/>
            <pc:sldMk cId="767519772" sldId="268"/>
            <ac:spMk id="10773" creationId="{A8A9D588-8592-1D2A-5D8B-DD6A023BE5A4}"/>
          </ac:spMkLst>
        </pc:spChg>
        <pc:spChg chg="mod">
          <ac:chgData name="One Skill" userId="8d49c830ac36a521" providerId="LiveId" clId="{EA354719-4A8A-47E8-A6A4-79A949610386}" dt="2024-04-18T13:40:59.976" v="3508" actId="27803"/>
          <ac:spMkLst>
            <pc:docMk/>
            <pc:sldMk cId="767519772" sldId="268"/>
            <ac:spMk id="10774" creationId="{E606828A-3E87-4EE5-D632-85B99F7FBBB1}"/>
          </ac:spMkLst>
        </pc:spChg>
        <pc:spChg chg="mod">
          <ac:chgData name="One Skill" userId="8d49c830ac36a521" providerId="LiveId" clId="{EA354719-4A8A-47E8-A6A4-79A949610386}" dt="2024-04-18T13:40:59.976" v="3508" actId="27803"/>
          <ac:spMkLst>
            <pc:docMk/>
            <pc:sldMk cId="767519772" sldId="268"/>
            <ac:spMk id="10775" creationId="{73407BB9-44B2-EEF6-AE3B-99A2C6FC000F}"/>
          </ac:spMkLst>
        </pc:spChg>
        <pc:spChg chg="mod">
          <ac:chgData name="One Skill" userId="8d49c830ac36a521" providerId="LiveId" clId="{EA354719-4A8A-47E8-A6A4-79A949610386}" dt="2024-04-18T13:40:59.976" v="3508" actId="27803"/>
          <ac:spMkLst>
            <pc:docMk/>
            <pc:sldMk cId="767519772" sldId="268"/>
            <ac:spMk id="10776" creationId="{8CDE0458-E706-6627-096A-240CF6EB777F}"/>
          </ac:spMkLst>
        </pc:spChg>
        <pc:spChg chg="mod">
          <ac:chgData name="One Skill" userId="8d49c830ac36a521" providerId="LiveId" clId="{EA354719-4A8A-47E8-A6A4-79A949610386}" dt="2024-04-18T13:40:59.976" v="3508" actId="27803"/>
          <ac:spMkLst>
            <pc:docMk/>
            <pc:sldMk cId="767519772" sldId="268"/>
            <ac:spMk id="10777" creationId="{5704B466-5272-5E4B-DB0A-DEAC6BCDC35F}"/>
          </ac:spMkLst>
        </pc:spChg>
        <pc:spChg chg="mod">
          <ac:chgData name="One Skill" userId="8d49c830ac36a521" providerId="LiveId" clId="{EA354719-4A8A-47E8-A6A4-79A949610386}" dt="2024-04-18T13:40:59.976" v="3508" actId="27803"/>
          <ac:spMkLst>
            <pc:docMk/>
            <pc:sldMk cId="767519772" sldId="268"/>
            <ac:spMk id="10778" creationId="{CB11BEBB-2A63-E98C-B15F-740E3E1B7C5F}"/>
          </ac:spMkLst>
        </pc:spChg>
        <pc:spChg chg="mod">
          <ac:chgData name="One Skill" userId="8d49c830ac36a521" providerId="LiveId" clId="{EA354719-4A8A-47E8-A6A4-79A949610386}" dt="2024-04-18T13:40:59.976" v="3508" actId="27803"/>
          <ac:spMkLst>
            <pc:docMk/>
            <pc:sldMk cId="767519772" sldId="268"/>
            <ac:spMk id="10779" creationId="{5273AE4A-5CE4-AA4A-AA12-9323E256C4B3}"/>
          </ac:spMkLst>
        </pc:spChg>
        <pc:spChg chg="mod">
          <ac:chgData name="One Skill" userId="8d49c830ac36a521" providerId="LiveId" clId="{EA354719-4A8A-47E8-A6A4-79A949610386}" dt="2024-04-18T13:40:59.976" v="3508" actId="27803"/>
          <ac:spMkLst>
            <pc:docMk/>
            <pc:sldMk cId="767519772" sldId="268"/>
            <ac:spMk id="10780" creationId="{23784F12-637A-F054-0313-AD088E1C728F}"/>
          </ac:spMkLst>
        </pc:spChg>
        <pc:spChg chg="mod">
          <ac:chgData name="One Skill" userId="8d49c830ac36a521" providerId="LiveId" clId="{EA354719-4A8A-47E8-A6A4-79A949610386}" dt="2024-04-18T13:40:59.976" v="3508" actId="27803"/>
          <ac:spMkLst>
            <pc:docMk/>
            <pc:sldMk cId="767519772" sldId="268"/>
            <ac:spMk id="10781" creationId="{CDBC4AA1-06A3-4E51-DEAA-F0B637438908}"/>
          </ac:spMkLst>
        </pc:spChg>
        <pc:spChg chg="mod">
          <ac:chgData name="One Skill" userId="8d49c830ac36a521" providerId="LiveId" clId="{EA354719-4A8A-47E8-A6A4-79A949610386}" dt="2024-04-18T13:40:59.976" v="3508" actId="27803"/>
          <ac:spMkLst>
            <pc:docMk/>
            <pc:sldMk cId="767519772" sldId="268"/>
            <ac:spMk id="10782" creationId="{30CBDC81-9D2F-68F9-4DCD-6D4D4C82647C}"/>
          </ac:spMkLst>
        </pc:spChg>
        <pc:spChg chg="mod">
          <ac:chgData name="One Skill" userId="8d49c830ac36a521" providerId="LiveId" clId="{EA354719-4A8A-47E8-A6A4-79A949610386}" dt="2024-04-18T13:40:59.976" v="3508" actId="27803"/>
          <ac:spMkLst>
            <pc:docMk/>
            <pc:sldMk cId="767519772" sldId="268"/>
            <ac:spMk id="10783" creationId="{5597ED20-211C-3FDF-04DA-CB8A282B9010}"/>
          </ac:spMkLst>
        </pc:spChg>
        <pc:spChg chg="mod">
          <ac:chgData name="One Skill" userId="8d49c830ac36a521" providerId="LiveId" clId="{EA354719-4A8A-47E8-A6A4-79A949610386}" dt="2024-04-18T13:40:59.976" v="3508" actId="27803"/>
          <ac:spMkLst>
            <pc:docMk/>
            <pc:sldMk cId="767519772" sldId="268"/>
            <ac:spMk id="10784" creationId="{465AB670-D13D-1E12-CB09-F6CFCC180347}"/>
          </ac:spMkLst>
        </pc:spChg>
        <pc:spChg chg="mod">
          <ac:chgData name="One Skill" userId="8d49c830ac36a521" providerId="LiveId" clId="{EA354719-4A8A-47E8-A6A4-79A949610386}" dt="2024-04-18T13:40:59.976" v="3508" actId="27803"/>
          <ac:spMkLst>
            <pc:docMk/>
            <pc:sldMk cId="767519772" sldId="268"/>
            <ac:spMk id="10785" creationId="{A391F6EF-1619-68DD-8B1F-7D227BEFD51F}"/>
          </ac:spMkLst>
        </pc:spChg>
        <pc:spChg chg="mod">
          <ac:chgData name="One Skill" userId="8d49c830ac36a521" providerId="LiveId" clId="{EA354719-4A8A-47E8-A6A4-79A949610386}" dt="2024-04-18T13:40:59.976" v="3508" actId="27803"/>
          <ac:spMkLst>
            <pc:docMk/>
            <pc:sldMk cId="767519772" sldId="268"/>
            <ac:spMk id="10786" creationId="{7AAF61DA-E284-02E6-E01B-DF915B98F9AB}"/>
          </ac:spMkLst>
        </pc:spChg>
        <pc:spChg chg="mod">
          <ac:chgData name="One Skill" userId="8d49c830ac36a521" providerId="LiveId" clId="{EA354719-4A8A-47E8-A6A4-79A949610386}" dt="2024-04-18T13:40:59.976" v="3508" actId="27803"/>
          <ac:spMkLst>
            <pc:docMk/>
            <pc:sldMk cId="767519772" sldId="268"/>
            <ac:spMk id="10787" creationId="{2D328846-2C9B-3439-2767-1DD4A3F2C7A1}"/>
          </ac:spMkLst>
        </pc:spChg>
        <pc:spChg chg="mod">
          <ac:chgData name="One Skill" userId="8d49c830ac36a521" providerId="LiveId" clId="{EA354719-4A8A-47E8-A6A4-79A949610386}" dt="2024-04-18T13:40:59.976" v="3508" actId="27803"/>
          <ac:spMkLst>
            <pc:docMk/>
            <pc:sldMk cId="767519772" sldId="268"/>
            <ac:spMk id="10788" creationId="{391B1D9C-854C-1DBC-3668-2B3CC7787281}"/>
          </ac:spMkLst>
        </pc:spChg>
        <pc:spChg chg="mod">
          <ac:chgData name="One Skill" userId="8d49c830ac36a521" providerId="LiveId" clId="{EA354719-4A8A-47E8-A6A4-79A949610386}" dt="2024-04-18T13:40:59.976" v="3508" actId="27803"/>
          <ac:spMkLst>
            <pc:docMk/>
            <pc:sldMk cId="767519772" sldId="268"/>
            <ac:spMk id="10789" creationId="{143E11D0-E0A3-BC44-01BD-128D9F16157C}"/>
          </ac:spMkLst>
        </pc:spChg>
        <pc:spChg chg="mod">
          <ac:chgData name="One Skill" userId="8d49c830ac36a521" providerId="LiveId" clId="{EA354719-4A8A-47E8-A6A4-79A949610386}" dt="2024-04-18T13:40:59.976" v="3508" actId="27803"/>
          <ac:spMkLst>
            <pc:docMk/>
            <pc:sldMk cId="767519772" sldId="268"/>
            <ac:spMk id="10790" creationId="{590E7030-C006-BF59-D6D3-1F807E2F529E}"/>
          </ac:spMkLst>
        </pc:spChg>
        <pc:spChg chg="mod">
          <ac:chgData name="One Skill" userId="8d49c830ac36a521" providerId="LiveId" clId="{EA354719-4A8A-47E8-A6A4-79A949610386}" dt="2024-04-18T13:40:59.976" v="3508" actId="27803"/>
          <ac:spMkLst>
            <pc:docMk/>
            <pc:sldMk cId="767519772" sldId="268"/>
            <ac:spMk id="10791" creationId="{E3972E9A-C7E6-F7A1-22AE-91FCFFEB4180}"/>
          </ac:spMkLst>
        </pc:spChg>
        <pc:spChg chg="mod">
          <ac:chgData name="One Skill" userId="8d49c830ac36a521" providerId="LiveId" clId="{EA354719-4A8A-47E8-A6A4-79A949610386}" dt="2024-04-18T13:40:59.976" v="3508" actId="27803"/>
          <ac:spMkLst>
            <pc:docMk/>
            <pc:sldMk cId="767519772" sldId="268"/>
            <ac:spMk id="10792" creationId="{EC3632E9-7755-3205-7ECE-3928B8C1001B}"/>
          </ac:spMkLst>
        </pc:spChg>
        <pc:spChg chg="mod">
          <ac:chgData name="One Skill" userId="8d49c830ac36a521" providerId="LiveId" clId="{EA354719-4A8A-47E8-A6A4-79A949610386}" dt="2024-04-18T13:40:59.976" v="3508" actId="27803"/>
          <ac:spMkLst>
            <pc:docMk/>
            <pc:sldMk cId="767519772" sldId="268"/>
            <ac:spMk id="10793" creationId="{EA8B4AE6-FB68-1F82-41E4-C9649FB9D877}"/>
          </ac:spMkLst>
        </pc:spChg>
        <pc:spChg chg="mod">
          <ac:chgData name="One Skill" userId="8d49c830ac36a521" providerId="LiveId" clId="{EA354719-4A8A-47E8-A6A4-79A949610386}" dt="2024-04-18T13:40:59.976" v="3508" actId="27803"/>
          <ac:spMkLst>
            <pc:docMk/>
            <pc:sldMk cId="767519772" sldId="268"/>
            <ac:spMk id="10794" creationId="{E96511F9-7CAA-FD5D-A644-30C297796E5D}"/>
          </ac:spMkLst>
        </pc:spChg>
        <pc:spChg chg="mod">
          <ac:chgData name="One Skill" userId="8d49c830ac36a521" providerId="LiveId" clId="{EA354719-4A8A-47E8-A6A4-79A949610386}" dt="2024-04-18T13:40:59.976" v="3508" actId="27803"/>
          <ac:spMkLst>
            <pc:docMk/>
            <pc:sldMk cId="767519772" sldId="268"/>
            <ac:spMk id="10795" creationId="{6E1D21CD-64F3-2444-9107-8CDC25839173}"/>
          </ac:spMkLst>
        </pc:spChg>
        <pc:spChg chg="mod">
          <ac:chgData name="One Skill" userId="8d49c830ac36a521" providerId="LiveId" clId="{EA354719-4A8A-47E8-A6A4-79A949610386}" dt="2024-04-18T13:40:59.976" v="3508" actId="27803"/>
          <ac:spMkLst>
            <pc:docMk/>
            <pc:sldMk cId="767519772" sldId="268"/>
            <ac:spMk id="10796" creationId="{55AF4BB8-734D-58A9-300A-2CD8B0BCE99B}"/>
          </ac:spMkLst>
        </pc:spChg>
        <pc:spChg chg="mod">
          <ac:chgData name="One Skill" userId="8d49c830ac36a521" providerId="LiveId" clId="{EA354719-4A8A-47E8-A6A4-79A949610386}" dt="2024-04-18T13:40:59.976" v="3508" actId="27803"/>
          <ac:spMkLst>
            <pc:docMk/>
            <pc:sldMk cId="767519772" sldId="268"/>
            <ac:spMk id="10797" creationId="{31E06AF7-959A-DC76-4B16-51761A8A988B}"/>
          </ac:spMkLst>
        </pc:spChg>
        <pc:spChg chg="mod">
          <ac:chgData name="One Skill" userId="8d49c830ac36a521" providerId="LiveId" clId="{EA354719-4A8A-47E8-A6A4-79A949610386}" dt="2024-04-18T13:40:59.976" v="3508" actId="27803"/>
          <ac:spMkLst>
            <pc:docMk/>
            <pc:sldMk cId="767519772" sldId="268"/>
            <ac:spMk id="10798" creationId="{9369AF2A-9A68-8CD0-3DE6-07FC7A79A737}"/>
          </ac:spMkLst>
        </pc:spChg>
        <pc:spChg chg="mod">
          <ac:chgData name="One Skill" userId="8d49c830ac36a521" providerId="LiveId" clId="{EA354719-4A8A-47E8-A6A4-79A949610386}" dt="2024-04-18T13:40:59.976" v="3508" actId="27803"/>
          <ac:spMkLst>
            <pc:docMk/>
            <pc:sldMk cId="767519772" sldId="268"/>
            <ac:spMk id="10799" creationId="{E4175CBD-1C45-B6E4-98A3-4A84D7599D9B}"/>
          </ac:spMkLst>
        </pc:spChg>
        <pc:spChg chg="mod">
          <ac:chgData name="One Skill" userId="8d49c830ac36a521" providerId="LiveId" clId="{EA354719-4A8A-47E8-A6A4-79A949610386}" dt="2024-04-18T13:40:59.976" v="3508" actId="27803"/>
          <ac:spMkLst>
            <pc:docMk/>
            <pc:sldMk cId="767519772" sldId="268"/>
            <ac:spMk id="10800" creationId="{309D9BF6-6A4A-6687-07E2-E48300DEF519}"/>
          </ac:spMkLst>
        </pc:spChg>
        <pc:spChg chg="mod">
          <ac:chgData name="One Skill" userId="8d49c830ac36a521" providerId="LiveId" clId="{EA354719-4A8A-47E8-A6A4-79A949610386}" dt="2024-04-18T13:40:59.976" v="3508" actId="27803"/>
          <ac:spMkLst>
            <pc:docMk/>
            <pc:sldMk cId="767519772" sldId="268"/>
            <ac:spMk id="10801" creationId="{8DEBE61E-2B5C-F31C-6C8E-0F3BB023744C}"/>
          </ac:spMkLst>
        </pc:spChg>
        <pc:spChg chg="mod">
          <ac:chgData name="One Skill" userId="8d49c830ac36a521" providerId="LiveId" clId="{EA354719-4A8A-47E8-A6A4-79A949610386}" dt="2024-04-18T13:40:59.976" v="3508" actId="27803"/>
          <ac:spMkLst>
            <pc:docMk/>
            <pc:sldMk cId="767519772" sldId="268"/>
            <ac:spMk id="10802" creationId="{514ADAD7-0B23-4A03-AFD9-5A9247A4B84A}"/>
          </ac:spMkLst>
        </pc:spChg>
        <pc:spChg chg="mod">
          <ac:chgData name="One Skill" userId="8d49c830ac36a521" providerId="LiveId" clId="{EA354719-4A8A-47E8-A6A4-79A949610386}" dt="2024-04-18T13:40:59.976" v="3508" actId="27803"/>
          <ac:spMkLst>
            <pc:docMk/>
            <pc:sldMk cId="767519772" sldId="268"/>
            <ac:spMk id="10803" creationId="{283EC1F2-368A-03A4-E24E-13BEBE1D9B46}"/>
          </ac:spMkLst>
        </pc:spChg>
        <pc:spChg chg="mod">
          <ac:chgData name="One Skill" userId="8d49c830ac36a521" providerId="LiveId" clId="{EA354719-4A8A-47E8-A6A4-79A949610386}" dt="2024-04-18T13:40:59.976" v="3508" actId="27803"/>
          <ac:spMkLst>
            <pc:docMk/>
            <pc:sldMk cId="767519772" sldId="268"/>
            <ac:spMk id="10804" creationId="{1CB8CD84-9D5D-AA9D-B3FA-3E7573005937}"/>
          </ac:spMkLst>
        </pc:spChg>
        <pc:spChg chg="mod">
          <ac:chgData name="One Skill" userId="8d49c830ac36a521" providerId="LiveId" clId="{EA354719-4A8A-47E8-A6A4-79A949610386}" dt="2024-04-18T13:40:59.976" v="3508" actId="27803"/>
          <ac:spMkLst>
            <pc:docMk/>
            <pc:sldMk cId="767519772" sldId="268"/>
            <ac:spMk id="10805" creationId="{CCF9A2EF-052A-D6FF-1017-478FD6222C4A}"/>
          </ac:spMkLst>
        </pc:spChg>
        <pc:spChg chg="mod">
          <ac:chgData name="One Skill" userId="8d49c830ac36a521" providerId="LiveId" clId="{EA354719-4A8A-47E8-A6A4-79A949610386}" dt="2024-04-18T13:40:59.976" v="3508" actId="27803"/>
          <ac:spMkLst>
            <pc:docMk/>
            <pc:sldMk cId="767519772" sldId="268"/>
            <ac:spMk id="10806" creationId="{0AFC3C55-446B-1E06-6BA2-A1F9206FEE8B}"/>
          </ac:spMkLst>
        </pc:spChg>
        <pc:spChg chg="mod">
          <ac:chgData name="One Skill" userId="8d49c830ac36a521" providerId="LiveId" clId="{EA354719-4A8A-47E8-A6A4-79A949610386}" dt="2024-04-18T13:40:59.976" v="3508" actId="27803"/>
          <ac:spMkLst>
            <pc:docMk/>
            <pc:sldMk cId="767519772" sldId="268"/>
            <ac:spMk id="10807" creationId="{42E64636-2713-7E88-38AE-08050E32390F}"/>
          </ac:spMkLst>
        </pc:spChg>
        <pc:spChg chg="mod">
          <ac:chgData name="One Skill" userId="8d49c830ac36a521" providerId="LiveId" clId="{EA354719-4A8A-47E8-A6A4-79A949610386}" dt="2024-04-18T13:40:59.976" v="3508" actId="27803"/>
          <ac:spMkLst>
            <pc:docMk/>
            <pc:sldMk cId="767519772" sldId="268"/>
            <ac:spMk id="10808" creationId="{7531AEBF-B386-693C-58E9-E6FE49C531A3}"/>
          </ac:spMkLst>
        </pc:spChg>
        <pc:spChg chg="mod">
          <ac:chgData name="One Skill" userId="8d49c830ac36a521" providerId="LiveId" clId="{EA354719-4A8A-47E8-A6A4-79A949610386}" dt="2024-04-18T13:40:59.976" v="3508" actId="27803"/>
          <ac:spMkLst>
            <pc:docMk/>
            <pc:sldMk cId="767519772" sldId="268"/>
            <ac:spMk id="10809" creationId="{B005254D-1ADA-A36B-9004-9F98997A3F31}"/>
          </ac:spMkLst>
        </pc:spChg>
        <pc:spChg chg="mod">
          <ac:chgData name="One Skill" userId="8d49c830ac36a521" providerId="LiveId" clId="{EA354719-4A8A-47E8-A6A4-79A949610386}" dt="2024-04-18T13:40:59.976" v="3508" actId="27803"/>
          <ac:spMkLst>
            <pc:docMk/>
            <pc:sldMk cId="767519772" sldId="268"/>
            <ac:spMk id="10810" creationId="{38F05960-E9EE-3DB2-5DB3-AF9DBAFD0D8E}"/>
          </ac:spMkLst>
        </pc:spChg>
        <pc:spChg chg="mod">
          <ac:chgData name="One Skill" userId="8d49c830ac36a521" providerId="LiveId" clId="{EA354719-4A8A-47E8-A6A4-79A949610386}" dt="2024-04-18T13:40:59.976" v="3508" actId="27803"/>
          <ac:spMkLst>
            <pc:docMk/>
            <pc:sldMk cId="767519772" sldId="268"/>
            <ac:spMk id="10811" creationId="{01B3186A-5341-561F-BAC0-302B871E5FE9}"/>
          </ac:spMkLst>
        </pc:spChg>
        <pc:spChg chg="mod">
          <ac:chgData name="One Skill" userId="8d49c830ac36a521" providerId="LiveId" clId="{EA354719-4A8A-47E8-A6A4-79A949610386}" dt="2024-04-18T13:40:59.976" v="3508" actId="27803"/>
          <ac:spMkLst>
            <pc:docMk/>
            <pc:sldMk cId="767519772" sldId="268"/>
            <ac:spMk id="10812" creationId="{D0BEFC9E-3163-77CC-06F8-FE79AE2E000B}"/>
          </ac:spMkLst>
        </pc:spChg>
        <pc:spChg chg="mod">
          <ac:chgData name="One Skill" userId="8d49c830ac36a521" providerId="LiveId" clId="{EA354719-4A8A-47E8-A6A4-79A949610386}" dt="2024-04-18T13:40:59.976" v="3508" actId="27803"/>
          <ac:spMkLst>
            <pc:docMk/>
            <pc:sldMk cId="767519772" sldId="268"/>
            <ac:spMk id="10813" creationId="{9F3A25DB-A5F7-1890-D0EA-084CCD2E4E75}"/>
          </ac:spMkLst>
        </pc:spChg>
        <pc:spChg chg="mod">
          <ac:chgData name="One Skill" userId="8d49c830ac36a521" providerId="LiveId" clId="{EA354719-4A8A-47E8-A6A4-79A949610386}" dt="2024-04-18T13:40:59.976" v="3508" actId="27803"/>
          <ac:spMkLst>
            <pc:docMk/>
            <pc:sldMk cId="767519772" sldId="268"/>
            <ac:spMk id="10814" creationId="{5ACFDD64-03E0-42EB-6C79-B6EF626EBE9D}"/>
          </ac:spMkLst>
        </pc:spChg>
        <pc:spChg chg="mod">
          <ac:chgData name="One Skill" userId="8d49c830ac36a521" providerId="LiveId" clId="{EA354719-4A8A-47E8-A6A4-79A949610386}" dt="2024-04-18T13:40:59.976" v="3508" actId="27803"/>
          <ac:spMkLst>
            <pc:docMk/>
            <pc:sldMk cId="767519772" sldId="268"/>
            <ac:spMk id="10815" creationId="{60076DE2-78AE-D56C-AFFE-9AA3608800DA}"/>
          </ac:spMkLst>
        </pc:spChg>
        <pc:spChg chg="mod">
          <ac:chgData name="One Skill" userId="8d49c830ac36a521" providerId="LiveId" clId="{EA354719-4A8A-47E8-A6A4-79A949610386}" dt="2024-04-18T13:40:59.976" v="3508" actId="27803"/>
          <ac:spMkLst>
            <pc:docMk/>
            <pc:sldMk cId="767519772" sldId="268"/>
            <ac:spMk id="10816" creationId="{F624C703-0709-2F04-1BDA-CBC71E0AC13F}"/>
          </ac:spMkLst>
        </pc:spChg>
        <pc:spChg chg="mod">
          <ac:chgData name="One Skill" userId="8d49c830ac36a521" providerId="LiveId" clId="{EA354719-4A8A-47E8-A6A4-79A949610386}" dt="2024-04-18T13:40:59.976" v="3508" actId="27803"/>
          <ac:spMkLst>
            <pc:docMk/>
            <pc:sldMk cId="767519772" sldId="268"/>
            <ac:spMk id="10817" creationId="{6C6D9086-359A-B010-25D8-57820E1C2F41}"/>
          </ac:spMkLst>
        </pc:spChg>
        <pc:spChg chg="mod">
          <ac:chgData name="One Skill" userId="8d49c830ac36a521" providerId="LiveId" clId="{EA354719-4A8A-47E8-A6A4-79A949610386}" dt="2024-04-18T13:40:59.976" v="3508" actId="27803"/>
          <ac:spMkLst>
            <pc:docMk/>
            <pc:sldMk cId="767519772" sldId="268"/>
            <ac:spMk id="10818" creationId="{4ADB1A2E-56AA-7D62-80AC-AAE69996CC44}"/>
          </ac:spMkLst>
        </pc:spChg>
        <pc:spChg chg="mod">
          <ac:chgData name="One Skill" userId="8d49c830ac36a521" providerId="LiveId" clId="{EA354719-4A8A-47E8-A6A4-79A949610386}" dt="2024-04-18T13:40:59.976" v="3508" actId="27803"/>
          <ac:spMkLst>
            <pc:docMk/>
            <pc:sldMk cId="767519772" sldId="268"/>
            <ac:spMk id="10819" creationId="{09645EC6-69B8-177D-CC02-6C4F8823D32B}"/>
          </ac:spMkLst>
        </pc:spChg>
        <pc:spChg chg="mod">
          <ac:chgData name="One Skill" userId="8d49c830ac36a521" providerId="LiveId" clId="{EA354719-4A8A-47E8-A6A4-79A949610386}" dt="2024-04-18T13:40:59.976" v="3508" actId="27803"/>
          <ac:spMkLst>
            <pc:docMk/>
            <pc:sldMk cId="767519772" sldId="268"/>
            <ac:spMk id="10820" creationId="{B01B661B-E51B-240C-7E80-5D50F3AB07A9}"/>
          </ac:spMkLst>
        </pc:spChg>
        <pc:spChg chg="mod">
          <ac:chgData name="One Skill" userId="8d49c830ac36a521" providerId="LiveId" clId="{EA354719-4A8A-47E8-A6A4-79A949610386}" dt="2024-04-18T13:40:59.976" v="3508" actId="27803"/>
          <ac:spMkLst>
            <pc:docMk/>
            <pc:sldMk cId="767519772" sldId="268"/>
            <ac:spMk id="10821" creationId="{BD71DEB6-B118-1F3F-3481-12BE9DE56DAD}"/>
          </ac:spMkLst>
        </pc:spChg>
        <pc:spChg chg="mod">
          <ac:chgData name="One Skill" userId="8d49c830ac36a521" providerId="LiveId" clId="{EA354719-4A8A-47E8-A6A4-79A949610386}" dt="2024-04-18T13:40:59.976" v="3508" actId="27803"/>
          <ac:spMkLst>
            <pc:docMk/>
            <pc:sldMk cId="767519772" sldId="268"/>
            <ac:spMk id="10822" creationId="{753BEA54-09B0-16B0-E16A-B5378254390D}"/>
          </ac:spMkLst>
        </pc:spChg>
        <pc:spChg chg="mod">
          <ac:chgData name="One Skill" userId="8d49c830ac36a521" providerId="LiveId" clId="{EA354719-4A8A-47E8-A6A4-79A949610386}" dt="2024-04-18T13:40:59.976" v="3508" actId="27803"/>
          <ac:spMkLst>
            <pc:docMk/>
            <pc:sldMk cId="767519772" sldId="268"/>
            <ac:spMk id="10823" creationId="{F9771F36-6360-6B35-0F0A-E14AF05D9343}"/>
          </ac:spMkLst>
        </pc:spChg>
        <pc:spChg chg="mod">
          <ac:chgData name="One Skill" userId="8d49c830ac36a521" providerId="LiveId" clId="{EA354719-4A8A-47E8-A6A4-79A949610386}" dt="2024-04-18T13:40:59.976" v="3508" actId="27803"/>
          <ac:spMkLst>
            <pc:docMk/>
            <pc:sldMk cId="767519772" sldId="268"/>
            <ac:spMk id="10824" creationId="{4EEC1771-0C6B-746F-8A32-DC330E6E2114}"/>
          </ac:spMkLst>
        </pc:spChg>
        <pc:spChg chg="mod">
          <ac:chgData name="One Skill" userId="8d49c830ac36a521" providerId="LiveId" clId="{EA354719-4A8A-47E8-A6A4-79A949610386}" dt="2024-04-18T13:40:59.976" v="3508" actId="27803"/>
          <ac:spMkLst>
            <pc:docMk/>
            <pc:sldMk cId="767519772" sldId="268"/>
            <ac:spMk id="10825" creationId="{8C344B9C-E9EE-E520-D3E4-2B0CCC928110}"/>
          </ac:spMkLst>
        </pc:spChg>
        <pc:spChg chg="mod">
          <ac:chgData name="One Skill" userId="8d49c830ac36a521" providerId="LiveId" clId="{EA354719-4A8A-47E8-A6A4-79A949610386}" dt="2024-04-18T13:40:59.976" v="3508" actId="27803"/>
          <ac:spMkLst>
            <pc:docMk/>
            <pc:sldMk cId="767519772" sldId="268"/>
            <ac:spMk id="10826" creationId="{06DCEB8C-E932-2EF6-A41F-CC7B9DE754E6}"/>
          </ac:spMkLst>
        </pc:spChg>
        <pc:spChg chg="mod">
          <ac:chgData name="One Skill" userId="8d49c830ac36a521" providerId="LiveId" clId="{EA354719-4A8A-47E8-A6A4-79A949610386}" dt="2024-04-18T13:40:59.976" v="3508" actId="27803"/>
          <ac:spMkLst>
            <pc:docMk/>
            <pc:sldMk cId="767519772" sldId="268"/>
            <ac:spMk id="10827" creationId="{000753B5-5A98-94C5-BA4B-AE3F55F04C16}"/>
          </ac:spMkLst>
        </pc:spChg>
        <pc:spChg chg="mod">
          <ac:chgData name="One Skill" userId="8d49c830ac36a521" providerId="LiveId" clId="{EA354719-4A8A-47E8-A6A4-79A949610386}" dt="2024-04-18T13:40:59.976" v="3508" actId="27803"/>
          <ac:spMkLst>
            <pc:docMk/>
            <pc:sldMk cId="767519772" sldId="268"/>
            <ac:spMk id="10828" creationId="{1AC7BD27-5340-F45A-25F2-62157DD34466}"/>
          </ac:spMkLst>
        </pc:spChg>
        <pc:spChg chg="mod">
          <ac:chgData name="One Skill" userId="8d49c830ac36a521" providerId="LiveId" clId="{EA354719-4A8A-47E8-A6A4-79A949610386}" dt="2024-04-18T13:40:59.976" v="3508" actId="27803"/>
          <ac:spMkLst>
            <pc:docMk/>
            <pc:sldMk cId="767519772" sldId="268"/>
            <ac:spMk id="10829" creationId="{1C170279-41A6-ECCE-8491-87E11255F71A}"/>
          </ac:spMkLst>
        </pc:spChg>
        <pc:spChg chg="mod">
          <ac:chgData name="One Skill" userId="8d49c830ac36a521" providerId="LiveId" clId="{EA354719-4A8A-47E8-A6A4-79A949610386}" dt="2024-04-18T13:40:59.976" v="3508" actId="27803"/>
          <ac:spMkLst>
            <pc:docMk/>
            <pc:sldMk cId="767519772" sldId="268"/>
            <ac:spMk id="10830" creationId="{1F014943-FA9B-1449-8DAB-5965BF02A1CC}"/>
          </ac:spMkLst>
        </pc:spChg>
        <pc:spChg chg="mod">
          <ac:chgData name="One Skill" userId="8d49c830ac36a521" providerId="LiveId" clId="{EA354719-4A8A-47E8-A6A4-79A949610386}" dt="2024-04-18T13:40:59.976" v="3508" actId="27803"/>
          <ac:spMkLst>
            <pc:docMk/>
            <pc:sldMk cId="767519772" sldId="268"/>
            <ac:spMk id="10831" creationId="{E1ECB1E3-A4F0-8AAC-ADA2-9447DBF39088}"/>
          </ac:spMkLst>
        </pc:spChg>
        <pc:spChg chg="mod">
          <ac:chgData name="One Skill" userId="8d49c830ac36a521" providerId="LiveId" clId="{EA354719-4A8A-47E8-A6A4-79A949610386}" dt="2024-04-18T13:40:59.976" v="3508" actId="27803"/>
          <ac:spMkLst>
            <pc:docMk/>
            <pc:sldMk cId="767519772" sldId="268"/>
            <ac:spMk id="10832" creationId="{2FE40B66-CB2E-4340-0CB4-757701622EE8}"/>
          </ac:spMkLst>
        </pc:spChg>
        <pc:spChg chg="mod">
          <ac:chgData name="One Skill" userId="8d49c830ac36a521" providerId="LiveId" clId="{EA354719-4A8A-47E8-A6A4-79A949610386}" dt="2024-04-18T13:40:59.976" v="3508" actId="27803"/>
          <ac:spMkLst>
            <pc:docMk/>
            <pc:sldMk cId="767519772" sldId="268"/>
            <ac:spMk id="10833" creationId="{1B7AD383-8F71-25D6-D9B1-E7F88E0F7D2B}"/>
          </ac:spMkLst>
        </pc:spChg>
        <pc:spChg chg="mod">
          <ac:chgData name="One Skill" userId="8d49c830ac36a521" providerId="LiveId" clId="{EA354719-4A8A-47E8-A6A4-79A949610386}" dt="2024-04-18T13:40:59.976" v="3508" actId="27803"/>
          <ac:spMkLst>
            <pc:docMk/>
            <pc:sldMk cId="767519772" sldId="268"/>
            <ac:spMk id="10834" creationId="{96385AF0-8EB2-2B14-706D-32702C0CBA68}"/>
          </ac:spMkLst>
        </pc:spChg>
        <pc:spChg chg="mod">
          <ac:chgData name="One Skill" userId="8d49c830ac36a521" providerId="LiveId" clId="{EA354719-4A8A-47E8-A6A4-79A949610386}" dt="2024-04-18T13:40:59.976" v="3508" actId="27803"/>
          <ac:spMkLst>
            <pc:docMk/>
            <pc:sldMk cId="767519772" sldId="268"/>
            <ac:spMk id="10835" creationId="{1720EF40-7D20-3F7F-D696-67DE42F2E868}"/>
          </ac:spMkLst>
        </pc:spChg>
        <pc:spChg chg="mod">
          <ac:chgData name="One Skill" userId="8d49c830ac36a521" providerId="LiveId" clId="{EA354719-4A8A-47E8-A6A4-79A949610386}" dt="2024-04-18T13:40:59.976" v="3508" actId="27803"/>
          <ac:spMkLst>
            <pc:docMk/>
            <pc:sldMk cId="767519772" sldId="268"/>
            <ac:spMk id="10836" creationId="{F86B9CCA-A232-16E4-C17F-C01FF18372EE}"/>
          </ac:spMkLst>
        </pc:spChg>
        <pc:spChg chg="mod">
          <ac:chgData name="One Skill" userId="8d49c830ac36a521" providerId="LiveId" clId="{EA354719-4A8A-47E8-A6A4-79A949610386}" dt="2024-04-18T13:40:59.976" v="3508" actId="27803"/>
          <ac:spMkLst>
            <pc:docMk/>
            <pc:sldMk cId="767519772" sldId="268"/>
            <ac:spMk id="10837" creationId="{8CDE0270-0CCD-9936-FB39-8C40CA8E7EE8}"/>
          </ac:spMkLst>
        </pc:spChg>
        <pc:spChg chg="mod">
          <ac:chgData name="One Skill" userId="8d49c830ac36a521" providerId="LiveId" clId="{EA354719-4A8A-47E8-A6A4-79A949610386}" dt="2024-04-18T13:40:59.976" v="3508" actId="27803"/>
          <ac:spMkLst>
            <pc:docMk/>
            <pc:sldMk cId="767519772" sldId="268"/>
            <ac:spMk id="10838" creationId="{87A3DEDB-A03D-3F0C-43F3-584F1FACFBA2}"/>
          </ac:spMkLst>
        </pc:spChg>
        <pc:spChg chg="mod">
          <ac:chgData name="One Skill" userId="8d49c830ac36a521" providerId="LiveId" clId="{EA354719-4A8A-47E8-A6A4-79A949610386}" dt="2024-04-18T13:40:59.976" v="3508" actId="27803"/>
          <ac:spMkLst>
            <pc:docMk/>
            <pc:sldMk cId="767519772" sldId="268"/>
            <ac:spMk id="10839" creationId="{0C6FD129-D216-22D0-282F-0EF98B290C36}"/>
          </ac:spMkLst>
        </pc:spChg>
        <pc:spChg chg="mod">
          <ac:chgData name="One Skill" userId="8d49c830ac36a521" providerId="LiveId" clId="{EA354719-4A8A-47E8-A6A4-79A949610386}" dt="2024-04-18T13:40:59.976" v="3508" actId="27803"/>
          <ac:spMkLst>
            <pc:docMk/>
            <pc:sldMk cId="767519772" sldId="268"/>
            <ac:spMk id="10840" creationId="{443BF782-5CE4-043B-8DDC-E98CC09D13B7}"/>
          </ac:spMkLst>
        </pc:spChg>
        <pc:spChg chg="mod">
          <ac:chgData name="One Skill" userId="8d49c830ac36a521" providerId="LiveId" clId="{EA354719-4A8A-47E8-A6A4-79A949610386}" dt="2024-04-18T13:40:59.976" v="3508" actId="27803"/>
          <ac:spMkLst>
            <pc:docMk/>
            <pc:sldMk cId="767519772" sldId="268"/>
            <ac:spMk id="10841" creationId="{500E7787-0670-E0B0-37BB-6088442775AE}"/>
          </ac:spMkLst>
        </pc:spChg>
        <pc:spChg chg="mod">
          <ac:chgData name="One Skill" userId="8d49c830ac36a521" providerId="LiveId" clId="{EA354719-4A8A-47E8-A6A4-79A949610386}" dt="2024-04-18T13:40:59.976" v="3508" actId="27803"/>
          <ac:spMkLst>
            <pc:docMk/>
            <pc:sldMk cId="767519772" sldId="268"/>
            <ac:spMk id="10842" creationId="{22B5DC0B-1A3A-FF22-66B8-D29C2657806B}"/>
          </ac:spMkLst>
        </pc:spChg>
        <pc:spChg chg="mod">
          <ac:chgData name="One Skill" userId="8d49c830ac36a521" providerId="LiveId" clId="{EA354719-4A8A-47E8-A6A4-79A949610386}" dt="2024-04-18T13:40:59.976" v="3508" actId="27803"/>
          <ac:spMkLst>
            <pc:docMk/>
            <pc:sldMk cId="767519772" sldId="268"/>
            <ac:spMk id="10843" creationId="{5D70D1FA-AAB0-70D9-C0BA-91B8CEC8C3B4}"/>
          </ac:spMkLst>
        </pc:spChg>
        <pc:spChg chg="mod">
          <ac:chgData name="One Skill" userId="8d49c830ac36a521" providerId="LiveId" clId="{EA354719-4A8A-47E8-A6A4-79A949610386}" dt="2024-04-18T13:40:59.976" v="3508" actId="27803"/>
          <ac:spMkLst>
            <pc:docMk/>
            <pc:sldMk cId="767519772" sldId="268"/>
            <ac:spMk id="10844" creationId="{9351671A-400A-AEA4-8000-EDA48CED6DEE}"/>
          </ac:spMkLst>
        </pc:spChg>
        <pc:spChg chg="mod">
          <ac:chgData name="One Skill" userId="8d49c830ac36a521" providerId="LiveId" clId="{EA354719-4A8A-47E8-A6A4-79A949610386}" dt="2024-04-18T13:40:59.976" v="3508" actId="27803"/>
          <ac:spMkLst>
            <pc:docMk/>
            <pc:sldMk cId="767519772" sldId="268"/>
            <ac:spMk id="10845" creationId="{9F4AC4E3-6A1E-6379-0A90-B1EF7B912EC1}"/>
          </ac:spMkLst>
        </pc:spChg>
        <pc:spChg chg="mod">
          <ac:chgData name="One Skill" userId="8d49c830ac36a521" providerId="LiveId" clId="{EA354719-4A8A-47E8-A6A4-79A949610386}" dt="2024-04-18T13:40:59.976" v="3508" actId="27803"/>
          <ac:spMkLst>
            <pc:docMk/>
            <pc:sldMk cId="767519772" sldId="268"/>
            <ac:spMk id="10846" creationId="{5981077E-FF22-1945-D93D-0B186B0FFA70}"/>
          </ac:spMkLst>
        </pc:spChg>
        <pc:spChg chg="mod">
          <ac:chgData name="One Skill" userId="8d49c830ac36a521" providerId="LiveId" clId="{EA354719-4A8A-47E8-A6A4-79A949610386}" dt="2024-04-18T13:40:59.976" v="3508" actId="27803"/>
          <ac:spMkLst>
            <pc:docMk/>
            <pc:sldMk cId="767519772" sldId="268"/>
            <ac:spMk id="10847" creationId="{4E2BC257-9EA2-F734-5390-C684E5376629}"/>
          </ac:spMkLst>
        </pc:spChg>
        <pc:spChg chg="mod">
          <ac:chgData name="One Skill" userId="8d49c830ac36a521" providerId="LiveId" clId="{EA354719-4A8A-47E8-A6A4-79A949610386}" dt="2024-04-18T13:40:59.976" v="3508" actId="27803"/>
          <ac:spMkLst>
            <pc:docMk/>
            <pc:sldMk cId="767519772" sldId="268"/>
            <ac:spMk id="10848" creationId="{70BFB6C7-64FA-8E0E-EDA7-3FEC361BD56D}"/>
          </ac:spMkLst>
        </pc:spChg>
        <pc:spChg chg="mod">
          <ac:chgData name="One Skill" userId="8d49c830ac36a521" providerId="LiveId" clId="{EA354719-4A8A-47E8-A6A4-79A949610386}" dt="2024-04-18T13:40:59.976" v="3508" actId="27803"/>
          <ac:spMkLst>
            <pc:docMk/>
            <pc:sldMk cId="767519772" sldId="268"/>
            <ac:spMk id="10849" creationId="{931776EB-730B-6BC8-61A1-094D909646F8}"/>
          </ac:spMkLst>
        </pc:spChg>
        <pc:spChg chg="mod">
          <ac:chgData name="One Skill" userId="8d49c830ac36a521" providerId="LiveId" clId="{EA354719-4A8A-47E8-A6A4-79A949610386}" dt="2024-04-18T13:40:59.976" v="3508" actId="27803"/>
          <ac:spMkLst>
            <pc:docMk/>
            <pc:sldMk cId="767519772" sldId="268"/>
            <ac:spMk id="10850" creationId="{4A32CAEF-48A0-0D0E-7F27-EAEA6245665B}"/>
          </ac:spMkLst>
        </pc:spChg>
        <pc:spChg chg="mod">
          <ac:chgData name="One Skill" userId="8d49c830ac36a521" providerId="LiveId" clId="{EA354719-4A8A-47E8-A6A4-79A949610386}" dt="2024-04-18T13:40:59.976" v="3508" actId="27803"/>
          <ac:spMkLst>
            <pc:docMk/>
            <pc:sldMk cId="767519772" sldId="268"/>
            <ac:spMk id="10851" creationId="{CB45165A-18D3-9D8D-5606-A5900FF88710}"/>
          </ac:spMkLst>
        </pc:spChg>
        <pc:spChg chg="mod">
          <ac:chgData name="One Skill" userId="8d49c830ac36a521" providerId="LiveId" clId="{EA354719-4A8A-47E8-A6A4-79A949610386}" dt="2024-04-18T13:40:59.976" v="3508" actId="27803"/>
          <ac:spMkLst>
            <pc:docMk/>
            <pc:sldMk cId="767519772" sldId="268"/>
            <ac:spMk id="10852" creationId="{EC0ACADB-8911-0B6A-5128-1F727FC97BDD}"/>
          </ac:spMkLst>
        </pc:spChg>
        <pc:spChg chg="mod">
          <ac:chgData name="One Skill" userId="8d49c830ac36a521" providerId="LiveId" clId="{EA354719-4A8A-47E8-A6A4-79A949610386}" dt="2024-04-18T13:40:59.976" v="3508" actId="27803"/>
          <ac:spMkLst>
            <pc:docMk/>
            <pc:sldMk cId="767519772" sldId="268"/>
            <ac:spMk id="10853" creationId="{606DC8A8-B92F-B435-66F7-B27F692DEB95}"/>
          </ac:spMkLst>
        </pc:spChg>
        <pc:spChg chg="mod">
          <ac:chgData name="One Skill" userId="8d49c830ac36a521" providerId="LiveId" clId="{EA354719-4A8A-47E8-A6A4-79A949610386}" dt="2024-04-18T13:40:59.976" v="3508" actId="27803"/>
          <ac:spMkLst>
            <pc:docMk/>
            <pc:sldMk cId="767519772" sldId="268"/>
            <ac:spMk id="10854" creationId="{9CA51D57-87A0-C93F-A2E8-F2D0C06C1298}"/>
          </ac:spMkLst>
        </pc:spChg>
        <pc:spChg chg="mod">
          <ac:chgData name="One Skill" userId="8d49c830ac36a521" providerId="LiveId" clId="{EA354719-4A8A-47E8-A6A4-79A949610386}" dt="2024-04-18T13:40:59.976" v="3508" actId="27803"/>
          <ac:spMkLst>
            <pc:docMk/>
            <pc:sldMk cId="767519772" sldId="268"/>
            <ac:spMk id="10855" creationId="{BA4C2E89-A05A-600C-A590-0B0C6A30A6BB}"/>
          </ac:spMkLst>
        </pc:spChg>
        <pc:spChg chg="mod">
          <ac:chgData name="One Skill" userId="8d49c830ac36a521" providerId="LiveId" clId="{EA354719-4A8A-47E8-A6A4-79A949610386}" dt="2024-04-18T13:40:59.976" v="3508" actId="27803"/>
          <ac:spMkLst>
            <pc:docMk/>
            <pc:sldMk cId="767519772" sldId="268"/>
            <ac:spMk id="10856" creationId="{C1D487FD-3243-EE95-0033-CDC1A3F0DB87}"/>
          </ac:spMkLst>
        </pc:spChg>
        <pc:spChg chg="mod">
          <ac:chgData name="One Skill" userId="8d49c830ac36a521" providerId="LiveId" clId="{EA354719-4A8A-47E8-A6A4-79A949610386}" dt="2024-04-18T13:40:59.976" v="3508" actId="27803"/>
          <ac:spMkLst>
            <pc:docMk/>
            <pc:sldMk cId="767519772" sldId="268"/>
            <ac:spMk id="10857" creationId="{51805534-76ED-75AE-9B5C-69A562419A76}"/>
          </ac:spMkLst>
        </pc:spChg>
        <pc:spChg chg="mod">
          <ac:chgData name="One Skill" userId="8d49c830ac36a521" providerId="LiveId" clId="{EA354719-4A8A-47E8-A6A4-79A949610386}" dt="2024-04-18T13:40:59.976" v="3508" actId="27803"/>
          <ac:spMkLst>
            <pc:docMk/>
            <pc:sldMk cId="767519772" sldId="268"/>
            <ac:spMk id="10858" creationId="{3186A361-3590-0CE8-657C-775204947388}"/>
          </ac:spMkLst>
        </pc:spChg>
        <pc:spChg chg="mod">
          <ac:chgData name="One Skill" userId="8d49c830ac36a521" providerId="LiveId" clId="{EA354719-4A8A-47E8-A6A4-79A949610386}" dt="2024-04-18T13:40:59.976" v="3508" actId="27803"/>
          <ac:spMkLst>
            <pc:docMk/>
            <pc:sldMk cId="767519772" sldId="268"/>
            <ac:spMk id="10859" creationId="{6F4AA7F5-ADC3-FABF-0990-DE368AF55185}"/>
          </ac:spMkLst>
        </pc:spChg>
        <pc:spChg chg="mod">
          <ac:chgData name="One Skill" userId="8d49c830ac36a521" providerId="LiveId" clId="{EA354719-4A8A-47E8-A6A4-79A949610386}" dt="2024-04-18T13:40:59.976" v="3508" actId="27803"/>
          <ac:spMkLst>
            <pc:docMk/>
            <pc:sldMk cId="767519772" sldId="268"/>
            <ac:spMk id="10860" creationId="{6B0C253D-1E2A-AEDA-DED3-47D3DF34377F}"/>
          </ac:spMkLst>
        </pc:spChg>
        <pc:spChg chg="mod">
          <ac:chgData name="One Skill" userId="8d49c830ac36a521" providerId="LiveId" clId="{EA354719-4A8A-47E8-A6A4-79A949610386}" dt="2024-04-18T13:40:59.976" v="3508" actId="27803"/>
          <ac:spMkLst>
            <pc:docMk/>
            <pc:sldMk cId="767519772" sldId="268"/>
            <ac:spMk id="10861" creationId="{09803A86-5907-E9BA-6821-CA454C14C6FB}"/>
          </ac:spMkLst>
        </pc:spChg>
        <pc:spChg chg="mod">
          <ac:chgData name="One Skill" userId="8d49c830ac36a521" providerId="LiveId" clId="{EA354719-4A8A-47E8-A6A4-79A949610386}" dt="2024-04-18T13:40:59.976" v="3508" actId="27803"/>
          <ac:spMkLst>
            <pc:docMk/>
            <pc:sldMk cId="767519772" sldId="268"/>
            <ac:spMk id="10862" creationId="{ADC8822A-0375-7208-182D-0ACB52E0B650}"/>
          </ac:spMkLst>
        </pc:spChg>
        <pc:spChg chg="mod">
          <ac:chgData name="One Skill" userId="8d49c830ac36a521" providerId="LiveId" clId="{EA354719-4A8A-47E8-A6A4-79A949610386}" dt="2024-04-18T13:40:59.976" v="3508" actId="27803"/>
          <ac:spMkLst>
            <pc:docMk/>
            <pc:sldMk cId="767519772" sldId="268"/>
            <ac:spMk id="10863" creationId="{5DEA9042-65EC-3402-59F2-59D924D86C76}"/>
          </ac:spMkLst>
        </pc:spChg>
        <pc:spChg chg="mod">
          <ac:chgData name="One Skill" userId="8d49c830ac36a521" providerId="LiveId" clId="{EA354719-4A8A-47E8-A6A4-79A949610386}" dt="2024-04-18T13:40:59.976" v="3508" actId="27803"/>
          <ac:spMkLst>
            <pc:docMk/>
            <pc:sldMk cId="767519772" sldId="268"/>
            <ac:spMk id="10864" creationId="{39D4290A-90F0-E490-2E86-B1F902066711}"/>
          </ac:spMkLst>
        </pc:spChg>
        <pc:spChg chg="mod">
          <ac:chgData name="One Skill" userId="8d49c830ac36a521" providerId="LiveId" clId="{EA354719-4A8A-47E8-A6A4-79A949610386}" dt="2024-04-18T13:40:59.976" v="3508" actId="27803"/>
          <ac:spMkLst>
            <pc:docMk/>
            <pc:sldMk cId="767519772" sldId="268"/>
            <ac:spMk id="10865" creationId="{B7444264-A674-49B2-3ED3-998F67645D70}"/>
          </ac:spMkLst>
        </pc:spChg>
        <pc:spChg chg="mod">
          <ac:chgData name="One Skill" userId="8d49c830ac36a521" providerId="LiveId" clId="{EA354719-4A8A-47E8-A6A4-79A949610386}" dt="2024-04-18T13:40:59.976" v="3508" actId="27803"/>
          <ac:spMkLst>
            <pc:docMk/>
            <pc:sldMk cId="767519772" sldId="268"/>
            <ac:spMk id="10866" creationId="{17F62734-F9A9-0F74-A94E-31EDC21EBEBE}"/>
          </ac:spMkLst>
        </pc:spChg>
        <pc:spChg chg="mod">
          <ac:chgData name="One Skill" userId="8d49c830ac36a521" providerId="LiveId" clId="{EA354719-4A8A-47E8-A6A4-79A949610386}" dt="2024-04-18T13:40:59.976" v="3508" actId="27803"/>
          <ac:spMkLst>
            <pc:docMk/>
            <pc:sldMk cId="767519772" sldId="268"/>
            <ac:spMk id="10867" creationId="{28017FCD-BEBA-120C-8AD4-32015BB4F406}"/>
          </ac:spMkLst>
        </pc:spChg>
        <pc:spChg chg="mod">
          <ac:chgData name="One Skill" userId="8d49c830ac36a521" providerId="LiveId" clId="{EA354719-4A8A-47E8-A6A4-79A949610386}" dt="2024-04-18T13:40:59.976" v="3508" actId="27803"/>
          <ac:spMkLst>
            <pc:docMk/>
            <pc:sldMk cId="767519772" sldId="268"/>
            <ac:spMk id="10868" creationId="{89139EE2-FF03-99B4-F114-D7A5E3F70131}"/>
          </ac:spMkLst>
        </pc:spChg>
        <pc:spChg chg="mod">
          <ac:chgData name="One Skill" userId="8d49c830ac36a521" providerId="LiveId" clId="{EA354719-4A8A-47E8-A6A4-79A949610386}" dt="2024-04-18T13:40:59.976" v="3508" actId="27803"/>
          <ac:spMkLst>
            <pc:docMk/>
            <pc:sldMk cId="767519772" sldId="268"/>
            <ac:spMk id="10869" creationId="{986841F0-9940-175F-3AEE-C2E1BE322145}"/>
          </ac:spMkLst>
        </pc:spChg>
        <pc:spChg chg="mod">
          <ac:chgData name="One Skill" userId="8d49c830ac36a521" providerId="LiveId" clId="{EA354719-4A8A-47E8-A6A4-79A949610386}" dt="2024-04-18T13:40:59.976" v="3508" actId="27803"/>
          <ac:spMkLst>
            <pc:docMk/>
            <pc:sldMk cId="767519772" sldId="268"/>
            <ac:spMk id="10870" creationId="{5D02A09F-9FB3-39C9-1725-A00870AB1756}"/>
          </ac:spMkLst>
        </pc:spChg>
        <pc:spChg chg="mod">
          <ac:chgData name="One Skill" userId="8d49c830ac36a521" providerId="LiveId" clId="{EA354719-4A8A-47E8-A6A4-79A949610386}" dt="2024-04-18T13:40:59.976" v="3508" actId="27803"/>
          <ac:spMkLst>
            <pc:docMk/>
            <pc:sldMk cId="767519772" sldId="268"/>
            <ac:spMk id="10871" creationId="{4CDDEB00-7B09-2338-6146-42FC4C81B22A}"/>
          </ac:spMkLst>
        </pc:spChg>
        <pc:spChg chg="mod">
          <ac:chgData name="One Skill" userId="8d49c830ac36a521" providerId="LiveId" clId="{EA354719-4A8A-47E8-A6A4-79A949610386}" dt="2024-04-18T13:40:59.976" v="3508" actId="27803"/>
          <ac:spMkLst>
            <pc:docMk/>
            <pc:sldMk cId="767519772" sldId="268"/>
            <ac:spMk id="10872" creationId="{6030269E-27FB-3788-6ECA-1C93BD690BEE}"/>
          </ac:spMkLst>
        </pc:spChg>
        <pc:spChg chg="mod">
          <ac:chgData name="One Skill" userId="8d49c830ac36a521" providerId="LiveId" clId="{EA354719-4A8A-47E8-A6A4-79A949610386}" dt="2024-04-18T13:40:59.976" v="3508" actId="27803"/>
          <ac:spMkLst>
            <pc:docMk/>
            <pc:sldMk cId="767519772" sldId="268"/>
            <ac:spMk id="10873" creationId="{244802E3-F768-3875-7C63-946B605C04EA}"/>
          </ac:spMkLst>
        </pc:spChg>
        <pc:spChg chg="mod">
          <ac:chgData name="One Skill" userId="8d49c830ac36a521" providerId="LiveId" clId="{EA354719-4A8A-47E8-A6A4-79A949610386}" dt="2024-04-18T13:40:59.976" v="3508" actId="27803"/>
          <ac:spMkLst>
            <pc:docMk/>
            <pc:sldMk cId="767519772" sldId="268"/>
            <ac:spMk id="10874" creationId="{8F6A7405-8318-3F38-3030-199AEA70D796}"/>
          </ac:spMkLst>
        </pc:spChg>
        <pc:spChg chg="mod">
          <ac:chgData name="One Skill" userId="8d49c830ac36a521" providerId="LiveId" clId="{EA354719-4A8A-47E8-A6A4-79A949610386}" dt="2024-04-18T13:40:59.976" v="3508" actId="27803"/>
          <ac:spMkLst>
            <pc:docMk/>
            <pc:sldMk cId="767519772" sldId="268"/>
            <ac:spMk id="10875" creationId="{BCC244B1-0E3B-5770-8499-023903BBB723}"/>
          </ac:spMkLst>
        </pc:spChg>
        <pc:spChg chg="mod">
          <ac:chgData name="One Skill" userId="8d49c830ac36a521" providerId="LiveId" clId="{EA354719-4A8A-47E8-A6A4-79A949610386}" dt="2024-04-18T13:40:59.976" v="3508" actId="27803"/>
          <ac:spMkLst>
            <pc:docMk/>
            <pc:sldMk cId="767519772" sldId="268"/>
            <ac:spMk id="10876" creationId="{87C93DCA-6D08-FD43-22CD-E9F5A8DA1A83}"/>
          </ac:spMkLst>
        </pc:spChg>
        <pc:spChg chg="mod">
          <ac:chgData name="One Skill" userId="8d49c830ac36a521" providerId="LiveId" clId="{EA354719-4A8A-47E8-A6A4-79A949610386}" dt="2024-04-18T13:40:59.976" v="3508" actId="27803"/>
          <ac:spMkLst>
            <pc:docMk/>
            <pc:sldMk cId="767519772" sldId="268"/>
            <ac:spMk id="10877" creationId="{83422D9A-1DA2-33EC-93FB-47C8F5ED5447}"/>
          </ac:spMkLst>
        </pc:spChg>
        <pc:spChg chg="mod">
          <ac:chgData name="One Skill" userId="8d49c830ac36a521" providerId="LiveId" clId="{EA354719-4A8A-47E8-A6A4-79A949610386}" dt="2024-04-18T13:40:59.976" v="3508" actId="27803"/>
          <ac:spMkLst>
            <pc:docMk/>
            <pc:sldMk cId="767519772" sldId="268"/>
            <ac:spMk id="10878" creationId="{47052F67-56FE-A3AE-0CD9-597021E8E008}"/>
          </ac:spMkLst>
        </pc:spChg>
        <pc:spChg chg="mod">
          <ac:chgData name="One Skill" userId="8d49c830ac36a521" providerId="LiveId" clId="{EA354719-4A8A-47E8-A6A4-79A949610386}" dt="2024-04-18T13:40:59.976" v="3508" actId="27803"/>
          <ac:spMkLst>
            <pc:docMk/>
            <pc:sldMk cId="767519772" sldId="268"/>
            <ac:spMk id="10879" creationId="{B688F599-F16C-6F5D-8AD8-05D82A1ABDE5}"/>
          </ac:spMkLst>
        </pc:spChg>
        <pc:spChg chg="mod">
          <ac:chgData name="One Skill" userId="8d49c830ac36a521" providerId="LiveId" clId="{EA354719-4A8A-47E8-A6A4-79A949610386}" dt="2024-04-18T13:40:59.976" v="3508" actId="27803"/>
          <ac:spMkLst>
            <pc:docMk/>
            <pc:sldMk cId="767519772" sldId="268"/>
            <ac:spMk id="10880" creationId="{5EFAFA3D-885D-19E4-DC04-78528FE39464}"/>
          </ac:spMkLst>
        </pc:spChg>
        <pc:spChg chg="mod">
          <ac:chgData name="One Skill" userId="8d49c830ac36a521" providerId="LiveId" clId="{EA354719-4A8A-47E8-A6A4-79A949610386}" dt="2024-04-18T13:40:59.976" v="3508" actId="27803"/>
          <ac:spMkLst>
            <pc:docMk/>
            <pc:sldMk cId="767519772" sldId="268"/>
            <ac:spMk id="10881" creationId="{8EAAF85B-0DF9-495E-8C6F-DF598D12A7CA}"/>
          </ac:spMkLst>
        </pc:spChg>
        <pc:spChg chg="mod">
          <ac:chgData name="One Skill" userId="8d49c830ac36a521" providerId="LiveId" clId="{EA354719-4A8A-47E8-A6A4-79A949610386}" dt="2024-04-18T13:40:59.976" v="3508" actId="27803"/>
          <ac:spMkLst>
            <pc:docMk/>
            <pc:sldMk cId="767519772" sldId="268"/>
            <ac:spMk id="10882" creationId="{A5FBA529-591A-D6A8-5FBA-9622B9B094A7}"/>
          </ac:spMkLst>
        </pc:spChg>
        <pc:spChg chg="mod">
          <ac:chgData name="One Skill" userId="8d49c830ac36a521" providerId="LiveId" clId="{EA354719-4A8A-47E8-A6A4-79A949610386}" dt="2024-04-18T13:40:59.976" v="3508" actId="27803"/>
          <ac:spMkLst>
            <pc:docMk/>
            <pc:sldMk cId="767519772" sldId="268"/>
            <ac:spMk id="10883" creationId="{B6BFBC33-7EE7-2AB7-03A2-5FD540CE6608}"/>
          </ac:spMkLst>
        </pc:spChg>
        <pc:spChg chg="mod">
          <ac:chgData name="One Skill" userId="8d49c830ac36a521" providerId="LiveId" clId="{EA354719-4A8A-47E8-A6A4-79A949610386}" dt="2024-04-18T13:40:59.976" v="3508" actId="27803"/>
          <ac:spMkLst>
            <pc:docMk/>
            <pc:sldMk cId="767519772" sldId="268"/>
            <ac:spMk id="10884" creationId="{EB8FA14E-AED2-5C4B-63DE-2113BD32AFA5}"/>
          </ac:spMkLst>
        </pc:spChg>
        <pc:spChg chg="mod">
          <ac:chgData name="One Skill" userId="8d49c830ac36a521" providerId="LiveId" clId="{EA354719-4A8A-47E8-A6A4-79A949610386}" dt="2024-04-18T13:40:59.976" v="3508" actId="27803"/>
          <ac:spMkLst>
            <pc:docMk/>
            <pc:sldMk cId="767519772" sldId="268"/>
            <ac:spMk id="10885" creationId="{89DF5972-AD27-6DE7-FB0F-40D5142FAAF2}"/>
          </ac:spMkLst>
        </pc:spChg>
        <pc:spChg chg="mod">
          <ac:chgData name="One Skill" userId="8d49c830ac36a521" providerId="LiveId" clId="{EA354719-4A8A-47E8-A6A4-79A949610386}" dt="2024-04-18T13:40:59.976" v="3508" actId="27803"/>
          <ac:spMkLst>
            <pc:docMk/>
            <pc:sldMk cId="767519772" sldId="268"/>
            <ac:spMk id="10886" creationId="{62198B97-C94D-CC7C-569B-6AD2377D74AF}"/>
          </ac:spMkLst>
        </pc:spChg>
        <pc:spChg chg="mod">
          <ac:chgData name="One Skill" userId="8d49c830ac36a521" providerId="LiveId" clId="{EA354719-4A8A-47E8-A6A4-79A949610386}" dt="2024-04-18T13:40:59.976" v="3508" actId="27803"/>
          <ac:spMkLst>
            <pc:docMk/>
            <pc:sldMk cId="767519772" sldId="268"/>
            <ac:spMk id="10887" creationId="{329172BB-FAC5-D2EE-1A7E-CD053CC24976}"/>
          </ac:spMkLst>
        </pc:spChg>
        <pc:spChg chg="mod">
          <ac:chgData name="One Skill" userId="8d49c830ac36a521" providerId="LiveId" clId="{EA354719-4A8A-47E8-A6A4-79A949610386}" dt="2024-04-18T13:40:59.976" v="3508" actId="27803"/>
          <ac:spMkLst>
            <pc:docMk/>
            <pc:sldMk cId="767519772" sldId="268"/>
            <ac:spMk id="10888" creationId="{5AAFA900-4A02-44F3-C6C0-EBCA733E27DC}"/>
          </ac:spMkLst>
        </pc:spChg>
        <pc:spChg chg="mod">
          <ac:chgData name="One Skill" userId="8d49c830ac36a521" providerId="LiveId" clId="{EA354719-4A8A-47E8-A6A4-79A949610386}" dt="2024-04-18T13:40:59.976" v="3508" actId="27803"/>
          <ac:spMkLst>
            <pc:docMk/>
            <pc:sldMk cId="767519772" sldId="268"/>
            <ac:spMk id="10889" creationId="{B01678D4-931E-AF66-1818-7157091E21B9}"/>
          </ac:spMkLst>
        </pc:spChg>
        <pc:spChg chg="mod">
          <ac:chgData name="One Skill" userId="8d49c830ac36a521" providerId="LiveId" clId="{EA354719-4A8A-47E8-A6A4-79A949610386}" dt="2024-04-18T13:40:59.976" v="3508" actId="27803"/>
          <ac:spMkLst>
            <pc:docMk/>
            <pc:sldMk cId="767519772" sldId="268"/>
            <ac:spMk id="10890" creationId="{BCC4F6E9-B96F-B6F2-63A6-DF85A64AA94F}"/>
          </ac:spMkLst>
        </pc:spChg>
        <pc:spChg chg="mod">
          <ac:chgData name="One Skill" userId="8d49c830ac36a521" providerId="LiveId" clId="{EA354719-4A8A-47E8-A6A4-79A949610386}" dt="2024-04-18T13:40:59.976" v="3508" actId="27803"/>
          <ac:spMkLst>
            <pc:docMk/>
            <pc:sldMk cId="767519772" sldId="268"/>
            <ac:spMk id="10891" creationId="{DC3CD60C-E9FD-111C-AA5B-04FDCC7446F6}"/>
          </ac:spMkLst>
        </pc:spChg>
        <pc:spChg chg="mod">
          <ac:chgData name="One Skill" userId="8d49c830ac36a521" providerId="LiveId" clId="{EA354719-4A8A-47E8-A6A4-79A949610386}" dt="2024-04-18T13:40:59.976" v="3508" actId="27803"/>
          <ac:spMkLst>
            <pc:docMk/>
            <pc:sldMk cId="767519772" sldId="268"/>
            <ac:spMk id="10892" creationId="{189C48C6-3F5E-4782-249F-13E090DAE742}"/>
          </ac:spMkLst>
        </pc:spChg>
        <pc:spChg chg="mod">
          <ac:chgData name="One Skill" userId="8d49c830ac36a521" providerId="LiveId" clId="{EA354719-4A8A-47E8-A6A4-79A949610386}" dt="2024-04-18T13:40:59.976" v="3508" actId="27803"/>
          <ac:spMkLst>
            <pc:docMk/>
            <pc:sldMk cId="767519772" sldId="268"/>
            <ac:spMk id="10893" creationId="{344C02D2-70EA-2233-5411-0588EE8EA158}"/>
          </ac:spMkLst>
        </pc:spChg>
        <pc:spChg chg="mod">
          <ac:chgData name="One Skill" userId="8d49c830ac36a521" providerId="LiveId" clId="{EA354719-4A8A-47E8-A6A4-79A949610386}" dt="2024-04-18T13:40:59.976" v="3508" actId="27803"/>
          <ac:spMkLst>
            <pc:docMk/>
            <pc:sldMk cId="767519772" sldId="268"/>
            <ac:spMk id="10894" creationId="{6A543398-30F4-10B9-D0CC-F1E917A9D8A8}"/>
          </ac:spMkLst>
        </pc:spChg>
        <pc:spChg chg="mod">
          <ac:chgData name="One Skill" userId="8d49c830ac36a521" providerId="LiveId" clId="{EA354719-4A8A-47E8-A6A4-79A949610386}" dt="2024-04-18T13:40:59.976" v="3508" actId="27803"/>
          <ac:spMkLst>
            <pc:docMk/>
            <pc:sldMk cId="767519772" sldId="268"/>
            <ac:spMk id="10895" creationId="{084D541B-AE1D-7F0F-7B77-05D789DE31FA}"/>
          </ac:spMkLst>
        </pc:spChg>
        <pc:spChg chg="mod">
          <ac:chgData name="One Skill" userId="8d49c830ac36a521" providerId="LiveId" clId="{EA354719-4A8A-47E8-A6A4-79A949610386}" dt="2024-04-18T13:40:59.976" v="3508" actId="27803"/>
          <ac:spMkLst>
            <pc:docMk/>
            <pc:sldMk cId="767519772" sldId="268"/>
            <ac:spMk id="10896" creationId="{699D502B-A31E-83D8-FDD5-4FBB8856FDEA}"/>
          </ac:spMkLst>
        </pc:spChg>
        <pc:spChg chg="mod">
          <ac:chgData name="One Skill" userId="8d49c830ac36a521" providerId="LiveId" clId="{EA354719-4A8A-47E8-A6A4-79A949610386}" dt="2024-04-18T13:40:59.976" v="3508" actId="27803"/>
          <ac:spMkLst>
            <pc:docMk/>
            <pc:sldMk cId="767519772" sldId="268"/>
            <ac:spMk id="10897" creationId="{23FAF9AB-ADDB-6921-D3D5-042C07A0F186}"/>
          </ac:spMkLst>
        </pc:spChg>
        <pc:spChg chg="mod">
          <ac:chgData name="One Skill" userId="8d49c830ac36a521" providerId="LiveId" clId="{EA354719-4A8A-47E8-A6A4-79A949610386}" dt="2024-04-18T13:40:59.976" v="3508" actId="27803"/>
          <ac:spMkLst>
            <pc:docMk/>
            <pc:sldMk cId="767519772" sldId="268"/>
            <ac:spMk id="10898" creationId="{3D09BD71-1077-768E-CCB5-76B5A5C64F00}"/>
          </ac:spMkLst>
        </pc:spChg>
        <pc:spChg chg="mod">
          <ac:chgData name="One Skill" userId="8d49c830ac36a521" providerId="LiveId" clId="{EA354719-4A8A-47E8-A6A4-79A949610386}" dt="2024-04-18T13:40:59.976" v="3508" actId="27803"/>
          <ac:spMkLst>
            <pc:docMk/>
            <pc:sldMk cId="767519772" sldId="268"/>
            <ac:spMk id="10899" creationId="{E96C4B5F-E72A-9255-8A93-931EB957CC86}"/>
          </ac:spMkLst>
        </pc:spChg>
        <pc:spChg chg="mod">
          <ac:chgData name="One Skill" userId="8d49c830ac36a521" providerId="LiveId" clId="{EA354719-4A8A-47E8-A6A4-79A949610386}" dt="2024-04-18T13:40:59.976" v="3508" actId="27803"/>
          <ac:spMkLst>
            <pc:docMk/>
            <pc:sldMk cId="767519772" sldId="268"/>
            <ac:spMk id="10900" creationId="{E9865103-8ED2-024A-EE98-C93AAA0127CC}"/>
          </ac:spMkLst>
        </pc:spChg>
        <pc:spChg chg="mod">
          <ac:chgData name="One Skill" userId="8d49c830ac36a521" providerId="LiveId" clId="{EA354719-4A8A-47E8-A6A4-79A949610386}" dt="2024-04-18T13:40:59.976" v="3508" actId="27803"/>
          <ac:spMkLst>
            <pc:docMk/>
            <pc:sldMk cId="767519772" sldId="268"/>
            <ac:spMk id="10901" creationId="{56D1BC8F-B505-D855-B0C0-27861EC8EBC4}"/>
          </ac:spMkLst>
        </pc:spChg>
        <pc:spChg chg="mod">
          <ac:chgData name="One Skill" userId="8d49c830ac36a521" providerId="LiveId" clId="{EA354719-4A8A-47E8-A6A4-79A949610386}" dt="2024-04-18T13:40:59.976" v="3508" actId="27803"/>
          <ac:spMkLst>
            <pc:docMk/>
            <pc:sldMk cId="767519772" sldId="268"/>
            <ac:spMk id="10902" creationId="{A8346712-8728-2C33-BEEB-F095C04A0399}"/>
          </ac:spMkLst>
        </pc:spChg>
        <pc:spChg chg="mod">
          <ac:chgData name="One Skill" userId="8d49c830ac36a521" providerId="LiveId" clId="{EA354719-4A8A-47E8-A6A4-79A949610386}" dt="2024-04-18T13:40:59.976" v="3508" actId="27803"/>
          <ac:spMkLst>
            <pc:docMk/>
            <pc:sldMk cId="767519772" sldId="268"/>
            <ac:spMk id="10903" creationId="{370E4FCD-E830-24B2-0D59-E9EE4E94CADC}"/>
          </ac:spMkLst>
        </pc:spChg>
        <pc:spChg chg="mod">
          <ac:chgData name="One Skill" userId="8d49c830ac36a521" providerId="LiveId" clId="{EA354719-4A8A-47E8-A6A4-79A949610386}" dt="2024-04-18T13:40:59.976" v="3508" actId="27803"/>
          <ac:spMkLst>
            <pc:docMk/>
            <pc:sldMk cId="767519772" sldId="268"/>
            <ac:spMk id="10904" creationId="{6F4D47FD-FB80-09C6-8C6B-2DC62A2674CD}"/>
          </ac:spMkLst>
        </pc:spChg>
        <pc:spChg chg="mod">
          <ac:chgData name="One Skill" userId="8d49c830ac36a521" providerId="LiveId" clId="{EA354719-4A8A-47E8-A6A4-79A949610386}" dt="2024-04-18T13:40:59.976" v="3508" actId="27803"/>
          <ac:spMkLst>
            <pc:docMk/>
            <pc:sldMk cId="767519772" sldId="268"/>
            <ac:spMk id="10905" creationId="{36CE622C-B866-C0CE-EA90-5E45660A4E57}"/>
          </ac:spMkLst>
        </pc:spChg>
        <pc:spChg chg="mod">
          <ac:chgData name="One Skill" userId="8d49c830ac36a521" providerId="LiveId" clId="{EA354719-4A8A-47E8-A6A4-79A949610386}" dt="2024-04-18T13:40:59.976" v="3508" actId="27803"/>
          <ac:spMkLst>
            <pc:docMk/>
            <pc:sldMk cId="767519772" sldId="268"/>
            <ac:spMk id="10906" creationId="{78D2470B-1FEF-B163-2CA7-9A164690F36A}"/>
          </ac:spMkLst>
        </pc:spChg>
        <pc:spChg chg="mod">
          <ac:chgData name="One Skill" userId="8d49c830ac36a521" providerId="LiveId" clId="{EA354719-4A8A-47E8-A6A4-79A949610386}" dt="2024-04-18T13:40:59.976" v="3508" actId="27803"/>
          <ac:spMkLst>
            <pc:docMk/>
            <pc:sldMk cId="767519772" sldId="268"/>
            <ac:spMk id="10907" creationId="{E60961E1-71AF-DDF6-199F-B0260693086C}"/>
          </ac:spMkLst>
        </pc:spChg>
        <pc:spChg chg="mod">
          <ac:chgData name="One Skill" userId="8d49c830ac36a521" providerId="LiveId" clId="{EA354719-4A8A-47E8-A6A4-79A949610386}" dt="2024-04-18T13:40:59.976" v="3508" actId="27803"/>
          <ac:spMkLst>
            <pc:docMk/>
            <pc:sldMk cId="767519772" sldId="268"/>
            <ac:spMk id="10908" creationId="{00B62CFB-792F-5FB2-6780-D6247D238346}"/>
          </ac:spMkLst>
        </pc:spChg>
        <pc:spChg chg="mod">
          <ac:chgData name="One Skill" userId="8d49c830ac36a521" providerId="LiveId" clId="{EA354719-4A8A-47E8-A6A4-79A949610386}" dt="2024-04-18T13:40:59.976" v="3508" actId="27803"/>
          <ac:spMkLst>
            <pc:docMk/>
            <pc:sldMk cId="767519772" sldId="268"/>
            <ac:spMk id="10909" creationId="{FE7AF21D-A766-36D5-4538-E6B710FEE414}"/>
          </ac:spMkLst>
        </pc:spChg>
        <pc:spChg chg="mod">
          <ac:chgData name="One Skill" userId="8d49c830ac36a521" providerId="LiveId" clId="{EA354719-4A8A-47E8-A6A4-79A949610386}" dt="2024-04-18T13:40:59.976" v="3508" actId="27803"/>
          <ac:spMkLst>
            <pc:docMk/>
            <pc:sldMk cId="767519772" sldId="268"/>
            <ac:spMk id="10910" creationId="{33E5A9FA-8DCD-7F7E-4908-4E9BF5B002FF}"/>
          </ac:spMkLst>
        </pc:spChg>
        <pc:spChg chg="mod">
          <ac:chgData name="One Skill" userId="8d49c830ac36a521" providerId="LiveId" clId="{EA354719-4A8A-47E8-A6A4-79A949610386}" dt="2024-04-18T13:40:59.976" v="3508" actId="27803"/>
          <ac:spMkLst>
            <pc:docMk/>
            <pc:sldMk cId="767519772" sldId="268"/>
            <ac:spMk id="10911" creationId="{1B9AB01C-55DB-C8C2-E4C2-441624633E98}"/>
          </ac:spMkLst>
        </pc:spChg>
        <pc:spChg chg="mod">
          <ac:chgData name="One Skill" userId="8d49c830ac36a521" providerId="LiveId" clId="{EA354719-4A8A-47E8-A6A4-79A949610386}" dt="2024-04-18T13:40:59.976" v="3508" actId="27803"/>
          <ac:spMkLst>
            <pc:docMk/>
            <pc:sldMk cId="767519772" sldId="268"/>
            <ac:spMk id="10912" creationId="{ACD35D76-0F81-350C-862A-6CB03C3E3117}"/>
          </ac:spMkLst>
        </pc:spChg>
        <pc:spChg chg="mod">
          <ac:chgData name="One Skill" userId="8d49c830ac36a521" providerId="LiveId" clId="{EA354719-4A8A-47E8-A6A4-79A949610386}" dt="2024-04-18T13:40:59.976" v="3508" actId="27803"/>
          <ac:spMkLst>
            <pc:docMk/>
            <pc:sldMk cId="767519772" sldId="268"/>
            <ac:spMk id="10913" creationId="{E8B4AD61-BEED-1046-5B20-EB1D3B2E534E}"/>
          </ac:spMkLst>
        </pc:spChg>
        <pc:spChg chg="mod">
          <ac:chgData name="One Skill" userId="8d49c830ac36a521" providerId="LiveId" clId="{EA354719-4A8A-47E8-A6A4-79A949610386}" dt="2024-04-18T13:40:59.976" v="3508" actId="27803"/>
          <ac:spMkLst>
            <pc:docMk/>
            <pc:sldMk cId="767519772" sldId="268"/>
            <ac:spMk id="10914" creationId="{F8A3FF09-D163-393B-EF4B-799627BC82DB}"/>
          </ac:spMkLst>
        </pc:spChg>
        <pc:spChg chg="mod">
          <ac:chgData name="One Skill" userId="8d49c830ac36a521" providerId="LiveId" clId="{EA354719-4A8A-47E8-A6A4-79A949610386}" dt="2024-04-18T13:40:59.976" v="3508" actId="27803"/>
          <ac:spMkLst>
            <pc:docMk/>
            <pc:sldMk cId="767519772" sldId="268"/>
            <ac:spMk id="10915" creationId="{11850FD8-AE6C-3D4A-167B-83144363D382}"/>
          </ac:spMkLst>
        </pc:spChg>
        <pc:spChg chg="mod">
          <ac:chgData name="One Skill" userId="8d49c830ac36a521" providerId="LiveId" clId="{EA354719-4A8A-47E8-A6A4-79A949610386}" dt="2024-04-18T13:40:59.976" v="3508" actId="27803"/>
          <ac:spMkLst>
            <pc:docMk/>
            <pc:sldMk cId="767519772" sldId="268"/>
            <ac:spMk id="10916" creationId="{70AFCA59-5C47-F88C-CAC4-DD4ECCE7F8AC}"/>
          </ac:spMkLst>
        </pc:spChg>
        <pc:spChg chg="mod">
          <ac:chgData name="One Skill" userId="8d49c830ac36a521" providerId="LiveId" clId="{EA354719-4A8A-47E8-A6A4-79A949610386}" dt="2024-04-18T13:40:59.976" v="3508" actId="27803"/>
          <ac:spMkLst>
            <pc:docMk/>
            <pc:sldMk cId="767519772" sldId="268"/>
            <ac:spMk id="10917" creationId="{3199DBCE-275D-50F1-C40A-1DACDFE1CBBF}"/>
          </ac:spMkLst>
        </pc:spChg>
        <pc:spChg chg="mod">
          <ac:chgData name="One Skill" userId="8d49c830ac36a521" providerId="LiveId" clId="{EA354719-4A8A-47E8-A6A4-79A949610386}" dt="2024-04-18T13:40:59.976" v="3508" actId="27803"/>
          <ac:spMkLst>
            <pc:docMk/>
            <pc:sldMk cId="767519772" sldId="268"/>
            <ac:spMk id="10918" creationId="{5AA62DC7-0CD3-A497-1550-8BA0424837EC}"/>
          </ac:spMkLst>
        </pc:spChg>
        <pc:spChg chg="mod">
          <ac:chgData name="One Skill" userId="8d49c830ac36a521" providerId="LiveId" clId="{EA354719-4A8A-47E8-A6A4-79A949610386}" dt="2024-04-18T13:40:59.976" v="3508" actId="27803"/>
          <ac:spMkLst>
            <pc:docMk/>
            <pc:sldMk cId="767519772" sldId="268"/>
            <ac:spMk id="10919" creationId="{A2DD9B2F-B8A3-88F7-4091-1EDEB9A5D8BC}"/>
          </ac:spMkLst>
        </pc:spChg>
        <pc:spChg chg="mod">
          <ac:chgData name="One Skill" userId="8d49c830ac36a521" providerId="LiveId" clId="{EA354719-4A8A-47E8-A6A4-79A949610386}" dt="2024-04-18T13:40:59.976" v="3508" actId="27803"/>
          <ac:spMkLst>
            <pc:docMk/>
            <pc:sldMk cId="767519772" sldId="268"/>
            <ac:spMk id="10920" creationId="{15EA6834-01DE-6971-0DE3-C51FA574614B}"/>
          </ac:spMkLst>
        </pc:spChg>
        <pc:spChg chg="mod">
          <ac:chgData name="One Skill" userId="8d49c830ac36a521" providerId="LiveId" clId="{EA354719-4A8A-47E8-A6A4-79A949610386}" dt="2024-04-18T13:40:59.976" v="3508" actId="27803"/>
          <ac:spMkLst>
            <pc:docMk/>
            <pc:sldMk cId="767519772" sldId="268"/>
            <ac:spMk id="10921" creationId="{07868E5E-74EB-A5C7-811D-A9153FACD004}"/>
          </ac:spMkLst>
        </pc:spChg>
        <pc:grpChg chg="del mod">
          <ac:chgData name="One Skill" userId="8d49c830ac36a521" providerId="LiveId" clId="{EA354719-4A8A-47E8-A6A4-79A949610386}" dt="2024-04-18T13:40:59.976" v="3508" actId="27803"/>
          <ac:grpSpMkLst>
            <pc:docMk/>
            <pc:sldMk cId="767519772" sldId="268"/>
            <ac:grpSpMk id="4" creationId="{C5C486D3-D9AA-F544-5C84-C649700250DD}"/>
          </ac:grpSpMkLst>
        </pc:grpChg>
        <pc:grpChg chg="del mod">
          <ac:chgData name="One Skill" userId="8d49c830ac36a521" providerId="LiveId" clId="{EA354719-4A8A-47E8-A6A4-79A949610386}" dt="2024-04-18T13:41:57.200" v="3511" actId="165"/>
          <ac:grpSpMkLst>
            <pc:docMk/>
            <pc:sldMk cId="767519772" sldId="268"/>
            <ac:grpSpMk id="5" creationId="{606D668A-9D39-ECEB-BD19-DF9F81F89A9F}"/>
          </ac:grpSpMkLst>
        </pc:grpChg>
        <pc:grpChg chg="mod topLvl">
          <ac:chgData name="One Skill" userId="8d49c830ac36a521" providerId="LiveId" clId="{EA354719-4A8A-47E8-A6A4-79A949610386}" dt="2024-04-18T13:41:57.200" v="3511" actId="165"/>
          <ac:grpSpMkLst>
            <pc:docMk/>
            <pc:sldMk cId="767519772" sldId="268"/>
            <ac:grpSpMk id="6" creationId="{D22E1425-E579-C27B-E986-E9FA906BC95E}"/>
          </ac:grpSpMkLst>
        </pc:grpChg>
        <pc:grpChg chg="mod">
          <ac:chgData name="One Skill" userId="8d49c830ac36a521" providerId="LiveId" clId="{EA354719-4A8A-47E8-A6A4-79A949610386}" dt="2024-04-18T13:41:57.200" v="3511" actId="165"/>
          <ac:grpSpMkLst>
            <pc:docMk/>
            <pc:sldMk cId="767519772" sldId="268"/>
            <ac:grpSpMk id="7" creationId="{474AC205-3772-AED8-0146-9AA7F372BFEA}"/>
          </ac:grpSpMkLst>
        </pc:grpChg>
        <pc:grpChg chg="add del mod">
          <ac:chgData name="One Skill" userId="8d49c830ac36a521" providerId="LiveId" clId="{EA354719-4A8A-47E8-A6A4-79A949610386}" dt="2024-04-18T12:49:30.923" v="2955" actId="165"/>
          <ac:grpSpMkLst>
            <pc:docMk/>
            <pc:sldMk cId="767519772" sldId="268"/>
            <ac:grpSpMk id="9" creationId="{33C21A26-B15C-A9FC-1B62-E3969BC6F8C5}"/>
          </ac:grpSpMkLst>
        </pc:grpChg>
        <pc:grpChg chg="mod">
          <ac:chgData name="One Skill" userId="8d49c830ac36a521" providerId="LiveId" clId="{EA354719-4A8A-47E8-A6A4-79A949610386}" dt="2024-04-18T13:41:57.200" v="3511" actId="165"/>
          <ac:grpSpMkLst>
            <pc:docMk/>
            <pc:sldMk cId="767519772" sldId="268"/>
            <ac:grpSpMk id="15" creationId="{A517EA34-36B4-DD8C-3D6D-1478810801CE}"/>
          </ac:grpSpMkLst>
        </pc:grpChg>
        <pc:grpChg chg="mod">
          <ac:chgData name="One Skill" userId="8d49c830ac36a521" providerId="LiveId" clId="{EA354719-4A8A-47E8-A6A4-79A949610386}" dt="2024-04-18T13:41:57.200" v="3511" actId="165"/>
          <ac:grpSpMkLst>
            <pc:docMk/>
            <pc:sldMk cId="767519772" sldId="268"/>
            <ac:grpSpMk id="18" creationId="{8A3F77DF-19B3-0FFD-D3C2-FF58579BFBAB}"/>
          </ac:grpSpMkLst>
        </pc:grpChg>
        <pc:grpChg chg="mod">
          <ac:chgData name="One Skill" userId="8d49c830ac36a521" providerId="LiveId" clId="{EA354719-4A8A-47E8-A6A4-79A949610386}" dt="2024-04-18T13:41:57.200" v="3511" actId="165"/>
          <ac:grpSpMkLst>
            <pc:docMk/>
            <pc:sldMk cId="767519772" sldId="268"/>
            <ac:grpSpMk id="22" creationId="{C177448A-C0DD-E50B-4B8F-2371CEDEDE5F}"/>
          </ac:grpSpMkLst>
        </pc:grpChg>
        <pc:grpChg chg="mod">
          <ac:chgData name="One Skill" userId="8d49c830ac36a521" providerId="LiveId" clId="{EA354719-4A8A-47E8-A6A4-79A949610386}" dt="2024-04-18T13:41:57.200" v="3511" actId="165"/>
          <ac:grpSpMkLst>
            <pc:docMk/>
            <pc:sldMk cId="767519772" sldId="268"/>
            <ac:grpSpMk id="38" creationId="{5D2E7395-44B1-19E3-23CE-4182276385B3}"/>
          </ac:grpSpMkLst>
        </pc:grpChg>
        <pc:grpChg chg="mod">
          <ac:chgData name="One Skill" userId="8d49c830ac36a521" providerId="LiveId" clId="{EA354719-4A8A-47E8-A6A4-79A949610386}" dt="2024-04-18T13:41:57.200" v="3511" actId="165"/>
          <ac:grpSpMkLst>
            <pc:docMk/>
            <pc:sldMk cId="767519772" sldId="268"/>
            <ac:grpSpMk id="43" creationId="{1A62E192-3B20-57E8-C8D7-321E31D63EE4}"/>
          </ac:grpSpMkLst>
        </pc:grpChg>
        <pc:grpChg chg="mod">
          <ac:chgData name="One Skill" userId="8d49c830ac36a521" providerId="LiveId" clId="{EA354719-4A8A-47E8-A6A4-79A949610386}" dt="2024-04-18T13:41:57.200" v="3511" actId="165"/>
          <ac:grpSpMkLst>
            <pc:docMk/>
            <pc:sldMk cId="767519772" sldId="268"/>
            <ac:grpSpMk id="50" creationId="{CBE76749-E21A-7A78-0D2F-7754452821E5}"/>
          </ac:grpSpMkLst>
        </pc:grpChg>
        <pc:grpChg chg="mod">
          <ac:chgData name="One Skill" userId="8d49c830ac36a521" providerId="LiveId" clId="{EA354719-4A8A-47E8-A6A4-79A949610386}" dt="2024-04-18T13:41:57.200" v="3511" actId="165"/>
          <ac:grpSpMkLst>
            <pc:docMk/>
            <pc:sldMk cId="767519772" sldId="268"/>
            <ac:grpSpMk id="51" creationId="{9086147D-8740-DDDB-5F37-AAECB5A293B1}"/>
          </ac:grpSpMkLst>
        </pc:grpChg>
        <pc:grpChg chg="mod">
          <ac:chgData name="One Skill" userId="8d49c830ac36a521" providerId="LiveId" clId="{EA354719-4A8A-47E8-A6A4-79A949610386}" dt="2024-04-18T13:41:57.200" v="3511" actId="165"/>
          <ac:grpSpMkLst>
            <pc:docMk/>
            <pc:sldMk cId="767519772" sldId="268"/>
            <ac:grpSpMk id="60" creationId="{3053C6F5-D194-A958-560E-3BF29CF71244}"/>
          </ac:grpSpMkLst>
        </pc:grpChg>
        <pc:grpChg chg="mod">
          <ac:chgData name="One Skill" userId="8d49c830ac36a521" providerId="LiveId" clId="{EA354719-4A8A-47E8-A6A4-79A949610386}" dt="2024-04-18T13:41:57.200" v="3511" actId="165"/>
          <ac:grpSpMkLst>
            <pc:docMk/>
            <pc:sldMk cId="767519772" sldId="268"/>
            <ac:grpSpMk id="70" creationId="{DE75DAB7-03AE-6652-0DED-EF4A1FDEE91B}"/>
          </ac:grpSpMkLst>
        </pc:grpChg>
        <pc:grpChg chg="mod">
          <ac:chgData name="One Skill" userId="8d49c830ac36a521" providerId="LiveId" clId="{EA354719-4A8A-47E8-A6A4-79A949610386}" dt="2024-04-18T13:41:57.200" v="3511" actId="165"/>
          <ac:grpSpMkLst>
            <pc:docMk/>
            <pc:sldMk cId="767519772" sldId="268"/>
            <ac:grpSpMk id="71" creationId="{FC5C98FC-5F65-4831-59E4-E35D6D841AE4}"/>
          </ac:grpSpMkLst>
        </pc:grpChg>
        <pc:grpChg chg="mod">
          <ac:chgData name="One Skill" userId="8d49c830ac36a521" providerId="LiveId" clId="{EA354719-4A8A-47E8-A6A4-79A949610386}" dt="2024-04-18T13:41:57.200" v="3511" actId="165"/>
          <ac:grpSpMkLst>
            <pc:docMk/>
            <pc:sldMk cId="767519772" sldId="268"/>
            <ac:grpSpMk id="80" creationId="{A291E396-DA53-6ABE-601F-A4D6B519203B}"/>
          </ac:grpSpMkLst>
        </pc:grpChg>
        <pc:grpChg chg="mod">
          <ac:chgData name="One Skill" userId="8d49c830ac36a521" providerId="LiveId" clId="{EA354719-4A8A-47E8-A6A4-79A949610386}" dt="2024-04-18T13:41:57.200" v="3511" actId="165"/>
          <ac:grpSpMkLst>
            <pc:docMk/>
            <pc:sldMk cId="767519772" sldId="268"/>
            <ac:grpSpMk id="90" creationId="{4E812D11-685D-C620-ACAC-640962E3B2AE}"/>
          </ac:grpSpMkLst>
        </pc:grpChg>
        <pc:grpChg chg="mod">
          <ac:chgData name="One Skill" userId="8d49c830ac36a521" providerId="LiveId" clId="{EA354719-4A8A-47E8-A6A4-79A949610386}" dt="2024-04-18T13:41:57.200" v="3511" actId="165"/>
          <ac:grpSpMkLst>
            <pc:docMk/>
            <pc:sldMk cId="767519772" sldId="268"/>
            <ac:grpSpMk id="91" creationId="{A1CAFAD3-9AE3-11A1-8F96-B1D43A908EF9}"/>
          </ac:grpSpMkLst>
        </pc:grpChg>
        <pc:grpChg chg="mod">
          <ac:chgData name="One Skill" userId="8d49c830ac36a521" providerId="LiveId" clId="{EA354719-4A8A-47E8-A6A4-79A949610386}" dt="2024-04-18T13:41:57.200" v="3511" actId="165"/>
          <ac:grpSpMkLst>
            <pc:docMk/>
            <pc:sldMk cId="767519772" sldId="268"/>
            <ac:grpSpMk id="100" creationId="{C80E7BB6-8400-23B3-BE7C-373F6D5D3F70}"/>
          </ac:grpSpMkLst>
        </pc:grpChg>
        <pc:grpChg chg="mod">
          <ac:chgData name="One Skill" userId="8d49c830ac36a521" providerId="LiveId" clId="{EA354719-4A8A-47E8-A6A4-79A949610386}" dt="2024-04-18T13:41:57.200" v="3511" actId="165"/>
          <ac:grpSpMkLst>
            <pc:docMk/>
            <pc:sldMk cId="767519772" sldId="268"/>
            <ac:grpSpMk id="118" creationId="{225E217B-7D74-C2B8-5DE0-08C5911D3FCF}"/>
          </ac:grpSpMkLst>
        </pc:grpChg>
        <pc:grpChg chg="mod">
          <ac:chgData name="One Skill" userId="8d49c830ac36a521" providerId="LiveId" clId="{EA354719-4A8A-47E8-A6A4-79A949610386}" dt="2024-04-18T13:41:57.200" v="3511" actId="165"/>
          <ac:grpSpMkLst>
            <pc:docMk/>
            <pc:sldMk cId="767519772" sldId="268"/>
            <ac:grpSpMk id="119" creationId="{1372D539-3752-0C05-0ACD-5854258F5143}"/>
          </ac:grpSpMkLst>
        </pc:grpChg>
        <pc:grpChg chg="mod">
          <ac:chgData name="One Skill" userId="8d49c830ac36a521" providerId="LiveId" clId="{EA354719-4A8A-47E8-A6A4-79A949610386}" dt="2024-04-18T13:41:57.200" v="3511" actId="165"/>
          <ac:grpSpMkLst>
            <pc:docMk/>
            <pc:sldMk cId="767519772" sldId="268"/>
            <ac:grpSpMk id="128" creationId="{362A03F8-45E1-92A4-6DE2-12466DC8D2BF}"/>
          </ac:grpSpMkLst>
        </pc:grpChg>
        <pc:grpChg chg="mod">
          <ac:chgData name="One Skill" userId="8d49c830ac36a521" providerId="LiveId" clId="{EA354719-4A8A-47E8-A6A4-79A949610386}" dt="2024-04-18T13:41:57.200" v="3511" actId="165"/>
          <ac:grpSpMkLst>
            <pc:docMk/>
            <pc:sldMk cId="767519772" sldId="268"/>
            <ac:grpSpMk id="138" creationId="{1FA1C6CE-0CAB-34B0-4130-3A62D0E712E8}"/>
          </ac:grpSpMkLst>
        </pc:grpChg>
        <pc:grpChg chg="mod">
          <ac:chgData name="One Skill" userId="8d49c830ac36a521" providerId="LiveId" clId="{EA354719-4A8A-47E8-A6A4-79A949610386}" dt="2024-04-18T13:41:57.200" v="3511" actId="165"/>
          <ac:grpSpMkLst>
            <pc:docMk/>
            <pc:sldMk cId="767519772" sldId="268"/>
            <ac:grpSpMk id="139" creationId="{D0D19E8B-A967-CF40-4988-4E1B97F0FD5E}"/>
          </ac:grpSpMkLst>
        </pc:grpChg>
        <pc:grpChg chg="mod">
          <ac:chgData name="One Skill" userId="8d49c830ac36a521" providerId="LiveId" clId="{EA354719-4A8A-47E8-A6A4-79A949610386}" dt="2024-04-18T13:41:57.200" v="3511" actId="165"/>
          <ac:grpSpMkLst>
            <pc:docMk/>
            <pc:sldMk cId="767519772" sldId="268"/>
            <ac:grpSpMk id="148" creationId="{B76B4D23-50E1-122B-F4AD-2EC000279B6D}"/>
          </ac:grpSpMkLst>
        </pc:grpChg>
        <pc:grpChg chg="mod">
          <ac:chgData name="One Skill" userId="8d49c830ac36a521" providerId="LiveId" clId="{EA354719-4A8A-47E8-A6A4-79A949610386}" dt="2024-04-18T13:41:57.200" v="3511" actId="165"/>
          <ac:grpSpMkLst>
            <pc:docMk/>
            <pc:sldMk cId="767519772" sldId="268"/>
            <ac:grpSpMk id="158" creationId="{90FCE2E0-655E-E448-E0EA-B05A99A75FD1}"/>
          </ac:grpSpMkLst>
        </pc:grpChg>
        <pc:grpChg chg="mod">
          <ac:chgData name="One Skill" userId="8d49c830ac36a521" providerId="LiveId" clId="{EA354719-4A8A-47E8-A6A4-79A949610386}" dt="2024-04-18T13:41:57.200" v="3511" actId="165"/>
          <ac:grpSpMkLst>
            <pc:docMk/>
            <pc:sldMk cId="767519772" sldId="268"/>
            <ac:grpSpMk id="164" creationId="{2F08E40C-B7AD-F08E-C846-D9EA830AAA2F}"/>
          </ac:grpSpMkLst>
        </pc:grpChg>
        <pc:grpChg chg="mod">
          <ac:chgData name="One Skill" userId="8d49c830ac36a521" providerId="LiveId" clId="{EA354719-4A8A-47E8-A6A4-79A949610386}" dt="2024-04-18T13:41:57.200" v="3511" actId="165"/>
          <ac:grpSpMkLst>
            <pc:docMk/>
            <pc:sldMk cId="767519772" sldId="268"/>
            <ac:grpSpMk id="170" creationId="{7B7EBEC2-12B1-2EF1-C427-1D58053EEF18}"/>
          </ac:grpSpMkLst>
        </pc:grpChg>
        <pc:grpChg chg="mod">
          <ac:chgData name="One Skill" userId="8d49c830ac36a521" providerId="LiveId" clId="{EA354719-4A8A-47E8-A6A4-79A949610386}" dt="2024-04-18T13:41:57.200" v="3511" actId="165"/>
          <ac:grpSpMkLst>
            <pc:docMk/>
            <pc:sldMk cId="767519772" sldId="268"/>
            <ac:grpSpMk id="176" creationId="{C5F1103D-CBE7-A279-6A8A-2BE10FA0D77E}"/>
          </ac:grpSpMkLst>
        </pc:grpChg>
        <pc:grpChg chg="mod">
          <ac:chgData name="One Skill" userId="8d49c830ac36a521" providerId="LiveId" clId="{EA354719-4A8A-47E8-A6A4-79A949610386}" dt="2024-04-18T13:41:57.200" v="3511" actId="165"/>
          <ac:grpSpMkLst>
            <pc:docMk/>
            <pc:sldMk cId="767519772" sldId="268"/>
            <ac:grpSpMk id="182" creationId="{FFE782A2-39C3-BB15-4354-ACCD467CFC26}"/>
          </ac:grpSpMkLst>
        </pc:grpChg>
        <pc:grpChg chg="mod">
          <ac:chgData name="One Skill" userId="8d49c830ac36a521" providerId="LiveId" clId="{EA354719-4A8A-47E8-A6A4-79A949610386}" dt="2024-04-18T13:41:57.200" v="3511" actId="165"/>
          <ac:grpSpMkLst>
            <pc:docMk/>
            <pc:sldMk cId="767519772" sldId="268"/>
            <ac:grpSpMk id="188" creationId="{CDAF649A-9BB7-BD6A-29D0-105F55F96EF2}"/>
          </ac:grpSpMkLst>
        </pc:grpChg>
        <pc:grpChg chg="mod">
          <ac:chgData name="One Skill" userId="8d49c830ac36a521" providerId="LiveId" clId="{EA354719-4A8A-47E8-A6A4-79A949610386}" dt="2024-04-18T13:41:57.200" v="3511" actId="165"/>
          <ac:grpSpMkLst>
            <pc:docMk/>
            <pc:sldMk cId="767519772" sldId="268"/>
            <ac:grpSpMk id="194" creationId="{7B63AAAF-BEA9-D404-D7DB-009A2CF3E3FA}"/>
          </ac:grpSpMkLst>
        </pc:grpChg>
        <pc:grpChg chg="mod">
          <ac:chgData name="One Skill" userId="8d49c830ac36a521" providerId="LiveId" clId="{EA354719-4A8A-47E8-A6A4-79A949610386}" dt="2024-04-18T13:41:57.200" v="3511" actId="165"/>
          <ac:grpSpMkLst>
            <pc:docMk/>
            <pc:sldMk cId="767519772" sldId="268"/>
            <ac:grpSpMk id="219" creationId="{CF0F69B8-4724-B028-B02B-CAB67B181F84}"/>
          </ac:grpSpMkLst>
        </pc:grpChg>
        <pc:grpChg chg="mod">
          <ac:chgData name="One Skill" userId="8d49c830ac36a521" providerId="LiveId" clId="{EA354719-4A8A-47E8-A6A4-79A949610386}" dt="2024-04-18T13:41:57.200" v="3511" actId="165"/>
          <ac:grpSpMkLst>
            <pc:docMk/>
            <pc:sldMk cId="767519772" sldId="268"/>
            <ac:grpSpMk id="220" creationId="{42E49413-F586-AD63-6742-CA83615B297A}"/>
          </ac:grpSpMkLst>
        </pc:grpChg>
        <pc:grpChg chg="mod">
          <ac:chgData name="One Skill" userId="8d49c830ac36a521" providerId="LiveId" clId="{EA354719-4A8A-47E8-A6A4-79A949610386}" dt="2024-04-18T13:41:57.200" v="3511" actId="165"/>
          <ac:grpSpMkLst>
            <pc:docMk/>
            <pc:sldMk cId="767519772" sldId="268"/>
            <ac:grpSpMk id="228" creationId="{A5255532-9771-1091-2495-D33B86E7071E}"/>
          </ac:grpSpMkLst>
        </pc:grpChg>
        <pc:grpChg chg="mod">
          <ac:chgData name="One Skill" userId="8d49c830ac36a521" providerId="LiveId" clId="{EA354719-4A8A-47E8-A6A4-79A949610386}" dt="2024-04-18T13:41:57.200" v="3511" actId="165"/>
          <ac:grpSpMkLst>
            <pc:docMk/>
            <pc:sldMk cId="767519772" sldId="268"/>
            <ac:grpSpMk id="237" creationId="{8B08F26B-2194-6F90-96A0-A859321C634C}"/>
          </ac:grpSpMkLst>
        </pc:grpChg>
        <pc:grpChg chg="mod">
          <ac:chgData name="One Skill" userId="8d49c830ac36a521" providerId="LiveId" clId="{EA354719-4A8A-47E8-A6A4-79A949610386}" dt="2024-04-18T13:41:57.200" v="3511" actId="165"/>
          <ac:grpSpMkLst>
            <pc:docMk/>
            <pc:sldMk cId="767519772" sldId="268"/>
            <ac:grpSpMk id="238" creationId="{18DC4A5C-0898-C124-E594-5091FA20C7D9}"/>
          </ac:grpSpMkLst>
        </pc:grpChg>
        <pc:grpChg chg="mod">
          <ac:chgData name="One Skill" userId="8d49c830ac36a521" providerId="LiveId" clId="{EA354719-4A8A-47E8-A6A4-79A949610386}" dt="2024-04-18T13:41:57.200" v="3511" actId="165"/>
          <ac:grpSpMkLst>
            <pc:docMk/>
            <pc:sldMk cId="767519772" sldId="268"/>
            <ac:grpSpMk id="247" creationId="{C438ABAB-98C4-15DA-D3B6-2E04EFF93E52}"/>
          </ac:grpSpMkLst>
        </pc:grpChg>
        <pc:grpChg chg="mod">
          <ac:chgData name="One Skill" userId="8d49c830ac36a521" providerId="LiveId" clId="{EA354719-4A8A-47E8-A6A4-79A949610386}" dt="2024-04-18T13:41:57.200" v="3511" actId="165"/>
          <ac:grpSpMkLst>
            <pc:docMk/>
            <pc:sldMk cId="767519772" sldId="268"/>
            <ac:grpSpMk id="256" creationId="{CFB15CE6-FF85-6642-A2CF-101FBAAF2CA4}"/>
          </ac:grpSpMkLst>
        </pc:grpChg>
        <pc:grpChg chg="mod">
          <ac:chgData name="One Skill" userId="8d49c830ac36a521" providerId="LiveId" clId="{EA354719-4A8A-47E8-A6A4-79A949610386}" dt="2024-04-18T13:41:57.200" v="3511" actId="165"/>
          <ac:grpSpMkLst>
            <pc:docMk/>
            <pc:sldMk cId="767519772" sldId="268"/>
            <ac:grpSpMk id="257" creationId="{5F0D0BD8-AE59-E970-6491-4B7A1FEF3F8A}"/>
          </ac:grpSpMkLst>
        </pc:grpChg>
        <pc:grpChg chg="mod">
          <ac:chgData name="One Skill" userId="8d49c830ac36a521" providerId="LiveId" clId="{EA354719-4A8A-47E8-A6A4-79A949610386}" dt="2024-04-18T13:41:57.200" v="3511" actId="165"/>
          <ac:grpSpMkLst>
            <pc:docMk/>
            <pc:sldMk cId="767519772" sldId="268"/>
            <ac:grpSpMk id="265" creationId="{4051CF7C-774C-BF96-4133-EDD69189DC4F}"/>
          </ac:grpSpMkLst>
        </pc:grpChg>
        <pc:grpChg chg="mod">
          <ac:chgData name="One Skill" userId="8d49c830ac36a521" providerId="LiveId" clId="{EA354719-4A8A-47E8-A6A4-79A949610386}" dt="2024-04-18T13:41:57.200" v="3511" actId="165"/>
          <ac:grpSpMkLst>
            <pc:docMk/>
            <pc:sldMk cId="767519772" sldId="268"/>
            <ac:grpSpMk id="274" creationId="{A452F84B-0D45-1EFA-3AEE-1306289C1869}"/>
          </ac:grpSpMkLst>
        </pc:grpChg>
        <pc:grpChg chg="mod">
          <ac:chgData name="One Skill" userId="8d49c830ac36a521" providerId="LiveId" clId="{EA354719-4A8A-47E8-A6A4-79A949610386}" dt="2024-04-18T13:41:57.200" v="3511" actId="165"/>
          <ac:grpSpMkLst>
            <pc:docMk/>
            <pc:sldMk cId="767519772" sldId="268"/>
            <ac:grpSpMk id="275" creationId="{0B011A02-87B4-8239-2DCA-19F815D905A0}"/>
          </ac:grpSpMkLst>
        </pc:grpChg>
        <pc:grpChg chg="mod">
          <ac:chgData name="One Skill" userId="8d49c830ac36a521" providerId="LiveId" clId="{EA354719-4A8A-47E8-A6A4-79A949610386}" dt="2024-04-18T13:41:57.200" v="3511" actId="165"/>
          <ac:grpSpMkLst>
            <pc:docMk/>
            <pc:sldMk cId="767519772" sldId="268"/>
            <ac:grpSpMk id="283" creationId="{8AACF2BC-1195-AA4D-0DF1-165AEC588E6B}"/>
          </ac:grpSpMkLst>
        </pc:grpChg>
        <pc:grpChg chg="mod">
          <ac:chgData name="One Skill" userId="8d49c830ac36a521" providerId="LiveId" clId="{EA354719-4A8A-47E8-A6A4-79A949610386}" dt="2024-04-18T13:41:57.200" v="3511" actId="165"/>
          <ac:grpSpMkLst>
            <pc:docMk/>
            <pc:sldMk cId="767519772" sldId="268"/>
            <ac:grpSpMk id="292" creationId="{D943FEC4-9972-7EFF-71AE-A95408C7D15C}"/>
          </ac:grpSpMkLst>
        </pc:grpChg>
        <pc:grpChg chg="mod">
          <ac:chgData name="One Skill" userId="8d49c830ac36a521" providerId="LiveId" clId="{EA354719-4A8A-47E8-A6A4-79A949610386}" dt="2024-04-18T13:41:57.200" v="3511" actId="165"/>
          <ac:grpSpMkLst>
            <pc:docMk/>
            <pc:sldMk cId="767519772" sldId="268"/>
            <ac:grpSpMk id="293" creationId="{3BB9C2B5-62B6-3ECC-42DF-5D0CEEF3C056}"/>
          </ac:grpSpMkLst>
        </pc:grpChg>
        <pc:grpChg chg="mod">
          <ac:chgData name="One Skill" userId="8d49c830ac36a521" providerId="LiveId" clId="{EA354719-4A8A-47E8-A6A4-79A949610386}" dt="2024-04-18T13:41:57.200" v="3511" actId="165"/>
          <ac:grpSpMkLst>
            <pc:docMk/>
            <pc:sldMk cId="767519772" sldId="268"/>
            <ac:grpSpMk id="301" creationId="{57902C31-ECBC-8AB6-3145-CFE19D149862}"/>
          </ac:grpSpMkLst>
        </pc:grpChg>
        <pc:grpChg chg="mod topLvl">
          <ac:chgData name="One Skill" userId="8d49c830ac36a521" providerId="LiveId" clId="{EA354719-4A8A-47E8-A6A4-79A949610386}" dt="2024-04-18T13:41:57.200" v="3511" actId="165"/>
          <ac:grpSpMkLst>
            <pc:docMk/>
            <pc:sldMk cId="767519772" sldId="268"/>
            <ac:grpSpMk id="309" creationId="{2E175F0E-CB01-F4D3-D4F3-D9EAC19A47F0}"/>
          </ac:grpSpMkLst>
        </pc:grpChg>
        <pc:grpChg chg="mod">
          <ac:chgData name="One Skill" userId="8d49c830ac36a521" providerId="LiveId" clId="{EA354719-4A8A-47E8-A6A4-79A949610386}" dt="2024-04-18T13:41:57.200" v="3511" actId="165"/>
          <ac:grpSpMkLst>
            <pc:docMk/>
            <pc:sldMk cId="767519772" sldId="268"/>
            <ac:grpSpMk id="310" creationId="{30C36D0F-2ED9-8A86-94F3-0F6AF34F7F28}"/>
          </ac:grpSpMkLst>
        </pc:grpChg>
        <pc:grpChg chg="mod">
          <ac:chgData name="One Skill" userId="8d49c830ac36a521" providerId="LiveId" clId="{EA354719-4A8A-47E8-A6A4-79A949610386}" dt="2024-04-18T13:41:57.200" v="3511" actId="165"/>
          <ac:grpSpMkLst>
            <pc:docMk/>
            <pc:sldMk cId="767519772" sldId="268"/>
            <ac:grpSpMk id="311" creationId="{813E04DF-EE48-4C49-BEE4-FBDFBB8F4515}"/>
          </ac:grpSpMkLst>
        </pc:grpChg>
        <pc:grpChg chg="mod">
          <ac:chgData name="One Skill" userId="8d49c830ac36a521" providerId="LiveId" clId="{EA354719-4A8A-47E8-A6A4-79A949610386}" dt="2024-04-18T13:41:57.200" v="3511" actId="165"/>
          <ac:grpSpMkLst>
            <pc:docMk/>
            <pc:sldMk cId="767519772" sldId="268"/>
            <ac:grpSpMk id="312" creationId="{4BAE77F8-B632-6D82-668A-F2F5F2CAD50F}"/>
          </ac:grpSpMkLst>
        </pc:grpChg>
        <pc:grpChg chg="mod">
          <ac:chgData name="One Skill" userId="8d49c830ac36a521" providerId="LiveId" clId="{EA354719-4A8A-47E8-A6A4-79A949610386}" dt="2024-04-18T13:41:57.200" v="3511" actId="165"/>
          <ac:grpSpMkLst>
            <pc:docMk/>
            <pc:sldMk cId="767519772" sldId="268"/>
            <ac:grpSpMk id="342" creationId="{34A53838-6158-F61C-B775-28E85DA8183A}"/>
          </ac:grpSpMkLst>
        </pc:grpChg>
        <pc:grpChg chg="mod">
          <ac:chgData name="One Skill" userId="8d49c830ac36a521" providerId="LiveId" clId="{EA354719-4A8A-47E8-A6A4-79A949610386}" dt="2024-04-18T13:41:57.200" v="3511" actId="165"/>
          <ac:grpSpMkLst>
            <pc:docMk/>
            <pc:sldMk cId="767519772" sldId="268"/>
            <ac:grpSpMk id="343" creationId="{C6C4BE24-C438-7A46-6CC3-0D06A1163B84}"/>
          </ac:grpSpMkLst>
        </pc:grpChg>
        <pc:grpChg chg="mod">
          <ac:chgData name="One Skill" userId="8d49c830ac36a521" providerId="LiveId" clId="{EA354719-4A8A-47E8-A6A4-79A949610386}" dt="2024-04-18T13:41:57.200" v="3511" actId="165"/>
          <ac:grpSpMkLst>
            <pc:docMk/>
            <pc:sldMk cId="767519772" sldId="268"/>
            <ac:grpSpMk id="379" creationId="{81A780CE-CF83-9EFC-C345-13E9CCD0F7F8}"/>
          </ac:grpSpMkLst>
        </pc:grpChg>
        <pc:grpChg chg="mod">
          <ac:chgData name="One Skill" userId="8d49c830ac36a521" providerId="LiveId" clId="{EA354719-4A8A-47E8-A6A4-79A949610386}" dt="2024-04-18T13:41:57.200" v="3511" actId="165"/>
          <ac:grpSpMkLst>
            <pc:docMk/>
            <pc:sldMk cId="767519772" sldId="268"/>
            <ac:grpSpMk id="380" creationId="{2BB0521A-BCC4-9CE5-C679-1720642234E3}"/>
          </ac:grpSpMkLst>
        </pc:grpChg>
        <pc:grpChg chg="mod">
          <ac:chgData name="One Skill" userId="8d49c830ac36a521" providerId="LiveId" clId="{EA354719-4A8A-47E8-A6A4-79A949610386}" dt="2024-04-18T13:41:57.200" v="3511" actId="165"/>
          <ac:grpSpMkLst>
            <pc:docMk/>
            <pc:sldMk cId="767519772" sldId="268"/>
            <ac:grpSpMk id="381" creationId="{18F2665D-2E17-6F92-ED0F-C1EF20B72E8C}"/>
          </ac:grpSpMkLst>
        </pc:grpChg>
        <pc:grpChg chg="mod">
          <ac:chgData name="One Skill" userId="8d49c830ac36a521" providerId="LiveId" clId="{EA354719-4A8A-47E8-A6A4-79A949610386}" dt="2024-04-18T13:41:57.200" v="3511" actId="165"/>
          <ac:grpSpMkLst>
            <pc:docMk/>
            <pc:sldMk cId="767519772" sldId="268"/>
            <ac:grpSpMk id="411" creationId="{3CB4F93C-B7FC-DC62-8F10-362D71F74C32}"/>
          </ac:grpSpMkLst>
        </pc:grpChg>
        <pc:grpChg chg="mod">
          <ac:chgData name="One Skill" userId="8d49c830ac36a521" providerId="LiveId" clId="{EA354719-4A8A-47E8-A6A4-79A949610386}" dt="2024-04-18T13:41:57.200" v="3511" actId="165"/>
          <ac:grpSpMkLst>
            <pc:docMk/>
            <pc:sldMk cId="767519772" sldId="268"/>
            <ac:grpSpMk id="412" creationId="{C47FFFF0-5EFF-06B0-E609-4CCD26C8AFFD}"/>
          </ac:grpSpMkLst>
        </pc:grpChg>
        <pc:grpChg chg="mod topLvl">
          <ac:chgData name="One Skill" userId="8d49c830ac36a521" providerId="LiveId" clId="{EA354719-4A8A-47E8-A6A4-79A949610386}" dt="2024-04-18T13:43:00.205" v="3526" actId="207"/>
          <ac:grpSpMkLst>
            <pc:docMk/>
            <pc:sldMk cId="767519772" sldId="268"/>
            <ac:grpSpMk id="452" creationId="{9B535104-8589-8FE9-AE99-1BFF30B11C5F}"/>
          </ac:grpSpMkLst>
        </pc:grpChg>
        <pc:grpChg chg="mod">
          <ac:chgData name="One Skill" userId="8d49c830ac36a521" providerId="LiveId" clId="{EA354719-4A8A-47E8-A6A4-79A949610386}" dt="2024-04-18T13:43:00.205" v="3526" actId="207"/>
          <ac:grpSpMkLst>
            <pc:docMk/>
            <pc:sldMk cId="767519772" sldId="268"/>
            <ac:grpSpMk id="453" creationId="{D6C79610-1B2B-494D-F7A5-810A6139D00B}"/>
          </ac:grpSpMkLst>
        </pc:grpChg>
        <pc:grpChg chg="mod">
          <ac:chgData name="One Skill" userId="8d49c830ac36a521" providerId="LiveId" clId="{EA354719-4A8A-47E8-A6A4-79A949610386}" dt="2024-04-18T13:43:00.205" v="3526" actId="207"/>
          <ac:grpSpMkLst>
            <pc:docMk/>
            <pc:sldMk cId="767519772" sldId="268"/>
            <ac:grpSpMk id="463" creationId="{96B0660F-61A9-3AA4-BBAC-27881BA46D4C}"/>
          </ac:grpSpMkLst>
        </pc:grpChg>
        <pc:grpChg chg="mod">
          <ac:chgData name="One Skill" userId="8d49c830ac36a521" providerId="LiveId" clId="{EA354719-4A8A-47E8-A6A4-79A949610386}" dt="2024-04-18T13:43:00.205" v="3526" actId="207"/>
          <ac:grpSpMkLst>
            <pc:docMk/>
            <pc:sldMk cId="767519772" sldId="268"/>
            <ac:grpSpMk id="465" creationId="{A5040073-D8C3-F0D1-7509-01D302F45EAD}"/>
          </ac:grpSpMkLst>
        </pc:grpChg>
        <pc:grpChg chg="mod">
          <ac:chgData name="One Skill" userId="8d49c830ac36a521" providerId="LiveId" clId="{EA354719-4A8A-47E8-A6A4-79A949610386}" dt="2024-04-18T13:43:00.205" v="3526" actId="207"/>
          <ac:grpSpMkLst>
            <pc:docMk/>
            <pc:sldMk cId="767519772" sldId="268"/>
            <ac:grpSpMk id="490" creationId="{9D658CE5-74E9-1923-0ADB-85203F69B10C}"/>
          </ac:grpSpMkLst>
        </pc:grpChg>
        <pc:grpChg chg="mod">
          <ac:chgData name="One Skill" userId="8d49c830ac36a521" providerId="LiveId" clId="{EA354719-4A8A-47E8-A6A4-79A949610386}" dt="2024-04-18T13:43:00.205" v="3526" actId="207"/>
          <ac:grpSpMkLst>
            <pc:docMk/>
            <pc:sldMk cId="767519772" sldId="268"/>
            <ac:grpSpMk id="492" creationId="{5D6CECBE-3109-D67A-866A-0F0E7FD892B6}"/>
          </ac:grpSpMkLst>
        </pc:grpChg>
        <pc:grpChg chg="mod">
          <ac:chgData name="One Skill" userId="8d49c830ac36a521" providerId="LiveId" clId="{EA354719-4A8A-47E8-A6A4-79A949610386}" dt="2024-04-18T13:43:00.205" v="3526" actId="207"/>
          <ac:grpSpMkLst>
            <pc:docMk/>
            <pc:sldMk cId="767519772" sldId="268"/>
            <ac:grpSpMk id="517" creationId="{7F7AF3F6-4370-C2F3-150F-3D7E0F18756A}"/>
          </ac:grpSpMkLst>
        </pc:grpChg>
        <pc:grpChg chg="mod">
          <ac:chgData name="One Skill" userId="8d49c830ac36a521" providerId="LiveId" clId="{EA354719-4A8A-47E8-A6A4-79A949610386}" dt="2024-04-18T13:43:00.205" v="3526" actId="207"/>
          <ac:grpSpMkLst>
            <pc:docMk/>
            <pc:sldMk cId="767519772" sldId="268"/>
            <ac:grpSpMk id="519" creationId="{E373F154-FB23-E391-1B9F-04DEBEA8F87F}"/>
          </ac:grpSpMkLst>
        </pc:grpChg>
        <pc:grpChg chg="mod">
          <ac:chgData name="One Skill" userId="8d49c830ac36a521" providerId="LiveId" clId="{EA354719-4A8A-47E8-A6A4-79A949610386}" dt="2024-04-18T13:43:00.205" v="3526" actId="207"/>
          <ac:grpSpMkLst>
            <pc:docMk/>
            <pc:sldMk cId="767519772" sldId="268"/>
            <ac:grpSpMk id="544" creationId="{4C4D9DEE-2916-ED44-45DD-F86A71DB10B1}"/>
          </ac:grpSpMkLst>
        </pc:grpChg>
        <pc:grpChg chg="mod">
          <ac:chgData name="One Skill" userId="8d49c830ac36a521" providerId="LiveId" clId="{EA354719-4A8A-47E8-A6A4-79A949610386}" dt="2024-04-18T13:43:00.205" v="3526" actId="207"/>
          <ac:grpSpMkLst>
            <pc:docMk/>
            <pc:sldMk cId="767519772" sldId="268"/>
            <ac:grpSpMk id="546" creationId="{559A2697-DC60-F7A8-C92D-15AF69BBE5B0}"/>
          </ac:grpSpMkLst>
        </pc:grpChg>
        <pc:grpChg chg="mod">
          <ac:chgData name="One Skill" userId="8d49c830ac36a521" providerId="LiveId" clId="{EA354719-4A8A-47E8-A6A4-79A949610386}" dt="2024-04-18T13:43:00.205" v="3526" actId="207"/>
          <ac:grpSpMkLst>
            <pc:docMk/>
            <pc:sldMk cId="767519772" sldId="268"/>
            <ac:grpSpMk id="571" creationId="{05231984-9232-42DD-FF56-3692009DCC65}"/>
          </ac:grpSpMkLst>
        </pc:grpChg>
        <pc:grpChg chg="mod">
          <ac:chgData name="One Skill" userId="8d49c830ac36a521" providerId="LiveId" clId="{EA354719-4A8A-47E8-A6A4-79A949610386}" dt="2024-04-18T13:43:00.205" v="3526" actId="207"/>
          <ac:grpSpMkLst>
            <pc:docMk/>
            <pc:sldMk cId="767519772" sldId="268"/>
            <ac:grpSpMk id="573" creationId="{0DCF9CA9-98F3-B254-4A51-9A4D7E59BB4A}"/>
          </ac:grpSpMkLst>
        </pc:grpChg>
        <pc:grpChg chg="mod">
          <ac:chgData name="One Skill" userId="8d49c830ac36a521" providerId="LiveId" clId="{EA354719-4A8A-47E8-A6A4-79A949610386}" dt="2024-04-18T13:43:00.205" v="3526" actId="207"/>
          <ac:grpSpMkLst>
            <pc:docMk/>
            <pc:sldMk cId="767519772" sldId="268"/>
            <ac:grpSpMk id="598" creationId="{A30E4659-7EB4-9C72-73C8-E4B8782D1FA9}"/>
          </ac:grpSpMkLst>
        </pc:grpChg>
        <pc:grpChg chg="mod">
          <ac:chgData name="One Skill" userId="8d49c830ac36a521" providerId="LiveId" clId="{EA354719-4A8A-47E8-A6A4-79A949610386}" dt="2024-04-18T13:43:00.205" v="3526" actId="207"/>
          <ac:grpSpMkLst>
            <pc:docMk/>
            <pc:sldMk cId="767519772" sldId="268"/>
            <ac:grpSpMk id="600" creationId="{D61A4EDB-6F27-92D6-0E8C-EAD6839A4C7A}"/>
          </ac:grpSpMkLst>
        </pc:grpChg>
        <pc:grpChg chg="mod">
          <ac:chgData name="One Skill" userId="8d49c830ac36a521" providerId="LiveId" clId="{EA354719-4A8A-47E8-A6A4-79A949610386}" dt="2024-04-18T13:43:00.205" v="3526" actId="207"/>
          <ac:grpSpMkLst>
            <pc:docMk/>
            <pc:sldMk cId="767519772" sldId="268"/>
            <ac:grpSpMk id="625" creationId="{49664ACB-41A5-6B58-BA95-1E930C80272A}"/>
          </ac:grpSpMkLst>
        </pc:grpChg>
        <pc:grpChg chg="mod">
          <ac:chgData name="One Skill" userId="8d49c830ac36a521" providerId="LiveId" clId="{EA354719-4A8A-47E8-A6A4-79A949610386}" dt="2024-04-18T13:43:00.205" v="3526" actId="207"/>
          <ac:grpSpMkLst>
            <pc:docMk/>
            <pc:sldMk cId="767519772" sldId="268"/>
            <ac:grpSpMk id="627" creationId="{EB61D45E-3066-4AC6-C6FD-6601EE788A48}"/>
          </ac:grpSpMkLst>
        </pc:grpChg>
        <pc:grpChg chg="mod">
          <ac:chgData name="One Skill" userId="8d49c830ac36a521" providerId="LiveId" clId="{EA354719-4A8A-47E8-A6A4-79A949610386}" dt="2024-04-18T13:43:00.205" v="3526" actId="207"/>
          <ac:grpSpMkLst>
            <pc:docMk/>
            <pc:sldMk cId="767519772" sldId="268"/>
            <ac:grpSpMk id="652" creationId="{42D39DB3-00E6-55F4-DD24-C84E828A0D8F}"/>
          </ac:grpSpMkLst>
        </pc:grpChg>
        <pc:grpChg chg="mod">
          <ac:chgData name="One Skill" userId="8d49c830ac36a521" providerId="LiveId" clId="{EA354719-4A8A-47E8-A6A4-79A949610386}" dt="2024-04-18T13:43:00.205" v="3526" actId="207"/>
          <ac:grpSpMkLst>
            <pc:docMk/>
            <pc:sldMk cId="767519772" sldId="268"/>
            <ac:grpSpMk id="654" creationId="{AC0441A7-205E-9837-D7D5-005412EAB363}"/>
          </ac:grpSpMkLst>
        </pc:grpChg>
        <pc:grpChg chg="mod">
          <ac:chgData name="One Skill" userId="8d49c830ac36a521" providerId="LiveId" clId="{EA354719-4A8A-47E8-A6A4-79A949610386}" dt="2024-04-18T13:43:00.205" v="3526" actId="207"/>
          <ac:grpSpMkLst>
            <pc:docMk/>
            <pc:sldMk cId="767519772" sldId="268"/>
            <ac:grpSpMk id="679" creationId="{FC6D51A6-ACD4-FEA7-5D6B-464FA5774AE6}"/>
          </ac:grpSpMkLst>
        </pc:grpChg>
        <pc:grpChg chg="mod">
          <ac:chgData name="One Skill" userId="8d49c830ac36a521" providerId="LiveId" clId="{EA354719-4A8A-47E8-A6A4-79A949610386}" dt="2024-04-18T13:43:00.205" v="3526" actId="207"/>
          <ac:grpSpMkLst>
            <pc:docMk/>
            <pc:sldMk cId="767519772" sldId="268"/>
            <ac:grpSpMk id="681" creationId="{0FFBE071-F1C0-6190-79FD-091DFF389B0E}"/>
          </ac:grpSpMkLst>
        </pc:grpChg>
        <pc:grpChg chg="mod topLvl">
          <ac:chgData name="One Skill" userId="8d49c830ac36a521" providerId="LiveId" clId="{EA354719-4A8A-47E8-A6A4-79A949610386}" dt="2024-04-18T13:41:57.200" v="3511" actId="165"/>
          <ac:grpSpMkLst>
            <pc:docMk/>
            <pc:sldMk cId="767519772" sldId="268"/>
            <ac:grpSpMk id="708" creationId="{9DB1F7DF-8966-05C2-7441-C9BF3B7810DD}"/>
          </ac:grpSpMkLst>
        </pc:grpChg>
        <pc:grpChg chg="mod">
          <ac:chgData name="One Skill" userId="8d49c830ac36a521" providerId="LiveId" clId="{EA354719-4A8A-47E8-A6A4-79A949610386}" dt="2024-04-18T13:41:57.200" v="3511" actId="165"/>
          <ac:grpSpMkLst>
            <pc:docMk/>
            <pc:sldMk cId="767519772" sldId="268"/>
            <ac:grpSpMk id="711" creationId="{62EE2205-B87D-5818-2E03-7A40F4CFDD3B}"/>
          </ac:grpSpMkLst>
        </pc:grpChg>
        <pc:grpChg chg="mod topLvl">
          <ac:chgData name="One Skill" userId="8d49c830ac36a521" providerId="LiveId" clId="{EA354719-4A8A-47E8-A6A4-79A949610386}" dt="2024-04-18T13:41:57.200" v="3511" actId="165"/>
          <ac:grpSpMkLst>
            <pc:docMk/>
            <pc:sldMk cId="767519772" sldId="268"/>
            <ac:grpSpMk id="753" creationId="{D789C1EC-AD1B-8143-A6E8-4FDF47B2E0A1}"/>
          </ac:grpSpMkLst>
        </pc:grpChg>
        <pc:grpChg chg="mod">
          <ac:chgData name="One Skill" userId="8d49c830ac36a521" providerId="LiveId" clId="{EA354719-4A8A-47E8-A6A4-79A949610386}" dt="2024-04-18T13:41:57.200" v="3511" actId="165"/>
          <ac:grpSpMkLst>
            <pc:docMk/>
            <pc:sldMk cId="767519772" sldId="268"/>
            <ac:grpSpMk id="761" creationId="{D74A186F-823F-94C9-1B0B-34F4ED5117A2}"/>
          </ac:grpSpMkLst>
        </pc:grpChg>
        <pc:grpChg chg="mod">
          <ac:chgData name="One Skill" userId="8d49c830ac36a521" providerId="LiveId" clId="{EA354719-4A8A-47E8-A6A4-79A949610386}" dt="2024-04-18T13:41:57.200" v="3511" actId="165"/>
          <ac:grpSpMkLst>
            <pc:docMk/>
            <pc:sldMk cId="767519772" sldId="268"/>
            <ac:grpSpMk id="768" creationId="{6C2787D7-D339-DD4C-ABD1-034D8055AF01}"/>
          </ac:grpSpMkLst>
        </pc:grpChg>
        <pc:grpChg chg="mod topLvl">
          <ac:chgData name="One Skill" userId="8d49c830ac36a521" providerId="LiveId" clId="{EA354719-4A8A-47E8-A6A4-79A949610386}" dt="2024-04-18T13:41:57.200" v="3511" actId="165"/>
          <ac:grpSpMkLst>
            <pc:docMk/>
            <pc:sldMk cId="767519772" sldId="268"/>
            <ac:grpSpMk id="772" creationId="{6171DFD7-C8E8-1AD9-8E8E-1A4A12825FA8}"/>
          </ac:grpSpMkLst>
        </pc:grpChg>
        <pc:grpChg chg="mod">
          <ac:chgData name="One Skill" userId="8d49c830ac36a521" providerId="LiveId" clId="{EA354719-4A8A-47E8-A6A4-79A949610386}" dt="2024-04-18T13:41:57.200" v="3511" actId="165"/>
          <ac:grpSpMkLst>
            <pc:docMk/>
            <pc:sldMk cId="767519772" sldId="268"/>
            <ac:grpSpMk id="773" creationId="{C4874960-C263-12E3-000F-F28DDC9819F4}"/>
          </ac:grpSpMkLst>
        </pc:grpChg>
        <pc:grpChg chg="mod">
          <ac:chgData name="One Skill" userId="8d49c830ac36a521" providerId="LiveId" clId="{EA354719-4A8A-47E8-A6A4-79A949610386}" dt="2024-04-18T13:41:57.200" v="3511" actId="165"/>
          <ac:grpSpMkLst>
            <pc:docMk/>
            <pc:sldMk cId="767519772" sldId="268"/>
            <ac:grpSpMk id="779" creationId="{958700D5-B0C9-6B41-22D1-3BEFAB48159B}"/>
          </ac:grpSpMkLst>
        </pc:grpChg>
        <pc:grpChg chg="mod">
          <ac:chgData name="One Skill" userId="8d49c830ac36a521" providerId="LiveId" clId="{EA354719-4A8A-47E8-A6A4-79A949610386}" dt="2024-04-18T13:41:57.200" v="3511" actId="165"/>
          <ac:grpSpMkLst>
            <pc:docMk/>
            <pc:sldMk cId="767519772" sldId="268"/>
            <ac:grpSpMk id="785" creationId="{581F9F2C-8A1C-C89F-20FA-22BA4EF3159A}"/>
          </ac:grpSpMkLst>
        </pc:grpChg>
        <pc:grpChg chg="mod">
          <ac:chgData name="One Skill" userId="8d49c830ac36a521" providerId="LiveId" clId="{EA354719-4A8A-47E8-A6A4-79A949610386}" dt="2024-04-18T13:41:57.200" v="3511" actId="165"/>
          <ac:grpSpMkLst>
            <pc:docMk/>
            <pc:sldMk cId="767519772" sldId="268"/>
            <ac:grpSpMk id="791" creationId="{59F64FD7-3130-29FE-1F5B-C26D1F5F232E}"/>
          </ac:grpSpMkLst>
        </pc:grpChg>
        <pc:grpChg chg="mod">
          <ac:chgData name="One Skill" userId="8d49c830ac36a521" providerId="LiveId" clId="{EA354719-4A8A-47E8-A6A4-79A949610386}" dt="2024-04-18T13:41:57.200" v="3511" actId="165"/>
          <ac:grpSpMkLst>
            <pc:docMk/>
            <pc:sldMk cId="767519772" sldId="268"/>
            <ac:grpSpMk id="797" creationId="{B845AD8D-3D36-1DD2-EE86-A1CC7DC761CA}"/>
          </ac:grpSpMkLst>
        </pc:grpChg>
        <pc:grpChg chg="mod">
          <ac:chgData name="One Skill" userId="8d49c830ac36a521" providerId="LiveId" clId="{EA354719-4A8A-47E8-A6A4-79A949610386}" dt="2024-04-18T13:41:57.200" v="3511" actId="165"/>
          <ac:grpSpMkLst>
            <pc:docMk/>
            <pc:sldMk cId="767519772" sldId="268"/>
            <ac:grpSpMk id="803" creationId="{67A46446-3D05-C13D-5C52-9E4D12E80958}"/>
          </ac:grpSpMkLst>
        </pc:grpChg>
        <pc:grpChg chg="mod">
          <ac:chgData name="One Skill" userId="8d49c830ac36a521" providerId="LiveId" clId="{EA354719-4A8A-47E8-A6A4-79A949610386}" dt="2024-04-18T13:41:57.200" v="3511" actId="165"/>
          <ac:grpSpMkLst>
            <pc:docMk/>
            <pc:sldMk cId="767519772" sldId="268"/>
            <ac:grpSpMk id="812" creationId="{77A4C6FA-F306-36A8-A453-7D3D3D0DEF59}"/>
          </ac:grpSpMkLst>
        </pc:grpChg>
        <pc:grpChg chg="mod">
          <ac:chgData name="One Skill" userId="8d49c830ac36a521" providerId="LiveId" clId="{EA354719-4A8A-47E8-A6A4-79A949610386}" dt="2024-04-18T13:41:57.200" v="3511" actId="165"/>
          <ac:grpSpMkLst>
            <pc:docMk/>
            <pc:sldMk cId="767519772" sldId="268"/>
            <ac:grpSpMk id="817" creationId="{48E87C74-835E-033C-3A66-531BAC1940BA}"/>
          </ac:grpSpMkLst>
        </pc:grpChg>
        <pc:grpChg chg="mod topLvl">
          <ac:chgData name="One Skill" userId="8d49c830ac36a521" providerId="LiveId" clId="{EA354719-4A8A-47E8-A6A4-79A949610386}" dt="2024-04-18T13:41:57.200" v="3511" actId="165"/>
          <ac:grpSpMkLst>
            <pc:docMk/>
            <pc:sldMk cId="767519772" sldId="268"/>
            <ac:grpSpMk id="820" creationId="{1BA65FD4-D611-D5F2-5C5D-5F11733050DA}"/>
          </ac:grpSpMkLst>
        </pc:grpChg>
        <pc:grpChg chg="mod">
          <ac:chgData name="One Skill" userId="8d49c830ac36a521" providerId="LiveId" clId="{EA354719-4A8A-47E8-A6A4-79A949610386}" dt="2024-04-18T13:41:57.200" v="3511" actId="165"/>
          <ac:grpSpMkLst>
            <pc:docMk/>
            <pc:sldMk cId="767519772" sldId="268"/>
            <ac:grpSpMk id="821" creationId="{D71FDEBD-391A-D01A-D2E6-0B8229ADDED9}"/>
          </ac:grpSpMkLst>
        </pc:grpChg>
        <pc:grpChg chg="mod">
          <ac:chgData name="One Skill" userId="8d49c830ac36a521" providerId="LiveId" clId="{EA354719-4A8A-47E8-A6A4-79A949610386}" dt="2024-04-18T13:41:57.200" v="3511" actId="165"/>
          <ac:grpSpMkLst>
            <pc:docMk/>
            <pc:sldMk cId="767519772" sldId="268"/>
            <ac:grpSpMk id="831" creationId="{4D57D90F-743A-5306-A20F-FAD7F253D4C8}"/>
          </ac:grpSpMkLst>
        </pc:grpChg>
        <pc:grpChg chg="mod">
          <ac:chgData name="One Skill" userId="8d49c830ac36a521" providerId="LiveId" clId="{EA354719-4A8A-47E8-A6A4-79A949610386}" dt="2024-04-18T13:41:57.200" v="3511" actId="165"/>
          <ac:grpSpMkLst>
            <pc:docMk/>
            <pc:sldMk cId="767519772" sldId="268"/>
            <ac:grpSpMk id="841" creationId="{FBD6A107-223A-1E82-B50D-310E04C77D14}"/>
          </ac:grpSpMkLst>
        </pc:grpChg>
        <pc:grpChg chg="mod">
          <ac:chgData name="One Skill" userId="8d49c830ac36a521" providerId="LiveId" clId="{EA354719-4A8A-47E8-A6A4-79A949610386}" dt="2024-04-18T13:41:57.200" v="3511" actId="165"/>
          <ac:grpSpMkLst>
            <pc:docMk/>
            <pc:sldMk cId="767519772" sldId="268"/>
            <ac:grpSpMk id="851" creationId="{37096526-4D78-3C36-1713-99AF325F4E5A}"/>
          </ac:grpSpMkLst>
        </pc:grpChg>
        <pc:grpChg chg="mod">
          <ac:chgData name="One Skill" userId="8d49c830ac36a521" providerId="LiveId" clId="{EA354719-4A8A-47E8-A6A4-79A949610386}" dt="2024-04-18T13:41:57.200" v="3511" actId="165"/>
          <ac:grpSpMkLst>
            <pc:docMk/>
            <pc:sldMk cId="767519772" sldId="268"/>
            <ac:grpSpMk id="861" creationId="{383B9C43-823A-4C80-7E69-06FE74650B28}"/>
          </ac:grpSpMkLst>
        </pc:grpChg>
        <pc:grpChg chg="mod">
          <ac:chgData name="One Skill" userId="8d49c830ac36a521" providerId="LiveId" clId="{EA354719-4A8A-47E8-A6A4-79A949610386}" dt="2024-04-18T13:41:57.200" v="3511" actId="165"/>
          <ac:grpSpMkLst>
            <pc:docMk/>
            <pc:sldMk cId="767519772" sldId="268"/>
            <ac:grpSpMk id="871" creationId="{F65DA2A2-451C-977C-7775-B789897FA550}"/>
          </ac:grpSpMkLst>
        </pc:grpChg>
        <pc:grpChg chg="mod">
          <ac:chgData name="One Skill" userId="8d49c830ac36a521" providerId="LiveId" clId="{EA354719-4A8A-47E8-A6A4-79A949610386}" dt="2024-04-18T13:41:57.200" v="3511" actId="165"/>
          <ac:grpSpMkLst>
            <pc:docMk/>
            <pc:sldMk cId="767519772" sldId="268"/>
            <ac:grpSpMk id="873" creationId="{F8277253-E746-F1F2-C815-6F6FF33C39C3}"/>
          </ac:grpSpMkLst>
        </pc:grpChg>
        <pc:grpChg chg="mod">
          <ac:chgData name="One Skill" userId="8d49c830ac36a521" providerId="LiveId" clId="{EA354719-4A8A-47E8-A6A4-79A949610386}" dt="2024-04-18T13:40:59.976" v="3508" actId="27803"/>
          <ac:grpSpMkLst>
            <pc:docMk/>
            <pc:sldMk cId="767519772" sldId="268"/>
            <ac:grpSpMk id="879" creationId="{EAA0C15A-D93C-26F0-3730-C14707787639}"/>
          </ac:grpSpMkLst>
        </pc:grpChg>
        <pc:grpChg chg="mod">
          <ac:chgData name="One Skill" userId="8d49c830ac36a521" providerId="LiveId" clId="{EA354719-4A8A-47E8-A6A4-79A949610386}" dt="2024-04-18T13:40:59.976" v="3508" actId="27803"/>
          <ac:grpSpMkLst>
            <pc:docMk/>
            <pc:sldMk cId="767519772" sldId="268"/>
            <ac:grpSpMk id="880" creationId="{06EB4CA1-A2E4-F812-867E-83BBEE93952E}"/>
          </ac:grpSpMkLst>
        </pc:grpChg>
        <pc:grpChg chg="mod">
          <ac:chgData name="One Skill" userId="8d49c830ac36a521" providerId="LiveId" clId="{EA354719-4A8A-47E8-A6A4-79A949610386}" dt="2024-04-18T13:40:59.976" v="3508" actId="27803"/>
          <ac:grpSpMkLst>
            <pc:docMk/>
            <pc:sldMk cId="767519772" sldId="268"/>
            <ac:grpSpMk id="891" creationId="{49CFF307-567B-6A95-F682-F8E6463989B6}"/>
          </ac:grpSpMkLst>
        </pc:grpChg>
        <pc:grpChg chg="mod">
          <ac:chgData name="One Skill" userId="8d49c830ac36a521" providerId="LiveId" clId="{EA354719-4A8A-47E8-A6A4-79A949610386}" dt="2024-04-18T13:40:59.976" v="3508" actId="27803"/>
          <ac:grpSpMkLst>
            <pc:docMk/>
            <pc:sldMk cId="767519772" sldId="268"/>
            <ac:grpSpMk id="903" creationId="{0A7F4CCE-A490-4E1D-EF5D-29142C0CEA84}"/>
          </ac:grpSpMkLst>
        </pc:grpChg>
        <pc:grpChg chg="del mod">
          <ac:chgData name="One Skill" userId="8d49c830ac36a521" providerId="LiveId" clId="{EA354719-4A8A-47E8-A6A4-79A949610386}" dt="2024-04-18T13:41:39.125" v="3510" actId="478"/>
          <ac:grpSpMkLst>
            <pc:docMk/>
            <pc:sldMk cId="767519772" sldId="268"/>
            <ac:grpSpMk id="914" creationId="{2ABB0E59-9381-2A25-1B6B-1BC4602E1DB5}"/>
          </ac:grpSpMkLst>
        </pc:grpChg>
        <pc:grpChg chg="mod">
          <ac:chgData name="One Skill" userId="8d49c830ac36a521" providerId="LiveId" clId="{EA354719-4A8A-47E8-A6A4-79A949610386}" dt="2024-04-18T13:40:59.976" v="3508" actId="27803"/>
          <ac:grpSpMkLst>
            <pc:docMk/>
            <pc:sldMk cId="767519772" sldId="268"/>
            <ac:grpSpMk id="915" creationId="{827D38A8-40FA-2520-9982-0F8DCD31638B}"/>
          </ac:grpSpMkLst>
        </pc:grpChg>
        <pc:picChg chg="add del mod">
          <ac:chgData name="One Skill" userId="8d49c830ac36a521" providerId="LiveId" clId="{EA354719-4A8A-47E8-A6A4-79A949610386}" dt="2024-04-18T13:40:59.976" v="3508" actId="27803"/>
          <ac:picMkLst>
            <pc:docMk/>
            <pc:sldMk cId="767519772" sldId="268"/>
            <ac:picMk id="3" creationId="{4685B904-A2B0-DD17-4132-1B38725A31A7}"/>
          </ac:picMkLst>
        </pc:picChg>
        <pc:picChg chg="add mod">
          <ac:chgData name="One Skill" userId="8d49c830ac36a521" providerId="LiveId" clId="{EA354719-4A8A-47E8-A6A4-79A949610386}" dt="2024-04-18T19:44:00.219" v="7532" actId="1076"/>
          <ac:picMkLst>
            <pc:docMk/>
            <pc:sldMk cId="767519772" sldId="268"/>
            <ac:picMk id="3" creationId="{4CCB0223-7B9C-AD06-B276-B23AFBBD0DEE}"/>
          </ac:picMkLst>
        </pc:picChg>
        <pc:picChg chg="add mod">
          <ac:chgData name="One Skill" userId="8d49c830ac36a521" providerId="LiveId" clId="{EA354719-4A8A-47E8-A6A4-79A949610386}" dt="2024-04-18T13:49:39.745" v="3673" actId="29295"/>
          <ac:picMkLst>
            <pc:docMk/>
            <pc:sldMk cId="767519772" sldId="268"/>
            <ac:picMk id="10922" creationId="{6454C663-E8AB-E845-24C2-86DF1E29883F}"/>
          </ac:picMkLst>
        </pc:picChg>
      </pc:sldChg>
      <pc:sldChg chg="addSp delSp modSp add mod setBg">
        <pc:chgData name="One Skill" userId="8d49c830ac36a521" providerId="LiveId" clId="{EA354719-4A8A-47E8-A6A4-79A949610386}" dt="2024-04-18T13:49:24.775" v="3640" actId="1076"/>
        <pc:sldMkLst>
          <pc:docMk/>
          <pc:sldMk cId="1181056997" sldId="269"/>
        </pc:sldMkLst>
        <pc:spChg chg="add del mod ord modCrop">
          <ac:chgData name="One Skill" userId="8d49c830ac36a521" providerId="LiveId" clId="{EA354719-4A8A-47E8-A6A4-79A949610386}" dt="2024-04-18T13:47:34.235" v="3543" actId="2085"/>
          <ac:spMkLst>
            <pc:docMk/>
            <pc:sldMk cId="1181056997" sldId="269"/>
            <ac:spMk id="2" creationId="{B79E774B-9221-D4BB-9226-84E196092ADA}"/>
          </ac:spMkLst>
        </pc:spChg>
        <pc:spChg chg="add del mod">
          <ac:chgData name="One Skill" userId="8d49c830ac36a521" providerId="LiveId" clId="{EA354719-4A8A-47E8-A6A4-79A949610386}" dt="2024-04-18T13:31:46.195" v="3434" actId="478"/>
          <ac:spMkLst>
            <pc:docMk/>
            <pc:sldMk cId="1181056997" sldId="269"/>
            <ac:spMk id="4" creationId="{169F12EF-B17B-07BF-1E54-7C736127F44C}"/>
          </ac:spMkLst>
        </pc:spChg>
        <pc:spChg chg="add mod modCrop">
          <ac:chgData name="One Skill" userId="8d49c830ac36a521" providerId="LiveId" clId="{EA354719-4A8A-47E8-A6A4-79A949610386}" dt="2024-04-18T13:39:56.550" v="3505" actId="18131"/>
          <ac:spMkLst>
            <pc:docMk/>
            <pc:sldMk cId="1181056997" sldId="269"/>
            <ac:spMk id="5" creationId="{C8B51016-5EBB-E3CC-8A49-3C6DDD601DAA}"/>
          </ac:spMkLst>
        </pc:spChg>
        <pc:spChg chg="mod">
          <ac:chgData name="One Skill" userId="8d49c830ac36a521" providerId="LiveId" clId="{EA354719-4A8A-47E8-A6A4-79A949610386}" dt="2024-04-18T13:42:08.361" v="3517" actId="1076"/>
          <ac:spMkLst>
            <pc:docMk/>
            <pc:sldMk cId="1181056997" sldId="269"/>
            <ac:spMk id="14" creationId="{01FEB066-C717-AF0B-64BC-99D13683AF98}"/>
          </ac:spMkLst>
        </pc:spChg>
        <pc:spChg chg="add mod">
          <ac:chgData name="One Skill" userId="8d49c830ac36a521" providerId="LiveId" clId="{EA354719-4A8A-47E8-A6A4-79A949610386}" dt="2024-04-18T13:38:24.295" v="3494" actId="207"/>
          <ac:spMkLst>
            <pc:docMk/>
            <pc:sldMk cId="1181056997" sldId="269"/>
            <ac:spMk id="16" creationId="{60F55F32-74B5-5CFF-F4D2-BD6833FD9DE0}"/>
          </ac:spMkLst>
        </pc:spChg>
        <pc:spChg chg="add mod">
          <ac:chgData name="One Skill" userId="8d49c830ac36a521" providerId="LiveId" clId="{EA354719-4A8A-47E8-A6A4-79A949610386}" dt="2024-04-18T13:38:16.345" v="3489" actId="1076"/>
          <ac:spMkLst>
            <pc:docMk/>
            <pc:sldMk cId="1181056997" sldId="269"/>
            <ac:spMk id="28" creationId="{5EDC7A5E-D044-49D1-8CB9-AACBC4E1D6FA}"/>
          </ac:spMkLst>
        </pc:spChg>
        <pc:spChg chg="mod">
          <ac:chgData name="One Skill" userId="8d49c830ac36a521" providerId="LiveId" clId="{EA354719-4A8A-47E8-A6A4-79A949610386}" dt="2024-04-18T13:35:59.829" v="3444" actId="14100"/>
          <ac:spMkLst>
            <pc:docMk/>
            <pc:sldMk cId="1181056997" sldId="269"/>
            <ac:spMk id="30" creationId="{76611382-ACBA-0C0A-1B8A-4662AE8C783A}"/>
          </ac:spMkLst>
        </pc:spChg>
        <pc:spChg chg="mod">
          <ac:chgData name="One Skill" userId="8d49c830ac36a521" providerId="LiveId" clId="{EA354719-4A8A-47E8-A6A4-79A949610386}" dt="2024-04-18T13:30:18.516" v="3384" actId="692"/>
          <ac:spMkLst>
            <pc:docMk/>
            <pc:sldMk cId="1181056997" sldId="269"/>
            <ac:spMk id="31" creationId="{2C03932F-3198-2B23-648D-6F50587EBD44}"/>
          </ac:spMkLst>
        </pc:spChg>
        <pc:spChg chg="mod">
          <ac:chgData name="One Skill" userId="8d49c830ac36a521" providerId="LiveId" clId="{EA354719-4A8A-47E8-A6A4-79A949610386}" dt="2024-04-18T13:42:01.600" v="3512"/>
          <ac:spMkLst>
            <pc:docMk/>
            <pc:sldMk cId="1181056997" sldId="269"/>
            <ac:spMk id="33" creationId="{C7F8915E-DF3D-750B-D7C0-31C02EEB9313}"/>
          </ac:spMkLst>
        </pc:spChg>
        <pc:spChg chg="mod">
          <ac:chgData name="One Skill" userId="8d49c830ac36a521" providerId="LiveId" clId="{EA354719-4A8A-47E8-A6A4-79A949610386}" dt="2024-04-18T13:42:01.600" v="3512"/>
          <ac:spMkLst>
            <pc:docMk/>
            <pc:sldMk cId="1181056997" sldId="269"/>
            <ac:spMk id="35" creationId="{C588776F-C77A-A9DF-ACF8-9191E1515161}"/>
          </ac:spMkLst>
        </pc:spChg>
        <pc:spChg chg="mod">
          <ac:chgData name="One Skill" userId="8d49c830ac36a521" providerId="LiveId" clId="{EA354719-4A8A-47E8-A6A4-79A949610386}" dt="2024-04-18T13:42:01.600" v="3512"/>
          <ac:spMkLst>
            <pc:docMk/>
            <pc:sldMk cId="1181056997" sldId="269"/>
            <ac:spMk id="36" creationId="{E695E34E-7049-4AAC-4CD2-4EA86652D3BF}"/>
          </ac:spMkLst>
        </pc:spChg>
        <pc:spChg chg="mod">
          <ac:chgData name="One Skill" userId="8d49c830ac36a521" providerId="LiveId" clId="{EA354719-4A8A-47E8-A6A4-79A949610386}" dt="2024-04-18T13:42:01.600" v="3512"/>
          <ac:spMkLst>
            <pc:docMk/>
            <pc:sldMk cId="1181056997" sldId="269"/>
            <ac:spMk id="38" creationId="{1830A5E5-9119-702F-BD8A-9CB72D7105FB}"/>
          </ac:spMkLst>
        </pc:spChg>
        <pc:spChg chg="mod">
          <ac:chgData name="One Skill" userId="8d49c830ac36a521" providerId="LiveId" clId="{EA354719-4A8A-47E8-A6A4-79A949610386}" dt="2024-04-18T13:42:01.600" v="3512"/>
          <ac:spMkLst>
            <pc:docMk/>
            <pc:sldMk cId="1181056997" sldId="269"/>
            <ac:spMk id="39" creationId="{E783EAC3-F24C-D8BA-FAD3-A842B3CB9C46}"/>
          </ac:spMkLst>
        </pc:spChg>
        <pc:spChg chg="mod">
          <ac:chgData name="One Skill" userId="8d49c830ac36a521" providerId="LiveId" clId="{EA354719-4A8A-47E8-A6A4-79A949610386}" dt="2024-04-18T13:42:01.600" v="3512"/>
          <ac:spMkLst>
            <pc:docMk/>
            <pc:sldMk cId="1181056997" sldId="269"/>
            <ac:spMk id="41" creationId="{7EFE4DFC-43AE-F2C5-F9C1-A5DB3AEF70D2}"/>
          </ac:spMkLst>
        </pc:spChg>
        <pc:spChg chg="mod">
          <ac:chgData name="One Skill" userId="8d49c830ac36a521" providerId="LiveId" clId="{EA354719-4A8A-47E8-A6A4-79A949610386}" dt="2024-04-18T13:42:01.600" v="3512"/>
          <ac:spMkLst>
            <pc:docMk/>
            <pc:sldMk cId="1181056997" sldId="269"/>
            <ac:spMk id="42" creationId="{2148299F-FA3B-004C-288E-3912DD3EDFB6}"/>
          </ac:spMkLst>
        </pc:spChg>
        <pc:spChg chg="mod">
          <ac:chgData name="One Skill" userId="8d49c830ac36a521" providerId="LiveId" clId="{EA354719-4A8A-47E8-A6A4-79A949610386}" dt="2024-04-18T13:42:01.600" v="3512"/>
          <ac:spMkLst>
            <pc:docMk/>
            <pc:sldMk cId="1181056997" sldId="269"/>
            <ac:spMk id="44" creationId="{AEB5AE9E-DCB2-5823-9A60-3E5971DC9361}"/>
          </ac:spMkLst>
        </pc:spChg>
        <pc:spChg chg="mod">
          <ac:chgData name="One Skill" userId="8d49c830ac36a521" providerId="LiveId" clId="{EA354719-4A8A-47E8-A6A4-79A949610386}" dt="2024-04-18T13:42:01.600" v="3512"/>
          <ac:spMkLst>
            <pc:docMk/>
            <pc:sldMk cId="1181056997" sldId="269"/>
            <ac:spMk id="45" creationId="{C20B1FF8-21D3-AD2D-9EE2-0D353E050095}"/>
          </ac:spMkLst>
        </pc:spChg>
        <pc:spChg chg="mod">
          <ac:chgData name="One Skill" userId="8d49c830ac36a521" providerId="LiveId" clId="{EA354719-4A8A-47E8-A6A4-79A949610386}" dt="2024-04-18T13:42:01.600" v="3512"/>
          <ac:spMkLst>
            <pc:docMk/>
            <pc:sldMk cId="1181056997" sldId="269"/>
            <ac:spMk id="47" creationId="{7BD6AE55-93CA-A29B-EF9F-E59A04AEF665}"/>
          </ac:spMkLst>
        </pc:spChg>
        <pc:spChg chg="mod">
          <ac:chgData name="One Skill" userId="8d49c830ac36a521" providerId="LiveId" clId="{EA354719-4A8A-47E8-A6A4-79A949610386}" dt="2024-04-18T13:42:01.600" v="3512"/>
          <ac:spMkLst>
            <pc:docMk/>
            <pc:sldMk cId="1181056997" sldId="269"/>
            <ac:spMk id="48" creationId="{4B4CA437-8015-3058-9BAC-CEAE265510F3}"/>
          </ac:spMkLst>
        </pc:spChg>
        <pc:spChg chg="mod">
          <ac:chgData name="One Skill" userId="8d49c830ac36a521" providerId="LiveId" clId="{EA354719-4A8A-47E8-A6A4-79A949610386}" dt="2024-04-18T13:42:01.600" v="3512"/>
          <ac:spMkLst>
            <pc:docMk/>
            <pc:sldMk cId="1181056997" sldId="269"/>
            <ac:spMk id="50" creationId="{0DA52326-0E74-180C-92D3-CEB38D1EA3CD}"/>
          </ac:spMkLst>
        </pc:spChg>
        <pc:spChg chg="mod">
          <ac:chgData name="One Skill" userId="8d49c830ac36a521" providerId="LiveId" clId="{EA354719-4A8A-47E8-A6A4-79A949610386}" dt="2024-04-18T13:42:01.600" v="3512"/>
          <ac:spMkLst>
            <pc:docMk/>
            <pc:sldMk cId="1181056997" sldId="269"/>
            <ac:spMk id="51" creationId="{96D9A8C8-CCFF-0757-92C1-F49DC42AE90F}"/>
          </ac:spMkLst>
        </pc:spChg>
        <pc:spChg chg="mod">
          <ac:chgData name="One Skill" userId="8d49c830ac36a521" providerId="LiveId" clId="{EA354719-4A8A-47E8-A6A4-79A949610386}" dt="2024-04-18T13:42:01.600" v="3512"/>
          <ac:spMkLst>
            <pc:docMk/>
            <pc:sldMk cId="1181056997" sldId="269"/>
            <ac:spMk id="53" creationId="{EE9913B0-AD1B-C8E5-FBD1-BBD545AD19C8}"/>
          </ac:spMkLst>
        </pc:spChg>
        <pc:spChg chg="mod">
          <ac:chgData name="One Skill" userId="8d49c830ac36a521" providerId="LiveId" clId="{EA354719-4A8A-47E8-A6A4-79A949610386}" dt="2024-04-18T13:42:01.600" v="3512"/>
          <ac:spMkLst>
            <pc:docMk/>
            <pc:sldMk cId="1181056997" sldId="269"/>
            <ac:spMk id="55" creationId="{EC67EF50-9757-A362-710A-7A86EE5396CF}"/>
          </ac:spMkLst>
        </pc:spChg>
        <pc:spChg chg="mod">
          <ac:chgData name="One Skill" userId="8d49c830ac36a521" providerId="LiveId" clId="{EA354719-4A8A-47E8-A6A4-79A949610386}" dt="2024-04-18T13:42:01.600" v="3512"/>
          <ac:spMkLst>
            <pc:docMk/>
            <pc:sldMk cId="1181056997" sldId="269"/>
            <ac:spMk id="57" creationId="{5235702E-B0B7-051B-EB95-485D546A7622}"/>
          </ac:spMkLst>
        </pc:spChg>
        <pc:spChg chg="mod">
          <ac:chgData name="One Skill" userId="8d49c830ac36a521" providerId="LiveId" clId="{EA354719-4A8A-47E8-A6A4-79A949610386}" dt="2024-04-18T13:42:01.600" v="3512"/>
          <ac:spMkLst>
            <pc:docMk/>
            <pc:sldMk cId="1181056997" sldId="269"/>
            <ac:spMk id="58" creationId="{B8104291-02FB-F460-8CC4-337C3DD1CD23}"/>
          </ac:spMkLst>
        </pc:spChg>
        <pc:spChg chg="mod">
          <ac:chgData name="One Skill" userId="8d49c830ac36a521" providerId="LiveId" clId="{EA354719-4A8A-47E8-A6A4-79A949610386}" dt="2024-04-18T13:42:01.600" v="3512"/>
          <ac:spMkLst>
            <pc:docMk/>
            <pc:sldMk cId="1181056997" sldId="269"/>
            <ac:spMk id="60" creationId="{0A7FC519-8EA1-BEB4-8FB0-886B53963B7A}"/>
          </ac:spMkLst>
        </pc:spChg>
        <pc:spChg chg="mod">
          <ac:chgData name="One Skill" userId="8d49c830ac36a521" providerId="LiveId" clId="{EA354719-4A8A-47E8-A6A4-79A949610386}" dt="2024-04-18T13:42:01.600" v="3512"/>
          <ac:spMkLst>
            <pc:docMk/>
            <pc:sldMk cId="1181056997" sldId="269"/>
            <ac:spMk id="61" creationId="{C1ECBD4A-4B12-3901-F2B1-8779F6D015C2}"/>
          </ac:spMkLst>
        </pc:spChg>
        <pc:spChg chg="mod">
          <ac:chgData name="One Skill" userId="8d49c830ac36a521" providerId="LiveId" clId="{EA354719-4A8A-47E8-A6A4-79A949610386}" dt="2024-04-18T13:42:01.600" v="3512"/>
          <ac:spMkLst>
            <pc:docMk/>
            <pc:sldMk cId="1181056997" sldId="269"/>
            <ac:spMk id="62" creationId="{12EBEF77-1EC1-C6D8-7E52-FAD859420F20}"/>
          </ac:spMkLst>
        </pc:spChg>
        <pc:spChg chg="mod">
          <ac:chgData name="One Skill" userId="8d49c830ac36a521" providerId="LiveId" clId="{EA354719-4A8A-47E8-A6A4-79A949610386}" dt="2024-04-18T13:42:01.600" v="3512"/>
          <ac:spMkLst>
            <pc:docMk/>
            <pc:sldMk cId="1181056997" sldId="269"/>
            <ac:spMk id="63" creationId="{72C6A45B-D441-A5AA-87A9-FE83C312688E}"/>
          </ac:spMkLst>
        </pc:spChg>
        <pc:spChg chg="mod">
          <ac:chgData name="One Skill" userId="8d49c830ac36a521" providerId="LiveId" clId="{EA354719-4A8A-47E8-A6A4-79A949610386}" dt="2024-04-18T13:42:01.600" v="3512"/>
          <ac:spMkLst>
            <pc:docMk/>
            <pc:sldMk cId="1181056997" sldId="269"/>
            <ac:spMk id="64" creationId="{964867BF-9DC8-3F81-30D5-5391B2D6ED32}"/>
          </ac:spMkLst>
        </pc:spChg>
        <pc:spChg chg="mod">
          <ac:chgData name="One Skill" userId="8d49c830ac36a521" providerId="LiveId" clId="{EA354719-4A8A-47E8-A6A4-79A949610386}" dt="2024-04-18T13:42:01.600" v="3512"/>
          <ac:spMkLst>
            <pc:docMk/>
            <pc:sldMk cId="1181056997" sldId="269"/>
            <ac:spMk id="66" creationId="{B81C3D14-3B2D-03E7-6A10-7B207599952D}"/>
          </ac:spMkLst>
        </pc:spChg>
        <pc:spChg chg="mod">
          <ac:chgData name="One Skill" userId="8d49c830ac36a521" providerId="LiveId" clId="{EA354719-4A8A-47E8-A6A4-79A949610386}" dt="2024-04-18T13:42:01.600" v="3512"/>
          <ac:spMkLst>
            <pc:docMk/>
            <pc:sldMk cId="1181056997" sldId="269"/>
            <ac:spMk id="67" creationId="{51DCD9F6-A988-3F70-7FC3-44783F3D7DF3}"/>
          </ac:spMkLst>
        </pc:spChg>
        <pc:spChg chg="mod">
          <ac:chgData name="One Skill" userId="8d49c830ac36a521" providerId="LiveId" clId="{EA354719-4A8A-47E8-A6A4-79A949610386}" dt="2024-04-18T13:42:01.600" v="3512"/>
          <ac:spMkLst>
            <pc:docMk/>
            <pc:sldMk cId="1181056997" sldId="269"/>
            <ac:spMk id="68" creationId="{7942E18E-58E1-D370-F741-48D926F7D46E}"/>
          </ac:spMkLst>
        </pc:spChg>
        <pc:spChg chg="mod">
          <ac:chgData name="One Skill" userId="8d49c830ac36a521" providerId="LiveId" clId="{EA354719-4A8A-47E8-A6A4-79A949610386}" dt="2024-04-18T13:42:01.600" v="3512"/>
          <ac:spMkLst>
            <pc:docMk/>
            <pc:sldMk cId="1181056997" sldId="269"/>
            <ac:spMk id="69" creationId="{33C01F4C-54BA-8518-B5E2-E78D125EE913}"/>
          </ac:spMkLst>
        </pc:spChg>
        <pc:spChg chg="mod">
          <ac:chgData name="One Skill" userId="8d49c830ac36a521" providerId="LiveId" clId="{EA354719-4A8A-47E8-A6A4-79A949610386}" dt="2024-04-18T13:42:01.600" v="3512"/>
          <ac:spMkLst>
            <pc:docMk/>
            <pc:sldMk cId="1181056997" sldId="269"/>
            <ac:spMk id="70" creationId="{75743D62-023A-4C24-2150-CB8BDF65CF21}"/>
          </ac:spMkLst>
        </pc:spChg>
        <pc:spChg chg="mod">
          <ac:chgData name="One Skill" userId="8d49c830ac36a521" providerId="LiveId" clId="{EA354719-4A8A-47E8-A6A4-79A949610386}" dt="2024-04-18T13:42:01.600" v="3512"/>
          <ac:spMkLst>
            <pc:docMk/>
            <pc:sldMk cId="1181056997" sldId="269"/>
            <ac:spMk id="71" creationId="{7CC7B9AB-2475-846C-64E9-35DF468D4F5D}"/>
          </ac:spMkLst>
        </pc:spChg>
        <pc:spChg chg="mod">
          <ac:chgData name="One Skill" userId="8d49c830ac36a521" providerId="LiveId" clId="{EA354719-4A8A-47E8-A6A4-79A949610386}" dt="2024-04-18T13:42:01.600" v="3512"/>
          <ac:spMkLst>
            <pc:docMk/>
            <pc:sldMk cId="1181056997" sldId="269"/>
            <ac:spMk id="72" creationId="{7A12F3B8-3C11-797E-79FD-7CB701E7C1CE}"/>
          </ac:spMkLst>
        </pc:spChg>
        <pc:spChg chg="mod">
          <ac:chgData name="One Skill" userId="8d49c830ac36a521" providerId="LiveId" clId="{EA354719-4A8A-47E8-A6A4-79A949610386}" dt="2024-04-18T13:42:01.600" v="3512"/>
          <ac:spMkLst>
            <pc:docMk/>
            <pc:sldMk cId="1181056997" sldId="269"/>
            <ac:spMk id="73" creationId="{AC455DF9-5A12-6880-7FB2-868551648E25}"/>
          </ac:spMkLst>
        </pc:spChg>
        <pc:spChg chg="mod">
          <ac:chgData name="One Skill" userId="8d49c830ac36a521" providerId="LiveId" clId="{EA354719-4A8A-47E8-A6A4-79A949610386}" dt="2024-04-18T13:42:01.600" v="3512"/>
          <ac:spMkLst>
            <pc:docMk/>
            <pc:sldMk cId="1181056997" sldId="269"/>
            <ac:spMk id="74" creationId="{03BFEBD6-3931-7558-52A3-295AECB2EFC7}"/>
          </ac:spMkLst>
        </pc:spChg>
        <pc:spChg chg="mod">
          <ac:chgData name="One Skill" userId="8d49c830ac36a521" providerId="LiveId" clId="{EA354719-4A8A-47E8-A6A4-79A949610386}" dt="2024-04-18T13:42:01.600" v="3512"/>
          <ac:spMkLst>
            <pc:docMk/>
            <pc:sldMk cId="1181056997" sldId="269"/>
            <ac:spMk id="75" creationId="{54C8B5FD-057B-9EF6-27DB-D69BABC3E85F}"/>
          </ac:spMkLst>
        </pc:spChg>
        <pc:spChg chg="mod">
          <ac:chgData name="One Skill" userId="8d49c830ac36a521" providerId="LiveId" clId="{EA354719-4A8A-47E8-A6A4-79A949610386}" dt="2024-04-18T13:42:01.600" v="3512"/>
          <ac:spMkLst>
            <pc:docMk/>
            <pc:sldMk cId="1181056997" sldId="269"/>
            <ac:spMk id="76" creationId="{9E336E47-809D-0277-BA02-49315CAAE22E}"/>
          </ac:spMkLst>
        </pc:spChg>
        <pc:spChg chg="mod">
          <ac:chgData name="One Skill" userId="8d49c830ac36a521" providerId="LiveId" clId="{EA354719-4A8A-47E8-A6A4-79A949610386}" dt="2024-04-18T13:42:01.600" v="3512"/>
          <ac:spMkLst>
            <pc:docMk/>
            <pc:sldMk cId="1181056997" sldId="269"/>
            <ac:spMk id="77" creationId="{A087B490-F8B3-064E-8AEB-2AA0318E6BAD}"/>
          </ac:spMkLst>
        </pc:spChg>
        <pc:spChg chg="mod">
          <ac:chgData name="One Skill" userId="8d49c830ac36a521" providerId="LiveId" clId="{EA354719-4A8A-47E8-A6A4-79A949610386}" dt="2024-04-18T13:42:01.600" v="3512"/>
          <ac:spMkLst>
            <pc:docMk/>
            <pc:sldMk cId="1181056997" sldId="269"/>
            <ac:spMk id="78" creationId="{5F51BE56-4A6C-8598-83EB-B94C7E27F792}"/>
          </ac:spMkLst>
        </pc:spChg>
        <pc:spChg chg="mod">
          <ac:chgData name="One Skill" userId="8d49c830ac36a521" providerId="LiveId" clId="{EA354719-4A8A-47E8-A6A4-79A949610386}" dt="2024-04-18T13:42:01.600" v="3512"/>
          <ac:spMkLst>
            <pc:docMk/>
            <pc:sldMk cId="1181056997" sldId="269"/>
            <ac:spMk id="79" creationId="{9D671F8C-59FD-B2A9-7393-051BECAC2B79}"/>
          </ac:spMkLst>
        </pc:spChg>
        <pc:spChg chg="mod">
          <ac:chgData name="One Skill" userId="8d49c830ac36a521" providerId="LiveId" clId="{EA354719-4A8A-47E8-A6A4-79A949610386}" dt="2024-04-18T13:42:01.600" v="3512"/>
          <ac:spMkLst>
            <pc:docMk/>
            <pc:sldMk cId="1181056997" sldId="269"/>
            <ac:spMk id="80" creationId="{EFBFB988-027B-655D-F0D0-9B290EFA1B66}"/>
          </ac:spMkLst>
        </pc:spChg>
        <pc:spChg chg="mod">
          <ac:chgData name="One Skill" userId="8d49c830ac36a521" providerId="LiveId" clId="{EA354719-4A8A-47E8-A6A4-79A949610386}" dt="2024-04-18T13:42:01.600" v="3512"/>
          <ac:spMkLst>
            <pc:docMk/>
            <pc:sldMk cId="1181056997" sldId="269"/>
            <ac:spMk id="81" creationId="{E5D20F6A-0996-9534-2FD8-49C10C626C1C}"/>
          </ac:spMkLst>
        </pc:spChg>
        <pc:spChg chg="mod">
          <ac:chgData name="One Skill" userId="8d49c830ac36a521" providerId="LiveId" clId="{EA354719-4A8A-47E8-A6A4-79A949610386}" dt="2024-04-18T13:42:01.600" v="3512"/>
          <ac:spMkLst>
            <pc:docMk/>
            <pc:sldMk cId="1181056997" sldId="269"/>
            <ac:spMk id="82" creationId="{6CB5D751-7F11-3C25-CDED-ED012CBF57A9}"/>
          </ac:spMkLst>
        </pc:spChg>
        <pc:spChg chg="mod">
          <ac:chgData name="One Skill" userId="8d49c830ac36a521" providerId="LiveId" clId="{EA354719-4A8A-47E8-A6A4-79A949610386}" dt="2024-04-18T13:42:01.600" v="3512"/>
          <ac:spMkLst>
            <pc:docMk/>
            <pc:sldMk cId="1181056997" sldId="269"/>
            <ac:spMk id="83" creationId="{8DE45D1C-C7AE-4A53-C48F-CB191590F75F}"/>
          </ac:spMkLst>
        </pc:spChg>
        <pc:spChg chg="mod">
          <ac:chgData name="One Skill" userId="8d49c830ac36a521" providerId="LiveId" clId="{EA354719-4A8A-47E8-A6A4-79A949610386}" dt="2024-04-18T13:42:01.600" v="3512"/>
          <ac:spMkLst>
            <pc:docMk/>
            <pc:sldMk cId="1181056997" sldId="269"/>
            <ac:spMk id="84" creationId="{49ED16D1-7091-BBFA-FA1C-8A5AFF3D0BE0}"/>
          </ac:spMkLst>
        </pc:spChg>
        <pc:spChg chg="mod">
          <ac:chgData name="One Skill" userId="8d49c830ac36a521" providerId="LiveId" clId="{EA354719-4A8A-47E8-A6A4-79A949610386}" dt="2024-04-18T13:42:01.600" v="3512"/>
          <ac:spMkLst>
            <pc:docMk/>
            <pc:sldMk cId="1181056997" sldId="269"/>
            <ac:spMk id="85" creationId="{951B823E-DB68-D488-0ED4-CEB405813C3C}"/>
          </ac:spMkLst>
        </pc:spChg>
        <pc:spChg chg="mod">
          <ac:chgData name="One Skill" userId="8d49c830ac36a521" providerId="LiveId" clId="{EA354719-4A8A-47E8-A6A4-79A949610386}" dt="2024-04-18T13:42:01.600" v="3512"/>
          <ac:spMkLst>
            <pc:docMk/>
            <pc:sldMk cId="1181056997" sldId="269"/>
            <ac:spMk id="86" creationId="{2D0479AC-80FC-6FCE-91EE-7479EBD6EC73}"/>
          </ac:spMkLst>
        </pc:spChg>
        <pc:spChg chg="mod">
          <ac:chgData name="One Skill" userId="8d49c830ac36a521" providerId="LiveId" clId="{EA354719-4A8A-47E8-A6A4-79A949610386}" dt="2024-04-18T13:42:01.600" v="3512"/>
          <ac:spMkLst>
            <pc:docMk/>
            <pc:sldMk cId="1181056997" sldId="269"/>
            <ac:spMk id="87" creationId="{5D5C646B-B3DD-E415-3327-8B47A0D5D53A}"/>
          </ac:spMkLst>
        </pc:spChg>
        <pc:spChg chg="mod">
          <ac:chgData name="One Skill" userId="8d49c830ac36a521" providerId="LiveId" clId="{EA354719-4A8A-47E8-A6A4-79A949610386}" dt="2024-04-18T13:42:01.600" v="3512"/>
          <ac:spMkLst>
            <pc:docMk/>
            <pc:sldMk cId="1181056997" sldId="269"/>
            <ac:spMk id="88" creationId="{338BBDFD-8B9F-416D-C413-B8E15F220FD3}"/>
          </ac:spMkLst>
        </pc:spChg>
        <pc:spChg chg="mod">
          <ac:chgData name="One Skill" userId="8d49c830ac36a521" providerId="LiveId" clId="{EA354719-4A8A-47E8-A6A4-79A949610386}" dt="2024-04-18T13:42:01.600" v="3512"/>
          <ac:spMkLst>
            <pc:docMk/>
            <pc:sldMk cId="1181056997" sldId="269"/>
            <ac:spMk id="90" creationId="{A83E16BC-98C9-33E8-B10A-E42518F24D84}"/>
          </ac:spMkLst>
        </pc:spChg>
        <pc:spChg chg="mod">
          <ac:chgData name="One Skill" userId="8d49c830ac36a521" providerId="LiveId" clId="{EA354719-4A8A-47E8-A6A4-79A949610386}" dt="2024-04-18T13:42:01.600" v="3512"/>
          <ac:spMkLst>
            <pc:docMk/>
            <pc:sldMk cId="1181056997" sldId="269"/>
            <ac:spMk id="91" creationId="{F98E6BEC-4788-BD9F-7B40-2D74C4B11AAF}"/>
          </ac:spMkLst>
        </pc:spChg>
        <pc:spChg chg="mod">
          <ac:chgData name="One Skill" userId="8d49c830ac36a521" providerId="LiveId" clId="{EA354719-4A8A-47E8-A6A4-79A949610386}" dt="2024-04-18T13:42:01.600" v="3512"/>
          <ac:spMkLst>
            <pc:docMk/>
            <pc:sldMk cId="1181056997" sldId="269"/>
            <ac:spMk id="92" creationId="{201034B1-B11F-533D-17BF-10B9C91F54FB}"/>
          </ac:spMkLst>
        </pc:spChg>
        <pc:spChg chg="mod">
          <ac:chgData name="One Skill" userId="8d49c830ac36a521" providerId="LiveId" clId="{EA354719-4A8A-47E8-A6A4-79A949610386}" dt="2024-04-18T13:42:01.600" v="3512"/>
          <ac:spMkLst>
            <pc:docMk/>
            <pc:sldMk cId="1181056997" sldId="269"/>
            <ac:spMk id="93" creationId="{B27E37AA-9530-6C10-38E8-23511DD948BC}"/>
          </ac:spMkLst>
        </pc:spChg>
        <pc:spChg chg="mod">
          <ac:chgData name="One Skill" userId="8d49c830ac36a521" providerId="LiveId" clId="{EA354719-4A8A-47E8-A6A4-79A949610386}" dt="2024-04-18T13:42:01.600" v="3512"/>
          <ac:spMkLst>
            <pc:docMk/>
            <pc:sldMk cId="1181056997" sldId="269"/>
            <ac:spMk id="94" creationId="{98A63904-9048-3C8D-DCDD-56BBF6CD6A0F}"/>
          </ac:spMkLst>
        </pc:spChg>
        <pc:spChg chg="mod">
          <ac:chgData name="One Skill" userId="8d49c830ac36a521" providerId="LiveId" clId="{EA354719-4A8A-47E8-A6A4-79A949610386}" dt="2024-04-18T13:42:01.600" v="3512"/>
          <ac:spMkLst>
            <pc:docMk/>
            <pc:sldMk cId="1181056997" sldId="269"/>
            <ac:spMk id="95" creationId="{6046B426-8763-E66B-C803-6A480FDBDF7B}"/>
          </ac:spMkLst>
        </pc:spChg>
        <pc:spChg chg="mod">
          <ac:chgData name="One Skill" userId="8d49c830ac36a521" providerId="LiveId" clId="{EA354719-4A8A-47E8-A6A4-79A949610386}" dt="2024-04-18T13:42:01.600" v="3512"/>
          <ac:spMkLst>
            <pc:docMk/>
            <pc:sldMk cId="1181056997" sldId="269"/>
            <ac:spMk id="96" creationId="{84ECD121-0120-AB1F-4C55-5FACF315294A}"/>
          </ac:spMkLst>
        </pc:spChg>
        <pc:spChg chg="mod">
          <ac:chgData name="One Skill" userId="8d49c830ac36a521" providerId="LiveId" clId="{EA354719-4A8A-47E8-A6A4-79A949610386}" dt="2024-04-18T13:42:01.600" v="3512"/>
          <ac:spMkLst>
            <pc:docMk/>
            <pc:sldMk cId="1181056997" sldId="269"/>
            <ac:spMk id="97" creationId="{A9CC3D49-9A2A-F929-AB0C-B5D2DFE98F5F}"/>
          </ac:spMkLst>
        </pc:spChg>
        <pc:spChg chg="mod">
          <ac:chgData name="One Skill" userId="8d49c830ac36a521" providerId="LiveId" clId="{EA354719-4A8A-47E8-A6A4-79A949610386}" dt="2024-04-18T13:42:01.600" v="3512"/>
          <ac:spMkLst>
            <pc:docMk/>
            <pc:sldMk cId="1181056997" sldId="269"/>
            <ac:spMk id="98" creationId="{D8580A7A-E15E-5DC7-64BC-0CDCB7E50DCB}"/>
          </ac:spMkLst>
        </pc:spChg>
        <pc:spChg chg="mod">
          <ac:chgData name="One Skill" userId="8d49c830ac36a521" providerId="LiveId" clId="{EA354719-4A8A-47E8-A6A4-79A949610386}" dt="2024-04-18T13:42:01.600" v="3512"/>
          <ac:spMkLst>
            <pc:docMk/>
            <pc:sldMk cId="1181056997" sldId="269"/>
            <ac:spMk id="99" creationId="{B5DA9AFB-FDB0-22B8-3510-768EFEBCB6A2}"/>
          </ac:spMkLst>
        </pc:spChg>
        <pc:spChg chg="mod">
          <ac:chgData name="One Skill" userId="8d49c830ac36a521" providerId="LiveId" clId="{EA354719-4A8A-47E8-A6A4-79A949610386}" dt="2024-04-18T13:42:01.600" v="3512"/>
          <ac:spMkLst>
            <pc:docMk/>
            <pc:sldMk cId="1181056997" sldId="269"/>
            <ac:spMk id="100" creationId="{B786FE40-32DD-680C-F86E-9D2848FC0E84}"/>
          </ac:spMkLst>
        </pc:spChg>
        <pc:spChg chg="mod">
          <ac:chgData name="One Skill" userId="8d49c830ac36a521" providerId="LiveId" clId="{EA354719-4A8A-47E8-A6A4-79A949610386}" dt="2024-04-18T13:42:01.600" v="3512"/>
          <ac:spMkLst>
            <pc:docMk/>
            <pc:sldMk cId="1181056997" sldId="269"/>
            <ac:spMk id="101" creationId="{736929D8-1151-478C-8678-890709C5B071}"/>
          </ac:spMkLst>
        </pc:spChg>
        <pc:spChg chg="mod">
          <ac:chgData name="One Skill" userId="8d49c830ac36a521" providerId="LiveId" clId="{EA354719-4A8A-47E8-A6A4-79A949610386}" dt="2024-04-18T13:42:01.600" v="3512"/>
          <ac:spMkLst>
            <pc:docMk/>
            <pc:sldMk cId="1181056997" sldId="269"/>
            <ac:spMk id="102" creationId="{7EC029DC-B80E-D84B-2F8A-EC1D0AAD7A22}"/>
          </ac:spMkLst>
        </pc:spChg>
        <pc:spChg chg="mod">
          <ac:chgData name="One Skill" userId="8d49c830ac36a521" providerId="LiveId" clId="{EA354719-4A8A-47E8-A6A4-79A949610386}" dt="2024-04-18T13:42:01.600" v="3512"/>
          <ac:spMkLst>
            <pc:docMk/>
            <pc:sldMk cId="1181056997" sldId="269"/>
            <ac:spMk id="103" creationId="{E1F55672-5AD3-8664-6830-2366A7C7DFDE}"/>
          </ac:spMkLst>
        </pc:spChg>
        <pc:spChg chg="mod">
          <ac:chgData name="One Skill" userId="8d49c830ac36a521" providerId="LiveId" clId="{EA354719-4A8A-47E8-A6A4-79A949610386}" dt="2024-04-18T13:42:01.600" v="3512"/>
          <ac:spMkLst>
            <pc:docMk/>
            <pc:sldMk cId="1181056997" sldId="269"/>
            <ac:spMk id="104" creationId="{3D0F00E5-774B-C39F-77CC-D64A4547BD94}"/>
          </ac:spMkLst>
        </pc:spChg>
        <pc:spChg chg="mod">
          <ac:chgData name="One Skill" userId="8d49c830ac36a521" providerId="LiveId" clId="{EA354719-4A8A-47E8-A6A4-79A949610386}" dt="2024-04-18T13:42:01.600" v="3512"/>
          <ac:spMkLst>
            <pc:docMk/>
            <pc:sldMk cId="1181056997" sldId="269"/>
            <ac:spMk id="105" creationId="{973B704D-3122-A06D-085B-90F1F644C58F}"/>
          </ac:spMkLst>
        </pc:spChg>
        <pc:spChg chg="mod">
          <ac:chgData name="One Skill" userId="8d49c830ac36a521" providerId="LiveId" clId="{EA354719-4A8A-47E8-A6A4-79A949610386}" dt="2024-04-18T13:42:01.600" v="3512"/>
          <ac:spMkLst>
            <pc:docMk/>
            <pc:sldMk cId="1181056997" sldId="269"/>
            <ac:spMk id="106" creationId="{09457ACC-0DEA-1808-4A8E-71CC08CCCBB8}"/>
          </ac:spMkLst>
        </pc:spChg>
        <pc:spChg chg="mod">
          <ac:chgData name="One Skill" userId="8d49c830ac36a521" providerId="LiveId" clId="{EA354719-4A8A-47E8-A6A4-79A949610386}" dt="2024-04-18T13:42:01.600" v="3512"/>
          <ac:spMkLst>
            <pc:docMk/>
            <pc:sldMk cId="1181056997" sldId="269"/>
            <ac:spMk id="107" creationId="{C870ABF0-98F5-F027-A252-CEBAAD953243}"/>
          </ac:spMkLst>
        </pc:spChg>
        <pc:spChg chg="mod">
          <ac:chgData name="One Skill" userId="8d49c830ac36a521" providerId="LiveId" clId="{EA354719-4A8A-47E8-A6A4-79A949610386}" dt="2024-04-18T13:42:01.600" v="3512"/>
          <ac:spMkLst>
            <pc:docMk/>
            <pc:sldMk cId="1181056997" sldId="269"/>
            <ac:spMk id="108" creationId="{DDB621A4-7469-3A17-9C7D-E7F1B7D0D80E}"/>
          </ac:spMkLst>
        </pc:spChg>
        <pc:spChg chg="mod">
          <ac:chgData name="One Skill" userId="8d49c830ac36a521" providerId="LiveId" clId="{EA354719-4A8A-47E8-A6A4-79A949610386}" dt="2024-04-18T13:42:01.600" v="3512"/>
          <ac:spMkLst>
            <pc:docMk/>
            <pc:sldMk cId="1181056997" sldId="269"/>
            <ac:spMk id="109" creationId="{FA5D64B8-0C9B-5C56-CAF2-AAF9E829EEA1}"/>
          </ac:spMkLst>
        </pc:spChg>
        <pc:spChg chg="mod">
          <ac:chgData name="One Skill" userId="8d49c830ac36a521" providerId="LiveId" clId="{EA354719-4A8A-47E8-A6A4-79A949610386}" dt="2024-04-18T13:42:01.600" v="3512"/>
          <ac:spMkLst>
            <pc:docMk/>
            <pc:sldMk cId="1181056997" sldId="269"/>
            <ac:spMk id="110" creationId="{BC97C550-CCE9-3280-52DF-D5C7E3354A05}"/>
          </ac:spMkLst>
        </pc:spChg>
        <pc:spChg chg="mod">
          <ac:chgData name="One Skill" userId="8d49c830ac36a521" providerId="LiveId" clId="{EA354719-4A8A-47E8-A6A4-79A949610386}" dt="2024-04-18T13:42:01.600" v="3512"/>
          <ac:spMkLst>
            <pc:docMk/>
            <pc:sldMk cId="1181056997" sldId="269"/>
            <ac:spMk id="111" creationId="{015451F3-9B96-C68D-1610-0F715F560FD0}"/>
          </ac:spMkLst>
        </pc:spChg>
        <pc:spChg chg="mod">
          <ac:chgData name="One Skill" userId="8d49c830ac36a521" providerId="LiveId" clId="{EA354719-4A8A-47E8-A6A4-79A949610386}" dt="2024-04-18T13:42:01.600" v="3512"/>
          <ac:spMkLst>
            <pc:docMk/>
            <pc:sldMk cId="1181056997" sldId="269"/>
            <ac:spMk id="112" creationId="{93D540FA-2ED5-4BAC-7188-F5281CA74DE1}"/>
          </ac:spMkLst>
        </pc:spChg>
        <pc:spChg chg="mod">
          <ac:chgData name="One Skill" userId="8d49c830ac36a521" providerId="LiveId" clId="{EA354719-4A8A-47E8-A6A4-79A949610386}" dt="2024-04-18T13:42:01.600" v="3512"/>
          <ac:spMkLst>
            <pc:docMk/>
            <pc:sldMk cId="1181056997" sldId="269"/>
            <ac:spMk id="114" creationId="{AF02A53B-D2D0-5BBB-64DE-8E33E98DBA8E}"/>
          </ac:spMkLst>
        </pc:spChg>
        <pc:spChg chg="mod">
          <ac:chgData name="One Skill" userId="8d49c830ac36a521" providerId="LiveId" clId="{EA354719-4A8A-47E8-A6A4-79A949610386}" dt="2024-04-18T13:42:01.600" v="3512"/>
          <ac:spMkLst>
            <pc:docMk/>
            <pc:sldMk cId="1181056997" sldId="269"/>
            <ac:spMk id="115" creationId="{5F4EF326-E434-7075-A424-D39973D03F55}"/>
          </ac:spMkLst>
        </pc:spChg>
        <pc:spChg chg="mod">
          <ac:chgData name="One Skill" userId="8d49c830ac36a521" providerId="LiveId" clId="{EA354719-4A8A-47E8-A6A4-79A949610386}" dt="2024-04-18T13:42:01.600" v="3512"/>
          <ac:spMkLst>
            <pc:docMk/>
            <pc:sldMk cId="1181056997" sldId="269"/>
            <ac:spMk id="116" creationId="{774804B7-3ACF-892D-15A8-7B7575F64A4E}"/>
          </ac:spMkLst>
        </pc:spChg>
        <pc:spChg chg="mod">
          <ac:chgData name="One Skill" userId="8d49c830ac36a521" providerId="LiveId" clId="{EA354719-4A8A-47E8-A6A4-79A949610386}" dt="2024-04-18T13:42:01.600" v="3512"/>
          <ac:spMkLst>
            <pc:docMk/>
            <pc:sldMk cId="1181056997" sldId="269"/>
            <ac:spMk id="117" creationId="{19E19F7A-1198-07CD-0AE2-D6E35234EDED}"/>
          </ac:spMkLst>
        </pc:spChg>
        <pc:spChg chg="mod">
          <ac:chgData name="One Skill" userId="8d49c830ac36a521" providerId="LiveId" clId="{EA354719-4A8A-47E8-A6A4-79A949610386}" dt="2024-04-18T13:42:01.600" v="3512"/>
          <ac:spMkLst>
            <pc:docMk/>
            <pc:sldMk cId="1181056997" sldId="269"/>
            <ac:spMk id="118" creationId="{949C0B82-63B0-F4DC-DA67-2600F13CFD82}"/>
          </ac:spMkLst>
        </pc:spChg>
        <pc:spChg chg="mod">
          <ac:chgData name="One Skill" userId="8d49c830ac36a521" providerId="LiveId" clId="{EA354719-4A8A-47E8-A6A4-79A949610386}" dt="2024-04-18T13:42:01.600" v="3512"/>
          <ac:spMkLst>
            <pc:docMk/>
            <pc:sldMk cId="1181056997" sldId="269"/>
            <ac:spMk id="119" creationId="{5D1DDBA9-E2F1-93A4-EBD6-CC7F62042417}"/>
          </ac:spMkLst>
        </pc:spChg>
        <pc:spChg chg="mod">
          <ac:chgData name="One Skill" userId="8d49c830ac36a521" providerId="LiveId" clId="{EA354719-4A8A-47E8-A6A4-79A949610386}" dt="2024-04-18T13:42:01.600" v="3512"/>
          <ac:spMkLst>
            <pc:docMk/>
            <pc:sldMk cId="1181056997" sldId="269"/>
            <ac:spMk id="120" creationId="{41F5BBB2-F6E7-3C28-8B86-514BA4D1A5B4}"/>
          </ac:spMkLst>
        </pc:spChg>
        <pc:spChg chg="mod">
          <ac:chgData name="One Skill" userId="8d49c830ac36a521" providerId="LiveId" clId="{EA354719-4A8A-47E8-A6A4-79A949610386}" dt="2024-04-18T13:42:01.600" v="3512"/>
          <ac:spMkLst>
            <pc:docMk/>
            <pc:sldMk cId="1181056997" sldId="269"/>
            <ac:spMk id="121" creationId="{86E741EC-C0C6-8CCC-B6D8-7D466338732B}"/>
          </ac:spMkLst>
        </pc:spChg>
        <pc:spChg chg="mod">
          <ac:chgData name="One Skill" userId="8d49c830ac36a521" providerId="LiveId" clId="{EA354719-4A8A-47E8-A6A4-79A949610386}" dt="2024-04-18T13:42:01.600" v="3512"/>
          <ac:spMkLst>
            <pc:docMk/>
            <pc:sldMk cId="1181056997" sldId="269"/>
            <ac:spMk id="122" creationId="{B7FD0BF0-6DC1-43AB-FB41-B8D8E296D2E5}"/>
          </ac:spMkLst>
        </pc:spChg>
        <pc:spChg chg="mod">
          <ac:chgData name="One Skill" userId="8d49c830ac36a521" providerId="LiveId" clId="{EA354719-4A8A-47E8-A6A4-79A949610386}" dt="2024-04-18T13:42:01.600" v="3512"/>
          <ac:spMkLst>
            <pc:docMk/>
            <pc:sldMk cId="1181056997" sldId="269"/>
            <ac:spMk id="123" creationId="{F60B085A-E1C3-1138-59C4-FEA99B30F32C}"/>
          </ac:spMkLst>
        </pc:spChg>
        <pc:spChg chg="mod">
          <ac:chgData name="One Skill" userId="8d49c830ac36a521" providerId="LiveId" clId="{EA354719-4A8A-47E8-A6A4-79A949610386}" dt="2024-04-18T13:42:01.600" v="3512"/>
          <ac:spMkLst>
            <pc:docMk/>
            <pc:sldMk cId="1181056997" sldId="269"/>
            <ac:spMk id="124" creationId="{76B69645-C42E-695D-F086-AF1CEBA4094A}"/>
          </ac:spMkLst>
        </pc:spChg>
        <pc:spChg chg="mod">
          <ac:chgData name="One Skill" userId="8d49c830ac36a521" providerId="LiveId" clId="{EA354719-4A8A-47E8-A6A4-79A949610386}" dt="2024-04-18T13:42:01.600" v="3512"/>
          <ac:spMkLst>
            <pc:docMk/>
            <pc:sldMk cId="1181056997" sldId="269"/>
            <ac:spMk id="125" creationId="{AF96CEA5-B381-F86A-F0E3-1DEDC2188F16}"/>
          </ac:spMkLst>
        </pc:spChg>
        <pc:spChg chg="mod">
          <ac:chgData name="One Skill" userId="8d49c830ac36a521" providerId="LiveId" clId="{EA354719-4A8A-47E8-A6A4-79A949610386}" dt="2024-04-18T13:42:01.600" v="3512"/>
          <ac:spMkLst>
            <pc:docMk/>
            <pc:sldMk cId="1181056997" sldId="269"/>
            <ac:spMk id="126" creationId="{89428845-E6AB-756B-3C1A-643D4E682477}"/>
          </ac:spMkLst>
        </pc:spChg>
        <pc:spChg chg="mod">
          <ac:chgData name="One Skill" userId="8d49c830ac36a521" providerId="LiveId" clId="{EA354719-4A8A-47E8-A6A4-79A949610386}" dt="2024-04-18T13:42:01.600" v="3512"/>
          <ac:spMkLst>
            <pc:docMk/>
            <pc:sldMk cId="1181056997" sldId="269"/>
            <ac:spMk id="127" creationId="{1FFD6D84-38E8-8237-45E9-0B4168345882}"/>
          </ac:spMkLst>
        </pc:spChg>
        <pc:spChg chg="mod">
          <ac:chgData name="One Skill" userId="8d49c830ac36a521" providerId="LiveId" clId="{EA354719-4A8A-47E8-A6A4-79A949610386}" dt="2024-04-18T13:42:01.600" v="3512"/>
          <ac:spMkLst>
            <pc:docMk/>
            <pc:sldMk cId="1181056997" sldId="269"/>
            <ac:spMk id="128" creationId="{58744ADE-AB70-791C-E4C6-745682689762}"/>
          </ac:spMkLst>
        </pc:spChg>
        <pc:spChg chg="mod">
          <ac:chgData name="One Skill" userId="8d49c830ac36a521" providerId="LiveId" clId="{EA354719-4A8A-47E8-A6A4-79A949610386}" dt="2024-04-18T13:42:01.600" v="3512"/>
          <ac:spMkLst>
            <pc:docMk/>
            <pc:sldMk cId="1181056997" sldId="269"/>
            <ac:spMk id="129" creationId="{17C4A5E0-574E-4D75-4ABB-A0F7C418232D}"/>
          </ac:spMkLst>
        </pc:spChg>
        <pc:spChg chg="mod">
          <ac:chgData name="One Skill" userId="8d49c830ac36a521" providerId="LiveId" clId="{EA354719-4A8A-47E8-A6A4-79A949610386}" dt="2024-04-18T13:42:01.600" v="3512"/>
          <ac:spMkLst>
            <pc:docMk/>
            <pc:sldMk cId="1181056997" sldId="269"/>
            <ac:spMk id="130" creationId="{2DB7B004-2DF9-2616-18F4-BF3F2131DD90}"/>
          </ac:spMkLst>
        </pc:spChg>
        <pc:spChg chg="mod">
          <ac:chgData name="One Skill" userId="8d49c830ac36a521" providerId="LiveId" clId="{EA354719-4A8A-47E8-A6A4-79A949610386}" dt="2024-04-18T13:42:01.600" v="3512"/>
          <ac:spMkLst>
            <pc:docMk/>
            <pc:sldMk cId="1181056997" sldId="269"/>
            <ac:spMk id="131" creationId="{DA8E12A2-A0EF-69E5-52F3-1A314EA3B19F}"/>
          </ac:spMkLst>
        </pc:spChg>
        <pc:spChg chg="mod">
          <ac:chgData name="One Skill" userId="8d49c830ac36a521" providerId="LiveId" clId="{EA354719-4A8A-47E8-A6A4-79A949610386}" dt="2024-04-18T13:42:01.600" v="3512"/>
          <ac:spMkLst>
            <pc:docMk/>
            <pc:sldMk cId="1181056997" sldId="269"/>
            <ac:spMk id="132" creationId="{26BB398A-D7AA-6154-8D40-F4E34AE54BD4}"/>
          </ac:spMkLst>
        </pc:spChg>
        <pc:spChg chg="mod">
          <ac:chgData name="One Skill" userId="8d49c830ac36a521" providerId="LiveId" clId="{EA354719-4A8A-47E8-A6A4-79A949610386}" dt="2024-04-18T13:42:01.600" v="3512"/>
          <ac:spMkLst>
            <pc:docMk/>
            <pc:sldMk cId="1181056997" sldId="269"/>
            <ac:spMk id="133" creationId="{B29AA7E0-6ECB-A30B-DCD0-86A036DE02D0}"/>
          </ac:spMkLst>
        </pc:spChg>
        <pc:spChg chg="mod">
          <ac:chgData name="One Skill" userId="8d49c830ac36a521" providerId="LiveId" clId="{EA354719-4A8A-47E8-A6A4-79A949610386}" dt="2024-04-18T13:42:01.600" v="3512"/>
          <ac:spMkLst>
            <pc:docMk/>
            <pc:sldMk cId="1181056997" sldId="269"/>
            <ac:spMk id="134" creationId="{71068EB4-C87F-6867-DDA0-3161D74E4E68}"/>
          </ac:spMkLst>
        </pc:spChg>
        <pc:spChg chg="mod">
          <ac:chgData name="One Skill" userId="8d49c830ac36a521" providerId="LiveId" clId="{EA354719-4A8A-47E8-A6A4-79A949610386}" dt="2024-04-18T13:42:01.600" v="3512"/>
          <ac:spMkLst>
            <pc:docMk/>
            <pc:sldMk cId="1181056997" sldId="269"/>
            <ac:spMk id="135" creationId="{8283C231-551C-E2C6-9E12-EDAD9894574C}"/>
          </ac:spMkLst>
        </pc:spChg>
        <pc:spChg chg="mod">
          <ac:chgData name="One Skill" userId="8d49c830ac36a521" providerId="LiveId" clId="{EA354719-4A8A-47E8-A6A4-79A949610386}" dt="2024-04-18T13:42:01.600" v="3512"/>
          <ac:spMkLst>
            <pc:docMk/>
            <pc:sldMk cId="1181056997" sldId="269"/>
            <ac:spMk id="136" creationId="{5AC9B2B6-6FD0-AE94-F42C-D97F128A8553}"/>
          </ac:spMkLst>
        </pc:spChg>
        <pc:spChg chg="mod">
          <ac:chgData name="One Skill" userId="8d49c830ac36a521" providerId="LiveId" clId="{EA354719-4A8A-47E8-A6A4-79A949610386}" dt="2024-04-18T13:42:01.600" v="3512"/>
          <ac:spMkLst>
            <pc:docMk/>
            <pc:sldMk cId="1181056997" sldId="269"/>
            <ac:spMk id="138" creationId="{AD605A3C-FF1C-1822-7307-9982160E13C5}"/>
          </ac:spMkLst>
        </pc:spChg>
        <pc:spChg chg="mod">
          <ac:chgData name="One Skill" userId="8d49c830ac36a521" providerId="LiveId" clId="{EA354719-4A8A-47E8-A6A4-79A949610386}" dt="2024-04-18T13:42:01.600" v="3512"/>
          <ac:spMkLst>
            <pc:docMk/>
            <pc:sldMk cId="1181056997" sldId="269"/>
            <ac:spMk id="139" creationId="{FEE24DA9-50B2-BDAC-4A9C-D24AC0C3E731}"/>
          </ac:spMkLst>
        </pc:spChg>
        <pc:spChg chg="mod">
          <ac:chgData name="One Skill" userId="8d49c830ac36a521" providerId="LiveId" clId="{EA354719-4A8A-47E8-A6A4-79A949610386}" dt="2024-04-18T13:42:01.600" v="3512"/>
          <ac:spMkLst>
            <pc:docMk/>
            <pc:sldMk cId="1181056997" sldId="269"/>
            <ac:spMk id="140" creationId="{1775BDCB-B8A9-C9B9-B0DE-9F9FA3E334BA}"/>
          </ac:spMkLst>
        </pc:spChg>
        <pc:spChg chg="mod">
          <ac:chgData name="One Skill" userId="8d49c830ac36a521" providerId="LiveId" clId="{EA354719-4A8A-47E8-A6A4-79A949610386}" dt="2024-04-18T13:42:01.600" v="3512"/>
          <ac:spMkLst>
            <pc:docMk/>
            <pc:sldMk cId="1181056997" sldId="269"/>
            <ac:spMk id="141" creationId="{2EC2FCCE-84B4-6C74-F7A3-8ACED64BFE99}"/>
          </ac:spMkLst>
        </pc:spChg>
        <pc:spChg chg="mod">
          <ac:chgData name="One Skill" userId="8d49c830ac36a521" providerId="LiveId" clId="{EA354719-4A8A-47E8-A6A4-79A949610386}" dt="2024-04-18T13:42:01.600" v="3512"/>
          <ac:spMkLst>
            <pc:docMk/>
            <pc:sldMk cId="1181056997" sldId="269"/>
            <ac:spMk id="142" creationId="{95480C69-198B-406A-5A91-A3B2C54E5C66}"/>
          </ac:spMkLst>
        </pc:spChg>
        <pc:spChg chg="mod">
          <ac:chgData name="One Skill" userId="8d49c830ac36a521" providerId="LiveId" clId="{EA354719-4A8A-47E8-A6A4-79A949610386}" dt="2024-04-18T13:42:01.600" v="3512"/>
          <ac:spMkLst>
            <pc:docMk/>
            <pc:sldMk cId="1181056997" sldId="269"/>
            <ac:spMk id="143" creationId="{295958AC-C71F-02FA-F80F-B3FC07CD76EB}"/>
          </ac:spMkLst>
        </pc:spChg>
        <pc:spChg chg="mod">
          <ac:chgData name="One Skill" userId="8d49c830ac36a521" providerId="LiveId" clId="{EA354719-4A8A-47E8-A6A4-79A949610386}" dt="2024-04-18T13:42:01.600" v="3512"/>
          <ac:spMkLst>
            <pc:docMk/>
            <pc:sldMk cId="1181056997" sldId="269"/>
            <ac:spMk id="144" creationId="{89A474B9-FD7C-6820-9FF8-BB130207E0F4}"/>
          </ac:spMkLst>
        </pc:spChg>
        <pc:spChg chg="mod">
          <ac:chgData name="One Skill" userId="8d49c830ac36a521" providerId="LiveId" clId="{EA354719-4A8A-47E8-A6A4-79A949610386}" dt="2024-04-18T13:42:01.600" v="3512"/>
          <ac:spMkLst>
            <pc:docMk/>
            <pc:sldMk cId="1181056997" sldId="269"/>
            <ac:spMk id="145" creationId="{E548C8D8-B8CF-0BF2-53ED-31AED812F404}"/>
          </ac:spMkLst>
        </pc:spChg>
        <pc:spChg chg="mod">
          <ac:chgData name="One Skill" userId="8d49c830ac36a521" providerId="LiveId" clId="{EA354719-4A8A-47E8-A6A4-79A949610386}" dt="2024-04-18T13:42:01.600" v="3512"/>
          <ac:spMkLst>
            <pc:docMk/>
            <pc:sldMk cId="1181056997" sldId="269"/>
            <ac:spMk id="146" creationId="{8AD9D064-3E1B-1C85-6385-FD2A7686664B}"/>
          </ac:spMkLst>
        </pc:spChg>
        <pc:spChg chg="mod">
          <ac:chgData name="One Skill" userId="8d49c830ac36a521" providerId="LiveId" clId="{EA354719-4A8A-47E8-A6A4-79A949610386}" dt="2024-04-18T13:42:01.600" v="3512"/>
          <ac:spMkLst>
            <pc:docMk/>
            <pc:sldMk cId="1181056997" sldId="269"/>
            <ac:spMk id="147" creationId="{89BD2BCE-EFF2-3AB0-5E63-5AA1D61BA8FE}"/>
          </ac:spMkLst>
        </pc:spChg>
        <pc:spChg chg="mod">
          <ac:chgData name="One Skill" userId="8d49c830ac36a521" providerId="LiveId" clId="{EA354719-4A8A-47E8-A6A4-79A949610386}" dt="2024-04-18T13:42:01.600" v="3512"/>
          <ac:spMkLst>
            <pc:docMk/>
            <pc:sldMk cId="1181056997" sldId="269"/>
            <ac:spMk id="148" creationId="{8BAB8D02-6FD0-B448-5313-6B4A8AA426F6}"/>
          </ac:spMkLst>
        </pc:spChg>
        <pc:spChg chg="mod">
          <ac:chgData name="One Skill" userId="8d49c830ac36a521" providerId="LiveId" clId="{EA354719-4A8A-47E8-A6A4-79A949610386}" dt="2024-04-18T13:42:01.600" v="3512"/>
          <ac:spMkLst>
            <pc:docMk/>
            <pc:sldMk cId="1181056997" sldId="269"/>
            <ac:spMk id="149" creationId="{02E4B2A4-781E-614D-8B1F-DFE79CCDF432}"/>
          </ac:spMkLst>
        </pc:spChg>
        <pc:spChg chg="mod">
          <ac:chgData name="One Skill" userId="8d49c830ac36a521" providerId="LiveId" clId="{EA354719-4A8A-47E8-A6A4-79A949610386}" dt="2024-04-18T13:42:01.600" v="3512"/>
          <ac:spMkLst>
            <pc:docMk/>
            <pc:sldMk cId="1181056997" sldId="269"/>
            <ac:spMk id="150" creationId="{52BE2D5A-D402-8F90-4ECB-4538AF8E4740}"/>
          </ac:spMkLst>
        </pc:spChg>
        <pc:spChg chg="mod">
          <ac:chgData name="One Skill" userId="8d49c830ac36a521" providerId="LiveId" clId="{EA354719-4A8A-47E8-A6A4-79A949610386}" dt="2024-04-18T13:42:01.600" v="3512"/>
          <ac:spMkLst>
            <pc:docMk/>
            <pc:sldMk cId="1181056997" sldId="269"/>
            <ac:spMk id="151" creationId="{DFD224E4-B727-4F76-FF21-7C89F860FC18}"/>
          </ac:spMkLst>
        </pc:spChg>
        <pc:spChg chg="mod">
          <ac:chgData name="One Skill" userId="8d49c830ac36a521" providerId="LiveId" clId="{EA354719-4A8A-47E8-A6A4-79A949610386}" dt="2024-04-18T13:42:01.600" v="3512"/>
          <ac:spMkLst>
            <pc:docMk/>
            <pc:sldMk cId="1181056997" sldId="269"/>
            <ac:spMk id="152" creationId="{AD6925B9-25D5-C987-BDAF-0239E6616E76}"/>
          </ac:spMkLst>
        </pc:spChg>
        <pc:spChg chg="mod">
          <ac:chgData name="One Skill" userId="8d49c830ac36a521" providerId="LiveId" clId="{EA354719-4A8A-47E8-A6A4-79A949610386}" dt="2024-04-18T13:42:01.600" v="3512"/>
          <ac:spMkLst>
            <pc:docMk/>
            <pc:sldMk cId="1181056997" sldId="269"/>
            <ac:spMk id="153" creationId="{8099C032-CC96-EC4F-FA99-921B015E06D7}"/>
          </ac:spMkLst>
        </pc:spChg>
        <pc:spChg chg="mod">
          <ac:chgData name="One Skill" userId="8d49c830ac36a521" providerId="LiveId" clId="{EA354719-4A8A-47E8-A6A4-79A949610386}" dt="2024-04-18T13:42:01.600" v="3512"/>
          <ac:spMkLst>
            <pc:docMk/>
            <pc:sldMk cId="1181056997" sldId="269"/>
            <ac:spMk id="154" creationId="{F1ECA208-1D8A-1B98-59F6-5B4E39EC716D}"/>
          </ac:spMkLst>
        </pc:spChg>
        <pc:spChg chg="mod">
          <ac:chgData name="One Skill" userId="8d49c830ac36a521" providerId="LiveId" clId="{EA354719-4A8A-47E8-A6A4-79A949610386}" dt="2024-04-18T13:42:01.600" v="3512"/>
          <ac:spMkLst>
            <pc:docMk/>
            <pc:sldMk cId="1181056997" sldId="269"/>
            <ac:spMk id="155" creationId="{D84677AF-0130-6803-4BDB-7862B0449072}"/>
          </ac:spMkLst>
        </pc:spChg>
        <pc:spChg chg="mod">
          <ac:chgData name="One Skill" userId="8d49c830ac36a521" providerId="LiveId" clId="{EA354719-4A8A-47E8-A6A4-79A949610386}" dt="2024-04-18T13:42:01.600" v="3512"/>
          <ac:spMkLst>
            <pc:docMk/>
            <pc:sldMk cId="1181056997" sldId="269"/>
            <ac:spMk id="156" creationId="{3B6E880C-3F12-4C63-BE02-537A54572E9F}"/>
          </ac:spMkLst>
        </pc:spChg>
        <pc:spChg chg="mod">
          <ac:chgData name="One Skill" userId="8d49c830ac36a521" providerId="LiveId" clId="{EA354719-4A8A-47E8-A6A4-79A949610386}" dt="2024-04-18T13:42:01.600" v="3512"/>
          <ac:spMkLst>
            <pc:docMk/>
            <pc:sldMk cId="1181056997" sldId="269"/>
            <ac:spMk id="157" creationId="{9B27A33A-3353-EFE6-7635-FE680E7C0BEB}"/>
          </ac:spMkLst>
        </pc:spChg>
        <pc:spChg chg="mod">
          <ac:chgData name="One Skill" userId="8d49c830ac36a521" providerId="LiveId" clId="{EA354719-4A8A-47E8-A6A4-79A949610386}" dt="2024-04-18T13:42:01.600" v="3512"/>
          <ac:spMkLst>
            <pc:docMk/>
            <pc:sldMk cId="1181056997" sldId="269"/>
            <ac:spMk id="158" creationId="{2B017357-8297-CAC3-EB36-817F7282EEF6}"/>
          </ac:spMkLst>
        </pc:spChg>
        <pc:spChg chg="mod">
          <ac:chgData name="One Skill" userId="8d49c830ac36a521" providerId="LiveId" clId="{EA354719-4A8A-47E8-A6A4-79A949610386}" dt="2024-04-18T13:42:01.600" v="3512"/>
          <ac:spMkLst>
            <pc:docMk/>
            <pc:sldMk cId="1181056997" sldId="269"/>
            <ac:spMk id="159" creationId="{9BD83E1D-10A8-938D-2B6B-2E11479A14EB}"/>
          </ac:spMkLst>
        </pc:spChg>
        <pc:spChg chg="mod">
          <ac:chgData name="One Skill" userId="8d49c830ac36a521" providerId="LiveId" clId="{EA354719-4A8A-47E8-A6A4-79A949610386}" dt="2024-04-18T13:42:01.600" v="3512"/>
          <ac:spMkLst>
            <pc:docMk/>
            <pc:sldMk cId="1181056997" sldId="269"/>
            <ac:spMk id="160" creationId="{BB0FEDD6-726E-3D89-780D-D13265043690}"/>
          </ac:spMkLst>
        </pc:spChg>
        <pc:spChg chg="mod">
          <ac:chgData name="One Skill" userId="8d49c830ac36a521" providerId="LiveId" clId="{EA354719-4A8A-47E8-A6A4-79A949610386}" dt="2024-04-18T13:42:01.600" v="3512"/>
          <ac:spMkLst>
            <pc:docMk/>
            <pc:sldMk cId="1181056997" sldId="269"/>
            <ac:spMk id="162" creationId="{43027E09-2303-6E64-1602-9E9940FF7423}"/>
          </ac:spMkLst>
        </pc:spChg>
        <pc:spChg chg="mod">
          <ac:chgData name="One Skill" userId="8d49c830ac36a521" providerId="LiveId" clId="{EA354719-4A8A-47E8-A6A4-79A949610386}" dt="2024-04-18T13:42:01.600" v="3512"/>
          <ac:spMkLst>
            <pc:docMk/>
            <pc:sldMk cId="1181056997" sldId="269"/>
            <ac:spMk id="163" creationId="{F6F14E06-148E-63C2-46B2-9CA73E7C658F}"/>
          </ac:spMkLst>
        </pc:spChg>
        <pc:spChg chg="mod">
          <ac:chgData name="One Skill" userId="8d49c830ac36a521" providerId="LiveId" clId="{EA354719-4A8A-47E8-A6A4-79A949610386}" dt="2024-04-18T13:42:01.600" v="3512"/>
          <ac:spMkLst>
            <pc:docMk/>
            <pc:sldMk cId="1181056997" sldId="269"/>
            <ac:spMk id="164" creationId="{F922A71E-307F-3FFC-5620-0A408E73A9BD}"/>
          </ac:spMkLst>
        </pc:spChg>
        <pc:spChg chg="mod">
          <ac:chgData name="One Skill" userId="8d49c830ac36a521" providerId="LiveId" clId="{EA354719-4A8A-47E8-A6A4-79A949610386}" dt="2024-04-18T13:42:01.600" v="3512"/>
          <ac:spMkLst>
            <pc:docMk/>
            <pc:sldMk cId="1181056997" sldId="269"/>
            <ac:spMk id="165" creationId="{9BFF3D81-A2B2-CC43-B124-D6CC89E375D2}"/>
          </ac:spMkLst>
        </pc:spChg>
        <pc:spChg chg="mod">
          <ac:chgData name="One Skill" userId="8d49c830ac36a521" providerId="LiveId" clId="{EA354719-4A8A-47E8-A6A4-79A949610386}" dt="2024-04-18T13:42:01.600" v="3512"/>
          <ac:spMkLst>
            <pc:docMk/>
            <pc:sldMk cId="1181056997" sldId="269"/>
            <ac:spMk id="166" creationId="{6848F8D0-B741-58A4-124E-E52B73D80C94}"/>
          </ac:spMkLst>
        </pc:spChg>
        <pc:spChg chg="mod">
          <ac:chgData name="One Skill" userId="8d49c830ac36a521" providerId="LiveId" clId="{EA354719-4A8A-47E8-A6A4-79A949610386}" dt="2024-04-18T13:42:01.600" v="3512"/>
          <ac:spMkLst>
            <pc:docMk/>
            <pc:sldMk cId="1181056997" sldId="269"/>
            <ac:spMk id="167" creationId="{864FA2BC-336F-1350-826C-66A13100D72D}"/>
          </ac:spMkLst>
        </pc:spChg>
        <pc:spChg chg="mod">
          <ac:chgData name="One Skill" userId="8d49c830ac36a521" providerId="LiveId" clId="{EA354719-4A8A-47E8-A6A4-79A949610386}" dt="2024-04-18T13:42:01.600" v="3512"/>
          <ac:spMkLst>
            <pc:docMk/>
            <pc:sldMk cId="1181056997" sldId="269"/>
            <ac:spMk id="168" creationId="{A0C4D939-9C58-7669-0432-C7A4FE627BCD}"/>
          </ac:spMkLst>
        </pc:spChg>
        <pc:spChg chg="mod">
          <ac:chgData name="One Skill" userId="8d49c830ac36a521" providerId="LiveId" clId="{EA354719-4A8A-47E8-A6A4-79A949610386}" dt="2024-04-18T13:42:01.600" v="3512"/>
          <ac:spMkLst>
            <pc:docMk/>
            <pc:sldMk cId="1181056997" sldId="269"/>
            <ac:spMk id="169" creationId="{06873744-2D2A-CE2E-DEAA-9D93FF4E64B3}"/>
          </ac:spMkLst>
        </pc:spChg>
        <pc:spChg chg="mod">
          <ac:chgData name="One Skill" userId="8d49c830ac36a521" providerId="LiveId" clId="{EA354719-4A8A-47E8-A6A4-79A949610386}" dt="2024-04-18T13:42:01.600" v="3512"/>
          <ac:spMkLst>
            <pc:docMk/>
            <pc:sldMk cId="1181056997" sldId="269"/>
            <ac:spMk id="170" creationId="{53C40963-729F-BB2A-9160-49D3CAAE4118}"/>
          </ac:spMkLst>
        </pc:spChg>
        <pc:spChg chg="mod">
          <ac:chgData name="One Skill" userId="8d49c830ac36a521" providerId="LiveId" clId="{EA354719-4A8A-47E8-A6A4-79A949610386}" dt="2024-04-18T13:42:01.600" v="3512"/>
          <ac:spMkLst>
            <pc:docMk/>
            <pc:sldMk cId="1181056997" sldId="269"/>
            <ac:spMk id="171" creationId="{8F5944EE-8946-000D-A7A5-7FDDCF062927}"/>
          </ac:spMkLst>
        </pc:spChg>
        <pc:spChg chg="mod">
          <ac:chgData name="One Skill" userId="8d49c830ac36a521" providerId="LiveId" clId="{EA354719-4A8A-47E8-A6A4-79A949610386}" dt="2024-04-18T13:42:01.600" v="3512"/>
          <ac:spMkLst>
            <pc:docMk/>
            <pc:sldMk cId="1181056997" sldId="269"/>
            <ac:spMk id="172" creationId="{F4EA99C2-A719-6039-461B-365BF138C2A4}"/>
          </ac:spMkLst>
        </pc:spChg>
        <pc:spChg chg="mod">
          <ac:chgData name="One Skill" userId="8d49c830ac36a521" providerId="LiveId" clId="{EA354719-4A8A-47E8-A6A4-79A949610386}" dt="2024-04-18T13:42:01.600" v="3512"/>
          <ac:spMkLst>
            <pc:docMk/>
            <pc:sldMk cId="1181056997" sldId="269"/>
            <ac:spMk id="173" creationId="{3FCE610D-6F1B-3DA6-6DAC-CD9CCC14FF21}"/>
          </ac:spMkLst>
        </pc:spChg>
        <pc:spChg chg="mod">
          <ac:chgData name="One Skill" userId="8d49c830ac36a521" providerId="LiveId" clId="{EA354719-4A8A-47E8-A6A4-79A949610386}" dt="2024-04-18T13:42:01.600" v="3512"/>
          <ac:spMkLst>
            <pc:docMk/>
            <pc:sldMk cId="1181056997" sldId="269"/>
            <ac:spMk id="174" creationId="{2B1BC385-0247-C4A1-73EF-491956CB6C98}"/>
          </ac:spMkLst>
        </pc:spChg>
        <pc:spChg chg="mod">
          <ac:chgData name="One Skill" userId="8d49c830ac36a521" providerId="LiveId" clId="{EA354719-4A8A-47E8-A6A4-79A949610386}" dt="2024-04-18T13:42:01.600" v="3512"/>
          <ac:spMkLst>
            <pc:docMk/>
            <pc:sldMk cId="1181056997" sldId="269"/>
            <ac:spMk id="175" creationId="{18C05051-E1D2-DD4F-A55F-545CE791873A}"/>
          </ac:spMkLst>
        </pc:spChg>
        <pc:spChg chg="mod">
          <ac:chgData name="One Skill" userId="8d49c830ac36a521" providerId="LiveId" clId="{EA354719-4A8A-47E8-A6A4-79A949610386}" dt="2024-04-18T13:42:01.600" v="3512"/>
          <ac:spMkLst>
            <pc:docMk/>
            <pc:sldMk cId="1181056997" sldId="269"/>
            <ac:spMk id="176" creationId="{6C8E60C6-16A2-084A-E5AB-9D6A38924F9F}"/>
          </ac:spMkLst>
        </pc:spChg>
        <pc:spChg chg="mod">
          <ac:chgData name="One Skill" userId="8d49c830ac36a521" providerId="LiveId" clId="{EA354719-4A8A-47E8-A6A4-79A949610386}" dt="2024-04-18T13:42:01.600" v="3512"/>
          <ac:spMkLst>
            <pc:docMk/>
            <pc:sldMk cId="1181056997" sldId="269"/>
            <ac:spMk id="177" creationId="{1A3B3C76-CE49-91BD-778D-900C89A45725}"/>
          </ac:spMkLst>
        </pc:spChg>
        <pc:spChg chg="mod">
          <ac:chgData name="One Skill" userId="8d49c830ac36a521" providerId="LiveId" clId="{EA354719-4A8A-47E8-A6A4-79A949610386}" dt="2024-04-18T13:42:01.600" v="3512"/>
          <ac:spMkLst>
            <pc:docMk/>
            <pc:sldMk cId="1181056997" sldId="269"/>
            <ac:spMk id="178" creationId="{5177E805-4B44-D1A7-159E-0EA51508B388}"/>
          </ac:spMkLst>
        </pc:spChg>
        <pc:spChg chg="mod">
          <ac:chgData name="One Skill" userId="8d49c830ac36a521" providerId="LiveId" clId="{EA354719-4A8A-47E8-A6A4-79A949610386}" dt="2024-04-18T13:42:01.600" v="3512"/>
          <ac:spMkLst>
            <pc:docMk/>
            <pc:sldMk cId="1181056997" sldId="269"/>
            <ac:spMk id="179" creationId="{AC9926C5-D250-C18E-CE10-E866BD414991}"/>
          </ac:spMkLst>
        </pc:spChg>
        <pc:spChg chg="mod">
          <ac:chgData name="One Skill" userId="8d49c830ac36a521" providerId="LiveId" clId="{EA354719-4A8A-47E8-A6A4-79A949610386}" dt="2024-04-18T13:42:01.600" v="3512"/>
          <ac:spMkLst>
            <pc:docMk/>
            <pc:sldMk cId="1181056997" sldId="269"/>
            <ac:spMk id="180" creationId="{C1CE47EE-D004-DE81-FACE-B7D4BFF23787}"/>
          </ac:spMkLst>
        </pc:spChg>
        <pc:spChg chg="mod">
          <ac:chgData name="One Skill" userId="8d49c830ac36a521" providerId="LiveId" clId="{EA354719-4A8A-47E8-A6A4-79A949610386}" dt="2024-04-18T13:42:01.600" v="3512"/>
          <ac:spMkLst>
            <pc:docMk/>
            <pc:sldMk cId="1181056997" sldId="269"/>
            <ac:spMk id="181" creationId="{DDD0A205-0A2E-AB49-3F50-A142D4F63D1E}"/>
          </ac:spMkLst>
        </pc:spChg>
        <pc:spChg chg="mod">
          <ac:chgData name="One Skill" userId="8d49c830ac36a521" providerId="LiveId" clId="{EA354719-4A8A-47E8-A6A4-79A949610386}" dt="2024-04-18T13:42:01.600" v="3512"/>
          <ac:spMkLst>
            <pc:docMk/>
            <pc:sldMk cId="1181056997" sldId="269"/>
            <ac:spMk id="182" creationId="{093EB764-505F-5EB1-3821-67C976FF771E}"/>
          </ac:spMkLst>
        </pc:spChg>
        <pc:spChg chg="mod">
          <ac:chgData name="One Skill" userId="8d49c830ac36a521" providerId="LiveId" clId="{EA354719-4A8A-47E8-A6A4-79A949610386}" dt="2024-04-18T13:42:01.600" v="3512"/>
          <ac:spMkLst>
            <pc:docMk/>
            <pc:sldMk cId="1181056997" sldId="269"/>
            <ac:spMk id="183" creationId="{A70CF8D0-B5E1-F0F1-51BF-BFCBCDEACF8D}"/>
          </ac:spMkLst>
        </pc:spChg>
        <pc:spChg chg="mod">
          <ac:chgData name="One Skill" userId="8d49c830ac36a521" providerId="LiveId" clId="{EA354719-4A8A-47E8-A6A4-79A949610386}" dt="2024-04-18T13:42:01.600" v="3512"/>
          <ac:spMkLst>
            <pc:docMk/>
            <pc:sldMk cId="1181056997" sldId="269"/>
            <ac:spMk id="184" creationId="{B13ECC9B-22B6-4416-5B62-94A9494C5239}"/>
          </ac:spMkLst>
        </pc:spChg>
        <pc:spChg chg="mod">
          <ac:chgData name="One Skill" userId="8d49c830ac36a521" providerId="LiveId" clId="{EA354719-4A8A-47E8-A6A4-79A949610386}" dt="2024-04-18T13:42:01.600" v="3512"/>
          <ac:spMkLst>
            <pc:docMk/>
            <pc:sldMk cId="1181056997" sldId="269"/>
            <ac:spMk id="186" creationId="{C9B05D02-1E80-71E7-5D14-E2FE6B9F53C7}"/>
          </ac:spMkLst>
        </pc:spChg>
        <pc:spChg chg="mod">
          <ac:chgData name="One Skill" userId="8d49c830ac36a521" providerId="LiveId" clId="{EA354719-4A8A-47E8-A6A4-79A949610386}" dt="2024-04-18T13:42:01.600" v="3512"/>
          <ac:spMkLst>
            <pc:docMk/>
            <pc:sldMk cId="1181056997" sldId="269"/>
            <ac:spMk id="187" creationId="{8D687615-6C11-ADC5-5D4D-9B4350F26166}"/>
          </ac:spMkLst>
        </pc:spChg>
        <pc:spChg chg="mod">
          <ac:chgData name="One Skill" userId="8d49c830ac36a521" providerId="LiveId" clId="{EA354719-4A8A-47E8-A6A4-79A949610386}" dt="2024-04-18T13:42:01.600" v="3512"/>
          <ac:spMkLst>
            <pc:docMk/>
            <pc:sldMk cId="1181056997" sldId="269"/>
            <ac:spMk id="188" creationId="{B682F0CC-9A46-A7BE-AB10-099CB111AFA2}"/>
          </ac:spMkLst>
        </pc:spChg>
        <pc:spChg chg="mod">
          <ac:chgData name="One Skill" userId="8d49c830ac36a521" providerId="LiveId" clId="{EA354719-4A8A-47E8-A6A4-79A949610386}" dt="2024-04-18T13:42:01.600" v="3512"/>
          <ac:spMkLst>
            <pc:docMk/>
            <pc:sldMk cId="1181056997" sldId="269"/>
            <ac:spMk id="189" creationId="{C38B1E36-5115-2928-7D35-5A3651351B74}"/>
          </ac:spMkLst>
        </pc:spChg>
        <pc:spChg chg="mod">
          <ac:chgData name="One Skill" userId="8d49c830ac36a521" providerId="LiveId" clId="{EA354719-4A8A-47E8-A6A4-79A949610386}" dt="2024-04-18T13:42:01.600" v="3512"/>
          <ac:spMkLst>
            <pc:docMk/>
            <pc:sldMk cId="1181056997" sldId="269"/>
            <ac:spMk id="190" creationId="{D7F7A70E-6FEB-9B5E-8C6B-EF1665C7168C}"/>
          </ac:spMkLst>
        </pc:spChg>
        <pc:spChg chg="mod">
          <ac:chgData name="One Skill" userId="8d49c830ac36a521" providerId="LiveId" clId="{EA354719-4A8A-47E8-A6A4-79A949610386}" dt="2024-04-18T13:42:01.600" v="3512"/>
          <ac:spMkLst>
            <pc:docMk/>
            <pc:sldMk cId="1181056997" sldId="269"/>
            <ac:spMk id="191" creationId="{6821F452-33CE-7DC0-3201-3BCE7A1DC8A5}"/>
          </ac:spMkLst>
        </pc:spChg>
        <pc:spChg chg="mod">
          <ac:chgData name="One Skill" userId="8d49c830ac36a521" providerId="LiveId" clId="{EA354719-4A8A-47E8-A6A4-79A949610386}" dt="2024-04-18T13:42:01.600" v="3512"/>
          <ac:spMkLst>
            <pc:docMk/>
            <pc:sldMk cId="1181056997" sldId="269"/>
            <ac:spMk id="192" creationId="{E20B6788-B7BB-6D90-2D6C-ABC357BF766D}"/>
          </ac:spMkLst>
        </pc:spChg>
        <pc:spChg chg="mod">
          <ac:chgData name="One Skill" userId="8d49c830ac36a521" providerId="LiveId" clId="{EA354719-4A8A-47E8-A6A4-79A949610386}" dt="2024-04-18T13:42:01.600" v="3512"/>
          <ac:spMkLst>
            <pc:docMk/>
            <pc:sldMk cId="1181056997" sldId="269"/>
            <ac:spMk id="193" creationId="{3E1BA060-B8F1-73B7-20CE-27F601C17E26}"/>
          </ac:spMkLst>
        </pc:spChg>
        <pc:spChg chg="mod">
          <ac:chgData name="One Skill" userId="8d49c830ac36a521" providerId="LiveId" clId="{EA354719-4A8A-47E8-A6A4-79A949610386}" dt="2024-04-18T13:42:01.600" v="3512"/>
          <ac:spMkLst>
            <pc:docMk/>
            <pc:sldMk cId="1181056997" sldId="269"/>
            <ac:spMk id="194" creationId="{B938F129-5A4E-5538-CD62-7660BCE08A42}"/>
          </ac:spMkLst>
        </pc:spChg>
        <pc:spChg chg="mod">
          <ac:chgData name="One Skill" userId="8d49c830ac36a521" providerId="LiveId" clId="{EA354719-4A8A-47E8-A6A4-79A949610386}" dt="2024-04-18T13:42:01.600" v="3512"/>
          <ac:spMkLst>
            <pc:docMk/>
            <pc:sldMk cId="1181056997" sldId="269"/>
            <ac:spMk id="195" creationId="{DAAC8B13-AA69-48BD-EA6C-47C811F25787}"/>
          </ac:spMkLst>
        </pc:spChg>
        <pc:spChg chg="mod">
          <ac:chgData name="One Skill" userId="8d49c830ac36a521" providerId="LiveId" clId="{EA354719-4A8A-47E8-A6A4-79A949610386}" dt="2024-04-18T13:42:01.600" v="3512"/>
          <ac:spMkLst>
            <pc:docMk/>
            <pc:sldMk cId="1181056997" sldId="269"/>
            <ac:spMk id="196" creationId="{5E976EA7-C7EF-BC7A-3F0C-F283AEEC81BD}"/>
          </ac:spMkLst>
        </pc:spChg>
        <pc:spChg chg="mod">
          <ac:chgData name="One Skill" userId="8d49c830ac36a521" providerId="LiveId" clId="{EA354719-4A8A-47E8-A6A4-79A949610386}" dt="2024-04-18T13:42:01.600" v="3512"/>
          <ac:spMkLst>
            <pc:docMk/>
            <pc:sldMk cId="1181056997" sldId="269"/>
            <ac:spMk id="197" creationId="{0A25FD26-7A03-85D2-4304-ACE6AE005B54}"/>
          </ac:spMkLst>
        </pc:spChg>
        <pc:spChg chg="mod">
          <ac:chgData name="One Skill" userId="8d49c830ac36a521" providerId="LiveId" clId="{EA354719-4A8A-47E8-A6A4-79A949610386}" dt="2024-04-18T13:42:01.600" v="3512"/>
          <ac:spMkLst>
            <pc:docMk/>
            <pc:sldMk cId="1181056997" sldId="269"/>
            <ac:spMk id="198" creationId="{0B70F4F2-7BD4-696B-43B9-7BA0225C4807}"/>
          </ac:spMkLst>
        </pc:spChg>
        <pc:spChg chg="mod">
          <ac:chgData name="One Skill" userId="8d49c830ac36a521" providerId="LiveId" clId="{EA354719-4A8A-47E8-A6A4-79A949610386}" dt="2024-04-18T13:42:01.600" v="3512"/>
          <ac:spMkLst>
            <pc:docMk/>
            <pc:sldMk cId="1181056997" sldId="269"/>
            <ac:spMk id="199" creationId="{6312D6AD-5820-F637-8AD4-E47F4232CB63}"/>
          </ac:spMkLst>
        </pc:spChg>
        <pc:spChg chg="mod">
          <ac:chgData name="One Skill" userId="8d49c830ac36a521" providerId="LiveId" clId="{EA354719-4A8A-47E8-A6A4-79A949610386}" dt="2024-04-18T13:42:01.600" v="3512"/>
          <ac:spMkLst>
            <pc:docMk/>
            <pc:sldMk cId="1181056997" sldId="269"/>
            <ac:spMk id="200" creationId="{E111DDD7-12AC-A73B-E04D-708847C951E7}"/>
          </ac:spMkLst>
        </pc:spChg>
        <pc:spChg chg="mod">
          <ac:chgData name="One Skill" userId="8d49c830ac36a521" providerId="LiveId" clId="{EA354719-4A8A-47E8-A6A4-79A949610386}" dt="2024-04-18T13:42:01.600" v="3512"/>
          <ac:spMkLst>
            <pc:docMk/>
            <pc:sldMk cId="1181056997" sldId="269"/>
            <ac:spMk id="201" creationId="{19F2E7F8-A07C-B2C9-DD70-3CE1E813C27A}"/>
          </ac:spMkLst>
        </pc:spChg>
        <pc:spChg chg="mod">
          <ac:chgData name="One Skill" userId="8d49c830ac36a521" providerId="LiveId" clId="{EA354719-4A8A-47E8-A6A4-79A949610386}" dt="2024-04-18T13:42:01.600" v="3512"/>
          <ac:spMkLst>
            <pc:docMk/>
            <pc:sldMk cId="1181056997" sldId="269"/>
            <ac:spMk id="202" creationId="{076A1EC2-7FF8-BB62-823D-9A505C5F3C31}"/>
          </ac:spMkLst>
        </pc:spChg>
        <pc:spChg chg="mod">
          <ac:chgData name="One Skill" userId="8d49c830ac36a521" providerId="LiveId" clId="{EA354719-4A8A-47E8-A6A4-79A949610386}" dt="2024-04-18T13:42:01.600" v="3512"/>
          <ac:spMkLst>
            <pc:docMk/>
            <pc:sldMk cId="1181056997" sldId="269"/>
            <ac:spMk id="203" creationId="{E8322CFF-3494-C1D6-CF01-9B817D62D702}"/>
          </ac:spMkLst>
        </pc:spChg>
        <pc:spChg chg="mod">
          <ac:chgData name="One Skill" userId="8d49c830ac36a521" providerId="LiveId" clId="{EA354719-4A8A-47E8-A6A4-79A949610386}" dt="2024-04-18T13:42:01.600" v="3512"/>
          <ac:spMkLst>
            <pc:docMk/>
            <pc:sldMk cId="1181056997" sldId="269"/>
            <ac:spMk id="204" creationId="{81CE2099-79FF-5689-D120-8F8AA5DC2376}"/>
          </ac:spMkLst>
        </pc:spChg>
        <pc:spChg chg="mod">
          <ac:chgData name="One Skill" userId="8d49c830ac36a521" providerId="LiveId" clId="{EA354719-4A8A-47E8-A6A4-79A949610386}" dt="2024-04-18T13:42:01.600" v="3512"/>
          <ac:spMkLst>
            <pc:docMk/>
            <pc:sldMk cId="1181056997" sldId="269"/>
            <ac:spMk id="205" creationId="{612597F2-DF26-5CF5-5704-1B728FB98F8F}"/>
          </ac:spMkLst>
        </pc:spChg>
        <pc:spChg chg="mod">
          <ac:chgData name="One Skill" userId="8d49c830ac36a521" providerId="LiveId" clId="{EA354719-4A8A-47E8-A6A4-79A949610386}" dt="2024-04-18T13:42:01.600" v="3512"/>
          <ac:spMkLst>
            <pc:docMk/>
            <pc:sldMk cId="1181056997" sldId="269"/>
            <ac:spMk id="206" creationId="{0B9DEDE6-BFA1-842B-9405-2A39B1E20532}"/>
          </ac:spMkLst>
        </pc:spChg>
        <pc:spChg chg="mod">
          <ac:chgData name="One Skill" userId="8d49c830ac36a521" providerId="LiveId" clId="{EA354719-4A8A-47E8-A6A4-79A949610386}" dt="2024-04-18T13:42:01.600" v="3512"/>
          <ac:spMkLst>
            <pc:docMk/>
            <pc:sldMk cId="1181056997" sldId="269"/>
            <ac:spMk id="207" creationId="{403925B2-99BB-8B89-4AAE-E54EF4C033D6}"/>
          </ac:spMkLst>
        </pc:spChg>
        <pc:spChg chg="mod">
          <ac:chgData name="One Skill" userId="8d49c830ac36a521" providerId="LiveId" clId="{EA354719-4A8A-47E8-A6A4-79A949610386}" dt="2024-04-18T13:42:01.600" v="3512"/>
          <ac:spMkLst>
            <pc:docMk/>
            <pc:sldMk cId="1181056997" sldId="269"/>
            <ac:spMk id="208" creationId="{23038298-2F95-63A4-87AC-4242619CD030}"/>
          </ac:spMkLst>
        </pc:spChg>
        <pc:spChg chg="mod">
          <ac:chgData name="One Skill" userId="8d49c830ac36a521" providerId="LiveId" clId="{EA354719-4A8A-47E8-A6A4-79A949610386}" dt="2024-04-18T13:42:01.600" v="3512"/>
          <ac:spMkLst>
            <pc:docMk/>
            <pc:sldMk cId="1181056997" sldId="269"/>
            <ac:spMk id="210" creationId="{48230C43-BA63-0BCC-96B2-00F289EF4CBB}"/>
          </ac:spMkLst>
        </pc:spChg>
        <pc:spChg chg="mod">
          <ac:chgData name="One Skill" userId="8d49c830ac36a521" providerId="LiveId" clId="{EA354719-4A8A-47E8-A6A4-79A949610386}" dt="2024-04-18T13:42:01.600" v="3512"/>
          <ac:spMkLst>
            <pc:docMk/>
            <pc:sldMk cId="1181056997" sldId="269"/>
            <ac:spMk id="211" creationId="{0FC4F964-CBE4-C4D1-7FBA-A6BCACB376EF}"/>
          </ac:spMkLst>
        </pc:spChg>
        <pc:spChg chg="mod">
          <ac:chgData name="One Skill" userId="8d49c830ac36a521" providerId="LiveId" clId="{EA354719-4A8A-47E8-A6A4-79A949610386}" dt="2024-04-18T13:42:01.600" v="3512"/>
          <ac:spMkLst>
            <pc:docMk/>
            <pc:sldMk cId="1181056997" sldId="269"/>
            <ac:spMk id="212" creationId="{FF3D58F5-0B3D-227C-D7FD-ADE8D3543CEE}"/>
          </ac:spMkLst>
        </pc:spChg>
        <pc:spChg chg="mod">
          <ac:chgData name="One Skill" userId="8d49c830ac36a521" providerId="LiveId" clId="{EA354719-4A8A-47E8-A6A4-79A949610386}" dt="2024-04-18T13:42:01.600" v="3512"/>
          <ac:spMkLst>
            <pc:docMk/>
            <pc:sldMk cId="1181056997" sldId="269"/>
            <ac:spMk id="213" creationId="{2F8A2DBD-70AE-BFF5-7D7F-0979CB1745B5}"/>
          </ac:spMkLst>
        </pc:spChg>
        <pc:spChg chg="mod">
          <ac:chgData name="One Skill" userId="8d49c830ac36a521" providerId="LiveId" clId="{EA354719-4A8A-47E8-A6A4-79A949610386}" dt="2024-04-18T13:42:01.600" v="3512"/>
          <ac:spMkLst>
            <pc:docMk/>
            <pc:sldMk cId="1181056997" sldId="269"/>
            <ac:spMk id="214" creationId="{C9B5036E-3F70-B465-F21F-A71EF9F08734}"/>
          </ac:spMkLst>
        </pc:spChg>
        <pc:spChg chg="mod">
          <ac:chgData name="One Skill" userId="8d49c830ac36a521" providerId="LiveId" clId="{EA354719-4A8A-47E8-A6A4-79A949610386}" dt="2024-04-18T13:42:01.600" v="3512"/>
          <ac:spMkLst>
            <pc:docMk/>
            <pc:sldMk cId="1181056997" sldId="269"/>
            <ac:spMk id="215" creationId="{285F5264-22E2-AEAC-2A2E-663CEAA9CB58}"/>
          </ac:spMkLst>
        </pc:spChg>
        <pc:spChg chg="mod">
          <ac:chgData name="One Skill" userId="8d49c830ac36a521" providerId="LiveId" clId="{EA354719-4A8A-47E8-A6A4-79A949610386}" dt="2024-04-18T13:42:01.600" v="3512"/>
          <ac:spMkLst>
            <pc:docMk/>
            <pc:sldMk cId="1181056997" sldId="269"/>
            <ac:spMk id="216" creationId="{11521015-5A15-68A5-77F4-68F122ADAA4D}"/>
          </ac:spMkLst>
        </pc:spChg>
        <pc:spChg chg="mod">
          <ac:chgData name="One Skill" userId="8d49c830ac36a521" providerId="LiveId" clId="{EA354719-4A8A-47E8-A6A4-79A949610386}" dt="2024-04-18T13:42:01.600" v="3512"/>
          <ac:spMkLst>
            <pc:docMk/>
            <pc:sldMk cId="1181056997" sldId="269"/>
            <ac:spMk id="217" creationId="{A09E265E-2EB5-6BA2-84B5-28C85BC004B6}"/>
          </ac:spMkLst>
        </pc:spChg>
        <pc:spChg chg="mod">
          <ac:chgData name="One Skill" userId="8d49c830ac36a521" providerId="LiveId" clId="{EA354719-4A8A-47E8-A6A4-79A949610386}" dt="2024-04-18T13:42:01.600" v="3512"/>
          <ac:spMkLst>
            <pc:docMk/>
            <pc:sldMk cId="1181056997" sldId="269"/>
            <ac:spMk id="218" creationId="{C5DD7480-CF78-1683-7FB0-547EE26D2176}"/>
          </ac:spMkLst>
        </pc:spChg>
        <pc:spChg chg="mod">
          <ac:chgData name="One Skill" userId="8d49c830ac36a521" providerId="LiveId" clId="{EA354719-4A8A-47E8-A6A4-79A949610386}" dt="2024-04-18T13:42:01.600" v="3512"/>
          <ac:spMkLst>
            <pc:docMk/>
            <pc:sldMk cId="1181056997" sldId="269"/>
            <ac:spMk id="219" creationId="{89348D99-ADF2-991F-518C-D162E88143B6}"/>
          </ac:spMkLst>
        </pc:spChg>
        <pc:spChg chg="mod">
          <ac:chgData name="One Skill" userId="8d49c830ac36a521" providerId="LiveId" clId="{EA354719-4A8A-47E8-A6A4-79A949610386}" dt="2024-04-18T13:42:01.600" v="3512"/>
          <ac:spMkLst>
            <pc:docMk/>
            <pc:sldMk cId="1181056997" sldId="269"/>
            <ac:spMk id="220" creationId="{0DA57A2E-78F6-65FA-E6E1-1ECBA471464B}"/>
          </ac:spMkLst>
        </pc:spChg>
        <pc:spChg chg="mod">
          <ac:chgData name="One Skill" userId="8d49c830ac36a521" providerId="LiveId" clId="{EA354719-4A8A-47E8-A6A4-79A949610386}" dt="2024-04-18T13:42:01.600" v="3512"/>
          <ac:spMkLst>
            <pc:docMk/>
            <pc:sldMk cId="1181056997" sldId="269"/>
            <ac:spMk id="221" creationId="{FCF5B117-6D5E-10C5-9DBF-3E63EC7D4975}"/>
          </ac:spMkLst>
        </pc:spChg>
        <pc:spChg chg="mod">
          <ac:chgData name="One Skill" userId="8d49c830ac36a521" providerId="LiveId" clId="{EA354719-4A8A-47E8-A6A4-79A949610386}" dt="2024-04-18T13:42:01.600" v="3512"/>
          <ac:spMkLst>
            <pc:docMk/>
            <pc:sldMk cId="1181056997" sldId="269"/>
            <ac:spMk id="222" creationId="{E9FCC1C3-57EA-B2DE-5FDC-5532CBCCCAA6}"/>
          </ac:spMkLst>
        </pc:spChg>
        <pc:spChg chg="mod">
          <ac:chgData name="One Skill" userId="8d49c830ac36a521" providerId="LiveId" clId="{EA354719-4A8A-47E8-A6A4-79A949610386}" dt="2024-04-18T13:42:01.600" v="3512"/>
          <ac:spMkLst>
            <pc:docMk/>
            <pc:sldMk cId="1181056997" sldId="269"/>
            <ac:spMk id="223" creationId="{E57D6A49-2EF4-0843-2618-7B58CDAA2EFB}"/>
          </ac:spMkLst>
        </pc:spChg>
        <pc:spChg chg="mod">
          <ac:chgData name="One Skill" userId="8d49c830ac36a521" providerId="LiveId" clId="{EA354719-4A8A-47E8-A6A4-79A949610386}" dt="2024-04-18T13:42:01.600" v="3512"/>
          <ac:spMkLst>
            <pc:docMk/>
            <pc:sldMk cId="1181056997" sldId="269"/>
            <ac:spMk id="224" creationId="{2D541560-A930-594B-8337-3B8A8730B10F}"/>
          </ac:spMkLst>
        </pc:spChg>
        <pc:spChg chg="mod">
          <ac:chgData name="One Skill" userId="8d49c830ac36a521" providerId="LiveId" clId="{EA354719-4A8A-47E8-A6A4-79A949610386}" dt="2024-04-18T13:42:01.600" v="3512"/>
          <ac:spMkLst>
            <pc:docMk/>
            <pc:sldMk cId="1181056997" sldId="269"/>
            <ac:spMk id="225" creationId="{6774AF30-1D43-17EA-26FE-5A2858129C37}"/>
          </ac:spMkLst>
        </pc:spChg>
        <pc:spChg chg="mod">
          <ac:chgData name="One Skill" userId="8d49c830ac36a521" providerId="LiveId" clId="{EA354719-4A8A-47E8-A6A4-79A949610386}" dt="2024-04-18T13:42:01.600" v="3512"/>
          <ac:spMkLst>
            <pc:docMk/>
            <pc:sldMk cId="1181056997" sldId="269"/>
            <ac:spMk id="226" creationId="{EF80CDC8-5504-E47B-2B6F-5ADFD1594220}"/>
          </ac:spMkLst>
        </pc:spChg>
        <pc:spChg chg="mod">
          <ac:chgData name="One Skill" userId="8d49c830ac36a521" providerId="LiveId" clId="{EA354719-4A8A-47E8-A6A4-79A949610386}" dt="2024-04-18T13:42:01.600" v="3512"/>
          <ac:spMkLst>
            <pc:docMk/>
            <pc:sldMk cId="1181056997" sldId="269"/>
            <ac:spMk id="227" creationId="{7FEDE5C7-6B40-2AE0-8DE6-6EACEAE9AC73}"/>
          </ac:spMkLst>
        </pc:spChg>
        <pc:spChg chg="mod">
          <ac:chgData name="One Skill" userId="8d49c830ac36a521" providerId="LiveId" clId="{EA354719-4A8A-47E8-A6A4-79A949610386}" dt="2024-04-18T13:42:01.600" v="3512"/>
          <ac:spMkLst>
            <pc:docMk/>
            <pc:sldMk cId="1181056997" sldId="269"/>
            <ac:spMk id="228" creationId="{9C3D2275-3E50-54FD-499B-B4833DE5E925}"/>
          </ac:spMkLst>
        </pc:spChg>
        <pc:spChg chg="mod">
          <ac:chgData name="One Skill" userId="8d49c830ac36a521" providerId="LiveId" clId="{EA354719-4A8A-47E8-A6A4-79A949610386}" dt="2024-04-18T13:42:01.600" v="3512"/>
          <ac:spMkLst>
            <pc:docMk/>
            <pc:sldMk cId="1181056997" sldId="269"/>
            <ac:spMk id="229" creationId="{B8AB2D5A-DE8E-9FCE-448A-BAF27B11C1F1}"/>
          </ac:spMkLst>
        </pc:spChg>
        <pc:spChg chg="mod">
          <ac:chgData name="One Skill" userId="8d49c830ac36a521" providerId="LiveId" clId="{EA354719-4A8A-47E8-A6A4-79A949610386}" dt="2024-04-18T13:42:01.600" v="3512"/>
          <ac:spMkLst>
            <pc:docMk/>
            <pc:sldMk cId="1181056997" sldId="269"/>
            <ac:spMk id="230" creationId="{8CC81535-DBA6-6CE9-D05D-F1BD5F2B77FC}"/>
          </ac:spMkLst>
        </pc:spChg>
        <pc:spChg chg="mod">
          <ac:chgData name="One Skill" userId="8d49c830ac36a521" providerId="LiveId" clId="{EA354719-4A8A-47E8-A6A4-79A949610386}" dt="2024-04-18T13:42:01.600" v="3512"/>
          <ac:spMkLst>
            <pc:docMk/>
            <pc:sldMk cId="1181056997" sldId="269"/>
            <ac:spMk id="231" creationId="{F9C6AF59-94D1-2FBA-1AE2-A5E8818EE0B1}"/>
          </ac:spMkLst>
        </pc:spChg>
        <pc:spChg chg="mod">
          <ac:chgData name="One Skill" userId="8d49c830ac36a521" providerId="LiveId" clId="{EA354719-4A8A-47E8-A6A4-79A949610386}" dt="2024-04-18T13:42:01.600" v="3512"/>
          <ac:spMkLst>
            <pc:docMk/>
            <pc:sldMk cId="1181056997" sldId="269"/>
            <ac:spMk id="232" creationId="{80A02AC3-0E67-E305-DF6C-DF0A16B4DFC7}"/>
          </ac:spMkLst>
        </pc:spChg>
        <pc:spChg chg="mod">
          <ac:chgData name="One Skill" userId="8d49c830ac36a521" providerId="LiveId" clId="{EA354719-4A8A-47E8-A6A4-79A949610386}" dt="2024-04-18T13:42:01.600" v="3512"/>
          <ac:spMkLst>
            <pc:docMk/>
            <pc:sldMk cId="1181056997" sldId="269"/>
            <ac:spMk id="234" creationId="{85B63603-D504-4685-733C-018CC398EE7C}"/>
          </ac:spMkLst>
        </pc:spChg>
        <pc:spChg chg="mod">
          <ac:chgData name="One Skill" userId="8d49c830ac36a521" providerId="LiveId" clId="{EA354719-4A8A-47E8-A6A4-79A949610386}" dt="2024-04-18T13:42:01.600" v="3512"/>
          <ac:spMkLst>
            <pc:docMk/>
            <pc:sldMk cId="1181056997" sldId="269"/>
            <ac:spMk id="235" creationId="{11E05DCC-B8FA-E654-C81A-9DB7E040BE7C}"/>
          </ac:spMkLst>
        </pc:spChg>
        <pc:spChg chg="mod">
          <ac:chgData name="One Skill" userId="8d49c830ac36a521" providerId="LiveId" clId="{EA354719-4A8A-47E8-A6A4-79A949610386}" dt="2024-04-18T13:42:01.600" v="3512"/>
          <ac:spMkLst>
            <pc:docMk/>
            <pc:sldMk cId="1181056997" sldId="269"/>
            <ac:spMk id="236" creationId="{301732E0-575C-180D-06EE-CE19CAB8D0A8}"/>
          </ac:spMkLst>
        </pc:spChg>
        <pc:spChg chg="mod">
          <ac:chgData name="One Skill" userId="8d49c830ac36a521" providerId="LiveId" clId="{EA354719-4A8A-47E8-A6A4-79A949610386}" dt="2024-04-18T13:42:01.600" v="3512"/>
          <ac:spMkLst>
            <pc:docMk/>
            <pc:sldMk cId="1181056997" sldId="269"/>
            <ac:spMk id="237" creationId="{8F2766A6-0F6C-478C-B38D-E23133189723}"/>
          </ac:spMkLst>
        </pc:spChg>
        <pc:spChg chg="mod">
          <ac:chgData name="One Skill" userId="8d49c830ac36a521" providerId="LiveId" clId="{EA354719-4A8A-47E8-A6A4-79A949610386}" dt="2024-04-18T13:42:01.600" v="3512"/>
          <ac:spMkLst>
            <pc:docMk/>
            <pc:sldMk cId="1181056997" sldId="269"/>
            <ac:spMk id="238" creationId="{E613C281-F451-38E1-7E99-0E5BEB0056E4}"/>
          </ac:spMkLst>
        </pc:spChg>
        <pc:spChg chg="mod">
          <ac:chgData name="One Skill" userId="8d49c830ac36a521" providerId="LiveId" clId="{EA354719-4A8A-47E8-A6A4-79A949610386}" dt="2024-04-18T13:42:01.600" v="3512"/>
          <ac:spMkLst>
            <pc:docMk/>
            <pc:sldMk cId="1181056997" sldId="269"/>
            <ac:spMk id="239" creationId="{909F97B6-A63B-62D1-98C5-50A57FA2871B}"/>
          </ac:spMkLst>
        </pc:spChg>
        <pc:spChg chg="mod">
          <ac:chgData name="One Skill" userId="8d49c830ac36a521" providerId="LiveId" clId="{EA354719-4A8A-47E8-A6A4-79A949610386}" dt="2024-04-18T13:42:01.600" v="3512"/>
          <ac:spMkLst>
            <pc:docMk/>
            <pc:sldMk cId="1181056997" sldId="269"/>
            <ac:spMk id="240" creationId="{5C76FEAC-6685-55E1-56FC-0C0FE6B71E55}"/>
          </ac:spMkLst>
        </pc:spChg>
        <pc:spChg chg="mod">
          <ac:chgData name="One Skill" userId="8d49c830ac36a521" providerId="LiveId" clId="{EA354719-4A8A-47E8-A6A4-79A949610386}" dt="2024-04-18T13:42:01.600" v="3512"/>
          <ac:spMkLst>
            <pc:docMk/>
            <pc:sldMk cId="1181056997" sldId="269"/>
            <ac:spMk id="241" creationId="{93606A67-19CA-55DB-C2BE-6ADBC015C918}"/>
          </ac:spMkLst>
        </pc:spChg>
        <pc:spChg chg="mod">
          <ac:chgData name="One Skill" userId="8d49c830ac36a521" providerId="LiveId" clId="{EA354719-4A8A-47E8-A6A4-79A949610386}" dt="2024-04-18T13:42:01.600" v="3512"/>
          <ac:spMkLst>
            <pc:docMk/>
            <pc:sldMk cId="1181056997" sldId="269"/>
            <ac:spMk id="242" creationId="{B4A3DF8B-82D9-9B39-1D25-D982F06C1054}"/>
          </ac:spMkLst>
        </pc:spChg>
        <pc:spChg chg="mod">
          <ac:chgData name="One Skill" userId="8d49c830ac36a521" providerId="LiveId" clId="{EA354719-4A8A-47E8-A6A4-79A949610386}" dt="2024-04-18T13:42:01.600" v="3512"/>
          <ac:spMkLst>
            <pc:docMk/>
            <pc:sldMk cId="1181056997" sldId="269"/>
            <ac:spMk id="243" creationId="{3DE5136F-74E7-3E40-E0E7-66C91E7B91E6}"/>
          </ac:spMkLst>
        </pc:spChg>
        <pc:spChg chg="mod">
          <ac:chgData name="One Skill" userId="8d49c830ac36a521" providerId="LiveId" clId="{EA354719-4A8A-47E8-A6A4-79A949610386}" dt="2024-04-18T13:42:01.600" v="3512"/>
          <ac:spMkLst>
            <pc:docMk/>
            <pc:sldMk cId="1181056997" sldId="269"/>
            <ac:spMk id="244" creationId="{198FD2C2-9434-4C13-4E12-80A5B8C97EF0}"/>
          </ac:spMkLst>
        </pc:spChg>
        <pc:spChg chg="mod">
          <ac:chgData name="One Skill" userId="8d49c830ac36a521" providerId="LiveId" clId="{EA354719-4A8A-47E8-A6A4-79A949610386}" dt="2024-04-18T13:42:01.600" v="3512"/>
          <ac:spMkLst>
            <pc:docMk/>
            <pc:sldMk cId="1181056997" sldId="269"/>
            <ac:spMk id="245" creationId="{8AD4DA37-FD00-42A7-9EA5-039620507270}"/>
          </ac:spMkLst>
        </pc:spChg>
        <pc:spChg chg="mod">
          <ac:chgData name="One Skill" userId="8d49c830ac36a521" providerId="LiveId" clId="{EA354719-4A8A-47E8-A6A4-79A949610386}" dt="2024-04-18T13:42:01.600" v="3512"/>
          <ac:spMkLst>
            <pc:docMk/>
            <pc:sldMk cId="1181056997" sldId="269"/>
            <ac:spMk id="246" creationId="{F700F50F-24B2-B44A-A8B5-60F2346D6B62}"/>
          </ac:spMkLst>
        </pc:spChg>
        <pc:spChg chg="mod">
          <ac:chgData name="One Skill" userId="8d49c830ac36a521" providerId="LiveId" clId="{EA354719-4A8A-47E8-A6A4-79A949610386}" dt="2024-04-18T13:42:01.600" v="3512"/>
          <ac:spMkLst>
            <pc:docMk/>
            <pc:sldMk cId="1181056997" sldId="269"/>
            <ac:spMk id="247" creationId="{373D6EDB-8CC4-A8DC-53E3-DE3649347E34}"/>
          </ac:spMkLst>
        </pc:spChg>
        <pc:spChg chg="mod">
          <ac:chgData name="One Skill" userId="8d49c830ac36a521" providerId="LiveId" clId="{EA354719-4A8A-47E8-A6A4-79A949610386}" dt="2024-04-18T13:42:01.600" v="3512"/>
          <ac:spMkLst>
            <pc:docMk/>
            <pc:sldMk cId="1181056997" sldId="269"/>
            <ac:spMk id="248" creationId="{2FC131FB-3E11-CA3C-70C3-A6F8D7B89B35}"/>
          </ac:spMkLst>
        </pc:spChg>
        <pc:spChg chg="mod">
          <ac:chgData name="One Skill" userId="8d49c830ac36a521" providerId="LiveId" clId="{EA354719-4A8A-47E8-A6A4-79A949610386}" dt="2024-04-18T13:42:01.600" v="3512"/>
          <ac:spMkLst>
            <pc:docMk/>
            <pc:sldMk cId="1181056997" sldId="269"/>
            <ac:spMk id="249" creationId="{6C062F53-5533-E024-E0DF-A75F7BEF9076}"/>
          </ac:spMkLst>
        </pc:spChg>
        <pc:spChg chg="mod">
          <ac:chgData name="One Skill" userId="8d49c830ac36a521" providerId="LiveId" clId="{EA354719-4A8A-47E8-A6A4-79A949610386}" dt="2024-04-18T13:42:01.600" v="3512"/>
          <ac:spMkLst>
            <pc:docMk/>
            <pc:sldMk cId="1181056997" sldId="269"/>
            <ac:spMk id="250" creationId="{DB62B96B-4BBA-2FCA-FB96-A100BE16A47D}"/>
          </ac:spMkLst>
        </pc:spChg>
        <pc:spChg chg="mod">
          <ac:chgData name="One Skill" userId="8d49c830ac36a521" providerId="LiveId" clId="{EA354719-4A8A-47E8-A6A4-79A949610386}" dt="2024-04-18T13:42:01.600" v="3512"/>
          <ac:spMkLst>
            <pc:docMk/>
            <pc:sldMk cId="1181056997" sldId="269"/>
            <ac:spMk id="251" creationId="{B9E858B8-A212-5F5C-915D-AA8262EA8289}"/>
          </ac:spMkLst>
        </pc:spChg>
        <pc:spChg chg="mod">
          <ac:chgData name="One Skill" userId="8d49c830ac36a521" providerId="LiveId" clId="{EA354719-4A8A-47E8-A6A4-79A949610386}" dt="2024-04-18T13:42:01.600" v="3512"/>
          <ac:spMkLst>
            <pc:docMk/>
            <pc:sldMk cId="1181056997" sldId="269"/>
            <ac:spMk id="252" creationId="{DCA4E0A1-4ED8-C9FE-F2D3-F2226AA473D8}"/>
          </ac:spMkLst>
        </pc:spChg>
        <pc:spChg chg="mod">
          <ac:chgData name="One Skill" userId="8d49c830ac36a521" providerId="LiveId" clId="{EA354719-4A8A-47E8-A6A4-79A949610386}" dt="2024-04-18T13:42:01.600" v="3512"/>
          <ac:spMkLst>
            <pc:docMk/>
            <pc:sldMk cId="1181056997" sldId="269"/>
            <ac:spMk id="253" creationId="{80A5A939-01D0-6681-99A5-306EF97C3F6D}"/>
          </ac:spMkLst>
        </pc:spChg>
        <pc:spChg chg="mod">
          <ac:chgData name="One Skill" userId="8d49c830ac36a521" providerId="LiveId" clId="{EA354719-4A8A-47E8-A6A4-79A949610386}" dt="2024-04-18T13:42:01.600" v="3512"/>
          <ac:spMkLst>
            <pc:docMk/>
            <pc:sldMk cId="1181056997" sldId="269"/>
            <ac:spMk id="254" creationId="{8CFF9E90-1A6C-4846-97FF-2B1E363AA113}"/>
          </ac:spMkLst>
        </pc:spChg>
        <pc:spChg chg="mod">
          <ac:chgData name="One Skill" userId="8d49c830ac36a521" providerId="LiveId" clId="{EA354719-4A8A-47E8-A6A4-79A949610386}" dt="2024-04-18T13:42:01.600" v="3512"/>
          <ac:spMkLst>
            <pc:docMk/>
            <pc:sldMk cId="1181056997" sldId="269"/>
            <ac:spMk id="255" creationId="{C3A6464F-C040-152B-8A3F-026E566B511F}"/>
          </ac:spMkLst>
        </pc:spChg>
        <pc:spChg chg="mod">
          <ac:chgData name="One Skill" userId="8d49c830ac36a521" providerId="LiveId" clId="{EA354719-4A8A-47E8-A6A4-79A949610386}" dt="2024-04-18T13:42:01.600" v="3512"/>
          <ac:spMkLst>
            <pc:docMk/>
            <pc:sldMk cId="1181056997" sldId="269"/>
            <ac:spMk id="256" creationId="{1158CDB2-BB05-7DBD-5654-7B7C7D83CF8D}"/>
          </ac:spMkLst>
        </pc:spChg>
        <pc:spChg chg="mod">
          <ac:chgData name="One Skill" userId="8d49c830ac36a521" providerId="LiveId" clId="{EA354719-4A8A-47E8-A6A4-79A949610386}" dt="2024-04-18T13:42:01.600" v="3512"/>
          <ac:spMkLst>
            <pc:docMk/>
            <pc:sldMk cId="1181056997" sldId="269"/>
            <ac:spMk id="258" creationId="{367806AC-6FDB-20AE-F571-F978200F61C6}"/>
          </ac:spMkLst>
        </pc:spChg>
        <pc:spChg chg="mod">
          <ac:chgData name="One Skill" userId="8d49c830ac36a521" providerId="LiveId" clId="{EA354719-4A8A-47E8-A6A4-79A949610386}" dt="2024-04-18T13:42:01.600" v="3512"/>
          <ac:spMkLst>
            <pc:docMk/>
            <pc:sldMk cId="1181056997" sldId="269"/>
            <ac:spMk id="259" creationId="{4D11640D-C325-1404-7F7F-92C1AFD8F44A}"/>
          </ac:spMkLst>
        </pc:spChg>
        <pc:spChg chg="mod">
          <ac:chgData name="One Skill" userId="8d49c830ac36a521" providerId="LiveId" clId="{EA354719-4A8A-47E8-A6A4-79A949610386}" dt="2024-04-18T13:42:01.600" v="3512"/>
          <ac:spMkLst>
            <pc:docMk/>
            <pc:sldMk cId="1181056997" sldId="269"/>
            <ac:spMk id="260" creationId="{3DDA4461-ADC4-BBC2-CAB0-CFB2C5A71832}"/>
          </ac:spMkLst>
        </pc:spChg>
        <pc:spChg chg="mod">
          <ac:chgData name="One Skill" userId="8d49c830ac36a521" providerId="LiveId" clId="{EA354719-4A8A-47E8-A6A4-79A949610386}" dt="2024-04-18T13:42:01.600" v="3512"/>
          <ac:spMkLst>
            <pc:docMk/>
            <pc:sldMk cId="1181056997" sldId="269"/>
            <ac:spMk id="261" creationId="{09BEA625-B549-5A12-DAA0-4972DF548CC8}"/>
          </ac:spMkLst>
        </pc:spChg>
        <pc:spChg chg="mod">
          <ac:chgData name="One Skill" userId="8d49c830ac36a521" providerId="LiveId" clId="{EA354719-4A8A-47E8-A6A4-79A949610386}" dt="2024-04-18T13:42:01.600" v="3512"/>
          <ac:spMkLst>
            <pc:docMk/>
            <pc:sldMk cId="1181056997" sldId="269"/>
            <ac:spMk id="262" creationId="{F0481A63-4112-9F3A-3ADB-D223D0910EAE}"/>
          </ac:spMkLst>
        </pc:spChg>
        <pc:spChg chg="mod">
          <ac:chgData name="One Skill" userId="8d49c830ac36a521" providerId="LiveId" clId="{EA354719-4A8A-47E8-A6A4-79A949610386}" dt="2024-04-18T13:42:01.600" v="3512"/>
          <ac:spMkLst>
            <pc:docMk/>
            <pc:sldMk cId="1181056997" sldId="269"/>
            <ac:spMk id="263" creationId="{8818B94D-2DC0-F1A1-A2F2-FF96467E191B}"/>
          </ac:spMkLst>
        </pc:spChg>
        <pc:spChg chg="mod">
          <ac:chgData name="One Skill" userId="8d49c830ac36a521" providerId="LiveId" clId="{EA354719-4A8A-47E8-A6A4-79A949610386}" dt="2024-04-18T13:42:01.600" v="3512"/>
          <ac:spMkLst>
            <pc:docMk/>
            <pc:sldMk cId="1181056997" sldId="269"/>
            <ac:spMk id="264" creationId="{9AF0E00D-AB5A-149A-4449-AF5C7AFC6D4D}"/>
          </ac:spMkLst>
        </pc:spChg>
        <pc:spChg chg="mod">
          <ac:chgData name="One Skill" userId="8d49c830ac36a521" providerId="LiveId" clId="{EA354719-4A8A-47E8-A6A4-79A949610386}" dt="2024-04-18T13:42:01.600" v="3512"/>
          <ac:spMkLst>
            <pc:docMk/>
            <pc:sldMk cId="1181056997" sldId="269"/>
            <ac:spMk id="265" creationId="{BD7B4173-AD6A-E86F-80AF-1FB01961B218}"/>
          </ac:spMkLst>
        </pc:spChg>
        <pc:spChg chg="mod">
          <ac:chgData name="One Skill" userId="8d49c830ac36a521" providerId="LiveId" clId="{EA354719-4A8A-47E8-A6A4-79A949610386}" dt="2024-04-18T13:42:01.600" v="3512"/>
          <ac:spMkLst>
            <pc:docMk/>
            <pc:sldMk cId="1181056997" sldId="269"/>
            <ac:spMk id="266" creationId="{84BE075B-9C19-852C-DF8E-99C19C4F93C8}"/>
          </ac:spMkLst>
        </pc:spChg>
        <pc:spChg chg="mod">
          <ac:chgData name="One Skill" userId="8d49c830ac36a521" providerId="LiveId" clId="{EA354719-4A8A-47E8-A6A4-79A949610386}" dt="2024-04-18T13:42:01.600" v="3512"/>
          <ac:spMkLst>
            <pc:docMk/>
            <pc:sldMk cId="1181056997" sldId="269"/>
            <ac:spMk id="267" creationId="{A9006F7C-A969-6F9E-99D5-DA5F2803B669}"/>
          </ac:spMkLst>
        </pc:spChg>
        <pc:spChg chg="mod">
          <ac:chgData name="One Skill" userId="8d49c830ac36a521" providerId="LiveId" clId="{EA354719-4A8A-47E8-A6A4-79A949610386}" dt="2024-04-18T13:42:01.600" v="3512"/>
          <ac:spMkLst>
            <pc:docMk/>
            <pc:sldMk cId="1181056997" sldId="269"/>
            <ac:spMk id="268" creationId="{1E495EE9-B37D-6980-EA21-6EA03B0E7A50}"/>
          </ac:spMkLst>
        </pc:spChg>
        <pc:spChg chg="mod">
          <ac:chgData name="One Skill" userId="8d49c830ac36a521" providerId="LiveId" clId="{EA354719-4A8A-47E8-A6A4-79A949610386}" dt="2024-04-18T13:42:01.600" v="3512"/>
          <ac:spMkLst>
            <pc:docMk/>
            <pc:sldMk cId="1181056997" sldId="269"/>
            <ac:spMk id="269" creationId="{450A3679-1573-58C5-19BD-0808903CE884}"/>
          </ac:spMkLst>
        </pc:spChg>
        <pc:spChg chg="mod">
          <ac:chgData name="One Skill" userId="8d49c830ac36a521" providerId="LiveId" clId="{EA354719-4A8A-47E8-A6A4-79A949610386}" dt="2024-04-18T13:42:01.600" v="3512"/>
          <ac:spMkLst>
            <pc:docMk/>
            <pc:sldMk cId="1181056997" sldId="269"/>
            <ac:spMk id="270" creationId="{0D3E63C5-7898-C939-650F-3FFF2865D39D}"/>
          </ac:spMkLst>
        </pc:spChg>
        <pc:spChg chg="mod">
          <ac:chgData name="One Skill" userId="8d49c830ac36a521" providerId="LiveId" clId="{EA354719-4A8A-47E8-A6A4-79A949610386}" dt="2024-04-18T13:42:01.600" v="3512"/>
          <ac:spMkLst>
            <pc:docMk/>
            <pc:sldMk cId="1181056997" sldId="269"/>
            <ac:spMk id="271" creationId="{9FBDE233-F383-BBE1-2F87-D8CE224C0E8F}"/>
          </ac:spMkLst>
        </pc:spChg>
        <pc:spChg chg="mod">
          <ac:chgData name="One Skill" userId="8d49c830ac36a521" providerId="LiveId" clId="{EA354719-4A8A-47E8-A6A4-79A949610386}" dt="2024-04-18T13:42:01.600" v="3512"/>
          <ac:spMkLst>
            <pc:docMk/>
            <pc:sldMk cId="1181056997" sldId="269"/>
            <ac:spMk id="272" creationId="{8CBBAA3A-8993-F080-40F6-55E10C3BD519}"/>
          </ac:spMkLst>
        </pc:spChg>
        <pc:spChg chg="mod">
          <ac:chgData name="One Skill" userId="8d49c830ac36a521" providerId="LiveId" clId="{EA354719-4A8A-47E8-A6A4-79A949610386}" dt="2024-04-18T13:42:01.600" v="3512"/>
          <ac:spMkLst>
            <pc:docMk/>
            <pc:sldMk cId="1181056997" sldId="269"/>
            <ac:spMk id="273" creationId="{F1E6415C-C6E1-A1BD-3748-1211B6DA8139}"/>
          </ac:spMkLst>
        </pc:spChg>
        <pc:spChg chg="mod">
          <ac:chgData name="One Skill" userId="8d49c830ac36a521" providerId="LiveId" clId="{EA354719-4A8A-47E8-A6A4-79A949610386}" dt="2024-04-18T13:42:01.600" v="3512"/>
          <ac:spMkLst>
            <pc:docMk/>
            <pc:sldMk cId="1181056997" sldId="269"/>
            <ac:spMk id="274" creationId="{E6274187-671A-DDBB-8E7B-F2E48CE43156}"/>
          </ac:spMkLst>
        </pc:spChg>
        <pc:spChg chg="mod">
          <ac:chgData name="One Skill" userId="8d49c830ac36a521" providerId="LiveId" clId="{EA354719-4A8A-47E8-A6A4-79A949610386}" dt="2024-04-18T13:42:01.600" v="3512"/>
          <ac:spMkLst>
            <pc:docMk/>
            <pc:sldMk cId="1181056997" sldId="269"/>
            <ac:spMk id="275" creationId="{2121EA3F-EFD8-3959-647C-069F7B42151A}"/>
          </ac:spMkLst>
        </pc:spChg>
        <pc:spChg chg="mod">
          <ac:chgData name="One Skill" userId="8d49c830ac36a521" providerId="LiveId" clId="{EA354719-4A8A-47E8-A6A4-79A949610386}" dt="2024-04-18T13:42:01.600" v="3512"/>
          <ac:spMkLst>
            <pc:docMk/>
            <pc:sldMk cId="1181056997" sldId="269"/>
            <ac:spMk id="276" creationId="{4BB58A86-DAA8-15D1-9AA9-520F4E970CBA}"/>
          </ac:spMkLst>
        </pc:spChg>
        <pc:spChg chg="mod">
          <ac:chgData name="One Skill" userId="8d49c830ac36a521" providerId="LiveId" clId="{EA354719-4A8A-47E8-A6A4-79A949610386}" dt="2024-04-18T13:42:01.600" v="3512"/>
          <ac:spMkLst>
            <pc:docMk/>
            <pc:sldMk cId="1181056997" sldId="269"/>
            <ac:spMk id="277" creationId="{23AF96BD-3AD0-4A0F-70AE-86317173F605}"/>
          </ac:spMkLst>
        </pc:spChg>
        <pc:spChg chg="mod">
          <ac:chgData name="One Skill" userId="8d49c830ac36a521" providerId="LiveId" clId="{EA354719-4A8A-47E8-A6A4-79A949610386}" dt="2024-04-18T13:42:01.600" v="3512"/>
          <ac:spMkLst>
            <pc:docMk/>
            <pc:sldMk cId="1181056997" sldId="269"/>
            <ac:spMk id="278" creationId="{D8B01E2F-38C4-075A-54E7-9D91A0AD5799}"/>
          </ac:spMkLst>
        </pc:spChg>
        <pc:spChg chg="mod">
          <ac:chgData name="One Skill" userId="8d49c830ac36a521" providerId="LiveId" clId="{EA354719-4A8A-47E8-A6A4-79A949610386}" dt="2024-04-18T13:42:01.600" v="3512"/>
          <ac:spMkLst>
            <pc:docMk/>
            <pc:sldMk cId="1181056997" sldId="269"/>
            <ac:spMk id="279" creationId="{7751E3E5-895E-F79D-AB30-C2542FD29CAA}"/>
          </ac:spMkLst>
        </pc:spChg>
        <pc:spChg chg="mod">
          <ac:chgData name="One Skill" userId="8d49c830ac36a521" providerId="LiveId" clId="{EA354719-4A8A-47E8-A6A4-79A949610386}" dt="2024-04-18T13:42:01.600" v="3512"/>
          <ac:spMkLst>
            <pc:docMk/>
            <pc:sldMk cId="1181056997" sldId="269"/>
            <ac:spMk id="280" creationId="{50973C9F-B324-E412-EB59-65CE432D3FA5}"/>
          </ac:spMkLst>
        </pc:spChg>
        <pc:spChg chg="mod">
          <ac:chgData name="One Skill" userId="8d49c830ac36a521" providerId="LiveId" clId="{EA354719-4A8A-47E8-A6A4-79A949610386}" dt="2024-04-18T13:42:01.600" v="3512"/>
          <ac:spMkLst>
            <pc:docMk/>
            <pc:sldMk cId="1181056997" sldId="269"/>
            <ac:spMk id="281" creationId="{1FCF892B-25A1-A1E4-6FC7-E361C0BC6DB0}"/>
          </ac:spMkLst>
        </pc:spChg>
        <pc:spChg chg="mod">
          <ac:chgData name="One Skill" userId="8d49c830ac36a521" providerId="LiveId" clId="{EA354719-4A8A-47E8-A6A4-79A949610386}" dt="2024-04-18T13:42:01.600" v="3512"/>
          <ac:spMkLst>
            <pc:docMk/>
            <pc:sldMk cId="1181056997" sldId="269"/>
            <ac:spMk id="282" creationId="{F3BFC84F-EE04-3942-C16A-4DACA2E4F85F}"/>
          </ac:spMkLst>
        </pc:spChg>
        <pc:spChg chg="mod">
          <ac:chgData name="One Skill" userId="8d49c830ac36a521" providerId="LiveId" clId="{EA354719-4A8A-47E8-A6A4-79A949610386}" dt="2024-04-18T13:42:01.600" v="3512"/>
          <ac:spMkLst>
            <pc:docMk/>
            <pc:sldMk cId="1181056997" sldId="269"/>
            <ac:spMk id="283" creationId="{B8D72FCC-2839-C760-F5AF-275FBAA46819}"/>
          </ac:spMkLst>
        </pc:spChg>
        <pc:spChg chg="mod">
          <ac:chgData name="One Skill" userId="8d49c830ac36a521" providerId="LiveId" clId="{EA354719-4A8A-47E8-A6A4-79A949610386}" dt="2024-04-18T13:42:01.600" v="3512"/>
          <ac:spMkLst>
            <pc:docMk/>
            <pc:sldMk cId="1181056997" sldId="269"/>
            <ac:spMk id="284" creationId="{0CF4AA24-4420-71C1-35D0-6237FC10BF31}"/>
          </ac:spMkLst>
        </pc:spChg>
        <pc:spChg chg="mod">
          <ac:chgData name="One Skill" userId="8d49c830ac36a521" providerId="LiveId" clId="{EA354719-4A8A-47E8-A6A4-79A949610386}" dt="2024-04-18T13:42:01.600" v="3512"/>
          <ac:spMkLst>
            <pc:docMk/>
            <pc:sldMk cId="1181056997" sldId="269"/>
            <ac:spMk id="285" creationId="{213CA716-84C7-A3D8-FF4B-F2CB17317474}"/>
          </ac:spMkLst>
        </pc:spChg>
        <pc:spChg chg="mod">
          <ac:chgData name="One Skill" userId="8d49c830ac36a521" providerId="LiveId" clId="{EA354719-4A8A-47E8-A6A4-79A949610386}" dt="2024-04-18T13:42:01.600" v="3512"/>
          <ac:spMkLst>
            <pc:docMk/>
            <pc:sldMk cId="1181056997" sldId="269"/>
            <ac:spMk id="286" creationId="{9520EA39-30D4-36EF-FF12-D8369CC7296C}"/>
          </ac:spMkLst>
        </pc:spChg>
        <pc:spChg chg="mod">
          <ac:chgData name="One Skill" userId="8d49c830ac36a521" providerId="LiveId" clId="{EA354719-4A8A-47E8-A6A4-79A949610386}" dt="2024-04-18T13:42:01.600" v="3512"/>
          <ac:spMkLst>
            <pc:docMk/>
            <pc:sldMk cId="1181056997" sldId="269"/>
            <ac:spMk id="287" creationId="{B9192235-8A00-EF9F-6D98-3B6EBF70A9EE}"/>
          </ac:spMkLst>
        </pc:spChg>
        <pc:spChg chg="mod">
          <ac:chgData name="One Skill" userId="8d49c830ac36a521" providerId="LiveId" clId="{EA354719-4A8A-47E8-A6A4-79A949610386}" dt="2024-04-18T13:43:11.995" v="3529"/>
          <ac:spMkLst>
            <pc:docMk/>
            <pc:sldMk cId="1181056997" sldId="269"/>
            <ac:spMk id="290" creationId="{3793F479-B240-2174-A413-F736CB05D44D}"/>
          </ac:spMkLst>
        </pc:spChg>
        <pc:spChg chg="mod">
          <ac:chgData name="One Skill" userId="8d49c830ac36a521" providerId="LiveId" clId="{EA354719-4A8A-47E8-A6A4-79A949610386}" dt="2024-04-18T13:43:11.995" v="3529"/>
          <ac:spMkLst>
            <pc:docMk/>
            <pc:sldMk cId="1181056997" sldId="269"/>
            <ac:spMk id="292" creationId="{9700CC6F-FBFB-6321-7AF4-BA6193AEC992}"/>
          </ac:spMkLst>
        </pc:spChg>
        <pc:spChg chg="mod">
          <ac:chgData name="One Skill" userId="8d49c830ac36a521" providerId="LiveId" clId="{EA354719-4A8A-47E8-A6A4-79A949610386}" dt="2024-04-18T13:43:11.995" v="3529"/>
          <ac:spMkLst>
            <pc:docMk/>
            <pc:sldMk cId="1181056997" sldId="269"/>
            <ac:spMk id="293" creationId="{848DC92B-C62F-F2B9-5F22-0D6CEAFA40C3}"/>
          </ac:spMkLst>
        </pc:spChg>
        <pc:spChg chg="mod">
          <ac:chgData name="One Skill" userId="8d49c830ac36a521" providerId="LiveId" clId="{EA354719-4A8A-47E8-A6A4-79A949610386}" dt="2024-04-18T13:43:11.995" v="3529"/>
          <ac:spMkLst>
            <pc:docMk/>
            <pc:sldMk cId="1181056997" sldId="269"/>
            <ac:spMk id="295" creationId="{FC158B69-1191-BC12-5BFA-A3A81EC2CCB4}"/>
          </ac:spMkLst>
        </pc:spChg>
        <pc:spChg chg="mod">
          <ac:chgData name="One Skill" userId="8d49c830ac36a521" providerId="LiveId" clId="{EA354719-4A8A-47E8-A6A4-79A949610386}" dt="2024-04-18T13:43:11.995" v="3529"/>
          <ac:spMkLst>
            <pc:docMk/>
            <pc:sldMk cId="1181056997" sldId="269"/>
            <ac:spMk id="296" creationId="{AFF81B8A-D5B9-21BD-9116-E614710CE5F2}"/>
          </ac:spMkLst>
        </pc:spChg>
        <pc:spChg chg="mod">
          <ac:chgData name="One Skill" userId="8d49c830ac36a521" providerId="LiveId" clId="{EA354719-4A8A-47E8-A6A4-79A949610386}" dt="2024-04-18T13:43:11.995" v="3529"/>
          <ac:spMkLst>
            <pc:docMk/>
            <pc:sldMk cId="1181056997" sldId="269"/>
            <ac:spMk id="298" creationId="{D05F7858-60A2-2786-73D0-DDF365CF740A}"/>
          </ac:spMkLst>
        </pc:spChg>
        <pc:spChg chg="mod">
          <ac:chgData name="One Skill" userId="8d49c830ac36a521" providerId="LiveId" clId="{EA354719-4A8A-47E8-A6A4-79A949610386}" dt="2024-04-18T13:43:11.995" v="3529"/>
          <ac:spMkLst>
            <pc:docMk/>
            <pc:sldMk cId="1181056997" sldId="269"/>
            <ac:spMk id="299" creationId="{B342A704-0994-0CBE-B116-3E8F8072E37A}"/>
          </ac:spMkLst>
        </pc:spChg>
        <pc:spChg chg="mod">
          <ac:chgData name="One Skill" userId="8d49c830ac36a521" providerId="LiveId" clId="{EA354719-4A8A-47E8-A6A4-79A949610386}" dt="2024-04-18T13:43:11.995" v="3529"/>
          <ac:spMkLst>
            <pc:docMk/>
            <pc:sldMk cId="1181056997" sldId="269"/>
            <ac:spMk id="301" creationId="{DCB2B5E1-5F15-C802-AB5B-7E92D110F6BE}"/>
          </ac:spMkLst>
        </pc:spChg>
        <pc:spChg chg="mod">
          <ac:chgData name="One Skill" userId="8d49c830ac36a521" providerId="LiveId" clId="{EA354719-4A8A-47E8-A6A4-79A949610386}" dt="2024-04-18T13:43:11.995" v="3529"/>
          <ac:spMkLst>
            <pc:docMk/>
            <pc:sldMk cId="1181056997" sldId="269"/>
            <ac:spMk id="302" creationId="{4087B112-C03C-9E40-2C48-C662952B931B}"/>
          </ac:spMkLst>
        </pc:spChg>
        <pc:spChg chg="mod">
          <ac:chgData name="One Skill" userId="8d49c830ac36a521" providerId="LiveId" clId="{EA354719-4A8A-47E8-A6A4-79A949610386}" dt="2024-04-18T13:43:11.995" v="3529"/>
          <ac:spMkLst>
            <pc:docMk/>
            <pc:sldMk cId="1181056997" sldId="269"/>
            <ac:spMk id="304" creationId="{E4B7290E-72F7-4213-A280-F57758A7A0A8}"/>
          </ac:spMkLst>
        </pc:spChg>
        <pc:spChg chg="mod">
          <ac:chgData name="One Skill" userId="8d49c830ac36a521" providerId="LiveId" clId="{EA354719-4A8A-47E8-A6A4-79A949610386}" dt="2024-04-18T13:43:11.995" v="3529"/>
          <ac:spMkLst>
            <pc:docMk/>
            <pc:sldMk cId="1181056997" sldId="269"/>
            <ac:spMk id="305" creationId="{F3D0FF0F-91B4-2DE8-2BEF-9615C26F0EFA}"/>
          </ac:spMkLst>
        </pc:spChg>
        <pc:spChg chg="mod">
          <ac:chgData name="One Skill" userId="8d49c830ac36a521" providerId="LiveId" clId="{EA354719-4A8A-47E8-A6A4-79A949610386}" dt="2024-04-18T13:43:11.995" v="3529"/>
          <ac:spMkLst>
            <pc:docMk/>
            <pc:sldMk cId="1181056997" sldId="269"/>
            <ac:spMk id="307" creationId="{79575E6F-C7C8-B3CE-4D07-F716B9E0E98A}"/>
          </ac:spMkLst>
        </pc:spChg>
        <pc:spChg chg="mod">
          <ac:chgData name="One Skill" userId="8d49c830ac36a521" providerId="LiveId" clId="{EA354719-4A8A-47E8-A6A4-79A949610386}" dt="2024-04-18T13:43:11.995" v="3529"/>
          <ac:spMkLst>
            <pc:docMk/>
            <pc:sldMk cId="1181056997" sldId="269"/>
            <ac:spMk id="308" creationId="{AF10A6B0-0F5B-9C9D-4F25-78BF3813F5CE}"/>
          </ac:spMkLst>
        </pc:spChg>
        <pc:spChg chg="mod">
          <ac:chgData name="One Skill" userId="8d49c830ac36a521" providerId="LiveId" clId="{EA354719-4A8A-47E8-A6A4-79A949610386}" dt="2024-04-18T13:43:11.995" v="3529"/>
          <ac:spMkLst>
            <pc:docMk/>
            <pc:sldMk cId="1181056997" sldId="269"/>
            <ac:spMk id="310" creationId="{1E11D3B4-40A7-291E-1F0A-90681ABEC5AF}"/>
          </ac:spMkLst>
        </pc:spChg>
        <pc:spChg chg="mod">
          <ac:chgData name="One Skill" userId="8d49c830ac36a521" providerId="LiveId" clId="{EA354719-4A8A-47E8-A6A4-79A949610386}" dt="2024-04-18T13:43:11.995" v="3529"/>
          <ac:spMkLst>
            <pc:docMk/>
            <pc:sldMk cId="1181056997" sldId="269"/>
            <ac:spMk id="311" creationId="{01FC9D3D-B054-8A59-0370-27AB8DA6D854}"/>
          </ac:spMkLst>
        </pc:spChg>
        <pc:spChg chg="mod">
          <ac:chgData name="One Skill" userId="8d49c830ac36a521" providerId="LiveId" clId="{EA354719-4A8A-47E8-A6A4-79A949610386}" dt="2024-04-18T13:43:11.995" v="3529"/>
          <ac:spMkLst>
            <pc:docMk/>
            <pc:sldMk cId="1181056997" sldId="269"/>
            <ac:spMk id="313" creationId="{4CFBF4AC-9781-71E4-7B7C-7CEA94A3536A}"/>
          </ac:spMkLst>
        </pc:spChg>
        <pc:spChg chg="mod">
          <ac:chgData name="One Skill" userId="8d49c830ac36a521" providerId="LiveId" clId="{EA354719-4A8A-47E8-A6A4-79A949610386}" dt="2024-04-18T13:43:11.995" v="3529"/>
          <ac:spMkLst>
            <pc:docMk/>
            <pc:sldMk cId="1181056997" sldId="269"/>
            <ac:spMk id="314" creationId="{503FA9B9-910A-F3B1-CE3A-C08DA7CCBD0B}"/>
          </ac:spMkLst>
        </pc:spChg>
        <pc:spChg chg="mod">
          <ac:chgData name="One Skill" userId="8d49c830ac36a521" providerId="LiveId" clId="{EA354719-4A8A-47E8-A6A4-79A949610386}" dt="2024-04-18T13:43:11.995" v="3529"/>
          <ac:spMkLst>
            <pc:docMk/>
            <pc:sldMk cId="1181056997" sldId="269"/>
            <ac:spMk id="316" creationId="{3902FFA4-1AA9-D4DF-5BE8-5FC36E9C190E}"/>
          </ac:spMkLst>
        </pc:spChg>
        <pc:spChg chg="mod">
          <ac:chgData name="One Skill" userId="8d49c830ac36a521" providerId="LiveId" clId="{EA354719-4A8A-47E8-A6A4-79A949610386}" dt="2024-04-18T13:43:11.995" v="3529"/>
          <ac:spMkLst>
            <pc:docMk/>
            <pc:sldMk cId="1181056997" sldId="269"/>
            <ac:spMk id="317" creationId="{F4C1618E-53AA-6A41-AB93-59A5EF698B85}"/>
          </ac:spMkLst>
        </pc:spChg>
        <pc:spChg chg="mod">
          <ac:chgData name="One Skill" userId="8d49c830ac36a521" providerId="LiveId" clId="{EA354719-4A8A-47E8-A6A4-79A949610386}" dt="2024-04-18T13:43:11.995" v="3529"/>
          <ac:spMkLst>
            <pc:docMk/>
            <pc:sldMk cId="1181056997" sldId="269"/>
            <ac:spMk id="318" creationId="{C6099100-2E6D-284E-4973-1EB565770753}"/>
          </ac:spMkLst>
        </pc:spChg>
        <pc:spChg chg="mod">
          <ac:chgData name="One Skill" userId="8d49c830ac36a521" providerId="LiveId" clId="{EA354719-4A8A-47E8-A6A4-79A949610386}" dt="2024-04-18T13:43:11.995" v="3529"/>
          <ac:spMkLst>
            <pc:docMk/>
            <pc:sldMk cId="1181056997" sldId="269"/>
            <ac:spMk id="319" creationId="{68CCBB16-C0E8-E281-15E8-497ED8EDA3EC}"/>
          </ac:spMkLst>
        </pc:spChg>
        <pc:spChg chg="mod">
          <ac:chgData name="One Skill" userId="8d49c830ac36a521" providerId="LiveId" clId="{EA354719-4A8A-47E8-A6A4-79A949610386}" dt="2024-04-18T13:43:11.995" v="3529"/>
          <ac:spMkLst>
            <pc:docMk/>
            <pc:sldMk cId="1181056997" sldId="269"/>
            <ac:spMk id="320" creationId="{8CD15614-F983-B981-FA98-FFAFC99ACED6}"/>
          </ac:spMkLst>
        </pc:spChg>
        <pc:spChg chg="mod">
          <ac:chgData name="One Skill" userId="8d49c830ac36a521" providerId="LiveId" clId="{EA354719-4A8A-47E8-A6A4-79A949610386}" dt="2024-04-18T13:43:11.995" v="3529"/>
          <ac:spMkLst>
            <pc:docMk/>
            <pc:sldMk cId="1181056997" sldId="269"/>
            <ac:spMk id="322" creationId="{A17632D7-0EFC-E9A4-969F-F4583DC57F9B}"/>
          </ac:spMkLst>
        </pc:spChg>
        <pc:spChg chg="mod">
          <ac:chgData name="One Skill" userId="8d49c830ac36a521" providerId="LiveId" clId="{EA354719-4A8A-47E8-A6A4-79A949610386}" dt="2024-04-18T13:43:11.995" v="3529"/>
          <ac:spMkLst>
            <pc:docMk/>
            <pc:sldMk cId="1181056997" sldId="269"/>
            <ac:spMk id="323" creationId="{CD7A4A49-27CF-E507-1753-4BF668B95A57}"/>
          </ac:spMkLst>
        </pc:spChg>
        <pc:spChg chg="mod">
          <ac:chgData name="One Skill" userId="8d49c830ac36a521" providerId="LiveId" clId="{EA354719-4A8A-47E8-A6A4-79A949610386}" dt="2024-04-18T13:43:11.995" v="3529"/>
          <ac:spMkLst>
            <pc:docMk/>
            <pc:sldMk cId="1181056997" sldId="269"/>
            <ac:spMk id="324" creationId="{3E91ABC9-0D98-2DC8-E98D-6223AC61CCB5}"/>
          </ac:spMkLst>
        </pc:spChg>
        <pc:spChg chg="mod">
          <ac:chgData name="One Skill" userId="8d49c830ac36a521" providerId="LiveId" clId="{EA354719-4A8A-47E8-A6A4-79A949610386}" dt="2024-04-18T13:43:11.995" v="3529"/>
          <ac:spMkLst>
            <pc:docMk/>
            <pc:sldMk cId="1181056997" sldId="269"/>
            <ac:spMk id="325" creationId="{1F7943FD-5A5C-E318-62E0-5C38C143E257}"/>
          </ac:spMkLst>
        </pc:spChg>
        <pc:spChg chg="mod">
          <ac:chgData name="One Skill" userId="8d49c830ac36a521" providerId="LiveId" clId="{EA354719-4A8A-47E8-A6A4-79A949610386}" dt="2024-04-18T13:43:11.995" v="3529"/>
          <ac:spMkLst>
            <pc:docMk/>
            <pc:sldMk cId="1181056997" sldId="269"/>
            <ac:spMk id="326" creationId="{7E2564AC-7A4D-8545-D800-21E0A64BBD5A}"/>
          </ac:spMkLst>
        </pc:spChg>
        <pc:spChg chg="mod">
          <ac:chgData name="One Skill" userId="8d49c830ac36a521" providerId="LiveId" clId="{EA354719-4A8A-47E8-A6A4-79A949610386}" dt="2024-04-18T13:43:11.995" v="3529"/>
          <ac:spMkLst>
            <pc:docMk/>
            <pc:sldMk cId="1181056997" sldId="269"/>
            <ac:spMk id="327" creationId="{E2C788F7-A682-DA00-4750-94671B3F3641}"/>
          </ac:spMkLst>
        </pc:spChg>
        <pc:spChg chg="mod">
          <ac:chgData name="One Skill" userId="8d49c830ac36a521" providerId="LiveId" clId="{EA354719-4A8A-47E8-A6A4-79A949610386}" dt="2024-04-18T13:43:11.995" v="3529"/>
          <ac:spMkLst>
            <pc:docMk/>
            <pc:sldMk cId="1181056997" sldId="269"/>
            <ac:spMk id="328" creationId="{542DA40F-FEF0-FD87-B544-F69788C6AE6C}"/>
          </ac:spMkLst>
        </pc:spChg>
        <pc:spChg chg="mod">
          <ac:chgData name="One Skill" userId="8d49c830ac36a521" providerId="LiveId" clId="{EA354719-4A8A-47E8-A6A4-79A949610386}" dt="2024-04-18T13:43:11.995" v="3529"/>
          <ac:spMkLst>
            <pc:docMk/>
            <pc:sldMk cId="1181056997" sldId="269"/>
            <ac:spMk id="329" creationId="{E289E931-D666-30DB-A53B-6160C27816E5}"/>
          </ac:spMkLst>
        </pc:spChg>
        <pc:spChg chg="mod">
          <ac:chgData name="One Skill" userId="8d49c830ac36a521" providerId="LiveId" clId="{EA354719-4A8A-47E8-A6A4-79A949610386}" dt="2024-04-18T13:43:11.995" v="3529"/>
          <ac:spMkLst>
            <pc:docMk/>
            <pc:sldMk cId="1181056997" sldId="269"/>
            <ac:spMk id="330" creationId="{5DE068D4-6498-0527-895B-25EC1130B386}"/>
          </ac:spMkLst>
        </pc:spChg>
        <pc:spChg chg="mod">
          <ac:chgData name="One Skill" userId="8d49c830ac36a521" providerId="LiveId" clId="{EA354719-4A8A-47E8-A6A4-79A949610386}" dt="2024-04-18T13:43:11.995" v="3529"/>
          <ac:spMkLst>
            <pc:docMk/>
            <pc:sldMk cId="1181056997" sldId="269"/>
            <ac:spMk id="331" creationId="{91D599EC-4883-4C2F-053C-44ED4F6DD1BA}"/>
          </ac:spMkLst>
        </pc:spChg>
        <pc:spChg chg="mod">
          <ac:chgData name="One Skill" userId="8d49c830ac36a521" providerId="LiveId" clId="{EA354719-4A8A-47E8-A6A4-79A949610386}" dt="2024-04-18T13:43:11.995" v="3529"/>
          <ac:spMkLst>
            <pc:docMk/>
            <pc:sldMk cId="1181056997" sldId="269"/>
            <ac:spMk id="332" creationId="{75846706-3F67-36C9-F193-0335FDD9D51A}"/>
          </ac:spMkLst>
        </pc:spChg>
        <pc:spChg chg="mod">
          <ac:chgData name="One Skill" userId="8d49c830ac36a521" providerId="LiveId" clId="{EA354719-4A8A-47E8-A6A4-79A949610386}" dt="2024-04-18T13:43:11.995" v="3529"/>
          <ac:spMkLst>
            <pc:docMk/>
            <pc:sldMk cId="1181056997" sldId="269"/>
            <ac:spMk id="333" creationId="{751BEDAF-B1F1-A144-1416-6A68868994AF}"/>
          </ac:spMkLst>
        </pc:spChg>
        <pc:spChg chg="mod">
          <ac:chgData name="One Skill" userId="8d49c830ac36a521" providerId="LiveId" clId="{EA354719-4A8A-47E8-A6A4-79A949610386}" dt="2024-04-18T13:43:11.995" v="3529"/>
          <ac:spMkLst>
            <pc:docMk/>
            <pc:sldMk cId="1181056997" sldId="269"/>
            <ac:spMk id="334" creationId="{7D401FCD-152C-ECC4-A1FD-543790A9C832}"/>
          </ac:spMkLst>
        </pc:spChg>
        <pc:spChg chg="mod">
          <ac:chgData name="One Skill" userId="8d49c830ac36a521" providerId="LiveId" clId="{EA354719-4A8A-47E8-A6A4-79A949610386}" dt="2024-04-18T13:43:11.995" v="3529"/>
          <ac:spMkLst>
            <pc:docMk/>
            <pc:sldMk cId="1181056997" sldId="269"/>
            <ac:spMk id="335" creationId="{518D035D-3E64-B74A-85EE-B6D2F1C65DE0}"/>
          </ac:spMkLst>
        </pc:spChg>
        <pc:spChg chg="mod">
          <ac:chgData name="One Skill" userId="8d49c830ac36a521" providerId="LiveId" clId="{EA354719-4A8A-47E8-A6A4-79A949610386}" dt="2024-04-18T13:43:11.995" v="3529"/>
          <ac:spMkLst>
            <pc:docMk/>
            <pc:sldMk cId="1181056997" sldId="269"/>
            <ac:spMk id="336" creationId="{5AE3BCEB-7573-62E8-45E1-170F17B61875}"/>
          </ac:spMkLst>
        </pc:spChg>
        <pc:spChg chg="mod">
          <ac:chgData name="One Skill" userId="8d49c830ac36a521" providerId="LiveId" clId="{EA354719-4A8A-47E8-A6A4-79A949610386}" dt="2024-04-18T13:43:11.995" v="3529"/>
          <ac:spMkLst>
            <pc:docMk/>
            <pc:sldMk cId="1181056997" sldId="269"/>
            <ac:spMk id="337" creationId="{047B8A1F-67E9-0EA8-0E5C-152CA2A4B530}"/>
          </ac:spMkLst>
        </pc:spChg>
        <pc:spChg chg="mod">
          <ac:chgData name="One Skill" userId="8d49c830ac36a521" providerId="LiveId" clId="{EA354719-4A8A-47E8-A6A4-79A949610386}" dt="2024-04-18T13:43:11.995" v="3529"/>
          <ac:spMkLst>
            <pc:docMk/>
            <pc:sldMk cId="1181056997" sldId="269"/>
            <ac:spMk id="338" creationId="{06F83ADD-EA76-761D-DC0F-2AF9575F1DE9}"/>
          </ac:spMkLst>
        </pc:spChg>
        <pc:spChg chg="mod">
          <ac:chgData name="One Skill" userId="8d49c830ac36a521" providerId="LiveId" clId="{EA354719-4A8A-47E8-A6A4-79A949610386}" dt="2024-04-18T13:43:11.995" v="3529"/>
          <ac:spMkLst>
            <pc:docMk/>
            <pc:sldMk cId="1181056997" sldId="269"/>
            <ac:spMk id="339" creationId="{770FF645-0DC3-7782-B3C8-3AAC3976AF07}"/>
          </ac:spMkLst>
        </pc:spChg>
        <pc:spChg chg="mod">
          <ac:chgData name="One Skill" userId="8d49c830ac36a521" providerId="LiveId" clId="{EA354719-4A8A-47E8-A6A4-79A949610386}" dt="2024-04-18T13:43:11.995" v="3529"/>
          <ac:spMkLst>
            <pc:docMk/>
            <pc:sldMk cId="1181056997" sldId="269"/>
            <ac:spMk id="340" creationId="{414F9B33-963B-71AF-789A-95C2AD729148}"/>
          </ac:spMkLst>
        </pc:spChg>
        <pc:spChg chg="mod">
          <ac:chgData name="One Skill" userId="8d49c830ac36a521" providerId="LiveId" clId="{EA354719-4A8A-47E8-A6A4-79A949610386}" dt="2024-04-18T13:43:11.995" v="3529"/>
          <ac:spMkLst>
            <pc:docMk/>
            <pc:sldMk cId="1181056997" sldId="269"/>
            <ac:spMk id="341" creationId="{39DCF960-C566-7FAE-31CD-CD8882D1053E}"/>
          </ac:spMkLst>
        </pc:spChg>
        <pc:spChg chg="mod">
          <ac:chgData name="One Skill" userId="8d49c830ac36a521" providerId="LiveId" clId="{EA354719-4A8A-47E8-A6A4-79A949610386}" dt="2024-04-18T13:43:11.995" v="3529"/>
          <ac:spMkLst>
            <pc:docMk/>
            <pc:sldMk cId="1181056997" sldId="269"/>
            <ac:spMk id="342" creationId="{3E2FEF41-DE6B-DAA7-AF46-E4EE814997DB}"/>
          </ac:spMkLst>
        </pc:spChg>
        <pc:spChg chg="mod">
          <ac:chgData name="One Skill" userId="8d49c830ac36a521" providerId="LiveId" clId="{EA354719-4A8A-47E8-A6A4-79A949610386}" dt="2024-04-18T13:43:11.995" v="3529"/>
          <ac:spMkLst>
            <pc:docMk/>
            <pc:sldMk cId="1181056997" sldId="269"/>
            <ac:spMk id="343" creationId="{99989F15-815C-3F98-3ECF-D841A1EDE4D7}"/>
          </ac:spMkLst>
        </pc:spChg>
        <pc:spChg chg="mod">
          <ac:chgData name="One Skill" userId="8d49c830ac36a521" providerId="LiveId" clId="{EA354719-4A8A-47E8-A6A4-79A949610386}" dt="2024-04-18T13:43:11.995" v="3529"/>
          <ac:spMkLst>
            <pc:docMk/>
            <pc:sldMk cId="1181056997" sldId="269"/>
            <ac:spMk id="344" creationId="{5E2321AB-9809-C78F-4E22-15D89445183E}"/>
          </ac:spMkLst>
        </pc:spChg>
        <pc:spChg chg="mod">
          <ac:chgData name="One Skill" userId="8d49c830ac36a521" providerId="LiveId" clId="{EA354719-4A8A-47E8-A6A4-79A949610386}" dt="2024-04-18T13:43:11.995" v="3529"/>
          <ac:spMkLst>
            <pc:docMk/>
            <pc:sldMk cId="1181056997" sldId="269"/>
            <ac:spMk id="346" creationId="{F7669686-C00B-6BF3-9383-B87884FA0E40}"/>
          </ac:spMkLst>
        </pc:spChg>
        <pc:spChg chg="mod">
          <ac:chgData name="One Skill" userId="8d49c830ac36a521" providerId="LiveId" clId="{EA354719-4A8A-47E8-A6A4-79A949610386}" dt="2024-04-18T13:43:11.995" v="3529"/>
          <ac:spMkLst>
            <pc:docMk/>
            <pc:sldMk cId="1181056997" sldId="269"/>
            <ac:spMk id="347" creationId="{181BCBCB-6536-6DF5-9F9F-DE6453BDA751}"/>
          </ac:spMkLst>
        </pc:spChg>
        <pc:spChg chg="mod">
          <ac:chgData name="One Skill" userId="8d49c830ac36a521" providerId="LiveId" clId="{EA354719-4A8A-47E8-A6A4-79A949610386}" dt="2024-04-18T13:43:11.995" v="3529"/>
          <ac:spMkLst>
            <pc:docMk/>
            <pc:sldMk cId="1181056997" sldId="269"/>
            <ac:spMk id="348" creationId="{2C08B8D5-D446-0067-A0AC-79E3220705B4}"/>
          </ac:spMkLst>
        </pc:spChg>
        <pc:spChg chg="mod">
          <ac:chgData name="One Skill" userId="8d49c830ac36a521" providerId="LiveId" clId="{EA354719-4A8A-47E8-A6A4-79A949610386}" dt="2024-04-18T13:43:11.995" v="3529"/>
          <ac:spMkLst>
            <pc:docMk/>
            <pc:sldMk cId="1181056997" sldId="269"/>
            <ac:spMk id="349" creationId="{FA0F94A7-2B4B-A066-7B15-5F4B6206499B}"/>
          </ac:spMkLst>
        </pc:spChg>
        <pc:spChg chg="mod">
          <ac:chgData name="One Skill" userId="8d49c830ac36a521" providerId="LiveId" clId="{EA354719-4A8A-47E8-A6A4-79A949610386}" dt="2024-04-18T13:43:11.995" v="3529"/>
          <ac:spMkLst>
            <pc:docMk/>
            <pc:sldMk cId="1181056997" sldId="269"/>
            <ac:spMk id="350" creationId="{C8B63CE4-B4CE-6A1C-16BB-F26702AEF548}"/>
          </ac:spMkLst>
        </pc:spChg>
        <pc:spChg chg="mod">
          <ac:chgData name="One Skill" userId="8d49c830ac36a521" providerId="LiveId" clId="{EA354719-4A8A-47E8-A6A4-79A949610386}" dt="2024-04-18T13:43:11.995" v="3529"/>
          <ac:spMkLst>
            <pc:docMk/>
            <pc:sldMk cId="1181056997" sldId="269"/>
            <ac:spMk id="351" creationId="{6AA25E10-2967-7033-2502-281260E5A997}"/>
          </ac:spMkLst>
        </pc:spChg>
        <pc:spChg chg="mod">
          <ac:chgData name="One Skill" userId="8d49c830ac36a521" providerId="LiveId" clId="{EA354719-4A8A-47E8-A6A4-79A949610386}" dt="2024-04-18T13:43:11.995" v="3529"/>
          <ac:spMkLst>
            <pc:docMk/>
            <pc:sldMk cId="1181056997" sldId="269"/>
            <ac:spMk id="352" creationId="{5ECB0BCE-D83C-7D6B-F2EA-828FCA1FD3BE}"/>
          </ac:spMkLst>
        </pc:spChg>
        <pc:spChg chg="mod">
          <ac:chgData name="One Skill" userId="8d49c830ac36a521" providerId="LiveId" clId="{EA354719-4A8A-47E8-A6A4-79A949610386}" dt="2024-04-18T13:43:11.995" v="3529"/>
          <ac:spMkLst>
            <pc:docMk/>
            <pc:sldMk cId="1181056997" sldId="269"/>
            <ac:spMk id="353" creationId="{1F88648F-5CCC-EB05-A41C-406E6D171928}"/>
          </ac:spMkLst>
        </pc:spChg>
        <pc:spChg chg="mod">
          <ac:chgData name="One Skill" userId="8d49c830ac36a521" providerId="LiveId" clId="{EA354719-4A8A-47E8-A6A4-79A949610386}" dt="2024-04-18T13:43:11.995" v="3529"/>
          <ac:spMkLst>
            <pc:docMk/>
            <pc:sldMk cId="1181056997" sldId="269"/>
            <ac:spMk id="354" creationId="{DF94429A-9AE4-9254-30DB-4C47EA52843D}"/>
          </ac:spMkLst>
        </pc:spChg>
        <pc:spChg chg="mod">
          <ac:chgData name="One Skill" userId="8d49c830ac36a521" providerId="LiveId" clId="{EA354719-4A8A-47E8-A6A4-79A949610386}" dt="2024-04-18T13:43:11.995" v="3529"/>
          <ac:spMkLst>
            <pc:docMk/>
            <pc:sldMk cId="1181056997" sldId="269"/>
            <ac:spMk id="355" creationId="{FA3DA867-E1E5-96E7-CEFB-0576591A106F}"/>
          </ac:spMkLst>
        </pc:spChg>
        <pc:spChg chg="mod">
          <ac:chgData name="One Skill" userId="8d49c830ac36a521" providerId="LiveId" clId="{EA354719-4A8A-47E8-A6A4-79A949610386}" dt="2024-04-18T13:43:11.995" v="3529"/>
          <ac:spMkLst>
            <pc:docMk/>
            <pc:sldMk cId="1181056997" sldId="269"/>
            <ac:spMk id="356" creationId="{EC6D4805-A4F9-661E-712E-6A85516105E9}"/>
          </ac:spMkLst>
        </pc:spChg>
        <pc:spChg chg="mod">
          <ac:chgData name="One Skill" userId="8d49c830ac36a521" providerId="LiveId" clId="{EA354719-4A8A-47E8-A6A4-79A949610386}" dt="2024-04-18T13:43:11.995" v="3529"/>
          <ac:spMkLst>
            <pc:docMk/>
            <pc:sldMk cId="1181056997" sldId="269"/>
            <ac:spMk id="357" creationId="{3EF14E20-6E8E-DA0B-7290-E87E77571C52}"/>
          </ac:spMkLst>
        </pc:spChg>
        <pc:spChg chg="mod">
          <ac:chgData name="One Skill" userId="8d49c830ac36a521" providerId="LiveId" clId="{EA354719-4A8A-47E8-A6A4-79A949610386}" dt="2024-04-18T13:43:11.995" v="3529"/>
          <ac:spMkLst>
            <pc:docMk/>
            <pc:sldMk cId="1181056997" sldId="269"/>
            <ac:spMk id="358" creationId="{4878F4CA-2308-AD22-C1A0-0BB27F3E7691}"/>
          </ac:spMkLst>
        </pc:spChg>
        <pc:spChg chg="mod">
          <ac:chgData name="One Skill" userId="8d49c830ac36a521" providerId="LiveId" clId="{EA354719-4A8A-47E8-A6A4-79A949610386}" dt="2024-04-18T13:43:11.995" v="3529"/>
          <ac:spMkLst>
            <pc:docMk/>
            <pc:sldMk cId="1181056997" sldId="269"/>
            <ac:spMk id="359" creationId="{CD92B271-8072-0D38-027A-FFCDAE0F43FC}"/>
          </ac:spMkLst>
        </pc:spChg>
        <pc:spChg chg="mod">
          <ac:chgData name="One Skill" userId="8d49c830ac36a521" providerId="LiveId" clId="{EA354719-4A8A-47E8-A6A4-79A949610386}" dt="2024-04-18T13:43:11.995" v="3529"/>
          <ac:spMkLst>
            <pc:docMk/>
            <pc:sldMk cId="1181056997" sldId="269"/>
            <ac:spMk id="360" creationId="{910B3660-62DC-6443-677C-C4CA60B4C8B2}"/>
          </ac:spMkLst>
        </pc:spChg>
        <pc:spChg chg="mod">
          <ac:chgData name="One Skill" userId="8d49c830ac36a521" providerId="LiveId" clId="{EA354719-4A8A-47E8-A6A4-79A949610386}" dt="2024-04-18T13:43:11.995" v="3529"/>
          <ac:spMkLst>
            <pc:docMk/>
            <pc:sldMk cId="1181056997" sldId="269"/>
            <ac:spMk id="361" creationId="{971DD368-5BAF-E296-2131-2FC80E165008}"/>
          </ac:spMkLst>
        </pc:spChg>
        <pc:spChg chg="mod">
          <ac:chgData name="One Skill" userId="8d49c830ac36a521" providerId="LiveId" clId="{EA354719-4A8A-47E8-A6A4-79A949610386}" dt="2024-04-18T13:43:11.995" v="3529"/>
          <ac:spMkLst>
            <pc:docMk/>
            <pc:sldMk cId="1181056997" sldId="269"/>
            <ac:spMk id="362" creationId="{96DC5E3C-2FFA-B530-394A-1BFEEFE7214E}"/>
          </ac:spMkLst>
        </pc:spChg>
        <pc:spChg chg="mod">
          <ac:chgData name="One Skill" userId="8d49c830ac36a521" providerId="LiveId" clId="{EA354719-4A8A-47E8-A6A4-79A949610386}" dt="2024-04-18T13:43:11.995" v="3529"/>
          <ac:spMkLst>
            <pc:docMk/>
            <pc:sldMk cId="1181056997" sldId="269"/>
            <ac:spMk id="363" creationId="{938BBF79-B009-B1D4-6875-7FF618ADCC67}"/>
          </ac:spMkLst>
        </pc:spChg>
        <pc:spChg chg="mod">
          <ac:chgData name="One Skill" userId="8d49c830ac36a521" providerId="LiveId" clId="{EA354719-4A8A-47E8-A6A4-79A949610386}" dt="2024-04-18T13:43:11.995" v="3529"/>
          <ac:spMkLst>
            <pc:docMk/>
            <pc:sldMk cId="1181056997" sldId="269"/>
            <ac:spMk id="364" creationId="{78D6937B-4E1F-F372-FBA3-99171EF7C8E3}"/>
          </ac:spMkLst>
        </pc:spChg>
        <pc:spChg chg="mod">
          <ac:chgData name="One Skill" userId="8d49c830ac36a521" providerId="LiveId" clId="{EA354719-4A8A-47E8-A6A4-79A949610386}" dt="2024-04-18T13:43:11.995" v="3529"/>
          <ac:spMkLst>
            <pc:docMk/>
            <pc:sldMk cId="1181056997" sldId="269"/>
            <ac:spMk id="365" creationId="{BA807323-66A7-1297-0103-780E962FB113}"/>
          </ac:spMkLst>
        </pc:spChg>
        <pc:spChg chg="mod">
          <ac:chgData name="One Skill" userId="8d49c830ac36a521" providerId="LiveId" clId="{EA354719-4A8A-47E8-A6A4-79A949610386}" dt="2024-04-18T13:43:11.995" v="3529"/>
          <ac:spMkLst>
            <pc:docMk/>
            <pc:sldMk cId="1181056997" sldId="269"/>
            <ac:spMk id="366" creationId="{1575406D-7B36-F437-A1E3-CA2325FFD164}"/>
          </ac:spMkLst>
        </pc:spChg>
        <pc:spChg chg="mod">
          <ac:chgData name="One Skill" userId="8d49c830ac36a521" providerId="LiveId" clId="{EA354719-4A8A-47E8-A6A4-79A949610386}" dt="2024-04-18T13:43:11.995" v="3529"/>
          <ac:spMkLst>
            <pc:docMk/>
            <pc:sldMk cId="1181056997" sldId="269"/>
            <ac:spMk id="367" creationId="{6CD3D9CD-A2DC-8F28-B47F-FB5E6303B414}"/>
          </ac:spMkLst>
        </pc:spChg>
        <pc:spChg chg="mod">
          <ac:chgData name="One Skill" userId="8d49c830ac36a521" providerId="LiveId" clId="{EA354719-4A8A-47E8-A6A4-79A949610386}" dt="2024-04-18T13:43:11.995" v="3529"/>
          <ac:spMkLst>
            <pc:docMk/>
            <pc:sldMk cId="1181056997" sldId="269"/>
            <ac:spMk id="368" creationId="{0AFE9C16-B2A4-E63C-CF14-F1A0C0FA14C9}"/>
          </ac:spMkLst>
        </pc:spChg>
        <pc:spChg chg="mod">
          <ac:chgData name="One Skill" userId="8d49c830ac36a521" providerId="LiveId" clId="{EA354719-4A8A-47E8-A6A4-79A949610386}" dt="2024-04-18T13:43:11.995" v="3529"/>
          <ac:spMkLst>
            <pc:docMk/>
            <pc:sldMk cId="1181056997" sldId="269"/>
            <ac:spMk id="370" creationId="{B3B7BA0C-65DE-E57A-1D07-4F742DDCD95A}"/>
          </ac:spMkLst>
        </pc:spChg>
        <pc:spChg chg="mod">
          <ac:chgData name="One Skill" userId="8d49c830ac36a521" providerId="LiveId" clId="{EA354719-4A8A-47E8-A6A4-79A949610386}" dt="2024-04-18T13:43:11.995" v="3529"/>
          <ac:spMkLst>
            <pc:docMk/>
            <pc:sldMk cId="1181056997" sldId="269"/>
            <ac:spMk id="371" creationId="{A98C12BB-F75B-8464-0D55-66EB3AF2D54F}"/>
          </ac:spMkLst>
        </pc:spChg>
        <pc:spChg chg="mod">
          <ac:chgData name="One Skill" userId="8d49c830ac36a521" providerId="LiveId" clId="{EA354719-4A8A-47E8-A6A4-79A949610386}" dt="2024-04-18T13:43:11.995" v="3529"/>
          <ac:spMkLst>
            <pc:docMk/>
            <pc:sldMk cId="1181056997" sldId="269"/>
            <ac:spMk id="372" creationId="{56EE678B-0AAF-8E1B-E204-EA9BA3E98A7A}"/>
          </ac:spMkLst>
        </pc:spChg>
        <pc:spChg chg="mod">
          <ac:chgData name="One Skill" userId="8d49c830ac36a521" providerId="LiveId" clId="{EA354719-4A8A-47E8-A6A4-79A949610386}" dt="2024-04-18T13:43:11.995" v="3529"/>
          <ac:spMkLst>
            <pc:docMk/>
            <pc:sldMk cId="1181056997" sldId="269"/>
            <ac:spMk id="373" creationId="{AB32B204-44AD-7235-DABF-2798D4A4A1AD}"/>
          </ac:spMkLst>
        </pc:spChg>
        <pc:spChg chg="mod">
          <ac:chgData name="One Skill" userId="8d49c830ac36a521" providerId="LiveId" clId="{EA354719-4A8A-47E8-A6A4-79A949610386}" dt="2024-04-18T13:43:11.995" v="3529"/>
          <ac:spMkLst>
            <pc:docMk/>
            <pc:sldMk cId="1181056997" sldId="269"/>
            <ac:spMk id="374" creationId="{F6176CB9-A74C-0A98-16D7-94698C349B84}"/>
          </ac:spMkLst>
        </pc:spChg>
        <pc:spChg chg="mod">
          <ac:chgData name="One Skill" userId="8d49c830ac36a521" providerId="LiveId" clId="{EA354719-4A8A-47E8-A6A4-79A949610386}" dt="2024-04-18T13:43:11.995" v="3529"/>
          <ac:spMkLst>
            <pc:docMk/>
            <pc:sldMk cId="1181056997" sldId="269"/>
            <ac:spMk id="375" creationId="{115DEB12-1D1E-9AFE-012C-D6B4C2C87EE7}"/>
          </ac:spMkLst>
        </pc:spChg>
        <pc:spChg chg="mod">
          <ac:chgData name="One Skill" userId="8d49c830ac36a521" providerId="LiveId" clId="{EA354719-4A8A-47E8-A6A4-79A949610386}" dt="2024-04-18T13:43:11.995" v="3529"/>
          <ac:spMkLst>
            <pc:docMk/>
            <pc:sldMk cId="1181056997" sldId="269"/>
            <ac:spMk id="376" creationId="{61BDF08E-BD46-9A86-45BB-B75C68034DC7}"/>
          </ac:spMkLst>
        </pc:spChg>
        <pc:spChg chg="mod">
          <ac:chgData name="One Skill" userId="8d49c830ac36a521" providerId="LiveId" clId="{EA354719-4A8A-47E8-A6A4-79A949610386}" dt="2024-04-18T13:43:11.995" v="3529"/>
          <ac:spMkLst>
            <pc:docMk/>
            <pc:sldMk cId="1181056997" sldId="269"/>
            <ac:spMk id="377" creationId="{43EBA479-71D4-7B16-963A-ADF8CA323C1C}"/>
          </ac:spMkLst>
        </pc:spChg>
        <pc:spChg chg="mod">
          <ac:chgData name="One Skill" userId="8d49c830ac36a521" providerId="LiveId" clId="{EA354719-4A8A-47E8-A6A4-79A949610386}" dt="2024-04-18T13:43:11.995" v="3529"/>
          <ac:spMkLst>
            <pc:docMk/>
            <pc:sldMk cId="1181056997" sldId="269"/>
            <ac:spMk id="378" creationId="{8BE8F03B-D2D8-A4D4-C551-AB90D1CC2615}"/>
          </ac:spMkLst>
        </pc:spChg>
        <pc:spChg chg="mod">
          <ac:chgData name="One Skill" userId="8d49c830ac36a521" providerId="LiveId" clId="{EA354719-4A8A-47E8-A6A4-79A949610386}" dt="2024-04-18T13:43:11.995" v="3529"/>
          <ac:spMkLst>
            <pc:docMk/>
            <pc:sldMk cId="1181056997" sldId="269"/>
            <ac:spMk id="379" creationId="{4E3E93E9-E7C5-3B32-B5DB-A80BF8A33CC3}"/>
          </ac:spMkLst>
        </pc:spChg>
        <pc:spChg chg="mod">
          <ac:chgData name="One Skill" userId="8d49c830ac36a521" providerId="LiveId" clId="{EA354719-4A8A-47E8-A6A4-79A949610386}" dt="2024-04-18T13:43:11.995" v="3529"/>
          <ac:spMkLst>
            <pc:docMk/>
            <pc:sldMk cId="1181056997" sldId="269"/>
            <ac:spMk id="380" creationId="{086B603F-3166-7094-9599-F24F52F6B7EA}"/>
          </ac:spMkLst>
        </pc:spChg>
        <pc:spChg chg="mod">
          <ac:chgData name="One Skill" userId="8d49c830ac36a521" providerId="LiveId" clId="{EA354719-4A8A-47E8-A6A4-79A949610386}" dt="2024-04-18T13:43:11.995" v="3529"/>
          <ac:spMkLst>
            <pc:docMk/>
            <pc:sldMk cId="1181056997" sldId="269"/>
            <ac:spMk id="381" creationId="{2CE411FF-AE3A-BA10-A055-33635FBED229}"/>
          </ac:spMkLst>
        </pc:spChg>
        <pc:spChg chg="mod">
          <ac:chgData name="One Skill" userId="8d49c830ac36a521" providerId="LiveId" clId="{EA354719-4A8A-47E8-A6A4-79A949610386}" dt="2024-04-18T13:43:11.995" v="3529"/>
          <ac:spMkLst>
            <pc:docMk/>
            <pc:sldMk cId="1181056997" sldId="269"/>
            <ac:spMk id="382" creationId="{35EB00F6-A89F-FB4D-9186-A02F9B9D2DA7}"/>
          </ac:spMkLst>
        </pc:spChg>
        <pc:spChg chg="mod">
          <ac:chgData name="One Skill" userId="8d49c830ac36a521" providerId="LiveId" clId="{EA354719-4A8A-47E8-A6A4-79A949610386}" dt="2024-04-18T13:43:11.995" v="3529"/>
          <ac:spMkLst>
            <pc:docMk/>
            <pc:sldMk cId="1181056997" sldId="269"/>
            <ac:spMk id="383" creationId="{21ABDEF3-970F-1904-8703-DC57C37860B0}"/>
          </ac:spMkLst>
        </pc:spChg>
        <pc:spChg chg="mod">
          <ac:chgData name="One Skill" userId="8d49c830ac36a521" providerId="LiveId" clId="{EA354719-4A8A-47E8-A6A4-79A949610386}" dt="2024-04-18T13:43:11.995" v="3529"/>
          <ac:spMkLst>
            <pc:docMk/>
            <pc:sldMk cId="1181056997" sldId="269"/>
            <ac:spMk id="384" creationId="{F7EF99FF-FE79-1EF9-B2F4-60888A22EFDB}"/>
          </ac:spMkLst>
        </pc:spChg>
        <pc:spChg chg="mod">
          <ac:chgData name="One Skill" userId="8d49c830ac36a521" providerId="LiveId" clId="{EA354719-4A8A-47E8-A6A4-79A949610386}" dt="2024-04-18T13:43:11.995" v="3529"/>
          <ac:spMkLst>
            <pc:docMk/>
            <pc:sldMk cId="1181056997" sldId="269"/>
            <ac:spMk id="385" creationId="{998C2D26-BC21-9830-C4C1-A353FED1A63C}"/>
          </ac:spMkLst>
        </pc:spChg>
        <pc:spChg chg="mod">
          <ac:chgData name="One Skill" userId="8d49c830ac36a521" providerId="LiveId" clId="{EA354719-4A8A-47E8-A6A4-79A949610386}" dt="2024-04-18T13:43:11.995" v="3529"/>
          <ac:spMkLst>
            <pc:docMk/>
            <pc:sldMk cId="1181056997" sldId="269"/>
            <ac:spMk id="386" creationId="{3E820494-BD38-0D33-5D5B-035A42BCEFD3}"/>
          </ac:spMkLst>
        </pc:spChg>
        <pc:spChg chg="mod">
          <ac:chgData name="One Skill" userId="8d49c830ac36a521" providerId="LiveId" clId="{EA354719-4A8A-47E8-A6A4-79A949610386}" dt="2024-04-18T13:43:11.995" v="3529"/>
          <ac:spMkLst>
            <pc:docMk/>
            <pc:sldMk cId="1181056997" sldId="269"/>
            <ac:spMk id="387" creationId="{B650A612-6D99-4AFB-7D23-5C612E49326F}"/>
          </ac:spMkLst>
        </pc:spChg>
        <pc:spChg chg="mod">
          <ac:chgData name="One Skill" userId="8d49c830ac36a521" providerId="LiveId" clId="{EA354719-4A8A-47E8-A6A4-79A949610386}" dt="2024-04-18T13:43:11.995" v="3529"/>
          <ac:spMkLst>
            <pc:docMk/>
            <pc:sldMk cId="1181056997" sldId="269"/>
            <ac:spMk id="388" creationId="{54F6B92C-9065-C752-8E1D-ADEF8B12FA88}"/>
          </ac:spMkLst>
        </pc:spChg>
        <pc:spChg chg="mod">
          <ac:chgData name="One Skill" userId="8d49c830ac36a521" providerId="LiveId" clId="{EA354719-4A8A-47E8-A6A4-79A949610386}" dt="2024-04-18T13:43:11.995" v="3529"/>
          <ac:spMkLst>
            <pc:docMk/>
            <pc:sldMk cId="1181056997" sldId="269"/>
            <ac:spMk id="389" creationId="{6F8CA152-12DB-2E40-B13D-17FE9DE12D3D}"/>
          </ac:spMkLst>
        </pc:spChg>
        <pc:spChg chg="mod">
          <ac:chgData name="One Skill" userId="8d49c830ac36a521" providerId="LiveId" clId="{EA354719-4A8A-47E8-A6A4-79A949610386}" dt="2024-04-18T13:43:11.995" v="3529"/>
          <ac:spMkLst>
            <pc:docMk/>
            <pc:sldMk cId="1181056997" sldId="269"/>
            <ac:spMk id="390" creationId="{BEB283BC-F16B-2F08-8832-0FD6E4A66AF6}"/>
          </ac:spMkLst>
        </pc:spChg>
        <pc:spChg chg="mod">
          <ac:chgData name="One Skill" userId="8d49c830ac36a521" providerId="LiveId" clId="{EA354719-4A8A-47E8-A6A4-79A949610386}" dt="2024-04-18T13:43:11.995" v="3529"/>
          <ac:spMkLst>
            <pc:docMk/>
            <pc:sldMk cId="1181056997" sldId="269"/>
            <ac:spMk id="391" creationId="{3257BC3B-B632-628B-75AE-140BEED1D035}"/>
          </ac:spMkLst>
        </pc:spChg>
        <pc:spChg chg="mod">
          <ac:chgData name="One Skill" userId="8d49c830ac36a521" providerId="LiveId" clId="{EA354719-4A8A-47E8-A6A4-79A949610386}" dt="2024-04-18T13:43:11.995" v="3529"/>
          <ac:spMkLst>
            <pc:docMk/>
            <pc:sldMk cId="1181056997" sldId="269"/>
            <ac:spMk id="392" creationId="{6EE89935-47B8-FE60-503D-7EA6E6C747BF}"/>
          </ac:spMkLst>
        </pc:spChg>
        <pc:spChg chg="mod">
          <ac:chgData name="One Skill" userId="8d49c830ac36a521" providerId="LiveId" clId="{EA354719-4A8A-47E8-A6A4-79A949610386}" dt="2024-04-18T13:43:11.995" v="3529"/>
          <ac:spMkLst>
            <pc:docMk/>
            <pc:sldMk cId="1181056997" sldId="269"/>
            <ac:spMk id="394" creationId="{1D3C44BB-526D-39B8-5675-5B2286FE7330}"/>
          </ac:spMkLst>
        </pc:spChg>
        <pc:spChg chg="mod">
          <ac:chgData name="One Skill" userId="8d49c830ac36a521" providerId="LiveId" clId="{EA354719-4A8A-47E8-A6A4-79A949610386}" dt="2024-04-18T13:43:11.995" v="3529"/>
          <ac:spMkLst>
            <pc:docMk/>
            <pc:sldMk cId="1181056997" sldId="269"/>
            <ac:spMk id="395" creationId="{453ED391-4294-E809-C038-A6860F4CF19F}"/>
          </ac:spMkLst>
        </pc:spChg>
        <pc:spChg chg="mod">
          <ac:chgData name="One Skill" userId="8d49c830ac36a521" providerId="LiveId" clId="{EA354719-4A8A-47E8-A6A4-79A949610386}" dt="2024-04-18T13:43:11.995" v="3529"/>
          <ac:spMkLst>
            <pc:docMk/>
            <pc:sldMk cId="1181056997" sldId="269"/>
            <ac:spMk id="396" creationId="{0E51AD15-1F91-22A9-9B88-F197127AC267}"/>
          </ac:spMkLst>
        </pc:spChg>
        <pc:spChg chg="mod">
          <ac:chgData name="One Skill" userId="8d49c830ac36a521" providerId="LiveId" clId="{EA354719-4A8A-47E8-A6A4-79A949610386}" dt="2024-04-18T13:43:11.995" v="3529"/>
          <ac:spMkLst>
            <pc:docMk/>
            <pc:sldMk cId="1181056997" sldId="269"/>
            <ac:spMk id="397" creationId="{97B10184-43A0-E80C-05C1-75AC0094E930}"/>
          </ac:spMkLst>
        </pc:spChg>
        <pc:spChg chg="mod">
          <ac:chgData name="One Skill" userId="8d49c830ac36a521" providerId="LiveId" clId="{EA354719-4A8A-47E8-A6A4-79A949610386}" dt="2024-04-18T13:43:11.995" v="3529"/>
          <ac:spMkLst>
            <pc:docMk/>
            <pc:sldMk cId="1181056997" sldId="269"/>
            <ac:spMk id="398" creationId="{886F8714-6E2D-CD29-8004-D4DFCE22A038}"/>
          </ac:spMkLst>
        </pc:spChg>
        <pc:spChg chg="mod">
          <ac:chgData name="One Skill" userId="8d49c830ac36a521" providerId="LiveId" clId="{EA354719-4A8A-47E8-A6A4-79A949610386}" dt="2024-04-18T13:43:11.995" v="3529"/>
          <ac:spMkLst>
            <pc:docMk/>
            <pc:sldMk cId="1181056997" sldId="269"/>
            <ac:spMk id="399" creationId="{6CEA9EDE-2F16-C59C-5512-25B8298BE29C}"/>
          </ac:spMkLst>
        </pc:spChg>
        <pc:spChg chg="mod">
          <ac:chgData name="One Skill" userId="8d49c830ac36a521" providerId="LiveId" clId="{EA354719-4A8A-47E8-A6A4-79A949610386}" dt="2024-04-18T13:43:11.995" v="3529"/>
          <ac:spMkLst>
            <pc:docMk/>
            <pc:sldMk cId="1181056997" sldId="269"/>
            <ac:spMk id="400" creationId="{884BAC63-B418-F6E7-7A7C-C4EF684FFA81}"/>
          </ac:spMkLst>
        </pc:spChg>
        <pc:spChg chg="mod">
          <ac:chgData name="One Skill" userId="8d49c830ac36a521" providerId="LiveId" clId="{EA354719-4A8A-47E8-A6A4-79A949610386}" dt="2024-04-18T13:43:11.995" v="3529"/>
          <ac:spMkLst>
            <pc:docMk/>
            <pc:sldMk cId="1181056997" sldId="269"/>
            <ac:spMk id="401" creationId="{C03C3DD8-BDE1-C1BB-F615-E94068B57416}"/>
          </ac:spMkLst>
        </pc:spChg>
        <pc:spChg chg="mod">
          <ac:chgData name="One Skill" userId="8d49c830ac36a521" providerId="LiveId" clId="{EA354719-4A8A-47E8-A6A4-79A949610386}" dt="2024-04-18T13:43:11.995" v="3529"/>
          <ac:spMkLst>
            <pc:docMk/>
            <pc:sldMk cId="1181056997" sldId="269"/>
            <ac:spMk id="402" creationId="{4C75397B-5F5E-31F5-2A3C-81B518F30DEB}"/>
          </ac:spMkLst>
        </pc:spChg>
        <pc:spChg chg="mod">
          <ac:chgData name="One Skill" userId="8d49c830ac36a521" providerId="LiveId" clId="{EA354719-4A8A-47E8-A6A4-79A949610386}" dt="2024-04-18T13:43:11.995" v="3529"/>
          <ac:spMkLst>
            <pc:docMk/>
            <pc:sldMk cId="1181056997" sldId="269"/>
            <ac:spMk id="403" creationId="{FF4305B1-D480-B19E-AA44-1B0EE1AF8563}"/>
          </ac:spMkLst>
        </pc:spChg>
        <pc:spChg chg="mod">
          <ac:chgData name="One Skill" userId="8d49c830ac36a521" providerId="LiveId" clId="{EA354719-4A8A-47E8-A6A4-79A949610386}" dt="2024-04-18T13:43:11.995" v="3529"/>
          <ac:spMkLst>
            <pc:docMk/>
            <pc:sldMk cId="1181056997" sldId="269"/>
            <ac:spMk id="404" creationId="{C84BB567-54E1-9888-74BA-EDDBC91E37A9}"/>
          </ac:spMkLst>
        </pc:spChg>
        <pc:spChg chg="mod">
          <ac:chgData name="One Skill" userId="8d49c830ac36a521" providerId="LiveId" clId="{EA354719-4A8A-47E8-A6A4-79A949610386}" dt="2024-04-18T13:43:11.995" v="3529"/>
          <ac:spMkLst>
            <pc:docMk/>
            <pc:sldMk cId="1181056997" sldId="269"/>
            <ac:spMk id="405" creationId="{6CD58266-A1A3-CA15-864C-F50464A43421}"/>
          </ac:spMkLst>
        </pc:spChg>
        <pc:spChg chg="mod">
          <ac:chgData name="One Skill" userId="8d49c830ac36a521" providerId="LiveId" clId="{EA354719-4A8A-47E8-A6A4-79A949610386}" dt="2024-04-18T13:43:11.995" v="3529"/>
          <ac:spMkLst>
            <pc:docMk/>
            <pc:sldMk cId="1181056997" sldId="269"/>
            <ac:spMk id="406" creationId="{C39FC9D1-E5F8-E8BF-EDA9-FEA4698453CB}"/>
          </ac:spMkLst>
        </pc:spChg>
        <pc:spChg chg="mod">
          <ac:chgData name="One Skill" userId="8d49c830ac36a521" providerId="LiveId" clId="{EA354719-4A8A-47E8-A6A4-79A949610386}" dt="2024-04-18T13:43:11.995" v="3529"/>
          <ac:spMkLst>
            <pc:docMk/>
            <pc:sldMk cId="1181056997" sldId="269"/>
            <ac:spMk id="407" creationId="{6466D530-5417-391D-48C7-64FEA78395BD}"/>
          </ac:spMkLst>
        </pc:spChg>
        <pc:spChg chg="mod">
          <ac:chgData name="One Skill" userId="8d49c830ac36a521" providerId="LiveId" clId="{EA354719-4A8A-47E8-A6A4-79A949610386}" dt="2024-04-18T13:43:11.995" v="3529"/>
          <ac:spMkLst>
            <pc:docMk/>
            <pc:sldMk cId="1181056997" sldId="269"/>
            <ac:spMk id="408" creationId="{E4F5DB5F-908E-ABA0-6AB3-7EA3E67011E1}"/>
          </ac:spMkLst>
        </pc:spChg>
        <pc:spChg chg="mod">
          <ac:chgData name="One Skill" userId="8d49c830ac36a521" providerId="LiveId" clId="{EA354719-4A8A-47E8-A6A4-79A949610386}" dt="2024-04-18T13:43:11.995" v="3529"/>
          <ac:spMkLst>
            <pc:docMk/>
            <pc:sldMk cId="1181056997" sldId="269"/>
            <ac:spMk id="409" creationId="{1B0AE262-FA25-2016-19DA-00170F28A543}"/>
          </ac:spMkLst>
        </pc:spChg>
        <pc:spChg chg="mod">
          <ac:chgData name="One Skill" userId="8d49c830ac36a521" providerId="LiveId" clId="{EA354719-4A8A-47E8-A6A4-79A949610386}" dt="2024-04-18T13:43:11.995" v="3529"/>
          <ac:spMkLst>
            <pc:docMk/>
            <pc:sldMk cId="1181056997" sldId="269"/>
            <ac:spMk id="410" creationId="{AEE1B500-EAF6-3835-FE66-0F537FD25B72}"/>
          </ac:spMkLst>
        </pc:spChg>
        <pc:spChg chg="mod">
          <ac:chgData name="One Skill" userId="8d49c830ac36a521" providerId="LiveId" clId="{EA354719-4A8A-47E8-A6A4-79A949610386}" dt="2024-04-18T13:43:11.995" v="3529"/>
          <ac:spMkLst>
            <pc:docMk/>
            <pc:sldMk cId="1181056997" sldId="269"/>
            <ac:spMk id="411" creationId="{129FDD8F-91B7-0FEB-5CB9-171DD1BBBD7A}"/>
          </ac:spMkLst>
        </pc:spChg>
        <pc:spChg chg="mod">
          <ac:chgData name="One Skill" userId="8d49c830ac36a521" providerId="LiveId" clId="{EA354719-4A8A-47E8-A6A4-79A949610386}" dt="2024-04-18T13:43:11.995" v="3529"/>
          <ac:spMkLst>
            <pc:docMk/>
            <pc:sldMk cId="1181056997" sldId="269"/>
            <ac:spMk id="412" creationId="{56B39817-3C79-EA6F-7928-1B5C950DC43E}"/>
          </ac:spMkLst>
        </pc:spChg>
        <pc:spChg chg="mod">
          <ac:chgData name="One Skill" userId="8d49c830ac36a521" providerId="LiveId" clId="{EA354719-4A8A-47E8-A6A4-79A949610386}" dt="2024-04-18T13:43:11.995" v="3529"/>
          <ac:spMkLst>
            <pc:docMk/>
            <pc:sldMk cId="1181056997" sldId="269"/>
            <ac:spMk id="413" creationId="{127BD6DE-890F-AF16-5756-77891D0A56F5}"/>
          </ac:spMkLst>
        </pc:spChg>
        <pc:spChg chg="mod">
          <ac:chgData name="One Skill" userId="8d49c830ac36a521" providerId="LiveId" clId="{EA354719-4A8A-47E8-A6A4-79A949610386}" dt="2024-04-18T13:43:11.995" v="3529"/>
          <ac:spMkLst>
            <pc:docMk/>
            <pc:sldMk cId="1181056997" sldId="269"/>
            <ac:spMk id="414" creationId="{C468884A-B7B2-9085-CF57-83E9A123266F}"/>
          </ac:spMkLst>
        </pc:spChg>
        <pc:spChg chg="mod">
          <ac:chgData name="One Skill" userId="8d49c830ac36a521" providerId="LiveId" clId="{EA354719-4A8A-47E8-A6A4-79A949610386}" dt="2024-04-18T13:43:11.995" v="3529"/>
          <ac:spMkLst>
            <pc:docMk/>
            <pc:sldMk cId="1181056997" sldId="269"/>
            <ac:spMk id="415" creationId="{5F7D194F-D231-2EC3-8640-C29B8218C54E}"/>
          </ac:spMkLst>
        </pc:spChg>
        <pc:spChg chg="mod">
          <ac:chgData name="One Skill" userId="8d49c830ac36a521" providerId="LiveId" clId="{EA354719-4A8A-47E8-A6A4-79A949610386}" dt="2024-04-18T13:43:11.995" v="3529"/>
          <ac:spMkLst>
            <pc:docMk/>
            <pc:sldMk cId="1181056997" sldId="269"/>
            <ac:spMk id="416" creationId="{85E0FD28-367F-7E4A-0C7B-08956C7BCED7}"/>
          </ac:spMkLst>
        </pc:spChg>
        <pc:spChg chg="mod">
          <ac:chgData name="One Skill" userId="8d49c830ac36a521" providerId="LiveId" clId="{EA354719-4A8A-47E8-A6A4-79A949610386}" dt="2024-04-18T13:43:11.995" v="3529"/>
          <ac:spMkLst>
            <pc:docMk/>
            <pc:sldMk cId="1181056997" sldId="269"/>
            <ac:spMk id="418" creationId="{4EA8C859-D375-E870-CB29-D4FB5598B58D}"/>
          </ac:spMkLst>
        </pc:spChg>
        <pc:spChg chg="mod">
          <ac:chgData name="One Skill" userId="8d49c830ac36a521" providerId="LiveId" clId="{EA354719-4A8A-47E8-A6A4-79A949610386}" dt="2024-04-18T13:43:11.995" v="3529"/>
          <ac:spMkLst>
            <pc:docMk/>
            <pc:sldMk cId="1181056997" sldId="269"/>
            <ac:spMk id="419" creationId="{EBC8107D-AB1D-01C6-152A-A25BE638B7A7}"/>
          </ac:spMkLst>
        </pc:spChg>
        <pc:spChg chg="mod">
          <ac:chgData name="One Skill" userId="8d49c830ac36a521" providerId="LiveId" clId="{EA354719-4A8A-47E8-A6A4-79A949610386}" dt="2024-04-18T13:43:11.995" v="3529"/>
          <ac:spMkLst>
            <pc:docMk/>
            <pc:sldMk cId="1181056997" sldId="269"/>
            <ac:spMk id="420" creationId="{CA90C907-BB2E-637F-314C-E2D8F2199156}"/>
          </ac:spMkLst>
        </pc:spChg>
        <pc:spChg chg="mod">
          <ac:chgData name="One Skill" userId="8d49c830ac36a521" providerId="LiveId" clId="{EA354719-4A8A-47E8-A6A4-79A949610386}" dt="2024-04-18T13:43:11.995" v="3529"/>
          <ac:spMkLst>
            <pc:docMk/>
            <pc:sldMk cId="1181056997" sldId="269"/>
            <ac:spMk id="421" creationId="{70D5E985-8F2D-0740-3623-6970759C8DC0}"/>
          </ac:spMkLst>
        </pc:spChg>
        <pc:spChg chg="mod">
          <ac:chgData name="One Skill" userId="8d49c830ac36a521" providerId="LiveId" clId="{EA354719-4A8A-47E8-A6A4-79A949610386}" dt="2024-04-18T13:43:11.995" v="3529"/>
          <ac:spMkLst>
            <pc:docMk/>
            <pc:sldMk cId="1181056997" sldId="269"/>
            <ac:spMk id="422" creationId="{CDA58741-41ED-F140-6DC3-AE67BAA83CD4}"/>
          </ac:spMkLst>
        </pc:spChg>
        <pc:spChg chg="mod">
          <ac:chgData name="One Skill" userId="8d49c830ac36a521" providerId="LiveId" clId="{EA354719-4A8A-47E8-A6A4-79A949610386}" dt="2024-04-18T13:43:11.995" v="3529"/>
          <ac:spMkLst>
            <pc:docMk/>
            <pc:sldMk cId="1181056997" sldId="269"/>
            <ac:spMk id="423" creationId="{FB3491E7-1BE0-DA8C-5931-2DFCA28062FD}"/>
          </ac:spMkLst>
        </pc:spChg>
        <pc:spChg chg="mod">
          <ac:chgData name="One Skill" userId="8d49c830ac36a521" providerId="LiveId" clId="{EA354719-4A8A-47E8-A6A4-79A949610386}" dt="2024-04-18T13:43:11.995" v="3529"/>
          <ac:spMkLst>
            <pc:docMk/>
            <pc:sldMk cId="1181056997" sldId="269"/>
            <ac:spMk id="424" creationId="{495E4C33-5552-F69A-7947-773237FECCF6}"/>
          </ac:spMkLst>
        </pc:spChg>
        <pc:spChg chg="mod">
          <ac:chgData name="One Skill" userId="8d49c830ac36a521" providerId="LiveId" clId="{EA354719-4A8A-47E8-A6A4-79A949610386}" dt="2024-04-18T13:43:11.995" v="3529"/>
          <ac:spMkLst>
            <pc:docMk/>
            <pc:sldMk cId="1181056997" sldId="269"/>
            <ac:spMk id="425" creationId="{E2F3C5A5-C2A8-1625-24F5-BF7AB8CABB49}"/>
          </ac:spMkLst>
        </pc:spChg>
        <pc:spChg chg="mod">
          <ac:chgData name="One Skill" userId="8d49c830ac36a521" providerId="LiveId" clId="{EA354719-4A8A-47E8-A6A4-79A949610386}" dt="2024-04-18T13:43:11.995" v="3529"/>
          <ac:spMkLst>
            <pc:docMk/>
            <pc:sldMk cId="1181056997" sldId="269"/>
            <ac:spMk id="426" creationId="{75E74A74-48C4-07B7-B23D-EBE0EE8F63A9}"/>
          </ac:spMkLst>
        </pc:spChg>
        <pc:spChg chg="mod">
          <ac:chgData name="One Skill" userId="8d49c830ac36a521" providerId="LiveId" clId="{EA354719-4A8A-47E8-A6A4-79A949610386}" dt="2024-04-18T13:43:11.995" v="3529"/>
          <ac:spMkLst>
            <pc:docMk/>
            <pc:sldMk cId="1181056997" sldId="269"/>
            <ac:spMk id="427" creationId="{86C1BDA2-5C8D-5BC9-3C5E-D034C3828360}"/>
          </ac:spMkLst>
        </pc:spChg>
        <pc:spChg chg="mod">
          <ac:chgData name="One Skill" userId="8d49c830ac36a521" providerId="LiveId" clId="{EA354719-4A8A-47E8-A6A4-79A949610386}" dt="2024-04-18T13:43:11.995" v="3529"/>
          <ac:spMkLst>
            <pc:docMk/>
            <pc:sldMk cId="1181056997" sldId="269"/>
            <ac:spMk id="428" creationId="{EE3B64DD-2E45-53A4-15A0-DB755CD5962F}"/>
          </ac:spMkLst>
        </pc:spChg>
        <pc:spChg chg="mod">
          <ac:chgData name="One Skill" userId="8d49c830ac36a521" providerId="LiveId" clId="{EA354719-4A8A-47E8-A6A4-79A949610386}" dt="2024-04-18T13:43:11.995" v="3529"/>
          <ac:spMkLst>
            <pc:docMk/>
            <pc:sldMk cId="1181056997" sldId="269"/>
            <ac:spMk id="429" creationId="{6C49A362-2363-FD62-01AC-C6C0C68DBBE8}"/>
          </ac:spMkLst>
        </pc:spChg>
        <pc:spChg chg="mod">
          <ac:chgData name="One Skill" userId="8d49c830ac36a521" providerId="LiveId" clId="{EA354719-4A8A-47E8-A6A4-79A949610386}" dt="2024-04-18T13:43:11.995" v="3529"/>
          <ac:spMkLst>
            <pc:docMk/>
            <pc:sldMk cId="1181056997" sldId="269"/>
            <ac:spMk id="430" creationId="{FBF5655A-5D24-6593-6A30-DC52053BEE7C}"/>
          </ac:spMkLst>
        </pc:spChg>
        <pc:spChg chg="mod">
          <ac:chgData name="One Skill" userId="8d49c830ac36a521" providerId="LiveId" clId="{EA354719-4A8A-47E8-A6A4-79A949610386}" dt="2024-04-18T13:43:11.995" v="3529"/>
          <ac:spMkLst>
            <pc:docMk/>
            <pc:sldMk cId="1181056997" sldId="269"/>
            <ac:spMk id="431" creationId="{37246E7F-283C-B313-8835-BAF81E20431E}"/>
          </ac:spMkLst>
        </pc:spChg>
        <pc:spChg chg="mod">
          <ac:chgData name="One Skill" userId="8d49c830ac36a521" providerId="LiveId" clId="{EA354719-4A8A-47E8-A6A4-79A949610386}" dt="2024-04-18T13:43:11.995" v="3529"/>
          <ac:spMkLst>
            <pc:docMk/>
            <pc:sldMk cId="1181056997" sldId="269"/>
            <ac:spMk id="432" creationId="{C7834AC7-8DB3-4F07-C093-02510BE8C13B}"/>
          </ac:spMkLst>
        </pc:spChg>
        <pc:spChg chg="mod">
          <ac:chgData name="One Skill" userId="8d49c830ac36a521" providerId="LiveId" clId="{EA354719-4A8A-47E8-A6A4-79A949610386}" dt="2024-04-18T13:43:11.995" v="3529"/>
          <ac:spMkLst>
            <pc:docMk/>
            <pc:sldMk cId="1181056997" sldId="269"/>
            <ac:spMk id="433" creationId="{FAB1290E-6CD0-6BAE-ACE2-654146B6622D}"/>
          </ac:spMkLst>
        </pc:spChg>
        <pc:spChg chg="mod">
          <ac:chgData name="One Skill" userId="8d49c830ac36a521" providerId="LiveId" clId="{EA354719-4A8A-47E8-A6A4-79A949610386}" dt="2024-04-18T13:43:11.995" v="3529"/>
          <ac:spMkLst>
            <pc:docMk/>
            <pc:sldMk cId="1181056997" sldId="269"/>
            <ac:spMk id="434" creationId="{CDA692C8-37C8-C920-BFBC-8E3119B60029}"/>
          </ac:spMkLst>
        </pc:spChg>
        <pc:spChg chg="mod">
          <ac:chgData name="One Skill" userId="8d49c830ac36a521" providerId="LiveId" clId="{EA354719-4A8A-47E8-A6A4-79A949610386}" dt="2024-04-18T13:43:11.995" v="3529"/>
          <ac:spMkLst>
            <pc:docMk/>
            <pc:sldMk cId="1181056997" sldId="269"/>
            <ac:spMk id="435" creationId="{C99C1770-A5F2-91D8-83D5-7DB3F5EC5E9A}"/>
          </ac:spMkLst>
        </pc:spChg>
        <pc:spChg chg="mod">
          <ac:chgData name="One Skill" userId="8d49c830ac36a521" providerId="LiveId" clId="{EA354719-4A8A-47E8-A6A4-79A949610386}" dt="2024-04-18T13:43:11.995" v="3529"/>
          <ac:spMkLst>
            <pc:docMk/>
            <pc:sldMk cId="1181056997" sldId="269"/>
            <ac:spMk id="436" creationId="{BF4C7576-A13C-CDC2-16DE-6299506B4FD6}"/>
          </ac:spMkLst>
        </pc:spChg>
        <pc:spChg chg="mod">
          <ac:chgData name="One Skill" userId="8d49c830ac36a521" providerId="LiveId" clId="{EA354719-4A8A-47E8-A6A4-79A949610386}" dt="2024-04-18T13:43:11.995" v="3529"/>
          <ac:spMkLst>
            <pc:docMk/>
            <pc:sldMk cId="1181056997" sldId="269"/>
            <ac:spMk id="437" creationId="{2F167711-66EF-73BE-283B-05AEF155057A}"/>
          </ac:spMkLst>
        </pc:spChg>
        <pc:spChg chg="mod">
          <ac:chgData name="One Skill" userId="8d49c830ac36a521" providerId="LiveId" clId="{EA354719-4A8A-47E8-A6A4-79A949610386}" dt="2024-04-18T13:43:11.995" v="3529"/>
          <ac:spMkLst>
            <pc:docMk/>
            <pc:sldMk cId="1181056997" sldId="269"/>
            <ac:spMk id="438" creationId="{79B84B81-86A9-362C-09C9-968C1D90ACDB}"/>
          </ac:spMkLst>
        </pc:spChg>
        <pc:spChg chg="mod">
          <ac:chgData name="One Skill" userId="8d49c830ac36a521" providerId="LiveId" clId="{EA354719-4A8A-47E8-A6A4-79A949610386}" dt="2024-04-18T13:43:11.995" v="3529"/>
          <ac:spMkLst>
            <pc:docMk/>
            <pc:sldMk cId="1181056997" sldId="269"/>
            <ac:spMk id="439" creationId="{B83A3244-1829-BCEB-4A94-FCE5BB228E49}"/>
          </ac:spMkLst>
        </pc:spChg>
        <pc:spChg chg="mod">
          <ac:chgData name="One Skill" userId="8d49c830ac36a521" providerId="LiveId" clId="{EA354719-4A8A-47E8-A6A4-79A949610386}" dt="2024-04-18T13:43:11.995" v="3529"/>
          <ac:spMkLst>
            <pc:docMk/>
            <pc:sldMk cId="1181056997" sldId="269"/>
            <ac:spMk id="440" creationId="{68EAD1B1-5578-1CDF-B971-28D49753F99C}"/>
          </ac:spMkLst>
        </pc:spChg>
        <pc:spChg chg="mod">
          <ac:chgData name="One Skill" userId="8d49c830ac36a521" providerId="LiveId" clId="{EA354719-4A8A-47E8-A6A4-79A949610386}" dt="2024-04-18T13:43:11.995" v="3529"/>
          <ac:spMkLst>
            <pc:docMk/>
            <pc:sldMk cId="1181056997" sldId="269"/>
            <ac:spMk id="442" creationId="{903C1E33-EF61-C42F-1F1B-E88E3A601E0D}"/>
          </ac:spMkLst>
        </pc:spChg>
        <pc:spChg chg="mod">
          <ac:chgData name="One Skill" userId="8d49c830ac36a521" providerId="LiveId" clId="{EA354719-4A8A-47E8-A6A4-79A949610386}" dt="2024-04-18T13:43:11.995" v="3529"/>
          <ac:spMkLst>
            <pc:docMk/>
            <pc:sldMk cId="1181056997" sldId="269"/>
            <ac:spMk id="443" creationId="{6FE6F92D-1089-1759-0029-F091B37AE84D}"/>
          </ac:spMkLst>
        </pc:spChg>
        <pc:spChg chg="mod">
          <ac:chgData name="One Skill" userId="8d49c830ac36a521" providerId="LiveId" clId="{EA354719-4A8A-47E8-A6A4-79A949610386}" dt="2024-04-18T13:43:11.995" v="3529"/>
          <ac:spMkLst>
            <pc:docMk/>
            <pc:sldMk cId="1181056997" sldId="269"/>
            <ac:spMk id="444" creationId="{ADF04D9C-5B88-E647-F55D-81C762487C1F}"/>
          </ac:spMkLst>
        </pc:spChg>
        <pc:spChg chg="mod">
          <ac:chgData name="One Skill" userId="8d49c830ac36a521" providerId="LiveId" clId="{EA354719-4A8A-47E8-A6A4-79A949610386}" dt="2024-04-18T13:43:11.995" v="3529"/>
          <ac:spMkLst>
            <pc:docMk/>
            <pc:sldMk cId="1181056997" sldId="269"/>
            <ac:spMk id="445" creationId="{12A765A9-C007-8D5A-C66F-055BA27FE3D2}"/>
          </ac:spMkLst>
        </pc:spChg>
        <pc:spChg chg="mod">
          <ac:chgData name="One Skill" userId="8d49c830ac36a521" providerId="LiveId" clId="{EA354719-4A8A-47E8-A6A4-79A949610386}" dt="2024-04-18T13:43:11.995" v="3529"/>
          <ac:spMkLst>
            <pc:docMk/>
            <pc:sldMk cId="1181056997" sldId="269"/>
            <ac:spMk id="446" creationId="{0094BA7B-9C5B-0CA3-C394-C7821C9B3157}"/>
          </ac:spMkLst>
        </pc:spChg>
        <pc:spChg chg="mod">
          <ac:chgData name="One Skill" userId="8d49c830ac36a521" providerId="LiveId" clId="{EA354719-4A8A-47E8-A6A4-79A949610386}" dt="2024-04-18T13:43:11.995" v="3529"/>
          <ac:spMkLst>
            <pc:docMk/>
            <pc:sldMk cId="1181056997" sldId="269"/>
            <ac:spMk id="447" creationId="{DE5EA157-029D-3DB1-2265-D8050C6300A6}"/>
          </ac:spMkLst>
        </pc:spChg>
        <pc:spChg chg="mod">
          <ac:chgData name="One Skill" userId="8d49c830ac36a521" providerId="LiveId" clId="{EA354719-4A8A-47E8-A6A4-79A949610386}" dt="2024-04-18T13:43:11.995" v="3529"/>
          <ac:spMkLst>
            <pc:docMk/>
            <pc:sldMk cId="1181056997" sldId="269"/>
            <ac:spMk id="448" creationId="{0F4E16E4-4BDC-2F2B-2A5A-CB6A8D540E87}"/>
          </ac:spMkLst>
        </pc:spChg>
        <pc:spChg chg="mod">
          <ac:chgData name="One Skill" userId="8d49c830ac36a521" providerId="LiveId" clId="{EA354719-4A8A-47E8-A6A4-79A949610386}" dt="2024-04-18T13:43:11.995" v="3529"/>
          <ac:spMkLst>
            <pc:docMk/>
            <pc:sldMk cId="1181056997" sldId="269"/>
            <ac:spMk id="449" creationId="{9C781388-2BD0-6DA7-A0CC-9912CC59E7A8}"/>
          </ac:spMkLst>
        </pc:spChg>
        <pc:spChg chg="mod">
          <ac:chgData name="One Skill" userId="8d49c830ac36a521" providerId="LiveId" clId="{EA354719-4A8A-47E8-A6A4-79A949610386}" dt="2024-04-18T13:43:11.995" v="3529"/>
          <ac:spMkLst>
            <pc:docMk/>
            <pc:sldMk cId="1181056997" sldId="269"/>
            <ac:spMk id="450" creationId="{DA49893E-3679-79DD-1E9C-7D61BAD6E586}"/>
          </ac:spMkLst>
        </pc:spChg>
        <pc:spChg chg="mod">
          <ac:chgData name="One Skill" userId="8d49c830ac36a521" providerId="LiveId" clId="{EA354719-4A8A-47E8-A6A4-79A949610386}" dt="2024-04-18T13:43:11.995" v="3529"/>
          <ac:spMkLst>
            <pc:docMk/>
            <pc:sldMk cId="1181056997" sldId="269"/>
            <ac:spMk id="451" creationId="{6FAFE082-481A-2775-2C1B-87E6908D9232}"/>
          </ac:spMkLst>
        </pc:spChg>
        <pc:spChg chg="mod">
          <ac:chgData name="One Skill" userId="8d49c830ac36a521" providerId="LiveId" clId="{EA354719-4A8A-47E8-A6A4-79A949610386}" dt="2024-04-18T13:43:11.995" v="3529"/>
          <ac:spMkLst>
            <pc:docMk/>
            <pc:sldMk cId="1181056997" sldId="269"/>
            <ac:spMk id="452" creationId="{C77B1B9C-F4CF-1630-B489-65F2C0DE45B4}"/>
          </ac:spMkLst>
        </pc:spChg>
        <pc:spChg chg="mod">
          <ac:chgData name="One Skill" userId="8d49c830ac36a521" providerId="LiveId" clId="{EA354719-4A8A-47E8-A6A4-79A949610386}" dt="2024-04-18T13:43:11.995" v="3529"/>
          <ac:spMkLst>
            <pc:docMk/>
            <pc:sldMk cId="1181056997" sldId="269"/>
            <ac:spMk id="453" creationId="{C2157BC6-73CE-D65F-99DC-0D62014822A6}"/>
          </ac:spMkLst>
        </pc:spChg>
        <pc:spChg chg="mod">
          <ac:chgData name="One Skill" userId="8d49c830ac36a521" providerId="LiveId" clId="{EA354719-4A8A-47E8-A6A4-79A949610386}" dt="2024-04-18T13:43:11.995" v="3529"/>
          <ac:spMkLst>
            <pc:docMk/>
            <pc:sldMk cId="1181056997" sldId="269"/>
            <ac:spMk id="454" creationId="{C8A80F84-D034-6914-2F46-E1A501D48B4D}"/>
          </ac:spMkLst>
        </pc:spChg>
        <pc:spChg chg="mod">
          <ac:chgData name="One Skill" userId="8d49c830ac36a521" providerId="LiveId" clId="{EA354719-4A8A-47E8-A6A4-79A949610386}" dt="2024-04-18T13:43:11.995" v="3529"/>
          <ac:spMkLst>
            <pc:docMk/>
            <pc:sldMk cId="1181056997" sldId="269"/>
            <ac:spMk id="455" creationId="{4D09CBB3-43B8-E52B-0531-46AF3D46C85E}"/>
          </ac:spMkLst>
        </pc:spChg>
        <pc:spChg chg="mod">
          <ac:chgData name="One Skill" userId="8d49c830ac36a521" providerId="LiveId" clId="{EA354719-4A8A-47E8-A6A4-79A949610386}" dt="2024-04-18T13:43:11.995" v="3529"/>
          <ac:spMkLst>
            <pc:docMk/>
            <pc:sldMk cId="1181056997" sldId="269"/>
            <ac:spMk id="456" creationId="{4ABE98A4-01C7-C8D1-8FD2-FF84B311EB62}"/>
          </ac:spMkLst>
        </pc:spChg>
        <pc:spChg chg="mod">
          <ac:chgData name="One Skill" userId="8d49c830ac36a521" providerId="LiveId" clId="{EA354719-4A8A-47E8-A6A4-79A949610386}" dt="2024-04-18T13:43:11.995" v="3529"/>
          <ac:spMkLst>
            <pc:docMk/>
            <pc:sldMk cId="1181056997" sldId="269"/>
            <ac:spMk id="457" creationId="{43A2869B-22C9-CCEC-EF10-FD68C42FD90D}"/>
          </ac:spMkLst>
        </pc:spChg>
        <pc:spChg chg="mod">
          <ac:chgData name="One Skill" userId="8d49c830ac36a521" providerId="LiveId" clId="{EA354719-4A8A-47E8-A6A4-79A949610386}" dt="2024-04-18T13:43:11.995" v="3529"/>
          <ac:spMkLst>
            <pc:docMk/>
            <pc:sldMk cId="1181056997" sldId="269"/>
            <ac:spMk id="458" creationId="{2CF9131B-EFBB-5EB6-3FE0-3B0462FD2848}"/>
          </ac:spMkLst>
        </pc:spChg>
        <pc:spChg chg="mod">
          <ac:chgData name="One Skill" userId="8d49c830ac36a521" providerId="LiveId" clId="{EA354719-4A8A-47E8-A6A4-79A949610386}" dt="2024-04-18T13:43:11.995" v="3529"/>
          <ac:spMkLst>
            <pc:docMk/>
            <pc:sldMk cId="1181056997" sldId="269"/>
            <ac:spMk id="459" creationId="{078C1EBF-BC00-4CC8-6EEE-2D68DFE175B8}"/>
          </ac:spMkLst>
        </pc:spChg>
        <pc:spChg chg="mod">
          <ac:chgData name="One Skill" userId="8d49c830ac36a521" providerId="LiveId" clId="{EA354719-4A8A-47E8-A6A4-79A949610386}" dt="2024-04-18T13:43:11.995" v="3529"/>
          <ac:spMkLst>
            <pc:docMk/>
            <pc:sldMk cId="1181056997" sldId="269"/>
            <ac:spMk id="460" creationId="{96C0148D-DF4E-581A-65FA-80839A593C63}"/>
          </ac:spMkLst>
        </pc:spChg>
        <pc:spChg chg="mod">
          <ac:chgData name="One Skill" userId="8d49c830ac36a521" providerId="LiveId" clId="{EA354719-4A8A-47E8-A6A4-79A949610386}" dt="2024-04-18T13:43:11.995" v="3529"/>
          <ac:spMkLst>
            <pc:docMk/>
            <pc:sldMk cId="1181056997" sldId="269"/>
            <ac:spMk id="461" creationId="{C8C7CB09-00AB-2006-475D-9B8474D1BC46}"/>
          </ac:spMkLst>
        </pc:spChg>
        <pc:spChg chg="mod">
          <ac:chgData name="One Skill" userId="8d49c830ac36a521" providerId="LiveId" clId="{EA354719-4A8A-47E8-A6A4-79A949610386}" dt="2024-04-18T13:43:11.995" v="3529"/>
          <ac:spMkLst>
            <pc:docMk/>
            <pc:sldMk cId="1181056997" sldId="269"/>
            <ac:spMk id="462" creationId="{3FCD2CD6-B465-4DB9-EB14-1B1601D42030}"/>
          </ac:spMkLst>
        </pc:spChg>
        <pc:spChg chg="mod">
          <ac:chgData name="One Skill" userId="8d49c830ac36a521" providerId="LiveId" clId="{EA354719-4A8A-47E8-A6A4-79A949610386}" dt="2024-04-18T13:43:11.995" v="3529"/>
          <ac:spMkLst>
            <pc:docMk/>
            <pc:sldMk cId="1181056997" sldId="269"/>
            <ac:spMk id="463" creationId="{A22648D5-B20A-0A34-0CB4-AAAA9D8CEF73}"/>
          </ac:spMkLst>
        </pc:spChg>
        <pc:spChg chg="mod">
          <ac:chgData name="One Skill" userId="8d49c830ac36a521" providerId="LiveId" clId="{EA354719-4A8A-47E8-A6A4-79A949610386}" dt="2024-04-18T13:43:11.995" v="3529"/>
          <ac:spMkLst>
            <pc:docMk/>
            <pc:sldMk cId="1181056997" sldId="269"/>
            <ac:spMk id="464" creationId="{C2FB81F1-3D28-7C53-D243-AD9370D6CB83}"/>
          </ac:spMkLst>
        </pc:spChg>
        <pc:spChg chg="mod">
          <ac:chgData name="One Skill" userId="8d49c830ac36a521" providerId="LiveId" clId="{EA354719-4A8A-47E8-A6A4-79A949610386}" dt="2024-04-18T13:43:11.995" v="3529"/>
          <ac:spMkLst>
            <pc:docMk/>
            <pc:sldMk cId="1181056997" sldId="269"/>
            <ac:spMk id="466" creationId="{6A2B151F-AEC9-A967-9654-784795872A4D}"/>
          </ac:spMkLst>
        </pc:spChg>
        <pc:spChg chg="mod">
          <ac:chgData name="One Skill" userId="8d49c830ac36a521" providerId="LiveId" clId="{EA354719-4A8A-47E8-A6A4-79A949610386}" dt="2024-04-18T13:43:11.995" v="3529"/>
          <ac:spMkLst>
            <pc:docMk/>
            <pc:sldMk cId="1181056997" sldId="269"/>
            <ac:spMk id="467" creationId="{9A04A873-ECA9-3AA2-1020-A3B0AF28820C}"/>
          </ac:spMkLst>
        </pc:spChg>
        <pc:spChg chg="mod">
          <ac:chgData name="One Skill" userId="8d49c830ac36a521" providerId="LiveId" clId="{EA354719-4A8A-47E8-A6A4-79A949610386}" dt="2024-04-18T13:43:11.995" v="3529"/>
          <ac:spMkLst>
            <pc:docMk/>
            <pc:sldMk cId="1181056997" sldId="269"/>
            <ac:spMk id="468" creationId="{BE3791E8-A3B3-C2A6-6C9D-B1C14DEBF69D}"/>
          </ac:spMkLst>
        </pc:spChg>
        <pc:spChg chg="mod">
          <ac:chgData name="One Skill" userId="8d49c830ac36a521" providerId="LiveId" clId="{EA354719-4A8A-47E8-A6A4-79A949610386}" dt="2024-04-18T13:43:11.995" v="3529"/>
          <ac:spMkLst>
            <pc:docMk/>
            <pc:sldMk cId="1181056997" sldId="269"/>
            <ac:spMk id="469" creationId="{0B26CB34-9CB2-6C59-DDC0-923FDCCF29A3}"/>
          </ac:spMkLst>
        </pc:spChg>
        <pc:spChg chg="mod">
          <ac:chgData name="One Skill" userId="8d49c830ac36a521" providerId="LiveId" clId="{EA354719-4A8A-47E8-A6A4-79A949610386}" dt="2024-04-18T13:43:11.995" v="3529"/>
          <ac:spMkLst>
            <pc:docMk/>
            <pc:sldMk cId="1181056997" sldId="269"/>
            <ac:spMk id="470" creationId="{9DABF2E5-D044-8BCE-2BB0-168312B6B84C}"/>
          </ac:spMkLst>
        </pc:spChg>
        <pc:spChg chg="mod">
          <ac:chgData name="One Skill" userId="8d49c830ac36a521" providerId="LiveId" clId="{EA354719-4A8A-47E8-A6A4-79A949610386}" dt="2024-04-18T13:43:11.995" v="3529"/>
          <ac:spMkLst>
            <pc:docMk/>
            <pc:sldMk cId="1181056997" sldId="269"/>
            <ac:spMk id="471" creationId="{8686F328-8C77-D3F7-4E9A-ED73CBBB8B0E}"/>
          </ac:spMkLst>
        </pc:spChg>
        <pc:spChg chg="mod">
          <ac:chgData name="One Skill" userId="8d49c830ac36a521" providerId="LiveId" clId="{EA354719-4A8A-47E8-A6A4-79A949610386}" dt="2024-04-18T13:43:11.995" v="3529"/>
          <ac:spMkLst>
            <pc:docMk/>
            <pc:sldMk cId="1181056997" sldId="269"/>
            <ac:spMk id="472" creationId="{D798E3B2-444A-53C3-03ED-16C66845956F}"/>
          </ac:spMkLst>
        </pc:spChg>
        <pc:spChg chg="mod">
          <ac:chgData name="One Skill" userId="8d49c830ac36a521" providerId="LiveId" clId="{EA354719-4A8A-47E8-A6A4-79A949610386}" dt="2024-04-18T13:43:11.995" v="3529"/>
          <ac:spMkLst>
            <pc:docMk/>
            <pc:sldMk cId="1181056997" sldId="269"/>
            <ac:spMk id="473" creationId="{238EACE8-FCF5-F065-7CE2-B71A568029FB}"/>
          </ac:spMkLst>
        </pc:spChg>
        <pc:spChg chg="mod">
          <ac:chgData name="One Skill" userId="8d49c830ac36a521" providerId="LiveId" clId="{EA354719-4A8A-47E8-A6A4-79A949610386}" dt="2024-04-18T13:43:11.995" v="3529"/>
          <ac:spMkLst>
            <pc:docMk/>
            <pc:sldMk cId="1181056997" sldId="269"/>
            <ac:spMk id="474" creationId="{620B3156-882A-5496-04B6-8BAD685CA9AE}"/>
          </ac:spMkLst>
        </pc:spChg>
        <pc:spChg chg="mod">
          <ac:chgData name="One Skill" userId="8d49c830ac36a521" providerId="LiveId" clId="{EA354719-4A8A-47E8-A6A4-79A949610386}" dt="2024-04-18T13:43:11.995" v="3529"/>
          <ac:spMkLst>
            <pc:docMk/>
            <pc:sldMk cId="1181056997" sldId="269"/>
            <ac:spMk id="475" creationId="{065EBB5B-2210-5C73-A870-2B725A7C7363}"/>
          </ac:spMkLst>
        </pc:spChg>
        <pc:spChg chg="mod">
          <ac:chgData name="One Skill" userId="8d49c830ac36a521" providerId="LiveId" clId="{EA354719-4A8A-47E8-A6A4-79A949610386}" dt="2024-04-18T13:43:11.995" v="3529"/>
          <ac:spMkLst>
            <pc:docMk/>
            <pc:sldMk cId="1181056997" sldId="269"/>
            <ac:spMk id="476" creationId="{051F4053-C99F-E1F9-B92E-91549518E626}"/>
          </ac:spMkLst>
        </pc:spChg>
        <pc:spChg chg="mod">
          <ac:chgData name="One Skill" userId="8d49c830ac36a521" providerId="LiveId" clId="{EA354719-4A8A-47E8-A6A4-79A949610386}" dt="2024-04-18T13:43:11.995" v="3529"/>
          <ac:spMkLst>
            <pc:docMk/>
            <pc:sldMk cId="1181056997" sldId="269"/>
            <ac:spMk id="477" creationId="{5C388824-9C2A-0AE1-9FDD-77278B078A65}"/>
          </ac:spMkLst>
        </pc:spChg>
        <pc:spChg chg="mod">
          <ac:chgData name="One Skill" userId="8d49c830ac36a521" providerId="LiveId" clId="{EA354719-4A8A-47E8-A6A4-79A949610386}" dt="2024-04-18T13:43:11.995" v="3529"/>
          <ac:spMkLst>
            <pc:docMk/>
            <pc:sldMk cId="1181056997" sldId="269"/>
            <ac:spMk id="478" creationId="{C2C22400-10AF-B4F4-75DD-D52F6F27ECBF}"/>
          </ac:spMkLst>
        </pc:spChg>
        <pc:spChg chg="mod">
          <ac:chgData name="One Skill" userId="8d49c830ac36a521" providerId="LiveId" clId="{EA354719-4A8A-47E8-A6A4-79A949610386}" dt="2024-04-18T13:43:11.995" v="3529"/>
          <ac:spMkLst>
            <pc:docMk/>
            <pc:sldMk cId="1181056997" sldId="269"/>
            <ac:spMk id="479" creationId="{899990FB-B735-05F0-58C1-2EBB4C4C0EB7}"/>
          </ac:spMkLst>
        </pc:spChg>
        <pc:spChg chg="mod">
          <ac:chgData name="One Skill" userId="8d49c830ac36a521" providerId="LiveId" clId="{EA354719-4A8A-47E8-A6A4-79A949610386}" dt="2024-04-18T13:43:11.995" v="3529"/>
          <ac:spMkLst>
            <pc:docMk/>
            <pc:sldMk cId="1181056997" sldId="269"/>
            <ac:spMk id="480" creationId="{A627D1FF-8681-6353-0F95-71B40A6CAB86}"/>
          </ac:spMkLst>
        </pc:spChg>
        <pc:spChg chg="mod">
          <ac:chgData name="One Skill" userId="8d49c830ac36a521" providerId="LiveId" clId="{EA354719-4A8A-47E8-A6A4-79A949610386}" dt="2024-04-18T13:43:11.995" v="3529"/>
          <ac:spMkLst>
            <pc:docMk/>
            <pc:sldMk cId="1181056997" sldId="269"/>
            <ac:spMk id="481" creationId="{FE40229B-5E91-FD54-0F57-7834C7DDEC51}"/>
          </ac:spMkLst>
        </pc:spChg>
        <pc:spChg chg="mod">
          <ac:chgData name="One Skill" userId="8d49c830ac36a521" providerId="LiveId" clId="{EA354719-4A8A-47E8-A6A4-79A949610386}" dt="2024-04-18T13:43:11.995" v="3529"/>
          <ac:spMkLst>
            <pc:docMk/>
            <pc:sldMk cId="1181056997" sldId="269"/>
            <ac:spMk id="482" creationId="{CCCEE261-8B78-7562-39CB-8A71F9FE535D}"/>
          </ac:spMkLst>
        </pc:spChg>
        <pc:spChg chg="mod">
          <ac:chgData name="One Skill" userId="8d49c830ac36a521" providerId="LiveId" clId="{EA354719-4A8A-47E8-A6A4-79A949610386}" dt="2024-04-18T13:43:11.995" v="3529"/>
          <ac:spMkLst>
            <pc:docMk/>
            <pc:sldMk cId="1181056997" sldId="269"/>
            <ac:spMk id="483" creationId="{BEE3699C-EBEB-628A-D028-D9BF76D42B3E}"/>
          </ac:spMkLst>
        </pc:spChg>
        <pc:spChg chg="mod">
          <ac:chgData name="One Skill" userId="8d49c830ac36a521" providerId="LiveId" clId="{EA354719-4A8A-47E8-A6A4-79A949610386}" dt="2024-04-18T13:43:11.995" v="3529"/>
          <ac:spMkLst>
            <pc:docMk/>
            <pc:sldMk cId="1181056997" sldId="269"/>
            <ac:spMk id="484" creationId="{FD36886D-DC99-6668-45F1-942ED51DD3E4}"/>
          </ac:spMkLst>
        </pc:spChg>
        <pc:spChg chg="mod">
          <ac:chgData name="One Skill" userId="8d49c830ac36a521" providerId="LiveId" clId="{EA354719-4A8A-47E8-A6A4-79A949610386}" dt="2024-04-18T13:43:11.995" v="3529"/>
          <ac:spMkLst>
            <pc:docMk/>
            <pc:sldMk cId="1181056997" sldId="269"/>
            <ac:spMk id="485" creationId="{D980E610-34A7-0D66-6C0C-0021EB3DF502}"/>
          </ac:spMkLst>
        </pc:spChg>
        <pc:spChg chg="mod">
          <ac:chgData name="One Skill" userId="8d49c830ac36a521" providerId="LiveId" clId="{EA354719-4A8A-47E8-A6A4-79A949610386}" dt="2024-04-18T13:43:11.995" v="3529"/>
          <ac:spMkLst>
            <pc:docMk/>
            <pc:sldMk cId="1181056997" sldId="269"/>
            <ac:spMk id="486" creationId="{66E5B595-4F7B-6952-A036-6683E974AAC8}"/>
          </ac:spMkLst>
        </pc:spChg>
        <pc:spChg chg="mod">
          <ac:chgData name="One Skill" userId="8d49c830ac36a521" providerId="LiveId" clId="{EA354719-4A8A-47E8-A6A4-79A949610386}" dt="2024-04-18T13:43:11.995" v="3529"/>
          <ac:spMkLst>
            <pc:docMk/>
            <pc:sldMk cId="1181056997" sldId="269"/>
            <ac:spMk id="487" creationId="{5BA66A30-FACD-AC4E-E219-F09848D9473C}"/>
          </ac:spMkLst>
        </pc:spChg>
        <pc:spChg chg="mod">
          <ac:chgData name="One Skill" userId="8d49c830ac36a521" providerId="LiveId" clId="{EA354719-4A8A-47E8-A6A4-79A949610386}" dt="2024-04-18T13:43:11.995" v="3529"/>
          <ac:spMkLst>
            <pc:docMk/>
            <pc:sldMk cId="1181056997" sldId="269"/>
            <ac:spMk id="488" creationId="{21A61D24-434D-5D38-80C7-CBEEF54BD765}"/>
          </ac:spMkLst>
        </pc:spChg>
        <pc:spChg chg="mod">
          <ac:chgData name="One Skill" userId="8d49c830ac36a521" providerId="LiveId" clId="{EA354719-4A8A-47E8-A6A4-79A949610386}" dt="2024-04-18T13:43:11.995" v="3529"/>
          <ac:spMkLst>
            <pc:docMk/>
            <pc:sldMk cId="1181056997" sldId="269"/>
            <ac:spMk id="490" creationId="{37EE1601-619B-9204-DD38-C7E79FF744D4}"/>
          </ac:spMkLst>
        </pc:spChg>
        <pc:spChg chg="mod">
          <ac:chgData name="One Skill" userId="8d49c830ac36a521" providerId="LiveId" clId="{EA354719-4A8A-47E8-A6A4-79A949610386}" dt="2024-04-18T13:43:11.995" v="3529"/>
          <ac:spMkLst>
            <pc:docMk/>
            <pc:sldMk cId="1181056997" sldId="269"/>
            <ac:spMk id="491" creationId="{A7272F3B-A2E0-819E-17E5-43ABC8ABA945}"/>
          </ac:spMkLst>
        </pc:spChg>
        <pc:spChg chg="mod">
          <ac:chgData name="One Skill" userId="8d49c830ac36a521" providerId="LiveId" clId="{EA354719-4A8A-47E8-A6A4-79A949610386}" dt="2024-04-18T13:43:11.995" v="3529"/>
          <ac:spMkLst>
            <pc:docMk/>
            <pc:sldMk cId="1181056997" sldId="269"/>
            <ac:spMk id="492" creationId="{296628D1-4012-B3B0-CFE4-4DFCC4AAFDA5}"/>
          </ac:spMkLst>
        </pc:spChg>
        <pc:spChg chg="mod">
          <ac:chgData name="One Skill" userId="8d49c830ac36a521" providerId="LiveId" clId="{EA354719-4A8A-47E8-A6A4-79A949610386}" dt="2024-04-18T13:43:11.995" v="3529"/>
          <ac:spMkLst>
            <pc:docMk/>
            <pc:sldMk cId="1181056997" sldId="269"/>
            <ac:spMk id="493" creationId="{3697366E-D5A2-632F-1BD5-698D621B2B3B}"/>
          </ac:spMkLst>
        </pc:spChg>
        <pc:spChg chg="mod">
          <ac:chgData name="One Skill" userId="8d49c830ac36a521" providerId="LiveId" clId="{EA354719-4A8A-47E8-A6A4-79A949610386}" dt="2024-04-18T13:43:11.995" v="3529"/>
          <ac:spMkLst>
            <pc:docMk/>
            <pc:sldMk cId="1181056997" sldId="269"/>
            <ac:spMk id="494" creationId="{89AB5A3F-96B5-9259-4E99-A3EA441C5BAE}"/>
          </ac:spMkLst>
        </pc:spChg>
        <pc:spChg chg="mod">
          <ac:chgData name="One Skill" userId="8d49c830ac36a521" providerId="LiveId" clId="{EA354719-4A8A-47E8-A6A4-79A949610386}" dt="2024-04-18T13:43:11.995" v="3529"/>
          <ac:spMkLst>
            <pc:docMk/>
            <pc:sldMk cId="1181056997" sldId="269"/>
            <ac:spMk id="495" creationId="{79F71AD8-C6A4-BC16-6A82-3D6AB602F308}"/>
          </ac:spMkLst>
        </pc:spChg>
        <pc:spChg chg="mod">
          <ac:chgData name="One Skill" userId="8d49c830ac36a521" providerId="LiveId" clId="{EA354719-4A8A-47E8-A6A4-79A949610386}" dt="2024-04-18T13:43:11.995" v="3529"/>
          <ac:spMkLst>
            <pc:docMk/>
            <pc:sldMk cId="1181056997" sldId="269"/>
            <ac:spMk id="496" creationId="{D8B0AB26-22F2-1F69-CBC6-D1D7FD1354BC}"/>
          </ac:spMkLst>
        </pc:spChg>
        <pc:spChg chg="mod">
          <ac:chgData name="One Skill" userId="8d49c830ac36a521" providerId="LiveId" clId="{EA354719-4A8A-47E8-A6A4-79A949610386}" dt="2024-04-18T13:43:11.995" v="3529"/>
          <ac:spMkLst>
            <pc:docMk/>
            <pc:sldMk cId="1181056997" sldId="269"/>
            <ac:spMk id="497" creationId="{AB612D0B-DDF0-B98B-8528-722D9A246202}"/>
          </ac:spMkLst>
        </pc:spChg>
        <pc:spChg chg="mod">
          <ac:chgData name="One Skill" userId="8d49c830ac36a521" providerId="LiveId" clId="{EA354719-4A8A-47E8-A6A4-79A949610386}" dt="2024-04-18T13:43:11.995" v="3529"/>
          <ac:spMkLst>
            <pc:docMk/>
            <pc:sldMk cId="1181056997" sldId="269"/>
            <ac:spMk id="498" creationId="{70C8022B-4BAC-ECAF-5B94-0FFA87C95216}"/>
          </ac:spMkLst>
        </pc:spChg>
        <pc:spChg chg="mod">
          <ac:chgData name="One Skill" userId="8d49c830ac36a521" providerId="LiveId" clId="{EA354719-4A8A-47E8-A6A4-79A949610386}" dt="2024-04-18T13:43:11.995" v="3529"/>
          <ac:spMkLst>
            <pc:docMk/>
            <pc:sldMk cId="1181056997" sldId="269"/>
            <ac:spMk id="499" creationId="{14D23442-79E1-86DE-3B7C-474E1CE5E69E}"/>
          </ac:spMkLst>
        </pc:spChg>
        <pc:spChg chg="mod">
          <ac:chgData name="One Skill" userId="8d49c830ac36a521" providerId="LiveId" clId="{EA354719-4A8A-47E8-A6A4-79A949610386}" dt="2024-04-18T13:43:11.995" v="3529"/>
          <ac:spMkLst>
            <pc:docMk/>
            <pc:sldMk cId="1181056997" sldId="269"/>
            <ac:spMk id="500" creationId="{3454FF61-08C6-737F-E8A6-1399E8BA9C63}"/>
          </ac:spMkLst>
        </pc:spChg>
        <pc:spChg chg="mod">
          <ac:chgData name="One Skill" userId="8d49c830ac36a521" providerId="LiveId" clId="{EA354719-4A8A-47E8-A6A4-79A949610386}" dt="2024-04-18T13:43:11.995" v="3529"/>
          <ac:spMkLst>
            <pc:docMk/>
            <pc:sldMk cId="1181056997" sldId="269"/>
            <ac:spMk id="501" creationId="{C3F6508C-A697-1705-2089-809898AB7FA9}"/>
          </ac:spMkLst>
        </pc:spChg>
        <pc:spChg chg="mod">
          <ac:chgData name="One Skill" userId="8d49c830ac36a521" providerId="LiveId" clId="{EA354719-4A8A-47E8-A6A4-79A949610386}" dt="2024-04-18T13:43:11.995" v="3529"/>
          <ac:spMkLst>
            <pc:docMk/>
            <pc:sldMk cId="1181056997" sldId="269"/>
            <ac:spMk id="502" creationId="{385E8976-A542-95CE-ED19-F4EB1FC32B4A}"/>
          </ac:spMkLst>
        </pc:spChg>
        <pc:spChg chg="mod">
          <ac:chgData name="One Skill" userId="8d49c830ac36a521" providerId="LiveId" clId="{EA354719-4A8A-47E8-A6A4-79A949610386}" dt="2024-04-18T13:43:11.995" v="3529"/>
          <ac:spMkLst>
            <pc:docMk/>
            <pc:sldMk cId="1181056997" sldId="269"/>
            <ac:spMk id="503" creationId="{D9B83C10-704C-AA62-AF64-98D3B04438FA}"/>
          </ac:spMkLst>
        </pc:spChg>
        <pc:spChg chg="mod">
          <ac:chgData name="One Skill" userId="8d49c830ac36a521" providerId="LiveId" clId="{EA354719-4A8A-47E8-A6A4-79A949610386}" dt="2024-04-18T13:43:11.995" v="3529"/>
          <ac:spMkLst>
            <pc:docMk/>
            <pc:sldMk cId="1181056997" sldId="269"/>
            <ac:spMk id="504" creationId="{24436334-1A55-A99C-3ECB-245015D6567E}"/>
          </ac:spMkLst>
        </pc:spChg>
        <pc:spChg chg="mod">
          <ac:chgData name="One Skill" userId="8d49c830ac36a521" providerId="LiveId" clId="{EA354719-4A8A-47E8-A6A4-79A949610386}" dt="2024-04-18T13:43:11.995" v="3529"/>
          <ac:spMkLst>
            <pc:docMk/>
            <pc:sldMk cId="1181056997" sldId="269"/>
            <ac:spMk id="505" creationId="{CACCFE32-E502-580B-43B4-9004CA1B47F1}"/>
          </ac:spMkLst>
        </pc:spChg>
        <pc:spChg chg="mod">
          <ac:chgData name="One Skill" userId="8d49c830ac36a521" providerId="LiveId" clId="{EA354719-4A8A-47E8-A6A4-79A949610386}" dt="2024-04-18T13:43:11.995" v="3529"/>
          <ac:spMkLst>
            <pc:docMk/>
            <pc:sldMk cId="1181056997" sldId="269"/>
            <ac:spMk id="506" creationId="{91B2BA46-C9B2-2BF6-280A-7288A7DEAAE1}"/>
          </ac:spMkLst>
        </pc:spChg>
        <pc:spChg chg="mod">
          <ac:chgData name="One Skill" userId="8d49c830ac36a521" providerId="LiveId" clId="{EA354719-4A8A-47E8-A6A4-79A949610386}" dt="2024-04-18T13:43:11.995" v="3529"/>
          <ac:spMkLst>
            <pc:docMk/>
            <pc:sldMk cId="1181056997" sldId="269"/>
            <ac:spMk id="507" creationId="{E3003740-8376-6247-185D-F27593004313}"/>
          </ac:spMkLst>
        </pc:spChg>
        <pc:spChg chg="mod">
          <ac:chgData name="One Skill" userId="8d49c830ac36a521" providerId="LiveId" clId="{EA354719-4A8A-47E8-A6A4-79A949610386}" dt="2024-04-18T13:43:11.995" v="3529"/>
          <ac:spMkLst>
            <pc:docMk/>
            <pc:sldMk cId="1181056997" sldId="269"/>
            <ac:spMk id="508" creationId="{B00B62DC-CB50-DDA8-9896-95D9A5E7075F}"/>
          </ac:spMkLst>
        </pc:spChg>
        <pc:spChg chg="mod">
          <ac:chgData name="One Skill" userId="8d49c830ac36a521" providerId="LiveId" clId="{EA354719-4A8A-47E8-A6A4-79A949610386}" dt="2024-04-18T13:43:11.995" v="3529"/>
          <ac:spMkLst>
            <pc:docMk/>
            <pc:sldMk cId="1181056997" sldId="269"/>
            <ac:spMk id="509" creationId="{BEE0C7CE-647E-30AB-A43E-7990E0C06B5E}"/>
          </ac:spMkLst>
        </pc:spChg>
        <pc:spChg chg="mod">
          <ac:chgData name="One Skill" userId="8d49c830ac36a521" providerId="LiveId" clId="{EA354719-4A8A-47E8-A6A4-79A949610386}" dt="2024-04-18T13:43:11.995" v="3529"/>
          <ac:spMkLst>
            <pc:docMk/>
            <pc:sldMk cId="1181056997" sldId="269"/>
            <ac:spMk id="510" creationId="{E43B45DD-DB32-43C7-3C70-51246D676CED}"/>
          </ac:spMkLst>
        </pc:spChg>
        <pc:spChg chg="mod">
          <ac:chgData name="One Skill" userId="8d49c830ac36a521" providerId="LiveId" clId="{EA354719-4A8A-47E8-A6A4-79A949610386}" dt="2024-04-18T13:43:11.995" v="3529"/>
          <ac:spMkLst>
            <pc:docMk/>
            <pc:sldMk cId="1181056997" sldId="269"/>
            <ac:spMk id="511" creationId="{22456235-8F3B-FF1F-B0ED-AC0654BD09ED}"/>
          </ac:spMkLst>
        </pc:spChg>
        <pc:spChg chg="mod">
          <ac:chgData name="One Skill" userId="8d49c830ac36a521" providerId="LiveId" clId="{EA354719-4A8A-47E8-A6A4-79A949610386}" dt="2024-04-18T13:43:11.995" v="3529"/>
          <ac:spMkLst>
            <pc:docMk/>
            <pc:sldMk cId="1181056997" sldId="269"/>
            <ac:spMk id="512" creationId="{BAF661EC-A0CC-843F-DCA6-285D3BEEB5CD}"/>
          </ac:spMkLst>
        </pc:spChg>
        <pc:spChg chg="mod">
          <ac:chgData name="One Skill" userId="8d49c830ac36a521" providerId="LiveId" clId="{EA354719-4A8A-47E8-A6A4-79A949610386}" dt="2024-04-18T13:43:11.995" v="3529"/>
          <ac:spMkLst>
            <pc:docMk/>
            <pc:sldMk cId="1181056997" sldId="269"/>
            <ac:spMk id="514" creationId="{5B3A4F86-A43D-ECEA-EB22-281CC0808C80}"/>
          </ac:spMkLst>
        </pc:spChg>
        <pc:spChg chg="mod">
          <ac:chgData name="One Skill" userId="8d49c830ac36a521" providerId="LiveId" clId="{EA354719-4A8A-47E8-A6A4-79A949610386}" dt="2024-04-18T13:43:11.995" v="3529"/>
          <ac:spMkLst>
            <pc:docMk/>
            <pc:sldMk cId="1181056997" sldId="269"/>
            <ac:spMk id="515" creationId="{8ABA2013-2A24-9AF1-88DE-DC208010F8CA}"/>
          </ac:spMkLst>
        </pc:spChg>
        <pc:spChg chg="mod">
          <ac:chgData name="One Skill" userId="8d49c830ac36a521" providerId="LiveId" clId="{EA354719-4A8A-47E8-A6A4-79A949610386}" dt="2024-04-18T13:43:11.995" v="3529"/>
          <ac:spMkLst>
            <pc:docMk/>
            <pc:sldMk cId="1181056997" sldId="269"/>
            <ac:spMk id="516" creationId="{620EC37A-BEA3-5E1A-820C-F4ECC0F728AF}"/>
          </ac:spMkLst>
        </pc:spChg>
        <pc:spChg chg="mod">
          <ac:chgData name="One Skill" userId="8d49c830ac36a521" providerId="LiveId" clId="{EA354719-4A8A-47E8-A6A4-79A949610386}" dt="2024-04-18T13:43:11.995" v="3529"/>
          <ac:spMkLst>
            <pc:docMk/>
            <pc:sldMk cId="1181056997" sldId="269"/>
            <ac:spMk id="517" creationId="{C9A92BC5-1B9A-97E9-BB1F-443E5843153B}"/>
          </ac:spMkLst>
        </pc:spChg>
        <pc:spChg chg="mod">
          <ac:chgData name="One Skill" userId="8d49c830ac36a521" providerId="LiveId" clId="{EA354719-4A8A-47E8-A6A4-79A949610386}" dt="2024-04-18T13:43:11.995" v="3529"/>
          <ac:spMkLst>
            <pc:docMk/>
            <pc:sldMk cId="1181056997" sldId="269"/>
            <ac:spMk id="518" creationId="{CEAA5018-4E24-F28D-F1F3-22561770FD22}"/>
          </ac:spMkLst>
        </pc:spChg>
        <pc:spChg chg="mod">
          <ac:chgData name="One Skill" userId="8d49c830ac36a521" providerId="LiveId" clId="{EA354719-4A8A-47E8-A6A4-79A949610386}" dt="2024-04-18T13:43:11.995" v="3529"/>
          <ac:spMkLst>
            <pc:docMk/>
            <pc:sldMk cId="1181056997" sldId="269"/>
            <ac:spMk id="519" creationId="{3039ED78-03A2-8F75-A268-CE8186F0C38C}"/>
          </ac:spMkLst>
        </pc:spChg>
        <pc:spChg chg="mod">
          <ac:chgData name="One Skill" userId="8d49c830ac36a521" providerId="LiveId" clId="{EA354719-4A8A-47E8-A6A4-79A949610386}" dt="2024-04-18T13:43:11.995" v="3529"/>
          <ac:spMkLst>
            <pc:docMk/>
            <pc:sldMk cId="1181056997" sldId="269"/>
            <ac:spMk id="520" creationId="{6A624408-CBB8-3C88-5BE0-50B09377EF7D}"/>
          </ac:spMkLst>
        </pc:spChg>
        <pc:spChg chg="mod">
          <ac:chgData name="One Skill" userId="8d49c830ac36a521" providerId="LiveId" clId="{EA354719-4A8A-47E8-A6A4-79A949610386}" dt="2024-04-18T13:43:11.995" v="3529"/>
          <ac:spMkLst>
            <pc:docMk/>
            <pc:sldMk cId="1181056997" sldId="269"/>
            <ac:spMk id="521" creationId="{A3286BE5-EF4F-9D83-A815-E844B2AD0C1D}"/>
          </ac:spMkLst>
        </pc:spChg>
        <pc:spChg chg="mod">
          <ac:chgData name="One Skill" userId="8d49c830ac36a521" providerId="LiveId" clId="{EA354719-4A8A-47E8-A6A4-79A949610386}" dt="2024-04-18T13:43:11.995" v="3529"/>
          <ac:spMkLst>
            <pc:docMk/>
            <pc:sldMk cId="1181056997" sldId="269"/>
            <ac:spMk id="522" creationId="{67868952-58CB-103D-CC5D-1392D7FFEA8C}"/>
          </ac:spMkLst>
        </pc:spChg>
        <pc:spChg chg="mod">
          <ac:chgData name="One Skill" userId="8d49c830ac36a521" providerId="LiveId" clId="{EA354719-4A8A-47E8-A6A4-79A949610386}" dt="2024-04-18T13:43:11.995" v="3529"/>
          <ac:spMkLst>
            <pc:docMk/>
            <pc:sldMk cId="1181056997" sldId="269"/>
            <ac:spMk id="523" creationId="{A21951ED-C6C0-F7A2-F184-85AF794F729C}"/>
          </ac:spMkLst>
        </pc:spChg>
        <pc:spChg chg="mod">
          <ac:chgData name="One Skill" userId="8d49c830ac36a521" providerId="LiveId" clId="{EA354719-4A8A-47E8-A6A4-79A949610386}" dt="2024-04-18T13:43:11.995" v="3529"/>
          <ac:spMkLst>
            <pc:docMk/>
            <pc:sldMk cId="1181056997" sldId="269"/>
            <ac:spMk id="524" creationId="{755E8055-A1B4-D652-991E-16B1A6D4FBA0}"/>
          </ac:spMkLst>
        </pc:spChg>
        <pc:spChg chg="mod">
          <ac:chgData name="One Skill" userId="8d49c830ac36a521" providerId="LiveId" clId="{EA354719-4A8A-47E8-A6A4-79A949610386}" dt="2024-04-18T13:43:11.995" v="3529"/>
          <ac:spMkLst>
            <pc:docMk/>
            <pc:sldMk cId="1181056997" sldId="269"/>
            <ac:spMk id="525" creationId="{E3D41C47-0381-718B-8000-3F9605EC2695}"/>
          </ac:spMkLst>
        </pc:spChg>
        <pc:spChg chg="mod">
          <ac:chgData name="One Skill" userId="8d49c830ac36a521" providerId="LiveId" clId="{EA354719-4A8A-47E8-A6A4-79A949610386}" dt="2024-04-18T13:43:11.995" v="3529"/>
          <ac:spMkLst>
            <pc:docMk/>
            <pc:sldMk cId="1181056997" sldId="269"/>
            <ac:spMk id="526" creationId="{2F3D6CF5-E530-746B-145C-212A50297039}"/>
          </ac:spMkLst>
        </pc:spChg>
        <pc:spChg chg="mod">
          <ac:chgData name="One Skill" userId="8d49c830ac36a521" providerId="LiveId" clId="{EA354719-4A8A-47E8-A6A4-79A949610386}" dt="2024-04-18T13:43:11.995" v="3529"/>
          <ac:spMkLst>
            <pc:docMk/>
            <pc:sldMk cId="1181056997" sldId="269"/>
            <ac:spMk id="527" creationId="{72EA1AF9-EC1C-E7BF-65FF-3D200ABC0D28}"/>
          </ac:spMkLst>
        </pc:spChg>
        <pc:spChg chg="mod">
          <ac:chgData name="One Skill" userId="8d49c830ac36a521" providerId="LiveId" clId="{EA354719-4A8A-47E8-A6A4-79A949610386}" dt="2024-04-18T13:43:11.995" v="3529"/>
          <ac:spMkLst>
            <pc:docMk/>
            <pc:sldMk cId="1181056997" sldId="269"/>
            <ac:spMk id="528" creationId="{82C79358-C379-21FC-C006-68ECEBA45233}"/>
          </ac:spMkLst>
        </pc:spChg>
        <pc:spChg chg="mod">
          <ac:chgData name="One Skill" userId="8d49c830ac36a521" providerId="LiveId" clId="{EA354719-4A8A-47E8-A6A4-79A949610386}" dt="2024-04-18T13:43:11.995" v="3529"/>
          <ac:spMkLst>
            <pc:docMk/>
            <pc:sldMk cId="1181056997" sldId="269"/>
            <ac:spMk id="529" creationId="{02859B8D-79C9-CC24-1D22-AAD0BDD2DC59}"/>
          </ac:spMkLst>
        </pc:spChg>
        <pc:spChg chg="mod">
          <ac:chgData name="One Skill" userId="8d49c830ac36a521" providerId="LiveId" clId="{EA354719-4A8A-47E8-A6A4-79A949610386}" dt="2024-04-18T13:43:11.995" v="3529"/>
          <ac:spMkLst>
            <pc:docMk/>
            <pc:sldMk cId="1181056997" sldId="269"/>
            <ac:spMk id="530" creationId="{3C0102D4-A105-5644-CC27-80B027170CDB}"/>
          </ac:spMkLst>
        </pc:spChg>
        <pc:spChg chg="mod">
          <ac:chgData name="One Skill" userId="8d49c830ac36a521" providerId="LiveId" clId="{EA354719-4A8A-47E8-A6A4-79A949610386}" dt="2024-04-18T13:43:11.995" v="3529"/>
          <ac:spMkLst>
            <pc:docMk/>
            <pc:sldMk cId="1181056997" sldId="269"/>
            <ac:spMk id="531" creationId="{AC10BA0A-CCB7-2916-EFE4-455DC27656A7}"/>
          </ac:spMkLst>
        </pc:spChg>
        <pc:spChg chg="mod">
          <ac:chgData name="One Skill" userId="8d49c830ac36a521" providerId="LiveId" clId="{EA354719-4A8A-47E8-A6A4-79A949610386}" dt="2024-04-18T13:43:11.995" v="3529"/>
          <ac:spMkLst>
            <pc:docMk/>
            <pc:sldMk cId="1181056997" sldId="269"/>
            <ac:spMk id="532" creationId="{90B5A642-7544-E43E-E6D9-D520F9EB9A42}"/>
          </ac:spMkLst>
        </pc:spChg>
        <pc:spChg chg="mod">
          <ac:chgData name="One Skill" userId="8d49c830ac36a521" providerId="LiveId" clId="{EA354719-4A8A-47E8-A6A4-79A949610386}" dt="2024-04-18T13:43:11.995" v="3529"/>
          <ac:spMkLst>
            <pc:docMk/>
            <pc:sldMk cId="1181056997" sldId="269"/>
            <ac:spMk id="533" creationId="{75F653C3-192A-F69F-B387-7465735DED83}"/>
          </ac:spMkLst>
        </pc:spChg>
        <pc:spChg chg="mod">
          <ac:chgData name="One Skill" userId="8d49c830ac36a521" providerId="LiveId" clId="{EA354719-4A8A-47E8-A6A4-79A949610386}" dt="2024-04-18T13:43:11.995" v="3529"/>
          <ac:spMkLst>
            <pc:docMk/>
            <pc:sldMk cId="1181056997" sldId="269"/>
            <ac:spMk id="534" creationId="{7BE98FA6-ABBB-6B7D-9544-7145407A7D5E}"/>
          </ac:spMkLst>
        </pc:spChg>
        <pc:spChg chg="mod">
          <ac:chgData name="One Skill" userId="8d49c830ac36a521" providerId="LiveId" clId="{EA354719-4A8A-47E8-A6A4-79A949610386}" dt="2024-04-18T13:43:11.995" v="3529"/>
          <ac:spMkLst>
            <pc:docMk/>
            <pc:sldMk cId="1181056997" sldId="269"/>
            <ac:spMk id="535" creationId="{C1A12DF7-1A81-69CB-CA79-15E641EEDECC}"/>
          </ac:spMkLst>
        </pc:spChg>
        <pc:spChg chg="mod">
          <ac:chgData name="One Skill" userId="8d49c830ac36a521" providerId="LiveId" clId="{EA354719-4A8A-47E8-A6A4-79A949610386}" dt="2024-04-18T13:43:11.995" v="3529"/>
          <ac:spMkLst>
            <pc:docMk/>
            <pc:sldMk cId="1181056997" sldId="269"/>
            <ac:spMk id="536" creationId="{DD7FA64F-6332-0567-F7C3-3A87C6059491}"/>
          </ac:spMkLst>
        </pc:spChg>
        <pc:spChg chg="mod">
          <ac:chgData name="One Skill" userId="8d49c830ac36a521" providerId="LiveId" clId="{EA354719-4A8A-47E8-A6A4-79A949610386}" dt="2024-04-18T13:43:11.995" v="3529"/>
          <ac:spMkLst>
            <pc:docMk/>
            <pc:sldMk cId="1181056997" sldId="269"/>
            <ac:spMk id="537" creationId="{6A4F644B-2821-1E2B-58B5-F08EA3D20D1A}"/>
          </ac:spMkLst>
        </pc:spChg>
        <pc:spChg chg="mod">
          <ac:chgData name="One Skill" userId="8d49c830ac36a521" providerId="LiveId" clId="{EA354719-4A8A-47E8-A6A4-79A949610386}" dt="2024-04-18T13:43:11.995" v="3529"/>
          <ac:spMkLst>
            <pc:docMk/>
            <pc:sldMk cId="1181056997" sldId="269"/>
            <ac:spMk id="538" creationId="{C405672B-92E2-76B2-2308-19F878953463}"/>
          </ac:spMkLst>
        </pc:spChg>
        <pc:spChg chg="mod">
          <ac:chgData name="One Skill" userId="8d49c830ac36a521" providerId="LiveId" clId="{EA354719-4A8A-47E8-A6A4-79A949610386}" dt="2024-04-18T13:43:11.995" v="3529"/>
          <ac:spMkLst>
            <pc:docMk/>
            <pc:sldMk cId="1181056997" sldId="269"/>
            <ac:spMk id="539" creationId="{1CC3A837-F291-1771-A67F-1F3A8C482F18}"/>
          </ac:spMkLst>
        </pc:spChg>
        <pc:spChg chg="mod">
          <ac:chgData name="One Skill" userId="8d49c830ac36a521" providerId="LiveId" clId="{EA354719-4A8A-47E8-A6A4-79A949610386}" dt="2024-04-18T13:43:11.995" v="3529"/>
          <ac:spMkLst>
            <pc:docMk/>
            <pc:sldMk cId="1181056997" sldId="269"/>
            <ac:spMk id="540" creationId="{0AE6121E-7B63-0491-566D-CEA87811661F}"/>
          </ac:spMkLst>
        </pc:spChg>
        <pc:spChg chg="mod">
          <ac:chgData name="One Skill" userId="8d49c830ac36a521" providerId="LiveId" clId="{EA354719-4A8A-47E8-A6A4-79A949610386}" dt="2024-04-18T13:43:11.995" v="3529"/>
          <ac:spMkLst>
            <pc:docMk/>
            <pc:sldMk cId="1181056997" sldId="269"/>
            <ac:spMk id="541" creationId="{954630DE-94CB-CE2E-D287-5699F59BF42A}"/>
          </ac:spMkLst>
        </pc:spChg>
        <pc:spChg chg="mod">
          <ac:chgData name="One Skill" userId="8d49c830ac36a521" providerId="LiveId" clId="{EA354719-4A8A-47E8-A6A4-79A949610386}" dt="2024-04-18T13:43:11.995" v="3529"/>
          <ac:spMkLst>
            <pc:docMk/>
            <pc:sldMk cId="1181056997" sldId="269"/>
            <ac:spMk id="542" creationId="{9506EA3E-5A33-4BC0-4B80-F187585B303B}"/>
          </ac:spMkLst>
        </pc:spChg>
        <pc:spChg chg="mod">
          <ac:chgData name="One Skill" userId="8d49c830ac36a521" providerId="LiveId" clId="{EA354719-4A8A-47E8-A6A4-79A949610386}" dt="2024-04-18T13:43:11.995" v="3529"/>
          <ac:spMkLst>
            <pc:docMk/>
            <pc:sldMk cId="1181056997" sldId="269"/>
            <ac:spMk id="543" creationId="{F2E6D1B3-34BF-A690-A5BF-2AF677957A11}"/>
          </ac:spMkLst>
        </pc:spChg>
        <pc:grpChg chg="add del mod">
          <ac:chgData name="One Skill" userId="8d49c830ac36a521" providerId="LiveId" clId="{EA354719-4A8A-47E8-A6A4-79A949610386}" dt="2024-04-18T13:42:28.295" v="3521" actId="478"/>
          <ac:grpSpMkLst>
            <pc:docMk/>
            <pc:sldMk cId="1181056997" sldId="269"/>
            <ac:grpSpMk id="29" creationId="{0E0D301A-D3D1-B215-E52B-840358C29B77}"/>
          </ac:grpSpMkLst>
        </pc:grpChg>
        <pc:grpChg chg="mod">
          <ac:chgData name="One Skill" userId="8d49c830ac36a521" providerId="LiveId" clId="{EA354719-4A8A-47E8-A6A4-79A949610386}" dt="2024-04-18T13:42:01.600" v="3512"/>
          <ac:grpSpMkLst>
            <pc:docMk/>
            <pc:sldMk cId="1181056997" sldId="269"/>
            <ac:grpSpMk id="32" creationId="{1D4B5140-6890-78B3-06F9-DB623BE98E0B}"/>
          </ac:grpSpMkLst>
        </pc:grpChg>
        <pc:grpChg chg="mod">
          <ac:chgData name="One Skill" userId="8d49c830ac36a521" providerId="LiveId" clId="{EA354719-4A8A-47E8-A6A4-79A949610386}" dt="2024-04-18T13:42:01.600" v="3512"/>
          <ac:grpSpMkLst>
            <pc:docMk/>
            <pc:sldMk cId="1181056997" sldId="269"/>
            <ac:grpSpMk id="34" creationId="{6E981240-DE26-FA23-8BB2-3C55589A87DD}"/>
          </ac:grpSpMkLst>
        </pc:grpChg>
        <pc:grpChg chg="mod">
          <ac:chgData name="One Skill" userId="8d49c830ac36a521" providerId="LiveId" clId="{EA354719-4A8A-47E8-A6A4-79A949610386}" dt="2024-04-18T13:42:01.600" v="3512"/>
          <ac:grpSpMkLst>
            <pc:docMk/>
            <pc:sldMk cId="1181056997" sldId="269"/>
            <ac:grpSpMk id="37" creationId="{E65C7A78-AB00-161D-2DFF-D1FCC75D2576}"/>
          </ac:grpSpMkLst>
        </pc:grpChg>
        <pc:grpChg chg="mod">
          <ac:chgData name="One Skill" userId="8d49c830ac36a521" providerId="LiveId" clId="{EA354719-4A8A-47E8-A6A4-79A949610386}" dt="2024-04-18T13:42:01.600" v="3512"/>
          <ac:grpSpMkLst>
            <pc:docMk/>
            <pc:sldMk cId="1181056997" sldId="269"/>
            <ac:grpSpMk id="40" creationId="{F417191F-BE76-A51D-DB61-BDAC02744C50}"/>
          </ac:grpSpMkLst>
        </pc:grpChg>
        <pc:grpChg chg="mod">
          <ac:chgData name="One Skill" userId="8d49c830ac36a521" providerId="LiveId" clId="{EA354719-4A8A-47E8-A6A4-79A949610386}" dt="2024-04-18T13:42:01.600" v="3512"/>
          <ac:grpSpMkLst>
            <pc:docMk/>
            <pc:sldMk cId="1181056997" sldId="269"/>
            <ac:grpSpMk id="43" creationId="{4E4A5479-F180-94E4-A84F-D4E530B1135F}"/>
          </ac:grpSpMkLst>
        </pc:grpChg>
        <pc:grpChg chg="mod">
          <ac:chgData name="One Skill" userId="8d49c830ac36a521" providerId="LiveId" clId="{EA354719-4A8A-47E8-A6A4-79A949610386}" dt="2024-04-18T13:42:01.600" v="3512"/>
          <ac:grpSpMkLst>
            <pc:docMk/>
            <pc:sldMk cId="1181056997" sldId="269"/>
            <ac:grpSpMk id="46" creationId="{CA4534B1-02D3-1E8D-5B92-722300E9CD7E}"/>
          </ac:grpSpMkLst>
        </pc:grpChg>
        <pc:grpChg chg="mod">
          <ac:chgData name="One Skill" userId="8d49c830ac36a521" providerId="LiveId" clId="{EA354719-4A8A-47E8-A6A4-79A949610386}" dt="2024-04-18T13:42:01.600" v="3512"/>
          <ac:grpSpMkLst>
            <pc:docMk/>
            <pc:sldMk cId="1181056997" sldId="269"/>
            <ac:grpSpMk id="49" creationId="{433DFF32-A98E-853E-64A5-AA90EB331E50}"/>
          </ac:grpSpMkLst>
        </pc:grpChg>
        <pc:grpChg chg="mod">
          <ac:chgData name="One Skill" userId="8d49c830ac36a521" providerId="LiveId" clId="{EA354719-4A8A-47E8-A6A4-79A949610386}" dt="2024-04-18T13:42:01.600" v="3512"/>
          <ac:grpSpMkLst>
            <pc:docMk/>
            <pc:sldMk cId="1181056997" sldId="269"/>
            <ac:grpSpMk id="52" creationId="{609D6E05-AA84-F6C6-8F34-A5863BB62337}"/>
          </ac:grpSpMkLst>
        </pc:grpChg>
        <pc:grpChg chg="mod">
          <ac:chgData name="One Skill" userId="8d49c830ac36a521" providerId="LiveId" clId="{EA354719-4A8A-47E8-A6A4-79A949610386}" dt="2024-04-18T13:42:01.600" v="3512"/>
          <ac:grpSpMkLst>
            <pc:docMk/>
            <pc:sldMk cId="1181056997" sldId="269"/>
            <ac:grpSpMk id="56" creationId="{53B50604-C432-1DCB-5B2D-97309A98A905}"/>
          </ac:grpSpMkLst>
        </pc:grpChg>
        <pc:grpChg chg="mod">
          <ac:chgData name="One Skill" userId="8d49c830ac36a521" providerId="LiveId" clId="{EA354719-4A8A-47E8-A6A4-79A949610386}" dt="2024-04-18T13:42:01.600" v="3512"/>
          <ac:grpSpMkLst>
            <pc:docMk/>
            <pc:sldMk cId="1181056997" sldId="269"/>
            <ac:grpSpMk id="59" creationId="{B991EDB2-52EE-4201-7EF5-6053F66BFEDB}"/>
          </ac:grpSpMkLst>
        </pc:grpChg>
        <pc:grpChg chg="mod">
          <ac:chgData name="One Skill" userId="8d49c830ac36a521" providerId="LiveId" clId="{EA354719-4A8A-47E8-A6A4-79A949610386}" dt="2024-04-18T13:42:01.600" v="3512"/>
          <ac:grpSpMkLst>
            <pc:docMk/>
            <pc:sldMk cId="1181056997" sldId="269"/>
            <ac:grpSpMk id="65" creationId="{D67E4FF2-8EC5-D87B-1AD1-1D8C68B3E46E}"/>
          </ac:grpSpMkLst>
        </pc:grpChg>
        <pc:grpChg chg="mod">
          <ac:chgData name="One Skill" userId="8d49c830ac36a521" providerId="LiveId" clId="{EA354719-4A8A-47E8-A6A4-79A949610386}" dt="2024-04-18T13:42:01.600" v="3512"/>
          <ac:grpSpMkLst>
            <pc:docMk/>
            <pc:sldMk cId="1181056997" sldId="269"/>
            <ac:grpSpMk id="89" creationId="{460FAE59-F0E3-6763-D247-1D5AA896F110}"/>
          </ac:grpSpMkLst>
        </pc:grpChg>
        <pc:grpChg chg="mod">
          <ac:chgData name="One Skill" userId="8d49c830ac36a521" providerId="LiveId" clId="{EA354719-4A8A-47E8-A6A4-79A949610386}" dt="2024-04-18T13:42:01.600" v="3512"/>
          <ac:grpSpMkLst>
            <pc:docMk/>
            <pc:sldMk cId="1181056997" sldId="269"/>
            <ac:grpSpMk id="113" creationId="{AC97DA7E-CA81-8137-9F05-0BB1D92B924D}"/>
          </ac:grpSpMkLst>
        </pc:grpChg>
        <pc:grpChg chg="mod">
          <ac:chgData name="One Skill" userId="8d49c830ac36a521" providerId="LiveId" clId="{EA354719-4A8A-47E8-A6A4-79A949610386}" dt="2024-04-18T13:42:01.600" v="3512"/>
          <ac:grpSpMkLst>
            <pc:docMk/>
            <pc:sldMk cId="1181056997" sldId="269"/>
            <ac:grpSpMk id="137" creationId="{CAE88F23-D7D1-C618-051E-E501507E78BB}"/>
          </ac:grpSpMkLst>
        </pc:grpChg>
        <pc:grpChg chg="mod">
          <ac:chgData name="One Skill" userId="8d49c830ac36a521" providerId="LiveId" clId="{EA354719-4A8A-47E8-A6A4-79A949610386}" dt="2024-04-18T13:42:01.600" v="3512"/>
          <ac:grpSpMkLst>
            <pc:docMk/>
            <pc:sldMk cId="1181056997" sldId="269"/>
            <ac:grpSpMk id="161" creationId="{C69E1385-B229-B79B-EF81-A1B693351760}"/>
          </ac:grpSpMkLst>
        </pc:grpChg>
        <pc:grpChg chg="mod">
          <ac:chgData name="One Skill" userId="8d49c830ac36a521" providerId="LiveId" clId="{EA354719-4A8A-47E8-A6A4-79A949610386}" dt="2024-04-18T13:42:01.600" v="3512"/>
          <ac:grpSpMkLst>
            <pc:docMk/>
            <pc:sldMk cId="1181056997" sldId="269"/>
            <ac:grpSpMk id="185" creationId="{F994775F-CD9F-6C6B-BAC9-EA9832D5AC90}"/>
          </ac:grpSpMkLst>
        </pc:grpChg>
        <pc:grpChg chg="mod">
          <ac:chgData name="One Skill" userId="8d49c830ac36a521" providerId="LiveId" clId="{EA354719-4A8A-47E8-A6A4-79A949610386}" dt="2024-04-18T13:42:01.600" v="3512"/>
          <ac:grpSpMkLst>
            <pc:docMk/>
            <pc:sldMk cId="1181056997" sldId="269"/>
            <ac:grpSpMk id="209" creationId="{74283EA5-B424-25B6-05AD-F2807FC25D59}"/>
          </ac:grpSpMkLst>
        </pc:grpChg>
        <pc:grpChg chg="mod">
          <ac:chgData name="One Skill" userId="8d49c830ac36a521" providerId="LiveId" clId="{EA354719-4A8A-47E8-A6A4-79A949610386}" dt="2024-04-18T13:42:01.600" v="3512"/>
          <ac:grpSpMkLst>
            <pc:docMk/>
            <pc:sldMk cId="1181056997" sldId="269"/>
            <ac:grpSpMk id="233" creationId="{0FDB32DE-9784-3514-F7C4-CAA5609D8C2A}"/>
          </ac:grpSpMkLst>
        </pc:grpChg>
        <pc:grpChg chg="mod">
          <ac:chgData name="One Skill" userId="8d49c830ac36a521" providerId="LiveId" clId="{EA354719-4A8A-47E8-A6A4-79A949610386}" dt="2024-04-18T13:42:01.600" v="3512"/>
          <ac:grpSpMkLst>
            <pc:docMk/>
            <pc:sldMk cId="1181056997" sldId="269"/>
            <ac:grpSpMk id="257" creationId="{3B297415-67F8-5320-65B2-5298F902AF13}"/>
          </ac:grpSpMkLst>
        </pc:grpChg>
        <pc:grpChg chg="add del mod">
          <ac:chgData name="One Skill" userId="8d49c830ac36a521" providerId="LiveId" clId="{EA354719-4A8A-47E8-A6A4-79A949610386}" dt="2024-04-18T13:43:23.921" v="3536" actId="478"/>
          <ac:grpSpMkLst>
            <pc:docMk/>
            <pc:sldMk cId="1181056997" sldId="269"/>
            <ac:grpSpMk id="288" creationId="{B13AB4D0-45D0-E5E7-218B-8FF3A68D6859}"/>
          </ac:grpSpMkLst>
        </pc:grpChg>
        <pc:grpChg chg="mod">
          <ac:chgData name="One Skill" userId="8d49c830ac36a521" providerId="LiveId" clId="{EA354719-4A8A-47E8-A6A4-79A949610386}" dt="2024-04-18T13:43:11.995" v="3529"/>
          <ac:grpSpMkLst>
            <pc:docMk/>
            <pc:sldMk cId="1181056997" sldId="269"/>
            <ac:grpSpMk id="289" creationId="{720BEB4F-67A9-24EA-3DF2-54E095766105}"/>
          </ac:grpSpMkLst>
        </pc:grpChg>
        <pc:grpChg chg="mod">
          <ac:chgData name="One Skill" userId="8d49c830ac36a521" providerId="LiveId" clId="{EA354719-4A8A-47E8-A6A4-79A949610386}" dt="2024-04-18T13:43:11.995" v="3529"/>
          <ac:grpSpMkLst>
            <pc:docMk/>
            <pc:sldMk cId="1181056997" sldId="269"/>
            <ac:grpSpMk id="291" creationId="{13B622A3-F802-1173-790D-997A5C7AFB06}"/>
          </ac:grpSpMkLst>
        </pc:grpChg>
        <pc:grpChg chg="mod">
          <ac:chgData name="One Skill" userId="8d49c830ac36a521" providerId="LiveId" clId="{EA354719-4A8A-47E8-A6A4-79A949610386}" dt="2024-04-18T13:43:11.995" v="3529"/>
          <ac:grpSpMkLst>
            <pc:docMk/>
            <pc:sldMk cId="1181056997" sldId="269"/>
            <ac:grpSpMk id="294" creationId="{7CDFF331-2AFB-0F60-2585-02DA5FB2A096}"/>
          </ac:grpSpMkLst>
        </pc:grpChg>
        <pc:grpChg chg="mod">
          <ac:chgData name="One Skill" userId="8d49c830ac36a521" providerId="LiveId" clId="{EA354719-4A8A-47E8-A6A4-79A949610386}" dt="2024-04-18T13:43:11.995" v="3529"/>
          <ac:grpSpMkLst>
            <pc:docMk/>
            <pc:sldMk cId="1181056997" sldId="269"/>
            <ac:grpSpMk id="297" creationId="{E474EAF8-49DC-6DF8-ECA8-576C58AC9438}"/>
          </ac:grpSpMkLst>
        </pc:grpChg>
        <pc:grpChg chg="mod">
          <ac:chgData name="One Skill" userId="8d49c830ac36a521" providerId="LiveId" clId="{EA354719-4A8A-47E8-A6A4-79A949610386}" dt="2024-04-18T13:43:11.995" v="3529"/>
          <ac:grpSpMkLst>
            <pc:docMk/>
            <pc:sldMk cId="1181056997" sldId="269"/>
            <ac:grpSpMk id="300" creationId="{BEAB8115-FC2B-BA91-65FC-FAEB387D52C7}"/>
          </ac:grpSpMkLst>
        </pc:grpChg>
        <pc:grpChg chg="mod">
          <ac:chgData name="One Skill" userId="8d49c830ac36a521" providerId="LiveId" clId="{EA354719-4A8A-47E8-A6A4-79A949610386}" dt="2024-04-18T13:43:11.995" v="3529"/>
          <ac:grpSpMkLst>
            <pc:docMk/>
            <pc:sldMk cId="1181056997" sldId="269"/>
            <ac:grpSpMk id="303" creationId="{D45BEC80-D2FD-3E43-8F86-30FB70834FE6}"/>
          </ac:grpSpMkLst>
        </pc:grpChg>
        <pc:grpChg chg="mod">
          <ac:chgData name="One Skill" userId="8d49c830ac36a521" providerId="LiveId" clId="{EA354719-4A8A-47E8-A6A4-79A949610386}" dt="2024-04-18T13:43:11.995" v="3529"/>
          <ac:grpSpMkLst>
            <pc:docMk/>
            <pc:sldMk cId="1181056997" sldId="269"/>
            <ac:grpSpMk id="306" creationId="{A3D09F89-B2D9-A822-0128-661B25E23D12}"/>
          </ac:grpSpMkLst>
        </pc:grpChg>
        <pc:grpChg chg="mod">
          <ac:chgData name="One Skill" userId="8d49c830ac36a521" providerId="LiveId" clId="{EA354719-4A8A-47E8-A6A4-79A949610386}" dt="2024-04-18T13:43:11.995" v="3529"/>
          <ac:grpSpMkLst>
            <pc:docMk/>
            <pc:sldMk cId="1181056997" sldId="269"/>
            <ac:grpSpMk id="309" creationId="{3FA7A956-DBA3-66C9-6FDC-50FD20542DDF}"/>
          </ac:grpSpMkLst>
        </pc:grpChg>
        <pc:grpChg chg="mod">
          <ac:chgData name="One Skill" userId="8d49c830ac36a521" providerId="LiveId" clId="{EA354719-4A8A-47E8-A6A4-79A949610386}" dt="2024-04-18T13:43:11.995" v="3529"/>
          <ac:grpSpMkLst>
            <pc:docMk/>
            <pc:sldMk cId="1181056997" sldId="269"/>
            <ac:grpSpMk id="312" creationId="{EFE71596-5004-11D8-518B-2321D4721C74}"/>
          </ac:grpSpMkLst>
        </pc:grpChg>
        <pc:grpChg chg="mod">
          <ac:chgData name="One Skill" userId="8d49c830ac36a521" providerId="LiveId" clId="{EA354719-4A8A-47E8-A6A4-79A949610386}" dt="2024-04-18T13:43:11.995" v="3529"/>
          <ac:grpSpMkLst>
            <pc:docMk/>
            <pc:sldMk cId="1181056997" sldId="269"/>
            <ac:grpSpMk id="315" creationId="{91516AE0-087A-DE10-A39F-0B3C10D1CCD9}"/>
          </ac:grpSpMkLst>
        </pc:grpChg>
        <pc:grpChg chg="mod">
          <ac:chgData name="One Skill" userId="8d49c830ac36a521" providerId="LiveId" clId="{EA354719-4A8A-47E8-A6A4-79A949610386}" dt="2024-04-18T13:43:11.995" v="3529"/>
          <ac:grpSpMkLst>
            <pc:docMk/>
            <pc:sldMk cId="1181056997" sldId="269"/>
            <ac:grpSpMk id="321" creationId="{BD682CA6-4545-7BFE-ECA6-8A5BF83C23E4}"/>
          </ac:grpSpMkLst>
        </pc:grpChg>
        <pc:grpChg chg="mod">
          <ac:chgData name="One Skill" userId="8d49c830ac36a521" providerId="LiveId" clId="{EA354719-4A8A-47E8-A6A4-79A949610386}" dt="2024-04-18T13:43:11.995" v="3529"/>
          <ac:grpSpMkLst>
            <pc:docMk/>
            <pc:sldMk cId="1181056997" sldId="269"/>
            <ac:grpSpMk id="345" creationId="{DB77372F-4591-148B-239D-5B89243C2984}"/>
          </ac:grpSpMkLst>
        </pc:grpChg>
        <pc:grpChg chg="mod">
          <ac:chgData name="One Skill" userId="8d49c830ac36a521" providerId="LiveId" clId="{EA354719-4A8A-47E8-A6A4-79A949610386}" dt="2024-04-18T13:43:11.995" v="3529"/>
          <ac:grpSpMkLst>
            <pc:docMk/>
            <pc:sldMk cId="1181056997" sldId="269"/>
            <ac:grpSpMk id="369" creationId="{AD24A411-C009-B3F1-6180-849B1DE7E33C}"/>
          </ac:grpSpMkLst>
        </pc:grpChg>
        <pc:grpChg chg="mod">
          <ac:chgData name="One Skill" userId="8d49c830ac36a521" providerId="LiveId" clId="{EA354719-4A8A-47E8-A6A4-79A949610386}" dt="2024-04-18T13:43:11.995" v="3529"/>
          <ac:grpSpMkLst>
            <pc:docMk/>
            <pc:sldMk cId="1181056997" sldId="269"/>
            <ac:grpSpMk id="393" creationId="{65961C62-74D0-E1DD-8CAC-38071E3DA078}"/>
          </ac:grpSpMkLst>
        </pc:grpChg>
        <pc:grpChg chg="mod">
          <ac:chgData name="One Skill" userId="8d49c830ac36a521" providerId="LiveId" clId="{EA354719-4A8A-47E8-A6A4-79A949610386}" dt="2024-04-18T13:43:11.995" v="3529"/>
          <ac:grpSpMkLst>
            <pc:docMk/>
            <pc:sldMk cId="1181056997" sldId="269"/>
            <ac:grpSpMk id="417" creationId="{1E8CCEF9-4B81-5FCE-F363-C23B51962632}"/>
          </ac:grpSpMkLst>
        </pc:grpChg>
        <pc:grpChg chg="mod">
          <ac:chgData name="One Skill" userId="8d49c830ac36a521" providerId="LiveId" clId="{EA354719-4A8A-47E8-A6A4-79A949610386}" dt="2024-04-18T13:43:11.995" v="3529"/>
          <ac:grpSpMkLst>
            <pc:docMk/>
            <pc:sldMk cId="1181056997" sldId="269"/>
            <ac:grpSpMk id="441" creationId="{58FFE8CD-DB7C-90C9-2092-412306746937}"/>
          </ac:grpSpMkLst>
        </pc:grpChg>
        <pc:grpChg chg="mod">
          <ac:chgData name="One Skill" userId="8d49c830ac36a521" providerId="LiveId" clId="{EA354719-4A8A-47E8-A6A4-79A949610386}" dt="2024-04-18T13:43:11.995" v="3529"/>
          <ac:grpSpMkLst>
            <pc:docMk/>
            <pc:sldMk cId="1181056997" sldId="269"/>
            <ac:grpSpMk id="465" creationId="{66D5C1F0-60B4-729D-2835-1775F282066C}"/>
          </ac:grpSpMkLst>
        </pc:grpChg>
        <pc:grpChg chg="mod">
          <ac:chgData name="One Skill" userId="8d49c830ac36a521" providerId="LiveId" clId="{EA354719-4A8A-47E8-A6A4-79A949610386}" dt="2024-04-18T13:43:11.995" v="3529"/>
          <ac:grpSpMkLst>
            <pc:docMk/>
            <pc:sldMk cId="1181056997" sldId="269"/>
            <ac:grpSpMk id="489" creationId="{6318F266-A290-59F3-8433-C4F75268B6CA}"/>
          </ac:grpSpMkLst>
        </pc:grpChg>
        <pc:grpChg chg="mod">
          <ac:chgData name="One Skill" userId="8d49c830ac36a521" providerId="LiveId" clId="{EA354719-4A8A-47E8-A6A4-79A949610386}" dt="2024-04-18T13:43:11.995" v="3529"/>
          <ac:grpSpMkLst>
            <pc:docMk/>
            <pc:sldMk cId="1181056997" sldId="269"/>
            <ac:grpSpMk id="513" creationId="{C08311AB-B518-B380-ACC8-7F973CDAA683}"/>
          </ac:grpSpMkLst>
        </pc:grpChg>
        <pc:picChg chg="add mod">
          <ac:chgData name="One Skill" userId="8d49c830ac36a521" providerId="LiveId" clId="{EA354719-4A8A-47E8-A6A4-79A949610386}" dt="2024-04-18T13:49:24.775" v="3640" actId="1076"/>
          <ac:picMkLst>
            <pc:docMk/>
            <pc:sldMk cId="1181056997" sldId="269"/>
            <ac:picMk id="545" creationId="{EAEA8464-7794-CA4C-5D56-F2A4657744B1}"/>
          </ac:picMkLst>
        </pc:picChg>
      </pc:sldChg>
      <pc:sldChg chg="addSp delSp modSp add del mod setBg">
        <pc:chgData name="One Skill" userId="8d49c830ac36a521" providerId="LiveId" clId="{EA354719-4A8A-47E8-A6A4-79A949610386}" dt="2024-04-18T12:49:27.253" v="2954" actId="47"/>
        <pc:sldMkLst>
          <pc:docMk/>
          <pc:sldMk cId="3576938964" sldId="269"/>
        </pc:sldMkLst>
        <pc:spChg chg="add del mod topLvl">
          <ac:chgData name="One Skill" userId="8d49c830ac36a521" providerId="LiveId" clId="{EA354719-4A8A-47E8-A6A4-79A949610386}" dt="2024-04-18T12:38:54.182" v="2781"/>
          <ac:spMkLst>
            <pc:docMk/>
            <pc:sldMk cId="3576938964" sldId="269"/>
            <ac:spMk id="2" creationId="{8206C97A-4281-CF77-94C3-1FE81C56F087}"/>
          </ac:spMkLst>
        </pc:spChg>
        <pc:spChg chg="add del mod topLvl">
          <ac:chgData name="One Skill" userId="8d49c830ac36a521" providerId="LiveId" clId="{EA354719-4A8A-47E8-A6A4-79A949610386}" dt="2024-04-18T12:38:54.182" v="2781"/>
          <ac:spMkLst>
            <pc:docMk/>
            <pc:sldMk cId="3576938964" sldId="269"/>
            <ac:spMk id="3" creationId="{C55BF48A-8F2D-549A-197D-D4F8E766A6DB}"/>
          </ac:spMkLst>
        </pc:spChg>
        <pc:spChg chg="add del mod topLvl">
          <ac:chgData name="One Skill" userId="8d49c830ac36a521" providerId="LiveId" clId="{EA354719-4A8A-47E8-A6A4-79A949610386}" dt="2024-04-18T12:38:54.182" v="2781"/>
          <ac:spMkLst>
            <pc:docMk/>
            <pc:sldMk cId="3576938964" sldId="269"/>
            <ac:spMk id="4" creationId="{FCF02C1A-8E0A-1383-FF6A-B0347283D9F2}"/>
          </ac:spMkLst>
        </pc:spChg>
        <pc:spChg chg="del mod">
          <ac:chgData name="One Skill" userId="8d49c830ac36a521" providerId="LiveId" clId="{EA354719-4A8A-47E8-A6A4-79A949610386}" dt="2024-04-18T12:38:57.232" v="2782"/>
          <ac:spMkLst>
            <pc:docMk/>
            <pc:sldMk cId="3576938964" sldId="269"/>
            <ac:spMk id="29" creationId="{07E96306-F85E-6712-AB7C-BC3A3B23DE8D}"/>
          </ac:spMkLst>
        </pc:spChg>
        <pc:spChg chg="del">
          <ac:chgData name="One Skill" userId="8d49c830ac36a521" providerId="LiveId" clId="{EA354719-4A8A-47E8-A6A4-79A949610386}" dt="2024-04-18T12:38:57.232" v="2782"/>
          <ac:spMkLst>
            <pc:docMk/>
            <pc:sldMk cId="3576938964" sldId="269"/>
            <ac:spMk id="30" creationId="{76611382-ACBA-0C0A-1B8A-4662AE8C783A}"/>
          </ac:spMkLst>
        </pc:spChg>
        <pc:spChg chg="mod">
          <ac:chgData name="One Skill" userId="8d49c830ac36a521" providerId="LiveId" clId="{EA354719-4A8A-47E8-A6A4-79A949610386}" dt="2024-04-18T12:41:25.196" v="2813" actId="207"/>
          <ac:spMkLst>
            <pc:docMk/>
            <pc:sldMk cId="3576938964" sldId="269"/>
            <ac:spMk id="31" creationId="{2C03932F-3198-2B23-648D-6F50587EBD44}"/>
          </ac:spMkLst>
        </pc:spChg>
        <pc:spChg chg="add del mod topLvl">
          <ac:chgData name="One Skill" userId="8d49c830ac36a521" providerId="LiveId" clId="{EA354719-4A8A-47E8-A6A4-79A949610386}" dt="2024-04-18T12:38:54.182" v="2781"/>
          <ac:spMkLst>
            <pc:docMk/>
            <pc:sldMk cId="3576938964" sldId="269"/>
            <ac:spMk id="32" creationId="{92EC28F6-2C27-829F-F0F3-E263904A864D}"/>
          </ac:spMkLst>
        </pc:spChg>
        <pc:spChg chg="add del mod">
          <ac:chgData name="One Skill" userId="8d49c830ac36a521" providerId="LiveId" clId="{EA354719-4A8A-47E8-A6A4-79A949610386}" dt="2024-04-18T12:46:55.152" v="2952" actId="478"/>
          <ac:spMkLst>
            <pc:docMk/>
            <pc:sldMk cId="3576938964" sldId="269"/>
            <ac:spMk id="33" creationId="{6B71AD77-E1BF-44B7-283D-FBDED1B0A616}"/>
          </ac:spMkLst>
        </pc:spChg>
        <pc:grpChg chg="add del mod">
          <ac:chgData name="One Skill" userId="8d49c830ac36a521" providerId="LiveId" clId="{EA354719-4A8A-47E8-A6A4-79A949610386}" dt="2024-04-18T12:38:52.412" v="2780" actId="165"/>
          <ac:grpSpMkLst>
            <pc:docMk/>
            <pc:sldMk cId="3576938964" sldId="269"/>
            <ac:grpSpMk id="28" creationId="{0E20CC6E-E31F-4D37-8070-C63A015FE8E0}"/>
          </ac:grpSpMkLst>
        </pc:grpChg>
        <pc:picChg chg="add del mod ord">
          <ac:chgData name="One Skill" userId="8d49c830ac36a521" providerId="LiveId" clId="{EA354719-4A8A-47E8-A6A4-79A949610386}" dt="2024-04-18T12:39:31.567" v="2790" actId="478"/>
          <ac:picMkLst>
            <pc:docMk/>
            <pc:sldMk cId="3576938964" sldId="269"/>
            <ac:picMk id="34" creationId="{A5F6180B-DCD8-D506-1514-3740A8E8284A}"/>
          </ac:picMkLst>
        </pc:picChg>
        <pc:picChg chg="add del mod">
          <ac:chgData name="One Skill" userId="8d49c830ac36a521" providerId="LiveId" clId="{EA354719-4A8A-47E8-A6A4-79A949610386}" dt="2024-04-18T12:39:43.393" v="2796" actId="478"/>
          <ac:picMkLst>
            <pc:docMk/>
            <pc:sldMk cId="3576938964" sldId="269"/>
            <ac:picMk id="35" creationId="{14F571B7-E415-B16A-C1E5-1B6117284F72}"/>
          </ac:picMkLst>
        </pc:picChg>
        <pc:picChg chg="add mod ord modCrop">
          <ac:chgData name="One Skill" userId="8d49c830ac36a521" providerId="LiveId" clId="{EA354719-4A8A-47E8-A6A4-79A949610386}" dt="2024-04-18T12:46:49.982" v="2950" actId="14100"/>
          <ac:picMkLst>
            <pc:docMk/>
            <pc:sldMk cId="3576938964" sldId="269"/>
            <ac:picMk id="37" creationId="{9D511DC7-7829-F89A-7672-3C7B89C045AE}"/>
          </ac:picMkLst>
        </pc:picChg>
        <pc:picChg chg="add del mod ord modCrop">
          <ac:chgData name="One Skill" userId="8d49c830ac36a521" providerId="LiveId" clId="{EA354719-4A8A-47E8-A6A4-79A949610386}" dt="2024-04-18T12:45:08.952" v="2944" actId="478"/>
          <ac:picMkLst>
            <pc:docMk/>
            <pc:sldMk cId="3576938964" sldId="269"/>
            <ac:picMk id="39" creationId="{0276D65E-EF64-39D6-E59E-C948DE989500}"/>
          </ac:picMkLst>
        </pc:picChg>
      </pc:sldChg>
      <pc:sldChg chg="addSp delSp modSp add mod">
        <pc:chgData name="One Skill" userId="8d49c830ac36a521" providerId="LiveId" clId="{EA354719-4A8A-47E8-A6A4-79A949610386}" dt="2024-04-18T14:13:19.736" v="4148" actId="1076"/>
        <pc:sldMkLst>
          <pc:docMk/>
          <pc:sldMk cId="1624257287" sldId="270"/>
        </pc:sldMkLst>
        <pc:spChg chg="del">
          <ac:chgData name="One Skill" userId="8d49c830ac36a521" providerId="LiveId" clId="{EA354719-4A8A-47E8-A6A4-79A949610386}" dt="2024-04-18T13:49:52.598" v="3675" actId="478"/>
          <ac:spMkLst>
            <pc:docMk/>
            <pc:sldMk cId="1624257287" sldId="270"/>
            <ac:spMk id="5" creationId="{C8B51016-5EBB-E3CC-8A49-3C6DDD601DAA}"/>
          </ac:spMkLst>
        </pc:spChg>
        <pc:spChg chg="add mod">
          <ac:chgData name="One Skill" userId="8d49c830ac36a521" providerId="LiveId" clId="{EA354719-4A8A-47E8-A6A4-79A949610386}" dt="2024-04-18T14:13:19.736" v="4148" actId="1076"/>
          <ac:spMkLst>
            <pc:docMk/>
            <pc:sldMk cId="1624257287" sldId="270"/>
            <ac:spMk id="5" creationId="{D4CB3A5C-62E6-A551-0A17-3201DB29A447}"/>
          </ac:spMkLst>
        </pc:spChg>
        <pc:spChg chg="mod">
          <ac:chgData name="One Skill" userId="8d49c830ac36a521" providerId="LiveId" clId="{EA354719-4A8A-47E8-A6A4-79A949610386}" dt="2024-04-18T14:12:50.277" v="4146" actId="1076"/>
          <ac:spMkLst>
            <pc:docMk/>
            <pc:sldMk cId="1624257287" sldId="270"/>
            <ac:spMk id="16" creationId="{60F55F32-74B5-5CFF-F4D2-BD6833FD9DE0}"/>
          </ac:spMkLst>
        </pc:spChg>
        <pc:spChg chg="mod">
          <ac:chgData name="One Skill" userId="8d49c830ac36a521" providerId="LiveId" clId="{EA354719-4A8A-47E8-A6A4-79A949610386}" dt="2024-04-18T14:12:50.277" v="4146" actId="1076"/>
          <ac:spMkLst>
            <pc:docMk/>
            <pc:sldMk cId="1624257287" sldId="270"/>
            <ac:spMk id="28" creationId="{5EDC7A5E-D044-49D1-8CB9-AACBC4E1D6FA}"/>
          </ac:spMkLst>
        </pc:spChg>
        <pc:spChg chg="add del mod">
          <ac:chgData name="One Skill" userId="8d49c830ac36a521" providerId="LiveId" clId="{EA354719-4A8A-47E8-A6A4-79A949610386}" dt="2024-04-18T13:51:54.936" v="3770" actId="478"/>
          <ac:spMkLst>
            <pc:docMk/>
            <pc:sldMk cId="1624257287" sldId="270"/>
            <ac:spMk id="29" creationId="{E1174FB9-CBAD-7908-DE63-BA500833242D}"/>
          </ac:spMkLst>
        </pc:spChg>
        <pc:picChg chg="add del mod modCrop">
          <ac:chgData name="One Skill" userId="8d49c830ac36a521" providerId="LiveId" clId="{EA354719-4A8A-47E8-A6A4-79A949610386}" dt="2024-04-18T14:12:40.109" v="4145" actId="478"/>
          <ac:picMkLst>
            <pc:docMk/>
            <pc:sldMk cId="1624257287" sldId="270"/>
            <ac:picMk id="4" creationId="{0F262482-0D19-883E-E840-A0B21BAFB662}"/>
          </ac:picMkLst>
        </pc:picChg>
        <pc:picChg chg="del">
          <ac:chgData name="One Skill" userId="8d49c830ac36a521" providerId="LiveId" clId="{EA354719-4A8A-47E8-A6A4-79A949610386}" dt="2024-04-18T13:50:09.922" v="3685" actId="478"/>
          <ac:picMkLst>
            <pc:docMk/>
            <pc:sldMk cId="1624257287" sldId="270"/>
            <ac:picMk id="545" creationId="{EAEA8464-7794-CA4C-5D56-F2A4657744B1}"/>
          </ac:picMkLst>
        </pc:picChg>
      </pc:sldChg>
      <pc:sldChg chg="addSp delSp modSp add del mod">
        <pc:chgData name="One Skill" userId="8d49c830ac36a521" providerId="LiveId" clId="{EA354719-4A8A-47E8-A6A4-79A949610386}" dt="2024-04-18T13:29:10.896" v="3373" actId="47"/>
        <pc:sldMkLst>
          <pc:docMk/>
          <pc:sldMk cId="2369366567" sldId="270"/>
        </pc:sldMkLst>
        <pc:spChg chg="add mod">
          <ac:chgData name="One Skill" userId="8d49c830ac36a521" providerId="LiveId" clId="{EA354719-4A8A-47E8-A6A4-79A949610386}" dt="2024-04-18T12:56:19.345" v="3051" actId="14100"/>
          <ac:spMkLst>
            <pc:docMk/>
            <pc:sldMk cId="2369366567" sldId="270"/>
            <ac:spMk id="2" creationId="{E8F60451-A838-0700-6351-055046E4E289}"/>
          </ac:spMkLst>
        </pc:spChg>
        <pc:spChg chg="mod ord">
          <ac:chgData name="One Skill" userId="8d49c830ac36a521" providerId="LiveId" clId="{EA354719-4A8A-47E8-A6A4-79A949610386}" dt="2024-04-18T12:58:24.022" v="3113" actId="167"/>
          <ac:spMkLst>
            <pc:docMk/>
            <pc:sldMk cId="2369366567" sldId="270"/>
            <ac:spMk id="5" creationId="{7CB12141-6643-844E-0ADC-A26A696C63EC}"/>
          </ac:spMkLst>
        </pc:spChg>
        <pc:spChg chg="add mod">
          <ac:chgData name="One Skill" userId="8d49c830ac36a521" providerId="LiveId" clId="{EA354719-4A8A-47E8-A6A4-79A949610386}" dt="2024-04-18T12:56:08.023" v="3048" actId="1076"/>
          <ac:spMkLst>
            <pc:docMk/>
            <pc:sldMk cId="2369366567" sldId="270"/>
            <ac:spMk id="6" creationId="{DC9FF695-4464-BF80-C4B4-75B018520AAE}"/>
          </ac:spMkLst>
        </pc:spChg>
        <pc:spChg chg="mod ord">
          <ac:chgData name="One Skill" userId="8d49c830ac36a521" providerId="LiveId" clId="{EA354719-4A8A-47E8-A6A4-79A949610386}" dt="2024-04-18T12:58:24.022" v="3113" actId="167"/>
          <ac:spMkLst>
            <pc:docMk/>
            <pc:sldMk cId="2369366567" sldId="270"/>
            <ac:spMk id="7" creationId="{ECD8B25A-4F75-BA05-25A4-BDE87052115F}"/>
          </ac:spMkLst>
        </pc:spChg>
        <pc:spChg chg="mod ord">
          <ac:chgData name="One Skill" userId="8d49c830ac36a521" providerId="LiveId" clId="{EA354719-4A8A-47E8-A6A4-79A949610386}" dt="2024-04-18T12:58:24.022" v="3113" actId="167"/>
          <ac:spMkLst>
            <pc:docMk/>
            <pc:sldMk cId="2369366567" sldId="270"/>
            <ac:spMk id="8" creationId="{A1AA2D8D-62CC-7E39-8278-8C113897767E}"/>
          </ac:spMkLst>
        </pc:spChg>
        <pc:spChg chg="mod ord">
          <ac:chgData name="One Skill" userId="8d49c830ac36a521" providerId="LiveId" clId="{EA354719-4A8A-47E8-A6A4-79A949610386}" dt="2024-04-18T12:58:24.022" v="3113" actId="167"/>
          <ac:spMkLst>
            <pc:docMk/>
            <pc:sldMk cId="2369366567" sldId="270"/>
            <ac:spMk id="9" creationId="{F95CD9A9-5412-46B5-4782-B03358E79D23}"/>
          </ac:spMkLst>
        </pc:spChg>
        <pc:spChg chg="mod ord">
          <ac:chgData name="One Skill" userId="8d49c830ac36a521" providerId="LiveId" clId="{EA354719-4A8A-47E8-A6A4-79A949610386}" dt="2024-04-18T12:58:24.022" v="3113" actId="167"/>
          <ac:spMkLst>
            <pc:docMk/>
            <pc:sldMk cId="2369366567" sldId="270"/>
            <ac:spMk id="10" creationId="{865DCCEB-D3B2-66C7-0236-A3679775BE2D}"/>
          </ac:spMkLst>
        </pc:spChg>
        <pc:spChg chg="mod ord">
          <ac:chgData name="One Skill" userId="8d49c830ac36a521" providerId="LiveId" clId="{EA354719-4A8A-47E8-A6A4-79A949610386}" dt="2024-04-18T12:58:24.022" v="3113" actId="167"/>
          <ac:spMkLst>
            <pc:docMk/>
            <pc:sldMk cId="2369366567" sldId="270"/>
            <ac:spMk id="11" creationId="{3F6FEF9A-21A5-6372-B40B-6069BCDBBBC9}"/>
          </ac:spMkLst>
        </pc:spChg>
        <pc:spChg chg="mod ord">
          <ac:chgData name="One Skill" userId="8d49c830ac36a521" providerId="LiveId" clId="{EA354719-4A8A-47E8-A6A4-79A949610386}" dt="2024-04-18T12:58:24.022" v="3113" actId="167"/>
          <ac:spMkLst>
            <pc:docMk/>
            <pc:sldMk cId="2369366567" sldId="270"/>
            <ac:spMk id="12" creationId="{823F9891-CFC7-4273-4BC1-5AE9FF645770}"/>
          </ac:spMkLst>
        </pc:spChg>
        <pc:spChg chg="mod ord">
          <ac:chgData name="One Skill" userId="8d49c830ac36a521" providerId="LiveId" clId="{EA354719-4A8A-47E8-A6A4-79A949610386}" dt="2024-04-18T12:58:24.022" v="3113" actId="167"/>
          <ac:spMkLst>
            <pc:docMk/>
            <pc:sldMk cId="2369366567" sldId="270"/>
            <ac:spMk id="13" creationId="{DDC15055-00F6-CF6C-8DCE-2CB6008947AA}"/>
          </ac:spMkLst>
        </pc:spChg>
        <pc:spChg chg="mod ord">
          <ac:chgData name="One Skill" userId="8d49c830ac36a521" providerId="LiveId" clId="{EA354719-4A8A-47E8-A6A4-79A949610386}" dt="2024-04-18T12:58:24.022" v="3113" actId="167"/>
          <ac:spMkLst>
            <pc:docMk/>
            <pc:sldMk cId="2369366567" sldId="270"/>
            <ac:spMk id="14" creationId="{01FEB066-C717-AF0B-64BC-99D13683AF98}"/>
          </ac:spMkLst>
        </pc:spChg>
        <pc:spChg chg="mod ord">
          <ac:chgData name="One Skill" userId="8d49c830ac36a521" providerId="LiveId" clId="{EA354719-4A8A-47E8-A6A4-79A949610386}" dt="2024-04-18T12:58:24.022" v="3113" actId="167"/>
          <ac:spMkLst>
            <pc:docMk/>
            <pc:sldMk cId="2369366567" sldId="270"/>
            <ac:spMk id="15" creationId="{A1A2D8AE-5420-4B62-D21E-02C44C8BA726}"/>
          </ac:spMkLst>
        </pc:spChg>
        <pc:spChg chg="add del mod">
          <ac:chgData name="One Skill" userId="8d49c830ac36a521" providerId="LiveId" clId="{EA354719-4A8A-47E8-A6A4-79A949610386}" dt="2024-04-18T12:55:09.913" v="3030" actId="478"/>
          <ac:spMkLst>
            <pc:docMk/>
            <pc:sldMk cId="2369366567" sldId="270"/>
            <ac:spMk id="16" creationId="{527411B5-2161-E397-4998-14324BCC8044}"/>
          </ac:spMkLst>
        </pc:spChg>
        <pc:spChg chg="mod">
          <ac:chgData name="One Skill" userId="8d49c830ac36a521" providerId="LiveId" clId="{EA354719-4A8A-47E8-A6A4-79A949610386}" dt="2024-04-18T12:51:36.002" v="2977"/>
          <ac:spMkLst>
            <pc:docMk/>
            <pc:sldMk cId="2369366567" sldId="270"/>
            <ac:spMk id="17" creationId="{417ACD42-74B6-963E-150F-CC22FC1F745C}"/>
          </ac:spMkLst>
        </pc:spChg>
        <pc:spChg chg="mod">
          <ac:chgData name="One Skill" userId="8d49c830ac36a521" providerId="LiveId" clId="{EA354719-4A8A-47E8-A6A4-79A949610386}" dt="2024-04-18T12:58:32.003" v="3115" actId="207"/>
          <ac:spMkLst>
            <pc:docMk/>
            <pc:sldMk cId="2369366567" sldId="270"/>
            <ac:spMk id="18" creationId="{3BE3DD32-10DC-B5DA-4748-9DBCBAA10014}"/>
          </ac:spMkLst>
        </pc:spChg>
        <pc:spChg chg="mod">
          <ac:chgData name="One Skill" userId="8d49c830ac36a521" providerId="LiveId" clId="{EA354719-4A8A-47E8-A6A4-79A949610386}" dt="2024-04-18T12:58:32.003" v="3115" actId="207"/>
          <ac:spMkLst>
            <pc:docMk/>
            <pc:sldMk cId="2369366567" sldId="270"/>
            <ac:spMk id="19" creationId="{6130A515-FCEC-8319-2A2F-36A736ADFCC4}"/>
          </ac:spMkLst>
        </pc:spChg>
        <pc:spChg chg="mod">
          <ac:chgData name="One Skill" userId="8d49c830ac36a521" providerId="LiveId" clId="{EA354719-4A8A-47E8-A6A4-79A949610386}" dt="2024-04-18T12:58:32.003" v="3115" actId="207"/>
          <ac:spMkLst>
            <pc:docMk/>
            <pc:sldMk cId="2369366567" sldId="270"/>
            <ac:spMk id="20" creationId="{4E24C5D0-7B5F-EBB4-CC0B-CA05A87C2F13}"/>
          </ac:spMkLst>
        </pc:spChg>
        <pc:spChg chg="mod">
          <ac:chgData name="One Skill" userId="8d49c830ac36a521" providerId="LiveId" clId="{EA354719-4A8A-47E8-A6A4-79A949610386}" dt="2024-04-18T12:58:32.003" v="3115" actId="207"/>
          <ac:spMkLst>
            <pc:docMk/>
            <pc:sldMk cId="2369366567" sldId="270"/>
            <ac:spMk id="21" creationId="{C9C631CC-0CBC-237E-751A-4CC55C8E8278}"/>
          </ac:spMkLst>
        </pc:spChg>
        <pc:spChg chg="mod">
          <ac:chgData name="One Skill" userId="8d49c830ac36a521" providerId="LiveId" clId="{EA354719-4A8A-47E8-A6A4-79A949610386}" dt="2024-04-18T12:58:32.003" v="3115" actId="207"/>
          <ac:spMkLst>
            <pc:docMk/>
            <pc:sldMk cId="2369366567" sldId="270"/>
            <ac:spMk id="22" creationId="{CC00C4A7-9B34-7297-C541-B03C1D13965A}"/>
          </ac:spMkLst>
        </pc:spChg>
        <pc:spChg chg="mod">
          <ac:chgData name="One Skill" userId="8d49c830ac36a521" providerId="LiveId" clId="{EA354719-4A8A-47E8-A6A4-79A949610386}" dt="2024-04-18T12:58:32.003" v="3115" actId="207"/>
          <ac:spMkLst>
            <pc:docMk/>
            <pc:sldMk cId="2369366567" sldId="270"/>
            <ac:spMk id="23" creationId="{51F9A9C9-10FB-7493-FDDC-CDF2AF38AB57}"/>
          </ac:spMkLst>
        </pc:spChg>
        <pc:spChg chg="mod">
          <ac:chgData name="One Skill" userId="8d49c830ac36a521" providerId="LiveId" clId="{EA354719-4A8A-47E8-A6A4-79A949610386}" dt="2024-04-18T12:58:32.003" v="3115" actId="207"/>
          <ac:spMkLst>
            <pc:docMk/>
            <pc:sldMk cId="2369366567" sldId="270"/>
            <ac:spMk id="24" creationId="{F4523962-F431-A04C-0BED-3AFB023AC6EF}"/>
          </ac:spMkLst>
        </pc:spChg>
        <pc:spChg chg="mod">
          <ac:chgData name="One Skill" userId="8d49c830ac36a521" providerId="LiveId" clId="{EA354719-4A8A-47E8-A6A4-79A949610386}" dt="2024-04-18T12:58:32.003" v="3115" actId="207"/>
          <ac:spMkLst>
            <pc:docMk/>
            <pc:sldMk cId="2369366567" sldId="270"/>
            <ac:spMk id="25" creationId="{E0918060-ECB1-99C3-DD6E-593F103BA099}"/>
          </ac:spMkLst>
        </pc:spChg>
        <pc:spChg chg="mod">
          <ac:chgData name="One Skill" userId="8d49c830ac36a521" providerId="LiveId" clId="{EA354719-4A8A-47E8-A6A4-79A949610386}" dt="2024-04-18T12:58:32.003" v="3115" actId="207"/>
          <ac:spMkLst>
            <pc:docMk/>
            <pc:sldMk cId="2369366567" sldId="270"/>
            <ac:spMk id="26" creationId="{01AF2135-E2E2-85D8-B79B-A1DF99638DF2}"/>
          </ac:spMkLst>
        </pc:spChg>
        <pc:spChg chg="mod">
          <ac:chgData name="One Skill" userId="8d49c830ac36a521" providerId="LiveId" clId="{EA354719-4A8A-47E8-A6A4-79A949610386}" dt="2024-04-18T12:58:32.003" v="3115" actId="207"/>
          <ac:spMkLst>
            <pc:docMk/>
            <pc:sldMk cId="2369366567" sldId="270"/>
            <ac:spMk id="27" creationId="{25975C1C-00BE-79E6-616D-41EE67668470}"/>
          </ac:spMkLst>
        </pc:spChg>
        <pc:spChg chg="add del mod">
          <ac:chgData name="One Skill" userId="8d49c830ac36a521" providerId="LiveId" clId="{EA354719-4A8A-47E8-A6A4-79A949610386}" dt="2024-04-18T12:55:24.053" v="3034" actId="21"/>
          <ac:spMkLst>
            <pc:docMk/>
            <pc:sldMk cId="2369366567" sldId="270"/>
            <ac:spMk id="28" creationId="{9D81D50C-5543-D6BD-E932-D78F6010DA49}"/>
          </ac:spMkLst>
        </pc:spChg>
        <pc:spChg chg="mod">
          <ac:chgData name="One Skill" userId="8d49c830ac36a521" providerId="LiveId" clId="{EA354719-4A8A-47E8-A6A4-79A949610386}" dt="2024-04-18T12:58:41.732" v="3117" actId="1076"/>
          <ac:spMkLst>
            <pc:docMk/>
            <pc:sldMk cId="2369366567" sldId="270"/>
            <ac:spMk id="30" creationId="{76611382-ACBA-0C0A-1B8A-4662AE8C783A}"/>
          </ac:spMkLst>
        </pc:spChg>
        <pc:spChg chg="mod">
          <ac:chgData name="One Skill" userId="8d49c830ac36a521" providerId="LiveId" clId="{EA354719-4A8A-47E8-A6A4-79A949610386}" dt="2024-04-18T12:57:13.853" v="3062" actId="692"/>
          <ac:spMkLst>
            <pc:docMk/>
            <pc:sldMk cId="2369366567" sldId="270"/>
            <ac:spMk id="31" creationId="{2C03932F-3198-2B23-648D-6F50587EBD44}"/>
          </ac:spMkLst>
        </pc:spChg>
        <pc:spChg chg="add mod ord">
          <ac:chgData name="One Skill" userId="8d49c830ac36a521" providerId="LiveId" clId="{EA354719-4A8A-47E8-A6A4-79A949610386}" dt="2024-04-18T12:59:57.599" v="3331" actId="207"/>
          <ac:spMkLst>
            <pc:docMk/>
            <pc:sldMk cId="2369366567" sldId="270"/>
            <ac:spMk id="33" creationId="{2F75C2F0-795C-12B1-BC06-A0DE9F2752A8}"/>
          </ac:spMkLst>
        </pc:spChg>
        <pc:picChg chg="mod">
          <ac:chgData name="One Skill" userId="8d49c830ac36a521" providerId="LiveId" clId="{EA354719-4A8A-47E8-A6A4-79A949610386}" dt="2024-04-18T12:50:07.303" v="2957" actId="1076"/>
          <ac:picMkLst>
            <pc:docMk/>
            <pc:sldMk cId="2369366567" sldId="270"/>
            <ac:picMk id="3" creationId="{E2FD7F80-758E-8897-7DF6-1CD38D7CF3CF}"/>
          </ac:picMkLst>
        </pc:picChg>
        <pc:picChg chg="mod">
          <ac:chgData name="One Skill" userId="8d49c830ac36a521" providerId="LiveId" clId="{EA354719-4A8A-47E8-A6A4-79A949610386}" dt="2024-04-18T13:00:17.963" v="3366" actId="29295"/>
          <ac:picMkLst>
            <pc:docMk/>
            <pc:sldMk cId="2369366567" sldId="270"/>
            <ac:picMk id="4" creationId="{21204B8F-51DE-25E4-D68A-3917BBB7B769}"/>
          </ac:picMkLst>
        </pc:picChg>
        <pc:picChg chg="add del mod ord modCrop">
          <ac:chgData name="One Skill" userId="8d49c830ac36a521" providerId="LiveId" clId="{EA354719-4A8A-47E8-A6A4-79A949610386}" dt="2024-04-18T13:29:02.135" v="3372" actId="478"/>
          <ac:picMkLst>
            <pc:docMk/>
            <pc:sldMk cId="2369366567" sldId="270"/>
            <ac:picMk id="32" creationId="{FF226FD5-7963-0449-BDE0-41B6CA0DA8B6}"/>
          </ac:picMkLst>
        </pc:picChg>
      </pc:sldChg>
      <pc:sldChg chg="addSp delSp modSp add mod ord setBg">
        <pc:chgData name="One Skill" userId="8d49c830ac36a521" providerId="LiveId" clId="{EA354719-4A8A-47E8-A6A4-79A949610386}" dt="2024-04-18T14:10:46.170" v="4133" actId="478"/>
        <pc:sldMkLst>
          <pc:docMk/>
          <pc:sldMk cId="1157562870" sldId="271"/>
        </pc:sldMkLst>
        <pc:spChg chg="add mod">
          <ac:chgData name="One Skill" userId="8d49c830ac36a521" providerId="LiveId" clId="{EA354719-4A8A-47E8-A6A4-79A949610386}" dt="2024-04-18T14:05:10.936" v="4116" actId="1076"/>
          <ac:spMkLst>
            <pc:docMk/>
            <pc:sldMk cId="1157562870" sldId="271"/>
            <ac:spMk id="2" creationId="{56C720A7-2247-9112-62EC-7A7393611A23}"/>
          </ac:spMkLst>
        </pc:spChg>
        <pc:spChg chg="del mod">
          <ac:chgData name="One Skill" userId="8d49c830ac36a521" providerId="LiveId" clId="{EA354719-4A8A-47E8-A6A4-79A949610386}" dt="2024-04-18T14:00:16.785" v="4062" actId="478"/>
          <ac:spMkLst>
            <pc:docMk/>
            <pc:sldMk cId="1157562870" sldId="271"/>
            <ac:spMk id="4" creationId="{F8E40ED1-2E50-4399-3B19-1AB8C59E2743}"/>
          </ac:spMkLst>
        </pc:spChg>
        <pc:spChg chg="add del mod">
          <ac:chgData name="One Skill" userId="8d49c830ac36a521" providerId="LiveId" clId="{EA354719-4A8A-47E8-A6A4-79A949610386}" dt="2024-04-18T14:04:01.684" v="4110" actId="478"/>
          <ac:spMkLst>
            <pc:docMk/>
            <pc:sldMk cId="1157562870" sldId="271"/>
            <ac:spMk id="5" creationId="{BAEB3452-12DE-A7AE-DDCA-3C25992701E3}"/>
          </ac:spMkLst>
        </pc:spChg>
        <pc:spChg chg="mod">
          <ac:chgData name="One Skill" userId="8d49c830ac36a521" providerId="LiveId" clId="{EA354719-4A8A-47E8-A6A4-79A949610386}" dt="2024-04-18T13:53:53.202" v="3947" actId="692"/>
          <ac:spMkLst>
            <pc:docMk/>
            <pc:sldMk cId="1157562870" sldId="271"/>
            <ac:spMk id="6" creationId="{D39FC126-D6BC-DE6C-8BA0-451954A92579}"/>
          </ac:spMkLst>
        </pc:spChg>
        <pc:spChg chg="add del mod">
          <ac:chgData name="One Skill" userId="8d49c830ac36a521" providerId="LiveId" clId="{EA354719-4A8A-47E8-A6A4-79A949610386}" dt="2024-04-18T14:03:20.346" v="4100" actId="478"/>
          <ac:spMkLst>
            <pc:docMk/>
            <pc:sldMk cId="1157562870" sldId="271"/>
            <ac:spMk id="7" creationId="{91624D97-4710-2C45-9CEC-C07DC8D9634F}"/>
          </ac:spMkLst>
        </pc:spChg>
        <pc:spChg chg="del mod">
          <ac:chgData name="One Skill" userId="8d49c830ac36a521" providerId="LiveId" clId="{EA354719-4A8A-47E8-A6A4-79A949610386}" dt="2024-04-18T13:55:49.226" v="3960" actId="478"/>
          <ac:spMkLst>
            <pc:docMk/>
            <pc:sldMk cId="1157562870" sldId="271"/>
            <ac:spMk id="7" creationId="{ECD8B25A-4F75-BA05-25A4-BDE87052115F}"/>
          </ac:spMkLst>
        </pc:spChg>
        <pc:spChg chg="mod">
          <ac:chgData name="One Skill" userId="8d49c830ac36a521" providerId="LiveId" clId="{EA354719-4A8A-47E8-A6A4-79A949610386}" dt="2024-04-18T13:53:53.202" v="3947" actId="692"/>
          <ac:spMkLst>
            <pc:docMk/>
            <pc:sldMk cId="1157562870" sldId="271"/>
            <ac:spMk id="8" creationId="{A1AA2D8D-62CC-7E39-8278-8C113897767E}"/>
          </ac:spMkLst>
        </pc:spChg>
        <pc:spChg chg="mod">
          <ac:chgData name="One Skill" userId="8d49c830ac36a521" providerId="LiveId" clId="{EA354719-4A8A-47E8-A6A4-79A949610386}" dt="2024-04-18T13:53:53.202" v="3947" actId="692"/>
          <ac:spMkLst>
            <pc:docMk/>
            <pc:sldMk cId="1157562870" sldId="271"/>
            <ac:spMk id="9" creationId="{F95CD9A9-5412-46B5-4782-B03358E79D23}"/>
          </ac:spMkLst>
        </pc:spChg>
        <pc:spChg chg="mod">
          <ac:chgData name="One Skill" userId="8d49c830ac36a521" providerId="LiveId" clId="{EA354719-4A8A-47E8-A6A4-79A949610386}" dt="2024-04-18T13:53:53.202" v="3947" actId="692"/>
          <ac:spMkLst>
            <pc:docMk/>
            <pc:sldMk cId="1157562870" sldId="271"/>
            <ac:spMk id="10" creationId="{865DCCEB-D3B2-66C7-0236-A3679775BE2D}"/>
          </ac:spMkLst>
        </pc:spChg>
        <pc:spChg chg="mod">
          <ac:chgData name="One Skill" userId="8d49c830ac36a521" providerId="LiveId" clId="{EA354719-4A8A-47E8-A6A4-79A949610386}" dt="2024-04-18T13:53:53.202" v="3947" actId="692"/>
          <ac:spMkLst>
            <pc:docMk/>
            <pc:sldMk cId="1157562870" sldId="271"/>
            <ac:spMk id="11" creationId="{3F6FEF9A-21A5-6372-B40B-6069BCDBBBC9}"/>
          </ac:spMkLst>
        </pc:spChg>
        <pc:spChg chg="mod">
          <ac:chgData name="One Skill" userId="8d49c830ac36a521" providerId="LiveId" clId="{EA354719-4A8A-47E8-A6A4-79A949610386}" dt="2024-04-18T13:53:53.202" v="3947" actId="692"/>
          <ac:spMkLst>
            <pc:docMk/>
            <pc:sldMk cId="1157562870" sldId="271"/>
            <ac:spMk id="12" creationId="{823F9891-CFC7-4273-4BC1-5AE9FF645770}"/>
          </ac:spMkLst>
        </pc:spChg>
        <pc:spChg chg="mod">
          <ac:chgData name="One Skill" userId="8d49c830ac36a521" providerId="LiveId" clId="{EA354719-4A8A-47E8-A6A4-79A949610386}" dt="2024-04-18T13:53:53.202" v="3947" actId="692"/>
          <ac:spMkLst>
            <pc:docMk/>
            <pc:sldMk cId="1157562870" sldId="271"/>
            <ac:spMk id="13" creationId="{DDC15055-00F6-CF6C-8DCE-2CB6008947AA}"/>
          </ac:spMkLst>
        </pc:spChg>
        <pc:spChg chg="mod">
          <ac:chgData name="One Skill" userId="8d49c830ac36a521" providerId="LiveId" clId="{EA354719-4A8A-47E8-A6A4-79A949610386}" dt="2024-04-18T13:53:53.202" v="3947" actId="692"/>
          <ac:spMkLst>
            <pc:docMk/>
            <pc:sldMk cId="1157562870" sldId="271"/>
            <ac:spMk id="14" creationId="{01FEB066-C717-AF0B-64BC-99D13683AF98}"/>
          </ac:spMkLst>
        </pc:spChg>
        <pc:spChg chg="mod">
          <ac:chgData name="One Skill" userId="8d49c830ac36a521" providerId="LiveId" clId="{EA354719-4A8A-47E8-A6A4-79A949610386}" dt="2024-04-18T13:53:53.202" v="3947" actId="692"/>
          <ac:spMkLst>
            <pc:docMk/>
            <pc:sldMk cId="1157562870" sldId="271"/>
            <ac:spMk id="15" creationId="{A1A2D8AE-5420-4B62-D21E-02C44C8BA726}"/>
          </ac:spMkLst>
        </pc:spChg>
        <pc:spChg chg="mod">
          <ac:chgData name="One Skill" userId="8d49c830ac36a521" providerId="LiveId" clId="{EA354719-4A8A-47E8-A6A4-79A949610386}" dt="2024-04-18T13:53:34.006" v="3871" actId="207"/>
          <ac:spMkLst>
            <pc:docMk/>
            <pc:sldMk cId="1157562870" sldId="271"/>
            <ac:spMk id="18" creationId="{3BE3DD32-10DC-B5DA-4748-9DBCBAA10014}"/>
          </ac:spMkLst>
        </pc:spChg>
        <pc:spChg chg="del mod">
          <ac:chgData name="One Skill" userId="8d49c830ac36a521" providerId="LiveId" clId="{EA354719-4A8A-47E8-A6A4-79A949610386}" dt="2024-04-18T13:55:49.226" v="3960" actId="478"/>
          <ac:spMkLst>
            <pc:docMk/>
            <pc:sldMk cId="1157562870" sldId="271"/>
            <ac:spMk id="19" creationId="{6130A515-FCEC-8319-2A2F-36A736ADFCC4}"/>
          </ac:spMkLst>
        </pc:spChg>
        <pc:spChg chg="mod">
          <ac:chgData name="One Skill" userId="8d49c830ac36a521" providerId="LiveId" clId="{EA354719-4A8A-47E8-A6A4-79A949610386}" dt="2024-04-18T13:53:34.006" v="3871" actId="207"/>
          <ac:spMkLst>
            <pc:docMk/>
            <pc:sldMk cId="1157562870" sldId="271"/>
            <ac:spMk id="20" creationId="{4E24C5D0-7B5F-EBB4-CC0B-CA05A87C2F13}"/>
          </ac:spMkLst>
        </pc:spChg>
        <pc:spChg chg="mod">
          <ac:chgData name="One Skill" userId="8d49c830ac36a521" providerId="LiveId" clId="{EA354719-4A8A-47E8-A6A4-79A949610386}" dt="2024-04-18T13:53:34.006" v="3871" actId="207"/>
          <ac:spMkLst>
            <pc:docMk/>
            <pc:sldMk cId="1157562870" sldId="271"/>
            <ac:spMk id="21" creationId="{C9C631CC-0CBC-237E-751A-4CC55C8E8278}"/>
          </ac:spMkLst>
        </pc:spChg>
        <pc:spChg chg="mod">
          <ac:chgData name="One Skill" userId="8d49c830ac36a521" providerId="LiveId" clId="{EA354719-4A8A-47E8-A6A4-79A949610386}" dt="2024-04-18T13:53:34.006" v="3871" actId="207"/>
          <ac:spMkLst>
            <pc:docMk/>
            <pc:sldMk cId="1157562870" sldId="271"/>
            <ac:spMk id="22" creationId="{CC00C4A7-9B34-7297-C541-B03C1D13965A}"/>
          </ac:spMkLst>
        </pc:spChg>
        <pc:spChg chg="mod">
          <ac:chgData name="One Skill" userId="8d49c830ac36a521" providerId="LiveId" clId="{EA354719-4A8A-47E8-A6A4-79A949610386}" dt="2024-04-18T13:53:34.006" v="3871" actId="207"/>
          <ac:spMkLst>
            <pc:docMk/>
            <pc:sldMk cId="1157562870" sldId="271"/>
            <ac:spMk id="23" creationId="{51F9A9C9-10FB-7493-FDDC-CDF2AF38AB57}"/>
          </ac:spMkLst>
        </pc:spChg>
        <pc:spChg chg="mod">
          <ac:chgData name="One Skill" userId="8d49c830ac36a521" providerId="LiveId" clId="{EA354719-4A8A-47E8-A6A4-79A949610386}" dt="2024-04-18T13:53:34.006" v="3871" actId="207"/>
          <ac:spMkLst>
            <pc:docMk/>
            <pc:sldMk cId="1157562870" sldId="271"/>
            <ac:spMk id="24" creationId="{F4523962-F431-A04C-0BED-3AFB023AC6EF}"/>
          </ac:spMkLst>
        </pc:spChg>
        <pc:spChg chg="mod">
          <ac:chgData name="One Skill" userId="8d49c830ac36a521" providerId="LiveId" clId="{EA354719-4A8A-47E8-A6A4-79A949610386}" dt="2024-04-18T13:53:34.006" v="3871" actId="207"/>
          <ac:spMkLst>
            <pc:docMk/>
            <pc:sldMk cId="1157562870" sldId="271"/>
            <ac:spMk id="25" creationId="{E0918060-ECB1-99C3-DD6E-593F103BA099}"/>
          </ac:spMkLst>
        </pc:spChg>
        <pc:spChg chg="mod">
          <ac:chgData name="One Skill" userId="8d49c830ac36a521" providerId="LiveId" clId="{EA354719-4A8A-47E8-A6A4-79A949610386}" dt="2024-04-18T13:53:34.006" v="3871" actId="207"/>
          <ac:spMkLst>
            <pc:docMk/>
            <pc:sldMk cId="1157562870" sldId="271"/>
            <ac:spMk id="26" creationId="{01AF2135-E2E2-85D8-B79B-A1DF99638DF2}"/>
          </ac:spMkLst>
        </pc:spChg>
        <pc:spChg chg="mod">
          <ac:chgData name="One Skill" userId="8d49c830ac36a521" providerId="LiveId" clId="{EA354719-4A8A-47E8-A6A4-79A949610386}" dt="2024-04-18T13:53:34.006" v="3871" actId="207"/>
          <ac:spMkLst>
            <pc:docMk/>
            <pc:sldMk cId="1157562870" sldId="271"/>
            <ac:spMk id="27" creationId="{25975C1C-00BE-79E6-616D-41EE67668470}"/>
          </ac:spMkLst>
        </pc:spChg>
        <pc:spChg chg="add mod">
          <ac:chgData name="One Skill" userId="8d49c830ac36a521" providerId="LiveId" clId="{EA354719-4A8A-47E8-A6A4-79A949610386}" dt="2024-04-18T13:55:49.503" v="3961"/>
          <ac:spMkLst>
            <pc:docMk/>
            <pc:sldMk cId="1157562870" sldId="271"/>
            <ac:spMk id="28" creationId="{195BCD2B-4094-9513-23DC-B37F99696BAD}"/>
          </ac:spMkLst>
        </pc:spChg>
        <pc:spChg chg="add mod">
          <ac:chgData name="One Skill" userId="8d49c830ac36a521" providerId="LiveId" clId="{EA354719-4A8A-47E8-A6A4-79A949610386}" dt="2024-04-18T13:55:49.503" v="3961"/>
          <ac:spMkLst>
            <pc:docMk/>
            <pc:sldMk cId="1157562870" sldId="271"/>
            <ac:spMk id="29" creationId="{1059FF9D-EB3B-F27F-D5F6-A38ABB2A1383}"/>
          </ac:spMkLst>
        </pc:spChg>
        <pc:spChg chg="del mod">
          <ac:chgData name="One Skill" userId="8d49c830ac36a521" providerId="LiveId" clId="{EA354719-4A8A-47E8-A6A4-79A949610386}" dt="2024-04-18T13:55:29.881" v="3959"/>
          <ac:spMkLst>
            <pc:docMk/>
            <pc:sldMk cId="1157562870" sldId="271"/>
            <ac:spMk id="30" creationId="{76611382-ACBA-0C0A-1B8A-4662AE8C783A}"/>
          </ac:spMkLst>
        </pc:spChg>
        <pc:spChg chg="del mod">
          <ac:chgData name="One Skill" userId="8d49c830ac36a521" providerId="LiveId" clId="{EA354719-4A8A-47E8-A6A4-79A949610386}" dt="2024-04-18T13:55:29.881" v="3959"/>
          <ac:spMkLst>
            <pc:docMk/>
            <pc:sldMk cId="1157562870" sldId="271"/>
            <ac:spMk id="31" creationId="{2C03932F-3198-2B23-648D-6F50587EBD44}"/>
          </ac:spMkLst>
        </pc:spChg>
        <pc:spChg chg="add del mod">
          <ac:chgData name="One Skill" userId="8d49c830ac36a521" providerId="LiveId" clId="{EA354719-4A8A-47E8-A6A4-79A949610386}" dt="2024-04-18T14:10:37.628" v="4130"/>
          <ac:spMkLst>
            <pc:docMk/>
            <pc:sldMk cId="1157562870" sldId="271"/>
            <ac:spMk id="33" creationId="{D4E13C9C-69DA-81BF-81D3-5DA472709190}"/>
          </ac:spMkLst>
        </pc:spChg>
        <pc:spChg chg="add del mod">
          <ac:chgData name="One Skill" userId="8d49c830ac36a521" providerId="LiveId" clId="{EA354719-4A8A-47E8-A6A4-79A949610386}" dt="2024-04-18T14:10:37.628" v="4130"/>
          <ac:spMkLst>
            <pc:docMk/>
            <pc:sldMk cId="1157562870" sldId="271"/>
            <ac:spMk id="34" creationId="{13939770-A588-9F10-FEB0-27E53FF292C8}"/>
          </ac:spMkLst>
        </pc:spChg>
        <pc:spChg chg="del mod">
          <ac:chgData name="One Skill" userId="8d49c830ac36a521" providerId="LiveId" clId="{EA354719-4A8A-47E8-A6A4-79A949610386}" dt="2024-04-18T14:10:46.170" v="4133" actId="478"/>
          <ac:spMkLst>
            <pc:docMk/>
            <pc:sldMk cId="1157562870" sldId="271"/>
            <ac:spMk id="35" creationId="{C863A60A-668B-A0EC-F7F9-5365B495A3A6}"/>
          </ac:spMkLst>
        </pc:spChg>
        <pc:picChg chg="add del mod ord modCrop">
          <ac:chgData name="One Skill" userId="8d49c830ac36a521" providerId="LiveId" clId="{EA354719-4A8A-47E8-A6A4-79A949610386}" dt="2024-04-18T14:04:33.316" v="4114" actId="207"/>
          <ac:picMkLst>
            <pc:docMk/>
            <pc:sldMk cId="1157562870" sldId="271"/>
            <ac:picMk id="3" creationId="{BF23419C-FB3E-5F0B-43DD-0059D3D7E5CF}"/>
          </ac:picMkLst>
        </pc:picChg>
        <pc:picChg chg="del">
          <ac:chgData name="One Skill" userId="8d49c830ac36a521" providerId="LiveId" clId="{EA354719-4A8A-47E8-A6A4-79A949610386}" dt="2024-04-18T13:55:49.226" v="3960" actId="478"/>
          <ac:picMkLst>
            <pc:docMk/>
            <pc:sldMk cId="1157562870" sldId="271"/>
            <ac:picMk id="5" creationId="{7AF41535-5777-F56E-838E-DFE62F76B222}"/>
          </ac:picMkLst>
        </pc:picChg>
        <pc:picChg chg="add mod">
          <ac:chgData name="One Skill" userId="8d49c830ac36a521" providerId="LiveId" clId="{EA354719-4A8A-47E8-A6A4-79A949610386}" dt="2024-04-18T13:55:49.503" v="3961"/>
          <ac:picMkLst>
            <pc:docMk/>
            <pc:sldMk cId="1157562870" sldId="271"/>
            <ac:picMk id="32" creationId="{653412D7-646B-C370-E360-57E04CB179DA}"/>
          </ac:picMkLst>
        </pc:picChg>
        <pc:cxnChg chg="add mod">
          <ac:chgData name="One Skill" userId="8d49c830ac36a521" providerId="LiveId" clId="{EA354719-4A8A-47E8-A6A4-79A949610386}" dt="2024-04-18T14:04:05.129" v="4111" actId="108"/>
          <ac:cxnSpMkLst>
            <pc:docMk/>
            <pc:sldMk cId="1157562870" sldId="271"/>
            <ac:cxnSpMk id="30" creationId="{7DD8565F-1B4B-414E-41CD-C68068124404}"/>
          </ac:cxnSpMkLst>
        </pc:cxnChg>
      </pc:sldChg>
      <pc:sldChg chg="delSp add mod">
        <pc:chgData name="One Skill" userId="8d49c830ac36a521" providerId="LiveId" clId="{EA354719-4A8A-47E8-A6A4-79A949610386}" dt="2024-04-18T14:13:29.836" v="4150" actId="478"/>
        <pc:sldMkLst>
          <pc:docMk/>
          <pc:sldMk cId="1049197112" sldId="272"/>
        </pc:sldMkLst>
        <pc:spChg chg="del">
          <ac:chgData name="One Skill" userId="8d49c830ac36a521" providerId="LiveId" clId="{EA354719-4A8A-47E8-A6A4-79A949610386}" dt="2024-04-18T14:13:29.836" v="4150" actId="478"/>
          <ac:spMkLst>
            <pc:docMk/>
            <pc:sldMk cId="1049197112" sldId="272"/>
            <ac:spMk id="5" creationId="{D4CB3A5C-62E6-A551-0A17-3201DB29A447}"/>
          </ac:spMkLst>
        </pc:spChg>
      </pc:sldChg>
      <pc:sldChg chg="modSp add del mod">
        <pc:chgData name="One Skill" userId="8d49c830ac36a521" providerId="LiveId" clId="{EA354719-4A8A-47E8-A6A4-79A949610386}" dt="2024-04-18T14:06:48.446" v="4121" actId="47"/>
        <pc:sldMkLst>
          <pc:docMk/>
          <pc:sldMk cId="3216108084" sldId="272"/>
        </pc:sldMkLst>
        <pc:spChg chg="mod">
          <ac:chgData name="One Skill" userId="8d49c830ac36a521" providerId="LiveId" clId="{EA354719-4A8A-47E8-A6A4-79A949610386}" dt="2024-04-18T14:05:20.026" v="4120" actId="1076"/>
          <ac:spMkLst>
            <pc:docMk/>
            <pc:sldMk cId="3216108084" sldId="272"/>
            <ac:spMk id="2" creationId="{56C720A7-2247-9112-62EC-7A7393611A23}"/>
          </ac:spMkLst>
        </pc:spChg>
        <pc:picChg chg="mod">
          <ac:chgData name="One Skill" userId="8d49c830ac36a521" providerId="LiveId" clId="{EA354719-4A8A-47E8-A6A4-79A949610386}" dt="2024-04-18T14:05:16.271" v="4119" actId="1076"/>
          <ac:picMkLst>
            <pc:docMk/>
            <pc:sldMk cId="3216108084" sldId="272"/>
            <ac:picMk id="3" creationId="{BF23419C-FB3E-5F0B-43DD-0059D3D7E5CF}"/>
          </ac:picMkLst>
        </pc:picChg>
      </pc:sldChg>
      <pc:sldChg chg="addSp delSp modSp add mod setBg">
        <pc:chgData name="One Skill" userId="8d49c830ac36a521" providerId="LiveId" clId="{EA354719-4A8A-47E8-A6A4-79A949610386}" dt="2024-04-18T18:25:34.835" v="6818" actId="478"/>
        <pc:sldMkLst>
          <pc:docMk/>
          <pc:sldMk cId="1014707250" sldId="273"/>
        </pc:sldMkLst>
        <pc:spChg chg="del">
          <ac:chgData name="One Skill" userId="8d49c830ac36a521" providerId="LiveId" clId="{EA354719-4A8A-47E8-A6A4-79A949610386}" dt="2024-04-18T14:15:33.582" v="4167"/>
          <ac:spMkLst>
            <pc:docMk/>
            <pc:sldMk cId="1014707250" sldId="273"/>
            <ac:spMk id="2" creationId="{56C720A7-2247-9112-62EC-7A7393611A23}"/>
          </ac:spMkLst>
        </pc:spChg>
        <pc:spChg chg="add del mod">
          <ac:chgData name="One Skill" userId="8d49c830ac36a521" providerId="LiveId" clId="{EA354719-4A8A-47E8-A6A4-79A949610386}" dt="2024-04-18T18:25:34.835" v="6818" actId="478"/>
          <ac:spMkLst>
            <pc:docMk/>
            <pc:sldMk cId="1014707250" sldId="273"/>
            <ac:spMk id="2" creationId="{D10151D1-EA67-14F4-99C3-ED4E764F2710}"/>
          </ac:spMkLst>
        </pc:spChg>
        <pc:spChg chg="add del mod ord">
          <ac:chgData name="One Skill" userId="8d49c830ac36a521" providerId="LiveId" clId="{EA354719-4A8A-47E8-A6A4-79A949610386}" dt="2024-04-18T14:20:07.343" v="4208" actId="478"/>
          <ac:spMkLst>
            <pc:docMk/>
            <pc:sldMk cId="1014707250" sldId="273"/>
            <ac:spMk id="5" creationId="{D84513F8-5348-5A75-C00A-C933485D47AC}"/>
          </ac:spMkLst>
        </pc:spChg>
        <pc:spChg chg="mod">
          <ac:chgData name="One Skill" userId="8d49c830ac36a521" providerId="LiveId" clId="{EA354719-4A8A-47E8-A6A4-79A949610386}" dt="2024-04-18T14:37:30.006" v="4524" actId="1036"/>
          <ac:spMkLst>
            <pc:docMk/>
            <pc:sldMk cId="1014707250" sldId="273"/>
            <ac:spMk id="6" creationId="{D39FC126-D6BC-DE6C-8BA0-451954A92579}"/>
          </ac:spMkLst>
        </pc:spChg>
        <pc:spChg chg="add del mod ord">
          <ac:chgData name="One Skill" userId="8d49c830ac36a521" providerId="LiveId" clId="{EA354719-4A8A-47E8-A6A4-79A949610386}" dt="2024-04-18T14:22:09.417" v="4220" actId="478"/>
          <ac:spMkLst>
            <pc:docMk/>
            <pc:sldMk cId="1014707250" sldId="273"/>
            <ac:spMk id="7" creationId="{8B9607B4-B699-408E-A95C-A77F032EDE3A}"/>
          </ac:spMkLst>
        </pc:spChg>
        <pc:spChg chg="mod">
          <ac:chgData name="One Skill" userId="8d49c830ac36a521" providerId="LiveId" clId="{EA354719-4A8A-47E8-A6A4-79A949610386}" dt="2024-04-18T14:37:30.006" v="4524" actId="1036"/>
          <ac:spMkLst>
            <pc:docMk/>
            <pc:sldMk cId="1014707250" sldId="273"/>
            <ac:spMk id="8" creationId="{A1AA2D8D-62CC-7E39-8278-8C113897767E}"/>
          </ac:spMkLst>
        </pc:spChg>
        <pc:spChg chg="mod">
          <ac:chgData name="One Skill" userId="8d49c830ac36a521" providerId="LiveId" clId="{EA354719-4A8A-47E8-A6A4-79A949610386}" dt="2024-04-18T14:37:30.006" v="4524" actId="1036"/>
          <ac:spMkLst>
            <pc:docMk/>
            <pc:sldMk cId="1014707250" sldId="273"/>
            <ac:spMk id="9" creationId="{F95CD9A9-5412-46B5-4782-B03358E79D23}"/>
          </ac:spMkLst>
        </pc:spChg>
        <pc:spChg chg="mod">
          <ac:chgData name="One Skill" userId="8d49c830ac36a521" providerId="LiveId" clId="{EA354719-4A8A-47E8-A6A4-79A949610386}" dt="2024-04-18T14:37:30.006" v="4524" actId="1036"/>
          <ac:spMkLst>
            <pc:docMk/>
            <pc:sldMk cId="1014707250" sldId="273"/>
            <ac:spMk id="10" creationId="{865DCCEB-D3B2-66C7-0236-A3679775BE2D}"/>
          </ac:spMkLst>
        </pc:spChg>
        <pc:spChg chg="mod">
          <ac:chgData name="One Skill" userId="8d49c830ac36a521" providerId="LiveId" clId="{EA354719-4A8A-47E8-A6A4-79A949610386}" dt="2024-04-18T14:37:30.006" v="4524" actId="1036"/>
          <ac:spMkLst>
            <pc:docMk/>
            <pc:sldMk cId="1014707250" sldId="273"/>
            <ac:spMk id="11" creationId="{3F6FEF9A-21A5-6372-B40B-6069BCDBBBC9}"/>
          </ac:spMkLst>
        </pc:spChg>
        <pc:spChg chg="mod">
          <ac:chgData name="One Skill" userId="8d49c830ac36a521" providerId="LiveId" clId="{EA354719-4A8A-47E8-A6A4-79A949610386}" dt="2024-04-18T14:37:30.006" v="4524" actId="1036"/>
          <ac:spMkLst>
            <pc:docMk/>
            <pc:sldMk cId="1014707250" sldId="273"/>
            <ac:spMk id="12" creationId="{823F9891-CFC7-4273-4BC1-5AE9FF645770}"/>
          </ac:spMkLst>
        </pc:spChg>
        <pc:spChg chg="mod">
          <ac:chgData name="One Skill" userId="8d49c830ac36a521" providerId="LiveId" clId="{EA354719-4A8A-47E8-A6A4-79A949610386}" dt="2024-04-18T14:37:30.006" v="4524" actId="1036"/>
          <ac:spMkLst>
            <pc:docMk/>
            <pc:sldMk cId="1014707250" sldId="273"/>
            <ac:spMk id="13" creationId="{DDC15055-00F6-CF6C-8DCE-2CB6008947AA}"/>
          </ac:spMkLst>
        </pc:spChg>
        <pc:spChg chg="mod">
          <ac:chgData name="One Skill" userId="8d49c830ac36a521" providerId="LiveId" clId="{EA354719-4A8A-47E8-A6A4-79A949610386}" dt="2024-04-18T14:37:30.006" v="4524" actId="1036"/>
          <ac:spMkLst>
            <pc:docMk/>
            <pc:sldMk cId="1014707250" sldId="273"/>
            <ac:spMk id="14" creationId="{01FEB066-C717-AF0B-64BC-99D13683AF98}"/>
          </ac:spMkLst>
        </pc:spChg>
        <pc:spChg chg="mod">
          <ac:chgData name="One Skill" userId="8d49c830ac36a521" providerId="LiveId" clId="{EA354719-4A8A-47E8-A6A4-79A949610386}" dt="2024-04-18T14:37:30.006" v="4524" actId="1036"/>
          <ac:spMkLst>
            <pc:docMk/>
            <pc:sldMk cId="1014707250" sldId="273"/>
            <ac:spMk id="15" creationId="{A1A2D8AE-5420-4B62-D21E-02C44C8BA726}"/>
          </ac:spMkLst>
        </pc:spChg>
        <pc:spChg chg="mod">
          <ac:chgData name="One Skill" userId="8d49c830ac36a521" providerId="LiveId" clId="{EA354719-4A8A-47E8-A6A4-79A949610386}" dt="2024-04-18T14:37:01.718" v="4516" actId="404"/>
          <ac:spMkLst>
            <pc:docMk/>
            <pc:sldMk cId="1014707250" sldId="273"/>
            <ac:spMk id="17" creationId="{417ACD42-74B6-963E-150F-CC22FC1F745C}"/>
          </ac:spMkLst>
        </pc:spChg>
        <pc:spChg chg="mod">
          <ac:chgData name="One Skill" userId="8d49c830ac36a521" providerId="LiveId" clId="{EA354719-4A8A-47E8-A6A4-79A949610386}" dt="2024-04-18T14:37:30.006" v="4524" actId="1036"/>
          <ac:spMkLst>
            <pc:docMk/>
            <pc:sldMk cId="1014707250" sldId="273"/>
            <ac:spMk id="18" creationId="{3BE3DD32-10DC-B5DA-4748-9DBCBAA10014}"/>
          </ac:spMkLst>
        </pc:spChg>
        <pc:spChg chg="mod">
          <ac:chgData name="One Skill" userId="8d49c830ac36a521" providerId="LiveId" clId="{EA354719-4A8A-47E8-A6A4-79A949610386}" dt="2024-04-18T14:37:30.006" v="4524" actId="1036"/>
          <ac:spMkLst>
            <pc:docMk/>
            <pc:sldMk cId="1014707250" sldId="273"/>
            <ac:spMk id="20" creationId="{4E24C5D0-7B5F-EBB4-CC0B-CA05A87C2F13}"/>
          </ac:spMkLst>
        </pc:spChg>
        <pc:spChg chg="mod">
          <ac:chgData name="One Skill" userId="8d49c830ac36a521" providerId="LiveId" clId="{EA354719-4A8A-47E8-A6A4-79A949610386}" dt="2024-04-18T14:37:30.006" v="4524" actId="1036"/>
          <ac:spMkLst>
            <pc:docMk/>
            <pc:sldMk cId="1014707250" sldId="273"/>
            <ac:spMk id="21" creationId="{C9C631CC-0CBC-237E-751A-4CC55C8E8278}"/>
          </ac:spMkLst>
        </pc:spChg>
        <pc:spChg chg="mod">
          <ac:chgData name="One Skill" userId="8d49c830ac36a521" providerId="LiveId" clId="{EA354719-4A8A-47E8-A6A4-79A949610386}" dt="2024-04-18T14:37:30.006" v="4524" actId="1036"/>
          <ac:spMkLst>
            <pc:docMk/>
            <pc:sldMk cId="1014707250" sldId="273"/>
            <ac:spMk id="22" creationId="{CC00C4A7-9B34-7297-C541-B03C1D13965A}"/>
          </ac:spMkLst>
        </pc:spChg>
        <pc:spChg chg="mod">
          <ac:chgData name="One Skill" userId="8d49c830ac36a521" providerId="LiveId" clId="{EA354719-4A8A-47E8-A6A4-79A949610386}" dt="2024-04-18T14:37:30.006" v="4524" actId="1036"/>
          <ac:spMkLst>
            <pc:docMk/>
            <pc:sldMk cId="1014707250" sldId="273"/>
            <ac:spMk id="23" creationId="{51F9A9C9-10FB-7493-FDDC-CDF2AF38AB57}"/>
          </ac:spMkLst>
        </pc:spChg>
        <pc:spChg chg="mod">
          <ac:chgData name="One Skill" userId="8d49c830ac36a521" providerId="LiveId" clId="{EA354719-4A8A-47E8-A6A4-79A949610386}" dt="2024-04-18T14:37:30.006" v="4524" actId="1036"/>
          <ac:spMkLst>
            <pc:docMk/>
            <pc:sldMk cId="1014707250" sldId="273"/>
            <ac:spMk id="24" creationId="{F4523962-F431-A04C-0BED-3AFB023AC6EF}"/>
          </ac:spMkLst>
        </pc:spChg>
        <pc:spChg chg="mod">
          <ac:chgData name="One Skill" userId="8d49c830ac36a521" providerId="LiveId" clId="{EA354719-4A8A-47E8-A6A4-79A949610386}" dt="2024-04-18T14:37:30.006" v="4524" actId="1036"/>
          <ac:spMkLst>
            <pc:docMk/>
            <pc:sldMk cId="1014707250" sldId="273"/>
            <ac:spMk id="25" creationId="{E0918060-ECB1-99C3-DD6E-593F103BA099}"/>
          </ac:spMkLst>
        </pc:spChg>
        <pc:spChg chg="mod">
          <ac:chgData name="One Skill" userId="8d49c830ac36a521" providerId="LiveId" clId="{EA354719-4A8A-47E8-A6A4-79A949610386}" dt="2024-04-18T14:37:30.006" v="4524" actId="1036"/>
          <ac:spMkLst>
            <pc:docMk/>
            <pc:sldMk cId="1014707250" sldId="273"/>
            <ac:spMk id="26" creationId="{01AF2135-E2E2-85D8-B79B-A1DF99638DF2}"/>
          </ac:spMkLst>
        </pc:spChg>
        <pc:spChg chg="mod">
          <ac:chgData name="One Skill" userId="8d49c830ac36a521" providerId="LiveId" clId="{EA354719-4A8A-47E8-A6A4-79A949610386}" dt="2024-04-18T14:37:30.006" v="4524" actId="1036"/>
          <ac:spMkLst>
            <pc:docMk/>
            <pc:sldMk cId="1014707250" sldId="273"/>
            <ac:spMk id="27" creationId="{25975C1C-00BE-79E6-616D-41EE67668470}"/>
          </ac:spMkLst>
        </pc:spChg>
        <pc:spChg chg="mod">
          <ac:chgData name="One Skill" userId="8d49c830ac36a521" providerId="LiveId" clId="{EA354719-4A8A-47E8-A6A4-79A949610386}" dt="2024-04-18T14:37:30.006" v="4524" actId="1036"/>
          <ac:spMkLst>
            <pc:docMk/>
            <pc:sldMk cId="1014707250" sldId="273"/>
            <ac:spMk id="28" creationId="{195BCD2B-4094-9513-23DC-B37F99696BAD}"/>
          </ac:spMkLst>
        </pc:spChg>
        <pc:spChg chg="mod">
          <ac:chgData name="One Skill" userId="8d49c830ac36a521" providerId="LiveId" clId="{EA354719-4A8A-47E8-A6A4-79A949610386}" dt="2024-04-18T14:37:30.006" v="4524" actId="1036"/>
          <ac:spMkLst>
            <pc:docMk/>
            <pc:sldMk cId="1014707250" sldId="273"/>
            <ac:spMk id="29" creationId="{1059FF9D-EB3B-F27F-D5F6-A38ABB2A1383}"/>
          </ac:spMkLst>
        </pc:spChg>
        <pc:spChg chg="add mod ord">
          <ac:chgData name="One Skill" userId="8d49c830ac36a521" providerId="LiveId" clId="{EA354719-4A8A-47E8-A6A4-79A949610386}" dt="2024-04-18T14:37:42.461" v="4525" actId="1076"/>
          <ac:spMkLst>
            <pc:docMk/>
            <pc:sldMk cId="1014707250" sldId="273"/>
            <ac:spMk id="37" creationId="{28359697-CFF2-2F62-6C26-6E0EA4E1AA52}"/>
          </ac:spMkLst>
        </pc:spChg>
        <pc:spChg chg="add mod">
          <ac:chgData name="One Skill" userId="8d49c830ac36a521" providerId="LiveId" clId="{EA354719-4A8A-47E8-A6A4-79A949610386}" dt="2024-04-18T15:24:20.592" v="4528" actId="1076"/>
          <ac:spMkLst>
            <pc:docMk/>
            <pc:sldMk cId="1014707250" sldId="273"/>
            <ac:spMk id="38" creationId="{916E8DA8-00BD-ACB0-5323-4FA8C13263E8}"/>
          </ac:spMkLst>
        </pc:spChg>
        <pc:spChg chg="add mod">
          <ac:chgData name="One Skill" userId="8d49c830ac36a521" providerId="LiveId" clId="{EA354719-4A8A-47E8-A6A4-79A949610386}" dt="2024-04-18T15:24:20.592" v="4528" actId="1076"/>
          <ac:spMkLst>
            <pc:docMk/>
            <pc:sldMk cId="1014707250" sldId="273"/>
            <ac:spMk id="39" creationId="{4FECB17F-993D-17FF-4E4C-ECDEFE061672}"/>
          </ac:spMkLst>
        </pc:spChg>
        <pc:grpChg chg="add mod">
          <ac:chgData name="One Skill" userId="8d49c830ac36a521" providerId="LiveId" clId="{EA354719-4A8A-47E8-A6A4-79A949610386}" dt="2024-04-18T14:36:48.947" v="4512" actId="1076"/>
          <ac:grpSpMkLst>
            <pc:docMk/>
            <pc:sldMk cId="1014707250" sldId="273"/>
            <ac:grpSpMk id="19" creationId="{FDDB2A52-D1B8-1292-5949-D8D9C1464799}"/>
          </ac:grpSpMkLst>
        </pc:grpChg>
        <pc:picChg chg="del mod modCrop">
          <ac:chgData name="One Skill" userId="8d49c830ac36a521" providerId="LiveId" clId="{EA354719-4A8A-47E8-A6A4-79A949610386}" dt="2024-04-18T14:15:33.582" v="4167"/>
          <ac:picMkLst>
            <pc:docMk/>
            <pc:sldMk cId="1014707250" sldId="273"/>
            <ac:picMk id="3" creationId="{BF23419C-FB3E-5F0B-43DD-0059D3D7E5CF}"/>
          </ac:picMkLst>
        </pc:picChg>
        <pc:picChg chg="mod modCrop">
          <ac:chgData name="One Skill" userId="8d49c830ac36a521" providerId="LiveId" clId="{EA354719-4A8A-47E8-A6A4-79A949610386}" dt="2024-04-18T16:48:39.199" v="4665" actId="1076"/>
          <ac:picMkLst>
            <pc:docMk/>
            <pc:sldMk cId="1014707250" sldId="273"/>
            <ac:picMk id="4" creationId="{18933DC1-9617-9DD5-3E78-BCF9BE249DE5}"/>
          </ac:picMkLst>
        </pc:picChg>
        <pc:picChg chg="mod">
          <ac:chgData name="One Skill" userId="8d49c830ac36a521" providerId="LiveId" clId="{EA354719-4A8A-47E8-A6A4-79A949610386}" dt="2024-04-18T14:37:30.006" v="4524" actId="1036"/>
          <ac:picMkLst>
            <pc:docMk/>
            <pc:sldMk cId="1014707250" sldId="273"/>
            <ac:picMk id="16" creationId="{02560BE2-59FA-224C-C1D4-F0E4D8E834FD}"/>
          </ac:picMkLst>
        </pc:picChg>
        <pc:picChg chg="mod">
          <ac:chgData name="One Skill" userId="8d49c830ac36a521" providerId="LiveId" clId="{EA354719-4A8A-47E8-A6A4-79A949610386}" dt="2024-04-18T14:37:30.006" v="4524" actId="1036"/>
          <ac:picMkLst>
            <pc:docMk/>
            <pc:sldMk cId="1014707250" sldId="273"/>
            <ac:picMk id="32" creationId="{653412D7-646B-C370-E360-57E04CB179DA}"/>
          </ac:picMkLst>
        </pc:picChg>
        <pc:picChg chg="add del mod">
          <ac:chgData name="One Skill" userId="8d49c830ac36a521" providerId="LiveId" clId="{EA354719-4A8A-47E8-A6A4-79A949610386}" dt="2024-04-18T14:24:18.317" v="4239" actId="478"/>
          <ac:picMkLst>
            <pc:docMk/>
            <pc:sldMk cId="1014707250" sldId="273"/>
            <ac:picMk id="34" creationId="{A5FD2A45-94FA-BB77-0837-BDC9FBBFFCA0}"/>
          </ac:picMkLst>
        </pc:picChg>
        <pc:picChg chg="add del mod ord modCrop">
          <ac:chgData name="One Skill" userId="8d49c830ac36a521" providerId="LiveId" clId="{EA354719-4A8A-47E8-A6A4-79A949610386}" dt="2024-04-18T14:27:26.757" v="4361" actId="478"/>
          <ac:picMkLst>
            <pc:docMk/>
            <pc:sldMk cId="1014707250" sldId="273"/>
            <ac:picMk id="36" creationId="{28EFCD7F-7FE1-24D0-0396-29C9F85AEC1E}"/>
          </ac:picMkLst>
        </pc:picChg>
        <pc:cxnChg chg="add del">
          <ac:chgData name="One Skill" userId="8d49c830ac36a521" providerId="LiveId" clId="{EA354719-4A8A-47E8-A6A4-79A949610386}" dt="2024-04-18T14:14:51.927" v="4161" actId="478"/>
          <ac:cxnSpMkLst>
            <pc:docMk/>
            <pc:sldMk cId="1014707250" sldId="273"/>
            <ac:cxnSpMk id="30" creationId="{7DD8565F-1B4B-414E-41CD-C68068124404}"/>
          </ac:cxnSpMkLst>
        </pc:cxnChg>
        <pc:cxnChg chg="mod">
          <ac:chgData name="One Skill" userId="8d49c830ac36a521" providerId="LiveId" clId="{EA354719-4A8A-47E8-A6A4-79A949610386}" dt="2024-04-18T14:23:05.521" v="4233"/>
          <ac:cxnSpMkLst>
            <pc:docMk/>
            <pc:sldMk cId="1014707250" sldId="273"/>
            <ac:cxnSpMk id="31" creationId="{3710753E-F17D-23D3-3710-5E56A26B49BA}"/>
          </ac:cxnSpMkLst>
        </pc:cxnChg>
        <pc:cxnChg chg="mod">
          <ac:chgData name="One Skill" userId="8d49c830ac36a521" providerId="LiveId" clId="{EA354719-4A8A-47E8-A6A4-79A949610386}" dt="2024-04-18T14:23:05.521" v="4233"/>
          <ac:cxnSpMkLst>
            <pc:docMk/>
            <pc:sldMk cId="1014707250" sldId="273"/>
            <ac:cxnSpMk id="33" creationId="{A9B8F963-A82F-1943-6476-83186888147D}"/>
          </ac:cxnSpMkLst>
        </pc:cxnChg>
      </pc:sldChg>
      <pc:sldChg chg="addSp delSp modSp add del mod">
        <pc:chgData name="One Skill" userId="8d49c830ac36a521" providerId="LiveId" clId="{EA354719-4A8A-47E8-A6A4-79A949610386}" dt="2024-04-18T15:58:19.098" v="4537" actId="47"/>
        <pc:sldMkLst>
          <pc:docMk/>
          <pc:sldMk cId="1538667304" sldId="274"/>
        </pc:sldMkLst>
        <pc:spChg chg="add del mod">
          <ac:chgData name="One Skill" userId="8d49c830ac36a521" providerId="LiveId" clId="{EA354719-4A8A-47E8-A6A4-79A949610386}" dt="2024-04-18T14:15:25.196" v="4166"/>
          <ac:spMkLst>
            <pc:docMk/>
            <pc:sldMk cId="1538667304" sldId="274"/>
            <ac:spMk id="2" creationId="{56C720A7-2247-9112-62EC-7A7393611A23}"/>
          </ac:spMkLst>
        </pc:spChg>
        <pc:spChg chg="mod">
          <ac:chgData name="One Skill" userId="8d49c830ac36a521" providerId="LiveId" clId="{EA354719-4A8A-47E8-A6A4-79A949610386}" dt="2024-04-18T14:15:20.857" v="4165"/>
          <ac:spMkLst>
            <pc:docMk/>
            <pc:sldMk cId="1538667304" sldId="274"/>
            <ac:spMk id="4" creationId="{FC777A1E-0A65-50C3-1AAA-C4F155932F1B}"/>
          </ac:spMkLst>
        </pc:spChg>
        <pc:spChg chg="add del mod ord">
          <ac:chgData name="One Skill" userId="8d49c830ac36a521" providerId="LiveId" clId="{EA354719-4A8A-47E8-A6A4-79A949610386}" dt="2024-04-18T14:22:16.368" v="4221" actId="478"/>
          <ac:spMkLst>
            <pc:docMk/>
            <pc:sldMk cId="1538667304" sldId="274"/>
            <ac:spMk id="7" creationId="{94018304-367F-0831-8014-EA16CE206DD4}"/>
          </ac:spMkLst>
        </pc:spChg>
        <pc:grpChg chg="add mod">
          <ac:chgData name="One Skill" userId="8d49c830ac36a521" providerId="LiveId" clId="{EA354719-4A8A-47E8-A6A4-79A949610386}" dt="2024-04-18T14:23:27.067" v="4236" actId="962"/>
          <ac:grpSpMkLst>
            <pc:docMk/>
            <pc:sldMk cId="1538667304" sldId="274"/>
            <ac:grpSpMk id="36" creationId="{1A2089F6-D342-C437-95C9-6B2E37F3EE52}"/>
          </ac:grpSpMkLst>
        </pc:grpChg>
        <pc:picChg chg="add del">
          <ac:chgData name="One Skill" userId="8d49c830ac36a521" providerId="LiveId" clId="{EA354719-4A8A-47E8-A6A4-79A949610386}" dt="2024-04-18T14:15:25.196" v="4166"/>
          <ac:picMkLst>
            <pc:docMk/>
            <pc:sldMk cId="1538667304" sldId="274"/>
            <ac:picMk id="3" creationId="{BF23419C-FB3E-5F0B-43DD-0059D3D7E5CF}"/>
          </ac:picMkLst>
        </pc:picChg>
        <pc:picChg chg="mod ord modCrop">
          <ac:chgData name="One Skill" userId="8d49c830ac36a521" providerId="LiveId" clId="{EA354719-4A8A-47E8-A6A4-79A949610386}" dt="2024-04-18T14:22:02.052" v="4219" actId="962"/>
          <ac:picMkLst>
            <pc:docMk/>
            <pc:sldMk cId="1538667304" sldId="274"/>
            <ac:picMk id="5" creationId="{362B52BA-709C-C552-4251-EA63F5CA1D43}"/>
          </ac:picMkLst>
        </pc:picChg>
        <pc:cxnChg chg="add mod">
          <ac:chgData name="One Skill" userId="8d49c830ac36a521" providerId="LiveId" clId="{EA354719-4A8A-47E8-A6A4-79A949610386}" dt="2024-04-18T14:22:55.579" v="4231" actId="164"/>
          <ac:cxnSpMkLst>
            <pc:docMk/>
            <pc:sldMk cId="1538667304" sldId="274"/>
            <ac:cxnSpMk id="30" creationId="{80B2D05E-023B-0E58-7A14-714A63DEB1EF}"/>
          </ac:cxnSpMkLst>
        </pc:cxnChg>
        <pc:cxnChg chg="add mod">
          <ac:chgData name="One Skill" userId="8d49c830ac36a521" providerId="LiveId" clId="{EA354719-4A8A-47E8-A6A4-79A949610386}" dt="2024-04-18T14:22:55.579" v="4231" actId="164"/>
          <ac:cxnSpMkLst>
            <pc:docMk/>
            <pc:sldMk cId="1538667304" sldId="274"/>
            <ac:cxnSpMk id="33" creationId="{368BB70A-94FB-1E52-D69B-DD7D482D7E6D}"/>
          </ac:cxnSpMkLst>
        </pc:cxnChg>
      </pc:sldChg>
      <pc:sldChg chg="addSp delSp modSp add mod ord setBg">
        <pc:chgData name="One Skill" userId="8d49c830ac36a521" providerId="LiveId" clId="{EA354719-4A8A-47E8-A6A4-79A949610386}" dt="2024-04-18T19:48:24.520" v="7642"/>
        <pc:sldMkLst>
          <pc:docMk/>
          <pc:sldMk cId="3194985071" sldId="275"/>
        </pc:sldMkLst>
        <pc:spChg chg="add del mod">
          <ac:chgData name="One Skill" userId="8d49c830ac36a521" providerId="LiveId" clId="{EA354719-4A8A-47E8-A6A4-79A949610386}" dt="2024-04-18T16:01:42.918" v="4580"/>
          <ac:spMkLst>
            <pc:docMk/>
            <pc:sldMk cId="3194985071" sldId="275"/>
            <ac:spMk id="2" creationId="{0CD3B158-7B9F-F3DB-7016-3EE1F91BDE6B}"/>
          </ac:spMkLst>
        </pc:spChg>
        <pc:spChg chg="add del mod">
          <ac:chgData name="One Skill" userId="8d49c830ac36a521" providerId="LiveId" clId="{EA354719-4A8A-47E8-A6A4-79A949610386}" dt="2024-04-18T16:01:42.918" v="4580"/>
          <ac:spMkLst>
            <pc:docMk/>
            <pc:sldMk cId="3194985071" sldId="275"/>
            <ac:spMk id="3" creationId="{DE2101B0-6830-7054-DD9C-126CA20E45CB}"/>
          </ac:spMkLst>
        </pc:spChg>
        <pc:spChg chg="del mod modCrop">
          <ac:chgData name="One Skill" userId="8d49c830ac36a521" providerId="LiveId" clId="{EA354719-4A8A-47E8-A6A4-79A949610386}" dt="2024-04-18T16:03:37.172" v="4587" actId="478"/>
          <ac:spMkLst>
            <pc:docMk/>
            <pc:sldMk cId="3194985071" sldId="275"/>
            <ac:spMk id="5" creationId="{D6E64469-6F8E-19ED-259A-492798E559F7}"/>
          </ac:spMkLst>
        </pc:spChg>
        <pc:spChg chg="mod">
          <ac:chgData name="One Skill" userId="8d49c830ac36a521" providerId="LiveId" clId="{EA354719-4A8A-47E8-A6A4-79A949610386}" dt="2024-04-18T15:59:17.496" v="4542" actId="12788"/>
          <ac:spMkLst>
            <pc:docMk/>
            <pc:sldMk cId="3194985071" sldId="275"/>
            <ac:spMk id="6" creationId="{D39FC126-D6BC-DE6C-8BA0-451954A92579}"/>
          </ac:spMkLst>
        </pc:spChg>
        <pc:spChg chg="add del mod modCrop">
          <ac:chgData name="One Skill" userId="8d49c830ac36a521" providerId="LiveId" clId="{EA354719-4A8A-47E8-A6A4-79A949610386}" dt="2024-04-18T16:44:21.487" v="4594" actId="478"/>
          <ac:spMkLst>
            <pc:docMk/>
            <pc:sldMk cId="3194985071" sldId="275"/>
            <ac:spMk id="7" creationId="{651D93FF-0507-FF89-77A7-1C53CAAF9F14}"/>
          </ac:spMkLst>
        </pc:spChg>
        <pc:spChg chg="add del mod ord">
          <ac:chgData name="One Skill" userId="8d49c830ac36a521" providerId="LiveId" clId="{EA354719-4A8A-47E8-A6A4-79A949610386}" dt="2024-04-18T16:45:12.627" v="4628"/>
          <ac:spMkLst>
            <pc:docMk/>
            <pc:sldMk cId="3194985071" sldId="275"/>
            <ac:spMk id="30" creationId="{EAD2F0D7-8C2A-BE77-0B26-CB0C7BBB686D}"/>
          </ac:spMkLst>
        </pc:spChg>
        <pc:spChg chg="add del mod ord">
          <ac:chgData name="One Skill" userId="8d49c830ac36a521" providerId="LiveId" clId="{EA354719-4A8A-47E8-A6A4-79A949610386}" dt="2024-04-18T16:45:12.627" v="4628"/>
          <ac:spMkLst>
            <pc:docMk/>
            <pc:sldMk cId="3194985071" sldId="275"/>
            <ac:spMk id="34" creationId="{B9AF721E-355E-06D3-1FCA-C200751753E7}"/>
          </ac:spMkLst>
        </pc:spChg>
        <pc:spChg chg="del mod modCrop">
          <ac:chgData name="One Skill" userId="8d49c830ac36a521" providerId="LiveId" clId="{EA354719-4A8A-47E8-A6A4-79A949610386}" dt="2024-04-18T16:48:32.457" v="4663" actId="478"/>
          <ac:spMkLst>
            <pc:docMk/>
            <pc:sldMk cId="3194985071" sldId="275"/>
            <ac:spMk id="35" creationId="{0F80616C-54D1-0005-6030-44D736A5CF02}"/>
          </ac:spMkLst>
        </pc:spChg>
        <pc:spChg chg="mod ord">
          <ac:chgData name="One Skill" userId="8d49c830ac36a521" providerId="LiveId" clId="{EA354719-4A8A-47E8-A6A4-79A949610386}" dt="2024-04-18T16:45:05.136" v="4627" actId="167"/>
          <ac:spMkLst>
            <pc:docMk/>
            <pc:sldMk cId="3194985071" sldId="275"/>
            <ac:spMk id="37" creationId="{28359697-CFF2-2F62-6C26-6E0EA4E1AA52}"/>
          </ac:spMkLst>
        </pc:spChg>
        <pc:spChg chg="del ord">
          <ac:chgData name="One Skill" userId="8d49c830ac36a521" providerId="LiveId" clId="{EA354719-4A8A-47E8-A6A4-79A949610386}" dt="2024-04-18T17:02:06.040" v="4930" actId="478"/>
          <ac:spMkLst>
            <pc:docMk/>
            <pc:sldMk cId="3194985071" sldId="275"/>
            <ac:spMk id="38" creationId="{916E8DA8-00BD-ACB0-5323-4FA8C13263E8}"/>
          </ac:spMkLst>
        </pc:spChg>
        <pc:spChg chg="del mod ord">
          <ac:chgData name="One Skill" userId="8d49c830ac36a521" providerId="LiveId" clId="{EA354719-4A8A-47E8-A6A4-79A949610386}" dt="2024-04-18T17:02:06.040" v="4930" actId="478"/>
          <ac:spMkLst>
            <pc:docMk/>
            <pc:sldMk cId="3194985071" sldId="275"/>
            <ac:spMk id="39" creationId="{4FECB17F-993D-17FF-4E4C-ECDEFE061672}"/>
          </ac:spMkLst>
        </pc:spChg>
        <pc:spChg chg="add del mod">
          <ac:chgData name="One Skill" userId="8d49c830ac36a521" providerId="LiveId" clId="{EA354719-4A8A-47E8-A6A4-79A949610386}" dt="2024-04-18T16:49:42.042" v="4671"/>
          <ac:spMkLst>
            <pc:docMk/>
            <pc:sldMk cId="3194985071" sldId="275"/>
            <ac:spMk id="40" creationId="{ECC672F4-27E8-C651-2255-B262D93DDF1A}"/>
          </ac:spMkLst>
        </pc:spChg>
        <pc:spChg chg="add del mod">
          <ac:chgData name="One Skill" userId="8d49c830ac36a521" providerId="LiveId" clId="{EA354719-4A8A-47E8-A6A4-79A949610386}" dt="2024-04-18T16:53:00.336" v="4713"/>
          <ac:spMkLst>
            <pc:docMk/>
            <pc:sldMk cId="3194985071" sldId="275"/>
            <ac:spMk id="43" creationId="{43BCF937-8980-E506-6C37-2A730E72C67E}"/>
          </ac:spMkLst>
        </pc:spChg>
        <pc:spChg chg="add del mod">
          <ac:chgData name="One Skill" userId="8d49c830ac36a521" providerId="LiveId" clId="{EA354719-4A8A-47E8-A6A4-79A949610386}" dt="2024-04-18T16:57:32.337" v="4817" actId="478"/>
          <ac:spMkLst>
            <pc:docMk/>
            <pc:sldMk cId="3194985071" sldId="275"/>
            <ac:spMk id="52" creationId="{51C5F5BA-8ADB-C6DB-EC8D-0BCA70BD14A9}"/>
          </ac:spMkLst>
        </pc:spChg>
        <pc:spChg chg="add del mod">
          <ac:chgData name="One Skill" userId="8d49c830ac36a521" providerId="LiveId" clId="{EA354719-4A8A-47E8-A6A4-79A949610386}" dt="2024-04-18T17:02:03.237" v="4929" actId="478"/>
          <ac:spMkLst>
            <pc:docMk/>
            <pc:sldMk cId="3194985071" sldId="275"/>
            <ac:spMk id="53" creationId="{51307685-A39C-E39C-9746-C95173CD4B7F}"/>
          </ac:spMkLst>
        </pc:spChg>
        <pc:spChg chg="add del mod">
          <ac:chgData name="One Skill" userId="8d49c830ac36a521" providerId="LiveId" clId="{EA354719-4A8A-47E8-A6A4-79A949610386}" dt="2024-04-18T16:58:24.559" v="4830" actId="478"/>
          <ac:spMkLst>
            <pc:docMk/>
            <pc:sldMk cId="3194985071" sldId="275"/>
            <ac:spMk id="54" creationId="{454CFC1E-AE80-097A-8826-ABBDF2855BA2}"/>
          </ac:spMkLst>
        </pc:spChg>
        <pc:spChg chg="add mod">
          <ac:chgData name="One Skill" userId="8d49c830ac36a521" providerId="LiveId" clId="{EA354719-4A8A-47E8-A6A4-79A949610386}" dt="2024-04-18T17:05:18.997" v="5400" actId="207"/>
          <ac:spMkLst>
            <pc:docMk/>
            <pc:sldMk cId="3194985071" sldId="275"/>
            <ac:spMk id="55" creationId="{605A6177-89E1-9B42-3B6A-C6AEAD2ABF94}"/>
          </ac:spMkLst>
        </pc:spChg>
        <pc:grpChg chg="del mod ord">
          <ac:chgData name="One Skill" userId="8d49c830ac36a521" providerId="LiveId" clId="{EA354719-4A8A-47E8-A6A4-79A949610386}" dt="2024-04-18T16:44:21.487" v="4594" actId="478"/>
          <ac:grpSpMkLst>
            <pc:docMk/>
            <pc:sldMk cId="3194985071" sldId="275"/>
            <ac:grpSpMk id="19" creationId="{FDDB2A52-D1B8-1292-5949-D8D9C1464799}"/>
          </ac:grpSpMkLst>
        </pc:grpChg>
        <pc:grpChg chg="add del mod">
          <ac:chgData name="One Skill" userId="8d49c830ac36a521" providerId="LiveId" clId="{EA354719-4A8A-47E8-A6A4-79A949610386}" dt="2024-04-18T16:53:38.798" v="4717" actId="21"/>
          <ac:grpSpMkLst>
            <pc:docMk/>
            <pc:sldMk cId="3194985071" sldId="275"/>
            <ac:grpSpMk id="46" creationId="{E3DEABEB-FDD8-3EFC-73AE-5F1FA0B6A05D}"/>
          </ac:grpSpMkLst>
        </pc:grpChg>
        <pc:grpChg chg="add mod">
          <ac:chgData name="One Skill" userId="8d49c830ac36a521" providerId="LiveId" clId="{EA354719-4A8A-47E8-A6A4-79A949610386}" dt="2024-04-18T16:53:49.017" v="4720"/>
          <ac:grpSpMkLst>
            <pc:docMk/>
            <pc:sldMk cId="3194985071" sldId="275"/>
            <ac:grpSpMk id="49" creationId="{1CC8B773-DF47-9A20-07EA-7A0CF9475B70}"/>
          </ac:grpSpMkLst>
        </pc:grpChg>
        <pc:picChg chg="del">
          <ac:chgData name="One Skill" userId="8d49c830ac36a521" providerId="LiveId" clId="{EA354719-4A8A-47E8-A6A4-79A949610386}" dt="2024-04-18T16:00:35.206" v="4558" actId="478"/>
          <ac:picMkLst>
            <pc:docMk/>
            <pc:sldMk cId="3194985071" sldId="275"/>
            <ac:picMk id="4" creationId="{18933DC1-9617-9DD5-3E78-BCF9BE249DE5}"/>
          </ac:picMkLst>
        </pc:picChg>
        <pc:picChg chg="add del mod modCrop">
          <ac:chgData name="One Skill" userId="8d49c830ac36a521" providerId="LiveId" clId="{EA354719-4A8A-47E8-A6A4-79A949610386}" dt="2024-04-18T16:49:42.042" v="4671"/>
          <ac:picMkLst>
            <pc:docMk/>
            <pc:sldMk cId="3194985071" sldId="275"/>
            <ac:picMk id="36" creationId="{F0053E49-6DA6-1E74-1376-F07D09F1FFCB}"/>
          </ac:picMkLst>
        </pc:picChg>
        <pc:picChg chg="del mod ord">
          <ac:chgData name="One Skill" userId="8d49c830ac36a521" providerId="LiveId" clId="{EA354719-4A8A-47E8-A6A4-79A949610386}" dt="2024-04-18T16:50:49.187" v="4677" actId="478"/>
          <ac:picMkLst>
            <pc:docMk/>
            <pc:sldMk cId="3194985071" sldId="275"/>
            <ac:picMk id="41" creationId="{AB8D2261-D1F8-7981-32B3-59AF5AFAD81D}"/>
          </ac:picMkLst>
        </pc:picChg>
        <pc:picChg chg="add del mod ord modCrop">
          <ac:chgData name="One Skill" userId="8d49c830ac36a521" providerId="LiveId" clId="{EA354719-4A8A-47E8-A6A4-79A949610386}" dt="2024-04-18T16:53:00.336" v="4713"/>
          <ac:picMkLst>
            <pc:docMk/>
            <pc:sldMk cId="3194985071" sldId="275"/>
            <ac:picMk id="42" creationId="{9CBACE16-789C-CC26-C4FD-0ED8F2925A4D}"/>
          </ac:picMkLst>
        </pc:picChg>
        <pc:picChg chg="mod">
          <ac:chgData name="One Skill" userId="8d49c830ac36a521" providerId="LiveId" clId="{EA354719-4A8A-47E8-A6A4-79A949610386}" dt="2024-04-18T16:52:15.096" v="4704"/>
          <ac:picMkLst>
            <pc:docMk/>
            <pc:sldMk cId="3194985071" sldId="275"/>
            <ac:picMk id="44" creationId="{22482281-AB1F-24AC-80F2-C1A4261585E2}"/>
          </ac:picMkLst>
        </pc:picChg>
        <pc:picChg chg="mod ord modCrop">
          <ac:chgData name="One Skill" userId="8d49c830ac36a521" providerId="LiveId" clId="{EA354719-4A8A-47E8-A6A4-79A949610386}" dt="2024-04-18T16:54:39.019" v="4723" actId="18131"/>
          <ac:picMkLst>
            <pc:docMk/>
            <pc:sldMk cId="3194985071" sldId="275"/>
            <ac:picMk id="45" creationId="{1947BFE1-7519-D7F8-88B3-AFEF075EEED6}"/>
          </ac:picMkLst>
        </pc:picChg>
        <pc:cxnChg chg="mod">
          <ac:chgData name="One Skill" userId="8d49c830ac36a521" providerId="LiveId" clId="{EA354719-4A8A-47E8-A6A4-79A949610386}" dt="2024-04-18T16:53:34.248" v="4716"/>
          <ac:cxnSpMkLst>
            <pc:docMk/>
            <pc:sldMk cId="3194985071" sldId="275"/>
            <ac:cxnSpMk id="47" creationId="{19333739-C04F-CF90-54B1-D21A21D96A81}"/>
          </ac:cxnSpMkLst>
        </pc:cxnChg>
        <pc:cxnChg chg="mod">
          <ac:chgData name="One Skill" userId="8d49c830ac36a521" providerId="LiveId" clId="{EA354719-4A8A-47E8-A6A4-79A949610386}" dt="2024-04-18T16:53:34.248" v="4716"/>
          <ac:cxnSpMkLst>
            <pc:docMk/>
            <pc:sldMk cId="3194985071" sldId="275"/>
            <ac:cxnSpMk id="48" creationId="{56257037-AA75-3271-0917-4A861B61BFCB}"/>
          </ac:cxnSpMkLst>
        </pc:cxnChg>
        <pc:cxnChg chg="mod">
          <ac:chgData name="One Skill" userId="8d49c830ac36a521" providerId="LiveId" clId="{EA354719-4A8A-47E8-A6A4-79A949610386}" dt="2024-04-18T16:53:49.017" v="4720"/>
          <ac:cxnSpMkLst>
            <pc:docMk/>
            <pc:sldMk cId="3194985071" sldId="275"/>
            <ac:cxnSpMk id="50" creationId="{CDBB4E3E-CC97-227A-ADBE-70DB0437BDAB}"/>
          </ac:cxnSpMkLst>
        </pc:cxnChg>
        <pc:cxnChg chg="mod">
          <ac:chgData name="One Skill" userId="8d49c830ac36a521" providerId="LiveId" clId="{EA354719-4A8A-47E8-A6A4-79A949610386}" dt="2024-04-18T16:53:49.017" v="4720"/>
          <ac:cxnSpMkLst>
            <pc:docMk/>
            <pc:sldMk cId="3194985071" sldId="275"/>
            <ac:cxnSpMk id="51" creationId="{E46DFE80-3E55-9760-0B51-51180F5FB508}"/>
          </ac:cxnSpMkLst>
        </pc:cxnChg>
      </pc:sldChg>
      <pc:sldChg chg="addSp delSp modSp add mod ord setBg">
        <pc:chgData name="One Skill" userId="8d49c830ac36a521" providerId="LiveId" clId="{EA354719-4A8A-47E8-A6A4-79A949610386}" dt="2024-04-18T19:48:24.520" v="7642"/>
        <pc:sldMkLst>
          <pc:docMk/>
          <pc:sldMk cId="1921061463" sldId="276"/>
        </pc:sldMkLst>
        <pc:spChg chg="add del mod">
          <ac:chgData name="One Skill" userId="8d49c830ac36a521" providerId="LiveId" clId="{EA354719-4A8A-47E8-A6A4-79A949610386}" dt="2024-04-18T15:58:59.865" v="4539" actId="21"/>
          <ac:spMkLst>
            <pc:docMk/>
            <pc:sldMk cId="1921061463" sldId="276"/>
            <ac:spMk id="2" creationId="{0CD3B158-7B9F-F3DB-7016-3EE1F91BDE6B}"/>
          </ac:spMkLst>
        </pc:spChg>
        <pc:spChg chg="add del mod ord">
          <ac:chgData name="One Skill" userId="8d49c830ac36a521" providerId="LiveId" clId="{EA354719-4A8A-47E8-A6A4-79A949610386}" dt="2024-04-18T16:44:59.336" v="4626"/>
          <ac:spMkLst>
            <pc:docMk/>
            <pc:sldMk cId="1921061463" sldId="276"/>
            <ac:spMk id="3" creationId="{437E7B41-CFCC-0C27-1C78-E36C98845C19}"/>
          </ac:spMkLst>
        </pc:spChg>
        <pc:spChg chg="add del mod ord">
          <ac:chgData name="One Skill" userId="8d49c830ac36a521" providerId="LiveId" clId="{EA354719-4A8A-47E8-A6A4-79A949610386}" dt="2024-04-18T16:44:59.336" v="4626"/>
          <ac:spMkLst>
            <pc:docMk/>
            <pc:sldMk cId="1921061463" sldId="276"/>
            <ac:spMk id="5" creationId="{BB79CC3C-096C-BBE4-EC41-1333621CDCB2}"/>
          </ac:spMkLst>
        </pc:spChg>
        <pc:spChg chg="del mod modCrop">
          <ac:chgData name="One Skill" userId="8d49c830ac36a521" providerId="LiveId" clId="{EA354719-4A8A-47E8-A6A4-79A949610386}" dt="2024-04-18T16:48:28.908" v="4662" actId="478"/>
          <ac:spMkLst>
            <pc:docMk/>
            <pc:sldMk cId="1921061463" sldId="276"/>
            <ac:spMk id="7" creationId="{CE5C085E-21C6-2307-9938-C8A24634D42D}"/>
          </ac:spMkLst>
        </pc:spChg>
        <pc:spChg chg="add del mod">
          <ac:chgData name="One Skill" userId="8d49c830ac36a521" providerId="LiveId" clId="{EA354719-4A8A-47E8-A6A4-79A949610386}" dt="2024-04-18T16:50:00.983" v="4674"/>
          <ac:spMkLst>
            <pc:docMk/>
            <pc:sldMk cId="1921061463" sldId="276"/>
            <ac:spMk id="34" creationId="{B14142A3-9919-92DC-3291-5DF335C28523}"/>
          </ac:spMkLst>
        </pc:spChg>
        <pc:spChg chg="add del mod">
          <ac:chgData name="One Skill" userId="8d49c830ac36a521" providerId="LiveId" clId="{EA354719-4A8A-47E8-A6A4-79A949610386}" dt="2024-04-18T16:51:22.757" v="4685" actId="21"/>
          <ac:spMkLst>
            <pc:docMk/>
            <pc:sldMk cId="1921061463" sldId="276"/>
            <ac:spMk id="36" creationId="{43BCF937-8980-E506-6C37-2A730E72C67E}"/>
          </ac:spMkLst>
        </pc:spChg>
        <pc:spChg chg="ord">
          <ac:chgData name="One Skill" userId="8d49c830ac36a521" providerId="LiveId" clId="{EA354719-4A8A-47E8-A6A4-79A949610386}" dt="2024-04-18T16:44:50.557" v="4624" actId="167"/>
          <ac:spMkLst>
            <pc:docMk/>
            <pc:sldMk cId="1921061463" sldId="276"/>
            <ac:spMk id="37" creationId="{28359697-CFF2-2F62-6C26-6E0EA4E1AA52}"/>
          </ac:spMkLst>
        </pc:spChg>
        <pc:spChg chg="del ord">
          <ac:chgData name="One Skill" userId="8d49c830ac36a521" providerId="LiveId" clId="{EA354719-4A8A-47E8-A6A4-79A949610386}" dt="2024-04-18T17:06:00.327" v="5401" actId="478"/>
          <ac:spMkLst>
            <pc:docMk/>
            <pc:sldMk cId="1921061463" sldId="276"/>
            <ac:spMk id="38" creationId="{916E8DA8-00BD-ACB0-5323-4FA8C13263E8}"/>
          </ac:spMkLst>
        </pc:spChg>
        <pc:spChg chg="del ord">
          <ac:chgData name="One Skill" userId="8d49c830ac36a521" providerId="LiveId" clId="{EA354719-4A8A-47E8-A6A4-79A949610386}" dt="2024-04-18T17:06:00.327" v="5401" actId="478"/>
          <ac:spMkLst>
            <pc:docMk/>
            <pc:sldMk cId="1921061463" sldId="276"/>
            <ac:spMk id="39" creationId="{4FECB17F-993D-17FF-4E4C-ECDEFE061672}"/>
          </ac:spMkLst>
        </pc:spChg>
        <pc:spChg chg="add del mod">
          <ac:chgData name="One Skill" userId="8d49c830ac36a521" providerId="LiveId" clId="{EA354719-4A8A-47E8-A6A4-79A949610386}" dt="2024-04-18T16:52:50.806" v="4712"/>
          <ac:spMkLst>
            <pc:docMk/>
            <pc:sldMk cId="1921061463" sldId="276"/>
            <ac:spMk id="41" creationId="{A6F67447-396D-4C06-0030-ECAB84CF9A5A}"/>
          </ac:spMkLst>
        </pc:spChg>
        <pc:spChg chg="add del mod">
          <ac:chgData name="One Skill" userId="8d49c830ac36a521" providerId="LiveId" clId="{EA354719-4A8A-47E8-A6A4-79A949610386}" dt="2024-04-18T17:08:14.407" v="5432"/>
          <ac:spMkLst>
            <pc:docMk/>
            <pc:sldMk cId="1921061463" sldId="276"/>
            <ac:spMk id="46" creationId="{423D2797-0C18-5CEF-7B4B-11FD53BB427B}"/>
          </ac:spMkLst>
        </pc:spChg>
        <pc:spChg chg="mod">
          <ac:chgData name="One Skill" userId="8d49c830ac36a521" providerId="LiveId" clId="{EA354719-4A8A-47E8-A6A4-79A949610386}" dt="2024-04-18T17:07:46.387" v="5431"/>
          <ac:spMkLst>
            <pc:docMk/>
            <pc:sldMk cId="1921061463" sldId="276"/>
            <ac:spMk id="48" creationId="{DF09C035-C5AA-795B-2BDA-D460EA1A4F94}"/>
          </ac:spMkLst>
        </pc:spChg>
        <pc:spChg chg="add mod">
          <ac:chgData name="One Skill" userId="8d49c830ac36a521" providerId="LiveId" clId="{EA354719-4A8A-47E8-A6A4-79A949610386}" dt="2024-04-18T17:08:15.972" v="5433"/>
          <ac:spMkLst>
            <pc:docMk/>
            <pc:sldMk cId="1921061463" sldId="276"/>
            <ac:spMk id="51" creationId="{E3612653-4E64-7895-D410-84A8E6D47D91}"/>
          </ac:spMkLst>
        </pc:spChg>
        <pc:spChg chg="add mod">
          <ac:chgData name="One Skill" userId="8d49c830ac36a521" providerId="LiveId" clId="{EA354719-4A8A-47E8-A6A4-79A949610386}" dt="2024-04-18T18:08:13.593" v="6602" actId="1076"/>
          <ac:spMkLst>
            <pc:docMk/>
            <pc:sldMk cId="1921061463" sldId="276"/>
            <ac:spMk id="53" creationId="{ECE43EEF-7D4B-16F7-6CE1-BD98FFE0B700}"/>
          </ac:spMkLst>
        </pc:spChg>
        <pc:grpChg chg="del">
          <ac:chgData name="One Skill" userId="8d49c830ac36a521" providerId="LiveId" clId="{EA354719-4A8A-47E8-A6A4-79A949610386}" dt="2024-04-18T16:44:24.071" v="4595" actId="478"/>
          <ac:grpSpMkLst>
            <pc:docMk/>
            <pc:sldMk cId="1921061463" sldId="276"/>
            <ac:grpSpMk id="19" creationId="{FDDB2A52-D1B8-1292-5949-D8D9C1464799}"/>
          </ac:grpSpMkLst>
        </pc:grpChg>
        <pc:grpChg chg="add mod">
          <ac:chgData name="One Skill" userId="8d49c830ac36a521" providerId="LiveId" clId="{EA354719-4A8A-47E8-A6A4-79A949610386}" dt="2024-04-18T16:53:59.376" v="4722"/>
          <ac:grpSpMkLst>
            <pc:docMk/>
            <pc:sldMk cId="1921061463" sldId="276"/>
            <ac:grpSpMk id="43" creationId="{4FB266F9-9E1D-8934-96D7-BDCC6CB319A9}"/>
          </ac:grpSpMkLst>
        </pc:grpChg>
        <pc:picChg chg="del mod modCrop">
          <ac:chgData name="One Skill" userId="8d49c830ac36a521" providerId="LiveId" clId="{EA354719-4A8A-47E8-A6A4-79A949610386}" dt="2024-04-18T16:44:24.827" v="4596" actId="478"/>
          <ac:picMkLst>
            <pc:docMk/>
            <pc:sldMk cId="1921061463" sldId="276"/>
            <ac:picMk id="4" creationId="{18933DC1-9617-9DD5-3E78-BCF9BE249DE5}"/>
          </ac:picMkLst>
        </pc:picChg>
        <pc:picChg chg="add del mod ord">
          <ac:chgData name="One Skill" userId="8d49c830ac36a521" providerId="LiveId" clId="{EA354719-4A8A-47E8-A6A4-79A949610386}" dt="2024-04-18T16:50:00.983" v="4674"/>
          <ac:picMkLst>
            <pc:docMk/>
            <pc:sldMk cId="1921061463" sldId="276"/>
            <ac:picMk id="30" creationId="{35B837E4-3E06-E27E-D030-BB14BFC18135}"/>
          </ac:picMkLst>
        </pc:picChg>
        <pc:picChg chg="del mod">
          <ac:chgData name="One Skill" userId="8d49c830ac36a521" providerId="LiveId" clId="{EA354719-4A8A-47E8-A6A4-79A949610386}" dt="2024-04-18T16:50:52.386" v="4678" actId="478"/>
          <ac:picMkLst>
            <pc:docMk/>
            <pc:sldMk cId="1921061463" sldId="276"/>
            <ac:picMk id="35" creationId="{EFCC0B9A-8A65-FB7D-525E-C54CDD4C6015}"/>
          </ac:picMkLst>
        </pc:picChg>
        <pc:picChg chg="add del mod ord">
          <ac:chgData name="One Skill" userId="8d49c830ac36a521" providerId="LiveId" clId="{EA354719-4A8A-47E8-A6A4-79A949610386}" dt="2024-04-18T16:52:50.806" v="4712"/>
          <ac:picMkLst>
            <pc:docMk/>
            <pc:sldMk cId="1921061463" sldId="276"/>
            <ac:picMk id="40" creationId="{E64782A3-FF8D-166F-0C17-7206E7F28F8E}"/>
          </ac:picMkLst>
        </pc:picChg>
        <pc:picChg chg="mod ord modCrop">
          <ac:chgData name="One Skill" userId="8d49c830ac36a521" providerId="LiveId" clId="{EA354719-4A8A-47E8-A6A4-79A949610386}" dt="2024-04-18T16:54:55.334" v="4725" actId="18131"/>
          <ac:picMkLst>
            <pc:docMk/>
            <pc:sldMk cId="1921061463" sldId="276"/>
            <ac:picMk id="42" creationId="{BD9CA8DE-F4E5-1855-3A4C-13675177BDCC}"/>
          </ac:picMkLst>
        </pc:picChg>
        <pc:picChg chg="add del mod ord">
          <ac:chgData name="One Skill" userId="8d49c830ac36a521" providerId="LiveId" clId="{EA354719-4A8A-47E8-A6A4-79A949610386}" dt="2024-04-18T17:08:14.407" v="5432"/>
          <ac:picMkLst>
            <pc:docMk/>
            <pc:sldMk cId="1921061463" sldId="276"/>
            <ac:picMk id="47" creationId="{DE040B17-0F55-41D3-93D1-0398708CB031}"/>
          </ac:picMkLst>
        </pc:picChg>
        <pc:picChg chg="mod">
          <ac:chgData name="One Skill" userId="8d49c830ac36a521" providerId="LiveId" clId="{EA354719-4A8A-47E8-A6A4-79A949610386}" dt="2024-04-18T17:08:14.407" v="5432"/>
          <ac:picMkLst>
            <pc:docMk/>
            <pc:sldMk cId="1921061463" sldId="276"/>
            <ac:picMk id="49" creationId="{871283E7-944C-4A0C-8AD9-9D42E16C1494}"/>
          </ac:picMkLst>
        </pc:picChg>
        <pc:picChg chg="add mod">
          <ac:chgData name="One Skill" userId="8d49c830ac36a521" providerId="LiveId" clId="{EA354719-4A8A-47E8-A6A4-79A949610386}" dt="2024-04-18T17:08:15.972" v="5433"/>
          <ac:picMkLst>
            <pc:docMk/>
            <pc:sldMk cId="1921061463" sldId="276"/>
            <ac:picMk id="50" creationId="{80A9355A-EB41-FFE2-FBC8-F060D5DEA89C}"/>
          </ac:picMkLst>
        </pc:picChg>
        <pc:picChg chg="add del mod">
          <ac:chgData name="One Skill" userId="8d49c830ac36a521" providerId="LiveId" clId="{EA354719-4A8A-47E8-A6A4-79A949610386}" dt="2024-04-18T17:08:19.467" v="5435" actId="478"/>
          <ac:picMkLst>
            <pc:docMk/>
            <pc:sldMk cId="1921061463" sldId="276"/>
            <ac:picMk id="52" creationId="{0C67622D-BEE3-A0A4-DF14-157928B612C8}"/>
          </ac:picMkLst>
        </pc:picChg>
        <pc:cxnChg chg="mod">
          <ac:chgData name="One Skill" userId="8d49c830ac36a521" providerId="LiveId" clId="{EA354719-4A8A-47E8-A6A4-79A949610386}" dt="2024-04-18T16:53:59.376" v="4722"/>
          <ac:cxnSpMkLst>
            <pc:docMk/>
            <pc:sldMk cId="1921061463" sldId="276"/>
            <ac:cxnSpMk id="44" creationId="{352781C9-19E8-0DD1-A2CA-C3A2766A4E7B}"/>
          </ac:cxnSpMkLst>
        </pc:cxnChg>
        <pc:cxnChg chg="mod">
          <ac:chgData name="One Skill" userId="8d49c830ac36a521" providerId="LiveId" clId="{EA354719-4A8A-47E8-A6A4-79A949610386}" dt="2024-04-18T16:53:59.376" v="4722"/>
          <ac:cxnSpMkLst>
            <pc:docMk/>
            <pc:sldMk cId="1921061463" sldId="276"/>
            <ac:cxnSpMk id="45" creationId="{03BCD7D6-FB13-FB7E-7F7C-35CF1E013199}"/>
          </ac:cxnSpMkLst>
        </pc:cxnChg>
      </pc:sldChg>
      <pc:sldChg chg="addSp delSp modSp new mod">
        <pc:chgData name="One Skill" userId="8d49c830ac36a521" providerId="LiveId" clId="{EA354719-4A8A-47E8-A6A4-79A949610386}" dt="2024-04-19T09:42:30.092" v="10483" actId="1076"/>
        <pc:sldMkLst>
          <pc:docMk/>
          <pc:sldMk cId="3943391654" sldId="277"/>
        </pc:sldMkLst>
        <pc:spChg chg="add mod">
          <ac:chgData name="One Skill" userId="8d49c830ac36a521" providerId="LiveId" clId="{EA354719-4A8A-47E8-A6A4-79A949610386}" dt="2024-04-18T17:44:46.075" v="6125" actId="1076"/>
          <ac:spMkLst>
            <pc:docMk/>
            <pc:sldMk cId="3943391654" sldId="277"/>
            <ac:spMk id="2" creationId="{12D6B405-0064-13AE-A8E0-84B5F6F4D24C}"/>
          </ac:spMkLst>
        </pc:spChg>
        <pc:spChg chg="add del mod">
          <ac:chgData name="One Skill" userId="8d49c830ac36a521" providerId="LiveId" clId="{EA354719-4A8A-47E8-A6A4-79A949610386}" dt="2024-04-18T16:51:43.082" v="4698" actId="478"/>
          <ac:spMkLst>
            <pc:docMk/>
            <pc:sldMk cId="3943391654" sldId="277"/>
            <ac:spMk id="2" creationId="{7913D36D-7FD5-107D-7337-F1D37A3DC216}"/>
          </ac:spMkLst>
        </pc:spChg>
        <pc:spChg chg="add del mod">
          <ac:chgData name="One Skill" userId="8d49c830ac36a521" providerId="LiveId" clId="{EA354719-4A8A-47E8-A6A4-79A949610386}" dt="2024-04-18T15:59:47.336" v="4551" actId="478"/>
          <ac:spMkLst>
            <pc:docMk/>
            <pc:sldMk cId="3943391654" sldId="277"/>
            <ac:spMk id="3" creationId="{0A8DF724-732C-C4CB-57E0-2A5C2FCAC6F4}"/>
          </ac:spMkLst>
        </pc:spChg>
        <pc:spChg chg="add mod">
          <ac:chgData name="One Skill" userId="8d49c830ac36a521" providerId="LiveId" clId="{EA354719-4A8A-47E8-A6A4-79A949610386}" dt="2024-04-18T15:59:39.256" v="4547"/>
          <ac:spMkLst>
            <pc:docMk/>
            <pc:sldMk cId="3943391654" sldId="277"/>
            <ac:spMk id="4" creationId="{29C06316-38D4-0EEE-882A-1A98AC11D6C9}"/>
          </ac:spMkLst>
        </pc:spChg>
        <pc:spChg chg="add mod">
          <ac:chgData name="One Skill" userId="8d49c830ac36a521" providerId="LiveId" clId="{EA354719-4A8A-47E8-A6A4-79A949610386}" dt="2024-04-18T15:59:39.256" v="4547"/>
          <ac:spMkLst>
            <pc:docMk/>
            <pc:sldMk cId="3943391654" sldId="277"/>
            <ac:spMk id="5" creationId="{6C885D7E-195E-4313-A3F0-F6A5989AEC9E}"/>
          </ac:spMkLst>
        </pc:spChg>
        <pc:spChg chg="add mod">
          <ac:chgData name="One Skill" userId="8d49c830ac36a521" providerId="LiveId" clId="{EA354719-4A8A-47E8-A6A4-79A949610386}" dt="2024-04-18T15:59:39.256" v="4547"/>
          <ac:spMkLst>
            <pc:docMk/>
            <pc:sldMk cId="3943391654" sldId="277"/>
            <ac:spMk id="6" creationId="{BAF216ED-6D88-920F-EFB8-9C057BD18562}"/>
          </ac:spMkLst>
        </pc:spChg>
        <pc:spChg chg="add mod">
          <ac:chgData name="One Skill" userId="8d49c830ac36a521" providerId="LiveId" clId="{EA354719-4A8A-47E8-A6A4-79A949610386}" dt="2024-04-18T15:59:39.256" v="4547"/>
          <ac:spMkLst>
            <pc:docMk/>
            <pc:sldMk cId="3943391654" sldId="277"/>
            <ac:spMk id="7" creationId="{64AFC57D-6A6F-F957-2ECC-20A0F90A046F}"/>
          </ac:spMkLst>
        </pc:spChg>
        <pc:spChg chg="add mod">
          <ac:chgData name="One Skill" userId="8d49c830ac36a521" providerId="LiveId" clId="{EA354719-4A8A-47E8-A6A4-79A949610386}" dt="2024-04-18T15:59:39.256" v="4547"/>
          <ac:spMkLst>
            <pc:docMk/>
            <pc:sldMk cId="3943391654" sldId="277"/>
            <ac:spMk id="8" creationId="{8D189D5C-DC79-00A4-ED1B-57A103E2A8CF}"/>
          </ac:spMkLst>
        </pc:spChg>
        <pc:spChg chg="add mod">
          <ac:chgData name="One Skill" userId="8d49c830ac36a521" providerId="LiveId" clId="{EA354719-4A8A-47E8-A6A4-79A949610386}" dt="2024-04-18T15:59:39.256" v="4547"/>
          <ac:spMkLst>
            <pc:docMk/>
            <pc:sldMk cId="3943391654" sldId="277"/>
            <ac:spMk id="9" creationId="{E21EAB45-2548-EF3B-50A1-E7013F99BB24}"/>
          </ac:spMkLst>
        </pc:spChg>
        <pc:spChg chg="add mod">
          <ac:chgData name="One Skill" userId="8d49c830ac36a521" providerId="LiveId" clId="{EA354719-4A8A-47E8-A6A4-79A949610386}" dt="2024-04-18T15:59:39.256" v="4547"/>
          <ac:spMkLst>
            <pc:docMk/>
            <pc:sldMk cId="3943391654" sldId="277"/>
            <ac:spMk id="10" creationId="{97BEE7E5-3923-ACF1-741F-17736182FA1E}"/>
          </ac:spMkLst>
        </pc:spChg>
        <pc:spChg chg="add mod">
          <ac:chgData name="One Skill" userId="8d49c830ac36a521" providerId="LiveId" clId="{EA354719-4A8A-47E8-A6A4-79A949610386}" dt="2024-04-18T15:59:39.256" v="4547"/>
          <ac:spMkLst>
            <pc:docMk/>
            <pc:sldMk cId="3943391654" sldId="277"/>
            <ac:spMk id="11" creationId="{D8551D74-B287-FCB3-283B-A0842CCEB02A}"/>
          </ac:spMkLst>
        </pc:spChg>
        <pc:spChg chg="add mod">
          <ac:chgData name="One Skill" userId="8d49c830ac36a521" providerId="LiveId" clId="{EA354719-4A8A-47E8-A6A4-79A949610386}" dt="2024-04-18T15:59:39.256" v="4547"/>
          <ac:spMkLst>
            <pc:docMk/>
            <pc:sldMk cId="3943391654" sldId="277"/>
            <ac:spMk id="12" creationId="{C6924227-3BD5-2E3B-E8D5-6C29C6958D3D}"/>
          </ac:spMkLst>
        </pc:spChg>
        <pc:spChg chg="add del mod">
          <ac:chgData name="One Skill" userId="8d49c830ac36a521" providerId="LiveId" clId="{EA354719-4A8A-47E8-A6A4-79A949610386}" dt="2024-04-19T07:52:37.535" v="8891" actId="478"/>
          <ac:spMkLst>
            <pc:docMk/>
            <pc:sldMk cId="3943391654" sldId="277"/>
            <ac:spMk id="13" creationId="{5EC42642-A800-435B-FA19-32B002ED01B5}"/>
          </ac:spMkLst>
        </pc:spChg>
        <pc:spChg chg="add del mod">
          <ac:chgData name="One Skill" userId="8d49c830ac36a521" providerId="LiveId" clId="{EA354719-4A8A-47E8-A6A4-79A949610386}" dt="2024-04-19T07:52:37.535" v="8891" actId="478"/>
          <ac:spMkLst>
            <pc:docMk/>
            <pc:sldMk cId="3943391654" sldId="277"/>
            <ac:spMk id="14" creationId="{67F06796-88A3-BA5F-D953-ABB91CD8B9D8}"/>
          </ac:spMkLst>
        </pc:spChg>
        <pc:spChg chg="add del mod">
          <ac:chgData name="One Skill" userId="8d49c830ac36a521" providerId="LiveId" clId="{EA354719-4A8A-47E8-A6A4-79A949610386}" dt="2024-04-19T07:52:37.535" v="8891" actId="478"/>
          <ac:spMkLst>
            <pc:docMk/>
            <pc:sldMk cId="3943391654" sldId="277"/>
            <ac:spMk id="15" creationId="{86EDE974-A7F1-9659-6402-24F32A055DBC}"/>
          </ac:spMkLst>
        </pc:spChg>
        <pc:spChg chg="add del mod">
          <ac:chgData name="One Skill" userId="8d49c830ac36a521" providerId="LiveId" clId="{EA354719-4A8A-47E8-A6A4-79A949610386}" dt="2024-04-19T07:52:37.535" v="8891" actId="478"/>
          <ac:spMkLst>
            <pc:docMk/>
            <pc:sldMk cId="3943391654" sldId="277"/>
            <ac:spMk id="16" creationId="{284569C2-EA27-25A5-768E-BA7C2C6C8F0F}"/>
          </ac:spMkLst>
        </pc:spChg>
        <pc:spChg chg="add del mod">
          <ac:chgData name="One Skill" userId="8d49c830ac36a521" providerId="LiveId" clId="{EA354719-4A8A-47E8-A6A4-79A949610386}" dt="2024-04-19T07:52:37.535" v="8891" actId="478"/>
          <ac:spMkLst>
            <pc:docMk/>
            <pc:sldMk cId="3943391654" sldId="277"/>
            <ac:spMk id="17" creationId="{F08E23E7-F531-C6CD-A80F-4941ECAE08D3}"/>
          </ac:spMkLst>
        </pc:spChg>
        <pc:spChg chg="add del mod">
          <ac:chgData name="One Skill" userId="8d49c830ac36a521" providerId="LiveId" clId="{EA354719-4A8A-47E8-A6A4-79A949610386}" dt="2024-04-19T07:52:37.535" v="8891" actId="478"/>
          <ac:spMkLst>
            <pc:docMk/>
            <pc:sldMk cId="3943391654" sldId="277"/>
            <ac:spMk id="18" creationId="{CE6B7F13-35AE-52C0-D09A-96FFFFECDB4C}"/>
          </ac:spMkLst>
        </pc:spChg>
        <pc:spChg chg="add del mod">
          <ac:chgData name="One Skill" userId="8d49c830ac36a521" providerId="LiveId" clId="{EA354719-4A8A-47E8-A6A4-79A949610386}" dt="2024-04-19T07:52:37.535" v="8891" actId="478"/>
          <ac:spMkLst>
            <pc:docMk/>
            <pc:sldMk cId="3943391654" sldId="277"/>
            <ac:spMk id="19" creationId="{F6A52292-415F-3D47-22B9-3D93F29F0CE1}"/>
          </ac:spMkLst>
        </pc:spChg>
        <pc:spChg chg="add del mod">
          <ac:chgData name="One Skill" userId="8d49c830ac36a521" providerId="LiveId" clId="{EA354719-4A8A-47E8-A6A4-79A949610386}" dt="2024-04-19T07:52:37.535" v="8891" actId="478"/>
          <ac:spMkLst>
            <pc:docMk/>
            <pc:sldMk cId="3943391654" sldId="277"/>
            <ac:spMk id="20" creationId="{0B7C1605-9E98-B0E0-F79E-372B0B88B9CA}"/>
          </ac:spMkLst>
        </pc:spChg>
        <pc:spChg chg="add del mod">
          <ac:chgData name="One Skill" userId="8d49c830ac36a521" providerId="LiveId" clId="{EA354719-4A8A-47E8-A6A4-79A949610386}" dt="2024-04-19T07:52:37.535" v="8891" actId="478"/>
          <ac:spMkLst>
            <pc:docMk/>
            <pc:sldMk cId="3943391654" sldId="277"/>
            <ac:spMk id="21" creationId="{317B1DF3-C9F1-8E43-0490-10DCB1AC3DE3}"/>
          </ac:spMkLst>
        </pc:spChg>
        <pc:spChg chg="add del mod">
          <ac:chgData name="One Skill" userId="8d49c830ac36a521" providerId="LiveId" clId="{EA354719-4A8A-47E8-A6A4-79A949610386}" dt="2024-04-19T07:52:37.535" v="8891" actId="478"/>
          <ac:spMkLst>
            <pc:docMk/>
            <pc:sldMk cId="3943391654" sldId="277"/>
            <ac:spMk id="22" creationId="{34FE0336-05C3-60CA-7CCC-859E95AD1AFD}"/>
          </ac:spMkLst>
        </pc:spChg>
        <pc:spChg chg="add mod ord">
          <ac:chgData name="One Skill" userId="8d49c830ac36a521" providerId="LiveId" clId="{EA354719-4A8A-47E8-A6A4-79A949610386}" dt="2024-04-18T16:52:33.527" v="4708" actId="167"/>
          <ac:spMkLst>
            <pc:docMk/>
            <pc:sldMk cId="3943391654" sldId="277"/>
            <ac:spMk id="23" creationId="{FA4C819E-9152-A5BB-B732-111CBA4D6E1D}"/>
          </ac:spMkLst>
        </pc:spChg>
        <pc:spChg chg="add mod">
          <ac:chgData name="One Skill" userId="8d49c830ac36a521" providerId="LiveId" clId="{EA354719-4A8A-47E8-A6A4-79A949610386}" dt="2024-04-19T09:42:30.092" v="10483" actId="1076"/>
          <ac:spMkLst>
            <pc:docMk/>
            <pc:sldMk cId="3943391654" sldId="277"/>
            <ac:spMk id="26" creationId="{F3A92C8E-9EC5-E406-EE82-EC65800C503F}"/>
          </ac:spMkLst>
        </pc:spChg>
        <pc:spChg chg="add mod">
          <ac:chgData name="One Skill" userId="8d49c830ac36a521" providerId="LiveId" clId="{EA354719-4A8A-47E8-A6A4-79A949610386}" dt="2024-04-18T15:59:39.256" v="4547"/>
          <ac:spMkLst>
            <pc:docMk/>
            <pc:sldMk cId="3943391654" sldId="277"/>
            <ac:spMk id="27" creationId="{09964F99-E493-E432-AEA3-E4F5AD79087D}"/>
          </ac:spMkLst>
        </pc:spChg>
        <pc:spChg chg="add mod">
          <ac:chgData name="One Skill" userId="8d49c830ac36a521" providerId="LiveId" clId="{EA354719-4A8A-47E8-A6A4-79A949610386}" dt="2024-04-18T16:00:16.168" v="4557"/>
          <ac:spMkLst>
            <pc:docMk/>
            <pc:sldMk cId="3943391654" sldId="277"/>
            <ac:spMk id="31" creationId="{1CD00045-5F24-A26E-4F4F-C6C250E083BD}"/>
          </ac:spMkLst>
        </pc:spChg>
        <pc:spChg chg="add mod">
          <ac:chgData name="One Skill" userId="8d49c830ac36a521" providerId="LiveId" clId="{EA354719-4A8A-47E8-A6A4-79A949610386}" dt="2024-04-18T16:00:16.168" v="4557"/>
          <ac:spMkLst>
            <pc:docMk/>
            <pc:sldMk cId="3943391654" sldId="277"/>
            <ac:spMk id="32" creationId="{729FFBCA-1085-B0DE-2312-1B2CFD6A7B22}"/>
          </ac:spMkLst>
        </pc:spChg>
        <pc:spChg chg="add mod">
          <ac:chgData name="One Skill" userId="8d49c830ac36a521" providerId="LiveId" clId="{EA354719-4A8A-47E8-A6A4-79A949610386}" dt="2024-04-18T16:53:42.876" v="4718" actId="552"/>
          <ac:spMkLst>
            <pc:docMk/>
            <pc:sldMk cId="3943391654" sldId="277"/>
            <ac:spMk id="33" creationId="{C83CC073-D2F2-A620-8ADA-3885C6927D63}"/>
          </ac:spMkLst>
        </pc:spChg>
        <pc:spChg chg="add mod">
          <ac:chgData name="One Skill" userId="8d49c830ac36a521" providerId="LiveId" clId="{EA354719-4A8A-47E8-A6A4-79A949610386}" dt="2024-04-18T16:53:54.581" v="4721" actId="553"/>
          <ac:spMkLst>
            <pc:docMk/>
            <pc:sldMk cId="3943391654" sldId="277"/>
            <ac:spMk id="34" creationId="{71E6D7AE-261E-F7FE-12F0-94198AD1DC65}"/>
          </ac:spMkLst>
        </pc:spChg>
        <pc:spChg chg="add mod">
          <ac:chgData name="One Skill" userId="8d49c830ac36a521" providerId="LiveId" clId="{EA354719-4A8A-47E8-A6A4-79A949610386}" dt="2024-04-19T07:52:41.405" v="8893" actId="1076"/>
          <ac:spMkLst>
            <pc:docMk/>
            <pc:sldMk cId="3943391654" sldId="277"/>
            <ac:spMk id="35" creationId="{CE68B7BF-FB3A-1E20-588C-04D7AA269E95}"/>
          </ac:spMkLst>
        </pc:spChg>
        <pc:spChg chg="add mod">
          <ac:chgData name="One Skill" userId="8d49c830ac36a521" providerId="LiveId" clId="{EA354719-4A8A-47E8-A6A4-79A949610386}" dt="2024-04-19T07:52:41.405" v="8893" actId="1076"/>
          <ac:spMkLst>
            <pc:docMk/>
            <pc:sldMk cId="3943391654" sldId="277"/>
            <ac:spMk id="36" creationId="{2C0B91ED-733A-3409-4E71-951D7D136CA3}"/>
          </ac:spMkLst>
        </pc:spChg>
        <pc:spChg chg="add mod">
          <ac:chgData name="One Skill" userId="8d49c830ac36a521" providerId="LiveId" clId="{EA354719-4A8A-47E8-A6A4-79A949610386}" dt="2024-04-19T07:52:41.405" v="8893" actId="1076"/>
          <ac:spMkLst>
            <pc:docMk/>
            <pc:sldMk cId="3943391654" sldId="277"/>
            <ac:spMk id="37" creationId="{8D2CAF8E-A858-38D5-9DE9-8740187FF0BC}"/>
          </ac:spMkLst>
        </pc:spChg>
        <pc:spChg chg="add mod">
          <ac:chgData name="One Skill" userId="8d49c830ac36a521" providerId="LiveId" clId="{EA354719-4A8A-47E8-A6A4-79A949610386}" dt="2024-04-19T07:52:41.405" v="8893" actId="1076"/>
          <ac:spMkLst>
            <pc:docMk/>
            <pc:sldMk cId="3943391654" sldId="277"/>
            <ac:spMk id="38" creationId="{E64781C7-D905-B7FE-C41F-278EC91A7727}"/>
          </ac:spMkLst>
        </pc:spChg>
        <pc:spChg chg="add mod">
          <ac:chgData name="One Skill" userId="8d49c830ac36a521" providerId="LiveId" clId="{EA354719-4A8A-47E8-A6A4-79A949610386}" dt="2024-04-19T07:52:41.405" v="8893" actId="1076"/>
          <ac:spMkLst>
            <pc:docMk/>
            <pc:sldMk cId="3943391654" sldId="277"/>
            <ac:spMk id="39" creationId="{440B5A1E-FEFB-E8D1-3E86-51771DB9FA49}"/>
          </ac:spMkLst>
        </pc:spChg>
        <pc:spChg chg="add mod">
          <ac:chgData name="One Skill" userId="8d49c830ac36a521" providerId="LiveId" clId="{EA354719-4A8A-47E8-A6A4-79A949610386}" dt="2024-04-19T07:52:41.405" v="8893" actId="1076"/>
          <ac:spMkLst>
            <pc:docMk/>
            <pc:sldMk cId="3943391654" sldId="277"/>
            <ac:spMk id="40" creationId="{6A9C005C-92A7-E496-D4EA-16512288A088}"/>
          </ac:spMkLst>
        </pc:spChg>
        <pc:spChg chg="add mod">
          <ac:chgData name="One Skill" userId="8d49c830ac36a521" providerId="LiveId" clId="{EA354719-4A8A-47E8-A6A4-79A949610386}" dt="2024-04-19T07:52:41.405" v="8893" actId="1076"/>
          <ac:spMkLst>
            <pc:docMk/>
            <pc:sldMk cId="3943391654" sldId="277"/>
            <ac:spMk id="41" creationId="{E30CD682-2217-4726-7179-96120ACD8940}"/>
          </ac:spMkLst>
        </pc:spChg>
        <pc:spChg chg="add mod">
          <ac:chgData name="One Skill" userId="8d49c830ac36a521" providerId="LiveId" clId="{EA354719-4A8A-47E8-A6A4-79A949610386}" dt="2024-04-19T07:52:41.405" v="8893" actId="1076"/>
          <ac:spMkLst>
            <pc:docMk/>
            <pc:sldMk cId="3943391654" sldId="277"/>
            <ac:spMk id="42" creationId="{1C4144E2-68A6-EEF6-67AA-92F84D3FD8FC}"/>
          </ac:spMkLst>
        </pc:spChg>
        <pc:spChg chg="add mod">
          <ac:chgData name="One Skill" userId="8d49c830ac36a521" providerId="LiveId" clId="{EA354719-4A8A-47E8-A6A4-79A949610386}" dt="2024-04-19T07:52:41.405" v="8893" actId="1076"/>
          <ac:spMkLst>
            <pc:docMk/>
            <pc:sldMk cId="3943391654" sldId="277"/>
            <ac:spMk id="43" creationId="{E9163E90-D718-1A2D-8B23-CF39F343DC9F}"/>
          </ac:spMkLst>
        </pc:spChg>
        <pc:spChg chg="add mod">
          <ac:chgData name="One Skill" userId="8d49c830ac36a521" providerId="LiveId" clId="{EA354719-4A8A-47E8-A6A4-79A949610386}" dt="2024-04-19T07:52:41.405" v="8893" actId="1076"/>
          <ac:spMkLst>
            <pc:docMk/>
            <pc:sldMk cId="3943391654" sldId="277"/>
            <ac:spMk id="44" creationId="{4D742A11-CF99-083B-6A88-544239DD646D}"/>
          </ac:spMkLst>
        </pc:spChg>
        <pc:spChg chg="add mod ord">
          <ac:chgData name="One Skill" userId="8d49c830ac36a521" providerId="LiveId" clId="{EA354719-4A8A-47E8-A6A4-79A949610386}" dt="2024-04-19T08:20:26.780" v="9751" actId="1076"/>
          <ac:spMkLst>
            <pc:docMk/>
            <pc:sldMk cId="3943391654" sldId="277"/>
            <ac:spMk id="45" creationId="{28359697-CFF2-2F62-6C26-6E0EA4E1AA52}"/>
          </ac:spMkLst>
        </pc:spChg>
        <pc:grpChg chg="add mod ord">
          <ac:chgData name="One Skill" userId="8d49c830ac36a521" providerId="LiveId" clId="{EA354719-4A8A-47E8-A6A4-79A949610386}" dt="2024-04-18T16:53:54.581" v="4721" actId="553"/>
          <ac:grpSpMkLst>
            <pc:docMk/>
            <pc:sldMk cId="3943391654" sldId="277"/>
            <ac:grpSpMk id="28" creationId="{A157F6F7-0D4F-4E79-7FF5-9A04E3C4C338}"/>
          </ac:grpSpMkLst>
        </pc:grpChg>
        <pc:picChg chg="add mod">
          <ac:chgData name="One Skill" userId="8d49c830ac36a521" providerId="LiveId" clId="{EA354719-4A8A-47E8-A6A4-79A949610386}" dt="2024-04-18T19:59:09.083" v="7947" actId="1076"/>
          <ac:picMkLst>
            <pc:docMk/>
            <pc:sldMk cId="3943391654" sldId="277"/>
            <ac:picMk id="3" creationId="{CE354DF2-A741-63E9-23D7-E6059931AC17}"/>
          </ac:picMkLst>
        </pc:picChg>
        <pc:picChg chg="add mod">
          <ac:chgData name="One Skill" userId="8d49c830ac36a521" providerId="LiveId" clId="{EA354719-4A8A-47E8-A6A4-79A949610386}" dt="2024-04-18T15:59:39.256" v="4547"/>
          <ac:picMkLst>
            <pc:docMk/>
            <pc:sldMk cId="3943391654" sldId="277"/>
            <ac:picMk id="24" creationId="{17B7E382-9350-6BE1-9A18-E69236061B27}"/>
          </ac:picMkLst>
        </pc:picChg>
        <pc:picChg chg="add mod">
          <ac:chgData name="One Skill" userId="8d49c830ac36a521" providerId="LiveId" clId="{EA354719-4A8A-47E8-A6A4-79A949610386}" dt="2024-04-18T15:59:39.256" v="4547"/>
          <ac:picMkLst>
            <pc:docMk/>
            <pc:sldMk cId="3943391654" sldId="277"/>
            <ac:picMk id="25" creationId="{A4C75C90-2966-A55A-CF97-290E45AA38F9}"/>
          </ac:picMkLst>
        </pc:picChg>
        <pc:picChg chg="add del mod ord">
          <ac:chgData name="One Skill" userId="8d49c830ac36a521" providerId="LiveId" clId="{EA354719-4A8A-47E8-A6A4-79A949610386}" dt="2024-04-18T19:59:05.096" v="7944" actId="478"/>
          <ac:picMkLst>
            <pc:docMk/>
            <pc:sldMk cId="3943391654" sldId="277"/>
            <ac:picMk id="35" creationId="{D116E730-5DD4-86E8-294D-C7F5E2748EB7}"/>
          </ac:picMkLst>
        </pc:picChg>
        <pc:cxnChg chg="mod">
          <ac:chgData name="One Skill" userId="8d49c830ac36a521" providerId="LiveId" clId="{EA354719-4A8A-47E8-A6A4-79A949610386}" dt="2024-04-18T15:59:58.529" v="4552"/>
          <ac:cxnSpMkLst>
            <pc:docMk/>
            <pc:sldMk cId="3943391654" sldId="277"/>
            <ac:cxnSpMk id="29" creationId="{040EEE77-5990-EF6F-F88F-3C57FB61750A}"/>
          </ac:cxnSpMkLst>
        </pc:cxnChg>
        <pc:cxnChg chg="mod">
          <ac:chgData name="One Skill" userId="8d49c830ac36a521" providerId="LiveId" clId="{EA354719-4A8A-47E8-A6A4-79A949610386}" dt="2024-04-18T15:59:58.529" v="4552"/>
          <ac:cxnSpMkLst>
            <pc:docMk/>
            <pc:sldMk cId="3943391654" sldId="277"/>
            <ac:cxnSpMk id="30" creationId="{62596B54-E6C3-D373-7BBA-336B5734FE99}"/>
          </ac:cxnSpMkLst>
        </pc:cxnChg>
      </pc:sldChg>
      <pc:sldChg chg="addSp delSp modSp add mod ord modAnim">
        <pc:chgData name="One Skill" userId="8d49c830ac36a521" providerId="LiveId" clId="{EA354719-4A8A-47E8-A6A4-79A949610386}" dt="2024-04-18T19:48:24.520" v="7642"/>
        <pc:sldMkLst>
          <pc:docMk/>
          <pc:sldMk cId="3507449194" sldId="278"/>
        </pc:sldMkLst>
        <pc:spChg chg="add del">
          <ac:chgData name="One Skill" userId="8d49c830ac36a521" providerId="LiveId" clId="{EA354719-4A8A-47E8-A6A4-79A949610386}" dt="2024-04-18T17:39:27.215" v="5472" actId="478"/>
          <ac:spMkLst>
            <pc:docMk/>
            <pc:sldMk cId="3507449194" sldId="278"/>
            <ac:spMk id="2" creationId="{5DCCB763-F536-FB31-0652-74428B0AF4F0}"/>
          </ac:spMkLst>
        </pc:spChg>
        <pc:spChg chg="add del mod">
          <ac:chgData name="One Skill" userId="8d49c830ac36a521" providerId="LiveId" clId="{EA354719-4A8A-47E8-A6A4-79A949610386}" dt="2024-04-18T17:39:32.645" v="5475" actId="478"/>
          <ac:spMkLst>
            <pc:docMk/>
            <pc:sldMk cId="3507449194" sldId="278"/>
            <ac:spMk id="3" creationId="{0E228754-78D4-99AD-735A-1222DA183DE1}"/>
          </ac:spMkLst>
        </pc:spChg>
        <pc:spChg chg="add del mod">
          <ac:chgData name="One Skill" userId="8d49c830ac36a521" providerId="LiveId" clId="{EA354719-4A8A-47E8-A6A4-79A949610386}" dt="2024-04-18T17:44:43.685" v="6123" actId="21"/>
          <ac:spMkLst>
            <pc:docMk/>
            <pc:sldMk cId="3507449194" sldId="278"/>
            <ac:spMk id="4" creationId="{12D6B405-0064-13AE-A8E0-84B5F6F4D24C}"/>
          </ac:spMkLst>
        </pc:spChg>
        <pc:spChg chg="add mod ord topLvl">
          <ac:chgData name="One Skill" userId="8d49c830ac36a521" providerId="LiveId" clId="{EA354719-4A8A-47E8-A6A4-79A949610386}" dt="2024-04-18T18:09:23.033" v="6620" actId="166"/>
          <ac:spMkLst>
            <pc:docMk/>
            <pc:sldMk cId="3507449194" sldId="278"/>
            <ac:spMk id="5" creationId="{E9E0028B-5F81-F937-5748-0EDB161EC60B}"/>
          </ac:spMkLst>
        </pc:spChg>
        <pc:spChg chg="add mod ord topLvl">
          <ac:chgData name="One Skill" userId="8d49c830ac36a521" providerId="LiveId" clId="{EA354719-4A8A-47E8-A6A4-79A949610386}" dt="2024-04-18T18:09:23.033" v="6620" actId="166"/>
          <ac:spMkLst>
            <pc:docMk/>
            <pc:sldMk cId="3507449194" sldId="278"/>
            <ac:spMk id="7" creationId="{24634FA3-1363-7AF3-68B7-82773BB2EFE7}"/>
          </ac:spMkLst>
        </pc:spChg>
        <pc:spChg chg="add del mod">
          <ac:chgData name="One Skill" userId="8d49c830ac36a521" providerId="LiveId" clId="{EA354719-4A8A-47E8-A6A4-79A949610386}" dt="2024-04-18T17:45:28.135" v="6428" actId="478"/>
          <ac:spMkLst>
            <pc:docMk/>
            <pc:sldMk cId="3507449194" sldId="278"/>
            <ac:spMk id="31" creationId="{1564D650-3322-FAF7-8CCC-50C6CAAFE254}"/>
          </ac:spMkLst>
        </pc:spChg>
        <pc:spChg chg="add del mod">
          <ac:chgData name="One Skill" userId="8d49c830ac36a521" providerId="LiveId" clId="{EA354719-4A8A-47E8-A6A4-79A949610386}" dt="2024-04-18T18:03:34.871" v="6583" actId="478"/>
          <ac:spMkLst>
            <pc:docMk/>
            <pc:sldMk cId="3507449194" sldId="278"/>
            <ac:spMk id="34" creationId="{6AB77794-44CC-FAB5-8F76-556619771CBF}"/>
          </ac:spMkLst>
        </pc:spChg>
        <pc:spChg chg="add del mod ord">
          <ac:chgData name="One Skill" userId="8d49c830ac36a521" providerId="LiveId" clId="{EA354719-4A8A-47E8-A6A4-79A949610386}" dt="2024-04-18T18:04:44.371" v="6596" actId="478"/>
          <ac:spMkLst>
            <pc:docMk/>
            <pc:sldMk cId="3507449194" sldId="278"/>
            <ac:spMk id="35" creationId="{4E755680-07FE-F68B-E84E-9C72CF34242F}"/>
          </ac:spMkLst>
        </pc:spChg>
        <pc:spChg chg="add del mod">
          <ac:chgData name="One Skill" userId="8d49c830ac36a521" providerId="LiveId" clId="{EA354719-4A8A-47E8-A6A4-79A949610386}" dt="2024-04-18T18:23:10.352" v="6766" actId="478"/>
          <ac:spMkLst>
            <pc:docMk/>
            <pc:sldMk cId="3507449194" sldId="278"/>
            <ac:spMk id="38" creationId="{D5B7C090-AB7E-8643-283B-31A54E48F329}"/>
          </ac:spMkLst>
        </pc:spChg>
        <pc:spChg chg="add del mod ord">
          <ac:chgData name="One Skill" userId="8d49c830ac36a521" providerId="LiveId" clId="{EA354719-4A8A-47E8-A6A4-79A949610386}" dt="2024-04-18T17:41:53.535" v="5620" actId="478"/>
          <ac:spMkLst>
            <pc:docMk/>
            <pc:sldMk cId="3507449194" sldId="278"/>
            <ac:spMk id="53" creationId="{ECE43EEF-7D4B-16F7-6CE1-BD98FFE0B700}"/>
          </ac:spMkLst>
        </pc:spChg>
        <pc:grpChg chg="add del mod ord">
          <ac:chgData name="One Skill" userId="8d49c830ac36a521" providerId="LiveId" clId="{EA354719-4A8A-47E8-A6A4-79A949610386}" dt="2024-04-18T17:54:31.048" v="6438" actId="165"/>
          <ac:grpSpMkLst>
            <pc:docMk/>
            <pc:sldMk cId="3507449194" sldId="278"/>
            <ac:grpSpMk id="33" creationId="{02146391-B34D-EF66-7C28-258B21B77138}"/>
          </ac:grpSpMkLst>
        </pc:grpChg>
        <pc:picChg chg="add del mod ord modCrop">
          <ac:chgData name="One Skill" userId="8d49c830ac36a521" providerId="LiveId" clId="{EA354719-4A8A-47E8-A6A4-79A949610386}" dt="2024-04-18T18:09:05.135" v="6615" actId="478"/>
          <ac:picMkLst>
            <pc:docMk/>
            <pc:sldMk cId="3507449194" sldId="278"/>
            <ac:picMk id="36" creationId="{298A60EB-FF6C-C602-56DF-948EE6894534}"/>
          </ac:picMkLst>
        </pc:picChg>
        <pc:picChg chg="mod">
          <ac:chgData name="One Skill" userId="8d49c830ac36a521" providerId="LiveId" clId="{EA354719-4A8A-47E8-A6A4-79A949610386}" dt="2024-04-18T17:54:23.277" v="6436" actId="1035"/>
          <ac:picMkLst>
            <pc:docMk/>
            <pc:sldMk cId="3507449194" sldId="278"/>
            <ac:picMk id="42" creationId="{BD9CA8DE-F4E5-1855-3A4C-13675177BDCC}"/>
          </ac:picMkLst>
        </pc:picChg>
        <pc:picChg chg="del">
          <ac:chgData name="One Skill" userId="8d49c830ac36a521" providerId="LiveId" clId="{EA354719-4A8A-47E8-A6A4-79A949610386}" dt="2024-04-18T17:39:03.101" v="5466" actId="478"/>
          <ac:picMkLst>
            <pc:docMk/>
            <pc:sldMk cId="3507449194" sldId="278"/>
            <ac:picMk id="49" creationId="{871283E7-944C-4A0C-8AD9-9D42E16C1494}"/>
          </ac:picMkLst>
        </pc:picChg>
        <pc:cxnChg chg="add del mod">
          <ac:chgData name="One Skill" userId="8d49c830ac36a521" providerId="LiveId" clId="{EA354719-4A8A-47E8-A6A4-79A949610386}" dt="2024-04-18T17:42:20.345" v="5628" actId="478"/>
          <ac:cxnSpMkLst>
            <pc:docMk/>
            <pc:sldMk cId="3507449194" sldId="278"/>
            <ac:cxnSpMk id="30" creationId="{80E79104-6E61-F690-07BC-D1921C389F35}"/>
          </ac:cxnSpMkLst>
        </pc:cxnChg>
      </pc:sldChg>
      <pc:sldChg chg="addSp delSp modSp add mod ord delAnim modAnim">
        <pc:chgData name="One Skill" userId="8d49c830ac36a521" providerId="LiveId" clId="{EA354719-4A8A-47E8-A6A4-79A949610386}" dt="2024-04-18T19:47:36.698" v="7639" actId="1076"/>
        <pc:sldMkLst>
          <pc:docMk/>
          <pc:sldMk cId="1091477441" sldId="279"/>
        </pc:sldMkLst>
        <pc:spChg chg="add mod">
          <ac:chgData name="One Skill" userId="8d49c830ac36a521" providerId="LiveId" clId="{EA354719-4A8A-47E8-A6A4-79A949610386}" dt="2024-04-18T19:40:52.422" v="7385" actId="207"/>
          <ac:spMkLst>
            <pc:docMk/>
            <pc:sldMk cId="1091477441" sldId="279"/>
            <ac:spMk id="2" creationId="{9B421BAE-6BA1-3F3E-EFAA-9D0830647953}"/>
          </ac:spMkLst>
        </pc:spChg>
        <pc:spChg chg="add mod modCrop">
          <ac:chgData name="One Skill" userId="8d49c830ac36a521" providerId="LiveId" clId="{EA354719-4A8A-47E8-A6A4-79A949610386}" dt="2024-04-18T18:35:09.352" v="7255" actId="14861"/>
          <ac:spMkLst>
            <pc:docMk/>
            <pc:sldMk cId="1091477441" sldId="279"/>
            <ac:spMk id="3" creationId="{DFAA3499-3EA0-EC51-2A15-A982BFA84D61}"/>
          </ac:spMkLst>
        </pc:spChg>
        <pc:spChg chg="add mod">
          <ac:chgData name="One Skill" userId="8d49c830ac36a521" providerId="LiveId" clId="{EA354719-4A8A-47E8-A6A4-79A949610386}" dt="2024-04-18T18:21:38.711" v="6762" actId="1076"/>
          <ac:spMkLst>
            <pc:docMk/>
            <pc:sldMk cId="1091477441" sldId="279"/>
            <ac:spMk id="4" creationId="{0963AFE6-FBE9-EF31-938A-4C98124BE44B}"/>
          </ac:spMkLst>
        </pc:spChg>
        <pc:spChg chg="mod">
          <ac:chgData name="One Skill" userId="8d49c830ac36a521" providerId="LiveId" clId="{EA354719-4A8A-47E8-A6A4-79A949610386}" dt="2024-04-18T19:47:36.698" v="7639" actId="1076"/>
          <ac:spMkLst>
            <pc:docMk/>
            <pc:sldMk cId="1091477441" sldId="279"/>
            <ac:spMk id="17" creationId="{417ACD42-74B6-963E-150F-CC22FC1F745C}"/>
          </ac:spMkLst>
        </pc:spChg>
        <pc:spChg chg="add mod">
          <ac:chgData name="One Skill" userId="8d49c830ac36a521" providerId="LiveId" clId="{EA354719-4A8A-47E8-A6A4-79A949610386}" dt="2024-04-18T18:28:37.171" v="7231" actId="1076"/>
          <ac:spMkLst>
            <pc:docMk/>
            <pc:sldMk cId="1091477441" sldId="279"/>
            <ac:spMk id="19" creationId="{1B7AB061-7394-9525-C007-500D84F8E47C}"/>
          </ac:spMkLst>
        </pc:spChg>
        <pc:spChg chg="add del mod">
          <ac:chgData name="One Skill" userId="8d49c830ac36a521" providerId="LiveId" clId="{EA354719-4A8A-47E8-A6A4-79A949610386}" dt="2024-04-18T18:16:07.841" v="6717" actId="478"/>
          <ac:spMkLst>
            <pc:docMk/>
            <pc:sldMk cId="1091477441" sldId="279"/>
            <ac:spMk id="30" creationId="{F590E531-7DC5-4975-47D7-F11C8ED013CE}"/>
          </ac:spMkLst>
        </pc:spChg>
        <pc:spChg chg="add mod ord">
          <ac:chgData name="One Skill" userId="8d49c830ac36a521" providerId="LiveId" clId="{EA354719-4A8A-47E8-A6A4-79A949610386}" dt="2024-04-18T18:34:53.841" v="7254"/>
          <ac:spMkLst>
            <pc:docMk/>
            <pc:sldMk cId="1091477441" sldId="279"/>
            <ac:spMk id="31" creationId="{214A57BD-98A9-82B9-4765-29AAEE51174B}"/>
          </ac:spMkLst>
        </pc:spChg>
        <pc:spChg chg="mod ord">
          <ac:chgData name="One Skill" userId="8d49c830ac36a521" providerId="LiveId" clId="{EA354719-4A8A-47E8-A6A4-79A949610386}" dt="2024-04-18T18:25:15.242" v="6815" actId="207"/>
          <ac:spMkLst>
            <pc:docMk/>
            <pc:sldMk cId="1091477441" sldId="279"/>
            <ac:spMk id="37" creationId="{28359697-CFF2-2F62-6C26-6E0EA4E1AA52}"/>
          </ac:spMkLst>
        </pc:spChg>
        <pc:spChg chg="del">
          <ac:chgData name="One Skill" userId="8d49c830ac36a521" providerId="LiveId" clId="{EA354719-4A8A-47E8-A6A4-79A949610386}" dt="2024-04-18T18:13:06.612" v="6677" actId="478"/>
          <ac:spMkLst>
            <pc:docMk/>
            <pc:sldMk cId="1091477441" sldId="279"/>
            <ac:spMk id="38" creationId="{D5B7C090-AB7E-8643-283B-31A54E48F329}"/>
          </ac:spMkLst>
        </pc:spChg>
        <pc:grpChg chg="add mod">
          <ac:chgData name="One Skill" userId="8d49c830ac36a521" providerId="LiveId" clId="{EA354719-4A8A-47E8-A6A4-79A949610386}" dt="2024-04-18T18:15:24.546" v="6713" actId="1076"/>
          <ac:grpSpMkLst>
            <pc:docMk/>
            <pc:sldMk cId="1091477441" sldId="279"/>
            <ac:grpSpMk id="33" creationId="{E6911BB4-941C-1BC5-67B6-90FA1DCF4F23}"/>
          </ac:grpSpMkLst>
        </pc:grpChg>
        <pc:grpChg chg="add mod">
          <ac:chgData name="One Skill" userId="8d49c830ac36a521" providerId="LiveId" clId="{EA354719-4A8A-47E8-A6A4-79A949610386}" dt="2024-04-18T18:21:34.331" v="6761" actId="164"/>
          <ac:grpSpMkLst>
            <pc:docMk/>
            <pc:sldMk cId="1091477441" sldId="279"/>
            <ac:grpSpMk id="34" creationId="{0E892545-679E-81E5-5F59-322D9A9BBBC2}"/>
          </ac:grpSpMkLst>
        </pc:grpChg>
        <pc:grpChg chg="mod">
          <ac:chgData name="One Skill" userId="8d49c830ac36a521" providerId="LiveId" clId="{EA354719-4A8A-47E8-A6A4-79A949610386}" dt="2024-04-18T18:15:20.121" v="6711" actId="164"/>
          <ac:grpSpMkLst>
            <pc:docMk/>
            <pc:sldMk cId="1091477441" sldId="279"/>
            <ac:grpSpMk id="43" creationId="{4FB266F9-9E1D-8934-96D7-BDCC6CB319A9}"/>
          </ac:grpSpMkLst>
        </pc:grpChg>
        <pc:picChg chg="add del mod">
          <ac:chgData name="One Skill" userId="8d49c830ac36a521" providerId="LiveId" clId="{EA354719-4A8A-47E8-A6A4-79A949610386}" dt="2024-04-18T19:46:18.907" v="7637" actId="478"/>
          <ac:picMkLst>
            <pc:docMk/>
            <pc:sldMk cId="1091477441" sldId="279"/>
            <ac:picMk id="30" creationId="{5311BEF0-E546-E032-0712-DE314ED4AE7D}"/>
          </ac:picMkLst>
        </pc:picChg>
        <pc:picChg chg="add mod ord modCrop">
          <ac:chgData name="One Skill" userId="8d49c830ac36a521" providerId="LiveId" clId="{EA354719-4A8A-47E8-A6A4-79A949610386}" dt="2024-04-18T18:24:52.653" v="6774" actId="18131"/>
          <ac:picMkLst>
            <pc:docMk/>
            <pc:sldMk cId="1091477441" sldId="279"/>
            <ac:picMk id="35" creationId="{D27ECBF1-EB08-D675-A25A-2489E8927417}"/>
          </ac:picMkLst>
        </pc:picChg>
        <pc:picChg chg="del">
          <ac:chgData name="One Skill" userId="8d49c830ac36a521" providerId="LiveId" clId="{EA354719-4A8A-47E8-A6A4-79A949610386}" dt="2024-04-18T18:13:08.193" v="6678" actId="478"/>
          <ac:picMkLst>
            <pc:docMk/>
            <pc:sldMk cId="1091477441" sldId="279"/>
            <ac:picMk id="42" creationId="{BD9CA8DE-F4E5-1855-3A4C-13675177BDCC}"/>
          </ac:picMkLst>
        </pc:picChg>
        <pc:cxnChg chg="mod">
          <ac:chgData name="One Skill" userId="8d49c830ac36a521" providerId="LiveId" clId="{EA354719-4A8A-47E8-A6A4-79A949610386}" dt="2024-04-18T19:39:31.119" v="7262" actId="692"/>
          <ac:cxnSpMkLst>
            <pc:docMk/>
            <pc:sldMk cId="1091477441" sldId="279"/>
            <ac:cxnSpMk id="44" creationId="{352781C9-19E8-0DD1-A2CA-C3A2766A4E7B}"/>
          </ac:cxnSpMkLst>
        </pc:cxnChg>
        <pc:cxnChg chg="mod">
          <ac:chgData name="One Skill" userId="8d49c830ac36a521" providerId="LiveId" clId="{EA354719-4A8A-47E8-A6A4-79A949610386}" dt="2024-04-18T19:39:31.119" v="7262" actId="692"/>
          <ac:cxnSpMkLst>
            <pc:docMk/>
            <pc:sldMk cId="1091477441" sldId="279"/>
            <ac:cxnSpMk id="45" creationId="{03BCD7D6-FB13-FB7E-7F7C-35CF1E013199}"/>
          </ac:cxnSpMkLst>
        </pc:cxnChg>
      </pc:sldChg>
      <pc:sldChg chg="addSp delSp modSp add mod modTransition setBg delAnim modAnim replTag delTag modNotesTx">
        <pc:chgData name="One Skill" userId="8d49c830ac36a521" providerId="LiveId" clId="{EA354719-4A8A-47E8-A6A4-79A949610386}" dt="2024-04-19T10:17:29.817" v="10809" actId="21"/>
        <pc:sldMkLst>
          <pc:docMk/>
          <pc:sldMk cId="1768698698" sldId="280"/>
        </pc:sldMkLst>
        <pc:spChg chg="add del mod topLvl modVis">
          <ac:chgData name="One Skill" userId="8d49c830ac36a521" providerId="LiveId" clId="{EA354719-4A8A-47E8-A6A4-79A949610386}" dt="2024-04-18T20:12:07.798" v="8761" actId="1076"/>
          <ac:spMkLst>
            <pc:docMk/>
            <pc:sldMk cId="1768698698" sldId="280"/>
            <ac:spMk id="2" creationId="{9B421BAE-6BA1-3F3E-EFAA-9D0830647953}"/>
          </ac:spMkLst>
        </pc:spChg>
        <pc:spChg chg="add del mod">
          <ac:chgData name="One Skill" userId="8d49c830ac36a521" providerId="LiveId" clId="{EA354719-4A8A-47E8-A6A4-79A949610386}" dt="2024-04-19T07:51:46.031" v="8885" actId="478"/>
          <ac:spMkLst>
            <pc:docMk/>
            <pc:sldMk cId="1768698698" sldId="280"/>
            <ac:spMk id="3" creationId="{2F1CDAD5-64E5-4415-103E-95D6E4344301}"/>
          </ac:spMkLst>
        </pc:spChg>
        <pc:spChg chg="del">
          <ac:chgData name="One Skill" userId="8d49c830ac36a521" providerId="LiveId" clId="{EA354719-4A8A-47E8-A6A4-79A949610386}" dt="2024-04-18T19:50:55.075" v="7854" actId="478"/>
          <ac:spMkLst>
            <pc:docMk/>
            <pc:sldMk cId="1768698698" sldId="280"/>
            <ac:spMk id="3" creationId="{DFAA3499-3EA0-EC51-2A15-A982BFA84D61}"/>
          </ac:spMkLst>
        </pc:spChg>
        <pc:spChg chg="del mod">
          <ac:chgData name="One Skill" userId="8d49c830ac36a521" providerId="LiveId" clId="{EA354719-4A8A-47E8-A6A4-79A949610386}" dt="2024-04-18T19:51:57.516" v="7869" actId="478"/>
          <ac:spMkLst>
            <pc:docMk/>
            <pc:sldMk cId="1768698698" sldId="280"/>
            <ac:spMk id="4" creationId="{0963AFE6-FBE9-EF31-938A-4C98124BE44B}"/>
          </ac:spMkLst>
        </pc:spChg>
        <pc:spChg chg="add del mod">
          <ac:chgData name="One Skill" userId="8d49c830ac36a521" providerId="LiveId" clId="{EA354719-4A8A-47E8-A6A4-79A949610386}" dt="2024-04-19T07:51:46.031" v="8885" actId="478"/>
          <ac:spMkLst>
            <pc:docMk/>
            <pc:sldMk cId="1768698698" sldId="280"/>
            <ac:spMk id="4" creationId="{F37B3144-E9E7-AF39-1846-1387273232BE}"/>
          </ac:spMkLst>
        </pc:spChg>
        <pc:spChg chg="add del mod">
          <ac:chgData name="One Skill" userId="8d49c830ac36a521" providerId="LiveId" clId="{EA354719-4A8A-47E8-A6A4-79A949610386}" dt="2024-04-19T07:51:46.031" v="8885" actId="478"/>
          <ac:spMkLst>
            <pc:docMk/>
            <pc:sldMk cId="1768698698" sldId="280"/>
            <ac:spMk id="5" creationId="{82B2556C-13E0-167C-51CB-AC247D639ED8}"/>
          </ac:spMkLst>
        </pc:spChg>
        <pc:spChg chg="del">
          <ac:chgData name="One Skill" userId="8d49c830ac36a521" providerId="LiveId" clId="{EA354719-4A8A-47E8-A6A4-79A949610386}" dt="2024-04-18T20:08:49.564" v="8654" actId="478"/>
          <ac:spMkLst>
            <pc:docMk/>
            <pc:sldMk cId="1768698698" sldId="280"/>
            <ac:spMk id="5" creationId="{E9E0028B-5F81-F937-5748-0EDB161EC60B}"/>
          </ac:spMkLst>
        </pc:spChg>
        <pc:spChg chg="mod ord modVis">
          <ac:chgData name="One Skill" userId="8d49c830ac36a521" providerId="LiveId" clId="{EA354719-4A8A-47E8-A6A4-79A949610386}" dt="2024-04-19T10:16:59.481" v="10771" actId="12789"/>
          <ac:spMkLst>
            <pc:docMk/>
            <pc:sldMk cId="1768698698" sldId="280"/>
            <ac:spMk id="6" creationId="{D39FC126-D6BC-DE6C-8BA0-451954A92579}"/>
          </ac:spMkLst>
        </pc:spChg>
        <pc:spChg chg="del">
          <ac:chgData name="One Skill" userId="8d49c830ac36a521" providerId="LiveId" clId="{EA354719-4A8A-47E8-A6A4-79A949610386}" dt="2024-04-18T20:08:49.564" v="8654" actId="478"/>
          <ac:spMkLst>
            <pc:docMk/>
            <pc:sldMk cId="1768698698" sldId="280"/>
            <ac:spMk id="7" creationId="{24634FA3-1363-7AF3-68B7-82773BB2EFE7}"/>
          </ac:spMkLst>
        </pc:spChg>
        <pc:spChg chg="add del mod">
          <ac:chgData name="One Skill" userId="8d49c830ac36a521" providerId="LiveId" clId="{EA354719-4A8A-47E8-A6A4-79A949610386}" dt="2024-04-19T07:51:46.031" v="8885" actId="478"/>
          <ac:spMkLst>
            <pc:docMk/>
            <pc:sldMk cId="1768698698" sldId="280"/>
            <ac:spMk id="7" creationId="{A4ECBB99-8CCC-8127-00C8-5E8B3BF9B7AE}"/>
          </ac:spMkLst>
        </pc:spChg>
        <pc:spChg chg="mod ord modVis">
          <ac:chgData name="One Skill" userId="8d49c830ac36a521" providerId="LiveId" clId="{EA354719-4A8A-47E8-A6A4-79A949610386}" dt="2024-04-19T09:53:54.788" v="10563" actId="12789"/>
          <ac:spMkLst>
            <pc:docMk/>
            <pc:sldMk cId="1768698698" sldId="280"/>
            <ac:spMk id="8" creationId="{A1AA2D8D-62CC-7E39-8278-8C113897767E}"/>
          </ac:spMkLst>
        </pc:spChg>
        <pc:spChg chg="mod ord modVis">
          <ac:chgData name="One Skill" userId="8d49c830ac36a521" providerId="LiveId" clId="{EA354719-4A8A-47E8-A6A4-79A949610386}" dt="2024-04-19T10:00:59.271" v="10608" actId="12789"/>
          <ac:spMkLst>
            <pc:docMk/>
            <pc:sldMk cId="1768698698" sldId="280"/>
            <ac:spMk id="9" creationId="{F95CD9A9-5412-46B5-4782-B03358E79D23}"/>
          </ac:spMkLst>
        </pc:spChg>
        <pc:spChg chg="mod ord modVis">
          <ac:chgData name="One Skill" userId="8d49c830ac36a521" providerId="LiveId" clId="{EA354719-4A8A-47E8-A6A4-79A949610386}" dt="2024-04-19T10:02:30.102" v="10619" actId="12789"/>
          <ac:spMkLst>
            <pc:docMk/>
            <pc:sldMk cId="1768698698" sldId="280"/>
            <ac:spMk id="10" creationId="{865DCCEB-D3B2-66C7-0236-A3679775BE2D}"/>
          </ac:spMkLst>
        </pc:spChg>
        <pc:spChg chg="mod ord modVis">
          <ac:chgData name="One Skill" userId="8d49c830ac36a521" providerId="LiveId" clId="{EA354719-4A8A-47E8-A6A4-79A949610386}" dt="2024-04-19T09:43:22.889" v="10500" actId="12789"/>
          <ac:spMkLst>
            <pc:docMk/>
            <pc:sldMk cId="1768698698" sldId="280"/>
            <ac:spMk id="11" creationId="{3F6FEF9A-21A5-6372-B40B-6069BCDBBBC9}"/>
          </ac:spMkLst>
        </pc:spChg>
        <pc:spChg chg="mod ord modVis">
          <ac:chgData name="One Skill" userId="8d49c830ac36a521" providerId="LiveId" clId="{EA354719-4A8A-47E8-A6A4-79A949610386}" dt="2024-04-19T09:51:24.917" v="10550" actId="12789"/>
          <ac:spMkLst>
            <pc:docMk/>
            <pc:sldMk cId="1768698698" sldId="280"/>
            <ac:spMk id="12" creationId="{823F9891-CFC7-4273-4BC1-5AE9FF645770}"/>
          </ac:spMkLst>
        </pc:spChg>
        <pc:spChg chg="del mod ord modVis">
          <ac:chgData name="One Skill" userId="8d49c830ac36a521" providerId="LiveId" clId="{EA354719-4A8A-47E8-A6A4-79A949610386}" dt="2024-04-19T08:04:36.464" v="9061" actId="478"/>
          <ac:spMkLst>
            <pc:docMk/>
            <pc:sldMk cId="1768698698" sldId="280"/>
            <ac:spMk id="13" creationId="{DDC15055-00F6-CF6C-8DCE-2CB6008947AA}"/>
          </ac:spMkLst>
        </pc:spChg>
        <pc:spChg chg="mod ord modVis">
          <ac:chgData name="One Skill" userId="8d49c830ac36a521" providerId="LiveId" clId="{EA354719-4A8A-47E8-A6A4-79A949610386}" dt="2024-04-19T10:10:26.665" v="10672" actId="12789"/>
          <ac:spMkLst>
            <pc:docMk/>
            <pc:sldMk cId="1768698698" sldId="280"/>
            <ac:spMk id="14" creationId="{01FEB066-C717-AF0B-64BC-99D13683AF98}"/>
          </ac:spMkLst>
        </pc:spChg>
        <pc:spChg chg="mod ord modVis">
          <ac:chgData name="One Skill" userId="8d49c830ac36a521" providerId="LiveId" clId="{EA354719-4A8A-47E8-A6A4-79A949610386}" dt="2024-04-19T10:09:00.665" v="10661" actId="12789"/>
          <ac:spMkLst>
            <pc:docMk/>
            <pc:sldMk cId="1768698698" sldId="280"/>
            <ac:spMk id="15" creationId="{A1A2D8AE-5420-4B62-D21E-02C44C8BA726}"/>
          </ac:spMkLst>
        </pc:spChg>
        <pc:spChg chg="mod ord modVis">
          <ac:chgData name="One Skill" userId="8d49c830ac36a521" providerId="LiveId" clId="{EA354719-4A8A-47E8-A6A4-79A949610386}" dt="2024-04-18T20:10:28.035" v="8738" actId="167"/>
          <ac:spMkLst>
            <pc:docMk/>
            <pc:sldMk cId="1768698698" sldId="280"/>
            <ac:spMk id="17" creationId="{417ACD42-74B6-963E-150F-CC22FC1F745C}"/>
          </ac:spMkLst>
        </pc:spChg>
        <pc:spChg chg="mod ord modVis">
          <ac:chgData name="One Skill" userId="8d49c830ac36a521" providerId="LiveId" clId="{EA354719-4A8A-47E8-A6A4-79A949610386}" dt="2024-04-19T08:22:16.521" v="9878" actId="2711"/>
          <ac:spMkLst>
            <pc:docMk/>
            <pc:sldMk cId="1768698698" sldId="280"/>
            <ac:spMk id="18" creationId="{3BE3DD32-10DC-B5DA-4748-9DBCBAA10014}"/>
          </ac:spMkLst>
        </pc:spChg>
        <pc:spChg chg="del mod">
          <ac:chgData name="One Skill" userId="8d49c830ac36a521" providerId="LiveId" clId="{EA354719-4A8A-47E8-A6A4-79A949610386}" dt="2024-04-18T19:51:57.516" v="7869" actId="478"/>
          <ac:spMkLst>
            <pc:docMk/>
            <pc:sldMk cId="1768698698" sldId="280"/>
            <ac:spMk id="19" creationId="{1B7AB061-7394-9525-C007-500D84F8E47C}"/>
          </ac:spMkLst>
        </pc:spChg>
        <pc:spChg chg="add del mod">
          <ac:chgData name="One Skill" userId="8d49c830ac36a521" providerId="LiveId" clId="{EA354719-4A8A-47E8-A6A4-79A949610386}" dt="2024-04-19T07:51:46.031" v="8885" actId="478"/>
          <ac:spMkLst>
            <pc:docMk/>
            <pc:sldMk cId="1768698698" sldId="280"/>
            <ac:spMk id="19" creationId="{1F7057CD-28AA-3864-CD45-739E09B24209}"/>
          </ac:spMkLst>
        </pc:spChg>
        <pc:spChg chg="mod ord modVis">
          <ac:chgData name="One Skill" userId="8d49c830ac36a521" providerId="LiveId" clId="{EA354719-4A8A-47E8-A6A4-79A949610386}" dt="2024-04-19T08:23:07.884" v="9888" actId="207"/>
          <ac:spMkLst>
            <pc:docMk/>
            <pc:sldMk cId="1768698698" sldId="280"/>
            <ac:spMk id="20" creationId="{4E24C5D0-7B5F-EBB4-CC0B-CA05A87C2F13}"/>
          </ac:spMkLst>
        </pc:spChg>
        <pc:spChg chg="mod ord modVis">
          <ac:chgData name="One Skill" userId="8d49c830ac36a521" providerId="LiveId" clId="{EA354719-4A8A-47E8-A6A4-79A949610386}" dt="2024-04-19T08:23:07.884" v="9888" actId="207"/>
          <ac:spMkLst>
            <pc:docMk/>
            <pc:sldMk cId="1768698698" sldId="280"/>
            <ac:spMk id="21" creationId="{C9C631CC-0CBC-237E-751A-4CC55C8E8278}"/>
          </ac:spMkLst>
        </pc:spChg>
        <pc:spChg chg="mod ord modVis">
          <ac:chgData name="One Skill" userId="8d49c830ac36a521" providerId="LiveId" clId="{EA354719-4A8A-47E8-A6A4-79A949610386}" dt="2024-04-19T08:23:07.884" v="9888" actId="207"/>
          <ac:spMkLst>
            <pc:docMk/>
            <pc:sldMk cId="1768698698" sldId="280"/>
            <ac:spMk id="22" creationId="{CC00C4A7-9B34-7297-C541-B03C1D13965A}"/>
          </ac:spMkLst>
        </pc:spChg>
        <pc:spChg chg="mod ord modVis">
          <ac:chgData name="One Skill" userId="8d49c830ac36a521" providerId="LiveId" clId="{EA354719-4A8A-47E8-A6A4-79A949610386}" dt="2024-04-19T08:23:07.884" v="9888" actId="207"/>
          <ac:spMkLst>
            <pc:docMk/>
            <pc:sldMk cId="1768698698" sldId="280"/>
            <ac:spMk id="23" creationId="{51F9A9C9-10FB-7493-FDDC-CDF2AF38AB57}"/>
          </ac:spMkLst>
        </pc:spChg>
        <pc:spChg chg="mod ord modVis">
          <ac:chgData name="One Skill" userId="8d49c830ac36a521" providerId="LiveId" clId="{EA354719-4A8A-47E8-A6A4-79A949610386}" dt="2024-04-19T08:23:07.884" v="9888" actId="207"/>
          <ac:spMkLst>
            <pc:docMk/>
            <pc:sldMk cId="1768698698" sldId="280"/>
            <ac:spMk id="24" creationId="{F4523962-F431-A04C-0BED-3AFB023AC6EF}"/>
          </ac:spMkLst>
        </pc:spChg>
        <pc:spChg chg="mod ord modVis">
          <ac:chgData name="One Skill" userId="8d49c830ac36a521" providerId="LiveId" clId="{EA354719-4A8A-47E8-A6A4-79A949610386}" dt="2024-04-19T08:23:07.884" v="9888" actId="207"/>
          <ac:spMkLst>
            <pc:docMk/>
            <pc:sldMk cId="1768698698" sldId="280"/>
            <ac:spMk id="25" creationId="{E0918060-ECB1-99C3-DD6E-593F103BA099}"/>
          </ac:spMkLst>
        </pc:spChg>
        <pc:spChg chg="mod ord modVis">
          <ac:chgData name="One Skill" userId="8d49c830ac36a521" providerId="LiveId" clId="{EA354719-4A8A-47E8-A6A4-79A949610386}" dt="2024-04-19T08:23:07.884" v="9888" actId="207"/>
          <ac:spMkLst>
            <pc:docMk/>
            <pc:sldMk cId="1768698698" sldId="280"/>
            <ac:spMk id="26" creationId="{01AF2135-E2E2-85D8-B79B-A1DF99638DF2}"/>
          </ac:spMkLst>
        </pc:spChg>
        <pc:spChg chg="mod ord modVis">
          <ac:chgData name="One Skill" userId="8d49c830ac36a521" providerId="LiveId" clId="{EA354719-4A8A-47E8-A6A4-79A949610386}" dt="2024-04-19T08:23:07.884" v="9888" actId="207"/>
          <ac:spMkLst>
            <pc:docMk/>
            <pc:sldMk cId="1768698698" sldId="280"/>
            <ac:spMk id="27" creationId="{25975C1C-00BE-79E6-616D-41EE67668470}"/>
          </ac:spMkLst>
        </pc:spChg>
        <pc:spChg chg="mod ord modVis">
          <ac:chgData name="One Skill" userId="8d49c830ac36a521" providerId="LiveId" clId="{EA354719-4A8A-47E8-A6A4-79A949610386}" dt="2024-04-19T09:48:03.925" v="10530" actId="166"/>
          <ac:spMkLst>
            <pc:docMk/>
            <pc:sldMk cId="1768698698" sldId="280"/>
            <ac:spMk id="28" creationId="{195BCD2B-4094-9513-23DC-B37F99696BAD}"/>
          </ac:spMkLst>
        </pc:spChg>
        <pc:spChg chg="mod ord modVis">
          <ac:chgData name="One Skill" userId="8d49c830ac36a521" providerId="LiveId" clId="{EA354719-4A8A-47E8-A6A4-79A949610386}" dt="2024-04-19T08:23:07.884" v="9888" actId="207"/>
          <ac:spMkLst>
            <pc:docMk/>
            <pc:sldMk cId="1768698698" sldId="280"/>
            <ac:spMk id="29" creationId="{1059FF9D-EB3B-F27F-D5F6-A38ABB2A1383}"/>
          </ac:spMkLst>
        </pc:spChg>
        <pc:spChg chg="add del mod">
          <ac:chgData name="One Skill" userId="8d49c830ac36a521" providerId="LiveId" clId="{EA354719-4A8A-47E8-A6A4-79A949610386}" dt="2024-04-19T07:51:46.031" v="8885" actId="478"/>
          <ac:spMkLst>
            <pc:docMk/>
            <pc:sldMk cId="1768698698" sldId="280"/>
            <ac:spMk id="30" creationId="{1E3EAA11-DE2E-25E2-35AE-3AB6E7DBAE18}"/>
          </ac:spMkLst>
        </pc:spChg>
        <pc:spChg chg="add del mod ord">
          <ac:chgData name="One Skill" userId="8d49c830ac36a521" providerId="LiveId" clId="{EA354719-4A8A-47E8-A6A4-79A949610386}" dt="2024-04-18T19:51:55.724" v="7868" actId="478"/>
          <ac:spMkLst>
            <pc:docMk/>
            <pc:sldMk cId="1768698698" sldId="280"/>
            <ac:spMk id="30" creationId="{DEB9D189-9BFC-1C84-E069-95E3B021E64C}"/>
          </ac:spMkLst>
        </pc:spChg>
        <pc:spChg chg="mod modVis">
          <ac:chgData name="One Skill" userId="8d49c830ac36a521" providerId="LiveId" clId="{EA354719-4A8A-47E8-A6A4-79A949610386}" dt="2024-04-18T20:10:48.555" v="8745" actId="165"/>
          <ac:spMkLst>
            <pc:docMk/>
            <pc:sldMk cId="1768698698" sldId="280"/>
            <ac:spMk id="31" creationId="{214A57BD-98A9-82B9-4765-29AAEE51174B}"/>
          </ac:spMkLst>
        </pc:spChg>
        <pc:spChg chg="add del mod">
          <ac:chgData name="One Skill" userId="8d49c830ac36a521" providerId="LiveId" clId="{EA354719-4A8A-47E8-A6A4-79A949610386}" dt="2024-04-19T07:51:46.031" v="8885" actId="478"/>
          <ac:spMkLst>
            <pc:docMk/>
            <pc:sldMk cId="1768698698" sldId="280"/>
            <ac:spMk id="32" creationId="{66DF6391-5C05-7F13-D3B7-8C164DAA5D09}"/>
          </ac:spMkLst>
        </pc:spChg>
        <pc:spChg chg="add mod modVis modCrop">
          <ac:chgData name="One Skill" userId="8d49c830ac36a521" providerId="LiveId" clId="{EA354719-4A8A-47E8-A6A4-79A949610386}" dt="2024-04-19T09:18:01.715" v="10423" actId="18131"/>
          <ac:spMkLst>
            <pc:docMk/>
            <pc:sldMk cId="1768698698" sldId="280"/>
            <ac:spMk id="34" creationId="{3BFD769B-6AE4-DB41-1AAA-960A9DC0A7A0}"/>
          </ac:spMkLst>
        </pc:spChg>
        <pc:spChg chg="add del mod">
          <ac:chgData name="One Skill" userId="8d49c830ac36a521" providerId="LiveId" clId="{EA354719-4A8A-47E8-A6A4-79A949610386}" dt="2024-04-19T07:51:46.031" v="8885" actId="478"/>
          <ac:spMkLst>
            <pc:docMk/>
            <pc:sldMk cId="1768698698" sldId="280"/>
            <ac:spMk id="35" creationId="{7D4D6A24-E29C-0B6D-54DA-962814D0E85F}"/>
          </ac:spMkLst>
        </pc:spChg>
        <pc:spChg chg="add mod modVis">
          <ac:chgData name="One Skill" userId="8d49c830ac36a521" providerId="LiveId" clId="{EA354719-4A8A-47E8-A6A4-79A949610386}" dt="2024-04-18T20:08:51.952" v="8706"/>
          <ac:spMkLst>
            <pc:docMk/>
            <pc:sldMk cId="1768698698" sldId="280"/>
            <ac:spMk id="36" creationId="{1EABBB8D-60C0-C012-D557-26F35136F9BC}"/>
          </ac:spMkLst>
        </pc:spChg>
        <pc:spChg chg="add del mod ord modVis">
          <ac:chgData name="One Skill" userId="8d49c830ac36a521" providerId="LiveId" clId="{EA354719-4A8A-47E8-A6A4-79A949610386}" dt="2024-04-19T08:20:17.976" v="9748" actId="21"/>
          <ac:spMkLst>
            <pc:docMk/>
            <pc:sldMk cId="1768698698" sldId="280"/>
            <ac:spMk id="37" creationId="{28359697-CFF2-2F62-6C26-6E0EA4E1AA52}"/>
          </ac:spMkLst>
        </pc:spChg>
        <pc:spChg chg="add mod modVis">
          <ac:chgData name="One Skill" userId="8d49c830ac36a521" providerId="LiveId" clId="{EA354719-4A8A-47E8-A6A4-79A949610386}" dt="2024-04-19T07:48:23.161" v="8792" actId="20577"/>
          <ac:spMkLst>
            <pc:docMk/>
            <pc:sldMk cId="1768698698" sldId="280"/>
            <ac:spMk id="38" creationId="{DD30C9F5-4971-33C2-2F72-48AB4B53CF65}"/>
          </ac:spMkLst>
        </pc:spChg>
        <pc:spChg chg="add del mod">
          <ac:chgData name="One Skill" userId="8d49c830ac36a521" providerId="LiveId" clId="{EA354719-4A8A-47E8-A6A4-79A949610386}" dt="2024-04-19T07:51:46.031" v="8885" actId="478"/>
          <ac:spMkLst>
            <pc:docMk/>
            <pc:sldMk cId="1768698698" sldId="280"/>
            <ac:spMk id="39" creationId="{F2BF0FA7-0D85-7359-76D4-5588B8425FAA}"/>
          </ac:spMkLst>
        </pc:spChg>
        <pc:spChg chg="add del mod">
          <ac:chgData name="One Skill" userId="8d49c830ac36a521" providerId="LiveId" clId="{EA354719-4A8A-47E8-A6A4-79A949610386}" dt="2024-04-19T07:51:46.031" v="8885" actId="478"/>
          <ac:spMkLst>
            <pc:docMk/>
            <pc:sldMk cId="1768698698" sldId="280"/>
            <ac:spMk id="42" creationId="{32CF0A6A-914E-13E9-B854-D7E5EA33B63D}"/>
          </ac:spMkLst>
        </pc:spChg>
        <pc:spChg chg="add mod ord">
          <ac:chgData name="One Skill" userId="8d49c830ac36a521" providerId="LiveId" clId="{EA354719-4A8A-47E8-A6A4-79A949610386}" dt="2024-04-19T10:07:29.113" v="10645" actId="12789"/>
          <ac:spMkLst>
            <pc:docMk/>
            <pc:sldMk cId="1768698698" sldId="280"/>
            <ac:spMk id="46" creationId="{B540B697-70CB-26E1-9148-738905B6B592}"/>
          </ac:spMkLst>
        </pc:spChg>
        <pc:spChg chg="add del mod">
          <ac:chgData name="One Skill" userId="8d49c830ac36a521" providerId="LiveId" clId="{EA354719-4A8A-47E8-A6A4-79A949610386}" dt="2024-04-19T08:45:54.444" v="10368" actId="478"/>
          <ac:spMkLst>
            <pc:docMk/>
            <pc:sldMk cId="1768698698" sldId="280"/>
            <ac:spMk id="47" creationId="{9AC7CB75-1337-F971-CDD6-DCA434DBD466}"/>
          </ac:spMkLst>
        </pc:spChg>
        <pc:spChg chg="add del mod">
          <ac:chgData name="One Skill" userId="8d49c830ac36a521" providerId="LiveId" clId="{EA354719-4A8A-47E8-A6A4-79A949610386}" dt="2024-04-19T09:57:36.228" v="10581"/>
          <ac:spMkLst>
            <pc:docMk/>
            <pc:sldMk cId="1768698698" sldId="280"/>
            <ac:spMk id="68" creationId="{C3271940-01A8-FA53-45D4-061EBE3127B1}"/>
          </ac:spMkLst>
        </pc:spChg>
        <pc:grpChg chg="mod ord topLvl modVis">
          <ac:chgData name="One Skill" userId="8d49c830ac36a521" providerId="LiveId" clId="{EA354719-4A8A-47E8-A6A4-79A949610386}" dt="2024-04-19T07:41:40.733" v="8772" actId="552"/>
          <ac:grpSpMkLst>
            <pc:docMk/>
            <pc:sldMk cId="1768698698" sldId="280"/>
            <ac:grpSpMk id="33" creationId="{E6911BB4-941C-1BC5-67B6-90FA1DCF4F23}"/>
          </ac:grpSpMkLst>
        </pc:grpChg>
        <pc:grpChg chg="add del mod ord">
          <ac:chgData name="One Skill" userId="8d49c830ac36a521" providerId="LiveId" clId="{EA354719-4A8A-47E8-A6A4-79A949610386}" dt="2024-04-18T20:10:48.555" v="8745" actId="165"/>
          <ac:grpSpMkLst>
            <pc:docMk/>
            <pc:sldMk cId="1768698698" sldId="280"/>
            <ac:grpSpMk id="42" creationId="{D6475817-118F-FC83-2C71-9837465A1740}"/>
          </ac:grpSpMkLst>
        </pc:grpChg>
        <pc:grpChg chg="mod modVis">
          <ac:chgData name="One Skill" userId="8d49c830ac36a521" providerId="LiveId" clId="{EA354719-4A8A-47E8-A6A4-79A949610386}" dt="2024-04-18T20:10:48.555" v="8745" actId="165"/>
          <ac:grpSpMkLst>
            <pc:docMk/>
            <pc:sldMk cId="1768698698" sldId="280"/>
            <ac:grpSpMk id="43" creationId="{4FB266F9-9E1D-8934-96D7-BDCC6CB319A9}"/>
          </ac:grpSpMkLst>
        </pc:grpChg>
        <pc:picChg chg="del mod ord modVis">
          <ac:chgData name="One Skill" userId="8d49c830ac36a521" providerId="LiveId" clId="{EA354719-4A8A-47E8-A6A4-79A949610386}" dt="2024-04-19T07:52:03.707" v="8886" actId="478"/>
          <ac:picMkLst>
            <pc:docMk/>
            <pc:sldMk cId="1768698698" sldId="280"/>
            <ac:picMk id="16" creationId="{02560BE2-59FA-224C-C1D4-F0E4D8E834FD}"/>
          </ac:picMkLst>
        </pc:picChg>
        <pc:picChg chg="del">
          <ac:chgData name="One Skill" userId="8d49c830ac36a521" providerId="LiveId" clId="{EA354719-4A8A-47E8-A6A4-79A949610386}" dt="2024-04-18T19:48:58.851" v="7647" actId="478"/>
          <ac:picMkLst>
            <pc:docMk/>
            <pc:sldMk cId="1768698698" sldId="280"/>
            <ac:picMk id="32" creationId="{653412D7-646B-C370-E360-57E04CB179DA}"/>
          </ac:picMkLst>
        </pc:picChg>
        <pc:picChg chg="del mod ord">
          <ac:chgData name="One Skill" userId="8d49c830ac36a521" providerId="LiveId" clId="{EA354719-4A8A-47E8-A6A4-79A949610386}" dt="2024-04-18T20:00:01.590" v="7953" actId="478"/>
          <ac:picMkLst>
            <pc:docMk/>
            <pc:sldMk cId="1768698698" sldId="280"/>
            <ac:picMk id="35" creationId="{D27ECBF1-EB08-D675-A25A-2489E8927417}"/>
          </ac:picMkLst>
        </pc:picChg>
        <pc:picChg chg="add del mod">
          <ac:chgData name="One Skill" userId="8d49c830ac36a521" providerId="LiveId" clId="{EA354719-4A8A-47E8-A6A4-79A949610386}" dt="2024-04-18T19:53:31.947" v="7895" actId="478"/>
          <ac:picMkLst>
            <pc:docMk/>
            <pc:sldMk cId="1768698698" sldId="280"/>
            <ac:picMk id="39" creationId="{3E4B9CB8-0212-2FBE-5EC8-69334DAD9FB3}"/>
          </ac:picMkLst>
        </pc:picChg>
        <pc:picChg chg="add del mod ord modVis">
          <ac:chgData name="One Skill" userId="8d49c830ac36a521" providerId="LiveId" clId="{EA354719-4A8A-47E8-A6A4-79A949610386}" dt="2024-04-19T07:52:03.707" v="8886" actId="478"/>
          <ac:picMkLst>
            <pc:docMk/>
            <pc:sldMk cId="1768698698" sldId="280"/>
            <ac:picMk id="40" creationId="{14B9C740-8E34-69C4-6207-6CBCCA6FEEFE}"/>
          </ac:picMkLst>
        </pc:picChg>
        <pc:picChg chg="add mod ord modVis modCrop">
          <ac:chgData name="One Skill" userId="8d49c830ac36a521" providerId="LiveId" clId="{EA354719-4A8A-47E8-A6A4-79A949610386}" dt="2024-04-19T10:16:42.541" v="10764" actId="167"/>
          <ac:picMkLst>
            <pc:docMk/>
            <pc:sldMk cId="1768698698" sldId="280"/>
            <ac:picMk id="41" creationId="{1E22D4AD-3DA2-8B45-7D56-EDDBB4F7167D}"/>
          </ac:picMkLst>
        </pc:picChg>
        <pc:picChg chg="add del mod">
          <ac:chgData name="One Skill" userId="8d49c830ac36a521" providerId="LiveId" clId="{EA354719-4A8A-47E8-A6A4-79A949610386}" dt="2024-04-19T10:13:27.927" v="10715" actId="478"/>
          <ac:picMkLst>
            <pc:docMk/>
            <pc:sldMk cId="1768698698" sldId="280"/>
            <ac:picMk id="49" creationId="{270FF7A5-81B1-7FCB-068D-4B8820053814}"/>
          </ac:picMkLst>
        </pc:picChg>
        <pc:picChg chg="add del mod">
          <ac:chgData name="One Skill" userId="8d49c830ac36a521" providerId="LiveId" clId="{EA354719-4A8A-47E8-A6A4-79A949610386}" dt="2024-04-19T10:12:31.109" v="10689" actId="478"/>
          <ac:picMkLst>
            <pc:docMk/>
            <pc:sldMk cId="1768698698" sldId="280"/>
            <ac:picMk id="51" creationId="{3CC930EE-260E-0347-F78F-71CD513976E4}"/>
          </ac:picMkLst>
        </pc:picChg>
        <pc:picChg chg="add del mod">
          <ac:chgData name="One Skill" userId="8d49c830ac36a521" providerId="LiveId" clId="{EA354719-4A8A-47E8-A6A4-79A949610386}" dt="2024-04-19T09:47:46.545" v="10523" actId="21"/>
          <ac:picMkLst>
            <pc:docMk/>
            <pc:sldMk cId="1768698698" sldId="280"/>
            <ac:picMk id="53" creationId="{B85C1E55-8980-23A5-2C75-835318180B43}"/>
          </ac:picMkLst>
        </pc:picChg>
        <pc:picChg chg="add del mod">
          <ac:chgData name="One Skill" userId="8d49c830ac36a521" providerId="LiveId" clId="{EA354719-4A8A-47E8-A6A4-79A949610386}" dt="2024-04-19T10:13:27.927" v="10715" actId="478"/>
          <ac:picMkLst>
            <pc:docMk/>
            <pc:sldMk cId="1768698698" sldId="280"/>
            <ac:picMk id="55" creationId="{BFF1D681-B91A-5607-530D-7194E1155DFA}"/>
          </ac:picMkLst>
        </pc:picChg>
        <pc:picChg chg="add del mod">
          <ac:chgData name="One Skill" userId="8d49c830ac36a521" providerId="LiveId" clId="{EA354719-4A8A-47E8-A6A4-79A949610386}" dt="2024-04-19T10:13:27.927" v="10715" actId="478"/>
          <ac:picMkLst>
            <pc:docMk/>
            <pc:sldMk cId="1768698698" sldId="280"/>
            <ac:picMk id="57" creationId="{8E2D1554-29F4-4BA4-9346-DCE43219C2F8}"/>
          </ac:picMkLst>
        </pc:picChg>
        <pc:picChg chg="add del mod">
          <ac:chgData name="One Skill" userId="8d49c830ac36a521" providerId="LiveId" clId="{EA354719-4A8A-47E8-A6A4-79A949610386}" dt="2024-04-19T10:12:31.109" v="10689" actId="478"/>
          <ac:picMkLst>
            <pc:docMk/>
            <pc:sldMk cId="1768698698" sldId="280"/>
            <ac:picMk id="59" creationId="{5E3C20B2-9B37-607C-4629-B8DC50DBDBD0}"/>
          </ac:picMkLst>
        </pc:picChg>
        <pc:picChg chg="add del mod">
          <ac:chgData name="One Skill" userId="8d49c830ac36a521" providerId="LiveId" clId="{EA354719-4A8A-47E8-A6A4-79A949610386}" dt="2024-04-19T10:13:27.927" v="10715" actId="478"/>
          <ac:picMkLst>
            <pc:docMk/>
            <pc:sldMk cId="1768698698" sldId="280"/>
            <ac:picMk id="61" creationId="{5B0BF220-6CA5-9711-5E65-D87A5C8DD537}"/>
          </ac:picMkLst>
        </pc:picChg>
        <pc:picChg chg="add del mod">
          <ac:chgData name="One Skill" userId="8d49c830ac36a521" providerId="LiveId" clId="{EA354719-4A8A-47E8-A6A4-79A949610386}" dt="2024-04-19T10:12:31.109" v="10689" actId="478"/>
          <ac:picMkLst>
            <pc:docMk/>
            <pc:sldMk cId="1768698698" sldId="280"/>
            <ac:picMk id="63" creationId="{744D7E8F-24C8-27A4-7076-C129E7AA332E}"/>
          </ac:picMkLst>
        </pc:picChg>
        <pc:picChg chg="add del mod">
          <ac:chgData name="One Skill" userId="8d49c830ac36a521" providerId="LiveId" clId="{EA354719-4A8A-47E8-A6A4-79A949610386}" dt="2024-04-19T09:57:36.228" v="10581"/>
          <ac:picMkLst>
            <pc:docMk/>
            <pc:sldMk cId="1768698698" sldId="280"/>
            <ac:picMk id="65" creationId="{A4606898-3D5A-B10F-3924-4A5C9D67B925}"/>
          </ac:picMkLst>
        </pc:picChg>
        <pc:picChg chg="add del mod">
          <ac:chgData name="One Skill" userId="8d49c830ac36a521" providerId="LiveId" clId="{EA354719-4A8A-47E8-A6A4-79A949610386}" dt="2024-04-19T10:13:27.927" v="10715" actId="478"/>
          <ac:picMkLst>
            <pc:docMk/>
            <pc:sldMk cId="1768698698" sldId="280"/>
            <ac:picMk id="67" creationId="{BD77C64A-CFBD-07DD-B2BB-AB301A8BF609}"/>
          </ac:picMkLst>
        </pc:picChg>
        <pc:picChg chg="del mod">
          <ac:chgData name="One Skill" userId="8d49c830ac36a521" providerId="LiveId" clId="{EA354719-4A8A-47E8-A6A4-79A949610386}" dt="2024-04-19T09:57:42.529" v="10583" actId="21"/>
          <ac:picMkLst>
            <pc:docMk/>
            <pc:sldMk cId="1768698698" sldId="280"/>
            <ac:picMk id="69" creationId="{D4E41B33-B54D-8BAC-3771-E9A7A96E466F}"/>
          </ac:picMkLst>
        </pc:picChg>
        <pc:picChg chg="add del mod">
          <ac:chgData name="One Skill" userId="8d49c830ac36a521" providerId="LiveId" clId="{EA354719-4A8A-47E8-A6A4-79A949610386}" dt="2024-04-19T10:13:27.927" v="10715" actId="478"/>
          <ac:picMkLst>
            <pc:docMk/>
            <pc:sldMk cId="1768698698" sldId="280"/>
            <ac:picMk id="71" creationId="{C82258CF-7E3F-C46B-C015-AA6D72095D39}"/>
          </ac:picMkLst>
        </pc:picChg>
        <pc:picChg chg="add del mod">
          <ac:chgData name="One Skill" userId="8d49c830ac36a521" providerId="LiveId" clId="{EA354719-4A8A-47E8-A6A4-79A949610386}" dt="2024-04-19T10:12:31.109" v="10689" actId="478"/>
          <ac:picMkLst>
            <pc:docMk/>
            <pc:sldMk cId="1768698698" sldId="280"/>
            <ac:picMk id="73" creationId="{B65141E6-3AC7-B83E-54A0-8BD86B7F7B01}"/>
          </ac:picMkLst>
        </pc:picChg>
        <pc:picChg chg="add del mod">
          <ac:chgData name="One Skill" userId="8d49c830ac36a521" providerId="LiveId" clId="{EA354719-4A8A-47E8-A6A4-79A949610386}" dt="2024-04-19T10:13:27.927" v="10715" actId="478"/>
          <ac:picMkLst>
            <pc:docMk/>
            <pc:sldMk cId="1768698698" sldId="280"/>
            <ac:picMk id="75" creationId="{C58D837F-33ED-6487-0903-7F00668D92FF}"/>
          </ac:picMkLst>
        </pc:picChg>
        <pc:picChg chg="add del mod">
          <ac:chgData name="One Skill" userId="8d49c830ac36a521" providerId="LiveId" clId="{EA354719-4A8A-47E8-A6A4-79A949610386}" dt="2024-04-19T10:12:31.109" v="10689" actId="478"/>
          <ac:picMkLst>
            <pc:docMk/>
            <pc:sldMk cId="1768698698" sldId="280"/>
            <ac:picMk id="77" creationId="{26075C6D-B02C-E61F-DF95-B98EF20D0EBD}"/>
          </ac:picMkLst>
        </pc:picChg>
        <pc:picChg chg="add del mod">
          <ac:chgData name="One Skill" userId="8d49c830ac36a521" providerId="LiveId" clId="{EA354719-4A8A-47E8-A6A4-79A949610386}" dt="2024-04-19T10:08:44.385" v="10646" actId="478"/>
          <ac:picMkLst>
            <pc:docMk/>
            <pc:sldMk cId="1768698698" sldId="280"/>
            <ac:picMk id="79" creationId="{2694BA37-365C-6FD2-5702-BE672147E273}"/>
          </ac:picMkLst>
        </pc:picChg>
        <pc:picChg chg="add del mod">
          <ac:chgData name="One Skill" userId="8d49c830ac36a521" providerId="LiveId" clId="{EA354719-4A8A-47E8-A6A4-79A949610386}" dt="2024-04-19T10:08:44.385" v="10646" actId="478"/>
          <ac:picMkLst>
            <pc:docMk/>
            <pc:sldMk cId="1768698698" sldId="280"/>
            <ac:picMk id="81" creationId="{16603473-18BD-419A-5B44-57C4D4C719B3}"/>
          </ac:picMkLst>
        </pc:picChg>
        <pc:picChg chg="add del mod">
          <ac:chgData name="One Skill" userId="8d49c830ac36a521" providerId="LiveId" clId="{EA354719-4A8A-47E8-A6A4-79A949610386}" dt="2024-04-19T10:13:27.927" v="10715" actId="478"/>
          <ac:picMkLst>
            <pc:docMk/>
            <pc:sldMk cId="1768698698" sldId="280"/>
            <ac:picMk id="83" creationId="{250D7A38-E03A-F7B6-01E9-AE4D6737DAE5}"/>
          </ac:picMkLst>
        </pc:picChg>
        <pc:picChg chg="add del mod">
          <ac:chgData name="One Skill" userId="8d49c830ac36a521" providerId="LiveId" clId="{EA354719-4A8A-47E8-A6A4-79A949610386}" dt="2024-04-19T10:12:31.109" v="10689" actId="478"/>
          <ac:picMkLst>
            <pc:docMk/>
            <pc:sldMk cId="1768698698" sldId="280"/>
            <ac:picMk id="85" creationId="{2FB649D9-121A-C32C-AF35-5F5323636E24}"/>
          </ac:picMkLst>
        </pc:picChg>
        <pc:picChg chg="add del mod">
          <ac:chgData name="One Skill" userId="8d49c830ac36a521" providerId="LiveId" clId="{EA354719-4A8A-47E8-A6A4-79A949610386}" dt="2024-04-19T10:13:27.927" v="10715" actId="478"/>
          <ac:picMkLst>
            <pc:docMk/>
            <pc:sldMk cId="1768698698" sldId="280"/>
            <ac:picMk id="87" creationId="{D0E050D3-36E9-5246-6ACB-14AE607EDF98}"/>
          </ac:picMkLst>
        </pc:picChg>
        <pc:picChg chg="add del mod">
          <ac:chgData name="One Skill" userId="8d49c830ac36a521" providerId="LiveId" clId="{EA354719-4A8A-47E8-A6A4-79A949610386}" dt="2024-04-19T10:12:31.109" v="10689" actId="478"/>
          <ac:picMkLst>
            <pc:docMk/>
            <pc:sldMk cId="1768698698" sldId="280"/>
            <ac:picMk id="89" creationId="{E0DE29A4-E527-1A5B-847B-221CA591C6C6}"/>
          </ac:picMkLst>
        </pc:picChg>
        <pc:picChg chg="add del mod">
          <ac:chgData name="One Skill" userId="8d49c830ac36a521" providerId="LiveId" clId="{EA354719-4A8A-47E8-A6A4-79A949610386}" dt="2024-04-19T10:13:27.927" v="10715" actId="478"/>
          <ac:picMkLst>
            <pc:docMk/>
            <pc:sldMk cId="1768698698" sldId="280"/>
            <ac:picMk id="91" creationId="{1E5B3ED6-6FE4-87A2-B962-A2632EE32AC1}"/>
          </ac:picMkLst>
        </pc:picChg>
        <pc:picChg chg="add del mod">
          <ac:chgData name="One Skill" userId="8d49c830ac36a521" providerId="LiveId" clId="{EA354719-4A8A-47E8-A6A4-79A949610386}" dt="2024-04-19T10:12:31.109" v="10689" actId="478"/>
          <ac:picMkLst>
            <pc:docMk/>
            <pc:sldMk cId="1768698698" sldId="280"/>
            <ac:picMk id="93" creationId="{2EAF19AE-F1D7-8867-938D-F6684B7747CF}"/>
          </ac:picMkLst>
        </pc:picChg>
        <pc:picChg chg="add mod ord">
          <ac:chgData name="One Skill" userId="8d49c830ac36a521" providerId="LiveId" clId="{EA354719-4A8A-47E8-A6A4-79A949610386}" dt="2024-04-19T10:16:42.541" v="10764" actId="167"/>
          <ac:picMkLst>
            <pc:docMk/>
            <pc:sldMk cId="1768698698" sldId="280"/>
            <ac:picMk id="94" creationId="{2B83D6DB-AB00-D0E8-E16E-7AF4A0906FFD}"/>
          </ac:picMkLst>
        </pc:picChg>
        <pc:picChg chg="add mod ord">
          <ac:chgData name="One Skill" userId="8d49c830ac36a521" providerId="LiveId" clId="{EA354719-4A8A-47E8-A6A4-79A949610386}" dt="2024-04-19T10:16:42.541" v="10764" actId="167"/>
          <ac:picMkLst>
            <pc:docMk/>
            <pc:sldMk cId="1768698698" sldId="280"/>
            <ac:picMk id="95" creationId="{7DA1C5DE-4953-D231-F330-D0154B20A3FB}"/>
          </ac:picMkLst>
        </pc:picChg>
        <pc:picChg chg="add mod ord">
          <ac:chgData name="One Skill" userId="8d49c830ac36a521" providerId="LiveId" clId="{EA354719-4A8A-47E8-A6A4-79A949610386}" dt="2024-04-19T10:16:42.541" v="10764" actId="167"/>
          <ac:picMkLst>
            <pc:docMk/>
            <pc:sldMk cId="1768698698" sldId="280"/>
            <ac:picMk id="96" creationId="{FF122E29-00C0-6D3E-C7D5-FBB1FA867A9E}"/>
          </ac:picMkLst>
        </pc:picChg>
        <pc:picChg chg="add mod ord">
          <ac:chgData name="One Skill" userId="8d49c830ac36a521" providerId="LiveId" clId="{EA354719-4A8A-47E8-A6A4-79A949610386}" dt="2024-04-19T10:16:42.541" v="10764" actId="167"/>
          <ac:picMkLst>
            <pc:docMk/>
            <pc:sldMk cId="1768698698" sldId="280"/>
            <ac:picMk id="97" creationId="{F9835D31-D2D7-9AEC-8857-02D877B8DE07}"/>
          </ac:picMkLst>
        </pc:picChg>
        <pc:picChg chg="add mod ord">
          <ac:chgData name="One Skill" userId="8d49c830ac36a521" providerId="LiveId" clId="{EA354719-4A8A-47E8-A6A4-79A949610386}" dt="2024-04-19T10:16:42.541" v="10764" actId="167"/>
          <ac:picMkLst>
            <pc:docMk/>
            <pc:sldMk cId="1768698698" sldId="280"/>
            <ac:picMk id="98" creationId="{A0A0DE70-6E00-0C67-5DD9-DC7B778089F7}"/>
          </ac:picMkLst>
        </pc:picChg>
        <pc:picChg chg="add mod ord">
          <ac:chgData name="One Skill" userId="8d49c830ac36a521" providerId="LiveId" clId="{EA354719-4A8A-47E8-A6A4-79A949610386}" dt="2024-04-19T10:16:42.541" v="10764" actId="167"/>
          <ac:picMkLst>
            <pc:docMk/>
            <pc:sldMk cId="1768698698" sldId="280"/>
            <ac:picMk id="99" creationId="{E37A8034-0EA5-555F-A620-C3CF4AF288FD}"/>
          </ac:picMkLst>
        </pc:picChg>
        <pc:picChg chg="add mod ord">
          <ac:chgData name="One Skill" userId="8d49c830ac36a521" providerId="LiveId" clId="{EA354719-4A8A-47E8-A6A4-79A949610386}" dt="2024-04-19T10:16:42.541" v="10764" actId="167"/>
          <ac:picMkLst>
            <pc:docMk/>
            <pc:sldMk cId="1768698698" sldId="280"/>
            <ac:picMk id="100" creationId="{C13C112F-231E-1362-03FA-4EA5F3F5D746}"/>
          </ac:picMkLst>
        </pc:picChg>
        <pc:picChg chg="add mod ord">
          <ac:chgData name="One Skill" userId="8d49c830ac36a521" providerId="LiveId" clId="{EA354719-4A8A-47E8-A6A4-79A949610386}" dt="2024-04-19T10:16:42.541" v="10764" actId="167"/>
          <ac:picMkLst>
            <pc:docMk/>
            <pc:sldMk cId="1768698698" sldId="280"/>
            <ac:picMk id="101" creationId="{4533A9FC-C426-078D-2BCD-50C3361190D6}"/>
          </ac:picMkLst>
        </pc:picChg>
        <pc:picChg chg="add mod ord">
          <ac:chgData name="One Skill" userId="8d49c830ac36a521" providerId="LiveId" clId="{EA354719-4A8A-47E8-A6A4-79A949610386}" dt="2024-04-19T10:16:42.541" v="10764" actId="167"/>
          <ac:picMkLst>
            <pc:docMk/>
            <pc:sldMk cId="1768698698" sldId="280"/>
            <ac:picMk id="102" creationId="{E1583360-6B0F-E210-2556-560FF6212473}"/>
          </ac:picMkLst>
        </pc:picChg>
        <pc:picChg chg="add del mod ord">
          <ac:chgData name="One Skill" userId="8d49c830ac36a521" providerId="LiveId" clId="{EA354719-4A8A-47E8-A6A4-79A949610386}" dt="2024-04-19T10:16:48.849" v="10765" actId="478"/>
          <ac:picMkLst>
            <pc:docMk/>
            <pc:sldMk cId="1768698698" sldId="280"/>
            <ac:picMk id="103" creationId="{80DCC6A2-A434-D6E6-9BC7-331D0A952DE7}"/>
          </ac:picMkLst>
        </pc:picChg>
        <pc:picChg chg="add mod">
          <ac:chgData name="One Skill" userId="8d49c830ac36a521" providerId="LiveId" clId="{EA354719-4A8A-47E8-A6A4-79A949610386}" dt="2024-04-19T10:16:59.481" v="10771" actId="12789"/>
          <ac:picMkLst>
            <pc:docMk/>
            <pc:sldMk cId="1768698698" sldId="280"/>
            <ac:picMk id="104" creationId="{561EFEA8-7C64-A0AE-D476-6A8FF15B22EA}"/>
          </ac:picMkLst>
        </pc:picChg>
        <pc:picChg chg="add del mod">
          <ac:chgData name="One Skill" userId="8d49c830ac36a521" providerId="LiveId" clId="{EA354719-4A8A-47E8-A6A4-79A949610386}" dt="2024-04-19T10:17:29.817" v="10809" actId="21"/>
          <ac:picMkLst>
            <pc:docMk/>
            <pc:sldMk cId="1768698698" sldId="280"/>
            <ac:picMk id="105" creationId="{57DBA324-4682-7740-5BE0-9C847B65CB67}"/>
          </ac:picMkLst>
        </pc:picChg>
        <pc:cxnChg chg="mod modVis">
          <ac:chgData name="One Skill" userId="8d49c830ac36a521" providerId="LiveId" clId="{EA354719-4A8A-47E8-A6A4-79A949610386}" dt="2024-04-19T09:36:12.459" v="10455" actId="108"/>
          <ac:cxnSpMkLst>
            <pc:docMk/>
            <pc:sldMk cId="1768698698" sldId="280"/>
            <ac:cxnSpMk id="44" creationId="{352781C9-19E8-0DD1-A2CA-C3A2766A4E7B}"/>
          </ac:cxnSpMkLst>
        </pc:cxnChg>
        <pc:cxnChg chg="mod modVis">
          <ac:chgData name="One Skill" userId="8d49c830ac36a521" providerId="LiveId" clId="{EA354719-4A8A-47E8-A6A4-79A949610386}" dt="2024-04-19T09:36:13.439" v="10456" actId="108"/>
          <ac:cxnSpMkLst>
            <pc:docMk/>
            <pc:sldMk cId="1768698698" sldId="280"/>
            <ac:cxnSpMk id="45" creationId="{03BCD7D6-FB13-FB7E-7F7C-35CF1E013199}"/>
          </ac:cxnSpMkLst>
        </pc:cxnChg>
      </pc:sldChg>
      <pc:sldChg chg="addSp delSp modSp add del mod">
        <pc:chgData name="One Skill" userId="8d49c830ac36a521" providerId="LiveId" clId="{EA354719-4A8A-47E8-A6A4-79A949610386}" dt="2024-04-19T07:51:07.726" v="8873" actId="47"/>
        <pc:sldMkLst>
          <pc:docMk/>
          <pc:sldMk cId="747158861" sldId="281"/>
        </pc:sldMkLst>
        <pc:spChg chg="del">
          <ac:chgData name="One Skill" userId="8d49c830ac36a521" providerId="LiveId" clId="{EA354719-4A8A-47E8-A6A4-79A949610386}" dt="2024-04-18T20:14:58.074" v="8770" actId="478"/>
          <ac:spMkLst>
            <pc:docMk/>
            <pc:sldMk cId="747158861" sldId="281"/>
            <ac:spMk id="5" creationId="{E9E0028B-5F81-F937-5748-0EDB161EC60B}"/>
          </ac:spMkLst>
        </pc:spChg>
        <pc:spChg chg="mod">
          <ac:chgData name="One Skill" userId="8d49c830ac36a521" providerId="LiveId" clId="{EA354719-4A8A-47E8-A6A4-79A949610386}" dt="2024-04-18T19:54:44.033" v="7903"/>
          <ac:spMkLst>
            <pc:docMk/>
            <pc:sldMk cId="747158861" sldId="281"/>
            <ac:spMk id="6" creationId="{D39FC126-D6BC-DE6C-8BA0-451954A92579}"/>
          </ac:spMkLst>
        </pc:spChg>
        <pc:grpChg chg="add del">
          <ac:chgData name="One Skill" userId="8d49c830ac36a521" providerId="LiveId" clId="{EA354719-4A8A-47E8-A6A4-79A949610386}" dt="2024-04-18T20:09:05.565" v="8726" actId="478"/>
          <ac:grpSpMkLst>
            <pc:docMk/>
            <pc:sldMk cId="747158861" sldId="281"/>
            <ac:grpSpMk id="33" creationId="{E6911BB4-941C-1BC5-67B6-90FA1DCF4F23}"/>
          </ac:grpSpMkLst>
        </pc:grpChg>
        <pc:picChg chg="add mod ord">
          <ac:chgData name="One Skill" userId="8d49c830ac36a521" providerId="LiveId" clId="{EA354719-4A8A-47E8-A6A4-79A949610386}" dt="2024-04-18T20:14:37.323" v="8769" actId="167"/>
          <ac:picMkLst>
            <pc:docMk/>
            <pc:sldMk cId="747158861" sldId="281"/>
            <ac:picMk id="30" creationId="{BA1B5DB6-A801-5E91-DF18-B2592A7723DF}"/>
          </ac:picMkLst>
        </pc:picChg>
        <pc:picChg chg="del">
          <ac:chgData name="One Skill" userId="8d49c830ac36a521" providerId="LiveId" clId="{EA354719-4A8A-47E8-A6A4-79A949610386}" dt="2024-04-18T20:14:30.894" v="8767" actId="478"/>
          <ac:picMkLst>
            <pc:docMk/>
            <pc:sldMk cId="747158861" sldId="281"/>
            <ac:picMk id="35" creationId="{D27ECBF1-EB08-D675-A25A-2489E8927417}"/>
          </ac:picMkLst>
        </pc:picChg>
      </pc:sldChg>
      <pc:sldChg chg="addSp delSp modSp add mod ord delAnim replTag delTag modNotesTx">
        <pc:chgData name="One Skill" userId="8d49c830ac36a521" providerId="LiveId" clId="{EA354719-4A8A-47E8-A6A4-79A949610386}" dt="2024-04-19T10:13:56.385" v="10719" actId="1076"/>
        <pc:sldMkLst>
          <pc:docMk/>
          <pc:sldMk cId="8673456" sldId="282"/>
        </pc:sldMkLst>
        <pc:spChg chg="del mod">
          <ac:chgData name="One Skill" userId="8d49c830ac36a521" providerId="LiveId" clId="{EA354719-4A8A-47E8-A6A4-79A949610386}" dt="2024-04-18T20:09:32.204" v="8729" actId="478"/>
          <ac:spMkLst>
            <pc:docMk/>
            <pc:sldMk cId="8673456" sldId="282"/>
            <ac:spMk id="2" creationId="{9B421BAE-6BA1-3F3E-EFAA-9D0830647953}"/>
          </ac:spMkLst>
        </pc:spChg>
        <pc:spChg chg="add mod">
          <ac:chgData name="One Skill" userId="8d49c830ac36a521" providerId="LiveId" clId="{EA354719-4A8A-47E8-A6A4-79A949610386}" dt="2024-04-19T08:11:02.703" v="9710"/>
          <ac:spMkLst>
            <pc:docMk/>
            <pc:sldMk cId="8673456" sldId="282"/>
            <ac:spMk id="2" creationId="{E45432EA-B44B-EAE3-F483-7AA31A84BA19}"/>
          </ac:spMkLst>
        </pc:spChg>
        <pc:spChg chg="add mod">
          <ac:chgData name="One Skill" userId="8d49c830ac36a521" providerId="LiveId" clId="{EA354719-4A8A-47E8-A6A4-79A949610386}" dt="2024-04-19T08:11:02.703" v="9710"/>
          <ac:spMkLst>
            <pc:docMk/>
            <pc:sldMk cId="8673456" sldId="282"/>
            <ac:spMk id="3" creationId="{60693308-B934-1EB4-DE92-857D82D7EB13}"/>
          </ac:spMkLst>
        </pc:spChg>
        <pc:spChg chg="add mod">
          <ac:chgData name="One Skill" userId="8d49c830ac36a521" providerId="LiveId" clId="{EA354719-4A8A-47E8-A6A4-79A949610386}" dt="2024-04-19T08:11:02.703" v="9710"/>
          <ac:spMkLst>
            <pc:docMk/>
            <pc:sldMk cId="8673456" sldId="282"/>
            <ac:spMk id="5" creationId="{A2D6B717-5C57-CBC9-97D8-D249D409AEE6}"/>
          </ac:spMkLst>
        </pc:spChg>
        <pc:spChg chg="del">
          <ac:chgData name="One Skill" userId="8d49c830ac36a521" providerId="LiveId" clId="{EA354719-4A8A-47E8-A6A4-79A949610386}" dt="2024-04-18T19:56:36.988" v="7911" actId="478"/>
          <ac:spMkLst>
            <pc:docMk/>
            <pc:sldMk cId="8673456" sldId="282"/>
            <ac:spMk id="5" creationId="{E9E0028B-5F81-F937-5748-0EDB161EC60B}"/>
          </ac:spMkLst>
        </pc:spChg>
        <pc:spChg chg="add mod">
          <ac:chgData name="One Skill" userId="8d49c830ac36a521" providerId="LiveId" clId="{EA354719-4A8A-47E8-A6A4-79A949610386}" dt="2024-04-19T08:11:02.703" v="9710"/>
          <ac:spMkLst>
            <pc:docMk/>
            <pc:sldMk cId="8673456" sldId="282"/>
            <ac:spMk id="6" creationId="{A167B0C5-B7D1-7676-DE35-3A75FCA7BA8F}"/>
          </ac:spMkLst>
        </pc:spChg>
        <pc:spChg chg="del mod">
          <ac:chgData name="One Skill" userId="8d49c830ac36a521" providerId="LiveId" clId="{EA354719-4A8A-47E8-A6A4-79A949610386}" dt="2024-04-18T20:07:58.566" v="8643" actId="478"/>
          <ac:spMkLst>
            <pc:docMk/>
            <pc:sldMk cId="8673456" sldId="282"/>
            <ac:spMk id="6" creationId="{D39FC126-D6BC-DE6C-8BA0-451954A92579}"/>
          </ac:spMkLst>
        </pc:spChg>
        <pc:spChg chg="del">
          <ac:chgData name="One Skill" userId="8d49c830ac36a521" providerId="LiveId" clId="{EA354719-4A8A-47E8-A6A4-79A949610386}" dt="2024-04-18T19:56:36.988" v="7911" actId="478"/>
          <ac:spMkLst>
            <pc:docMk/>
            <pc:sldMk cId="8673456" sldId="282"/>
            <ac:spMk id="7" creationId="{24634FA3-1363-7AF3-68B7-82773BB2EFE7}"/>
          </ac:spMkLst>
        </pc:spChg>
        <pc:spChg chg="add mod">
          <ac:chgData name="One Skill" userId="8d49c830ac36a521" providerId="LiveId" clId="{EA354719-4A8A-47E8-A6A4-79A949610386}" dt="2024-04-19T08:11:02.703" v="9710"/>
          <ac:spMkLst>
            <pc:docMk/>
            <pc:sldMk cId="8673456" sldId="282"/>
            <ac:spMk id="7" creationId="{E76A801C-031D-40A5-201D-148144D0E1D6}"/>
          </ac:spMkLst>
        </pc:spChg>
        <pc:spChg chg="add mod">
          <ac:chgData name="One Skill" userId="8d49c830ac36a521" providerId="LiveId" clId="{EA354719-4A8A-47E8-A6A4-79A949610386}" dt="2024-04-19T08:11:02.703" v="9710"/>
          <ac:spMkLst>
            <pc:docMk/>
            <pc:sldMk cId="8673456" sldId="282"/>
            <ac:spMk id="8" creationId="{5F956681-CB63-7904-096C-425CE498DE50}"/>
          </ac:spMkLst>
        </pc:spChg>
        <pc:spChg chg="del mod">
          <ac:chgData name="One Skill" userId="8d49c830ac36a521" providerId="LiveId" clId="{EA354719-4A8A-47E8-A6A4-79A949610386}" dt="2024-04-18T20:07:58.566" v="8643" actId="478"/>
          <ac:spMkLst>
            <pc:docMk/>
            <pc:sldMk cId="8673456" sldId="282"/>
            <ac:spMk id="8" creationId="{A1AA2D8D-62CC-7E39-8278-8C113897767E}"/>
          </ac:spMkLst>
        </pc:spChg>
        <pc:spChg chg="add mod">
          <ac:chgData name="One Skill" userId="8d49c830ac36a521" providerId="LiveId" clId="{EA354719-4A8A-47E8-A6A4-79A949610386}" dt="2024-04-19T08:11:02.703" v="9710"/>
          <ac:spMkLst>
            <pc:docMk/>
            <pc:sldMk cId="8673456" sldId="282"/>
            <ac:spMk id="9" creationId="{791D6B4C-432A-6A75-5783-C5D45B21068B}"/>
          </ac:spMkLst>
        </pc:spChg>
        <pc:spChg chg="del mod">
          <ac:chgData name="One Skill" userId="8d49c830ac36a521" providerId="LiveId" clId="{EA354719-4A8A-47E8-A6A4-79A949610386}" dt="2024-04-18T20:07:58.566" v="8643" actId="478"/>
          <ac:spMkLst>
            <pc:docMk/>
            <pc:sldMk cId="8673456" sldId="282"/>
            <ac:spMk id="9" creationId="{F95CD9A9-5412-46B5-4782-B03358E79D23}"/>
          </ac:spMkLst>
        </pc:spChg>
        <pc:spChg chg="del mod">
          <ac:chgData name="One Skill" userId="8d49c830ac36a521" providerId="LiveId" clId="{EA354719-4A8A-47E8-A6A4-79A949610386}" dt="2024-04-18T20:07:58.566" v="8643" actId="478"/>
          <ac:spMkLst>
            <pc:docMk/>
            <pc:sldMk cId="8673456" sldId="282"/>
            <ac:spMk id="10" creationId="{865DCCEB-D3B2-66C7-0236-A3679775BE2D}"/>
          </ac:spMkLst>
        </pc:spChg>
        <pc:spChg chg="add mod">
          <ac:chgData name="One Skill" userId="8d49c830ac36a521" providerId="LiveId" clId="{EA354719-4A8A-47E8-A6A4-79A949610386}" dt="2024-04-19T08:11:02.703" v="9710"/>
          <ac:spMkLst>
            <pc:docMk/>
            <pc:sldMk cId="8673456" sldId="282"/>
            <ac:spMk id="10" creationId="{D8A4575D-89FA-488F-8C63-680052939415}"/>
          </ac:spMkLst>
        </pc:spChg>
        <pc:spChg chg="add mod">
          <ac:chgData name="One Skill" userId="8d49c830ac36a521" providerId="LiveId" clId="{EA354719-4A8A-47E8-A6A4-79A949610386}" dt="2024-04-19T08:11:02.703" v="9710"/>
          <ac:spMkLst>
            <pc:docMk/>
            <pc:sldMk cId="8673456" sldId="282"/>
            <ac:spMk id="11" creationId="{13259DA4-3814-203B-AC6B-89CA807F1E64}"/>
          </ac:spMkLst>
        </pc:spChg>
        <pc:spChg chg="del mod">
          <ac:chgData name="One Skill" userId="8d49c830ac36a521" providerId="LiveId" clId="{EA354719-4A8A-47E8-A6A4-79A949610386}" dt="2024-04-18T20:07:58.566" v="8643" actId="478"/>
          <ac:spMkLst>
            <pc:docMk/>
            <pc:sldMk cId="8673456" sldId="282"/>
            <ac:spMk id="11" creationId="{3F6FEF9A-21A5-6372-B40B-6069BCDBBBC9}"/>
          </ac:spMkLst>
        </pc:spChg>
        <pc:spChg chg="del mod">
          <ac:chgData name="One Skill" userId="8d49c830ac36a521" providerId="LiveId" clId="{EA354719-4A8A-47E8-A6A4-79A949610386}" dt="2024-04-18T20:07:58.566" v="8643" actId="478"/>
          <ac:spMkLst>
            <pc:docMk/>
            <pc:sldMk cId="8673456" sldId="282"/>
            <ac:spMk id="12" creationId="{823F9891-CFC7-4273-4BC1-5AE9FF645770}"/>
          </ac:spMkLst>
        </pc:spChg>
        <pc:spChg chg="add mod">
          <ac:chgData name="One Skill" userId="8d49c830ac36a521" providerId="LiveId" clId="{EA354719-4A8A-47E8-A6A4-79A949610386}" dt="2024-04-19T08:11:02.703" v="9710"/>
          <ac:spMkLst>
            <pc:docMk/>
            <pc:sldMk cId="8673456" sldId="282"/>
            <ac:spMk id="12" creationId="{F5F47EF5-41A5-18A9-22A4-8B04D919B3E4}"/>
          </ac:spMkLst>
        </pc:spChg>
        <pc:spChg chg="del mod">
          <ac:chgData name="One Skill" userId="8d49c830ac36a521" providerId="LiveId" clId="{EA354719-4A8A-47E8-A6A4-79A949610386}" dt="2024-04-18T20:07:58.566" v="8643" actId="478"/>
          <ac:spMkLst>
            <pc:docMk/>
            <pc:sldMk cId="8673456" sldId="282"/>
            <ac:spMk id="13" creationId="{DDC15055-00F6-CF6C-8DCE-2CB6008947AA}"/>
          </ac:spMkLst>
        </pc:spChg>
        <pc:spChg chg="add mod">
          <ac:chgData name="One Skill" userId="8d49c830ac36a521" providerId="LiveId" clId="{EA354719-4A8A-47E8-A6A4-79A949610386}" dt="2024-04-19T08:11:02.703" v="9710"/>
          <ac:spMkLst>
            <pc:docMk/>
            <pc:sldMk cId="8673456" sldId="282"/>
            <ac:spMk id="13" creationId="{F0E342ED-7712-4FD8-06EF-2D7AF9386A01}"/>
          </ac:spMkLst>
        </pc:spChg>
        <pc:spChg chg="del mod">
          <ac:chgData name="One Skill" userId="8d49c830ac36a521" providerId="LiveId" clId="{EA354719-4A8A-47E8-A6A4-79A949610386}" dt="2024-04-18T20:07:58.566" v="8643" actId="478"/>
          <ac:spMkLst>
            <pc:docMk/>
            <pc:sldMk cId="8673456" sldId="282"/>
            <ac:spMk id="14" creationId="{01FEB066-C717-AF0B-64BC-99D13683AF98}"/>
          </ac:spMkLst>
        </pc:spChg>
        <pc:spChg chg="add mod">
          <ac:chgData name="One Skill" userId="8d49c830ac36a521" providerId="LiveId" clId="{EA354719-4A8A-47E8-A6A4-79A949610386}" dt="2024-04-19T08:11:02.703" v="9710"/>
          <ac:spMkLst>
            <pc:docMk/>
            <pc:sldMk cId="8673456" sldId="282"/>
            <ac:spMk id="14" creationId="{106A1F03-BC2F-A877-3241-33312837D93A}"/>
          </ac:spMkLst>
        </pc:spChg>
        <pc:spChg chg="del mod">
          <ac:chgData name="One Skill" userId="8d49c830ac36a521" providerId="LiveId" clId="{EA354719-4A8A-47E8-A6A4-79A949610386}" dt="2024-04-18T20:07:58.566" v="8643" actId="478"/>
          <ac:spMkLst>
            <pc:docMk/>
            <pc:sldMk cId="8673456" sldId="282"/>
            <ac:spMk id="15" creationId="{A1A2D8AE-5420-4B62-D21E-02C44C8BA726}"/>
          </ac:spMkLst>
        </pc:spChg>
        <pc:spChg chg="add mod">
          <ac:chgData name="One Skill" userId="8d49c830ac36a521" providerId="LiveId" clId="{EA354719-4A8A-47E8-A6A4-79A949610386}" dt="2024-04-19T08:11:02.703" v="9710"/>
          <ac:spMkLst>
            <pc:docMk/>
            <pc:sldMk cId="8673456" sldId="282"/>
            <ac:spMk id="15" creationId="{C9030FB2-3DB5-4BE2-288E-0D19FA2276B9}"/>
          </ac:spMkLst>
        </pc:spChg>
        <pc:spChg chg="add mod">
          <ac:chgData name="One Skill" userId="8d49c830ac36a521" providerId="LiveId" clId="{EA354719-4A8A-47E8-A6A4-79A949610386}" dt="2024-04-19T08:11:02.703" v="9710"/>
          <ac:spMkLst>
            <pc:docMk/>
            <pc:sldMk cId="8673456" sldId="282"/>
            <ac:spMk id="16" creationId="{C84A718C-4457-C6E5-E380-658F91DDBB44}"/>
          </ac:spMkLst>
        </pc:spChg>
        <pc:spChg chg="del mod">
          <ac:chgData name="One Skill" userId="8d49c830ac36a521" providerId="LiveId" clId="{EA354719-4A8A-47E8-A6A4-79A949610386}" dt="2024-04-18T20:07:58.566" v="8643" actId="478"/>
          <ac:spMkLst>
            <pc:docMk/>
            <pc:sldMk cId="8673456" sldId="282"/>
            <ac:spMk id="17" creationId="{417ACD42-74B6-963E-150F-CC22FC1F745C}"/>
          </ac:spMkLst>
        </pc:spChg>
        <pc:spChg chg="add mod">
          <ac:chgData name="One Skill" userId="8d49c830ac36a521" providerId="LiveId" clId="{EA354719-4A8A-47E8-A6A4-79A949610386}" dt="2024-04-19T08:11:02.703" v="9710"/>
          <ac:spMkLst>
            <pc:docMk/>
            <pc:sldMk cId="8673456" sldId="282"/>
            <ac:spMk id="17" creationId="{CE20A4E1-EF93-0620-6935-A9506E021690}"/>
          </ac:spMkLst>
        </pc:spChg>
        <pc:spChg chg="del mod">
          <ac:chgData name="One Skill" userId="8d49c830ac36a521" providerId="LiveId" clId="{EA354719-4A8A-47E8-A6A4-79A949610386}" dt="2024-04-18T20:07:58.566" v="8643" actId="478"/>
          <ac:spMkLst>
            <pc:docMk/>
            <pc:sldMk cId="8673456" sldId="282"/>
            <ac:spMk id="18" creationId="{3BE3DD32-10DC-B5DA-4748-9DBCBAA10014}"/>
          </ac:spMkLst>
        </pc:spChg>
        <pc:spChg chg="add mod">
          <ac:chgData name="One Skill" userId="8d49c830ac36a521" providerId="LiveId" clId="{EA354719-4A8A-47E8-A6A4-79A949610386}" dt="2024-04-19T08:11:02.703" v="9710"/>
          <ac:spMkLst>
            <pc:docMk/>
            <pc:sldMk cId="8673456" sldId="282"/>
            <ac:spMk id="18" creationId="{DA362459-E64F-1921-4055-384EFFEF7045}"/>
          </ac:spMkLst>
        </pc:spChg>
        <pc:spChg chg="add del mod">
          <ac:chgData name="One Skill" userId="8d49c830ac36a521" providerId="LiveId" clId="{EA354719-4A8A-47E8-A6A4-79A949610386}" dt="2024-04-19T07:51:15.610" v="8875" actId="478"/>
          <ac:spMkLst>
            <pc:docMk/>
            <pc:sldMk cId="8673456" sldId="282"/>
            <ac:spMk id="19" creationId="{B8078D22-59BC-E946-33CE-9355FE5D1ABE}"/>
          </ac:spMkLst>
        </pc:spChg>
        <pc:spChg chg="del mod">
          <ac:chgData name="One Skill" userId="8d49c830ac36a521" providerId="LiveId" clId="{EA354719-4A8A-47E8-A6A4-79A949610386}" dt="2024-04-18T20:07:58.566" v="8643" actId="478"/>
          <ac:spMkLst>
            <pc:docMk/>
            <pc:sldMk cId="8673456" sldId="282"/>
            <ac:spMk id="20" creationId="{4E24C5D0-7B5F-EBB4-CC0B-CA05A87C2F13}"/>
          </ac:spMkLst>
        </pc:spChg>
        <pc:spChg chg="add mod">
          <ac:chgData name="One Skill" userId="8d49c830ac36a521" providerId="LiveId" clId="{EA354719-4A8A-47E8-A6A4-79A949610386}" dt="2024-04-19T08:11:02.703" v="9710"/>
          <ac:spMkLst>
            <pc:docMk/>
            <pc:sldMk cId="8673456" sldId="282"/>
            <ac:spMk id="20" creationId="{C81376A8-F042-38ED-5B8C-0EC8AB81C30E}"/>
          </ac:spMkLst>
        </pc:spChg>
        <pc:spChg chg="add mod">
          <ac:chgData name="One Skill" userId="8d49c830ac36a521" providerId="LiveId" clId="{EA354719-4A8A-47E8-A6A4-79A949610386}" dt="2024-04-19T08:11:02.703" v="9710"/>
          <ac:spMkLst>
            <pc:docMk/>
            <pc:sldMk cId="8673456" sldId="282"/>
            <ac:spMk id="21" creationId="{B972FB89-3A6B-38A6-694B-5D7DAFEB9F95}"/>
          </ac:spMkLst>
        </pc:spChg>
        <pc:spChg chg="del mod">
          <ac:chgData name="One Skill" userId="8d49c830ac36a521" providerId="LiveId" clId="{EA354719-4A8A-47E8-A6A4-79A949610386}" dt="2024-04-18T20:07:58.566" v="8643" actId="478"/>
          <ac:spMkLst>
            <pc:docMk/>
            <pc:sldMk cId="8673456" sldId="282"/>
            <ac:spMk id="21" creationId="{C9C631CC-0CBC-237E-751A-4CC55C8E8278}"/>
          </ac:spMkLst>
        </pc:spChg>
        <pc:spChg chg="del mod">
          <ac:chgData name="One Skill" userId="8d49c830ac36a521" providerId="LiveId" clId="{EA354719-4A8A-47E8-A6A4-79A949610386}" dt="2024-04-18T20:07:58.566" v="8643" actId="478"/>
          <ac:spMkLst>
            <pc:docMk/>
            <pc:sldMk cId="8673456" sldId="282"/>
            <ac:spMk id="22" creationId="{CC00C4A7-9B34-7297-C541-B03C1D13965A}"/>
          </ac:spMkLst>
        </pc:spChg>
        <pc:spChg chg="add mod">
          <ac:chgData name="One Skill" userId="8d49c830ac36a521" providerId="LiveId" clId="{EA354719-4A8A-47E8-A6A4-79A949610386}" dt="2024-04-19T08:11:02.703" v="9710"/>
          <ac:spMkLst>
            <pc:docMk/>
            <pc:sldMk cId="8673456" sldId="282"/>
            <ac:spMk id="22" creationId="{F05CC381-9FD1-D89C-BADF-3F92AC70C278}"/>
          </ac:spMkLst>
        </pc:spChg>
        <pc:spChg chg="add mod">
          <ac:chgData name="One Skill" userId="8d49c830ac36a521" providerId="LiveId" clId="{EA354719-4A8A-47E8-A6A4-79A949610386}" dt="2024-04-19T08:11:02.703" v="9710"/>
          <ac:spMkLst>
            <pc:docMk/>
            <pc:sldMk cId="8673456" sldId="282"/>
            <ac:spMk id="23" creationId="{2F4F1115-4088-CA1F-7001-FC641213039A}"/>
          </ac:spMkLst>
        </pc:spChg>
        <pc:spChg chg="del mod">
          <ac:chgData name="One Skill" userId="8d49c830ac36a521" providerId="LiveId" clId="{EA354719-4A8A-47E8-A6A4-79A949610386}" dt="2024-04-18T20:07:58.566" v="8643" actId="478"/>
          <ac:spMkLst>
            <pc:docMk/>
            <pc:sldMk cId="8673456" sldId="282"/>
            <ac:spMk id="23" creationId="{51F9A9C9-10FB-7493-FDDC-CDF2AF38AB57}"/>
          </ac:spMkLst>
        </pc:spChg>
        <pc:spChg chg="add mod">
          <ac:chgData name="One Skill" userId="8d49c830ac36a521" providerId="LiveId" clId="{EA354719-4A8A-47E8-A6A4-79A949610386}" dt="2024-04-19T08:11:02.703" v="9710"/>
          <ac:spMkLst>
            <pc:docMk/>
            <pc:sldMk cId="8673456" sldId="282"/>
            <ac:spMk id="24" creationId="{5A699856-1DB1-7242-B65F-15D9C09C0816}"/>
          </ac:spMkLst>
        </pc:spChg>
        <pc:spChg chg="del mod">
          <ac:chgData name="One Skill" userId="8d49c830ac36a521" providerId="LiveId" clId="{EA354719-4A8A-47E8-A6A4-79A949610386}" dt="2024-04-18T20:07:58.566" v="8643" actId="478"/>
          <ac:spMkLst>
            <pc:docMk/>
            <pc:sldMk cId="8673456" sldId="282"/>
            <ac:spMk id="24" creationId="{F4523962-F431-A04C-0BED-3AFB023AC6EF}"/>
          </ac:spMkLst>
        </pc:spChg>
        <pc:spChg chg="add del mod">
          <ac:chgData name="One Skill" userId="8d49c830ac36a521" providerId="LiveId" clId="{EA354719-4A8A-47E8-A6A4-79A949610386}" dt="2024-04-19T10:13:36.721" v="10716" actId="478"/>
          <ac:spMkLst>
            <pc:docMk/>
            <pc:sldMk cId="8673456" sldId="282"/>
            <ac:spMk id="25" creationId="{A6416AEB-8D5D-E600-EE94-0B5A2578C3C5}"/>
          </ac:spMkLst>
        </pc:spChg>
        <pc:spChg chg="del mod">
          <ac:chgData name="One Skill" userId="8d49c830ac36a521" providerId="LiveId" clId="{EA354719-4A8A-47E8-A6A4-79A949610386}" dt="2024-04-18T20:07:58.566" v="8643" actId="478"/>
          <ac:spMkLst>
            <pc:docMk/>
            <pc:sldMk cId="8673456" sldId="282"/>
            <ac:spMk id="25" creationId="{E0918060-ECB1-99C3-DD6E-593F103BA099}"/>
          </ac:spMkLst>
        </pc:spChg>
        <pc:spChg chg="del mod">
          <ac:chgData name="One Skill" userId="8d49c830ac36a521" providerId="LiveId" clId="{EA354719-4A8A-47E8-A6A4-79A949610386}" dt="2024-04-18T20:07:58.566" v="8643" actId="478"/>
          <ac:spMkLst>
            <pc:docMk/>
            <pc:sldMk cId="8673456" sldId="282"/>
            <ac:spMk id="26" creationId="{01AF2135-E2E2-85D8-B79B-A1DF99638DF2}"/>
          </ac:spMkLst>
        </pc:spChg>
        <pc:spChg chg="add del mod">
          <ac:chgData name="One Skill" userId="8d49c830ac36a521" providerId="LiveId" clId="{EA354719-4A8A-47E8-A6A4-79A949610386}" dt="2024-04-19T10:13:53.386" v="10717" actId="478"/>
          <ac:spMkLst>
            <pc:docMk/>
            <pc:sldMk cId="8673456" sldId="282"/>
            <ac:spMk id="26" creationId="{DB813A80-4309-7F9A-EAA8-DC86200FAF6F}"/>
          </ac:spMkLst>
        </pc:spChg>
        <pc:spChg chg="del mod">
          <ac:chgData name="One Skill" userId="8d49c830ac36a521" providerId="LiveId" clId="{EA354719-4A8A-47E8-A6A4-79A949610386}" dt="2024-04-18T20:07:58.566" v="8643" actId="478"/>
          <ac:spMkLst>
            <pc:docMk/>
            <pc:sldMk cId="8673456" sldId="282"/>
            <ac:spMk id="27" creationId="{25975C1C-00BE-79E6-616D-41EE67668470}"/>
          </ac:spMkLst>
        </pc:spChg>
        <pc:spChg chg="add del mod">
          <ac:chgData name="One Skill" userId="8d49c830ac36a521" providerId="LiveId" clId="{EA354719-4A8A-47E8-A6A4-79A949610386}" dt="2024-04-19T10:13:53.386" v="10717" actId="478"/>
          <ac:spMkLst>
            <pc:docMk/>
            <pc:sldMk cId="8673456" sldId="282"/>
            <ac:spMk id="27" creationId="{A4F7E406-5370-1F7C-F5C0-9A7335192BA0}"/>
          </ac:spMkLst>
        </pc:spChg>
        <pc:spChg chg="del mod">
          <ac:chgData name="One Skill" userId="8d49c830ac36a521" providerId="LiveId" clId="{EA354719-4A8A-47E8-A6A4-79A949610386}" dt="2024-04-18T20:07:58.566" v="8643" actId="478"/>
          <ac:spMkLst>
            <pc:docMk/>
            <pc:sldMk cId="8673456" sldId="282"/>
            <ac:spMk id="28" creationId="{195BCD2B-4094-9513-23DC-B37F99696BAD}"/>
          </ac:spMkLst>
        </pc:spChg>
        <pc:spChg chg="add del mod">
          <ac:chgData name="One Skill" userId="8d49c830ac36a521" providerId="LiveId" clId="{EA354719-4A8A-47E8-A6A4-79A949610386}" dt="2024-04-19T10:13:53.386" v="10717" actId="478"/>
          <ac:spMkLst>
            <pc:docMk/>
            <pc:sldMk cId="8673456" sldId="282"/>
            <ac:spMk id="28" creationId="{1C3EB71A-B439-349B-0C67-7838981FBD41}"/>
          </ac:spMkLst>
        </pc:spChg>
        <pc:spChg chg="del mod">
          <ac:chgData name="One Skill" userId="8d49c830ac36a521" providerId="LiveId" clId="{EA354719-4A8A-47E8-A6A4-79A949610386}" dt="2024-04-18T20:07:58.566" v="8643" actId="478"/>
          <ac:spMkLst>
            <pc:docMk/>
            <pc:sldMk cId="8673456" sldId="282"/>
            <ac:spMk id="29" creationId="{1059FF9D-EB3B-F27F-D5F6-A38ABB2A1383}"/>
          </ac:spMkLst>
        </pc:spChg>
        <pc:spChg chg="add del mod">
          <ac:chgData name="One Skill" userId="8d49c830ac36a521" providerId="LiveId" clId="{EA354719-4A8A-47E8-A6A4-79A949610386}" dt="2024-04-19T10:13:53.386" v="10717" actId="478"/>
          <ac:spMkLst>
            <pc:docMk/>
            <pc:sldMk cId="8673456" sldId="282"/>
            <ac:spMk id="29" creationId="{980F3CEE-A305-B523-CA20-A9F033DD7561}"/>
          </ac:spMkLst>
        </pc:spChg>
        <pc:spChg chg="add del mod">
          <ac:chgData name="One Skill" userId="8d49c830ac36a521" providerId="LiveId" clId="{EA354719-4A8A-47E8-A6A4-79A949610386}" dt="2024-04-19T07:51:12.397" v="8874" actId="478"/>
          <ac:spMkLst>
            <pc:docMk/>
            <pc:sldMk cId="8673456" sldId="282"/>
            <ac:spMk id="30" creationId="{67BD40C4-6443-8F91-35A7-2808D56882DF}"/>
          </ac:spMkLst>
        </pc:spChg>
        <pc:spChg chg="add del mod">
          <ac:chgData name="One Skill" userId="8d49c830ac36a521" providerId="LiveId" clId="{EA354719-4A8A-47E8-A6A4-79A949610386}" dt="2024-04-19T10:13:53.386" v="10717" actId="478"/>
          <ac:spMkLst>
            <pc:docMk/>
            <pc:sldMk cId="8673456" sldId="282"/>
            <ac:spMk id="31" creationId="{7657FEDE-A890-EAE8-EE27-76BF0836EE7F}"/>
          </ac:spMkLst>
        </pc:spChg>
        <pc:spChg chg="add del mod">
          <ac:chgData name="One Skill" userId="8d49c830ac36a521" providerId="LiveId" clId="{EA354719-4A8A-47E8-A6A4-79A949610386}" dt="2024-04-19T07:51:12.397" v="8874" actId="478"/>
          <ac:spMkLst>
            <pc:docMk/>
            <pc:sldMk cId="8673456" sldId="282"/>
            <ac:spMk id="32" creationId="{77BB3254-6AD5-81A6-BD44-720094E60CFE}"/>
          </ac:spMkLst>
        </pc:spChg>
        <pc:spChg chg="add del mod">
          <ac:chgData name="One Skill" userId="8d49c830ac36a521" providerId="LiveId" clId="{EA354719-4A8A-47E8-A6A4-79A949610386}" dt="2024-04-19T10:13:53.386" v="10717" actId="478"/>
          <ac:spMkLst>
            <pc:docMk/>
            <pc:sldMk cId="8673456" sldId="282"/>
            <ac:spMk id="33" creationId="{ADC213F8-AB0F-86E8-5E4E-A277C5AFBE7C}"/>
          </ac:spMkLst>
        </pc:spChg>
        <pc:spChg chg="del">
          <ac:chgData name="One Skill" userId="8d49c830ac36a521" providerId="LiveId" clId="{EA354719-4A8A-47E8-A6A4-79A949610386}" dt="2024-04-18T19:56:38.810" v="7912" actId="478"/>
          <ac:spMkLst>
            <pc:docMk/>
            <pc:sldMk cId="8673456" sldId="282"/>
            <ac:spMk id="34" creationId="{3BFD769B-6AE4-DB41-1AAA-960A9DC0A7A0}"/>
          </ac:spMkLst>
        </pc:spChg>
        <pc:spChg chg="add del mod">
          <ac:chgData name="One Skill" userId="8d49c830ac36a521" providerId="LiveId" clId="{EA354719-4A8A-47E8-A6A4-79A949610386}" dt="2024-04-19T10:13:53.386" v="10717" actId="478"/>
          <ac:spMkLst>
            <pc:docMk/>
            <pc:sldMk cId="8673456" sldId="282"/>
            <ac:spMk id="34" creationId="{45DD1D49-5DF9-24C8-BD7A-CDFBAC421199}"/>
          </ac:spMkLst>
        </pc:spChg>
        <pc:spChg chg="add del mod">
          <ac:chgData name="One Skill" userId="8d49c830ac36a521" providerId="LiveId" clId="{EA354719-4A8A-47E8-A6A4-79A949610386}" dt="2024-04-19T10:13:53.386" v="10717" actId="478"/>
          <ac:spMkLst>
            <pc:docMk/>
            <pc:sldMk cId="8673456" sldId="282"/>
            <ac:spMk id="35" creationId="{7C9A7E5C-B9F2-E2E3-30BE-69A65A7A585C}"/>
          </ac:spMkLst>
        </pc:spChg>
        <pc:spChg chg="del mod">
          <ac:chgData name="One Skill" userId="8d49c830ac36a521" providerId="LiveId" clId="{EA354719-4A8A-47E8-A6A4-79A949610386}" dt="2024-04-18T19:56:36.988" v="7911" actId="478"/>
          <ac:spMkLst>
            <pc:docMk/>
            <pc:sldMk cId="8673456" sldId="282"/>
            <ac:spMk id="36" creationId="{1EABBB8D-60C0-C012-D557-26F35136F9BC}"/>
          </ac:spMkLst>
        </pc:spChg>
        <pc:spChg chg="add del mod">
          <ac:chgData name="One Skill" userId="8d49c830ac36a521" providerId="LiveId" clId="{EA354719-4A8A-47E8-A6A4-79A949610386}" dt="2024-04-19T10:13:53.386" v="10717" actId="478"/>
          <ac:spMkLst>
            <pc:docMk/>
            <pc:sldMk cId="8673456" sldId="282"/>
            <ac:spMk id="36" creationId="{252A7B80-D81F-6B70-8006-64E5958EFE74}"/>
          </ac:spMkLst>
        </pc:spChg>
        <pc:spChg chg="del mod">
          <ac:chgData name="One Skill" userId="8d49c830ac36a521" providerId="LiveId" clId="{EA354719-4A8A-47E8-A6A4-79A949610386}" dt="2024-04-18T19:56:31.004" v="7909" actId="478"/>
          <ac:spMkLst>
            <pc:docMk/>
            <pc:sldMk cId="8673456" sldId="282"/>
            <ac:spMk id="37" creationId="{28359697-CFF2-2F62-6C26-6E0EA4E1AA52}"/>
          </ac:spMkLst>
        </pc:spChg>
        <pc:spChg chg="add del mod">
          <ac:chgData name="One Skill" userId="8d49c830ac36a521" providerId="LiveId" clId="{EA354719-4A8A-47E8-A6A4-79A949610386}" dt="2024-04-19T10:13:53.386" v="10717" actId="478"/>
          <ac:spMkLst>
            <pc:docMk/>
            <pc:sldMk cId="8673456" sldId="282"/>
            <ac:spMk id="37" creationId="{425D5760-0DDE-2C1D-3DF1-EEE8B55BD33A}"/>
          </ac:spMkLst>
        </pc:spChg>
        <pc:spChg chg="add del mod">
          <ac:chgData name="One Skill" userId="8d49c830ac36a521" providerId="LiveId" clId="{EA354719-4A8A-47E8-A6A4-79A949610386}" dt="2024-04-19T10:13:53.386" v="10717" actId="478"/>
          <ac:spMkLst>
            <pc:docMk/>
            <pc:sldMk cId="8673456" sldId="282"/>
            <ac:spMk id="38" creationId="{B2844D3C-026A-1B4E-255F-85F31187D6B8}"/>
          </ac:spMkLst>
        </pc:spChg>
        <pc:spChg chg="del">
          <ac:chgData name="One Skill" userId="8d49c830ac36a521" providerId="LiveId" clId="{EA354719-4A8A-47E8-A6A4-79A949610386}" dt="2024-04-18T19:56:36.988" v="7911" actId="478"/>
          <ac:spMkLst>
            <pc:docMk/>
            <pc:sldMk cId="8673456" sldId="282"/>
            <ac:spMk id="38" creationId="{DD30C9F5-4971-33C2-2F72-48AB4B53CF65}"/>
          </ac:spMkLst>
        </pc:spChg>
        <pc:spChg chg="add del mod">
          <ac:chgData name="One Skill" userId="8d49c830ac36a521" providerId="LiveId" clId="{EA354719-4A8A-47E8-A6A4-79A949610386}" dt="2024-04-19T07:51:12.397" v="8874" actId="478"/>
          <ac:spMkLst>
            <pc:docMk/>
            <pc:sldMk cId="8673456" sldId="282"/>
            <ac:spMk id="39" creationId="{DB6B0EE0-5D38-3F2C-DBAE-594444EF98B9}"/>
          </ac:spMkLst>
        </pc:spChg>
        <pc:spChg chg="add del mod">
          <ac:chgData name="One Skill" userId="8d49c830ac36a521" providerId="LiveId" clId="{EA354719-4A8A-47E8-A6A4-79A949610386}" dt="2024-04-19T10:13:53.386" v="10717" actId="478"/>
          <ac:spMkLst>
            <pc:docMk/>
            <pc:sldMk cId="8673456" sldId="282"/>
            <ac:spMk id="40" creationId="{D396373C-0171-ECA8-E7B9-F798FE6EEEE2}"/>
          </ac:spMkLst>
        </pc:spChg>
        <pc:spChg chg="add del mod">
          <ac:chgData name="One Skill" userId="8d49c830ac36a521" providerId="LiveId" clId="{EA354719-4A8A-47E8-A6A4-79A949610386}" dt="2024-04-19T07:51:12.397" v="8874" actId="478"/>
          <ac:spMkLst>
            <pc:docMk/>
            <pc:sldMk cId="8673456" sldId="282"/>
            <ac:spMk id="41" creationId="{3821DFB4-097A-EB43-2007-A02A289D55B1}"/>
          </ac:spMkLst>
        </pc:spChg>
        <pc:spChg chg="add del mod">
          <ac:chgData name="One Skill" userId="8d49c830ac36a521" providerId="LiveId" clId="{EA354719-4A8A-47E8-A6A4-79A949610386}" dt="2024-04-19T07:51:12.397" v="8874" actId="478"/>
          <ac:spMkLst>
            <pc:docMk/>
            <pc:sldMk cId="8673456" sldId="282"/>
            <ac:spMk id="42" creationId="{1AD44E34-0EB7-CC94-6E57-70FA14A9E7E9}"/>
          </ac:spMkLst>
        </pc:spChg>
        <pc:spChg chg="add del mod">
          <ac:chgData name="One Skill" userId="8d49c830ac36a521" providerId="LiveId" clId="{EA354719-4A8A-47E8-A6A4-79A949610386}" dt="2024-04-19T10:13:53.386" v="10717" actId="478"/>
          <ac:spMkLst>
            <pc:docMk/>
            <pc:sldMk cId="8673456" sldId="282"/>
            <ac:spMk id="43" creationId="{F068576A-8357-750E-C2B5-54EA5A9F0AFA}"/>
          </ac:spMkLst>
        </pc:spChg>
        <pc:spChg chg="add del mod">
          <ac:chgData name="One Skill" userId="8d49c830ac36a521" providerId="LiveId" clId="{EA354719-4A8A-47E8-A6A4-79A949610386}" dt="2024-04-19T10:13:53.386" v="10717" actId="478"/>
          <ac:spMkLst>
            <pc:docMk/>
            <pc:sldMk cId="8673456" sldId="282"/>
            <ac:spMk id="44" creationId="{B6263ABE-FB64-1843-F258-B7BF497703E1}"/>
          </ac:spMkLst>
        </pc:spChg>
        <pc:spChg chg="add del mod">
          <ac:chgData name="One Skill" userId="8d49c830ac36a521" providerId="LiveId" clId="{EA354719-4A8A-47E8-A6A4-79A949610386}" dt="2024-04-19T10:13:53.386" v="10717" actId="478"/>
          <ac:spMkLst>
            <pc:docMk/>
            <pc:sldMk cId="8673456" sldId="282"/>
            <ac:spMk id="45" creationId="{A1FB653F-26EB-9974-ABF6-8744972D9D19}"/>
          </ac:spMkLst>
        </pc:spChg>
        <pc:spChg chg="add del mod">
          <ac:chgData name="One Skill" userId="8d49c830ac36a521" providerId="LiveId" clId="{EA354719-4A8A-47E8-A6A4-79A949610386}" dt="2024-04-19T07:51:12.397" v="8874" actId="478"/>
          <ac:spMkLst>
            <pc:docMk/>
            <pc:sldMk cId="8673456" sldId="282"/>
            <ac:spMk id="46" creationId="{ACAB3226-3843-C964-E842-3965E2997348}"/>
          </ac:spMkLst>
        </pc:spChg>
        <pc:spChg chg="add del mod">
          <ac:chgData name="One Skill" userId="8d49c830ac36a521" providerId="LiveId" clId="{EA354719-4A8A-47E8-A6A4-79A949610386}" dt="2024-04-19T07:51:12.397" v="8874" actId="478"/>
          <ac:spMkLst>
            <pc:docMk/>
            <pc:sldMk cId="8673456" sldId="282"/>
            <ac:spMk id="47" creationId="{B661DDDD-FEDC-F91B-1666-CBDAC4A23B7A}"/>
          </ac:spMkLst>
        </pc:spChg>
        <pc:spChg chg="add del mod">
          <ac:chgData name="One Skill" userId="8d49c830ac36a521" providerId="LiveId" clId="{EA354719-4A8A-47E8-A6A4-79A949610386}" dt="2024-04-19T07:51:12.397" v="8874" actId="478"/>
          <ac:spMkLst>
            <pc:docMk/>
            <pc:sldMk cId="8673456" sldId="282"/>
            <ac:spMk id="48" creationId="{B140632C-3D2A-7FDB-2F48-BFE7C30AD506}"/>
          </ac:spMkLst>
        </pc:spChg>
        <pc:spChg chg="add del mod">
          <ac:chgData name="One Skill" userId="8d49c830ac36a521" providerId="LiveId" clId="{EA354719-4A8A-47E8-A6A4-79A949610386}" dt="2024-04-19T07:51:12.397" v="8874" actId="478"/>
          <ac:spMkLst>
            <pc:docMk/>
            <pc:sldMk cId="8673456" sldId="282"/>
            <ac:spMk id="49" creationId="{55B3A1FB-4741-B2A2-D6E1-1CF94C7BE02D}"/>
          </ac:spMkLst>
        </pc:spChg>
        <pc:spChg chg="add del mod">
          <ac:chgData name="One Skill" userId="8d49c830ac36a521" providerId="LiveId" clId="{EA354719-4A8A-47E8-A6A4-79A949610386}" dt="2024-04-19T07:51:12.397" v="8874" actId="478"/>
          <ac:spMkLst>
            <pc:docMk/>
            <pc:sldMk cId="8673456" sldId="282"/>
            <ac:spMk id="50" creationId="{B6FC514B-B0CE-D85B-8252-2291EA9E43BD}"/>
          </ac:spMkLst>
        </pc:spChg>
        <pc:spChg chg="add del mod">
          <ac:chgData name="One Skill" userId="8d49c830ac36a521" providerId="LiveId" clId="{EA354719-4A8A-47E8-A6A4-79A949610386}" dt="2024-04-19T07:51:12.397" v="8874" actId="478"/>
          <ac:spMkLst>
            <pc:docMk/>
            <pc:sldMk cId="8673456" sldId="282"/>
            <ac:spMk id="51" creationId="{86992B93-206B-31F9-641C-3B82DE353FB8}"/>
          </ac:spMkLst>
        </pc:spChg>
        <pc:spChg chg="add del mod">
          <ac:chgData name="One Skill" userId="8d49c830ac36a521" providerId="LiveId" clId="{EA354719-4A8A-47E8-A6A4-79A949610386}" dt="2024-04-19T07:51:12.397" v="8874" actId="478"/>
          <ac:spMkLst>
            <pc:docMk/>
            <pc:sldMk cId="8673456" sldId="282"/>
            <ac:spMk id="52" creationId="{D4BB0543-83BE-50BD-F632-6E77F9659351}"/>
          </ac:spMkLst>
        </pc:spChg>
        <pc:spChg chg="add del mod">
          <ac:chgData name="One Skill" userId="8d49c830ac36a521" providerId="LiveId" clId="{EA354719-4A8A-47E8-A6A4-79A949610386}" dt="2024-04-19T07:51:12.397" v="8874" actId="478"/>
          <ac:spMkLst>
            <pc:docMk/>
            <pc:sldMk cId="8673456" sldId="282"/>
            <ac:spMk id="53" creationId="{D39A55D4-047C-BB8D-4F24-84C9DD4F95F5}"/>
          </ac:spMkLst>
        </pc:spChg>
        <pc:spChg chg="add del mod">
          <ac:chgData name="One Skill" userId="8d49c830ac36a521" providerId="LiveId" clId="{EA354719-4A8A-47E8-A6A4-79A949610386}" dt="2024-04-19T07:51:12.397" v="8874" actId="478"/>
          <ac:spMkLst>
            <pc:docMk/>
            <pc:sldMk cId="8673456" sldId="282"/>
            <ac:spMk id="54" creationId="{13C81B85-CEA0-9734-D8C7-7284D69D5725}"/>
          </ac:spMkLst>
        </pc:spChg>
        <pc:spChg chg="add del mod">
          <ac:chgData name="One Skill" userId="8d49c830ac36a521" providerId="LiveId" clId="{EA354719-4A8A-47E8-A6A4-79A949610386}" dt="2024-04-19T07:51:12.397" v="8874" actId="478"/>
          <ac:spMkLst>
            <pc:docMk/>
            <pc:sldMk cId="8673456" sldId="282"/>
            <ac:spMk id="55" creationId="{83D31965-41D9-F048-4C3C-E9E34FC929ED}"/>
          </ac:spMkLst>
        </pc:spChg>
        <pc:spChg chg="add del mod">
          <ac:chgData name="One Skill" userId="8d49c830ac36a521" providerId="LiveId" clId="{EA354719-4A8A-47E8-A6A4-79A949610386}" dt="2024-04-19T07:51:12.397" v="8874" actId="478"/>
          <ac:spMkLst>
            <pc:docMk/>
            <pc:sldMk cId="8673456" sldId="282"/>
            <ac:spMk id="56" creationId="{F029F546-88DD-F548-0C29-A18CF4B1CFD3}"/>
          </ac:spMkLst>
        </pc:spChg>
        <pc:spChg chg="add del mod">
          <ac:chgData name="One Skill" userId="8d49c830ac36a521" providerId="LiveId" clId="{EA354719-4A8A-47E8-A6A4-79A949610386}" dt="2024-04-19T07:51:12.397" v="8874" actId="478"/>
          <ac:spMkLst>
            <pc:docMk/>
            <pc:sldMk cId="8673456" sldId="282"/>
            <ac:spMk id="57" creationId="{B064A8FE-FC3B-D7B0-7BE5-E71F4D8023F3}"/>
          </ac:spMkLst>
        </pc:spChg>
        <pc:spChg chg="add del mod">
          <ac:chgData name="One Skill" userId="8d49c830ac36a521" providerId="LiveId" clId="{EA354719-4A8A-47E8-A6A4-79A949610386}" dt="2024-04-19T07:51:12.397" v="8874" actId="478"/>
          <ac:spMkLst>
            <pc:docMk/>
            <pc:sldMk cId="8673456" sldId="282"/>
            <ac:spMk id="58" creationId="{A3B545C1-6C00-A67E-05A0-3360329A35C2}"/>
          </ac:spMkLst>
        </pc:spChg>
        <pc:spChg chg="add del mod">
          <ac:chgData name="One Skill" userId="8d49c830ac36a521" providerId="LiveId" clId="{EA354719-4A8A-47E8-A6A4-79A949610386}" dt="2024-04-19T07:51:12.397" v="8874" actId="478"/>
          <ac:spMkLst>
            <pc:docMk/>
            <pc:sldMk cId="8673456" sldId="282"/>
            <ac:spMk id="60" creationId="{0AA1B8DA-63FA-ED0C-3208-F1F523FBD43B}"/>
          </ac:spMkLst>
        </pc:spChg>
        <pc:spChg chg="add del mod">
          <ac:chgData name="One Skill" userId="8d49c830ac36a521" providerId="LiveId" clId="{EA354719-4A8A-47E8-A6A4-79A949610386}" dt="2024-04-19T07:51:12.397" v="8874" actId="478"/>
          <ac:spMkLst>
            <pc:docMk/>
            <pc:sldMk cId="8673456" sldId="282"/>
            <ac:spMk id="61" creationId="{38B0318F-48F2-D0AA-7784-DE9E182C3CA8}"/>
          </ac:spMkLst>
        </pc:spChg>
        <pc:spChg chg="add del mod">
          <ac:chgData name="One Skill" userId="8d49c830ac36a521" providerId="LiveId" clId="{EA354719-4A8A-47E8-A6A4-79A949610386}" dt="2024-04-19T07:51:12.397" v="8874" actId="478"/>
          <ac:spMkLst>
            <pc:docMk/>
            <pc:sldMk cId="8673456" sldId="282"/>
            <ac:spMk id="63" creationId="{EDAEBC0A-D5F2-AA80-948B-4912DE18E43B}"/>
          </ac:spMkLst>
        </pc:spChg>
        <pc:spChg chg="add del mod">
          <ac:chgData name="One Skill" userId="8d49c830ac36a521" providerId="LiveId" clId="{EA354719-4A8A-47E8-A6A4-79A949610386}" dt="2024-04-19T10:13:53.386" v="10717" actId="478"/>
          <ac:spMkLst>
            <pc:docMk/>
            <pc:sldMk cId="8673456" sldId="282"/>
            <ac:spMk id="64" creationId="{7A5600CE-153B-3FE4-D705-328F979612E3}"/>
          </ac:spMkLst>
        </pc:spChg>
        <pc:spChg chg="add del mod">
          <ac:chgData name="One Skill" userId="8d49c830ac36a521" providerId="LiveId" clId="{EA354719-4A8A-47E8-A6A4-79A949610386}" dt="2024-04-19T10:13:53.386" v="10717" actId="478"/>
          <ac:spMkLst>
            <pc:docMk/>
            <pc:sldMk cId="8673456" sldId="282"/>
            <ac:spMk id="65" creationId="{3B22E7A9-2E78-A124-9BBD-B34F19C10E89}"/>
          </ac:spMkLst>
        </pc:spChg>
        <pc:spChg chg="mod">
          <ac:chgData name="One Skill" userId="8d49c830ac36a521" providerId="LiveId" clId="{EA354719-4A8A-47E8-A6A4-79A949610386}" dt="2024-04-18T20:11:20.657" v="8750"/>
          <ac:spMkLst>
            <pc:docMk/>
            <pc:sldMk cId="8673456" sldId="282"/>
            <ac:spMk id="65" creationId="{4C0EB2C8-10F3-574C-0D5A-340DC972D6A7}"/>
          </ac:spMkLst>
        </pc:spChg>
        <pc:spChg chg="add del mod">
          <ac:chgData name="One Skill" userId="8d49c830ac36a521" providerId="LiveId" clId="{EA354719-4A8A-47E8-A6A4-79A949610386}" dt="2024-04-19T10:13:53.386" v="10717" actId="478"/>
          <ac:spMkLst>
            <pc:docMk/>
            <pc:sldMk cId="8673456" sldId="282"/>
            <ac:spMk id="66" creationId="{2E1E01D6-62F1-5DE3-C565-DAF0459347C2}"/>
          </ac:spMkLst>
        </pc:spChg>
        <pc:spChg chg="add del mod">
          <ac:chgData name="One Skill" userId="8d49c830ac36a521" providerId="LiveId" clId="{EA354719-4A8A-47E8-A6A4-79A949610386}" dt="2024-04-19T10:13:53.386" v="10717" actId="478"/>
          <ac:spMkLst>
            <pc:docMk/>
            <pc:sldMk cId="8673456" sldId="282"/>
            <ac:spMk id="67" creationId="{210AEB85-D41B-DF5C-D635-8EA22877C750}"/>
          </ac:spMkLst>
        </pc:spChg>
        <pc:spChg chg="add del mod">
          <ac:chgData name="One Skill" userId="8d49c830ac36a521" providerId="LiveId" clId="{EA354719-4A8A-47E8-A6A4-79A949610386}" dt="2024-04-19T10:13:53.386" v="10717" actId="478"/>
          <ac:spMkLst>
            <pc:docMk/>
            <pc:sldMk cId="8673456" sldId="282"/>
            <ac:spMk id="68" creationId="{C56924C5-D3EA-462E-0A11-0F7D3F273479}"/>
          </ac:spMkLst>
        </pc:spChg>
        <pc:spChg chg="add mod">
          <ac:chgData name="One Skill" userId="8d49c830ac36a521" providerId="LiveId" clId="{EA354719-4A8A-47E8-A6A4-79A949610386}" dt="2024-04-18T20:13:19.499" v="8765" actId="1076"/>
          <ac:spMkLst>
            <pc:docMk/>
            <pc:sldMk cId="8673456" sldId="282"/>
            <ac:spMk id="69" creationId="{AF522B0D-0875-513E-E103-F592C7424D43}"/>
          </ac:spMkLst>
        </pc:spChg>
        <pc:spChg chg="mod">
          <ac:chgData name="One Skill" userId="8d49c830ac36a521" providerId="LiveId" clId="{EA354719-4A8A-47E8-A6A4-79A949610386}" dt="2024-04-18T20:12:44.631" v="8763"/>
          <ac:spMkLst>
            <pc:docMk/>
            <pc:sldMk cId="8673456" sldId="282"/>
            <ac:spMk id="71" creationId="{71BA9310-50B7-2DE5-F4F7-5D4E4059DF2E}"/>
          </ac:spMkLst>
        </pc:spChg>
        <pc:spChg chg="add del mod">
          <ac:chgData name="One Skill" userId="8d49c830ac36a521" providerId="LiveId" clId="{EA354719-4A8A-47E8-A6A4-79A949610386}" dt="2024-04-19T10:13:53.386" v="10717" actId="478"/>
          <ac:spMkLst>
            <pc:docMk/>
            <pc:sldMk cId="8673456" sldId="282"/>
            <ac:spMk id="75" creationId="{3E9C4891-569A-CA64-EC66-7ED2B0DD8FB5}"/>
          </ac:spMkLst>
        </pc:spChg>
        <pc:spChg chg="add mod">
          <ac:chgData name="One Skill" userId="8d49c830ac36a521" providerId="LiveId" clId="{EA354719-4A8A-47E8-A6A4-79A949610386}" dt="2024-04-19T10:13:56.385" v="10719" actId="1076"/>
          <ac:spMkLst>
            <pc:docMk/>
            <pc:sldMk cId="8673456" sldId="282"/>
            <ac:spMk id="76" creationId="{DA7B7823-BA7D-B8A3-6ADB-BD0DA80F4A1D}"/>
          </ac:spMkLst>
        </pc:spChg>
        <pc:spChg chg="add mod">
          <ac:chgData name="One Skill" userId="8d49c830ac36a521" providerId="LiveId" clId="{EA354719-4A8A-47E8-A6A4-79A949610386}" dt="2024-04-19T10:13:56.385" v="10719" actId="1076"/>
          <ac:spMkLst>
            <pc:docMk/>
            <pc:sldMk cId="8673456" sldId="282"/>
            <ac:spMk id="77" creationId="{7918E8F6-8576-B349-B743-9AFFEAA5F38E}"/>
          </ac:spMkLst>
        </pc:spChg>
        <pc:spChg chg="add mod">
          <ac:chgData name="One Skill" userId="8d49c830ac36a521" providerId="LiveId" clId="{EA354719-4A8A-47E8-A6A4-79A949610386}" dt="2024-04-19T10:13:56.385" v="10719" actId="1076"/>
          <ac:spMkLst>
            <pc:docMk/>
            <pc:sldMk cId="8673456" sldId="282"/>
            <ac:spMk id="78" creationId="{566E2475-9231-A7D7-20B3-E968AE3CC6E0}"/>
          </ac:spMkLst>
        </pc:spChg>
        <pc:spChg chg="add mod">
          <ac:chgData name="One Skill" userId="8d49c830ac36a521" providerId="LiveId" clId="{EA354719-4A8A-47E8-A6A4-79A949610386}" dt="2024-04-19T10:13:56.385" v="10719" actId="1076"/>
          <ac:spMkLst>
            <pc:docMk/>
            <pc:sldMk cId="8673456" sldId="282"/>
            <ac:spMk id="79" creationId="{B49A6F4D-CB55-00DF-F6CE-46082DC6C607}"/>
          </ac:spMkLst>
        </pc:spChg>
        <pc:spChg chg="add mod">
          <ac:chgData name="One Skill" userId="8d49c830ac36a521" providerId="LiveId" clId="{EA354719-4A8A-47E8-A6A4-79A949610386}" dt="2024-04-19T10:13:56.385" v="10719" actId="1076"/>
          <ac:spMkLst>
            <pc:docMk/>
            <pc:sldMk cId="8673456" sldId="282"/>
            <ac:spMk id="80" creationId="{2F1C2A8E-3A70-6F71-265D-94769EE10CC2}"/>
          </ac:spMkLst>
        </pc:spChg>
        <pc:spChg chg="add mod">
          <ac:chgData name="One Skill" userId="8d49c830ac36a521" providerId="LiveId" clId="{EA354719-4A8A-47E8-A6A4-79A949610386}" dt="2024-04-19T10:13:56.385" v="10719" actId="1076"/>
          <ac:spMkLst>
            <pc:docMk/>
            <pc:sldMk cId="8673456" sldId="282"/>
            <ac:spMk id="81" creationId="{32BFE9D2-2AA5-9B5E-324D-7C210553981F}"/>
          </ac:spMkLst>
        </pc:spChg>
        <pc:spChg chg="add mod">
          <ac:chgData name="One Skill" userId="8d49c830ac36a521" providerId="LiveId" clId="{EA354719-4A8A-47E8-A6A4-79A949610386}" dt="2024-04-19T10:13:56.385" v="10719" actId="1076"/>
          <ac:spMkLst>
            <pc:docMk/>
            <pc:sldMk cId="8673456" sldId="282"/>
            <ac:spMk id="82" creationId="{5D7DDB6B-C573-4038-2B19-429C11DCD341}"/>
          </ac:spMkLst>
        </pc:spChg>
        <pc:spChg chg="add mod">
          <ac:chgData name="One Skill" userId="8d49c830ac36a521" providerId="LiveId" clId="{EA354719-4A8A-47E8-A6A4-79A949610386}" dt="2024-04-19T10:13:56.385" v="10719" actId="1076"/>
          <ac:spMkLst>
            <pc:docMk/>
            <pc:sldMk cId="8673456" sldId="282"/>
            <ac:spMk id="83" creationId="{8BD99C68-1377-B392-58E0-18F278281B2B}"/>
          </ac:spMkLst>
        </pc:spChg>
        <pc:spChg chg="add mod">
          <ac:chgData name="One Skill" userId="8d49c830ac36a521" providerId="LiveId" clId="{EA354719-4A8A-47E8-A6A4-79A949610386}" dt="2024-04-19T10:13:56.385" v="10719" actId="1076"/>
          <ac:spMkLst>
            <pc:docMk/>
            <pc:sldMk cId="8673456" sldId="282"/>
            <ac:spMk id="84" creationId="{1EF8413F-739C-5A6A-2913-11A9C63C33C6}"/>
          </ac:spMkLst>
        </pc:spChg>
        <pc:spChg chg="add mod">
          <ac:chgData name="One Skill" userId="8d49c830ac36a521" providerId="LiveId" clId="{EA354719-4A8A-47E8-A6A4-79A949610386}" dt="2024-04-19T10:13:56.385" v="10719" actId="1076"/>
          <ac:spMkLst>
            <pc:docMk/>
            <pc:sldMk cId="8673456" sldId="282"/>
            <ac:spMk id="85" creationId="{6C78B371-59C1-6A8E-9F68-6A9632050BF5}"/>
          </ac:spMkLst>
        </pc:spChg>
        <pc:spChg chg="add mod">
          <ac:chgData name="One Skill" userId="8d49c830ac36a521" providerId="LiveId" clId="{EA354719-4A8A-47E8-A6A4-79A949610386}" dt="2024-04-19T10:13:56.385" v="10719" actId="1076"/>
          <ac:spMkLst>
            <pc:docMk/>
            <pc:sldMk cId="8673456" sldId="282"/>
            <ac:spMk id="86" creationId="{66D46863-5174-55AA-A76F-065A481FBD99}"/>
          </ac:spMkLst>
        </pc:spChg>
        <pc:spChg chg="add mod">
          <ac:chgData name="One Skill" userId="8d49c830ac36a521" providerId="LiveId" clId="{EA354719-4A8A-47E8-A6A4-79A949610386}" dt="2024-04-19T10:13:56.385" v="10719" actId="1076"/>
          <ac:spMkLst>
            <pc:docMk/>
            <pc:sldMk cId="8673456" sldId="282"/>
            <ac:spMk id="87" creationId="{C024E807-B3C8-676F-EF65-3DC1310A9161}"/>
          </ac:spMkLst>
        </pc:spChg>
        <pc:spChg chg="add mod">
          <ac:chgData name="One Skill" userId="8d49c830ac36a521" providerId="LiveId" clId="{EA354719-4A8A-47E8-A6A4-79A949610386}" dt="2024-04-19T10:13:56.385" v="10719" actId="1076"/>
          <ac:spMkLst>
            <pc:docMk/>
            <pc:sldMk cId="8673456" sldId="282"/>
            <ac:spMk id="88" creationId="{A04E73C9-0E7F-99AF-1086-54D2EB060903}"/>
          </ac:spMkLst>
        </pc:spChg>
        <pc:spChg chg="add mod">
          <ac:chgData name="One Skill" userId="8d49c830ac36a521" providerId="LiveId" clId="{EA354719-4A8A-47E8-A6A4-79A949610386}" dt="2024-04-19T10:13:56.385" v="10719" actId="1076"/>
          <ac:spMkLst>
            <pc:docMk/>
            <pc:sldMk cId="8673456" sldId="282"/>
            <ac:spMk id="89" creationId="{E1AF1091-8C1F-A2C6-B01E-8288793FE827}"/>
          </ac:spMkLst>
        </pc:spChg>
        <pc:spChg chg="add mod">
          <ac:chgData name="One Skill" userId="8d49c830ac36a521" providerId="LiveId" clId="{EA354719-4A8A-47E8-A6A4-79A949610386}" dt="2024-04-19T10:13:56.385" v="10719" actId="1076"/>
          <ac:spMkLst>
            <pc:docMk/>
            <pc:sldMk cId="8673456" sldId="282"/>
            <ac:spMk id="90" creationId="{C296359D-A128-46CE-F938-F632EBD12DC0}"/>
          </ac:spMkLst>
        </pc:spChg>
        <pc:spChg chg="add mod">
          <ac:chgData name="One Skill" userId="8d49c830ac36a521" providerId="LiveId" clId="{EA354719-4A8A-47E8-A6A4-79A949610386}" dt="2024-04-19T10:13:56.385" v="10719" actId="1076"/>
          <ac:spMkLst>
            <pc:docMk/>
            <pc:sldMk cId="8673456" sldId="282"/>
            <ac:spMk id="91" creationId="{3996D817-1CA8-7796-9309-314A1155E567}"/>
          </ac:spMkLst>
        </pc:spChg>
        <pc:spChg chg="add mod">
          <ac:chgData name="One Skill" userId="8d49c830ac36a521" providerId="LiveId" clId="{EA354719-4A8A-47E8-A6A4-79A949610386}" dt="2024-04-19T10:13:56.385" v="10719" actId="1076"/>
          <ac:spMkLst>
            <pc:docMk/>
            <pc:sldMk cId="8673456" sldId="282"/>
            <ac:spMk id="92" creationId="{0B334552-812C-800F-6DE7-C77DE15C264E}"/>
          </ac:spMkLst>
        </pc:spChg>
        <pc:spChg chg="add mod">
          <ac:chgData name="One Skill" userId="8d49c830ac36a521" providerId="LiveId" clId="{EA354719-4A8A-47E8-A6A4-79A949610386}" dt="2024-04-19T10:13:56.385" v="10719" actId="1076"/>
          <ac:spMkLst>
            <pc:docMk/>
            <pc:sldMk cId="8673456" sldId="282"/>
            <ac:spMk id="93" creationId="{C51CDD8A-C107-F0EE-D92F-0DE1CB18F910}"/>
          </ac:spMkLst>
        </pc:spChg>
        <pc:spChg chg="add mod">
          <ac:chgData name="One Skill" userId="8d49c830ac36a521" providerId="LiveId" clId="{EA354719-4A8A-47E8-A6A4-79A949610386}" dt="2024-04-19T10:13:56.385" v="10719" actId="1076"/>
          <ac:spMkLst>
            <pc:docMk/>
            <pc:sldMk cId="8673456" sldId="282"/>
            <ac:spMk id="94" creationId="{C7E69991-65A1-557C-E279-45EFE153E5D1}"/>
          </ac:spMkLst>
        </pc:spChg>
        <pc:spChg chg="add mod">
          <ac:chgData name="One Skill" userId="8d49c830ac36a521" providerId="LiveId" clId="{EA354719-4A8A-47E8-A6A4-79A949610386}" dt="2024-04-19T10:13:56.385" v="10719" actId="1076"/>
          <ac:spMkLst>
            <pc:docMk/>
            <pc:sldMk cId="8673456" sldId="282"/>
            <ac:spMk id="95" creationId="{3D722127-FAA7-EB17-5ED6-4980DE848137}"/>
          </ac:spMkLst>
        </pc:spChg>
        <pc:spChg chg="add mod">
          <ac:chgData name="One Skill" userId="8d49c830ac36a521" providerId="LiveId" clId="{EA354719-4A8A-47E8-A6A4-79A949610386}" dt="2024-04-19T10:13:56.385" v="10719" actId="1076"/>
          <ac:spMkLst>
            <pc:docMk/>
            <pc:sldMk cId="8673456" sldId="282"/>
            <ac:spMk id="96" creationId="{6492E5B8-2A4C-2E04-C85E-D0AB403250B0}"/>
          </ac:spMkLst>
        </pc:spChg>
        <pc:grpChg chg="add del mod">
          <ac:chgData name="One Skill" userId="8d49c830ac36a521" providerId="LiveId" clId="{EA354719-4A8A-47E8-A6A4-79A949610386}" dt="2024-04-18T20:09:32.204" v="8729" actId="478"/>
          <ac:grpSpMkLst>
            <pc:docMk/>
            <pc:sldMk cId="8673456" sldId="282"/>
            <ac:grpSpMk id="33" creationId="{E6911BB4-941C-1BC5-67B6-90FA1DCF4F23}"/>
          </ac:grpSpMkLst>
        </pc:grpChg>
        <pc:grpChg chg="add del mod">
          <ac:chgData name="One Skill" userId="8d49c830ac36a521" providerId="LiveId" clId="{EA354719-4A8A-47E8-A6A4-79A949610386}" dt="2024-04-18T20:12:44.145" v="8762" actId="478"/>
          <ac:grpSpMkLst>
            <pc:docMk/>
            <pc:sldMk cId="8673456" sldId="282"/>
            <ac:grpSpMk id="64" creationId="{510BAFB1-21B3-1E5D-1601-51A7DD6784D6}"/>
          </ac:grpSpMkLst>
        </pc:grpChg>
        <pc:grpChg chg="mod">
          <ac:chgData name="One Skill" userId="8d49c830ac36a521" providerId="LiveId" clId="{EA354719-4A8A-47E8-A6A4-79A949610386}" dt="2024-04-18T20:11:20.657" v="8750"/>
          <ac:grpSpMkLst>
            <pc:docMk/>
            <pc:sldMk cId="8673456" sldId="282"/>
            <ac:grpSpMk id="66" creationId="{9658C564-FBAE-79AF-8AF1-CD551BAA1827}"/>
          </ac:grpSpMkLst>
        </pc:grpChg>
        <pc:grpChg chg="add mod">
          <ac:chgData name="One Skill" userId="8d49c830ac36a521" providerId="LiveId" clId="{EA354719-4A8A-47E8-A6A4-79A949610386}" dt="2024-04-18T20:13:23.297" v="8766" actId="1076"/>
          <ac:grpSpMkLst>
            <pc:docMk/>
            <pc:sldMk cId="8673456" sldId="282"/>
            <ac:grpSpMk id="70" creationId="{81E8EB73-8EEE-771C-3E0E-C8FAE95606E8}"/>
          </ac:grpSpMkLst>
        </pc:grpChg>
        <pc:grpChg chg="mod">
          <ac:chgData name="One Skill" userId="8d49c830ac36a521" providerId="LiveId" clId="{EA354719-4A8A-47E8-A6A4-79A949610386}" dt="2024-04-18T20:12:44.631" v="8763"/>
          <ac:grpSpMkLst>
            <pc:docMk/>
            <pc:sldMk cId="8673456" sldId="282"/>
            <ac:grpSpMk id="72" creationId="{87875A95-12CD-66A9-B0B2-D17C89B69A4D}"/>
          </ac:grpSpMkLst>
        </pc:grpChg>
        <pc:picChg chg="add mod ord modCrop">
          <ac:chgData name="One Skill" userId="8d49c830ac36a521" providerId="LiveId" clId="{EA354719-4A8A-47E8-A6A4-79A949610386}" dt="2024-04-19T09:33:59.747" v="10447" actId="962"/>
          <ac:picMkLst>
            <pc:docMk/>
            <pc:sldMk cId="8673456" sldId="282"/>
            <ac:picMk id="4" creationId="{AE7041F7-F63C-94D8-9269-D158FAB719E0}"/>
          </ac:picMkLst>
        </pc:picChg>
        <pc:picChg chg="del mod">
          <ac:chgData name="One Skill" userId="8d49c830ac36a521" providerId="LiveId" clId="{EA354719-4A8A-47E8-A6A4-79A949610386}" dt="2024-04-18T20:07:58.566" v="8643" actId="478"/>
          <ac:picMkLst>
            <pc:docMk/>
            <pc:sldMk cId="8673456" sldId="282"/>
            <ac:picMk id="16" creationId="{02560BE2-59FA-224C-C1D4-F0E4D8E834FD}"/>
          </ac:picMkLst>
        </pc:picChg>
        <pc:picChg chg="add del mod">
          <ac:chgData name="One Skill" userId="8d49c830ac36a521" providerId="LiveId" clId="{EA354719-4A8A-47E8-A6A4-79A949610386}" dt="2024-04-18T19:56:56.705" v="7922" actId="478"/>
          <ac:picMkLst>
            <pc:docMk/>
            <pc:sldMk cId="8673456" sldId="282"/>
            <ac:picMk id="35" creationId="{D27ECBF1-EB08-D675-A25A-2489E8927417}"/>
          </ac:picMkLst>
        </pc:picChg>
        <pc:picChg chg="del mod">
          <ac:chgData name="One Skill" userId="8d49c830ac36a521" providerId="LiveId" clId="{EA354719-4A8A-47E8-A6A4-79A949610386}" dt="2024-04-18T20:07:58.566" v="8643" actId="478"/>
          <ac:picMkLst>
            <pc:docMk/>
            <pc:sldMk cId="8673456" sldId="282"/>
            <ac:picMk id="40" creationId="{14B9C740-8E34-69C4-6207-6CBCCA6FEEFE}"/>
          </ac:picMkLst>
        </pc:picChg>
        <pc:picChg chg="add del mod">
          <ac:chgData name="One Skill" userId="8d49c830ac36a521" providerId="LiveId" clId="{EA354719-4A8A-47E8-A6A4-79A949610386}" dt="2024-04-19T07:51:12.397" v="8874" actId="478"/>
          <ac:picMkLst>
            <pc:docMk/>
            <pc:sldMk cId="8673456" sldId="282"/>
            <ac:picMk id="59" creationId="{32E5B176-ED97-3CD9-AD5F-BD58E88A2B67}"/>
          </ac:picMkLst>
        </pc:picChg>
        <pc:picChg chg="add del mod">
          <ac:chgData name="One Skill" userId="8d49c830ac36a521" providerId="LiveId" clId="{EA354719-4A8A-47E8-A6A4-79A949610386}" dt="2024-04-19T07:51:12.397" v="8874" actId="478"/>
          <ac:picMkLst>
            <pc:docMk/>
            <pc:sldMk cId="8673456" sldId="282"/>
            <ac:picMk id="62" creationId="{AAAB6B4C-898F-35D1-3A3E-1F4088E37E33}"/>
          </ac:picMkLst>
        </pc:picChg>
        <pc:cxnChg chg="mod">
          <ac:chgData name="One Skill" userId="8d49c830ac36a521" providerId="LiveId" clId="{EA354719-4A8A-47E8-A6A4-79A949610386}" dt="2024-04-18T20:11:20.657" v="8750"/>
          <ac:cxnSpMkLst>
            <pc:docMk/>
            <pc:sldMk cId="8673456" sldId="282"/>
            <ac:cxnSpMk id="67" creationId="{82C1552B-94A9-DEA8-C0AD-C5B56651C452}"/>
          </ac:cxnSpMkLst>
        </pc:cxnChg>
        <pc:cxnChg chg="mod">
          <ac:chgData name="One Skill" userId="8d49c830ac36a521" providerId="LiveId" clId="{EA354719-4A8A-47E8-A6A4-79A949610386}" dt="2024-04-18T20:11:20.657" v="8750"/>
          <ac:cxnSpMkLst>
            <pc:docMk/>
            <pc:sldMk cId="8673456" sldId="282"/>
            <ac:cxnSpMk id="68" creationId="{61AD7C49-8E9F-724C-07A8-3155C000BAA2}"/>
          </ac:cxnSpMkLst>
        </pc:cxnChg>
        <pc:cxnChg chg="mod">
          <ac:chgData name="One Skill" userId="8d49c830ac36a521" providerId="LiveId" clId="{EA354719-4A8A-47E8-A6A4-79A949610386}" dt="2024-04-19T09:36:24.661" v="10461" actId="108"/>
          <ac:cxnSpMkLst>
            <pc:docMk/>
            <pc:sldMk cId="8673456" sldId="282"/>
            <ac:cxnSpMk id="73" creationId="{B1A7CE5A-D938-5EFB-5D38-5C23AB3DD95E}"/>
          </ac:cxnSpMkLst>
        </pc:cxnChg>
        <pc:cxnChg chg="mod">
          <ac:chgData name="One Skill" userId="8d49c830ac36a521" providerId="LiveId" clId="{EA354719-4A8A-47E8-A6A4-79A949610386}" dt="2024-04-19T09:36:26.079" v="10462" actId="108"/>
          <ac:cxnSpMkLst>
            <pc:docMk/>
            <pc:sldMk cId="8673456" sldId="282"/>
            <ac:cxnSpMk id="74" creationId="{106EB1BD-E552-74DC-A63E-56EF8B80DAB0}"/>
          </ac:cxnSpMkLst>
        </pc:cxnChg>
      </pc:sldChg>
      <pc:sldChg chg="addSp delSp modSp add mod ord replTag delTag modNotesTx">
        <pc:chgData name="One Skill" userId="8d49c830ac36a521" providerId="LiveId" clId="{EA354719-4A8A-47E8-A6A4-79A949610386}" dt="2024-04-19T10:17:34.557" v="10819" actId="12789"/>
        <pc:sldMkLst>
          <pc:docMk/>
          <pc:sldMk cId="2663402548" sldId="283"/>
        </pc:sldMkLst>
        <pc:spChg chg="add del mod">
          <ac:chgData name="One Skill" userId="8d49c830ac36a521" providerId="LiveId" clId="{EA354719-4A8A-47E8-A6A4-79A949610386}" dt="2024-04-19T08:07:54.868" v="9123" actId="478"/>
          <ac:spMkLst>
            <pc:docMk/>
            <pc:sldMk cId="2663402548" sldId="283"/>
            <ac:spMk id="3" creationId="{82918CF8-F3DB-44DE-2E3B-08D30D5F6FB5}"/>
          </ac:spMkLst>
        </pc:spChg>
        <pc:spChg chg="add del mod">
          <ac:chgData name="One Skill" userId="8d49c830ac36a521" providerId="LiveId" clId="{EA354719-4A8A-47E8-A6A4-79A949610386}" dt="2024-04-19T08:07:54.868" v="9123" actId="478"/>
          <ac:spMkLst>
            <pc:docMk/>
            <pc:sldMk cId="2663402548" sldId="283"/>
            <ac:spMk id="4" creationId="{8A4A0F83-3DE9-E7CE-5994-5076C2D104CB}"/>
          </ac:spMkLst>
        </pc:spChg>
        <pc:spChg chg="add del mod">
          <ac:chgData name="One Skill" userId="8d49c830ac36a521" providerId="LiveId" clId="{EA354719-4A8A-47E8-A6A4-79A949610386}" dt="2024-04-19T08:07:54.868" v="9123" actId="478"/>
          <ac:spMkLst>
            <pc:docMk/>
            <pc:sldMk cId="2663402548" sldId="283"/>
            <ac:spMk id="5" creationId="{2CAAD120-4DA9-C3FF-9FAA-94ADCBBAFC84}"/>
          </ac:spMkLst>
        </pc:spChg>
        <pc:spChg chg="del mod">
          <ac:chgData name="One Skill" userId="8d49c830ac36a521" providerId="LiveId" clId="{EA354719-4A8A-47E8-A6A4-79A949610386}" dt="2024-04-19T08:01:38.942" v="9022" actId="478"/>
          <ac:spMkLst>
            <pc:docMk/>
            <pc:sldMk cId="2663402548" sldId="283"/>
            <ac:spMk id="6" creationId="{D39FC126-D6BC-DE6C-8BA0-451954A92579}"/>
          </ac:spMkLst>
        </pc:spChg>
        <pc:spChg chg="add del mod">
          <ac:chgData name="One Skill" userId="8d49c830ac36a521" providerId="LiveId" clId="{EA354719-4A8A-47E8-A6A4-79A949610386}" dt="2024-04-19T08:07:54.868" v="9123" actId="478"/>
          <ac:spMkLst>
            <pc:docMk/>
            <pc:sldMk cId="2663402548" sldId="283"/>
            <ac:spMk id="7" creationId="{AD74E7D3-1B69-C3A0-FE8D-18C184C22F28}"/>
          </ac:spMkLst>
        </pc:spChg>
        <pc:spChg chg="del">
          <ac:chgData name="One Skill" userId="8d49c830ac36a521" providerId="LiveId" clId="{EA354719-4A8A-47E8-A6A4-79A949610386}" dt="2024-04-19T08:01:38.942" v="9022" actId="478"/>
          <ac:spMkLst>
            <pc:docMk/>
            <pc:sldMk cId="2663402548" sldId="283"/>
            <ac:spMk id="8" creationId="{A1AA2D8D-62CC-7E39-8278-8C113897767E}"/>
          </ac:spMkLst>
        </pc:spChg>
        <pc:spChg chg="del">
          <ac:chgData name="One Skill" userId="8d49c830ac36a521" providerId="LiveId" clId="{EA354719-4A8A-47E8-A6A4-79A949610386}" dt="2024-04-19T08:01:38.942" v="9022" actId="478"/>
          <ac:spMkLst>
            <pc:docMk/>
            <pc:sldMk cId="2663402548" sldId="283"/>
            <ac:spMk id="9" creationId="{F95CD9A9-5412-46B5-4782-B03358E79D23}"/>
          </ac:spMkLst>
        </pc:spChg>
        <pc:spChg chg="del">
          <ac:chgData name="One Skill" userId="8d49c830ac36a521" providerId="LiveId" clId="{EA354719-4A8A-47E8-A6A4-79A949610386}" dt="2024-04-19T08:01:38.942" v="9022" actId="478"/>
          <ac:spMkLst>
            <pc:docMk/>
            <pc:sldMk cId="2663402548" sldId="283"/>
            <ac:spMk id="10" creationId="{865DCCEB-D3B2-66C7-0236-A3679775BE2D}"/>
          </ac:spMkLst>
        </pc:spChg>
        <pc:spChg chg="del">
          <ac:chgData name="One Skill" userId="8d49c830ac36a521" providerId="LiveId" clId="{EA354719-4A8A-47E8-A6A4-79A949610386}" dt="2024-04-19T08:01:38.942" v="9022" actId="478"/>
          <ac:spMkLst>
            <pc:docMk/>
            <pc:sldMk cId="2663402548" sldId="283"/>
            <ac:spMk id="11" creationId="{3F6FEF9A-21A5-6372-B40B-6069BCDBBBC9}"/>
          </ac:spMkLst>
        </pc:spChg>
        <pc:spChg chg="del">
          <ac:chgData name="One Skill" userId="8d49c830ac36a521" providerId="LiveId" clId="{EA354719-4A8A-47E8-A6A4-79A949610386}" dt="2024-04-19T08:01:38.942" v="9022" actId="478"/>
          <ac:spMkLst>
            <pc:docMk/>
            <pc:sldMk cId="2663402548" sldId="283"/>
            <ac:spMk id="12" creationId="{823F9891-CFC7-4273-4BC1-5AE9FF645770}"/>
          </ac:spMkLst>
        </pc:spChg>
        <pc:spChg chg="del">
          <ac:chgData name="One Skill" userId="8d49c830ac36a521" providerId="LiveId" clId="{EA354719-4A8A-47E8-A6A4-79A949610386}" dt="2024-04-19T08:01:38.942" v="9022" actId="478"/>
          <ac:spMkLst>
            <pc:docMk/>
            <pc:sldMk cId="2663402548" sldId="283"/>
            <ac:spMk id="13" creationId="{DDC15055-00F6-CF6C-8DCE-2CB6008947AA}"/>
          </ac:spMkLst>
        </pc:spChg>
        <pc:spChg chg="del">
          <ac:chgData name="One Skill" userId="8d49c830ac36a521" providerId="LiveId" clId="{EA354719-4A8A-47E8-A6A4-79A949610386}" dt="2024-04-19T08:01:38.942" v="9022" actId="478"/>
          <ac:spMkLst>
            <pc:docMk/>
            <pc:sldMk cId="2663402548" sldId="283"/>
            <ac:spMk id="14" creationId="{01FEB066-C717-AF0B-64BC-99D13683AF98}"/>
          </ac:spMkLst>
        </pc:spChg>
        <pc:spChg chg="del">
          <ac:chgData name="One Skill" userId="8d49c830ac36a521" providerId="LiveId" clId="{EA354719-4A8A-47E8-A6A4-79A949610386}" dt="2024-04-19T08:01:38.942" v="9022" actId="478"/>
          <ac:spMkLst>
            <pc:docMk/>
            <pc:sldMk cId="2663402548" sldId="283"/>
            <ac:spMk id="15" creationId="{A1A2D8AE-5420-4B62-D21E-02C44C8BA726}"/>
          </ac:spMkLst>
        </pc:spChg>
        <pc:spChg chg="add del mod">
          <ac:chgData name="One Skill" userId="8d49c830ac36a521" providerId="LiveId" clId="{EA354719-4A8A-47E8-A6A4-79A949610386}" dt="2024-04-19T08:07:54.868" v="9123" actId="478"/>
          <ac:spMkLst>
            <pc:docMk/>
            <pc:sldMk cId="2663402548" sldId="283"/>
            <ac:spMk id="16" creationId="{AE48CA17-8A31-FE4D-ADE2-978268044219}"/>
          </ac:spMkLst>
        </pc:spChg>
        <pc:spChg chg="del mod">
          <ac:chgData name="One Skill" userId="8d49c830ac36a521" providerId="LiveId" clId="{EA354719-4A8A-47E8-A6A4-79A949610386}" dt="2024-04-19T08:23:42.678" v="9889" actId="478"/>
          <ac:spMkLst>
            <pc:docMk/>
            <pc:sldMk cId="2663402548" sldId="283"/>
            <ac:spMk id="18" creationId="{3BE3DD32-10DC-B5DA-4748-9DBCBAA10014}"/>
          </ac:spMkLst>
        </pc:spChg>
        <pc:spChg chg="add del mod">
          <ac:chgData name="One Skill" userId="8d49c830ac36a521" providerId="LiveId" clId="{EA354719-4A8A-47E8-A6A4-79A949610386}" dt="2024-04-19T08:04:33.904" v="9059" actId="478"/>
          <ac:spMkLst>
            <pc:docMk/>
            <pc:sldMk cId="2663402548" sldId="283"/>
            <ac:spMk id="19" creationId="{8BF63D80-75E3-9C36-00A0-8625E30AF2E1}"/>
          </ac:spMkLst>
        </pc:spChg>
        <pc:spChg chg="del">
          <ac:chgData name="One Skill" userId="8d49c830ac36a521" providerId="LiveId" clId="{EA354719-4A8A-47E8-A6A4-79A949610386}" dt="2024-04-19T08:23:42.678" v="9889" actId="478"/>
          <ac:spMkLst>
            <pc:docMk/>
            <pc:sldMk cId="2663402548" sldId="283"/>
            <ac:spMk id="20" creationId="{4E24C5D0-7B5F-EBB4-CC0B-CA05A87C2F13}"/>
          </ac:spMkLst>
        </pc:spChg>
        <pc:spChg chg="del">
          <ac:chgData name="One Skill" userId="8d49c830ac36a521" providerId="LiveId" clId="{EA354719-4A8A-47E8-A6A4-79A949610386}" dt="2024-04-19T08:23:42.678" v="9889" actId="478"/>
          <ac:spMkLst>
            <pc:docMk/>
            <pc:sldMk cId="2663402548" sldId="283"/>
            <ac:spMk id="21" creationId="{C9C631CC-0CBC-237E-751A-4CC55C8E8278}"/>
          </ac:spMkLst>
        </pc:spChg>
        <pc:spChg chg="del">
          <ac:chgData name="One Skill" userId="8d49c830ac36a521" providerId="LiveId" clId="{EA354719-4A8A-47E8-A6A4-79A949610386}" dt="2024-04-19T08:23:42.678" v="9889" actId="478"/>
          <ac:spMkLst>
            <pc:docMk/>
            <pc:sldMk cId="2663402548" sldId="283"/>
            <ac:spMk id="22" creationId="{CC00C4A7-9B34-7297-C541-B03C1D13965A}"/>
          </ac:spMkLst>
        </pc:spChg>
        <pc:spChg chg="del">
          <ac:chgData name="One Skill" userId="8d49c830ac36a521" providerId="LiveId" clId="{EA354719-4A8A-47E8-A6A4-79A949610386}" dt="2024-04-19T08:23:42.678" v="9889" actId="478"/>
          <ac:spMkLst>
            <pc:docMk/>
            <pc:sldMk cId="2663402548" sldId="283"/>
            <ac:spMk id="23" creationId="{51F9A9C9-10FB-7493-FDDC-CDF2AF38AB57}"/>
          </ac:spMkLst>
        </pc:spChg>
        <pc:spChg chg="del">
          <ac:chgData name="One Skill" userId="8d49c830ac36a521" providerId="LiveId" clId="{EA354719-4A8A-47E8-A6A4-79A949610386}" dt="2024-04-19T08:23:42.678" v="9889" actId="478"/>
          <ac:spMkLst>
            <pc:docMk/>
            <pc:sldMk cId="2663402548" sldId="283"/>
            <ac:spMk id="24" creationId="{F4523962-F431-A04C-0BED-3AFB023AC6EF}"/>
          </ac:spMkLst>
        </pc:spChg>
        <pc:spChg chg="del">
          <ac:chgData name="One Skill" userId="8d49c830ac36a521" providerId="LiveId" clId="{EA354719-4A8A-47E8-A6A4-79A949610386}" dt="2024-04-19T08:23:42.678" v="9889" actId="478"/>
          <ac:spMkLst>
            <pc:docMk/>
            <pc:sldMk cId="2663402548" sldId="283"/>
            <ac:spMk id="25" creationId="{E0918060-ECB1-99C3-DD6E-593F103BA099}"/>
          </ac:spMkLst>
        </pc:spChg>
        <pc:spChg chg="del">
          <ac:chgData name="One Skill" userId="8d49c830ac36a521" providerId="LiveId" clId="{EA354719-4A8A-47E8-A6A4-79A949610386}" dt="2024-04-19T08:23:42.678" v="9889" actId="478"/>
          <ac:spMkLst>
            <pc:docMk/>
            <pc:sldMk cId="2663402548" sldId="283"/>
            <ac:spMk id="26" creationId="{01AF2135-E2E2-85D8-B79B-A1DF99638DF2}"/>
          </ac:spMkLst>
        </pc:spChg>
        <pc:spChg chg="del">
          <ac:chgData name="One Skill" userId="8d49c830ac36a521" providerId="LiveId" clId="{EA354719-4A8A-47E8-A6A4-79A949610386}" dt="2024-04-19T08:23:42.678" v="9889" actId="478"/>
          <ac:spMkLst>
            <pc:docMk/>
            <pc:sldMk cId="2663402548" sldId="283"/>
            <ac:spMk id="27" creationId="{25975C1C-00BE-79E6-616D-41EE67668470}"/>
          </ac:spMkLst>
        </pc:spChg>
        <pc:spChg chg="del mod">
          <ac:chgData name="One Skill" userId="8d49c830ac36a521" providerId="LiveId" clId="{EA354719-4A8A-47E8-A6A4-79A949610386}" dt="2024-04-19T08:01:38.942" v="9022" actId="478"/>
          <ac:spMkLst>
            <pc:docMk/>
            <pc:sldMk cId="2663402548" sldId="283"/>
            <ac:spMk id="28" creationId="{195BCD2B-4094-9513-23DC-B37F99696BAD}"/>
          </ac:spMkLst>
        </pc:spChg>
        <pc:spChg chg="del mod">
          <ac:chgData name="One Skill" userId="8d49c830ac36a521" providerId="LiveId" clId="{EA354719-4A8A-47E8-A6A4-79A949610386}" dt="2024-04-19T08:23:42.678" v="9889" actId="478"/>
          <ac:spMkLst>
            <pc:docMk/>
            <pc:sldMk cId="2663402548" sldId="283"/>
            <ac:spMk id="29" creationId="{1059FF9D-EB3B-F27F-D5F6-A38ABB2A1383}"/>
          </ac:spMkLst>
        </pc:spChg>
        <pc:spChg chg="add del mod">
          <ac:chgData name="One Skill" userId="8d49c830ac36a521" providerId="LiveId" clId="{EA354719-4A8A-47E8-A6A4-79A949610386}" dt="2024-04-19T08:07:54.868" v="9123" actId="478"/>
          <ac:spMkLst>
            <pc:docMk/>
            <pc:sldMk cId="2663402548" sldId="283"/>
            <ac:spMk id="30" creationId="{3E473CE7-EF14-DB3B-F68B-E88334AE6779}"/>
          </ac:spMkLst>
        </pc:spChg>
        <pc:spChg chg="add del mod">
          <ac:chgData name="One Skill" userId="8d49c830ac36a521" providerId="LiveId" clId="{EA354719-4A8A-47E8-A6A4-79A949610386}" dt="2024-04-19T08:07:54.868" v="9123" actId="478"/>
          <ac:spMkLst>
            <pc:docMk/>
            <pc:sldMk cId="2663402548" sldId="283"/>
            <ac:spMk id="32" creationId="{4A30D5DC-60EF-30A2-C1E6-E421F1967B87}"/>
          </ac:spMkLst>
        </pc:spChg>
        <pc:spChg chg="mod modCrop">
          <ac:chgData name="One Skill" userId="8d49c830ac36a521" providerId="LiveId" clId="{EA354719-4A8A-47E8-A6A4-79A949610386}" dt="2024-04-19T08:33:49.020" v="10004" actId="18131"/>
          <ac:spMkLst>
            <pc:docMk/>
            <pc:sldMk cId="2663402548" sldId="283"/>
            <ac:spMk id="34" creationId="{3BFD769B-6AE4-DB41-1AAA-960A9DC0A7A0}"/>
          </ac:spMkLst>
        </pc:spChg>
        <pc:spChg chg="add del mod">
          <ac:chgData name="One Skill" userId="8d49c830ac36a521" providerId="LiveId" clId="{EA354719-4A8A-47E8-A6A4-79A949610386}" dt="2024-04-19T08:07:54.868" v="9123" actId="478"/>
          <ac:spMkLst>
            <pc:docMk/>
            <pc:sldMk cId="2663402548" sldId="283"/>
            <ac:spMk id="35" creationId="{429877F6-04E0-7508-DC8F-4E521BBAE7B7}"/>
          </ac:spMkLst>
        </pc:spChg>
        <pc:spChg chg="mod">
          <ac:chgData name="One Skill" userId="8d49c830ac36a521" providerId="LiveId" clId="{EA354719-4A8A-47E8-A6A4-79A949610386}" dt="2024-04-19T07:53:35" v="8902" actId="20577"/>
          <ac:spMkLst>
            <pc:docMk/>
            <pc:sldMk cId="2663402548" sldId="283"/>
            <ac:spMk id="36" creationId="{1EABBB8D-60C0-C012-D557-26F35136F9BC}"/>
          </ac:spMkLst>
        </pc:spChg>
        <pc:spChg chg="del">
          <ac:chgData name="One Skill" userId="8d49c830ac36a521" providerId="LiveId" clId="{EA354719-4A8A-47E8-A6A4-79A949610386}" dt="2024-04-19T07:53:54.020" v="8904" actId="478"/>
          <ac:spMkLst>
            <pc:docMk/>
            <pc:sldMk cId="2663402548" sldId="283"/>
            <ac:spMk id="37" creationId="{28359697-CFF2-2F62-6C26-6E0EA4E1AA52}"/>
          </ac:spMkLst>
        </pc:spChg>
        <pc:spChg chg="mod">
          <ac:chgData name="One Skill" userId="8d49c830ac36a521" providerId="LiveId" clId="{EA354719-4A8A-47E8-A6A4-79A949610386}" dt="2024-04-19T07:53:16.887" v="8897"/>
          <ac:spMkLst>
            <pc:docMk/>
            <pc:sldMk cId="2663402548" sldId="283"/>
            <ac:spMk id="38" creationId="{DD30C9F5-4971-33C2-2F72-48AB4B53CF65}"/>
          </ac:spMkLst>
        </pc:spChg>
        <pc:spChg chg="add del mod">
          <ac:chgData name="One Skill" userId="8d49c830ac36a521" providerId="LiveId" clId="{EA354719-4A8A-47E8-A6A4-79A949610386}" dt="2024-04-19T08:07:54.868" v="9123" actId="478"/>
          <ac:spMkLst>
            <pc:docMk/>
            <pc:sldMk cId="2663402548" sldId="283"/>
            <ac:spMk id="39" creationId="{F5A212B1-D32A-D98F-772E-AABF8C23AF6B}"/>
          </ac:spMkLst>
        </pc:spChg>
        <pc:spChg chg="add del mod">
          <ac:chgData name="One Skill" userId="8d49c830ac36a521" providerId="LiveId" clId="{EA354719-4A8A-47E8-A6A4-79A949610386}" dt="2024-04-19T08:07:54.868" v="9123" actId="478"/>
          <ac:spMkLst>
            <pc:docMk/>
            <pc:sldMk cId="2663402548" sldId="283"/>
            <ac:spMk id="40" creationId="{EA9819D9-DB70-EF75-AED6-B27C7434125D}"/>
          </ac:spMkLst>
        </pc:spChg>
        <pc:spChg chg="add del mod">
          <ac:chgData name="One Skill" userId="8d49c830ac36a521" providerId="LiveId" clId="{EA354719-4A8A-47E8-A6A4-79A949610386}" dt="2024-04-19T08:23:42.678" v="9889" actId="478"/>
          <ac:spMkLst>
            <pc:docMk/>
            <pc:sldMk cId="2663402548" sldId="283"/>
            <ac:spMk id="42" creationId="{8BFE233C-4DC7-9133-75A4-533902744E4D}"/>
          </ac:spMkLst>
        </pc:spChg>
        <pc:spChg chg="add del mod">
          <ac:chgData name="One Skill" userId="8d49c830ac36a521" providerId="LiveId" clId="{EA354719-4A8A-47E8-A6A4-79A949610386}" dt="2024-04-19T08:23:42.678" v="9889" actId="478"/>
          <ac:spMkLst>
            <pc:docMk/>
            <pc:sldMk cId="2663402548" sldId="283"/>
            <ac:spMk id="46" creationId="{F0020B27-D022-CD7D-66D3-B1A3F320944E}"/>
          </ac:spMkLst>
        </pc:spChg>
        <pc:spChg chg="add del mod">
          <ac:chgData name="One Skill" userId="8d49c830ac36a521" providerId="LiveId" clId="{EA354719-4A8A-47E8-A6A4-79A949610386}" dt="2024-04-19T08:23:42.678" v="9889" actId="478"/>
          <ac:spMkLst>
            <pc:docMk/>
            <pc:sldMk cId="2663402548" sldId="283"/>
            <ac:spMk id="47" creationId="{ABE901CF-54CB-958C-EEE9-23E39DE1D4D0}"/>
          </ac:spMkLst>
        </pc:spChg>
        <pc:spChg chg="add del mod">
          <ac:chgData name="One Skill" userId="8d49c830ac36a521" providerId="LiveId" clId="{EA354719-4A8A-47E8-A6A4-79A949610386}" dt="2024-04-19T08:23:42.678" v="9889" actId="478"/>
          <ac:spMkLst>
            <pc:docMk/>
            <pc:sldMk cId="2663402548" sldId="283"/>
            <ac:spMk id="48" creationId="{1CC49552-B859-728B-DE66-4448EC3FB01C}"/>
          </ac:spMkLst>
        </pc:spChg>
        <pc:spChg chg="add del mod">
          <ac:chgData name="One Skill" userId="8d49c830ac36a521" providerId="LiveId" clId="{EA354719-4A8A-47E8-A6A4-79A949610386}" dt="2024-04-19T08:23:42.678" v="9889" actId="478"/>
          <ac:spMkLst>
            <pc:docMk/>
            <pc:sldMk cId="2663402548" sldId="283"/>
            <ac:spMk id="49" creationId="{4B202248-0C69-F4B1-032C-D98E4BD87F9F}"/>
          </ac:spMkLst>
        </pc:spChg>
        <pc:spChg chg="add del mod">
          <ac:chgData name="One Skill" userId="8d49c830ac36a521" providerId="LiveId" clId="{EA354719-4A8A-47E8-A6A4-79A949610386}" dt="2024-04-19T08:23:42.678" v="9889" actId="478"/>
          <ac:spMkLst>
            <pc:docMk/>
            <pc:sldMk cId="2663402548" sldId="283"/>
            <ac:spMk id="50" creationId="{B489B255-E45D-E380-72B5-B6186944EE81}"/>
          </ac:spMkLst>
        </pc:spChg>
        <pc:spChg chg="add del mod">
          <ac:chgData name="One Skill" userId="8d49c830ac36a521" providerId="LiveId" clId="{EA354719-4A8A-47E8-A6A4-79A949610386}" dt="2024-04-19T08:23:42.678" v="9889" actId="478"/>
          <ac:spMkLst>
            <pc:docMk/>
            <pc:sldMk cId="2663402548" sldId="283"/>
            <ac:spMk id="51" creationId="{BE480373-1DB1-3691-D0B8-B1E8B454ED3C}"/>
          </ac:spMkLst>
        </pc:spChg>
        <pc:spChg chg="add del mod">
          <ac:chgData name="One Skill" userId="8d49c830ac36a521" providerId="LiveId" clId="{EA354719-4A8A-47E8-A6A4-79A949610386}" dt="2024-04-19T08:23:42.678" v="9889" actId="478"/>
          <ac:spMkLst>
            <pc:docMk/>
            <pc:sldMk cId="2663402548" sldId="283"/>
            <ac:spMk id="52" creationId="{E2C3EE57-F71D-B738-0E6C-D751CB2AB09F}"/>
          </ac:spMkLst>
        </pc:spChg>
        <pc:spChg chg="add del mod">
          <ac:chgData name="One Skill" userId="8d49c830ac36a521" providerId="LiveId" clId="{EA354719-4A8A-47E8-A6A4-79A949610386}" dt="2024-04-19T08:23:42.678" v="9889" actId="478"/>
          <ac:spMkLst>
            <pc:docMk/>
            <pc:sldMk cId="2663402548" sldId="283"/>
            <ac:spMk id="53" creationId="{44DECE42-AAA8-7A0A-2A3D-A346512362A7}"/>
          </ac:spMkLst>
        </pc:spChg>
        <pc:spChg chg="add del mod">
          <ac:chgData name="One Skill" userId="8d49c830ac36a521" providerId="LiveId" clId="{EA354719-4A8A-47E8-A6A4-79A949610386}" dt="2024-04-19T08:23:42.678" v="9889" actId="478"/>
          <ac:spMkLst>
            <pc:docMk/>
            <pc:sldMk cId="2663402548" sldId="283"/>
            <ac:spMk id="54" creationId="{804ABD08-5915-EBA3-0F1A-D2EA5D6D44C7}"/>
          </ac:spMkLst>
        </pc:spChg>
        <pc:spChg chg="add del mod ord">
          <ac:chgData name="One Skill" userId="8d49c830ac36a521" providerId="LiveId" clId="{EA354719-4A8A-47E8-A6A4-79A949610386}" dt="2024-04-19T08:19:18.753" v="9741" actId="478"/>
          <ac:spMkLst>
            <pc:docMk/>
            <pc:sldMk cId="2663402548" sldId="283"/>
            <ac:spMk id="55" creationId="{AAE0D16D-94FB-DAE9-4273-ED36EAF0D2D8}"/>
          </ac:spMkLst>
        </pc:spChg>
        <pc:spChg chg="add mod">
          <ac:chgData name="One Skill" userId="8d49c830ac36a521" providerId="LiveId" clId="{EA354719-4A8A-47E8-A6A4-79A949610386}" dt="2024-04-19T08:23:42.826" v="9890"/>
          <ac:spMkLst>
            <pc:docMk/>
            <pc:sldMk cId="2663402548" sldId="283"/>
            <ac:spMk id="56" creationId="{360A6B74-85C2-7C92-0CC5-61840520B351}"/>
          </ac:spMkLst>
        </pc:spChg>
        <pc:spChg chg="add mod">
          <ac:chgData name="One Skill" userId="8d49c830ac36a521" providerId="LiveId" clId="{EA354719-4A8A-47E8-A6A4-79A949610386}" dt="2024-04-19T08:23:42.826" v="9890"/>
          <ac:spMkLst>
            <pc:docMk/>
            <pc:sldMk cId="2663402548" sldId="283"/>
            <ac:spMk id="57" creationId="{9782A2D4-F6AB-A8C3-4444-195E29C3F0D5}"/>
          </ac:spMkLst>
        </pc:spChg>
        <pc:spChg chg="add mod">
          <ac:chgData name="One Skill" userId="8d49c830ac36a521" providerId="LiveId" clId="{EA354719-4A8A-47E8-A6A4-79A949610386}" dt="2024-04-19T08:23:42.826" v="9890"/>
          <ac:spMkLst>
            <pc:docMk/>
            <pc:sldMk cId="2663402548" sldId="283"/>
            <ac:spMk id="58" creationId="{DCEC9F4B-983C-32E8-00C9-ECA5805F8E3E}"/>
          </ac:spMkLst>
        </pc:spChg>
        <pc:spChg chg="add mod">
          <ac:chgData name="One Skill" userId="8d49c830ac36a521" providerId="LiveId" clId="{EA354719-4A8A-47E8-A6A4-79A949610386}" dt="2024-04-19T08:23:42.826" v="9890"/>
          <ac:spMkLst>
            <pc:docMk/>
            <pc:sldMk cId="2663402548" sldId="283"/>
            <ac:spMk id="59" creationId="{B53E437A-FD93-1C6C-6E36-AE60BCE59D02}"/>
          </ac:spMkLst>
        </pc:spChg>
        <pc:spChg chg="add mod">
          <ac:chgData name="One Skill" userId="8d49c830ac36a521" providerId="LiveId" clId="{EA354719-4A8A-47E8-A6A4-79A949610386}" dt="2024-04-19T08:23:42.826" v="9890"/>
          <ac:spMkLst>
            <pc:docMk/>
            <pc:sldMk cId="2663402548" sldId="283"/>
            <ac:spMk id="60" creationId="{2504443F-A0C5-A655-DF79-004EF0C3FEA7}"/>
          </ac:spMkLst>
        </pc:spChg>
        <pc:spChg chg="add mod">
          <ac:chgData name="One Skill" userId="8d49c830ac36a521" providerId="LiveId" clId="{EA354719-4A8A-47E8-A6A4-79A949610386}" dt="2024-04-19T08:23:42.826" v="9890"/>
          <ac:spMkLst>
            <pc:docMk/>
            <pc:sldMk cId="2663402548" sldId="283"/>
            <ac:spMk id="61" creationId="{F40DE5AE-EA21-27A0-C16B-75D64A766942}"/>
          </ac:spMkLst>
        </pc:spChg>
        <pc:spChg chg="add mod">
          <ac:chgData name="One Skill" userId="8d49c830ac36a521" providerId="LiveId" clId="{EA354719-4A8A-47E8-A6A4-79A949610386}" dt="2024-04-19T08:23:42.826" v="9890"/>
          <ac:spMkLst>
            <pc:docMk/>
            <pc:sldMk cId="2663402548" sldId="283"/>
            <ac:spMk id="62" creationId="{EDB877E4-06D6-AD65-4D6C-460A6744C09C}"/>
          </ac:spMkLst>
        </pc:spChg>
        <pc:spChg chg="add mod">
          <ac:chgData name="One Skill" userId="8d49c830ac36a521" providerId="LiveId" clId="{EA354719-4A8A-47E8-A6A4-79A949610386}" dt="2024-04-19T08:23:42.826" v="9890"/>
          <ac:spMkLst>
            <pc:docMk/>
            <pc:sldMk cId="2663402548" sldId="283"/>
            <ac:spMk id="63" creationId="{72793754-7777-F249-556F-BA6EAE3271C8}"/>
          </ac:spMkLst>
        </pc:spChg>
        <pc:spChg chg="add mod">
          <ac:chgData name="One Skill" userId="8d49c830ac36a521" providerId="LiveId" clId="{EA354719-4A8A-47E8-A6A4-79A949610386}" dt="2024-04-19T10:17:34.557" v="10819" actId="12789"/>
          <ac:spMkLst>
            <pc:docMk/>
            <pc:sldMk cId="2663402548" sldId="283"/>
            <ac:spMk id="64" creationId="{7F8B3F06-1623-04D2-8A7E-145F1AE88907}"/>
          </ac:spMkLst>
        </pc:spChg>
        <pc:spChg chg="add mod ord">
          <ac:chgData name="One Skill" userId="8d49c830ac36a521" providerId="LiveId" clId="{EA354719-4A8A-47E8-A6A4-79A949610386}" dt="2024-04-19T09:59:09.190" v="10597" actId="166"/>
          <ac:spMkLst>
            <pc:docMk/>
            <pc:sldMk cId="2663402548" sldId="283"/>
            <ac:spMk id="65" creationId="{8D614D2D-BE2C-7AAC-5187-522E5684BBF7}"/>
          </ac:spMkLst>
        </pc:spChg>
        <pc:spChg chg="add mod">
          <ac:chgData name="One Skill" userId="8d49c830ac36a521" providerId="LiveId" clId="{EA354719-4A8A-47E8-A6A4-79A949610386}" dt="2024-04-19T08:23:53.406" v="9898"/>
          <ac:spMkLst>
            <pc:docMk/>
            <pc:sldMk cId="2663402548" sldId="283"/>
            <ac:spMk id="66" creationId="{D4D89DF5-E964-D15A-303C-49BC2A220A65}"/>
          </ac:spMkLst>
        </pc:spChg>
        <pc:spChg chg="add mod">
          <ac:chgData name="One Skill" userId="8d49c830ac36a521" providerId="LiveId" clId="{EA354719-4A8A-47E8-A6A4-79A949610386}" dt="2024-04-19T08:23:42.826" v="9890"/>
          <ac:spMkLst>
            <pc:docMk/>
            <pc:sldMk cId="2663402548" sldId="283"/>
            <ac:spMk id="67" creationId="{437DB5E2-8336-7F83-26D2-5949ADEB4301}"/>
          </ac:spMkLst>
        </pc:spChg>
        <pc:spChg chg="add mod">
          <ac:chgData name="One Skill" userId="8d49c830ac36a521" providerId="LiveId" clId="{EA354719-4A8A-47E8-A6A4-79A949610386}" dt="2024-04-19T08:23:42.826" v="9890"/>
          <ac:spMkLst>
            <pc:docMk/>
            <pc:sldMk cId="2663402548" sldId="283"/>
            <ac:spMk id="68" creationId="{AB39CC57-AE5E-CC3F-81EA-0A9A5B347ABE}"/>
          </ac:spMkLst>
        </pc:spChg>
        <pc:spChg chg="add mod">
          <ac:chgData name="One Skill" userId="8d49c830ac36a521" providerId="LiveId" clId="{EA354719-4A8A-47E8-A6A4-79A949610386}" dt="2024-04-19T08:23:42.826" v="9890"/>
          <ac:spMkLst>
            <pc:docMk/>
            <pc:sldMk cId="2663402548" sldId="283"/>
            <ac:spMk id="69" creationId="{30038D2B-BAE8-0CF0-B426-63325A7448AD}"/>
          </ac:spMkLst>
        </pc:spChg>
        <pc:spChg chg="add mod">
          <ac:chgData name="One Skill" userId="8d49c830ac36a521" providerId="LiveId" clId="{EA354719-4A8A-47E8-A6A4-79A949610386}" dt="2024-04-19T08:23:42.826" v="9890"/>
          <ac:spMkLst>
            <pc:docMk/>
            <pc:sldMk cId="2663402548" sldId="283"/>
            <ac:spMk id="70" creationId="{A8763CAF-9943-5877-644C-75FAC1F3D612}"/>
          </ac:spMkLst>
        </pc:spChg>
        <pc:spChg chg="add mod">
          <ac:chgData name="One Skill" userId="8d49c830ac36a521" providerId="LiveId" clId="{EA354719-4A8A-47E8-A6A4-79A949610386}" dt="2024-04-19T08:23:42.826" v="9890"/>
          <ac:spMkLst>
            <pc:docMk/>
            <pc:sldMk cId="2663402548" sldId="283"/>
            <ac:spMk id="71" creationId="{300C9F7C-DDDA-697F-38F8-99D6A8F114F3}"/>
          </ac:spMkLst>
        </pc:spChg>
        <pc:spChg chg="add mod">
          <ac:chgData name="One Skill" userId="8d49c830ac36a521" providerId="LiveId" clId="{EA354719-4A8A-47E8-A6A4-79A949610386}" dt="2024-04-19T08:23:42.826" v="9890"/>
          <ac:spMkLst>
            <pc:docMk/>
            <pc:sldMk cId="2663402548" sldId="283"/>
            <ac:spMk id="72" creationId="{205CB2C1-B8E5-081F-3FA3-919A33705500}"/>
          </ac:spMkLst>
        </pc:spChg>
        <pc:spChg chg="add mod">
          <ac:chgData name="One Skill" userId="8d49c830ac36a521" providerId="LiveId" clId="{EA354719-4A8A-47E8-A6A4-79A949610386}" dt="2024-04-19T08:23:42.826" v="9890"/>
          <ac:spMkLst>
            <pc:docMk/>
            <pc:sldMk cId="2663402548" sldId="283"/>
            <ac:spMk id="73" creationId="{2D18CE4B-64DE-8C25-4674-B23180F04307}"/>
          </ac:spMkLst>
        </pc:spChg>
        <pc:spChg chg="add mod">
          <ac:chgData name="One Skill" userId="8d49c830ac36a521" providerId="LiveId" clId="{EA354719-4A8A-47E8-A6A4-79A949610386}" dt="2024-04-19T08:23:42.826" v="9890"/>
          <ac:spMkLst>
            <pc:docMk/>
            <pc:sldMk cId="2663402548" sldId="283"/>
            <ac:spMk id="74" creationId="{98CA911E-3726-5FAC-66B0-D4C67C5B8843}"/>
          </ac:spMkLst>
        </pc:spChg>
        <pc:spChg chg="add mod">
          <ac:chgData name="One Skill" userId="8d49c830ac36a521" providerId="LiveId" clId="{EA354719-4A8A-47E8-A6A4-79A949610386}" dt="2024-04-19T08:23:50.756" v="9896"/>
          <ac:spMkLst>
            <pc:docMk/>
            <pc:sldMk cId="2663402548" sldId="283"/>
            <ac:spMk id="75" creationId="{3F26AA3B-2547-030A-C0A9-164C30C3CFDB}"/>
          </ac:spMkLst>
        </pc:spChg>
        <pc:grpChg chg="mod">
          <ac:chgData name="One Skill" userId="8d49c830ac36a521" providerId="LiveId" clId="{EA354719-4A8A-47E8-A6A4-79A949610386}" dt="2024-04-19T07:53:49.740" v="8903" actId="1076"/>
          <ac:grpSpMkLst>
            <pc:docMk/>
            <pc:sldMk cId="2663402548" sldId="283"/>
            <ac:grpSpMk id="33" creationId="{E6911BB4-941C-1BC5-67B6-90FA1DCF4F23}"/>
          </ac:grpSpMkLst>
        </pc:grpChg>
        <pc:picChg chg="del mod ord">
          <ac:chgData name="One Skill" userId="8d49c830ac36a521" providerId="LiveId" clId="{EA354719-4A8A-47E8-A6A4-79A949610386}" dt="2024-04-19T08:45:05.009" v="10358" actId="478"/>
          <ac:picMkLst>
            <pc:docMk/>
            <pc:sldMk cId="2663402548" sldId="283"/>
            <ac:picMk id="41" creationId="{1E22D4AD-3DA2-8B45-7D56-EDDBB4F7167D}"/>
          </ac:picMkLst>
        </pc:picChg>
        <pc:picChg chg="add mod ord">
          <ac:chgData name="One Skill" userId="8d49c830ac36a521" providerId="LiveId" clId="{EA354719-4A8A-47E8-A6A4-79A949610386}" dt="2024-04-19T10:17:14.225" v="10778" actId="167"/>
          <ac:picMkLst>
            <pc:docMk/>
            <pc:sldMk cId="2663402548" sldId="283"/>
            <ac:picMk id="76" creationId="{BE80E10C-6C66-349A-C352-640EFA1C909E}"/>
          </ac:picMkLst>
        </pc:picChg>
        <pc:picChg chg="add del mod">
          <ac:chgData name="One Skill" userId="8d49c830ac36a521" providerId="LiveId" clId="{EA354719-4A8A-47E8-A6A4-79A949610386}" dt="2024-04-19T09:49:26.441" v="10534" actId="478"/>
          <ac:picMkLst>
            <pc:docMk/>
            <pc:sldMk cId="2663402548" sldId="283"/>
            <ac:picMk id="77" creationId="{B85C1E55-8980-23A5-2C75-835318180B43}"/>
          </ac:picMkLst>
        </pc:picChg>
        <pc:picChg chg="add del mod">
          <ac:chgData name="One Skill" userId="8d49c830ac36a521" providerId="LiveId" clId="{EA354719-4A8A-47E8-A6A4-79A949610386}" dt="2024-04-19T10:12:24.788" v="10688" actId="478"/>
          <ac:picMkLst>
            <pc:docMk/>
            <pc:sldMk cId="2663402548" sldId="283"/>
            <ac:picMk id="79" creationId="{7250ADBE-DA3B-6F93-AF15-836FCDA24005}"/>
          </ac:picMkLst>
        </pc:picChg>
        <pc:picChg chg="add del mod">
          <ac:chgData name="One Skill" userId="8d49c830ac36a521" providerId="LiveId" clId="{EA354719-4A8A-47E8-A6A4-79A949610386}" dt="2024-04-19T10:12:24.788" v="10688" actId="478"/>
          <ac:picMkLst>
            <pc:docMk/>
            <pc:sldMk cId="2663402548" sldId="283"/>
            <ac:picMk id="80" creationId="{D4E41B33-B54D-8BAC-3771-E9A7A96E466F}"/>
          </ac:picMkLst>
        </pc:picChg>
        <pc:picChg chg="add del mod">
          <ac:chgData name="One Skill" userId="8d49c830ac36a521" providerId="LiveId" clId="{EA354719-4A8A-47E8-A6A4-79A949610386}" dt="2024-04-19T10:13:02.676" v="10703" actId="478"/>
          <ac:picMkLst>
            <pc:docMk/>
            <pc:sldMk cId="2663402548" sldId="283"/>
            <ac:picMk id="81" creationId="{9E63D8A0-8E46-2C12-4D7D-8A85FBE170C1}"/>
          </ac:picMkLst>
        </pc:picChg>
        <pc:picChg chg="add del mod">
          <ac:chgData name="One Skill" userId="8d49c830ac36a521" providerId="LiveId" clId="{EA354719-4A8A-47E8-A6A4-79A949610386}" dt="2024-04-19T10:13:12.826" v="10712" actId="478"/>
          <ac:picMkLst>
            <pc:docMk/>
            <pc:sldMk cId="2663402548" sldId="283"/>
            <ac:picMk id="82" creationId="{384200D2-EF00-2A30-6327-6DC57FE2C384}"/>
          </ac:picMkLst>
        </pc:picChg>
        <pc:picChg chg="add del mod">
          <ac:chgData name="One Skill" userId="8d49c830ac36a521" providerId="LiveId" clId="{EA354719-4A8A-47E8-A6A4-79A949610386}" dt="2024-04-19T10:13:19.675" v="10714" actId="478"/>
          <ac:picMkLst>
            <pc:docMk/>
            <pc:sldMk cId="2663402548" sldId="283"/>
            <ac:picMk id="83" creationId="{AC80CE6E-6107-D019-AF31-1186662AAFC7}"/>
          </ac:picMkLst>
        </pc:picChg>
        <pc:picChg chg="add mod">
          <ac:chgData name="One Skill" userId="8d49c830ac36a521" providerId="LiveId" clId="{EA354719-4A8A-47E8-A6A4-79A949610386}" dt="2024-04-19T10:17:08.378" v="10772"/>
          <ac:picMkLst>
            <pc:docMk/>
            <pc:sldMk cId="2663402548" sldId="283"/>
            <ac:picMk id="84" creationId="{E2C0C6F1-129C-5844-BCF6-FE08C42D69B2}"/>
          </ac:picMkLst>
        </pc:picChg>
        <pc:picChg chg="add mod">
          <ac:chgData name="One Skill" userId="8d49c830ac36a521" providerId="LiveId" clId="{EA354719-4A8A-47E8-A6A4-79A949610386}" dt="2024-04-19T10:17:08.378" v="10772"/>
          <ac:picMkLst>
            <pc:docMk/>
            <pc:sldMk cId="2663402548" sldId="283"/>
            <ac:picMk id="85" creationId="{3B090E9B-2B98-F546-DC18-4CB044E6EBAF}"/>
          </ac:picMkLst>
        </pc:picChg>
        <pc:picChg chg="add mod">
          <ac:chgData name="One Skill" userId="8d49c830ac36a521" providerId="LiveId" clId="{EA354719-4A8A-47E8-A6A4-79A949610386}" dt="2024-04-19T10:17:08.378" v="10772"/>
          <ac:picMkLst>
            <pc:docMk/>
            <pc:sldMk cId="2663402548" sldId="283"/>
            <ac:picMk id="86" creationId="{DE43FF23-89FE-03A5-B9F7-DC8534FE3666}"/>
          </ac:picMkLst>
        </pc:picChg>
        <pc:picChg chg="add mod">
          <ac:chgData name="One Skill" userId="8d49c830ac36a521" providerId="LiveId" clId="{EA354719-4A8A-47E8-A6A4-79A949610386}" dt="2024-04-19T10:17:08.378" v="10772"/>
          <ac:picMkLst>
            <pc:docMk/>
            <pc:sldMk cId="2663402548" sldId="283"/>
            <ac:picMk id="87" creationId="{4A2ED3C0-30DF-AD8A-5D6A-4388A1C82C26}"/>
          </ac:picMkLst>
        </pc:picChg>
        <pc:picChg chg="add mod">
          <ac:chgData name="One Skill" userId="8d49c830ac36a521" providerId="LiveId" clId="{EA354719-4A8A-47E8-A6A4-79A949610386}" dt="2024-04-19T10:17:08.378" v="10772"/>
          <ac:picMkLst>
            <pc:docMk/>
            <pc:sldMk cId="2663402548" sldId="283"/>
            <ac:picMk id="88" creationId="{376EF356-AB56-BF99-9F43-245581E8629D}"/>
          </ac:picMkLst>
        </pc:picChg>
        <pc:picChg chg="add mod">
          <ac:chgData name="One Skill" userId="8d49c830ac36a521" providerId="LiveId" clId="{EA354719-4A8A-47E8-A6A4-79A949610386}" dt="2024-04-19T10:17:08.378" v="10772"/>
          <ac:picMkLst>
            <pc:docMk/>
            <pc:sldMk cId="2663402548" sldId="283"/>
            <ac:picMk id="89" creationId="{ED346BD9-D4B4-FFC0-37D7-70B603CD4EA2}"/>
          </ac:picMkLst>
        </pc:picChg>
        <pc:picChg chg="add mod">
          <ac:chgData name="One Skill" userId="8d49c830ac36a521" providerId="LiveId" clId="{EA354719-4A8A-47E8-A6A4-79A949610386}" dt="2024-04-19T10:17:08.378" v="10772"/>
          <ac:picMkLst>
            <pc:docMk/>
            <pc:sldMk cId="2663402548" sldId="283"/>
            <ac:picMk id="90" creationId="{0E78B240-0F00-363C-6AC3-BB633B0F8950}"/>
          </ac:picMkLst>
        </pc:picChg>
        <pc:picChg chg="add mod">
          <ac:chgData name="One Skill" userId="8d49c830ac36a521" providerId="LiveId" clId="{EA354719-4A8A-47E8-A6A4-79A949610386}" dt="2024-04-19T10:17:08.378" v="10772"/>
          <ac:picMkLst>
            <pc:docMk/>
            <pc:sldMk cId="2663402548" sldId="283"/>
            <ac:picMk id="91" creationId="{4564BD42-BA33-ED93-644B-419BA57264A0}"/>
          </ac:picMkLst>
        </pc:picChg>
        <pc:picChg chg="add mod">
          <ac:chgData name="One Skill" userId="8d49c830ac36a521" providerId="LiveId" clId="{EA354719-4A8A-47E8-A6A4-79A949610386}" dt="2024-04-19T10:17:08.378" v="10772"/>
          <ac:picMkLst>
            <pc:docMk/>
            <pc:sldMk cId="2663402548" sldId="283"/>
            <ac:picMk id="92" creationId="{776D4F7D-8CE1-99D8-F975-EC14E583935D}"/>
          </ac:picMkLst>
        </pc:picChg>
        <pc:picChg chg="add mod">
          <ac:chgData name="One Skill" userId="8d49c830ac36a521" providerId="LiveId" clId="{EA354719-4A8A-47E8-A6A4-79A949610386}" dt="2024-04-19T10:17:08.378" v="10772"/>
          <ac:picMkLst>
            <pc:docMk/>
            <pc:sldMk cId="2663402548" sldId="283"/>
            <ac:picMk id="93" creationId="{62EF4404-2214-61D5-7A42-A76F60F42B87}"/>
          </ac:picMkLst>
        </pc:picChg>
        <pc:picChg chg="add mod ord">
          <ac:chgData name="One Skill" userId="8d49c830ac36a521" providerId="LiveId" clId="{EA354719-4A8A-47E8-A6A4-79A949610386}" dt="2024-04-19T10:17:14.225" v="10778" actId="167"/>
          <ac:picMkLst>
            <pc:docMk/>
            <pc:sldMk cId="2663402548" sldId="283"/>
            <ac:picMk id="94" creationId="{746E3A54-4A05-0071-14C5-6564788EBF36}"/>
          </ac:picMkLst>
        </pc:picChg>
        <pc:picChg chg="add mod ord">
          <ac:chgData name="One Skill" userId="8d49c830ac36a521" providerId="LiveId" clId="{EA354719-4A8A-47E8-A6A4-79A949610386}" dt="2024-04-19T10:17:14.225" v="10778" actId="167"/>
          <ac:picMkLst>
            <pc:docMk/>
            <pc:sldMk cId="2663402548" sldId="283"/>
            <ac:picMk id="95" creationId="{573E5BFD-E514-2BF6-7C8B-36F376BB672A}"/>
          </ac:picMkLst>
        </pc:picChg>
        <pc:picChg chg="add mod ord">
          <ac:chgData name="One Skill" userId="8d49c830ac36a521" providerId="LiveId" clId="{EA354719-4A8A-47E8-A6A4-79A949610386}" dt="2024-04-19T10:17:14.225" v="10778" actId="167"/>
          <ac:picMkLst>
            <pc:docMk/>
            <pc:sldMk cId="2663402548" sldId="283"/>
            <ac:picMk id="96" creationId="{39C7176E-DCA0-D238-685D-4A1F37F5C8CE}"/>
          </ac:picMkLst>
        </pc:picChg>
        <pc:picChg chg="add mod ord">
          <ac:chgData name="One Skill" userId="8d49c830ac36a521" providerId="LiveId" clId="{EA354719-4A8A-47E8-A6A4-79A949610386}" dt="2024-04-19T10:17:14.225" v="10778" actId="167"/>
          <ac:picMkLst>
            <pc:docMk/>
            <pc:sldMk cId="2663402548" sldId="283"/>
            <ac:picMk id="97" creationId="{5DEB8196-1DEF-CD12-79DA-DC8ADA6599E0}"/>
          </ac:picMkLst>
        </pc:picChg>
        <pc:picChg chg="add mod ord">
          <ac:chgData name="One Skill" userId="8d49c830ac36a521" providerId="LiveId" clId="{EA354719-4A8A-47E8-A6A4-79A949610386}" dt="2024-04-19T10:17:14.225" v="10778" actId="167"/>
          <ac:picMkLst>
            <pc:docMk/>
            <pc:sldMk cId="2663402548" sldId="283"/>
            <ac:picMk id="98" creationId="{1A359398-82A2-4115-B3E0-7CAD535D6CB9}"/>
          </ac:picMkLst>
        </pc:picChg>
        <pc:picChg chg="add mod ord">
          <ac:chgData name="One Skill" userId="8d49c830ac36a521" providerId="LiveId" clId="{EA354719-4A8A-47E8-A6A4-79A949610386}" dt="2024-04-19T10:17:14.225" v="10778" actId="167"/>
          <ac:picMkLst>
            <pc:docMk/>
            <pc:sldMk cId="2663402548" sldId="283"/>
            <ac:picMk id="99" creationId="{C0C7AC72-8160-7519-63E9-12ED0E4B4FFD}"/>
          </ac:picMkLst>
        </pc:picChg>
        <pc:picChg chg="add mod ord">
          <ac:chgData name="One Skill" userId="8d49c830ac36a521" providerId="LiveId" clId="{EA354719-4A8A-47E8-A6A4-79A949610386}" dt="2024-04-19T10:17:14.225" v="10778" actId="167"/>
          <ac:picMkLst>
            <pc:docMk/>
            <pc:sldMk cId="2663402548" sldId="283"/>
            <ac:picMk id="100" creationId="{4E58B796-E0C7-A80E-748D-DFDE064E05D0}"/>
          </ac:picMkLst>
        </pc:picChg>
        <pc:picChg chg="add mod ord">
          <ac:chgData name="One Skill" userId="8d49c830ac36a521" providerId="LiveId" clId="{EA354719-4A8A-47E8-A6A4-79A949610386}" dt="2024-04-19T10:17:14.225" v="10778" actId="167"/>
          <ac:picMkLst>
            <pc:docMk/>
            <pc:sldMk cId="2663402548" sldId="283"/>
            <ac:picMk id="101" creationId="{3765AB78-B869-3540-1D98-48E45130FDCC}"/>
          </ac:picMkLst>
        </pc:picChg>
        <pc:picChg chg="add del mod ord">
          <ac:chgData name="One Skill" userId="8d49c830ac36a521" providerId="LiveId" clId="{EA354719-4A8A-47E8-A6A4-79A949610386}" dt="2024-04-19T10:17:17.567" v="10779" actId="478"/>
          <ac:picMkLst>
            <pc:docMk/>
            <pc:sldMk cId="2663402548" sldId="283"/>
            <ac:picMk id="102" creationId="{B720E708-9820-59A8-BE14-FDC0B2FB6018}"/>
          </ac:picMkLst>
        </pc:picChg>
        <pc:picChg chg="add mod ord">
          <ac:chgData name="One Skill" userId="8d49c830ac36a521" providerId="LiveId" clId="{EA354719-4A8A-47E8-A6A4-79A949610386}" dt="2024-04-19T10:17:14.225" v="10778" actId="167"/>
          <ac:picMkLst>
            <pc:docMk/>
            <pc:sldMk cId="2663402548" sldId="283"/>
            <ac:picMk id="103" creationId="{CA0CD480-6DBE-BB61-ED9C-8DB82625E141}"/>
          </ac:picMkLst>
        </pc:picChg>
        <pc:picChg chg="add mod">
          <ac:chgData name="One Skill" userId="8d49c830ac36a521" providerId="LiveId" clId="{EA354719-4A8A-47E8-A6A4-79A949610386}" dt="2024-04-19T10:17:34.557" v="10819" actId="12789"/>
          <ac:picMkLst>
            <pc:docMk/>
            <pc:sldMk cId="2663402548" sldId="283"/>
            <ac:picMk id="105" creationId="{57DBA324-4682-7740-5BE0-9C847B65CB67}"/>
          </ac:picMkLst>
        </pc:picChg>
        <pc:cxnChg chg="mod">
          <ac:chgData name="One Skill" userId="8d49c830ac36a521" providerId="LiveId" clId="{EA354719-4A8A-47E8-A6A4-79A949610386}" dt="2024-04-19T09:36:16.098" v="10457" actId="108"/>
          <ac:cxnSpMkLst>
            <pc:docMk/>
            <pc:sldMk cId="2663402548" sldId="283"/>
            <ac:cxnSpMk id="44" creationId="{352781C9-19E8-0DD1-A2CA-C3A2766A4E7B}"/>
          </ac:cxnSpMkLst>
        </pc:cxnChg>
        <pc:cxnChg chg="mod">
          <ac:chgData name="One Skill" userId="8d49c830ac36a521" providerId="LiveId" clId="{EA354719-4A8A-47E8-A6A4-79A949610386}" dt="2024-04-19T09:36:17.179" v="10458" actId="108"/>
          <ac:cxnSpMkLst>
            <pc:docMk/>
            <pc:sldMk cId="2663402548" sldId="283"/>
            <ac:cxnSpMk id="45" creationId="{03BCD7D6-FB13-FB7E-7F7C-35CF1E013199}"/>
          </ac:cxnSpMkLst>
        </pc:cxnChg>
      </pc:sldChg>
      <pc:sldChg chg="addSp delSp modSp add mod addAnim delAnim modAnim replTag delTag modNotesTx">
        <pc:chgData name="One Skill" userId="8d49c830ac36a521" providerId="LiveId" clId="{EA354719-4A8A-47E8-A6A4-79A949610386}" dt="2024-04-19T10:18:04.277" v="10838" actId="12789"/>
        <pc:sldMkLst>
          <pc:docMk/>
          <pc:sldMk cId="1085876699" sldId="284"/>
        </pc:sldMkLst>
        <pc:spChg chg="add del mod">
          <ac:chgData name="One Skill" userId="8d49c830ac36a521" providerId="LiveId" clId="{EA354719-4A8A-47E8-A6A4-79A949610386}" dt="2024-04-19T08:09:18.323" v="9136" actId="478"/>
          <ac:spMkLst>
            <pc:docMk/>
            <pc:sldMk cId="1085876699" sldId="284"/>
            <ac:spMk id="3" creationId="{6678FAA6-E009-F50F-09ED-FAA23A9B600F}"/>
          </ac:spMkLst>
        </pc:spChg>
        <pc:spChg chg="add del mod">
          <ac:chgData name="One Skill" userId="8d49c830ac36a521" providerId="LiveId" clId="{EA354719-4A8A-47E8-A6A4-79A949610386}" dt="2024-04-19T08:09:18.323" v="9136" actId="478"/>
          <ac:spMkLst>
            <pc:docMk/>
            <pc:sldMk cId="1085876699" sldId="284"/>
            <ac:spMk id="4" creationId="{D95E4CE7-D2F9-9693-C00B-6E0E5BFE9D5A}"/>
          </ac:spMkLst>
        </pc:spChg>
        <pc:spChg chg="add del mod">
          <ac:chgData name="One Skill" userId="8d49c830ac36a521" providerId="LiveId" clId="{EA354719-4A8A-47E8-A6A4-79A949610386}" dt="2024-04-19T08:09:18.323" v="9136" actId="478"/>
          <ac:spMkLst>
            <pc:docMk/>
            <pc:sldMk cId="1085876699" sldId="284"/>
            <ac:spMk id="5" creationId="{D2F3BC57-E23B-99EF-68AB-EEEE09D6FEA9}"/>
          </ac:spMkLst>
        </pc:spChg>
        <pc:spChg chg="del">
          <ac:chgData name="One Skill" userId="8d49c830ac36a521" providerId="LiveId" clId="{EA354719-4A8A-47E8-A6A4-79A949610386}" dt="2024-04-19T08:02:08.406" v="9026" actId="478"/>
          <ac:spMkLst>
            <pc:docMk/>
            <pc:sldMk cId="1085876699" sldId="284"/>
            <ac:spMk id="6" creationId="{D39FC126-D6BC-DE6C-8BA0-451954A92579}"/>
          </ac:spMkLst>
        </pc:spChg>
        <pc:spChg chg="add del mod">
          <ac:chgData name="One Skill" userId="8d49c830ac36a521" providerId="LiveId" clId="{EA354719-4A8A-47E8-A6A4-79A949610386}" dt="2024-04-19T08:09:18.323" v="9136" actId="478"/>
          <ac:spMkLst>
            <pc:docMk/>
            <pc:sldMk cId="1085876699" sldId="284"/>
            <ac:spMk id="7" creationId="{D0619038-BCBB-CC7D-C442-17BAD73E14FF}"/>
          </ac:spMkLst>
        </pc:spChg>
        <pc:spChg chg="del">
          <ac:chgData name="One Skill" userId="8d49c830ac36a521" providerId="LiveId" clId="{EA354719-4A8A-47E8-A6A4-79A949610386}" dt="2024-04-19T08:02:08.406" v="9026" actId="478"/>
          <ac:spMkLst>
            <pc:docMk/>
            <pc:sldMk cId="1085876699" sldId="284"/>
            <ac:spMk id="8" creationId="{A1AA2D8D-62CC-7E39-8278-8C113897767E}"/>
          </ac:spMkLst>
        </pc:spChg>
        <pc:spChg chg="del">
          <ac:chgData name="One Skill" userId="8d49c830ac36a521" providerId="LiveId" clId="{EA354719-4A8A-47E8-A6A4-79A949610386}" dt="2024-04-19T08:02:08.406" v="9026" actId="478"/>
          <ac:spMkLst>
            <pc:docMk/>
            <pc:sldMk cId="1085876699" sldId="284"/>
            <ac:spMk id="9" creationId="{F95CD9A9-5412-46B5-4782-B03358E79D23}"/>
          </ac:spMkLst>
        </pc:spChg>
        <pc:spChg chg="del">
          <ac:chgData name="One Skill" userId="8d49c830ac36a521" providerId="LiveId" clId="{EA354719-4A8A-47E8-A6A4-79A949610386}" dt="2024-04-19T08:02:08.406" v="9026" actId="478"/>
          <ac:spMkLst>
            <pc:docMk/>
            <pc:sldMk cId="1085876699" sldId="284"/>
            <ac:spMk id="10" creationId="{865DCCEB-D3B2-66C7-0236-A3679775BE2D}"/>
          </ac:spMkLst>
        </pc:spChg>
        <pc:spChg chg="del">
          <ac:chgData name="One Skill" userId="8d49c830ac36a521" providerId="LiveId" clId="{EA354719-4A8A-47E8-A6A4-79A949610386}" dt="2024-04-19T08:02:08.406" v="9026" actId="478"/>
          <ac:spMkLst>
            <pc:docMk/>
            <pc:sldMk cId="1085876699" sldId="284"/>
            <ac:spMk id="11" creationId="{3F6FEF9A-21A5-6372-B40B-6069BCDBBBC9}"/>
          </ac:spMkLst>
        </pc:spChg>
        <pc:spChg chg="del">
          <ac:chgData name="One Skill" userId="8d49c830ac36a521" providerId="LiveId" clId="{EA354719-4A8A-47E8-A6A4-79A949610386}" dt="2024-04-19T08:02:08.406" v="9026" actId="478"/>
          <ac:spMkLst>
            <pc:docMk/>
            <pc:sldMk cId="1085876699" sldId="284"/>
            <ac:spMk id="12" creationId="{823F9891-CFC7-4273-4BC1-5AE9FF645770}"/>
          </ac:spMkLst>
        </pc:spChg>
        <pc:spChg chg="del">
          <ac:chgData name="One Skill" userId="8d49c830ac36a521" providerId="LiveId" clId="{EA354719-4A8A-47E8-A6A4-79A949610386}" dt="2024-04-19T08:02:08.406" v="9026" actId="478"/>
          <ac:spMkLst>
            <pc:docMk/>
            <pc:sldMk cId="1085876699" sldId="284"/>
            <ac:spMk id="13" creationId="{DDC15055-00F6-CF6C-8DCE-2CB6008947AA}"/>
          </ac:spMkLst>
        </pc:spChg>
        <pc:spChg chg="del">
          <ac:chgData name="One Skill" userId="8d49c830ac36a521" providerId="LiveId" clId="{EA354719-4A8A-47E8-A6A4-79A949610386}" dt="2024-04-19T08:02:08.406" v="9026" actId="478"/>
          <ac:spMkLst>
            <pc:docMk/>
            <pc:sldMk cId="1085876699" sldId="284"/>
            <ac:spMk id="14" creationId="{01FEB066-C717-AF0B-64BC-99D13683AF98}"/>
          </ac:spMkLst>
        </pc:spChg>
        <pc:spChg chg="del">
          <ac:chgData name="One Skill" userId="8d49c830ac36a521" providerId="LiveId" clId="{EA354719-4A8A-47E8-A6A4-79A949610386}" dt="2024-04-19T08:02:08.406" v="9026" actId="478"/>
          <ac:spMkLst>
            <pc:docMk/>
            <pc:sldMk cId="1085876699" sldId="284"/>
            <ac:spMk id="15" creationId="{A1A2D8AE-5420-4B62-D21E-02C44C8BA726}"/>
          </ac:spMkLst>
        </pc:spChg>
        <pc:spChg chg="add del mod">
          <ac:chgData name="One Skill" userId="8d49c830ac36a521" providerId="LiveId" clId="{EA354719-4A8A-47E8-A6A4-79A949610386}" dt="2024-04-19T08:09:18.323" v="9136" actId="478"/>
          <ac:spMkLst>
            <pc:docMk/>
            <pc:sldMk cId="1085876699" sldId="284"/>
            <ac:spMk id="16" creationId="{AC20816D-F8E5-B212-8CE2-785274B6EBD2}"/>
          </ac:spMkLst>
        </pc:spChg>
        <pc:spChg chg="del">
          <ac:chgData name="One Skill" userId="8d49c830ac36a521" providerId="LiveId" clId="{EA354719-4A8A-47E8-A6A4-79A949610386}" dt="2024-04-19T08:28:22.788" v="9924" actId="478"/>
          <ac:spMkLst>
            <pc:docMk/>
            <pc:sldMk cId="1085876699" sldId="284"/>
            <ac:spMk id="18" creationId="{3BE3DD32-10DC-B5DA-4748-9DBCBAA10014}"/>
          </ac:spMkLst>
        </pc:spChg>
        <pc:spChg chg="add del mod">
          <ac:chgData name="One Skill" userId="8d49c830ac36a521" providerId="LiveId" clId="{EA354719-4A8A-47E8-A6A4-79A949610386}" dt="2024-04-19T08:04:31.174" v="9057" actId="478"/>
          <ac:spMkLst>
            <pc:docMk/>
            <pc:sldMk cId="1085876699" sldId="284"/>
            <ac:spMk id="19" creationId="{0A652C44-049F-2237-D190-C6037083BD83}"/>
          </ac:spMkLst>
        </pc:spChg>
        <pc:spChg chg="del mod">
          <ac:chgData name="One Skill" userId="8d49c830ac36a521" providerId="LiveId" clId="{EA354719-4A8A-47E8-A6A4-79A949610386}" dt="2024-04-19T08:28:22.788" v="9924" actId="478"/>
          <ac:spMkLst>
            <pc:docMk/>
            <pc:sldMk cId="1085876699" sldId="284"/>
            <ac:spMk id="20" creationId="{4E24C5D0-7B5F-EBB4-CC0B-CA05A87C2F13}"/>
          </ac:spMkLst>
        </pc:spChg>
        <pc:spChg chg="del">
          <ac:chgData name="One Skill" userId="8d49c830ac36a521" providerId="LiveId" clId="{EA354719-4A8A-47E8-A6A4-79A949610386}" dt="2024-04-19T08:28:22.788" v="9924" actId="478"/>
          <ac:spMkLst>
            <pc:docMk/>
            <pc:sldMk cId="1085876699" sldId="284"/>
            <ac:spMk id="21" creationId="{C9C631CC-0CBC-237E-751A-4CC55C8E8278}"/>
          </ac:spMkLst>
        </pc:spChg>
        <pc:spChg chg="del">
          <ac:chgData name="One Skill" userId="8d49c830ac36a521" providerId="LiveId" clId="{EA354719-4A8A-47E8-A6A4-79A949610386}" dt="2024-04-19T08:28:22.788" v="9924" actId="478"/>
          <ac:spMkLst>
            <pc:docMk/>
            <pc:sldMk cId="1085876699" sldId="284"/>
            <ac:spMk id="22" creationId="{CC00C4A7-9B34-7297-C541-B03C1D13965A}"/>
          </ac:spMkLst>
        </pc:spChg>
        <pc:spChg chg="del">
          <ac:chgData name="One Skill" userId="8d49c830ac36a521" providerId="LiveId" clId="{EA354719-4A8A-47E8-A6A4-79A949610386}" dt="2024-04-19T08:28:22.788" v="9924" actId="478"/>
          <ac:spMkLst>
            <pc:docMk/>
            <pc:sldMk cId="1085876699" sldId="284"/>
            <ac:spMk id="23" creationId="{51F9A9C9-10FB-7493-FDDC-CDF2AF38AB57}"/>
          </ac:spMkLst>
        </pc:spChg>
        <pc:spChg chg="del">
          <ac:chgData name="One Skill" userId="8d49c830ac36a521" providerId="LiveId" clId="{EA354719-4A8A-47E8-A6A4-79A949610386}" dt="2024-04-19T08:28:22.788" v="9924" actId="478"/>
          <ac:spMkLst>
            <pc:docMk/>
            <pc:sldMk cId="1085876699" sldId="284"/>
            <ac:spMk id="24" creationId="{F4523962-F431-A04C-0BED-3AFB023AC6EF}"/>
          </ac:spMkLst>
        </pc:spChg>
        <pc:spChg chg="del">
          <ac:chgData name="One Skill" userId="8d49c830ac36a521" providerId="LiveId" clId="{EA354719-4A8A-47E8-A6A4-79A949610386}" dt="2024-04-19T08:28:22.788" v="9924" actId="478"/>
          <ac:spMkLst>
            <pc:docMk/>
            <pc:sldMk cId="1085876699" sldId="284"/>
            <ac:spMk id="25" creationId="{E0918060-ECB1-99C3-DD6E-593F103BA099}"/>
          </ac:spMkLst>
        </pc:spChg>
        <pc:spChg chg="del">
          <ac:chgData name="One Skill" userId="8d49c830ac36a521" providerId="LiveId" clId="{EA354719-4A8A-47E8-A6A4-79A949610386}" dt="2024-04-19T08:28:22.788" v="9924" actId="478"/>
          <ac:spMkLst>
            <pc:docMk/>
            <pc:sldMk cId="1085876699" sldId="284"/>
            <ac:spMk id="26" creationId="{01AF2135-E2E2-85D8-B79B-A1DF99638DF2}"/>
          </ac:spMkLst>
        </pc:spChg>
        <pc:spChg chg="del">
          <ac:chgData name="One Skill" userId="8d49c830ac36a521" providerId="LiveId" clId="{EA354719-4A8A-47E8-A6A4-79A949610386}" dt="2024-04-19T08:28:22.788" v="9924" actId="478"/>
          <ac:spMkLst>
            <pc:docMk/>
            <pc:sldMk cId="1085876699" sldId="284"/>
            <ac:spMk id="27" creationId="{25975C1C-00BE-79E6-616D-41EE67668470}"/>
          </ac:spMkLst>
        </pc:spChg>
        <pc:spChg chg="del">
          <ac:chgData name="One Skill" userId="8d49c830ac36a521" providerId="LiveId" clId="{EA354719-4A8A-47E8-A6A4-79A949610386}" dt="2024-04-19T08:02:08.406" v="9026" actId="478"/>
          <ac:spMkLst>
            <pc:docMk/>
            <pc:sldMk cId="1085876699" sldId="284"/>
            <ac:spMk id="28" creationId="{195BCD2B-4094-9513-23DC-B37F99696BAD}"/>
          </ac:spMkLst>
        </pc:spChg>
        <pc:spChg chg="del">
          <ac:chgData name="One Skill" userId="8d49c830ac36a521" providerId="LiveId" clId="{EA354719-4A8A-47E8-A6A4-79A949610386}" dt="2024-04-19T08:28:22.788" v="9924" actId="478"/>
          <ac:spMkLst>
            <pc:docMk/>
            <pc:sldMk cId="1085876699" sldId="284"/>
            <ac:spMk id="29" creationId="{1059FF9D-EB3B-F27F-D5F6-A38ABB2A1383}"/>
          </ac:spMkLst>
        </pc:spChg>
        <pc:spChg chg="add del mod">
          <ac:chgData name="One Skill" userId="8d49c830ac36a521" providerId="LiveId" clId="{EA354719-4A8A-47E8-A6A4-79A949610386}" dt="2024-04-19T08:09:18.323" v="9136" actId="478"/>
          <ac:spMkLst>
            <pc:docMk/>
            <pc:sldMk cId="1085876699" sldId="284"/>
            <ac:spMk id="30" creationId="{6127D0D8-A135-AF3C-3365-BB12C59A055B}"/>
          </ac:spMkLst>
        </pc:spChg>
        <pc:spChg chg="add del mod">
          <ac:chgData name="One Skill" userId="8d49c830ac36a521" providerId="LiveId" clId="{EA354719-4A8A-47E8-A6A4-79A949610386}" dt="2024-04-19T08:09:18.323" v="9136" actId="478"/>
          <ac:spMkLst>
            <pc:docMk/>
            <pc:sldMk cId="1085876699" sldId="284"/>
            <ac:spMk id="32" creationId="{66451D67-2D91-3E35-BC52-B47F98A71830}"/>
          </ac:spMkLst>
        </pc:spChg>
        <pc:spChg chg="mod modCrop">
          <ac:chgData name="One Skill" userId="8d49c830ac36a521" providerId="LiveId" clId="{EA354719-4A8A-47E8-A6A4-79A949610386}" dt="2024-04-19T08:41:03.545" v="10355" actId="14100"/>
          <ac:spMkLst>
            <pc:docMk/>
            <pc:sldMk cId="1085876699" sldId="284"/>
            <ac:spMk id="34" creationId="{3BFD769B-6AE4-DB41-1AAA-960A9DC0A7A0}"/>
          </ac:spMkLst>
        </pc:spChg>
        <pc:spChg chg="add del mod">
          <ac:chgData name="One Skill" userId="8d49c830ac36a521" providerId="LiveId" clId="{EA354719-4A8A-47E8-A6A4-79A949610386}" dt="2024-04-19T08:09:18.323" v="9136" actId="478"/>
          <ac:spMkLst>
            <pc:docMk/>
            <pc:sldMk cId="1085876699" sldId="284"/>
            <ac:spMk id="35" creationId="{227B5D99-599E-8EDB-DE3A-0D09D59894EF}"/>
          </ac:spMkLst>
        </pc:spChg>
        <pc:spChg chg="mod">
          <ac:chgData name="One Skill" userId="8d49c830ac36a521" providerId="LiveId" clId="{EA354719-4A8A-47E8-A6A4-79A949610386}" dt="2024-04-19T08:40:49.504" v="10354" actId="1076"/>
          <ac:spMkLst>
            <pc:docMk/>
            <pc:sldMk cId="1085876699" sldId="284"/>
            <ac:spMk id="36" creationId="{1EABBB8D-60C0-C012-D557-26F35136F9BC}"/>
          </ac:spMkLst>
        </pc:spChg>
        <pc:spChg chg="add del mod">
          <ac:chgData name="One Skill" userId="8d49c830ac36a521" providerId="LiveId" clId="{EA354719-4A8A-47E8-A6A4-79A949610386}" dt="2024-04-19T08:09:18.323" v="9136" actId="478"/>
          <ac:spMkLst>
            <pc:docMk/>
            <pc:sldMk cId="1085876699" sldId="284"/>
            <ac:spMk id="37" creationId="{69BD82AA-077D-4555-0316-A0FE8286F220}"/>
          </ac:spMkLst>
        </pc:spChg>
        <pc:spChg chg="mod">
          <ac:chgData name="One Skill" userId="8d49c830ac36a521" providerId="LiveId" clId="{EA354719-4A8A-47E8-A6A4-79A949610386}" dt="2024-04-19T08:40:49.192" v="10353" actId="1076"/>
          <ac:spMkLst>
            <pc:docMk/>
            <pc:sldMk cId="1085876699" sldId="284"/>
            <ac:spMk id="38" creationId="{DD30C9F5-4971-33C2-2F72-48AB4B53CF65}"/>
          </ac:spMkLst>
        </pc:spChg>
        <pc:spChg chg="add del mod">
          <ac:chgData name="One Skill" userId="8d49c830ac36a521" providerId="LiveId" clId="{EA354719-4A8A-47E8-A6A4-79A949610386}" dt="2024-04-19T08:09:18.323" v="9136" actId="478"/>
          <ac:spMkLst>
            <pc:docMk/>
            <pc:sldMk cId="1085876699" sldId="284"/>
            <ac:spMk id="39" creationId="{972B68B4-9CDE-3397-274B-1B1AC17B74B9}"/>
          </ac:spMkLst>
        </pc:spChg>
        <pc:spChg chg="add del mod">
          <ac:chgData name="One Skill" userId="8d49c830ac36a521" providerId="LiveId" clId="{EA354719-4A8A-47E8-A6A4-79A949610386}" dt="2024-04-19T08:28:22.788" v="9924" actId="478"/>
          <ac:spMkLst>
            <pc:docMk/>
            <pc:sldMk cId="1085876699" sldId="284"/>
            <ac:spMk id="40" creationId="{5CA1BF6D-F44F-DBCC-9DF0-B4954CE2A030}"/>
          </ac:spMkLst>
        </pc:spChg>
        <pc:spChg chg="add del mod">
          <ac:chgData name="One Skill" userId="8d49c830ac36a521" providerId="LiveId" clId="{EA354719-4A8A-47E8-A6A4-79A949610386}" dt="2024-04-19T08:28:22.788" v="9924" actId="478"/>
          <ac:spMkLst>
            <pc:docMk/>
            <pc:sldMk cId="1085876699" sldId="284"/>
            <ac:spMk id="42" creationId="{F3902EBC-9580-FAB3-C770-4B59920F9845}"/>
          </ac:spMkLst>
        </pc:spChg>
        <pc:spChg chg="add del mod">
          <ac:chgData name="One Skill" userId="8d49c830ac36a521" providerId="LiveId" clId="{EA354719-4A8A-47E8-A6A4-79A949610386}" dt="2024-04-19T08:28:22.788" v="9924" actId="478"/>
          <ac:spMkLst>
            <pc:docMk/>
            <pc:sldMk cId="1085876699" sldId="284"/>
            <ac:spMk id="46" creationId="{30744DFE-1AD2-7947-E6D2-5AF75E77BA52}"/>
          </ac:spMkLst>
        </pc:spChg>
        <pc:spChg chg="add del mod">
          <ac:chgData name="One Skill" userId="8d49c830ac36a521" providerId="LiveId" clId="{EA354719-4A8A-47E8-A6A4-79A949610386}" dt="2024-04-19T08:28:22.788" v="9924" actId="478"/>
          <ac:spMkLst>
            <pc:docMk/>
            <pc:sldMk cId="1085876699" sldId="284"/>
            <ac:spMk id="47" creationId="{95E54040-7B2C-4824-76B4-E0FBC6415BA3}"/>
          </ac:spMkLst>
        </pc:spChg>
        <pc:spChg chg="add del mod">
          <ac:chgData name="One Skill" userId="8d49c830ac36a521" providerId="LiveId" clId="{EA354719-4A8A-47E8-A6A4-79A949610386}" dt="2024-04-19T08:28:22.788" v="9924" actId="478"/>
          <ac:spMkLst>
            <pc:docMk/>
            <pc:sldMk cId="1085876699" sldId="284"/>
            <ac:spMk id="48" creationId="{6BF12A63-F19E-8537-3189-FE8CE5677882}"/>
          </ac:spMkLst>
        </pc:spChg>
        <pc:spChg chg="add del mod">
          <ac:chgData name="One Skill" userId="8d49c830ac36a521" providerId="LiveId" clId="{EA354719-4A8A-47E8-A6A4-79A949610386}" dt="2024-04-19T08:28:22.788" v="9924" actId="478"/>
          <ac:spMkLst>
            <pc:docMk/>
            <pc:sldMk cId="1085876699" sldId="284"/>
            <ac:spMk id="49" creationId="{A5CB624E-A22E-6B1F-6B2D-C1F848451104}"/>
          </ac:spMkLst>
        </pc:spChg>
        <pc:spChg chg="add del mod">
          <ac:chgData name="One Skill" userId="8d49c830ac36a521" providerId="LiveId" clId="{EA354719-4A8A-47E8-A6A4-79A949610386}" dt="2024-04-19T08:28:22.788" v="9924" actId="478"/>
          <ac:spMkLst>
            <pc:docMk/>
            <pc:sldMk cId="1085876699" sldId="284"/>
            <ac:spMk id="50" creationId="{40E5398A-218F-274B-C515-4923D713261E}"/>
          </ac:spMkLst>
        </pc:spChg>
        <pc:spChg chg="add del mod">
          <ac:chgData name="One Skill" userId="8d49c830ac36a521" providerId="LiveId" clId="{EA354719-4A8A-47E8-A6A4-79A949610386}" dt="2024-04-19T08:28:22.788" v="9924" actId="478"/>
          <ac:spMkLst>
            <pc:docMk/>
            <pc:sldMk cId="1085876699" sldId="284"/>
            <ac:spMk id="51" creationId="{7C4B7CCD-7336-BC99-0397-F3379D329535}"/>
          </ac:spMkLst>
        </pc:spChg>
        <pc:spChg chg="add del mod">
          <ac:chgData name="One Skill" userId="8d49c830ac36a521" providerId="LiveId" clId="{EA354719-4A8A-47E8-A6A4-79A949610386}" dt="2024-04-19T08:28:22.788" v="9924" actId="478"/>
          <ac:spMkLst>
            <pc:docMk/>
            <pc:sldMk cId="1085876699" sldId="284"/>
            <ac:spMk id="52" creationId="{DB15B576-ABA3-5720-F93A-426FB0A325E3}"/>
          </ac:spMkLst>
        </pc:spChg>
        <pc:spChg chg="add del mod">
          <ac:chgData name="One Skill" userId="8d49c830ac36a521" providerId="LiveId" clId="{EA354719-4A8A-47E8-A6A4-79A949610386}" dt="2024-04-19T08:28:22.788" v="9924" actId="478"/>
          <ac:spMkLst>
            <pc:docMk/>
            <pc:sldMk cId="1085876699" sldId="284"/>
            <ac:spMk id="53" creationId="{DA1399DB-EE0B-10F3-3912-3B48A6C413F1}"/>
          </ac:spMkLst>
        </pc:spChg>
        <pc:spChg chg="add mod">
          <ac:chgData name="One Skill" userId="8d49c830ac36a521" providerId="LiveId" clId="{EA354719-4A8A-47E8-A6A4-79A949610386}" dt="2024-04-19T08:28:23.080" v="9925"/>
          <ac:spMkLst>
            <pc:docMk/>
            <pc:sldMk cId="1085876699" sldId="284"/>
            <ac:spMk id="54" creationId="{31E346BA-930A-C36E-F862-82DD37AB5936}"/>
          </ac:spMkLst>
        </pc:spChg>
        <pc:spChg chg="add mod">
          <ac:chgData name="One Skill" userId="8d49c830ac36a521" providerId="LiveId" clId="{EA354719-4A8A-47E8-A6A4-79A949610386}" dt="2024-04-19T08:28:23.080" v="9925"/>
          <ac:spMkLst>
            <pc:docMk/>
            <pc:sldMk cId="1085876699" sldId="284"/>
            <ac:spMk id="55" creationId="{A0929EE8-F73E-B1EC-F7DB-884EC7D14923}"/>
          </ac:spMkLst>
        </pc:spChg>
        <pc:spChg chg="add mod">
          <ac:chgData name="One Skill" userId="8d49c830ac36a521" providerId="LiveId" clId="{EA354719-4A8A-47E8-A6A4-79A949610386}" dt="2024-04-19T08:28:23.080" v="9925"/>
          <ac:spMkLst>
            <pc:docMk/>
            <pc:sldMk cId="1085876699" sldId="284"/>
            <ac:spMk id="56" creationId="{5A782F65-EFD7-4313-49D1-B1C328B80F88}"/>
          </ac:spMkLst>
        </pc:spChg>
        <pc:spChg chg="add mod">
          <ac:chgData name="One Skill" userId="8d49c830ac36a521" providerId="LiveId" clId="{EA354719-4A8A-47E8-A6A4-79A949610386}" dt="2024-04-19T08:28:23.080" v="9925"/>
          <ac:spMkLst>
            <pc:docMk/>
            <pc:sldMk cId="1085876699" sldId="284"/>
            <ac:spMk id="57" creationId="{D8BC26D9-078F-1762-69C3-CDCC7D9D1C5E}"/>
          </ac:spMkLst>
        </pc:spChg>
        <pc:spChg chg="add mod">
          <ac:chgData name="One Skill" userId="8d49c830ac36a521" providerId="LiveId" clId="{EA354719-4A8A-47E8-A6A4-79A949610386}" dt="2024-04-19T08:28:23.080" v="9925"/>
          <ac:spMkLst>
            <pc:docMk/>
            <pc:sldMk cId="1085876699" sldId="284"/>
            <ac:spMk id="58" creationId="{0ECB15AF-FD19-F753-4E2E-9DC82FA712D2}"/>
          </ac:spMkLst>
        </pc:spChg>
        <pc:spChg chg="add mod">
          <ac:chgData name="One Skill" userId="8d49c830ac36a521" providerId="LiveId" clId="{EA354719-4A8A-47E8-A6A4-79A949610386}" dt="2024-04-19T08:28:23.080" v="9925"/>
          <ac:spMkLst>
            <pc:docMk/>
            <pc:sldMk cId="1085876699" sldId="284"/>
            <ac:spMk id="59" creationId="{962388E0-8CEC-C565-E8DB-A34ECF5C6E2B}"/>
          </ac:spMkLst>
        </pc:spChg>
        <pc:spChg chg="add mod">
          <ac:chgData name="One Skill" userId="8d49c830ac36a521" providerId="LiveId" clId="{EA354719-4A8A-47E8-A6A4-79A949610386}" dt="2024-04-19T08:28:23.080" v="9925"/>
          <ac:spMkLst>
            <pc:docMk/>
            <pc:sldMk cId="1085876699" sldId="284"/>
            <ac:spMk id="60" creationId="{0E45A33E-246F-B022-D180-830BC3582A9A}"/>
          </ac:spMkLst>
        </pc:spChg>
        <pc:spChg chg="add mod">
          <ac:chgData name="One Skill" userId="8d49c830ac36a521" providerId="LiveId" clId="{EA354719-4A8A-47E8-A6A4-79A949610386}" dt="2024-04-19T10:18:04.277" v="10838" actId="12789"/>
          <ac:spMkLst>
            <pc:docMk/>
            <pc:sldMk cId="1085876699" sldId="284"/>
            <ac:spMk id="61" creationId="{6EDB8F25-0F00-7BC1-F036-210DEAA6CAD5}"/>
          </ac:spMkLst>
        </pc:spChg>
        <pc:spChg chg="add mod">
          <ac:chgData name="One Skill" userId="8d49c830ac36a521" providerId="LiveId" clId="{EA354719-4A8A-47E8-A6A4-79A949610386}" dt="2024-04-19T08:28:32.112" v="9931"/>
          <ac:spMkLst>
            <pc:docMk/>
            <pc:sldMk cId="1085876699" sldId="284"/>
            <ac:spMk id="62" creationId="{7DEBEC26-53C5-7BA6-290B-2488D205A75D}"/>
          </ac:spMkLst>
        </pc:spChg>
        <pc:spChg chg="add mod">
          <ac:chgData name="One Skill" userId="8d49c830ac36a521" providerId="LiveId" clId="{EA354719-4A8A-47E8-A6A4-79A949610386}" dt="2024-04-19T08:28:23.080" v="9925"/>
          <ac:spMkLst>
            <pc:docMk/>
            <pc:sldMk cId="1085876699" sldId="284"/>
            <ac:spMk id="63" creationId="{7096880F-6C4C-885A-92F3-C9021265023A}"/>
          </ac:spMkLst>
        </pc:spChg>
        <pc:spChg chg="add mod">
          <ac:chgData name="One Skill" userId="8d49c830ac36a521" providerId="LiveId" clId="{EA354719-4A8A-47E8-A6A4-79A949610386}" dt="2024-04-19T08:28:23.080" v="9925"/>
          <ac:spMkLst>
            <pc:docMk/>
            <pc:sldMk cId="1085876699" sldId="284"/>
            <ac:spMk id="64" creationId="{00347257-BEE6-7B3D-C0C0-1B5AB9E44732}"/>
          </ac:spMkLst>
        </pc:spChg>
        <pc:spChg chg="add mod">
          <ac:chgData name="One Skill" userId="8d49c830ac36a521" providerId="LiveId" clId="{EA354719-4A8A-47E8-A6A4-79A949610386}" dt="2024-04-19T08:28:30.229" v="9929"/>
          <ac:spMkLst>
            <pc:docMk/>
            <pc:sldMk cId="1085876699" sldId="284"/>
            <ac:spMk id="65" creationId="{DA22EBA3-CFF6-3163-114D-EE0823B9466B}"/>
          </ac:spMkLst>
        </pc:spChg>
        <pc:spChg chg="add mod">
          <ac:chgData name="One Skill" userId="8d49c830ac36a521" providerId="LiveId" clId="{EA354719-4A8A-47E8-A6A4-79A949610386}" dt="2024-04-19T08:28:23.080" v="9925"/>
          <ac:spMkLst>
            <pc:docMk/>
            <pc:sldMk cId="1085876699" sldId="284"/>
            <ac:spMk id="66" creationId="{7196CD24-16EF-93D8-B572-E28337D31E0A}"/>
          </ac:spMkLst>
        </pc:spChg>
        <pc:spChg chg="add mod">
          <ac:chgData name="One Skill" userId="8d49c830ac36a521" providerId="LiveId" clId="{EA354719-4A8A-47E8-A6A4-79A949610386}" dt="2024-04-19T08:28:23.080" v="9925"/>
          <ac:spMkLst>
            <pc:docMk/>
            <pc:sldMk cId="1085876699" sldId="284"/>
            <ac:spMk id="67" creationId="{3DD6F328-FD15-CDBB-1F16-A5C0F96F9611}"/>
          </ac:spMkLst>
        </pc:spChg>
        <pc:spChg chg="add mod">
          <ac:chgData name="One Skill" userId="8d49c830ac36a521" providerId="LiveId" clId="{EA354719-4A8A-47E8-A6A4-79A949610386}" dt="2024-04-19T08:28:23.080" v="9925"/>
          <ac:spMkLst>
            <pc:docMk/>
            <pc:sldMk cId="1085876699" sldId="284"/>
            <ac:spMk id="68" creationId="{7A59674C-8674-C258-8BCD-1F1761156602}"/>
          </ac:spMkLst>
        </pc:spChg>
        <pc:spChg chg="add mod">
          <ac:chgData name="One Skill" userId="8d49c830ac36a521" providerId="LiveId" clId="{EA354719-4A8A-47E8-A6A4-79A949610386}" dt="2024-04-19T08:28:23.080" v="9925"/>
          <ac:spMkLst>
            <pc:docMk/>
            <pc:sldMk cId="1085876699" sldId="284"/>
            <ac:spMk id="69" creationId="{F88B5B82-0B2D-15F9-FBA1-44651EC58D7B}"/>
          </ac:spMkLst>
        </pc:spChg>
        <pc:spChg chg="add mod">
          <ac:chgData name="One Skill" userId="8d49c830ac36a521" providerId="LiveId" clId="{EA354719-4A8A-47E8-A6A4-79A949610386}" dt="2024-04-19T08:28:23.080" v="9925"/>
          <ac:spMkLst>
            <pc:docMk/>
            <pc:sldMk cId="1085876699" sldId="284"/>
            <ac:spMk id="70" creationId="{1C0EF341-F060-CD3D-910D-112B1A30F025}"/>
          </ac:spMkLst>
        </pc:spChg>
        <pc:spChg chg="add mod">
          <ac:chgData name="One Skill" userId="8d49c830ac36a521" providerId="LiveId" clId="{EA354719-4A8A-47E8-A6A4-79A949610386}" dt="2024-04-19T08:28:23.080" v="9925"/>
          <ac:spMkLst>
            <pc:docMk/>
            <pc:sldMk cId="1085876699" sldId="284"/>
            <ac:spMk id="71" creationId="{8E84FDA5-C79B-0B9C-380D-DF09D7C27051}"/>
          </ac:spMkLst>
        </pc:spChg>
        <pc:spChg chg="add mod">
          <ac:chgData name="One Skill" userId="8d49c830ac36a521" providerId="LiveId" clId="{EA354719-4A8A-47E8-A6A4-79A949610386}" dt="2024-04-19T08:28:23.080" v="9925"/>
          <ac:spMkLst>
            <pc:docMk/>
            <pc:sldMk cId="1085876699" sldId="284"/>
            <ac:spMk id="72" creationId="{4CED08AE-131D-C01F-3FF4-EC5719B66A79}"/>
          </ac:spMkLst>
        </pc:spChg>
        <pc:spChg chg="add mod">
          <ac:chgData name="One Skill" userId="8d49c830ac36a521" providerId="LiveId" clId="{EA354719-4A8A-47E8-A6A4-79A949610386}" dt="2024-04-19T08:28:39.078" v="9933"/>
          <ac:spMkLst>
            <pc:docMk/>
            <pc:sldMk cId="1085876699" sldId="284"/>
            <ac:spMk id="73" creationId="{55598FE7-B7D8-7CBC-4C94-80BE2C00F749}"/>
          </ac:spMkLst>
        </pc:spChg>
        <pc:spChg chg="add del mod">
          <ac:chgData name="One Skill" userId="8d49c830ac36a521" providerId="LiveId" clId="{EA354719-4A8A-47E8-A6A4-79A949610386}" dt="2024-04-19T08:38:38.850" v="10034" actId="478"/>
          <ac:spMkLst>
            <pc:docMk/>
            <pc:sldMk cId="1085876699" sldId="284"/>
            <ac:spMk id="74" creationId="{0C40F7F3-6FD1-9A96-0A4C-9C3C9EB5110E}"/>
          </ac:spMkLst>
        </pc:spChg>
        <pc:grpChg chg="mod">
          <ac:chgData name="One Skill" userId="8d49c830ac36a521" providerId="LiveId" clId="{EA354719-4A8A-47E8-A6A4-79A949610386}" dt="2024-04-19T07:54:26.964" v="8919" actId="1076"/>
          <ac:grpSpMkLst>
            <pc:docMk/>
            <pc:sldMk cId="1085876699" sldId="284"/>
            <ac:grpSpMk id="33" creationId="{E6911BB4-941C-1BC5-67B6-90FA1DCF4F23}"/>
          </ac:grpSpMkLst>
        </pc:grpChg>
        <pc:picChg chg="del mod modCrop">
          <ac:chgData name="One Skill" userId="8d49c830ac36a521" providerId="LiveId" clId="{EA354719-4A8A-47E8-A6A4-79A949610386}" dt="2024-04-19T08:45:08.602" v="10361" actId="478"/>
          <ac:picMkLst>
            <pc:docMk/>
            <pc:sldMk cId="1085876699" sldId="284"/>
            <ac:picMk id="41" creationId="{1E22D4AD-3DA2-8B45-7D56-EDDBB4F7167D}"/>
          </ac:picMkLst>
        </pc:picChg>
        <pc:picChg chg="add mod ord">
          <ac:chgData name="One Skill" userId="8d49c830ac36a521" providerId="LiveId" clId="{EA354719-4A8A-47E8-A6A4-79A949610386}" dt="2024-04-19T10:17:49.700" v="10827" actId="167"/>
          <ac:picMkLst>
            <pc:docMk/>
            <pc:sldMk cId="1085876699" sldId="284"/>
            <ac:picMk id="75" creationId="{8CFE53C9-0B3F-A74F-E6B3-148D33B8955D}"/>
          </ac:picMkLst>
        </pc:picChg>
        <pc:picChg chg="add mod">
          <ac:chgData name="One Skill" userId="8d49c830ac36a521" providerId="LiveId" clId="{EA354719-4A8A-47E8-A6A4-79A949610386}" dt="2024-04-19T10:17:42.689" v="10821"/>
          <ac:picMkLst>
            <pc:docMk/>
            <pc:sldMk cId="1085876699" sldId="284"/>
            <ac:picMk id="76" creationId="{DC2C6FC4-F0B7-523B-C3D7-A592AB294761}"/>
          </ac:picMkLst>
        </pc:picChg>
        <pc:picChg chg="add mod">
          <ac:chgData name="One Skill" userId="8d49c830ac36a521" providerId="LiveId" clId="{EA354719-4A8A-47E8-A6A4-79A949610386}" dt="2024-04-19T10:17:42.689" v="10821"/>
          <ac:picMkLst>
            <pc:docMk/>
            <pc:sldMk cId="1085876699" sldId="284"/>
            <ac:picMk id="77" creationId="{2A3851AC-A516-16CC-1F78-520B45E77C44}"/>
          </ac:picMkLst>
        </pc:picChg>
        <pc:picChg chg="add mod">
          <ac:chgData name="One Skill" userId="8d49c830ac36a521" providerId="LiveId" clId="{EA354719-4A8A-47E8-A6A4-79A949610386}" dt="2024-04-19T10:17:42.689" v="10821"/>
          <ac:picMkLst>
            <pc:docMk/>
            <pc:sldMk cId="1085876699" sldId="284"/>
            <ac:picMk id="78" creationId="{99B5D9E4-AB91-F568-A1D3-0FEF7E46724E}"/>
          </ac:picMkLst>
        </pc:picChg>
        <pc:picChg chg="add mod">
          <ac:chgData name="One Skill" userId="8d49c830ac36a521" providerId="LiveId" clId="{EA354719-4A8A-47E8-A6A4-79A949610386}" dt="2024-04-19T10:17:42.689" v="10821"/>
          <ac:picMkLst>
            <pc:docMk/>
            <pc:sldMk cId="1085876699" sldId="284"/>
            <ac:picMk id="79" creationId="{5D3269DD-854E-5B28-7B65-BEDE15F9F1B0}"/>
          </ac:picMkLst>
        </pc:picChg>
        <pc:picChg chg="add mod">
          <ac:chgData name="One Skill" userId="8d49c830ac36a521" providerId="LiveId" clId="{EA354719-4A8A-47E8-A6A4-79A949610386}" dt="2024-04-19T10:17:42.689" v="10821"/>
          <ac:picMkLst>
            <pc:docMk/>
            <pc:sldMk cId="1085876699" sldId="284"/>
            <ac:picMk id="80" creationId="{DBD6AD74-6163-A58C-9ADF-0C7242E19660}"/>
          </ac:picMkLst>
        </pc:picChg>
        <pc:picChg chg="add mod">
          <ac:chgData name="One Skill" userId="8d49c830ac36a521" providerId="LiveId" clId="{EA354719-4A8A-47E8-A6A4-79A949610386}" dt="2024-04-19T10:17:42.689" v="10821"/>
          <ac:picMkLst>
            <pc:docMk/>
            <pc:sldMk cId="1085876699" sldId="284"/>
            <ac:picMk id="81" creationId="{8994A869-A646-2D44-1B44-B098B368DCFA}"/>
          </ac:picMkLst>
        </pc:picChg>
        <pc:picChg chg="add mod">
          <ac:chgData name="One Skill" userId="8d49c830ac36a521" providerId="LiveId" clId="{EA354719-4A8A-47E8-A6A4-79A949610386}" dt="2024-04-19T10:17:42.689" v="10821"/>
          <ac:picMkLst>
            <pc:docMk/>
            <pc:sldMk cId="1085876699" sldId="284"/>
            <ac:picMk id="82" creationId="{BA96B672-6148-BCF3-CCF7-0BC13F30BAAE}"/>
          </ac:picMkLst>
        </pc:picChg>
        <pc:picChg chg="add mod">
          <ac:chgData name="One Skill" userId="8d49c830ac36a521" providerId="LiveId" clId="{EA354719-4A8A-47E8-A6A4-79A949610386}" dt="2024-04-19T10:17:42.689" v="10821"/>
          <ac:picMkLst>
            <pc:docMk/>
            <pc:sldMk cId="1085876699" sldId="284"/>
            <ac:picMk id="83" creationId="{46C5AF1F-2F59-693B-A731-01EEBDD73EF3}"/>
          </ac:picMkLst>
        </pc:picChg>
        <pc:picChg chg="add mod">
          <ac:chgData name="One Skill" userId="8d49c830ac36a521" providerId="LiveId" clId="{EA354719-4A8A-47E8-A6A4-79A949610386}" dt="2024-04-19T10:17:42.689" v="10821"/>
          <ac:picMkLst>
            <pc:docMk/>
            <pc:sldMk cId="1085876699" sldId="284"/>
            <ac:picMk id="84" creationId="{AC26A472-9504-6EDD-9595-946102BA23FF}"/>
          </ac:picMkLst>
        </pc:picChg>
        <pc:picChg chg="add mod">
          <ac:chgData name="One Skill" userId="8d49c830ac36a521" providerId="LiveId" clId="{EA354719-4A8A-47E8-A6A4-79A949610386}" dt="2024-04-19T10:17:42.689" v="10821"/>
          <ac:picMkLst>
            <pc:docMk/>
            <pc:sldMk cId="1085876699" sldId="284"/>
            <ac:picMk id="85" creationId="{E72C7182-62F3-8955-8739-D3818DDA019D}"/>
          </ac:picMkLst>
        </pc:picChg>
        <pc:picChg chg="add mod ord">
          <ac:chgData name="One Skill" userId="8d49c830ac36a521" providerId="LiveId" clId="{EA354719-4A8A-47E8-A6A4-79A949610386}" dt="2024-04-19T10:17:49.700" v="10827" actId="167"/>
          <ac:picMkLst>
            <pc:docMk/>
            <pc:sldMk cId="1085876699" sldId="284"/>
            <ac:picMk id="86" creationId="{A9A30303-2472-7F8B-6469-8AB17AA6B3E8}"/>
          </ac:picMkLst>
        </pc:picChg>
        <pc:picChg chg="add mod ord">
          <ac:chgData name="One Skill" userId="8d49c830ac36a521" providerId="LiveId" clId="{EA354719-4A8A-47E8-A6A4-79A949610386}" dt="2024-04-19T10:17:49.700" v="10827" actId="167"/>
          <ac:picMkLst>
            <pc:docMk/>
            <pc:sldMk cId="1085876699" sldId="284"/>
            <ac:picMk id="87" creationId="{C8F3298D-F194-6996-1EC9-C3017B756DA0}"/>
          </ac:picMkLst>
        </pc:picChg>
        <pc:picChg chg="add mod ord">
          <ac:chgData name="One Skill" userId="8d49c830ac36a521" providerId="LiveId" clId="{EA354719-4A8A-47E8-A6A4-79A949610386}" dt="2024-04-19T10:17:49.700" v="10827" actId="167"/>
          <ac:picMkLst>
            <pc:docMk/>
            <pc:sldMk cId="1085876699" sldId="284"/>
            <ac:picMk id="88" creationId="{8B7FAB82-75A3-2823-F59B-480E9DC654E9}"/>
          </ac:picMkLst>
        </pc:picChg>
        <pc:picChg chg="add mod ord">
          <ac:chgData name="One Skill" userId="8d49c830ac36a521" providerId="LiveId" clId="{EA354719-4A8A-47E8-A6A4-79A949610386}" dt="2024-04-19T10:17:49.700" v="10827" actId="167"/>
          <ac:picMkLst>
            <pc:docMk/>
            <pc:sldMk cId="1085876699" sldId="284"/>
            <ac:picMk id="89" creationId="{D8BCCC6C-D6ED-2731-DA62-7262ECD8B0C2}"/>
          </ac:picMkLst>
        </pc:picChg>
        <pc:picChg chg="add mod ord">
          <ac:chgData name="One Skill" userId="8d49c830ac36a521" providerId="LiveId" clId="{EA354719-4A8A-47E8-A6A4-79A949610386}" dt="2024-04-19T10:17:49.700" v="10827" actId="167"/>
          <ac:picMkLst>
            <pc:docMk/>
            <pc:sldMk cId="1085876699" sldId="284"/>
            <ac:picMk id="90" creationId="{315F53B9-0A4F-47ED-2C08-BBD9BE676E24}"/>
          </ac:picMkLst>
        </pc:picChg>
        <pc:picChg chg="add mod ord">
          <ac:chgData name="One Skill" userId="8d49c830ac36a521" providerId="LiveId" clId="{EA354719-4A8A-47E8-A6A4-79A949610386}" dt="2024-04-19T10:17:49.700" v="10827" actId="167"/>
          <ac:picMkLst>
            <pc:docMk/>
            <pc:sldMk cId="1085876699" sldId="284"/>
            <ac:picMk id="91" creationId="{BA3EA9D9-715A-796B-F096-9020C160F08A}"/>
          </ac:picMkLst>
        </pc:picChg>
        <pc:picChg chg="add mod ord">
          <ac:chgData name="One Skill" userId="8d49c830ac36a521" providerId="LiveId" clId="{EA354719-4A8A-47E8-A6A4-79A949610386}" dt="2024-04-19T10:17:49.700" v="10827" actId="167"/>
          <ac:picMkLst>
            <pc:docMk/>
            <pc:sldMk cId="1085876699" sldId="284"/>
            <ac:picMk id="92" creationId="{41E26454-ED0B-ACA6-4A12-D702DB99D0A1}"/>
          </ac:picMkLst>
        </pc:picChg>
        <pc:picChg chg="add del mod ord">
          <ac:chgData name="One Skill" userId="8d49c830ac36a521" providerId="LiveId" clId="{EA354719-4A8A-47E8-A6A4-79A949610386}" dt="2024-04-19T10:17:52.428" v="10828" actId="478"/>
          <ac:picMkLst>
            <pc:docMk/>
            <pc:sldMk cId="1085876699" sldId="284"/>
            <ac:picMk id="93" creationId="{12C51E2A-BF1F-5BFA-CD8A-513D7D66A25E}"/>
          </ac:picMkLst>
        </pc:picChg>
        <pc:picChg chg="add mod ord">
          <ac:chgData name="One Skill" userId="8d49c830ac36a521" providerId="LiveId" clId="{EA354719-4A8A-47E8-A6A4-79A949610386}" dt="2024-04-19T10:17:49.700" v="10827" actId="167"/>
          <ac:picMkLst>
            <pc:docMk/>
            <pc:sldMk cId="1085876699" sldId="284"/>
            <ac:picMk id="94" creationId="{A9F67D7E-6715-45C5-EDFF-F575083F5181}"/>
          </ac:picMkLst>
        </pc:picChg>
        <pc:picChg chg="add mod ord">
          <ac:chgData name="One Skill" userId="8d49c830ac36a521" providerId="LiveId" clId="{EA354719-4A8A-47E8-A6A4-79A949610386}" dt="2024-04-19T10:17:49.700" v="10827" actId="167"/>
          <ac:picMkLst>
            <pc:docMk/>
            <pc:sldMk cId="1085876699" sldId="284"/>
            <ac:picMk id="95" creationId="{43DB28C5-2346-AD6F-AEB0-A597ACD94C24}"/>
          </ac:picMkLst>
        </pc:picChg>
        <pc:picChg chg="add mod">
          <ac:chgData name="One Skill" userId="8d49c830ac36a521" providerId="LiveId" clId="{EA354719-4A8A-47E8-A6A4-79A949610386}" dt="2024-04-19T10:18:04.277" v="10838" actId="12789"/>
          <ac:picMkLst>
            <pc:docMk/>
            <pc:sldMk cId="1085876699" sldId="284"/>
            <ac:picMk id="96" creationId="{B6E215F2-43AD-BB0F-2645-94F1444159B4}"/>
          </ac:picMkLst>
        </pc:picChg>
        <pc:cxnChg chg="mod">
          <ac:chgData name="One Skill" userId="8d49c830ac36a521" providerId="LiveId" clId="{EA354719-4A8A-47E8-A6A4-79A949610386}" dt="2024-04-19T09:36:19.540" v="10459" actId="108"/>
          <ac:cxnSpMkLst>
            <pc:docMk/>
            <pc:sldMk cId="1085876699" sldId="284"/>
            <ac:cxnSpMk id="44" creationId="{352781C9-19E8-0DD1-A2CA-C3A2766A4E7B}"/>
          </ac:cxnSpMkLst>
        </pc:cxnChg>
        <pc:cxnChg chg="mod">
          <ac:chgData name="One Skill" userId="8d49c830ac36a521" providerId="LiveId" clId="{EA354719-4A8A-47E8-A6A4-79A949610386}" dt="2024-04-19T09:36:20.434" v="10460" actId="108"/>
          <ac:cxnSpMkLst>
            <pc:docMk/>
            <pc:sldMk cId="1085876699" sldId="284"/>
            <ac:cxnSpMk id="45" creationId="{03BCD7D6-FB13-FB7E-7F7C-35CF1E013199}"/>
          </ac:cxnSpMkLst>
        </pc:cxnChg>
      </pc:sldChg>
      <pc:sldChg chg="addSp delSp modSp add mod delAnim modAnim replTag delTag modNotesTx">
        <pc:chgData name="One Skill" userId="8d49c830ac36a521" providerId="LiveId" clId="{EA354719-4A8A-47E8-A6A4-79A949610386}" dt="2024-04-19T10:18:28.387" v="10849" actId="12789"/>
        <pc:sldMkLst>
          <pc:docMk/>
          <pc:sldMk cId="1490718376" sldId="285"/>
        </pc:sldMkLst>
        <pc:spChg chg="add del mod">
          <ac:chgData name="One Skill" userId="8d49c830ac36a521" providerId="LiveId" clId="{EA354719-4A8A-47E8-A6A4-79A949610386}" dt="2024-04-19T08:09:22.475" v="9139" actId="478"/>
          <ac:spMkLst>
            <pc:docMk/>
            <pc:sldMk cId="1490718376" sldId="285"/>
            <ac:spMk id="3" creationId="{A515E6D7-3DDB-4EAF-AFD4-26CD640B0E51}"/>
          </ac:spMkLst>
        </pc:spChg>
        <pc:spChg chg="add del mod">
          <ac:chgData name="One Skill" userId="8d49c830ac36a521" providerId="LiveId" clId="{EA354719-4A8A-47E8-A6A4-79A949610386}" dt="2024-04-19T08:09:22.475" v="9139" actId="478"/>
          <ac:spMkLst>
            <pc:docMk/>
            <pc:sldMk cId="1490718376" sldId="285"/>
            <ac:spMk id="4" creationId="{25B2E37C-749D-DC95-AACD-D4F31FCBA0F8}"/>
          </ac:spMkLst>
        </pc:spChg>
        <pc:spChg chg="add del mod">
          <ac:chgData name="One Skill" userId="8d49c830ac36a521" providerId="LiveId" clId="{EA354719-4A8A-47E8-A6A4-79A949610386}" dt="2024-04-19T08:09:22.475" v="9139" actId="478"/>
          <ac:spMkLst>
            <pc:docMk/>
            <pc:sldMk cId="1490718376" sldId="285"/>
            <ac:spMk id="5" creationId="{1AE35EAD-4FBC-D23C-616D-94C8895510AD}"/>
          </ac:spMkLst>
        </pc:spChg>
        <pc:spChg chg="del">
          <ac:chgData name="One Skill" userId="8d49c830ac36a521" providerId="LiveId" clId="{EA354719-4A8A-47E8-A6A4-79A949610386}" dt="2024-04-19T08:02:12.044" v="9028" actId="478"/>
          <ac:spMkLst>
            <pc:docMk/>
            <pc:sldMk cId="1490718376" sldId="285"/>
            <ac:spMk id="6" creationId="{D39FC126-D6BC-DE6C-8BA0-451954A92579}"/>
          </ac:spMkLst>
        </pc:spChg>
        <pc:spChg chg="add del mod">
          <ac:chgData name="One Skill" userId="8d49c830ac36a521" providerId="LiveId" clId="{EA354719-4A8A-47E8-A6A4-79A949610386}" dt="2024-04-19T08:09:22.475" v="9139" actId="478"/>
          <ac:spMkLst>
            <pc:docMk/>
            <pc:sldMk cId="1490718376" sldId="285"/>
            <ac:spMk id="7" creationId="{0F2FDADD-D0D0-092D-7E0B-AD3F57AA6215}"/>
          </ac:spMkLst>
        </pc:spChg>
        <pc:spChg chg="del">
          <ac:chgData name="One Skill" userId="8d49c830ac36a521" providerId="LiveId" clId="{EA354719-4A8A-47E8-A6A4-79A949610386}" dt="2024-04-19T08:02:12.044" v="9028" actId="478"/>
          <ac:spMkLst>
            <pc:docMk/>
            <pc:sldMk cId="1490718376" sldId="285"/>
            <ac:spMk id="8" creationId="{A1AA2D8D-62CC-7E39-8278-8C113897767E}"/>
          </ac:spMkLst>
        </pc:spChg>
        <pc:spChg chg="del">
          <ac:chgData name="One Skill" userId="8d49c830ac36a521" providerId="LiveId" clId="{EA354719-4A8A-47E8-A6A4-79A949610386}" dt="2024-04-19T08:02:12.044" v="9028" actId="478"/>
          <ac:spMkLst>
            <pc:docMk/>
            <pc:sldMk cId="1490718376" sldId="285"/>
            <ac:spMk id="9" creationId="{F95CD9A9-5412-46B5-4782-B03358E79D23}"/>
          </ac:spMkLst>
        </pc:spChg>
        <pc:spChg chg="del">
          <ac:chgData name="One Skill" userId="8d49c830ac36a521" providerId="LiveId" clId="{EA354719-4A8A-47E8-A6A4-79A949610386}" dt="2024-04-19T08:02:12.044" v="9028" actId="478"/>
          <ac:spMkLst>
            <pc:docMk/>
            <pc:sldMk cId="1490718376" sldId="285"/>
            <ac:spMk id="10" creationId="{865DCCEB-D3B2-66C7-0236-A3679775BE2D}"/>
          </ac:spMkLst>
        </pc:spChg>
        <pc:spChg chg="del">
          <ac:chgData name="One Skill" userId="8d49c830ac36a521" providerId="LiveId" clId="{EA354719-4A8A-47E8-A6A4-79A949610386}" dt="2024-04-19T08:02:12.044" v="9028" actId="478"/>
          <ac:spMkLst>
            <pc:docMk/>
            <pc:sldMk cId="1490718376" sldId="285"/>
            <ac:spMk id="11" creationId="{3F6FEF9A-21A5-6372-B40B-6069BCDBBBC9}"/>
          </ac:spMkLst>
        </pc:spChg>
        <pc:spChg chg="del">
          <ac:chgData name="One Skill" userId="8d49c830ac36a521" providerId="LiveId" clId="{EA354719-4A8A-47E8-A6A4-79A949610386}" dt="2024-04-19T08:02:12.044" v="9028" actId="478"/>
          <ac:spMkLst>
            <pc:docMk/>
            <pc:sldMk cId="1490718376" sldId="285"/>
            <ac:spMk id="12" creationId="{823F9891-CFC7-4273-4BC1-5AE9FF645770}"/>
          </ac:spMkLst>
        </pc:spChg>
        <pc:spChg chg="del">
          <ac:chgData name="One Skill" userId="8d49c830ac36a521" providerId="LiveId" clId="{EA354719-4A8A-47E8-A6A4-79A949610386}" dt="2024-04-19T08:02:12.044" v="9028" actId="478"/>
          <ac:spMkLst>
            <pc:docMk/>
            <pc:sldMk cId="1490718376" sldId="285"/>
            <ac:spMk id="13" creationId="{DDC15055-00F6-CF6C-8DCE-2CB6008947AA}"/>
          </ac:spMkLst>
        </pc:spChg>
        <pc:spChg chg="del">
          <ac:chgData name="One Skill" userId="8d49c830ac36a521" providerId="LiveId" clId="{EA354719-4A8A-47E8-A6A4-79A949610386}" dt="2024-04-19T08:02:12.044" v="9028" actId="478"/>
          <ac:spMkLst>
            <pc:docMk/>
            <pc:sldMk cId="1490718376" sldId="285"/>
            <ac:spMk id="14" creationId="{01FEB066-C717-AF0B-64BC-99D13683AF98}"/>
          </ac:spMkLst>
        </pc:spChg>
        <pc:spChg chg="del">
          <ac:chgData name="One Skill" userId="8d49c830ac36a521" providerId="LiveId" clId="{EA354719-4A8A-47E8-A6A4-79A949610386}" dt="2024-04-19T08:02:12.044" v="9028" actId="478"/>
          <ac:spMkLst>
            <pc:docMk/>
            <pc:sldMk cId="1490718376" sldId="285"/>
            <ac:spMk id="15" creationId="{A1A2D8AE-5420-4B62-D21E-02C44C8BA726}"/>
          </ac:spMkLst>
        </pc:spChg>
        <pc:spChg chg="add del mod">
          <ac:chgData name="One Skill" userId="8d49c830ac36a521" providerId="LiveId" clId="{EA354719-4A8A-47E8-A6A4-79A949610386}" dt="2024-04-19T08:09:22.475" v="9139" actId="478"/>
          <ac:spMkLst>
            <pc:docMk/>
            <pc:sldMk cId="1490718376" sldId="285"/>
            <ac:spMk id="16" creationId="{5554C45E-6B73-C5A6-2705-2F9357A3EA93}"/>
          </ac:spMkLst>
        </pc:spChg>
        <pc:spChg chg="del">
          <ac:chgData name="One Skill" userId="8d49c830ac36a521" providerId="LiveId" clId="{EA354719-4A8A-47E8-A6A4-79A949610386}" dt="2024-04-19T08:28:45.489" v="9934" actId="478"/>
          <ac:spMkLst>
            <pc:docMk/>
            <pc:sldMk cId="1490718376" sldId="285"/>
            <ac:spMk id="18" creationId="{3BE3DD32-10DC-B5DA-4748-9DBCBAA10014}"/>
          </ac:spMkLst>
        </pc:spChg>
        <pc:spChg chg="add del mod">
          <ac:chgData name="One Skill" userId="8d49c830ac36a521" providerId="LiveId" clId="{EA354719-4A8A-47E8-A6A4-79A949610386}" dt="2024-04-19T08:04:28.401" v="9055" actId="478"/>
          <ac:spMkLst>
            <pc:docMk/>
            <pc:sldMk cId="1490718376" sldId="285"/>
            <ac:spMk id="19" creationId="{DEE65B14-466D-D49E-F269-AA637F010251}"/>
          </ac:spMkLst>
        </pc:spChg>
        <pc:spChg chg="del">
          <ac:chgData name="One Skill" userId="8d49c830ac36a521" providerId="LiveId" clId="{EA354719-4A8A-47E8-A6A4-79A949610386}" dt="2024-04-19T08:28:45.489" v="9934" actId="478"/>
          <ac:spMkLst>
            <pc:docMk/>
            <pc:sldMk cId="1490718376" sldId="285"/>
            <ac:spMk id="20" creationId="{4E24C5D0-7B5F-EBB4-CC0B-CA05A87C2F13}"/>
          </ac:spMkLst>
        </pc:spChg>
        <pc:spChg chg="del mod">
          <ac:chgData name="One Skill" userId="8d49c830ac36a521" providerId="LiveId" clId="{EA354719-4A8A-47E8-A6A4-79A949610386}" dt="2024-04-19T08:28:45.489" v="9934" actId="478"/>
          <ac:spMkLst>
            <pc:docMk/>
            <pc:sldMk cId="1490718376" sldId="285"/>
            <ac:spMk id="21" creationId="{C9C631CC-0CBC-237E-751A-4CC55C8E8278}"/>
          </ac:spMkLst>
        </pc:spChg>
        <pc:spChg chg="del">
          <ac:chgData name="One Skill" userId="8d49c830ac36a521" providerId="LiveId" clId="{EA354719-4A8A-47E8-A6A4-79A949610386}" dt="2024-04-19T08:28:45.489" v="9934" actId="478"/>
          <ac:spMkLst>
            <pc:docMk/>
            <pc:sldMk cId="1490718376" sldId="285"/>
            <ac:spMk id="22" creationId="{CC00C4A7-9B34-7297-C541-B03C1D13965A}"/>
          </ac:spMkLst>
        </pc:spChg>
        <pc:spChg chg="del">
          <ac:chgData name="One Skill" userId="8d49c830ac36a521" providerId="LiveId" clId="{EA354719-4A8A-47E8-A6A4-79A949610386}" dt="2024-04-19T08:28:45.489" v="9934" actId="478"/>
          <ac:spMkLst>
            <pc:docMk/>
            <pc:sldMk cId="1490718376" sldId="285"/>
            <ac:spMk id="23" creationId="{51F9A9C9-10FB-7493-FDDC-CDF2AF38AB57}"/>
          </ac:spMkLst>
        </pc:spChg>
        <pc:spChg chg="del">
          <ac:chgData name="One Skill" userId="8d49c830ac36a521" providerId="LiveId" clId="{EA354719-4A8A-47E8-A6A4-79A949610386}" dt="2024-04-19T08:28:45.489" v="9934" actId="478"/>
          <ac:spMkLst>
            <pc:docMk/>
            <pc:sldMk cId="1490718376" sldId="285"/>
            <ac:spMk id="24" creationId="{F4523962-F431-A04C-0BED-3AFB023AC6EF}"/>
          </ac:spMkLst>
        </pc:spChg>
        <pc:spChg chg="del">
          <ac:chgData name="One Skill" userId="8d49c830ac36a521" providerId="LiveId" clId="{EA354719-4A8A-47E8-A6A4-79A949610386}" dt="2024-04-19T08:28:45.489" v="9934" actId="478"/>
          <ac:spMkLst>
            <pc:docMk/>
            <pc:sldMk cId="1490718376" sldId="285"/>
            <ac:spMk id="25" creationId="{E0918060-ECB1-99C3-DD6E-593F103BA099}"/>
          </ac:spMkLst>
        </pc:spChg>
        <pc:spChg chg="del">
          <ac:chgData name="One Skill" userId="8d49c830ac36a521" providerId="LiveId" clId="{EA354719-4A8A-47E8-A6A4-79A949610386}" dt="2024-04-19T08:28:45.489" v="9934" actId="478"/>
          <ac:spMkLst>
            <pc:docMk/>
            <pc:sldMk cId="1490718376" sldId="285"/>
            <ac:spMk id="26" creationId="{01AF2135-E2E2-85D8-B79B-A1DF99638DF2}"/>
          </ac:spMkLst>
        </pc:spChg>
        <pc:spChg chg="del">
          <ac:chgData name="One Skill" userId="8d49c830ac36a521" providerId="LiveId" clId="{EA354719-4A8A-47E8-A6A4-79A949610386}" dt="2024-04-19T08:28:45.489" v="9934" actId="478"/>
          <ac:spMkLst>
            <pc:docMk/>
            <pc:sldMk cId="1490718376" sldId="285"/>
            <ac:spMk id="27" creationId="{25975C1C-00BE-79E6-616D-41EE67668470}"/>
          </ac:spMkLst>
        </pc:spChg>
        <pc:spChg chg="del">
          <ac:chgData name="One Skill" userId="8d49c830ac36a521" providerId="LiveId" clId="{EA354719-4A8A-47E8-A6A4-79A949610386}" dt="2024-04-19T08:02:12.044" v="9028" actId="478"/>
          <ac:spMkLst>
            <pc:docMk/>
            <pc:sldMk cId="1490718376" sldId="285"/>
            <ac:spMk id="28" creationId="{195BCD2B-4094-9513-23DC-B37F99696BAD}"/>
          </ac:spMkLst>
        </pc:spChg>
        <pc:spChg chg="del">
          <ac:chgData name="One Skill" userId="8d49c830ac36a521" providerId="LiveId" clId="{EA354719-4A8A-47E8-A6A4-79A949610386}" dt="2024-04-19T08:28:45.489" v="9934" actId="478"/>
          <ac:spMkLst>
            <pc:docMk/>
            <pc:sldMk cId="1490718376" sldId="285"/>
            <ac:spMk id="29" creationId="{1059FF9D-EB3B-F27F-D5F6-A38ABB2A1383}"/>
          </ac:spMkLst>
        </pc:spChg>
        <pc:spChg chg="add del mod">
          <ac:chgData name="One Skill" userId="8d49c830ac36a521" providerId="LiveId" clId="{EA354719-4A8A-47E8-A6A4-79A949610386}" dt="2024-04-19T08:09:22.475" v="9139" actId="478"/>
          <ac:spMkLst>
            <pc:docMk/>
            <pc:sldMk cId="1490718376" sldId="285"/>
            <ac:spMk id="30" creationId="{105D735C-3481-E0F7-332C-A87C749F79B4}"/>
          </ac:spMkLst>
        </pc:spChg>
        <pc:spChg chg="add del mod">
          <ac:chgData name="One Skill" userId="8d49c830ac36a521" providerId="LiveId" clId="{EA354719-4A8A-47E8-A6A4-79A949610386}" dt="2024-04-19T08:09:22.475" v="9139" actId="478"/>
          <ac:spMkLst>
            <pc:docMk/>
            <pc:sldMk cId="1490718376" sldId="285"/>
            <ac:spMk id="32" creationId="{DF928AE2-6272-F115-5450-0813B276CF4F}"/>
          </ac:spMkLst>
        </pc:spChg>
        <pc:spChg chg="del">
          <ac:chgData name="One Skill" userId="8d49c830ac36a521" providerId="LiveId" clId="{EA354719-4A8A-47E8-A6A4-79A949610386}" dt="2024-04-19T08:46:23.824" v="10370" actId="478"/>
          <ac:spMkLst>
            <pc:docMk/>
            <pc:sldMk cId="1490718376" sldId="285"/>
            <ac:spMk id="34" creationId="{3BFD769B-6AE4-DB41-1AAA-960A9DC0A7A0}"/>
          </ac:spMkLst>
        </pc:spChg>
        <pc:spChg chg="add del mod">
          <ac:chgData name="One Skill" userId="8d49c830ac36a521" providerId="LiveId" clId="{EA354719-4A8A-47E8-A6A4-79A949610386}" dt="2024-04-19T08:09:22.475" v="9139" actId="478"/>
          <ac:spMkLst>
            <pc:docMk/>
            <pc:sldMk cId="1490718376" sldId="285"/>
            <ac:spMk id="35" creationId="{B6D493D2-5C58-1063-C593-0B3F11D96250}"/>
          </ac:spMkLst>
        </pc:spChg>
        <pc:spChg chg="mod">
          <ac:chgData name="One Skill" userId="8d49c830ac36a521" providerId="LiveId" clId="{EA354719-4A8A-47E8-A6A4-79A949610386}" dt="2024-04-19T08:46:33.201" v="10373" actId="14100"/>
          <ac:spMkLst>
            <pc:docMk/>
            <pc:sldMk cId="1490718376" sldId="285"/>
            <ac:spMk id="36" creationId="{1EABBB8D-60C0-C012-D557-26F35136F9BC}"/>
          </ac:spMkLst>
        </pc:spChg>
        <pc:spChg chg="add del mod">
          <ac:chgData name="One Skill" userId="8d49c830ac36a521" providerId="LiveId" clId="{EA354719-4A8A-47E8-A6A4-79A949610386}" dt="2024-04-19T08:09:22.475" v="9139" actId="478"/>
          <ac:spMkLst>
            <pc:docMk/>
            <pc:sldMk cId="1490718376" sldId="285"/>
            <ac:spMk id="37" creationId="{D92460AC-F517-7D6F-A75E-C346E69BF9AB}"/>
          </ac:spMkLst>
        </pc:spChg>
        <pc:spChg chg="mod">
          <ac:chgData name="One Skill" userId="8d49c830ac36a521" providerId="LiveId" clId="{EA354719-4A8A-47E8-A6A4-79A949610386}" dt="2024-04-19T07:55:29.776" v="8934"/>
          <ac:spMkLst>
            <pc:docMk/>
            <pc:sldMk cId="1490718376" sldId="285"/>
            <ac:spMk id="38" creationId="{DD30C9F5-4971-33C2-2F72-48AB4B53CF65}"/>
          </ac:spMkLst>
        </pc:spChg>
        <pc:spChg chg="add del mod">
          <ac:chgData name="One Skill" userId="8d49c830ac36a521" providerId="LiveId" clId="{EA354719-4A8A-47E8-A6A4-79A949610386}" dt="2024-04-19T08:09:22.475" v="9139" actId="478"/>
          <ac:spMkLst>
            <pc:docMk/>
            <pc:sldMk cId="1490718376" sldId="285"/>
            <ac:spMk id="39" creationId="{8AA6D8D1-C7DC-233C-ABCC-58075DFF030C}"/>
          </ac:spMkLst>
        </pc:spChg>
        <pc:spChg chg="add del mod">
          <ac:chgData name="One Skill" userId="8d49c830ac36a521" providerId="LiveId" clId="{EA354719-4A8A-47E8-A6A4-79A949610386}" dt="2024-04-19T08:28:45.489" v="9934" actId="478"/>
          <ac:spMkLst>
            <pc:docMk/>
            <pc:sldMk cId="1490718376" sldId="285"/>
            <ac:spMk id="40" creationId="{068DD7AD-0C6C-E4EE-9AD4-CD20EF60EF6E}"/>
          </ac:spMkLst>
        </pc:spChg>
        <pc:spChg chg="add del mod">
          <ac:chgData name="One Skill" userId="8d49c830ac36a521" providerId="LiveId" clId="{EA354719-4A8A-47E8-A6A4-79A949610386}" dt="2024-04-19T08:28:45.489" v="9934" actId="478"/>
          <ac:spMkLst>
            <pc:docMk/>
            <pc:sldMk cId="1490718376" sldId="285"/>
            <ac:spMk id="42" creationId="{EB4E5D1E-A8B7-14FB-D738-D3FDC3EF111D}"/>
          </ac:spMkLst>
        </pc:spChg>
        <pc:spChg chg="add del mod">
          <ac:chgData name="One Skill" userId="8d49c830ac36a521" providerId="LiveId" clId="{EA354719-4A8A-47E8-A6A4-79A949610386}" dt="2024-04-19T08:28:45.489" v="9934" actId="478"/>
          <ac:spMkLst>
            <pc:docMk/>
            <pc:sldMk cId="1490718376" sldId="285"/>
            <ac:spMk id="46" creationId="{FFC448BA-9F92-372A-0FA0-588371EBB5E8}"/>
          </ac:spMkLst>
        </pc:spChg>
        <pc:spChg chg="add del mod">
          <ac:chgData name="One Skill" userId="8d49c830ac36a521" providerId="LiveId" clId="{EA354719-4A8A-47E8-A6A4-79A949610386}" dt="2024-04-19T08:28:45.489" v="9934" actId="478"/>
          <ac:spMkLst>
            <pc:docMk/>
            <pc:sldMk cId="1490718376" sldId="285"/>
            <ac:spMk id="47" creationId="{1BD90C06-2213-3A76-644B-357B3445B187}"/>
          </ac:spMkLst>
        </pc:spChg>
        <pc:spChg chg="add del mod">
          <ac:chgData name="One Skill" userId="8d49c830ac36a521" providerId="LiveId" clId="{EA354719-4A8A-47E8-A6A4-79A949610386}" dt="2024-04-19T08:28:45.489" v="9934" actId="478"/>
          <ac:spMkLst>
            <pc:docMk/>
            <pc:sldMk cId="1490718376" sldId="285"/>
            <ac:spMk id="48" creationId="{FC0B5627-8BAC-4871-8CAF-3C8F9DA80B50}"/>
          </ac:spMkLst>
        </pc:spChg>
        <pc:spChg chg="add del mod">
          <ac:chgData name="One Skill" userId="8d49c830ac36a521" providerId="LiveId" clId="{EA354719-4A8A-47E8-A6A4-79A949610386}" dt="2024-04-19T08:28:45.489" v="9934" actId="478"/>
          <ac:spMkLst>
            <pc:docMk/>
            <pc:sldMk cId="1490718376" sldId="285"/>
            <ac:spMk id="49" creationId="{26501211-3BEC-0C31-1552-CE1C44BB69DC}"/>
          </ac:spMkLst>
        </pc:spChg>
        <pc:spChg chg="add del mod">
          <ac:chgData name="One Skill" userId="8d49c830ac36a521" providerId="LiveId" clId="{EA354719-4A8A-47E8-A6A4-79A949610386}" dt="2024-04-19T08:28:45.489" v="9934" actId="478"/>
          <ac:spMkLst>
            <pc:docMk/>
            <pc:sldMk cId="1490718376" sldId="285"/>
            <ac:spMk id="50" creationId="{4DBC43DA-10BC-05D9-51DA-FB84AD128EDC}"/>
          </ac:spMkLst>
        </pc:spChg>
        <pc:spChg chg="add del mod">
          <ac:chgData name="One Skill" userId="8d49c830ac36a521" providerId="LiveId" clId="{EA354719-4A8A-47E8-A6A4-79A949610386}" dt="2024-04-19T08:28:45.489" v="9934" actId="478"/>
          <ac:spMkLst>
            <pc:docMk/>
            <pc:sldMk cId="1490718376" sldId="285"/>
            <ac:spMk id="51" creationId="{FFDB23E0-A485-74E2-05FE-07145799BD1B}"/>
          </ac:spMkLst>
        </pc:spChg>
        <pc:spChg chg="add del mod">
          <ac:chgData name="One Skill" userId="8d49c830ac36a521" providerId="LiveId" clId="{EA354719-4A8A-47E8-A6A4-79A949610386}" dt="2024-04-19T08:28:45.489" v="9934" actId="478"/>
          <ac:spMkLst>
            <pc:docMk/>
            <pc:sldMk cId="1490718376" sldId="285"/>
            <ac:spMk id="52" creationId="{36A42490-A9C9-9888-190F-21F90CBED928}"/>
          </ac:spMkLst>
        </pc:spChg>
        <pc:spChg chg="add del mod">
          <ac:chgData name="One Skill" userId="8d49c830ac36a521" providerId="LiveId" clId="{EA354719-4A8A-47E8-A6A4-79A949610386}" dt="2024-04-19T08:28:45.489" v="9934" actId="478"/>
          <ac:spMkLst>
            <pc:docMk/>
            <pc:sldMk cId="1490718376" sldId="285"/>
            <ac:spMk id="53" creationId="{EB64B764-FF23-8F6C-FDF2-CB4C87AA8B5C}"/>
          </ac:spMkLst>
        </pc:spChg>
        <pc:spChg chg="add mod">
          <ac:chgData name="One Skill" userId="8d49c830ac36a521" providerId="LiveId" clId="{EA354719-4A8A-47E8-A6A4-79A949610386}" dt="2024-04-19T08:28:45.622" v="9935"/>
          <ac:spMkLst>
            <pc:docMk/>
            <pc:sldMk cId="1490718376" sldId="285"/>
            <ac:spMk id="54" creationId="{8E3CC5B5-DAC9-BD77-C5B0-34C7B2EBBD02}"/>
          </ac:spMkLst>
        </pc:spChg>
        <pc:spChg chg="add mod">
          <ac:chgData name="One Skill" userId="8d49c830ac36a521" providerId="LiveId" clId="{EA354719-4A8A-47E8-A6A4-79A949610386}" dt="2024-04-19T08:28:45.622" v="9935"/>
          <ac:spMkLst>
            <pc:docMk/>
            <pc:sldMk cId="1490718376" sldId="285"/>
            <ac:spMk id="55" creationId="{98BB1F59-0C32-101B-50F9-6F99B13D846F}"/>
          </ac:spMkLst>
        </pc:spChg>
        <pc:spChg chg="add mod">
          <ac:chgData name="One Skill" userId="8d49c830ac36a521" providerId="LiveId" clId="{EA354719-4A8A-47E8-A6A4-79A949610386}" dt="2024-04-19T08:28:45.622" v="9935"/>
          <ac:spMkLst>
            <pc:docMk/>
            <pc:sldMk cId="1490718376" sldId="285"/>
            <ac:spMk id="56" creationId="{0CDC8E13-9099-202E-0581-ABE0DC6A5E25}"/>
          </ac:spMkLst>
        </pc:spChg>
        <pc:spChg chg="add mod">
          <ac:chgData name="One Skill" userId="8d49c830ac36a521" providerId="LiveId" clId="{EA354719-4A8A-47E8-A6A4-79A949610386}" dt="2024-04-19T08:28:45.622" v="9935"/>
          <ac:spMkLst>
            <pc:docMk/>
            <pc:sldMk cId="1490718376" sldId="285"/>
            <ac:spMk id="57" creationId="{60367689-9D86-0D67-739B-DFEB889F807F}"/>
          </ac:spMkLst>
        </pc:spChg>
        <pc:spChg chg="add mod">
          <ac:chgData name="One Skill" userId="8d49c830ac36a521" providerId="LiveId" clId="{EA354719-4A8A-47E8-A6A4-79A949610386}" dt="2024-04-19T08:28:45.622" v="9935"/>
          <ac:spMkLst>
            <pc:docMk/>
            <pc:sldMk cId="1490718376" sldId="285"/>
            <ac:spMk id="58" creationId="{A06ECFB1-FE56-9F0E-2855-77216DE7097A}"/>
          </ac:spMkLst>
        </pc:spChg>
        <pc:spChg chg="add mod">
          <ac:chgData name="One Skill" userId="8d49c830ac36a521" providerId="LiveId" clId="{EA354719-4A8A-47E8-A6A4-79A949610386}" dt="2024-04-19T08:28:45.622" v="9935"/>
          <ac:spMkLst>
            <pc:docMk/>
            <pc:sldMk cId="1490718376" sldId="285"/>
            <ac:spMk id="59" creationId="{154309F0-E78A-2EFB-568F-CA7785D3F768}"/>
          </ac:spMkLst>
        </pc:spChg>
        <pc:spChg chg="add mod">
          <ac:chgData name="One Skill" userId="8d49c830ac36a521" providerId="LiveId" clId="{EA354719-4A8A-47E8-A6A4-79A949610386}" dt="2024-04-19T10:18:28.387" v="10849" actId="12789"/>
          <ac:spMkLst>
            <pc:docMk/>
            <pc:sldMk cId="1490718376" sldId="285"/>
            <ac:spMk id="60" creationId="{22353B7B-203B-ABB2-2473-CC3638C4752E}"/>
          </ac:spMkLst>
        </pc:spChg>
        <pc:spChg chg="add mod">
          <ac:chgData name="One Skill" userId="8d49c830ac36a521" providerId="LiveId" clId="{EA354719-4A8A-47E8-A6A4-79A949610386}" dt="2024-04-19T08:28:56.570" v="9941"/>
          <ac:spMkLst>
            <pc:docMk/>
            <pc:sldMk cId="1490718376" sldId="285"/>
            <ac:spMk id="61" creationId="{C7DC8DF9-B607-39F9-969A-4A1ADFCCAFBA}"/>
          </ac:spMkLst>
        </pc:spChg>
        <pc:spChg chg="add mod">
          <ac:chgData name="One Skill" userId="8d49c830ac36a521" providerId="LiveId" clId="{EA354719-4A8A-47E8-A6A4-79A949610386}" dt="2024-04-19T08:28:45.622" v="9935"/>
          <ac:spMkLst>
            <pc:docMk/>
            <pc:sldMk cId="1490718376" sldId="285"/>
            <ac:spMk id="62" creationId="{626302F4-9543-6448-51DD-4F09E2EE4C72}"/>
          </ac:spMkLst>
        </pc:spChg>
        <pc:spChg chg="add mod">
          <ac:chgData name="One Skill" userId="8d49c830ac36a521" providerId="LiveId" clId="{EA354719-4A8A-47E8-A6A4-79A949610386}" dt="2024-04-19T08:28:45.622" v="9935"/>
          <ac:spMkLst>
            <pc:docMk/>
            <pc:sldMk cId="1490718376" sldId="285"/>
            <ac:spMk id="63" creationId="{F257BDC7-A88E-458D-813D-D634D7171922}"/>
          </ac:spMkLst>
        </pc:spChg>
        <pc:spChg chg="add mod">
          <ac:chgData name="One Skill" userId="8d49c830ac36a521" providerId="LiveId" clId="{EA354719-4A8A-47E8-A6A4-79A949610386}" dt="2024-04-19T08:28:45.622" v="9935"/>
          <ac:spMkLst>
            <pc:docMk/>
            <pc:sldMk cId="1490718376" sldId="285"/>
            <ac:spMk id="64" creationId="{B8B6837F-D9C4-8F22-5181-AB22B79CE7B5}"/>
          </ac:spMkLst>
        </pc:spChg>
        <pc:spChg chg="add mod">
          <ac:chgData name="One Skill" userId="8d49c830ac36a521" providerId="LiveId" clId="{EA354719-4A8A-47E8-A6A4-79A949610386}" dt="2024-04-19T08:28:59.232" v="9943"/>
          <ac:spMkLst>
            <pc:docMk/>
            <pc:sldMk cId="1490718376" sldId="285"/>
            <ac:spMk id="65" creationId="{C729E1CC-C253-8AD9-DB05-E68CB7A01C34}"/>
          </ac:spMkLst>
        </pc:spChg>
        <pc:spChg chg="add mod">
          <ac:chgData name="One Skill" userId="8d49c830ac36a521" providerId="LiveId" clId="{EA354719-4A8A-47E8-A6A4-79A949610386}" dt="2024-04-19T08:28:52.719" v="9939"/>
          <ac:spMkLst>
            <pc:docMk/>
            <pc:sldMk cId="1490718376" sldId="285"/>
            <ac:spMk id="66" creationId="{C1456B74-A7E6-DFBC-8C1D-0F7DD7193FE6}"/>
          </ac:spMkLst>
        </pc:spChg>
        <pc:spChg chg="add mod">
          <ac:chgData name="One Skill" userId="8d49c830ac36a521" providerId="LiveId" clId="{EA354719-4A8A-47E8-A6A4-79A949610386}" dt="2024-04-19T08:28:45.622" v="9935"/>
          <ac:spMkLst>
            <pc:docMk/>
            <pc:sldMk cId="1490718376" sldId="285"/>
            <ac:spMk id="67" creationId="{4D541F20-C729-F198-885F-6B5AF086759D}"/>
          </ac:spMkLst>
        </pc:spChg>
        <pc:spChg chg="add mod">
          <ac:chgData name="One Skill" userId="8d49c830ac36a521" providerId="LiveId" clId="{EA354719-4A8A-47E8-A6A4-79A949610386}" dt="2024-04-19T08:28:45.622" v="9935"/>
          <ac:spMkLst>
            <pc:docMk/>
            <pc:sldMk cId="1490718376" sldId="285"/>
            <ac:spMk id="68" creationId="{73AF013B-2652-1E40-72BB-8F7BB444DBE4}"/>
          </ac:spMkLst>
        </pc:spChg>
        <pc:spChg chg="add mod">
          <ac:chgData name="One Skill" userId="8d49c830ac36a521" providerId="LiveId" clId="{EA354719-4A8A-47E8-A6A4-79A949610386}" dt="2024-04-19T08:28:45.622" v="9935"/>
          <ac:spMkLst>
            <pc:docMk/>
            <pc:sldMk cId="1490718376" sldId="285"/>
            <ac:spMk id="69" creationId="{3BA07DA7-E2B5-6244-30CE-3C7BD39D4FB1}"/>
          </ac:spMkLst>
        </pc:spChg>
        <pc:spChg chg="add mod">
          <ac:chgData name="One Skill" userId="8d49c830ac36a521" providerId="LiveId" clId="{EA354719-4A8A-47E8-A6A4-79A949610386}" dt="2024-04-19T08:28:45.622" v="9935"/>
          <ac:spMkLst>
            <pc:docMk/>
            <pc:sldMk cId="1490718376" sldId="285"/>
            <ac:spMk id="70" creationId="{D70968C5-9129-DDA6-272B-5CB9EEC52429}"/>
          </ac:spMkLst>
        </pc:spChg>
        <pc:spChg chg="add mod">
          <ac:chgData name="One Skill" userId="8d49c830ac36a521" providerId="LiveId" clId="{EA354719-4A8A-47E8-A6A4-79A949610386}" dt="2024-04-19T08:28:45.622" v="9935"/>
          <ac:spMkLst>
            <pc:docMk/>
            <pc:sldMk cId="1490718376" sldId="285"/>
            <ac:spMk id="71" creationId="{7C1EED89-91D6-72D2-B719-9378DBA143D4}"/>
          </ac:spMkLst>
        </pc:spChg>
        <pc:spChg chg="add mod">
          <ac:chgData name="One Skill" userId="8d49c830ac36a521" providerId="LiveId" clId="{EA354719-4A8A-47E8-A6A4-79A949610386}" dt="2024-04-19T08:28:45.622" v="9935"/>
          <ac:spMkLst>
            <pc:docMk/>
            <pc:sldMk cId="1490718376" sldId="285"/>
            <ac:spMk id="72" creationId="{341B314A-1158-5B7E-94A1-590175D1100F}"/>
          </ac:spMkLst>
        </pc:spChg>
        <pc:spChg chg="add mod">
          <ac:chgData name="One Skill" userId="8d49c830ac36a521" providerId="LiveId" clId="{EA354719-4A8A-47E8-A6A4-79A949610386}" dt="2024-04-19T08:28:45.622" v="9935"/>
          <ac:spMkLst>
            <pc:docMk/>
            <pc:sldMk cId="1490718376" sldId="285"/>
            <ac:spMk id="73" creationId="{DCC72FE0-6D55-D2CB-4D7C-5395652B8E8A}"/>
          </ac:spMkLst>
        </pc:spChg>
        <pc:spChg chg="add mod">
          <ac:chgData name="One Skill" userId="8d49c830ac36a521" providerId="LiveId" clId="{EA354719-4A8A-47E8-A6A4-79A949610386}" dt="2024-04-19T08:47:28.151" v="10376" actId="18654"/>
          <ac:spMkLst>
            <pc:docMk/>
            <pc:sldMk cId="1490718376" sldId="285"/>
            <ac:spMk id="74" creationId="{527CEF2A-1F82-E125-34C5-D8A16FCCBDA5}"/>
          </ac:spMkLst>
        </pc:spChg>
        <pc:grpChg chg="mod">
          <ac:chgData name="One Skill" userId="8d49c830ac36a521" providerId="LiveId" clId="{EA354719-4A8A-47E8-A6A4-79A949610386}" dt="2024-04-19T07:55:35.257" v="8935" actId="1076"/>
          <ac:grpSpMkLst>
            <pc:docMk/>
            <pc:sldMk cId="1490718376" sldId="285"/>
            <ac:grpSpMk id="33" creationId="{E6911BB4-941C-1BC5-67B6-90FA1DCF4F23}"/>
          </ac:grpSpMkLst>
        </pc:grpChg>
        <pc:picChg chg="mod ord">
          <ac:chgData name="One Skill" userId="8d49c830ac36a521" providerId="LiveId" clId="{EA354719-4A8A-47E8-A6A4-79A949610386}" dt="2024-04-19T10:18:15.422" v="10842" actId="167"/>
          <ac:picMkLst>
            <pc:docMk/>
            <pc:sldMk cId="1490718376" sldId="285"/>
            <ac:picMk id="41" creationId="{1E22D4AD-3DA2-8B45-7D56-EDDBB4F7167D}"/>
          </ac:picMkLst>
        </pc:picChg>
        <pc:picChg chg="add mod ord">
          <ac:chgData name="One Skill" userId="8d49c830ac36a521" providerId="LiveId" clId="{EA354719-4A8A-47E8-A6A4-79A949610386}" dt="2024-04-19T10:18:15.422" v="10842" actId="167"/>
          <ac:picMkLst>
            <pc:docMk/>
            <pc:sldMk cId="1490718376" sldId="285"/>
            <ac:picMk id="75" creationId="{F9CFAB68-0824-C06F-7876-17864D3D69BE}"/>
          </ac:picMkLst>
        </pc:picChg>
        <pc:picChg chg="add mod ord">
          <ac:chgData name="One Skill" userId="8d49c830ac36a521" providerId="LiveId" clId="{EA354719-4A8A-47E8-A6A4-79A949610386}" dt="2024-04-19T10:18:15.422" v="10842" actId="167"/>
          <ac:picMkLst>
            <pc:docMk/>
            <pc:sldMk cId="1490718376" sldId="285"/>
            <ac:picMk id="76" creationId="{B94EECBB-1707-CFC9-22D2-9AE2EAB162FF}"/>
          </ac:picMkLst>
        </pc:picChg>
        <pc:picChg chg="add mod ord">
          <ac:chgData name="One Skill" userId="8d49c830ac36a521" providerId="LiveId" clId="{EA354719-4A8A-47E8-A6A4-79A949610386}" dt="2024-04-19T10:18:15.422" v="10842" actId="167"/>
          <ac:picMkLst>
            <pc:docMk/>
            <pc:sldMk cId="1490718376" sldId="285"/>
            <ac:picMk id="77" creationId="{E692EA87-A273-50B5-FBA4-5C48BA7A3AE4}"/>
          </ac:picMkLst>
        </pc:picChg>
        <pc:picChg chg="add mod ord">
          <ac:chgData name="One Skill" userId="8d49c830ac36a521" providerId="LiveId" clId="{EA354719-4A8A-47E8-A6A4-79A949610386}" dt="2024-04-19T10:18:15.422" v="10842" actId="167"/>
          <ac:picMkLst>
            <pc:docMk/>
            <pc:sldMk cId="1490718376" sldId="285"/>
            <ac:picMk id="78" creationId="{28CFA022-67CB-3C9E-3A7D-1C0E68009491}"/>
          </ac:picMkLst>
        </pc:picChg>
        <pc:picChg chg="add mod ord">
          <ac:chgData name="One Skill" userId="8d49c830ac36a521" providerId="LiveId" clId="{EA354719-4A8A-47E8-A6A4-79A949610386}" dt="2024-04-19T10:18:15.422" v="10842" actId="167"/>
          <ac:picMkLst>
            <pc:docMk/>
            <pc:sldMk cId="1490718376" sldId="285"/>
            <ac:picMk id="79" creationId="{8D78A84A-551E-472D-6C72-4348632B8ECA}"/>
          </ac:picMkLst>
        </pc:picChg>
        <pc:picChg chg="add mod ord">
          <ac:chgData name="One Skill" userId="8d49c830ac36a521" providerId="LiveId" clId="{EA354719-4A8A-47E8-A6A4-79A949610386}" dt="2024-04-19T10:18:15.422" v="10842" actId="167"/>
          <ac:picMkLst>
            <pc:docMk/>
            <pc:sldMk cId="1490718376" sldId="285"/>
            <ac:picMk id="80" creationId="{FAA1E04D-F71B-ABBE-F431-435F5A821D53}"/>
          </ac:picMkLst>
        </pc:picChg>
        <pc:picChg chg="add del mod ord">
          <ac:chgData name="One Skill" userId="8d49c830ac36a521" providerId="LiveId" clId="{EA354719-4A8A-47E8-A6A4-79A949610386}" dt="2024-04-19T10:18:17.832" v="10843" actId="478"/>
          <ac:picMkLst>
            <pc:docMk/>
            <pc:sldMk cId="1490718376" sldId="285"/>
            <ac:picMk id="81" creationId="{40D59EF2-468D-CBA0-2D92-3173C0264185}"/>
          </ac:picMkLst>
        </pc:picChg>
        <pc:picChg chg="add mod ord">
          <ac:chgData name="One Skill" userId="8d49c830ac36a521" providerId="LiveId" clId="{EA354719-4A8A-47E8-A6A4-79A949610386}" dt="2024-04-19T10:18:15.422" v="10842" actId="167"/>
          <ac:picMkLst>
            <pc:docMk/>
            <pc:sldMk cId="1490718376" sldId="285"/>
            <ac:picMk id="82" creationId="{A3E8B1A3-F733-48C1-1FAE-4199A92096FA}"/>
          </ac:picMkLst>
        </pc:picChg>
        <pc:picChg chg="add mod ord">
          <ac:chgData name="One Skill" userId="8d49c830ac36a521" providerId="LiveId" clId="{EA354719-4A8A-47E8-A6A4-79A949610386}" dt="2024-04-19T10:18:15.422" v="10842" actId="167"/>
          <ac:picMkLst>
            <pc:docMk/>
            <pc:sldMk cId="1490718376" sldId="285"/>
            <ac:picMk id="83" creationId="{B6D55AA6-785A-DDFB-0575-F1EF69D4503F}"/>
          </ac:picMkLst>
        </pc:picChg>
        <pc:picChg chg="add mod ord">
          <ac:chgData name="One Skill" userId="8d49c830ac36a521" providerId="LiveId" clId="{EA354719-4A8A-47E8-A6A4-79A949610386}" dt="2024-04-19T10:18:15.422" v="10842" actId="167"/>
          <ac:picMkLst>
            <pc:docMk/>
            <pc:sldMk cId="1490718376" sldId="285"/>
            <ac:picMk id="84" creationId="{7F47887B-F7C8-5090-1499-F013D5491E9A}"/>
          </ac:picMkLst>
        </pc:picChg>
        <pc:picChg chg="add mod">
          <ac:chgData name="One Skill" userId="8d49c830ac36a521" providerId="LiveId" clId="{EA354719-4A8A-47E8-A6A4-79A949610386}" dt="2024-04-19T10:18:28.387" v="10849" actId="12789"/>
          <ac:picMkLst>
            <pc:docMk/>
            <pc:sldMk cId="1490718376" sldId="285"/>
            <ac:picMk id="85" creationId="{807D7D69-E36E-BCE3-FDE5-1497A647D980}"/>
          </ac:picMkLst>
        </pc:picChg>
        <pc:cxnChg chg="mod">
          <ac:chgData name="One Skill" userId="8d49c830ac36a521" providerId="LiveId" clId="{EA354719-4A8A-47E8-A6A4-79A949610386}" dt="2024-04-19T09:36:31.889" v="10463" actId="108"/>
          <ac:cxnSpMkLst>
            <pc:docMk/>
            <pc:sldMk cId="1490718376" sldId="285"/>
            <ac:cxnSpMk id="44" creationId="{352781C9-19E8-0DD1-A2CA-C3A2766A4E7B}"/>
          </ac:cxnSpMkLst>
        </pc:cxnChg>
        <pc:cxnChg chg="mod">
          <ac:chgData name="One Skill" userId="8d49c830ac36a521" providerId="LiveId" clId="{EA354719-4A8A-47E8-A6A4-79A949610386}" dt="2024-04-19T09:36:32.623" v="10464" actId="108"/>
          <ac:cxnSpMkLst>
            <pc:docMk/>
            <pc:sldMk cId="1490718376" sldId="285"/>
            <ac:cxnSpMk id="45" creationId="{03BCD7D6-FB13-FB7E-7F7C-35CF1E013199}"/>
          </ac:cxnSpMkLst>
        </pc:cxnChg>
      </pc:sldChg>
      <pc:sldChg chg="addSp delSp modSp add mod delAnim modAnim replTag delTag modNotesTx">
        <pc:chgData name="One Skill" userId="8d49c830ac36a521" providerId="LiveId" clId="{EA354719-4A8A-47E8-A6A4-79A949610386}" dt="2024-04-19T10:18:58.360" v="10869" actId="12789"/>
        <pc:sldMkLst>
          <pc:docMk/>
          <pc:sldMk cId="3697486621" sldId="286"/>
        </pc:sldMkLst>
        <pc:spChg chg="add del mod">
          <ac:chgData name="One Skill" userId="8d49c830ac36a521" providerId="LiveId" clId="{EA354719-4A8A-47E8-A6A4-79A949610386}" dt="2024-04-19T08:09:26.444" v="9142" actId="478"/>
          <ac:spMkLst>
            <pc:docMk/>
            <pc:sldMk cId="3697486621" sldId="286"/>
            <ac:spMk id="3" creationId="{35E0F52A-ED18-6B92-BEE1-DA016EBB2721}"/>
          </ac:spMkLst>
        </pc:spChg>
        <pc:spChg chg="add del mod">
          <ac:chgData name="One Skill" userId="8d49c830ac36a521" providerId="LiveId" clId="{EA354719-4A8A-47E8-A6A4-79A949610386}" dt="2024-04-19T08:09:26.444" v="9142" actId="478"/>
          <ac:spMkLst>
            <pc:docMk/>
            <pc:sldMk cId="3697486621" sldId="286"/>
            <ac:spMk id="4" creationId="{78C902C1-468A-2317-CEB7-9A89A293909D}"/>
          </ac:spMkLst>
        </pc:spChg>
        <pc:spChg chg="add del mod">
          <ac:chgData name="One Skill" userId="8d49c830ac36a521" providerId="LiveId" clId="{EA354719-4A8A-47E8-A6A4-79A949610386}" dt="2024-04-19T08:09:26.444" v="9142" actId="478"/>
          <ac:spMkLst>
            <pc:docMk/>
            <pc:sldMk cId="3697486621" sldId="286"/>
            <ac:spMk id="5" creationId="{99940ACA-08AA-9B94-2504-769D90BE8FBB}"/>
          </ac:spMkLst>
        </pc:spChg>
        <pc:spChg chg="del">
          <ac:chgData name="One Skill" userId="8d49c830ac36a521" providerId="LiveId" clId="{EA354719-4A8A-47E8-A6A4-79A949610386}" dt="2024-04-19T08:03:12.218" v="9030" actId="478"/>
          <ac:spMkLst>
            <pc:docMk/>
            <pc:sldMk cId="3697486621" sldId="286"/>
            <ac:spMk id="6" creationId="{D39FC126-D6BC-DE6C-8BA0-451954A92579}"/>
          </ac:spMkLst>
        </pc:spChg>
        <pc:spChg chg="add del mod">
          <ac:chgData name="One Skill" userId="8d49c830ac36a521" providerId="LiveId" clId="{EA354719-4A8A-47E8-A6A4-79A949610386}" dt="2024-04-19T08:09:26.444" v="9142" actId="478"/>
          <ac:spMkLst>
            <pc:docMk/>
            <pc:sldMk cId="3697486621" sldId="286"/>
            <ac:spMk id="7" creationId="{D3DFE635-68A3-550C-6A35-54859A1AEC9F}"/>
          </ac:spMkLst>
        </pc:spChg>
        <pc:spChg chg="del">
          <ac:chgData name="One Skill" userId="8d49c830ac36a521" providerId="LiveId" clId="{EA354719-4A8A-47E8-A6A4-79A949610386}" dt="2024-04-19T08:03:12.218" v="9030" actId="478"/>
          <ac:spMkLst>
            <pc:docMk/>
            <pc:sldMk cId="3697486621" sldId="286"/>
            <ac:spMk id="8" creationId="{A1AA2D8D-62CC-7E39-8278-8C113897767E}"/>
          </ac:spMkLst>
        </pc:spChg>
        <pc:spChg chg="del">
          <ac:chgData name="One Skill" userId="8d49c830ac36a521" providerId="LiveId" clId="{EA354719-4A8A-47E8-A6A4-79A949610386}" dt="2024-04-19T08:03:12.218" v="9030" actId="478"/>
          <ac:spMkLst>
            <pc:docMk/>
            <pc:sldMk cId="3697486621" sldId="286"/>
            <ac:spMk id="9" creationId="{F95CD9A9-5412-46B5-4782-B03358E79D23}"/>
          </ac:spMkLst>
        </pc:spChg>
        <pc:spChg chg="del">
          <ac:chgData name="One Skill" userId="8d49c830ac36a521" providerId="LiveId" clId="{EA354719-4A8A-47E8-A6A4-79A949610386}" dt="2024-04-19T08:03:12.218" v="9030" actId="478"/>
          <ac:spMkLst>
            <pc:docMk/>
            <pc:sldMk cId="3697486621" sldId="286"/>
            <ac:spMk id="10" creationId="{865DCCEB-D3B2-66C7-0236-A3679775BE2D}"/>
          </ac:spMkLst>
        </pc:spChg>
        <pc:spChg chg="del">
          <ac:chgData name="One Skill" userId="8d49c830ac36a521" providerId="LiveId" clId="{EA354719-4A8A-47E8-A6A4-79A949610386}" dt="2024-04-19T08:03:12.218" v="9030" actId="478"/>
          <ac:spMkLst>
            <pc:docMk/>
            <pc:sldMk cId="3697486621" sldId="286"/>
            <ac:spMk id="11" creationId="{3F6FEF9A-21A5-6372-B40B-6069BCDBBBC9}"/>
          </ac:spMkLst>
        </pc:spChg>
        <pc:spChg chg="del">
          <ac:chgData name="One Skill" userId="8d49c830ac36a521" providerId="LiveId" clId="{EA354719-4A8A-47E8-A6A4-79A949610386}" dt="2024-04-19T08:03:12.218" v="9030" actId="478"/>
          <ac:spMkLst>
            <pc:docMk/>
            <pc:sldMk cId="3697486621" sldId="286"/>
            <ac:spMk id="12" creationId="{823F9891-CFC7-4273-4BC1-5AE9FF645770}"/>
          </ac:spMkLst>
        </pc:spChg>
        <pc:spChg chg="del">
          <ac:chgData name="One Skill" userId="8d49c830ac36a521" providerId="LiveId" clId="{EA354719-4A8A-47E8-A6A4-79A949610386}" dt="2024-04-19T08:03:12.218" v="9030" actId="478"/>
          <ac:spMkLst>
            <pc:docMk/>
            <pc:sldMk cId="3697486621" sldId="286"/>
            <ac:spMk id="13" creationId="{DDC15055-00F6-CF6C-8DCE-2CB6008947AA}"/>
          </ac:spMkLst>
        </pc:spChg>
        <pc:spChg chg="del">
          <ac:chgData name="One Skill" userId="8d49c830ac36a521" providerId="LiveId" clId="{EA354719-4A8A-47E8-A6A4-79A949610386}" dt="2024-04-19T08:03:12.218" v="9030" actId="478"/>
          <ac:spMkLst>
            <pc:docMk/>
            <pc:sldMk cId="3697486621" sldId="286"/>
            <ac:spMk id="14" creationId="{01FEB066-C717-AF0B-64BC-99D13683AF98}"/>
          </ac:spMkLst>
        </pc:spChg>
        <pc:spChg chg="del">
          <ac:chgData name="One Skill" userId="8d49c830ac36a521" providerId="LiveId" clId="{EA354719-4A8A-47E8-A6A4-79A949610386}" dt="2024-04-19T08:03:12.218" v="9030" actId="478"/>
          <ac:spMkLst>
            <pc:docMk/>
            <pc:sldMk cId="3697486621" sldId="286"/>
            <ac:spMk id="15" creationId="{A1A2D8AE-5420-4B62-D21E-02C44C8BA726}"/>
          </ac:spMkLst>
        </pc:spChg>
        <pc:spChg chg="add del mod">
          <ac:chgData name="One Skill" userId="8d49c830ac36a521" providerId="LiveId" clId="{EA354719-4A8A-47E8-A6A4-79A949610386}" dt="2024-04-19T08:09:26.444" v="9142" actId="478"/>
          <ac:spMkLst>
            <pc:docMk/>
            <pc:sldMk cId="3697486621" sldId="286"/>
            <ac:spMk id="16" creationId="{A63ED819-1449-D259-C5B9-2401D5C2C69F}"/>
          </ac:spMkLst>
        </pc:spChg>
        <pc:spChg chg="del">
          <ac:chgData name="One Skill" userId="8d49c830ac36a521" providerId="LiveId" clId="{EA354719-4A8A-47E8-A6A4-79A949610386}" dt="2024-04-19T08:29:07.300" v="9944" actId="478"/>
          <ac:spMkLst>
            <pc:docMk/>
            <pc:sldMk cId="3697486621" sldId="286"/>
            <ac:spMk id="18" creationId="{3BE3DD32-10DC-B5DA-4748-9DBCBAA10014}"/>
          </ac:spMkLst>
        </pc:spChg>
        <pc:spChg chg="add del mod">
          <ac:chgData name="One Skill" userId="8d49c830ac36a521" providerId="LiveId" clId="{EA354719-4A8A-47E8-A6A4-79A949610386}" dt="2024-04-19T08:04:25.525" v="9053" actId="478"/>
          <ac:spMkLst>
            <pc:docMk/>
            <pc:sldMk cId="3697486621" sldId="286"/>
            <ac:spMk id="19" creationId="{FD1C8CEB-7312-551D-00C2-BFBB057EE06F}"/>
          </ac:spMkLst>
        </pc:spChg>
        <pc:spChg chg="del">
          <ac:chgData name="One Skill" userId="8d49c830ac36a521" providerId="LiveId" clId="{EA354719-4A8A-47E8-A6A4-79A949610386}" dt="2024-04-19T08:29:07.300" v="9944" actId="478"/>
          <ac:spMkLst>
            <pc:docMk/>
            <pc:sldMk cId="3697486621" sldId="286"/>
            <ac:spMk id="20" creationId="{4E24C5D0-7B5F-EBB4-CC0B-CA05A87C2F13}"/>
          </ac:spMkLst>
        </pc:spChg>
        <pc:spChg chg="del">
          <ac:chgData name="One Skill" userId="8d49c830ac36a521" providerId="LiveId" clId="{EA354719-4A8A-47E8-A6A4-79A949610386}" dt="2024-04-19T08:29:07.300" v="9944" actId="478"/>
          <ac:spMkLst>
            <pc:docMk/>
            <pc:sldMk cId="3697486621" sldId="286"/>
            <ac:spMk id="21" creationId="{C9C631CC-0CBC-237E-751A-4CC55C8E8278}"/>
          </ac:spMkLst>
        </pc:spChg>
        <pc:spChg chg="del mod">
          <ac:chgData name="One Skill" userId="8d49c830ac36a521" providerId="LiveId" clId="{EA354719-4A8A-47E8-A6A4-79A949610386}" dt="2024-04-19T08:29:07.300" v="9944" actId="478"/>
          <ac:spMkLst>
            <pc:docMk/>
            <pc:sldMk cId="3697486621" sldId="286"/>
            <ac:spMk id="22" creationId="{CC00C4A7-9B34-7297-C541-B03C1D13965A}"/>
          </ac:spMkLst>
        </pc:spChg>
        <pc:spChg chg="del">
          <ac:chgData name="One Skill" userId="8d49c830ac36a521" providerId="LiveId" clId="{EA354719-4A8A-47E8-A6A4-79A949610386}" dt="2024-04-19T08:29:07.300" v="9944" actId="478"/>
          <ac:spMkLst>
            <pc:docMk/>
            <pc:sldMk cId="3697486621" sldId="286"/>
            <ac:spMk id="23" creationId="{51F9A9C9-10FB-7493-FDDC-CDF2AF38AB57}"/>
          </ac:spMkLst>
        </pc:spChg>
        <pc:spChg chg="del">
          <ac:chgData name="One Skill" userId="8d49c830ac36a521" providerId="LiveId" clId="{EA354719-4A8A-47E8-A6A4-79A949610386}" dt="2024-04-19T08:29:07.300" v="9944" actId="478"/>
          <ac:spMkLst>
            <pc:docMk/>
            <pc:sldMk cId="3697486621" sldId="286"/>
            <ac:spMk id="24" creationId="{F4523962-F431-A04C-0BED-3AFB023AC6EF}"/>
          </ac:spMkLst>
        </pc:spChg>
        <pc:spChg chg="del">
          <ac:chgData name="One Skill" userId="8d49c830ac36a521" providerId="LiveId" clId="{EA354719-4A8A-47E8-A6A4-79A949610386}" dt="2024-04-19T08:29:07.300" v="9944" actId="478"/>
          <ac:spMkLst>
            <pc:docMk/>
            <pc:sldMk cId="3697486621" sldId="286"/>
            <ac:spMk id="25" creationId="{E0918060-ECB1-99C3-DD6E-593F103BA099}"/>
          </ac:spMkLst>
        </pc:spChg>
        <pc:spChg chg="del">
          <ac:chgData name="One Skill" userId="8d49c830ac36a521" providerId="LiveId" clId="{EA354719-4A8A-47E8-A6A4-79A949610386}" dt="2024-04-19T08:29:07.300" v="9944" actId="478"/>
          <ac:spMkLst>
            <pc:docMk/>
            <pc:sldMk cId="3697486621" sldId="286"/>
            <ac:spMk id="26" creationId="{01AF2135-E2E2-85D8-B79B-A1DF99638DF2}"/>
          </ac:spMkLst>
        </pc:spChg>
        <pc:spChg chg="del">
          <ac:chgData name="One Skill" userId="8d49c830ac36a521" providerId="LiveId" clId="{EA354719-4A8A-47E8-A6A4-79A949610386}" dt="2024-04-19T08:29:07.300" v="9944" actId="478"/>
          <ac:spMkLst>
            <pc:docMk/>
            <pc:sldMk cId="3697486621" sldId="286"/>
            <ac:spMk id="27" creationId="{25975C1C-00BE-79E6-616D-41EE67668470}"/>
          </ac:spMkLst>
        </pc:spChg>
        <pc:spChg chg="del">
          <ac:chgData name="One Skill" userId="8d49c830ac36a521" providerId="LiveId" clId="{EA354719-4A8A-47E8-A6A4-79A949610386}" dt="2024-04-19T08:03:12.218" v="9030" actId="478"/>
          <ac:spMkLst>
            <pc:docMk/>
            <pc:sldMk cId="3697486621" sldId="286"/>
            <ac:spMk id="28" creationId="{195BCD2B-4094-9513-23DC-B37F99696BAD}"/>
          </ac:spMkLst>
        </pc:spChg>
        <pc:spChg chg="del">
          <ac:chgData name="One Skill" userId="8d49c830ac36a521" providerId="LiveId" clId="{EA354719-4A8A-47E8-A6A4-79A949610386}" dt="2024-04-19T08:29:07.300" v="9944" actId="478"/>
          <ac:spMkLst>
            <pc:docMk/>
            <pc:sldMk cId="3697486621" sldId="286"/>
            <ac:spMk id="29" creationId="{1059FF9D-EB3B-F27F-D5F6-A38ABB2A1383}"/>
          </ac:spMkLst>
        </pc:spChg>
        <pc:spChg chg="add del mod">
          <ac:chgData name="One Skill" userId="8d49c830ac36a521" providerId="LiveId" clId="{EA354719-4A8A-47E8-A6A4-79A949610386}" dt="2024-04-19T08:09:26.444" v="9142" actId="478"/>
          <ac:spMkLst>
            <pc:docMk/>
            <pc:sldMk cId="3697486621" sldId="286"/>
            <ac:spMk id="30" creationId="{3EE2B085-96C7-6FD5-2F1C-E74BA7C9E9D7}"/>
          </ac:spMkLst>
        </pc:spChg>
        <pc:spChg chg="add del mod">
          <ac:chgData name="One Skill" userId="8d49c830ac36a521" providerId="LiveId" clId="{EA354719-4A8A-47E8-A6A4-79A949610386}" dt="2024-04-19T08:09:26.444" v="9142" actId="478"/>
          <ac:spMkLst>
            <pc:docMk/>
            <pc:sldMk cId="3697486621" sldId="286"/>
            <ac:spMk id="32" creationId="{354CBDBD-E54E-55D8-7EEA-9F587C08AFC1}"/>
          </ac:spMkLst>
        </pc:spChg>
        <pc:spChg chg="del">
          <ac:chgData name="One Skill" userId="8d49c830ac36a521" providerId="LiveId" clId="{EA354719-4A8A-47E8-A6A4-79A949610386}" dt="2024-04-19T08:47:47.088" v="10377" actId="478"/>
          <ac:spMkLst>
            <pc:docMk/>
            <pc:sldMk cId="3697486621" sldId="286"/>
            <ac:spMk id="34" creationId="{3BFD769B-6AE4-DB41-1AAA-960A9DC0A7A0}"/>
          </ac:spMkLst>
        </pc:spChg>
        <pc:spChg chg="add del mod">
          <ac:chgData name="One Skill" userId="8d49c830ac36a521" providerId="LiveId" clId="{EA354719-4A8A-47E8-A6A4-79A949610386}" dt="2024-04-19T08:09:26.444" v="9142" actId="478"/>
          <ac:spMkLst>
            <pc:docMk/>
            <pc:sldMk cId="3697486621" sldId="286"/>
            <ac:spMk id="35" creationId="{8BB6226F-2CCD-863E-6C6D-7CA872B41D8C}"/>
          </ac:spMkLst>
        </pc:spChg>
        <pc:spChg chg="mod">
          <ac:chgData name="One Skill" userId="8d49c830ac36a521" providerId="LiveId" clId="{EA354719-4A8A-47E8-A6A4-79A949610386}" dt="2024-04-19T08:47:59.917" v="10380" actId="14100"/>
          <ac:spMkLst>
            <pc:docMk/>
            <pc:sldMk cId="3697486621" sldId="286"/>
            <ac:spMk id="36" creationId="{1EABBB8D-60C0-C012-D557-26F35136F9BC}"/>
          </ac:spMkLst>
        </pc:spChg>
        <pc:spChg chg="add del mod">
          <ac:chgData name="One Skill" userId="8d49c830ac36a521" providerId="LiveId" clId="{EA354719-4A8A-47E8-A6A4-79A949610386}" dt="2024-04-19T08:09:26.444" v="9142" actId="478"/>
          <ac:spMkLst>
            <pc:docMk/>
            <pc:sldMk cId="3697486621" sldId="286"/>
            <ac:spMk id="37" creationId="{02BD59B6-3FCC-28CB-4C6F-7603FB5FC7D2}"/>
          </ac:spMkLst>
        </pc:spChg>
        <pc:spChg chg="mod">
          <ac:chgData name="One Skill" userId="8d49c830ac36a521" providerId="LiveId" clId="{EA354719-4A8A-47E8-A6A4-79A949610386}" dt="2024-04-19T07:56:22.480" v="8947" actId="20577"/>
          <ac:spMkLst>
            <pc:docMk/>
            <pc:sldMk cId="3697486621" sldId="286"/>
            <ac:spMk id="38" creationId="{DD30C9F5-4971-33C2-2F72-48AB4B53CF65}"/>
          </ac:spMkLst>
        </pc:spChg>
        <pc:spChg chg="add del mod">
          <ac:chgData name="One Skill" userId="8d49c830ac36a521" providerId="LiveId" clId="{EA354719-4A8A-47E8-A6A4-79A949610386}" dt="2024-04-19T08:09:26.444" v="9142" actId="478"/>
          <ac:spMkLst>
            <pc:docMk/>
            <pc:sldMk cId="3697486621" sldId="286"/>
            <ac:spMk id="39" creationId="{76BFBC3F-1CD0-07F4-D4AA-72F4C3568E1B}"/>
          </ac:spMkLst>
        </pc:spChg>
        <pc:spChg chg="add del mod">
          <ac:chgData name="One Skill" userId="8d49c830ac36a521" providerId="LiveId" clId="{EA354719-4A8A-47E8-A6A4-79A949610386}" dt="2024-04-19T08:29:07.300" v="9944" actId="478"/>
          <ac:spMkLst>
            <pc:docMk/>
            <pc:sldMk cId="3697486621" sldId="286"/>
            <ac:spMk id="40" creationId="{7FD9C3E8-C88C-071F-7059-4DE778EC4B7A}"/>
          </ac:spMkLst>
        </pc:spChg>
        <pc:spChg chg="add del mod">
          <ac:chgData name="One Skill" userId="8d49c830ac36a521" providerId="LiveId" clId="{EA354719-4A8A-47E8-A6A4-79A949610386}" dt="2024-04-19T08:29:07.300" v="9944" actId="478"/>
          <ac:spMkLst>
            <pc:docMk/>
            <pc:sldMk cId="3697486621" sldId="286"/>
            <ac:spMk id="42" creationId="{5D152B76-8FA9-3A42-B013-C909A786922E}"/>
          </ac:spMkLst>
        </pc:spChg>
        <pc:spChg chg="add del mod">
          <ac:chgData name="One Skill" userId="8d49c830ac36a521" providerId="LiveId" clId="{EA354719-4A8A-47E8-A6A4-79A949610386}" dt="2024-04-19T08:29:07.300" v="9944" actId="478"/>
          <ac:spMkLst>
            <pc:docMk/>
            <pc:sldMk cId="3697486621" sldId="286"/>
            <ac:spMk id="46" creationId="{276D162F-D1C2-AB31-E793-CE260F1EF19C}"/>
          </ac:spMkLst>
        </pc:spChg>
        <pc:spChg chg="add del mod">
          <ac:chgData name="One Skill" userId="8d49c830ac36a521" providerId="LiveId" clId="{EA354719-4A8A-47E8-A6A4-79A949610386}" dt="2024-04-19T08:29:07.300" v="9944" actId="478"/>
          <ac:spMkLst>
            <pc:docMk/>
            <pc:sldMk cId="3697486621" sldId="286"/>
            <ac:spMk id="47" creationId="{90A8CA51-B5C3-CB24-D4F6-2896A4E54D99}"/>
          </ac:spMkLst>
        </pc:spChg>
        <pc:spChg chg="add del mod">
          <ac:chgData name="One Skill" userId="8d49c830ac36a521" providerId="LiveId" clId="{EA354719-4A8A-47E8-A6A4-79A949610386}" dt="2024-04-19T08:29:07.300" v="9944" actId="478"/>
          <ac:spMkLst>
            <pc:docMk/>
            <pc:sldMk cId="3697486621" sldId="286"/>
            <ac:spMk id="48" creationId="{6519C972-6483-0E28-AD56-B1B508D71EC0}"/>
          </ac:spMkLst>
        </pc:spChg>
        <pc:spChg chg="add del mod">
          <ac:chgData name="One Skill" userId="8d49c830ac36a521" providerId="LiveId" clId="{EA354719-4A8A-47E8-A6A4-79A949610386}" dt="2024-04-19T08:29:07.300" v="9944" actId="478"/>
          <ac:spMkLst>
            <pc:docMk/>
            <pc:sldMk cId="3697486621" sldId="286"/>
            <ac:spMk id="49" creationId="{BC22D21A-01A9-719C-6ACC-173558066320}"/>
          </ac:spMkLst>
        </pc:spChg>
        <pc:spChg chg="add del mod">
          <ac:chgData name="One Skill" userId="8d49c830ac36a521" providerId="LiveId" clId="{EA354719-4A8A-47E8-A6A4-79A949610386}" dt="2024-04-19T08:29:07.300" v="9944" actId="478"/>
          <ac:spMkLst>
            <pc:docMk/>
            <pc:sldMk cId="3697486621" sldId="286"/>
            <ac:spMk id="50" creationId="{1A5F3518-452E-8422-0A2E-5244E9206164}"/>
          </ac:spMkLst>
        </pc:spChg>
        <pc:spChg chg="add del mod">
          <ac:chgData name="One Skill" userId="8d49c830ac36a521" providerId="LiveId" clId="{EA354719-4A8A-47E8-A6A4-79A949610386}" dt="2024-04-19T08:29:07.300" v="9944" actId="478"/>
          <ac:spMkLst>
            <pc:docMk/>
            <pc:sldMk cId="3697486621" sldId="286"/>
            <ac:spMk id="51" creationId="{F338A6D2-B65A-3516-44C4-8822219AF33C}"/>
          </ac:spMkLst>
        </pc:spChg>
        <pc:spChg chg="add del mod">
          <ac:chgData name="One Skill" userId="8d49c830ac36a521" providerId="LiveId" clId="{EA354719-4A8A-47E8-A6A4-79A949610386}" dt="2024-04-19T08:29:07.300" v="9944" actId="478"/>
          <ac:spMkLst>
            <pc:docMk/>
            <pc:sldMk cId="3697486621" sldId="286"/>
            <ac:spMk id="52" creationId="{D68BDB0C-DA1D-A4F2-F6CB-F48DE556FF47}"/>
          </ac:spMkLst>
        </pc:spChg>
        <pc:spChg chg="add del mod">
          <ac:chgData name="One Skill" userId="8d49c830ac36a521" providerId="LiveId" clId="{EA354719-4A8A-47E8-A6A4-79A949610386}" dt="2024-04-19T08:29:07.300" v="9944" actId="478"/>
          <ac:spMkLst>
            <pc:docMk/>
            <pc:sldMk cId="3697486621" sldId="286"/>
            <ac:spMk id="53" creationId="{F54BCB2F-77ED-E68D-CEE1-39789C0FF0CA}"/>
          </ac:spMkLst>
        </pc:spChg>
        <pc:spChg chg="add mod">
          <ac:chgData name="One Skill" userId="8d49c830ac36a521" providerId="LiveId" clId="{EA354719-4A8A-47E8-A6A4-79A949610386}" dt="2024-04-19T08:29:07.450" v="9945"/>
          <ac:spMkLst>
            <pc:docMk/>
            <pc:sldMk cId="3697486621" sldId="286"/>
            <ac:spMk id="54" creationId="{292F8721-0EAE-1D20-4EEB-7A7A856BB961}"/>
          </ac:spMkLst>
        </pc:spChg>
        <pc:spChg chg="add mod">
          <ac:chgData name="One Skill" userId="8d49c830ac36a521" providerId="LiveId" clId="{EA354719-4A8A-47E8-A6A4-79A949610386}" dt="2024-04-19T08:29:07.450" v="9945"/>
          <ac:spMkLst>
            <pc:docMk/>
            <pc:sldMk cId="3697486621" sldId="286"/>
            <ac:spMk id="55" creationId="{C791BF67-7E16-EB76-3C7F-53C0D6C253D3}"/>
          </ac:spMkLst>
        </pc:spChg>
        <pc:spChg chg="add mod">
          <ac:chgData name="One Skill" userId="8d49c830ac36a521" providerId="LiveId" clId="{EA354719-4A8A-47E8-A6A4-79A949610386}" dt="2024-04-19T08:29:07.450" v="9945"/>
          <ac:spMkLst>
            <pc:docMk/>
            <pc:sldMk cId="3697486621" sldId="286"/>
            <ac:spMk id="56" creationId="{1CED8FEB-DA6B-7C9E-8F1F-517587FA3ADD}"/>
          </ac:spMkLst>
        </pc:spChg>
        <pc:spChg chg="add mod">
          <ac:chgData name="One Skill" userId="8d49c830ac36a521" providerId="LiveId" clId="{EA354719-4A8A-47E8-A6A4-79A949610386}" dt="2024-04-19T08:29:07.450" v="9945"/>
          <ac:spMkLst>
            <pc:docMk/>
            <pc:sldMk cId="3697486621" sldId="286"/>
            <ac:spMk id="57" creationId="{C4082022-00CE-B372-5C07-1D23B8B31E8D}"/>
          </ac:spMkLst>
        </pc:spChg>
        <pc:spChg chg="add mod">
          <ac:chgData name="One Skill" userId="8d49c830ac36a521" providerId="LiveId" clId="{EA354719-4A8A-47E8-A6A4-79A949610386}" dt="2024-04-19T08:29:07.450" v="9945"/>
          <ac:spMkLst>
            <pc:docMk/>
            <pc:sldMk cId="3697486621" sldId="286"/>
            <ac:spMk id="58" creationId="{95AEB41E-0B29-59E2-5576-20C736DD3776}"/>
          </ac:spMkLst>
        </pc:spChg>
        <pc:spChg chg="add mod">
          <ac:chgData name="One Skill" userId="8d49c830ac36a521" providerId="LiveId" clId="{EA354719-4A8A-47E8-A6A4-79A949610386}" dt="2024-04-19T10:18:58.360" v="10869" actId="12789"/>
          <ac:spMkLst>
            <pc:docMk/>
            <pc:sldMk cId="3697486621" sldId="286"/>
            <ac:spMk id="59" creationId="{61E8E714-120E-AD8A-7629-241DB28B6DC8}"/>
          </ac:spMkLst>
        </pc:spChg>
        <pc:spChg chg="add mod">
          <ac:chgData name="One Skill" userId="8d49c830ac36a521" providerId="LiveId" clId="{EA354719-4A8A-47E8-A6A4-79A949610386}" dt="2024-04-19T08:29:16.176" v="9951"/>
          <ac:spMkLst>
            <pc:docMk/>
            <pc:sldMk cId="3697486621" sldId="286"/>
            <ac:spMk id="60" creationId="{9864C74E-C961-6E0C-360A-2D3635C84A1E}"/>
          </ac:spMkLst>
        </pc:spChg>
        <pc:spChg chg="add mod">
          <ac:chgData name="One Skill" userId="8d49c830ac36a521" providerId="LiveId" clId="{EA354719-4A8A-47E8-A6A4-79A949610386}" dt="2024-04-19T08:29:07.450" v="9945"/>
          <ac:spMkLst>
            <pc:docMk/>
            <pc:sldMk cId="3697486621" sldId="286"/>
            <ac:spMk id="61" creationId="{E4ECAA6C-F37A-A41D-44B2-882CF2E29DEA}"/>
          </ac:spMkLst>
        </pc:spChg>
        <pc:spChg chg="add mod">
          <ac:chgData name="One Skill" userId="8d49c830ac36a521" providerId="LiveId" clId="{EA354719-4A8A-47E8-A6A4-79A949610386}" dt="2024-04-19T08:29:07.450" v="9945"/>
          <ac:spMkLst>
            <pc:docMk/>
            <pc:sldMk cId="3697486621" sldId="286"/>
            <ac:spMk id="62" creationId="{B57D7226-BC19-F5FB-3B7B-C5DA44C76CA6}"/>
          </ac:spMkLst>
        </pc:spChg>
        <pc:spChg chg="add mod">
          <ac:chgData name="One Skill" userId="8d49c830ac36a521" providerId="LiveId" clId="{EA354719-4A8A-47E8-A6A4-79A949610386}" dt="2024-04-19T08:29:07.450" v="9945"/>
          <ac:spMkLst>
            <pc:docMk/>
            <pc:sldMk cId="3697486621" sldId="286"/>
            <ac:spMk id="63" creationId="{D04EE288-3885-DBA1-D839-05BD6097E939}"/>
          </ac:spMkLst>
        </pc:spChg>
        <pc:spChg chg="add mod">
          <ac:chgData name="One Skill" userId="8d49c830ac36a521" providerId="LiveId" clId="{EA354719-4A8A-47E8-A6A4-79A949610386}" dt="2024-04-19T08:29:07.450" v="9945"/>
          <ac:spMkLst>
            <pc:docMk/>
            <pc:sldMk cId="3697486621" sldId="286"/>
            <ac:spMk id="64" creationId="{1E12C107-9D33-2247-BE0E-696F37005EB2}"/>
          </ac:spMkLst>
        </pc:spChg>
        <pc:spChg chg="add mod">
          <ac:chgData name="One Skill" userId="8d49c830ac36a521" providerId="LiveId" clId="{EA354719-4A8A-47E8-A6A4-79A949610386}" dt="2024-04-19T08:29:07.450" v="9945"/>
          <ac:spMkLst>
            <pc:docMk/>
            <pc:sldMk cId="3697486621" sldId="286"/>
            <ac:spMk id="65" creationId="{6376ADA7-4030-9334-D0D4-D6D45A9E5E12}"/>
          </ac:spMkLst>
        </pc:spChg>
        <pc:spChg chg="add mod">
          <ac:chgData name="One Skill" userId="8d49c830ac36a521" providerId="LiveId" clId="{EA354719-4A8A-47E8-A6A4-79A949610386}" dt="2024-04-19T08:29:19.740" v="9953"/>
          <ac:spMkLst>
            <pc:docMk/>
            <pc:sldMk cId="3697486621" sldId="286"/>
            <ac:spMk id="66" creationId="{806E38E8-C12E-9538-96EA-4BCD966A2C6B}"/>
          </ac:spMkLst>
        </pc:spChg>
        <pc:spChg chg="add mod">
          <ac:chgData name="One Skill" userId="8d49c830ac36a521" providerId="LiveId" clId="{EA354719-4A8A-47E8-A6A4-79A949610386}" dt="2024-04-19T08:29:14.210" v="9949"/>
          <ac:spMkLst>
            <pc:docMk/>
            <pc:sldMk cId="3697486621" sldId="286"/>
            <ac:spMk id="67" creationId="{F3153A1B-D12D-4385-525C-2D87FAE1A68F}"/>
          </ac:spMkLst>
        </pc:spChg>
        <pc:spChg chg="add mod">
          <ac:chgData name="One Skill" userId="8d49c830ac36a521" providerId="LiveId" clId="{EA354719-4A8A-47E8-A6A4-79A949610386}" dt="2024-04-19T08:29:07.450" v="9945"/>
          <ac:spMkLst>
            <pc:docMk/>
            <pc:sldMk cId="3697486621" sldId="286"/>
            <ac:spMk id="68" creationId="{AC2BE0A7-EA98-2CF0-D37D-5DEAD2BE6E72}"/>
          </ac:spMkLst>
        </pc:spChg>
        <pc:spChg chg="add mod">
          <ac:chgData name="One Skill" userId="8d49c830ac36a521" providerId="LiveId" clId="{EA354719-4A8A-47E8-A6A4-79A949610386}" dt="2024-04-19T08:29:07.450" v="9945"/>
          <ac:spMkLst>
            <pc:docMk/>
            <pc:sldMk cId="3697486621" sldId="286"/>
            <ac:spMk id="69" creationId="{5B416723-8A58-F40D-20A9-7B954EC53E5B}"/>
          </ac:spMkLst>
        </pc:spChg>
        <pc:spChg chg="add mod">
          <ac:chgData name="One Skill" userId="8d49c830ac36a521" providerId="LiveId" clId="{EA354719-4A8A-47E8-A6A4-79A949610386}" dt="2024-04-19T08:29:07.450" v="9945"/>
          <ac:spMkLst>
            <pc:docMk/>
            <pc:sldMk cId="3697486621" sldId="286"/>
            <ac:spMk id="70" creationId="{08FF0821-2DEB-E51D-2454-D429DFCE32AA}"/>
          </ac:spMkLst>
        </pc:spChg>
        <pc:spChg chg="add mod">
          <ac:chgData name="One Skill" userId="8d49c830ac36a521" providerId="LiveId" clId="{EA354719-4A8A-47E8-A6A4-79A949610386}" dt="2024-04-19T08:29:07.450" v="9945"/>
          <ac:spMkLst>
            <pc:docMk/>
            <pc:sldMk cId="3697486621" sldId="286"/>
            <ac:spMk id="71" creationId="{A9FC1CAA-AA9B-0B09-CD12-39F1300CC03E}"/>
          </ac:spMkLst>
        </pc:spChg>
        <pc:spChg chg="add mod">
          <ac:chgData name="One Skill" userId="8d49c830ac36a521" providerId="LiveId" clId="{EA354719-4A8A-47E8-A6A4-79A949610386}" dt="2024-04-19T08:29:07.450" v="9945"/>
          <ac:spMkLst>
            <pc:docMk/>
            <pc:sldMk cId="3697486621" sldId="286"/>
            <ac:spMk id="72" creationId="{AA9BC1CB-1722-A4AC-A5C6-5DF02C5130B4}"/>
          </ac:spMkLst>
        </pc:spChg>
        <pc:spChg chg="add mod">
          <ac:chgData name="One Skill" userId="8d49c830ac36a521" providerId="LiveId" clId="{EA354719-4A8A-47E8-A6A4-79A949610386}" dt="2024-04-19T08:29:07.450" v="9945"/>
          <ac:spMkLst>
            <pc:docMk/>
            <pc:sldMk cId="3697486621" sldId="286"/>
            <ac:spMk id="73" creationId="{1773D812-78D9-8A36-4386-E7FE88CCCF46}"/>
          </ac:spMkLst>
        </pc:spChg>
        <pc:spChg chg="add mod modCrop">
          <ac:chgData name="One Skill" userId="8d49c830ac36a521" providerId="LiveId" clId="{EA354719-4A8A-47E8-A6A4-79A949610386}" dt="2024-04-19T09:06:03.522" v="10407" actId="18131"/>
          <ac:spMkLst>
            <pc:docMk/>
            <pc:sldMk cId="3697486621" sldId="286"/>
            <ac:spMk id="74" creationId="{2459D2AC-6492-F611-89DE-14D40E6867D8}"/>
          </ac:spMkLst>
        </pc:spChg>
        <pc:grpChg chg="mod">
          <ac:chgData name="One Skill" userId="8d49c830ac36a521" providerId="LiveId" clId="{EA354719-4A8A-47E8-A6A4-79A949610386}" dt="2024-04-19T07:56:26.571" v="8948" actId="1076"/>
          <ac:grpSpMkLst>
            <pc:docMk/>
            <pc:sldMk cId="3697486621" sldId="286"/>
            <ac:grpSpMk id="33" creationId="{E6911BB4-941C-1BC5-67B6-90FA1DCF4F23}"/>
          </ac:grpSpMkLst>
        </pc:grpChg>
        <pc:picChg chg="mod ord">
          <ac:chgData name="One Skill" userId="8d49c830ac36a521" providerId="LiveId" clId="{EA354719-4A8A-47E8-A6A4-79A949610386}" dt="2024-04-19T10:18:45.678" v="10862" actId="167"/>
          <ac:picMkLst>
            <pc:docMk/>
            <pc:sldMk cId="3697486621" sldId="286"/>
            <ac:picMk id="41" creationId="{1E22D4AD-3DA2-8B45-7D56-EDDBB4F7167D}"/>
          </ac:picMkLst>
        </pc:picChg>
        <pc:picChg chg="add del mod">
          <ac:chgData name="One Skill" userId="8d49c830ac36a521" providerId="LiveId" clId="{EA354719-4A8A-47E8-A6A4-79A949610386}" dt="2024-04-19T10:18:43.227" v="10860" actId="478"/>
          <ac:picMkLst>
            <pc:docMk/>
            <pc:sldMk cId="3697486621" sldId="286"/>
            <ac:picMk id="75" creationId="{29E631BC-1CF9-4017-E4E3-1050A7B81B5C}"/>
          </ac:picMkLst>
        </pc:picChg>
        <pc:picChg chg="add del mod">
          <ac:chgData name="One Skill" userId="8d49c830ac36a521" providerId="LiveId" clId="{EA354719-4A8A-47E8-A6A4-79A949610386}" dt="2024-04-19T10:18:43.227" v="10860" actId="478"/>
          <ac:picMkLst>
            <pc:docMk/>
            <pc:sldMk cId="3697486621" sldId="286"/>
            <ac:picMk id="76" creationId="{CA0C5876-0337-1BA9-514A-2303BE96AE4A}"/>
          </ac:picMkLst>
        </pc:picChg>
        <pc:picChg chg="add del mod">
          <ac:chgData name="One Skill" userId="8d49c830ac36a521" providerId="LiveId" clId="{EA354719-4A8A-47E8-A6A4-79A949610386}" dt="2024-04-19T10:18:43.227" v="10860" actId="478"/>
          <ac:picMkLst>
            <pc:docMk/>
            <pc:sldMk cId="3697486621" sldId="286"/>
            <ac:picMk id="77" creationId="{88F470D9-A85B-CED6-81B5-CB80BD592AD7}"/>
          </ac:picMkLst>
        </pc:picChg>
        <pc:picChg chg="add del mod">
          <ac:chgData name="One Skill" userId="8d49c830ac36a521" providerId="LiveId" clId="{EA354719-4A8A-47E8-A6A4-79A949610386}" dt="2024-04-19T10:18:43.227" v="10860" actId="478"/>
          <ac:picMkLst>
            <pc:docMk/>
            <pc:sldMk cId="3697486621" sldId="286"/>
            <ac:picMk id="78" creationId="{0CB1F08A-9B6C-EBDB-6266-3D11A799534C}"/>
          </ac:picMkLst>
        </pc:picChg>
        <pc:picChg chg="add del mod">
          <ac:chgData name="One Skill" userId="8d49c830ac36a521" providerId="LiveId" clId="{EA354719-4A8A-47E8-A6A4-79A949610386}" dt="2024-04-19T10:18:43.227" v="10860" actId="478"/>
          <ac:picMkLst>
            <pc:docMk/>
            <pc:sldMk cId="3697486621" sldId="286"/>
            <ac:picMk id="79" creationId="{94AC9635-B3A4-5044-8CF5-09A229BACF6F}"/>
          </ac:picMkLst>
        </pc:picChg>
        <pc:picChg chg="add del mod">
          <ac:chgData name="One Skill" userId="8d49c830ac36a521" providerId="LiveId" clId="{EA354719-4A8A-47E8-A6A4-79A949610386}" dt="2024-04-19T10:18:43.227" v="10860" actId="478"/>
          <ac:picMkLst>
            <pc:docMk/>
            <pc:sldMk cId="3697486621" sldId="286"/>
            <ac:picMk id="80" creationId="{E5A57E43-E70D-10AF-CAD3-93479C502AA2}"/>
          </ac:picMkLst>
        </pc:picChg>
        <pc:picChg chg="add del mod">
          <ac:chgData name="One Skill" userId="8d49c830ac36a521" providerId="LiveId" clId="{EA354719-4A8A-47E8-A6A4-79A949610386}" dt="2024-04-19T10:18:43.227" v="10860" actId="478"/>
          <ac:picMkLst>
            <pc:docMk/>
            <pc:sldMk cId="3697486621" sldId="286"/>
            <ac:picMk id="81" creationId="{6D4192C3-2AA7-7BB3-5D45-4750636607BB}"/>
          </ac:picMkLst>
        </pc:picChg>
        <pc:picChg chg="add del mod">
          <ac:chgData name="One Skill" userId="8d49c830ac36a521" providerId="LiveId" clId="{EA354719-4A8A-47E8-A6A4-79A949610386}" dt="2024-04-19T10:18:43.227" v="10860" actId="478"/>
          <ac:picMkLst>
            <pc:docMk/>
            <pc:sldMk cId="3697486621" sldId="286"/>
            <ac:picMk id="82" creationId="{A24C4E15-161A-7A38-1EEC-7F8A1B755C10}"/>
          </ac:picMkLst>
        </pc:picChg>
        <pc:picChg chg="add del mod">
          <ac:chgData name="One Skill" userId="8d49c830ac36a521" providerId="LiveId" clId="{EA354719-4A8A-47E8-A6A4-79A949610386}" dt="2024-04-19T10:18:43.227" v="10860" actId="478"/>
          <ac:picMkLst>
            <pc:docMk/>
            <pc:sldMk cId="3697486621" sldId="286"/>
            <ac:picMk id="83" creationId="{5F576692-86AF-34D0-5B87-68C635F69B43}"/>
          </ac:picMkLst>
        </pc:picChg>
        <pc:picChg chg="add del mod">
          <ac:chgData name="One Skill" userId="8d49c830ac36a521" providerId="LiveId" clId="{EA354719-4A8A-47E8-A6A4-79A949610386}" dt="2024-04-19T10:18:43.227" v="10860" actId="478"/>
          <ac:picMkLst>
            <pc:docMk/>
            <pc:sldMk cId="3697486621" sldId="286"/>
            <ac:picMk id="84" creationId="{406EC2B4-AE3E-5C1D-F683-10815DED83CD}"/>
          </ac:picMkLst>
        </pc:picChg>
        <pc:picChg chg="add mod ord">
          <ac:chgData name="One Skill" userId="8d49c830ac36a521" providerId="LiveId" clId="{EA354719-4A8A-47E8-A6A4-79A949610386}" dt="2024-04-19T10:18:45.678" v="10862" actId="167"/>
          <ac:picMkLst>
            <pc:docMk/>
            <pc:sldMk cId="3697486621" sldId="286"/>
            <ac:picMk id="85" creationId="{85A94ED7-CDA0-9CBE-258E-520106E67E89}"/>
          </ac:picMkLst>
        </pc:picChg>
        <pc:picChg chg="add mod ord">
          <ac:chgData name="One Skill" userId="8d49c830ac36a521" providerId="LiveId" clId="{EA354719-4A8A-47E8-A6A4-79A949610386}" dt="2024-04-19T10:18:45.678" v="10862" actId="167"/>
          <ac:picMkLst>
            <pc:docMk/>
            <pc:sldMk cId="3697486621" sldId="286"/>
            <ac:picMk id="86" creationId="{1396B73A-16DE-9843-F710-6D24DEAAD59A}"/>
          </ac:picMkLst>
        </pc:picChg>
        <pc:picChg chg="add mod ord">
          <ac:chgData name="One Skill" userId="8d49c830ac36a521" providerId="LiveId" clId="{EA354719-4A8A-47E8-A6A4-79A949610386}" dt="2024-04-19T10:18:45.678" v="10862" actId="167"/>
          <ac:picMkLst>
            <pc:docMk/>
            <pc:sldMk cId="3697486621" sldId="286"/>
            <ac:picMk id="87" creationId="{A8F83DB6-14B2-2137-3DC2-6162A1813D64}"/>
          </ac:picMkLst>
        </pc:picChg>
        <pc:picChg chg="add mod ord">
          <ac:chgData name="One Skill" userId="8d49c830ac36a521" providerId="LiveId" clId="{EA354719-4A8A-47E8-A6A4-79A949610386}" dt="2024-04-19T10:18:45.678" v="10862" actId="167"/>
          <ac:picMkLst>
            <pc:docMk/>
            <pc:sldMk cId="3697486621" sldId="286"/>
            <ac:picMk id="88" creationId="{9EA68CF8-FAD2-C7EA-4174-A14C0B98AEAB}"/>
          </ac:picMkLst>
        </pc:picChg>
        <pc:picChg chg="add mod ord">
          <ac:chgData name="One Skill" userId="8d49c830ac36a521" providerId="LiveId" clId="{EA354719-4A8A-47E8-A6A4-79A949610386}" dt="2024-04-19T10:18:45.678" v="10862" actId="167"/>
          <ac:picMkLst>
            <pc:docMk/>
            <pc:sldMk cId="3697486621" sldId="286"/>
            <ac:picMk id="89" creationId="{1CF4EDE3-8413-7CD7-EA34-CF22EAF93156}"/>
          </ac:picMkLst>
        </pc:picChg>
        <pc:picChg chg="add del mod ord">
          <ac:chgData name="One Skill" userId="8d49c830ac36a521" providerId="LiveId" clId="{EA354719-4A8A-47E8-A6A4-79A949610386}" dt="2024-04-19T10:18:48.993" v="10863" actId="478"/>
          <ac:picMkLst>
            <pc:docMk/>
            <pc:sldMk cId="3697486621" sldId="286"/>
            <ac:picMk id="90" creationId="{4D7284DF-9608-76AD-033E-232863376E01}"/>
          </ac:picMkLst>
        </pc:picChg>
        <pc:picChg chg="add mod ord">
          <ac:chgData name="One Skill" userId="8d49c830ac36a521" providerId="LiveId" clId="{EA354719-4A8A-47E8-A6A4-79A949610386}" dt="2024-04-19T10:18:45.678" v="10862" actId="167"/>
          <ac:picMkLst>
            <pc:docMk/>
            <pc:sldMk cId="3697486621" sldId="286"/>
            <ac:picMk id="91" creationId="{06FEB40E-7B14-8D8E-99FA-80F77CDA9471}"/>
          </ac:picMkLst>
        </pc:picChg>
        <pc:picChg chg="add mod ord">
          <ac:chgData name="One Skill" userId="8d49c830ac36a521" providerId="LiveId" clId="{EA354719-4A8A-47E8-A6A4-79A949610386}" dt="2024-04-19T10:18:45.678" v="10862" actId="167"/>
          <ac:picMkLst>
            <pc:docMk/>
            <pc:sldMk cId="3697486621" sldId="286"/>
            <ac:picMk id="92" creationId="{300B6543-8D58-E001-2418-3338DF1B933F}"/>
          </ac:picMkLst>
        </pc:picChg>
        <pc:picChg chg="add mod ord">
          <ac:chgData name="One Skill" userId="8d49c830ac36a521" providerId="LiveId" clId="{EA354719-4A8A-47E8-A6A4-79A949610386}" dt="2024-04-19T10:18:45.678" v="10862" actId="167"/>
          <ac:picMkLst>
            <pc:docMk/>
            <pc:sldMk cId="3697486621" sldId="286"/>
            <ac:picMk id="93" creationId="{56CBE066-7D6E-B482-C43D-3D8F2453D02F}"/>
          </ac:picMkLst>
        </pc:picChg>
        <pc:picChg chg="add mod ord">
          <ac:chgData name="One Skill" userId="8d49c830ac36a521" providerId="LiveId" clId="{EA354719-4A8A-47E8-A6A4-79A949610386}" dt="2024-04-19T10:18:45.678" v="10862" actId="167"/>
          <ac:picMkLst>
            <pc:docMk/>
            <pc:sldMk cId="3697486621" sldId="286"/>
            <ac:picMk id="94" creationId="{CBC6A53B-96BF-F9AE-9DEE-AE768209D4B1}"/>
          </ac:picMkLst>
        </pc:picChg>
        <pc:picChg chg="add mod">
          <ac:chgData name="One Skill" userId="8d49c830ac36a521" providerId="LiveId" clId="{EA354719-4A8A-47E8-A6A4-79A949610386}" dt="2024-04-19T10:18:58.360" v="10869" actId="12789"/>
          <ac:picMkLst>
            <pc:docMk/>
            <pc:sldMk cId="3697486621" sldId="286"/>
            <ac:picMk id="95" creationId="{159EC423-AD04-4CCF-2870-027A7E14E3B2}"/>
          </ac:picMkLst>
        </pc:picChg>
        <pc:cxnChg chg="mod">
          <ac:chgData name="One Skill" userId="8d49c830ac36a521" providerId="LiveId" clId="{EA354719-4A8A-47E8-A6A4-79A949610386}" dt="2024-04-19T09:35:24.208" v="10452" actId="692"/>
          <ac:cxnSpMkLst>
            <pc:docMk/>
            <pc:sldMk cId="3697486621" sldId="286"/>
            <ac:cxnSpMk id="44" creationId="{352781C9-19E8-0DD1-A2CA-C3A2766A4E7B}"/>
          </ac:cxnSpMkLst>
        </pc:cxnChg>
        <pc:cxnChg chg="mod">
          <ac:chgData name="One Skill" userId="8d49c830ac36a521" providerId="LiveId" clId="{EA354719-4A8A-47E8-A6A4-79A949610386}" dt="2024-04-19T09:35:45.019" v="10454" actId="108"/>
          <ac:cxnSpMkLst>
            <pc:docMk/>
            <pc:sldMk cId="3697486621" sldId="286"/>
            <ac:cxnSpMk id="45" creationId="{03BCD7D6-FB13-FB7E-7F7C-35CF1E013199}"/>
          </ac:cxnSpMkLst>
        </pc:cxnChg>
      </pc:sldChg>
      <pc:sldChg chg="addSp delSp modSp add mod delAnim modAnim replTag delTag modNotesTx">
        <pc:chgData name="One Skill" userId="8d49c830ac36a521" providerId="LiveId" clId="{EA354719-4A8A-47E8-A6A4-79A949610386}" dt="2024-04-19T10:19:31.984" v="10879" actId="12789"/>
        <pc:sldMkLst>
          <pc:docMk/>
          <pc:sldMk cId="3070242715" sldId="287"/>
        </pc:sldMkLst>
        <pc:spChg chg="add del mod">
          <ac:chgData name="One Skill" userId="8d49c830ac36a521" providerId="LiveId" clId="{EA354719-4A8A-47E8-A6A4-79A949610386}" dt="2024-04-19T08:09:30.354" v="9145" actId="478"/>
          <ac:spMkLst>
            <pc:docMk/>
            <pc:sldMk cId="3070242715" sldId="287"/>
            <ac:spMk id="3" creationId="{DC3DC546-0F5F-B704-DFD5-C1163E4DE7B9}"/>
          </ac:spMkLst>
        </pc:spChg>
        <pc:spChg chg="add del mod">
          <ac:chgData name="One Skill" userId="8d49c830ac36a521" providerId="LiveId" clId="{EA354719-4A8A-47E8-A6A4-79A949610386}" dt="2024-04-19T08:09:30.354" v="9145" actId="478"/>
          <ac:spMkLst>
            <pc:docMk/>
            <pc:sldMk cId="3070242715" sldId="287"/>
            <ac:spMk id="4" creationId="{4F5E1E02-291C-4FFA-98CA-8E066206C9B1}"/>
          </ac:spMkLst>
        </pc:spChg>
        <pc:spChg chg="add del mod">
          <ac:chgData name="One Skill" userId="8d49c830ac36a521" providerId="LiveId" clId="{EA354719-4A8A-47E8-A6A4-79A949610386}" dt="2024-04-19T08:09:30.354" v="9145" actId="478"/>
          <ac:spMkLst>
            <pc:docMk/>
            <pc:sldMk cId="3070242715" sldId="287"/>
            <ac:spMk id="5" creationId="{E66FFA5F-B818-9E22-E1AF-64FB51865DCA}"/>
          </ac:spMkLst>
        </pc:spChg>
        <pc:spChg chg="del">
          <ac:chgData name="One Skill" userId="8d49c830ac36a521" providerId="LiveId" clId="{EA354719-4A8A-47E8-A6A4-79A949610386}" dt="2024-04-19T08:03:16.624" v="9032" actId="478"/>
          <ac:spMkLst>
            <pc:docMk/>
            <pc:sldMk cId="3070242715" sldId="287"/>
            <ac:spMk id="6" creationId="{D39FC126-D6BC-DE6C-8BA0-451954A92579}"/>
          </ac:spMkLst>
        </pc:spChg>
        <pc:spChg chg="add del mod">
          <ac:chgData name="One Skill" userId="8d49c830ac36a521" providerId="LiveId" clId="{EA354719-4A8A-47E8-A6A4-79A949610386}" dt="2024-04-19T08:09:30.354" v="9145" actId="478"/>
          <ac:spMkLst>
            <pc:docMk/>
            <pc:sldMk cId="3070242715" sldId="287"/>
            <ac:spMk id="7" creationId="{565A3F3C-84A3-23E6-EDBA-CC4639429C20}"/>
          </ac:spMkLst>
        </pc:spChg>
        <pc:spChg chg="del">
          <ac:chgData name="One Skill" userId="8d49c830ac36a521" providerId="LiveId" clId="{EA354719-4A8A-47E8-A6A4-79A949610386}" dt="2024-04-19T08:03:16.624" v="9032" actId="478"/>
          <ac:spMkLst>
            <pc:docMk/>
            <pc:sldMk cId="3070242715" sldId="287"/>
            <ac:spMk id="8" creationId="{A1AA2D8D-62CC-7E39-8278-8C113897767E}"/>
          </ac:spMkLst>
        </pc:spChg>
        <pc:spChg chg="del">
          <ac:chgData name="One Skill" userId="8d49c830ac36a521" providerId="LiveId" clId="{EA354719-4A8A-47E8-A6A4-79A949610386}" dt="2024-04-19T08:03:16.624" v="9032" actId="478"/>
          <ac:spMkLst>
            <pc:docMk/>
            <pc:sldMk cId="3070242715" sldId="287"/>
            <ac:spMk id="9" creationId="{F95CD9A9-5412-46B5-4782-B03358E79D23}"/>
          </ac:spMkLst>
        </pc:spChg>
        <pc:spChg chg="del">
          <ac:chgData name="One Skill" userId="8d49c830ac36a521" providerId="LiveId" clId="{EA354719-4A8A-47E8-A6A4-79A949610386}" dt="2024-04-19T08:03:16.624" v="9032" actId="478"/>
          <ac:spMkLst>
            <pc:docMk/>
            <pc:sldMk cId="3070242715" sldId="287"/>
            <ac:spMk id="10" creationId="{865DCCEB-D3B2-66C7-0236-A3679775BE2D}"/>
          </ac:spMkLst>
        </pc:spChg>
        <pc:spChg chg="del">
          <ac:chgData name="One Skill" userId="8d49c830ac36a521" providerId="LiveId" clId="{EA354719-4A8A-47E8-A6A4-79A949610386}" dt="2024-04-19T08:03:16.624" v="9032" actId="478"/>
          <ac:spMkLst>
            <pc:docMk/>
            <pc:sldMk cId="3070242715" sldId="287"/>
            <ac:spMk id="11" creationId="{3F6FEF9A-21A5-6372-B40B-6069BCDBBBC9}"/>
          </ac:spMkLst>
        </pc:spChg>
        <pc:spChg chg="del">
          <ac:chgData name="One Skill" userId="8d49c830ac36a521" providerId="LiveId" clId="{EA354719-4A8A-47E8-A6A4-79A949610386}" dt="2024-04-19T08:03:16.624" v="9032" actId="478"/>
          <ac:spMkLst>
            <pc:docMk/>
            <pc:sldMk cId="3070242715" sldId="287"/>
            <ac:spMk id="12" creationId="{823F9891-CFC7-4273-4BC1-5AE9FF645770}"/>
          </ac:spMkLst>
        </pc:spChg>
        <pc:spChg chg="del">
          <ac:chgData name="One Skill" userId="8d49c830ac36a521" providerId="LiveId" clId="{EA354719-4A8A-47E8-A6A4-79A949610386}" dt="2024-04-19T08:03:16.624" v="9032" actId="478"/>
          <ac:spMkLst>
            <pc:docMk/>
            <pc:sldMk cId="3070242715" sldId="287"/>
            <ac:spMk id="13" creationId="{DDC15055-00F6-CF6C-8DCE-2CB6008947AA}"/>
          </ac:spMkLst>
        </pc:spChg>
        <pc:spChg chg="del">
          <ac:chgData name="One Skill" userId="8d49c830ac36a521" providerId="LiveId" clId="{EA354719-4A8A-47E8-A6A4-79A949610386}" dt="2024-04-19T08:03:16.624" v="9032" actId="478"/>
          <ac:spMkLst>
            <pc:docMk/>
            <pc:sldMk cId="3070242715" sldId="287"/>
            <ac:spMk id="14" creationId="{01FEB066-C717-AF0B-64BC-99D13683AF98}"/>
          </ac:spMkLst>
        </pc:spChg>
        <pc:spChg chg="del">
          <ac:chgData name="One Skill" userId="8d49c830ac36a521" providerId="LiveId" clId="{EA354719-4A8A-47E8-A6A4-79A949610386}" dt="2024-04-19T08:03:16.624" v="9032" actId="478"/>
          <ac:spMkLst>
            <pc:docMk/>
            <pc:sldMk cId="3070242715" sldId="287"/>
            <ac:spMk id="15" creationId="{A1A2D8AE-5420-4B62-D21E-02C44C8BA726}"/>
          </ac:spMkLst>
        </pc:spChg>
        <pc:spChg chg="add del mod">
          <ac:chgData name="One Skill" userId="8d49c830ac36a521" providerId="LiveId" clId="{EA354719-4A8A-47E8-A6A4-79A949610386}" dt="2024-04-19T08:09:30.354" v="9145" actId="478"/>
          <ac:spMkLst>
            <pc:docMk/>
            <pc:sldMk cId="3070242715" sldId="287"/>
            <ac:spMk id="16" creationId="{16417BB7-E4AC-E2D2-4D3D-94D4F8614CA9}"/>
          </ac:spMkLst>
        </pc:spChg>
        <pc:spChg chg="del">
          <ac:chgData name="One Skill" userId="8d49c830ac36a521" providerId="LiveId" clId="{EA354719-4A8A-47E8-A6A4-79A949610386}" dt="2024-04-19T08:29:25.840" v="9954" actId="478"/>
          <ac:spMkLst>
            <pc:docMk/>
            <pc:sldMk cId="3070242715" sldId="287"/>
            <ac:spMk id="18" creationId="{3BE3DD32-10DC-B5DA-4748-9DBCBAA10014}"/>
          </ac:spMkLst>
        </pc:spChg>
        <pc:spChg chg="add del mod">
          <ac:chgData name="One Skill" userId="8d49c830ac36a521" providerId="LiveId" clId="{EA354719-4A8A-47E8-A6A4-79A949610386}" dt="2024-04-19T08:04:23.065" v="9051" actId="478"/>
          <ac:spMkLst>
            <pc:docMk/>
            <pc:sldMk cId="3070242715" sldId="287"/>
            <ac:spMk id="19" creationId="{0DA38E16-E294-4691-5026-2D0358214D24}"/>
          </ac:spMkLst>
        </pc:spChg>
        <pc:spChg chg="del">
          <ac:chgData name="One Skill" userId="8d49c830ac36a521" providerId="LiveId" clId="{EA354719-4A8A-47E8-A6A4-79A949610386}" dt="2024-04-19T08:29:25.840" v="9954" actId="478"/>
          <ac:spMkLst>
            <pc:docMk/>
            <pc:sldMk cId="3070242715" sldId="287"/>
            <ac:spMk id="20" creationId="{4E24C5D0-7B5F-EBB4-CC0B-CA05A87C2F13}"/>
          </ac:spMkLst>
        </pc:spChg>
        <pc:spChg chg="del">
          <ac:chgData name="One Skill" userId="8d49c830ac36a521" providerId="LiveId" clId="{EA354719-4A8A-47E8-A6A4-79A949610386}" dt="2024-04-19T08:29:25.840" v="9954" actId="478"/>
          <ac:spMkLst>
            <pc:docMk/>
            <pc:sldMk cId="3070242715" sldId="287"/>
            <ac:spMk id="21" creationId="{C9C631CC-0CBC-237E-751A-4CC55C8E8278}"/>
          </ac:spMkLst>
        </pc:spChg>
        <pc:spChg chg="del">
          <ac:chgData name="One Skill" userId="8d49c830ac36a521" providerId="LiveId" clId="{EA354719-4A8A-47E8-A6A4-79A949610386}" dt="2024-04-19T08:29:25.840" v="9954" actId="478"/>
          <ac:spMkLst>
            <pc:docMk/>
            <pc:sldMk cId="3070242715" sldId="287"/>
            <ac:spMk id="22" creationId="{CC00C4A7-9B34-7297-C541-B03C1D13965A}"/>
          </ac:spMkLst>
        </pc:spChg>
        <pc:spChg chg="del mod">
          <ac:chgData name="One Skill" userId="8d49c830ac36a521" providerId="LiveId" clId="{EA354719-4A8A-47E8-A6A4-79A949610386}" dt="2024-04-19T08:29:25.840" v="9954" actId="478"/>
          <ac:spMkLst>
            <pc:docMk/>
            <pc:sldMk cId="3070242715" sldId="287"/>
            <ac:spMk id="23" creationId="{51F9A9C9-10FB-7493-FDDC-CDF2AF38AB57}"/>
          </ac:spMkLst>
        </pc:spChg>
        <pc:spChg chg="del">
          <ac:chgData name="One Skill" userId="8d49c830ac36a521" providerId="LiveId" clId="{EA354719-4A8A-47E8-A6A4-79A949610386}" dt="2024-04-19T08:29:25.840" v="9954" actId="478"/>
          <ac:spMkLst>
            <pc:docMk/>
            <pc:sldMk cId="3070242715" sldId="287"/>
            <ac:spMk id="24" creationId="{F4523962-F431-A04C-0BED-3AFB023AC6EF}"/>
          </ac:spMkLst>
        </pc:spChg>
        <pc:spChg chg="del">
          <ac:chgData name="One Skill" userId="8d49c830ac36a521" providerId="LiveId" clId="{EA354719-4A8A-47E8-A6A4-79A949610386}" dt="2024-04-19T08:29:25.840" v="9954" actId="478"/>
          <ac:spMkLst>
            <pc:docMk/>
            <pc:sldMk cId="3070242715" sldId="287"/>
            <ac:spMk id="25" creationId="{E0918060-ECB1-99C3-DD6E-593F103BA099}"/>
          </ac:spMkLst>
        </pc:spChg>
        <pc:spChg chg="del">
          <ac:chgData name="One Skill" userId="8d49c830ac36a521" providerId="LiveId" clId="{EA354719-4A8A-47E8-A6A4-79A949610386}" dt="2024-04-19T08:29:25.840" v="9954" actId="478"/>
          <ac:spMkLst>
            <pc:docMk/>
            <pc:sldMk cId="3070242715" sldId="287"/>
            <ac:spMk id="26" creationId="{01AF2135-E2E2-85D8-B79B-A1DF99638DF2}"/>
          </ac:spMkLst>
        </pc:spChg>
        <pc:spChg chg="del">
          <ac:chgData name="One Skill" userId="8d49c830ac36a521" providerId="LiveId" clId="{EA354719-4A8A-47E8-A6A4-79A949610386}" dt="2024-04-19T08:29:25.840" v="9954" actId="478"/>
          <ac:spMkLst>
            <pc:docMk/>
            <pc:sldMk cId="3070242715" sldId="287"/>
            <ac:spMk id="27" creationId="{25975C1C-00BE-79E6-616D-41EE67668470}"/>
          </ac:spMkLst>
        </pc:spChg>
        <pc:spChg chg="del">
          <ac:chgData name="One Skill" userId="8d49c830ac36a521" providerId="LiveId" clId="{EA354719-4A8A-47E8-A6A4-79A949610386}" dt="2024-04-19T08:03:16.624" v="9032" actId="478"/>
          <ac:spMkLst>
            <pc:docMk/>
            <pc:sldMk cId="3070242715" sldId="287"/>
            <ac:spMk id="28" creationId="{195BCD2B-4094-9513-23DC-B37F99696BAD}"/>
          </ac:spMkLst>
        </pc:spChg>
        <pc:spChg chg="del">
          <ac:chgData name="One Skill" userId="8d49c830ac36a521" providerId="LiveId" clId="{EA354719-4A8A-47E8-A6A4-79A949610386}" dt="2024-04-19T08:29:25.840" v="9954" actId="478"/>
          <ac:spMkLst>
            <pc:docMk/>
            <pc:sldMk cId="3070242715" sldId="287"/>
            <ac:spMk id="29" creationId="{1059FF9D-EB3B-F27F-D5F6-A38ABB2A1383}"/>
          </ac:spMkLst>
        </pc:spChg>
        <pc:spChg chg="add del mod">
          <ac:chgData name="One Skill" userId="8d49c830ac36a521" providerId="LiveId" clId="{EA354719-4A8A-47E8-A6A4-79A949610386}" dt="2024-04-19T08:09:30.354" v="9145" actId="478"/>
          <ac:spMkLst>
            <pc:docMk/>
            <pc:sldMk cId="3070242715" sldId="287"/>
            <ac:spMk id="30" creationId="{EAAAEE44-A1A1-3A9B-F526-0F4B9EC1AF37}"/>
          </ac:spMkLst>
        </pc:spChg>
        <pc:spChg chg="add del mod">
          <ac:chgData name="One Skill" userId="8d49c830ac36a521" providerId="LiveId" clId="{EA354719-4A8A-47E8-A6A4-79A949610386}" dt="2024-04-19T08:09:30.354" v="9145" actId="478"/>
          <ac:spMkLst>
            <pc:docMk/>
            <pc:sldMk cId="3070242715" sldId="287"/>
            <ac:spMk id="32" creationId="{F14A709B-0B0B-7EA4-6F81-D890838C9887}"/>
          </ac:spMkLst>
        </pc:spChg>
        <pc:spChg chg="mod modCrop">
          <ac:chgData name="One Skill" userId="8d49c830ac36a521" providerId="LiveId" clId="{EA354719-4A8A-47E8-A6A4-79A949610386}" dt="2024-04-19T09:14:15.475" v="10418" actId="18131"/>
          <ac:spMkLst>
            <pc:docMk/>
            <pc:sldMk cId="3070242715" sldId="287"/>
            <ac:spMk id="34" creationId="{3BFD769B-6AE4-DB41-1AAA-960A9DC0A7A0}"/>
          </ac:spMkLst>
        </pc:spChg>
        <pc:spChg chg="add del mod">
          <ac:chgData name="One Skill" userId="8d49c830ac36a521" providerId="LiveId" clId="{EA354719-4A8A-47E8-A6A4-79A949610386}" dt="2024-04-19T08:09:30.354" v="9145" actId="478"/>
          <ac:spMkLst>
            <pc:docMk/>
            <pc:sldMk cId="3070242715" sldId="287"/>
            <ac:spMk id="35" creationId="{A3F8222D-60BC-B298-B153-7B29165875FA}"/>
          </ac:spMkLst>
        </pc:spChg>
        <pc:spChg chg="mod">
          <ac:chgData name="One Skill" userId="8d49c830ac36a521" providerId="LiveId" clId="{EA354719-4A8A-47E8-A6A4-79A949610386}" dt="2024-04-19T08:50:33.947" v="10398" actId="14100"/>
          <ac:spMkLst>
            <pc:docMk/>
            <pc:sldMk cId="3070242715" sldId="287"/>
            <ac:spMk id="36" creationId="{1EABBB8D-60C0-C012-D557-26F35136F9BC}"/>
          </ac:spMkLst>
        </pc:spChg>
        <pc:spChg chg="add del mod">
          <ac:chgData name="One Skill" userId="8d49c830ac36a521" providerId="LiveId" clId="{EA354719-4A8A-47E8-A6A4-79A949610386}" dt="2024-04-19T08:09:30.354" v="9145" actId="478"/>
          <ac:spMkLst>
            <pc:docMk/>
            <pc:sldMk cId="3070242715" sldId="287"/>
            <ac:spMk id="37" creationId="{580674C4-D57C-5E0E-69DE-A7E8AA9E68F9}"/>
          </ac:spMkLst>
        </pc:spChg>
        <pc:spChg chg="mod">
          <ac:chgData name="One Skill" userId="8d49c830ac36a521" providerId="LiveId" clId="{EA354719-4A8A-47E8-A6A4-79A949610386}" dt="2024-04-19T07:57:03.143" v="8957"/>
          <ac:spMkLst>
            <pc:docMk/>
            <pc:sldMk cId="3070242715" sldId="287"/>
            <ac:spMk id="38" creationId="{DD30C9F5-4971-33C2-2F72-48AB4B53CF65}"/>
          </ac:spMkLst>
        </pc:spChg>
        <pc:spChg chg="add del mod">
          <ac:chgData name="One Skill" userId="8d49c830ac36a521" providerId="LiveId" clId="{EA354719-4A8A-47E8-A6A4-79A949610386}" dt="2024-04-19T08:09:30.354" v="9145" actId="478"/>
          <ac:spMkLst>
            <pc:docMk/>
            <pc:sldMk cId="3070242715" sldId="287"/>
            <ac:spMk id="39" creationId="{36A2CEA0-75A6-B821-2F60-011493A386B4}"/>
          </ac:spMkLst>
        </pc:spChg>
        <pc:spChg chg="add del mod">
          <ac:chgData name="One Skill" userId="8d49c830ac36a521" providerId="LiveId" clId="{EA354719-4A8A-47E8-A6A4-79A949610386}" dt="2024-04-19T08:29:25.840" v="9954" actId="478"/>
          <ac:spMkLst>
            <pc:docMk/>
            <pc:sldMk cId="3070242715" sldId="287"/>
            <ac:spMk id="40" creationId="{466017EB-8CB6-1803-D846-B26E33ADF684}"/>
          </ac:spMkLst>
        </pc:spChg>
        <pc:spChg chg="add del mod">
          <ac:chgData name="One Skill" userId="8d49c830ac36a521" providerId="LiveId" clId="{EA354719-4A8A-47E8-A6A4-79A949610386}" dt="2024-04-19T08:29:25.840" v="9954" actId="478"/>
          <ac:spMkLst>
            <pc:docMk/>
            <pc:sldMk cId="3070242715" sldId="287"/>
            <ac:spMk id="42" creationId="{0FD1C584-CCBB-B22E-FF7F-D311DCF9E974}"/>
          </ac:spMkLst>
        </pc:spChg>
        <pc:spChg chg="add del mod">
          <ac:chgData name="One Skill" userId="8d49c830ac36a521" providerId="LiveId" clId="{EA354719-4A8A-47E8-A6A4-79A949610386}" dt="2024-04-19T08:29:25.840" v="9954" actId="478"/>
          <ac:spMkLst>
            <pc:docMk/>
            <pc:sldMk cId="3070242715" sldId="287"/>
            <ac:spMk id="46" creationId="{26E3A530-BA77-7AAC-094B-8E3D8E65DD5A}"/>
          </ac:spMkLst>
        </pc:spChg>
        <pc:spChg chg="add del mod">
          <ac:chgData name="One Skill" userId="8d49c830ac36a521" providerId="LiveId" clId="{EA354719-4A8A-47E8-A6A4-79A949610386}" dt="2024-04-19T08:29:25.840" v="9954" actId="478"/>
          <ac:spMkLst>
            <pc:docMk/>
            <pc:sldMk cId="3070242715" sldId="287"/>
            <ac:spMk id="47" creationId="{99DAAA94-D47B-C93B-45B2-0015A2F96D37}"/>
          </ac:spMkLst>
        </pc:spChg>
        <pc:spChg chg="add del mod">
          <ac:chgData name="One Skill" userId="8d49c830ac36a521" providerId="LiveId" clId="{EA354719-4A8A-47E8-A6A4-79A949610386}" dt="2024-04-19T08:29:25.840" v="9954" actId="478"/>
          <ac:spMkLst>
            <pc:docMk/>
            <pc:sldMk cId="3070242715" sldId="287"/>
            <ac:spMk id="48" creationId="{5AF2FC86-CD28-7C59-B1E3-0BF07CF4FB7C}"/>
          </ac:spMkLst>
        </pc:spChg>
        <pc:spChg chg="add del mod">
          <ac:chgData name="One Skill" userId="8d49c830ac36a521" providerId="LiveId" clId="{EA354719-4A8A-47E8-A6A4-79A949610386}" dt="2024-04-19T08:29:25.840" v="9954" actId="478"/>
          <ac:spMkLst>
            <pc:docMk/>
            <pc:sldMk cId="3070242715" sldId="287"/>
            <ac:spMk id="49" creationId="{512C5EC2-139E-85DB-E0FF-26540AE9589E}"/>
          </ac:spMkLst>
        </pc:spChg>
        <pc:spChg chg="add del mod">
          <ac:chgData name="One Skill" userId="8d49c830ac36a521" providerId="LiveId" clId="{EA354719-4A8A-47E8-A6A4-79A949610386}" dt="2024-04-19T08:29:25.840" v="9954" actId="478"/>
          <ac:spMkLst>
            <pc:docMk/>
            <pc:sldMk cId="3070242715" sldId="287"/>
            <ac:spMk id="50" creationId="{E49C385A-0B08-B62C-95EF-503C12EDFA46}"/>
          </ac:spMkLst>
        </pc:spChg>
        <pc:spChg chg="add del mod">
          <ac:chgData name="One Skill" userId="8d49c830ac36a521" providerId="LiveId" clId="{EA354719-4A8A-47E8-A6A4-79A949610386}" dt="2024-04-19T08:29:25.840" v="9954" actId="478"/>
          <ac:spMkLst>
            <pc:docMk/>
            <pc:sldMk cId="3070242715" sldId="287"/>
            <ac:spMk id="51" creationId="{FDA512D9-DF99-AF61-D51B-34C270022E88}"/>
          </ac:spMkLst>
        </pc:spChg>
        <pc:spChg chg="add del mod">
          <ac:chgData name="One Skill" userId="8d49c830ac36a521" providerId="LiveId" clId="{EA354719-4A8A-47E8-A6A4-79A949610386}" dt="2024-04-19T08:29:25.840" v="9954" actId="478"/>
          <ac:spMkLst>
            <pc:docMk/>
            <pc:sldMk cId="3070242715" sldId="287"/>
            <ac:spMk id="52" creationId="{32DC15A6-F637-83FD-62D9-CF02D0B17DB4}"/>
          </ac:spMkLst>
        </pc:spChg>
        <pc:spChg chg="add del mod">
          <ac:chgData name="One Skill" userId="8d49c830ac36a521" providerId="LiveId" clId="{EA354719-4A8A-47E8-A6A4-79A949610386}" dt="2024-04-19T08:29:25.840" v="9954" actId="478"/>
          <ac:spMkLst>
            <pc:docMk/>
            <pc:sldMk cId="3070242715" sldId="287"/>
            <ac:spMk id="53" creationId="{1DCBBD95-D1B8-53ED-40C2-193386504063}"/>
          </ac:spMkLst>
        </pc:spChg>
        <pc:spChg chg="add del mod ord">
          <ac:chgData name="One Skill" userId="8d49c830ac36a521" providerId="LiveId" clId="{EA354719-4A8A-47E8-A6A4-79A949610386}" dt="2024-04-19T08:20:39.597" v="9754" actId="478"/>
          <ac:spMkLst>
            <pc:docMk/>
            <pc:sldMk cId="3070242715" sldId="287"/>
            <ac:spMk id="55" creationId="{ECD41528-0993-CC41-4CC8-E4E2FED055F2}"/>
          </ac:spMkLst>
        </pc:spChg>
        <pc:spChg chg="add mod">
          <ac:chgData name="One Skill" userId="8d49c830ac36a521" providerId="LiveId" clId="{EA354719-4A8A-47E8-A6A4-79A949610386}" dt="2024-04-19T08:29:25.980" v="9955"/>
          <ac:spMkLst>
            <pc:docMk/>
            <pc:sldMk cId="3070242715" sldId="287"/>
            <ac:spMk id="56" creationId="{0EF70F19-B850-1733-8231-A12AC89A661D}"/>
          </ac:spMkLst>
        </pc:spChg>
        <pc:spChg chg="add mod">
          <ac:chgData name="One Skill" userId="8d49c830ac36a521" providerId="LiveId" clId="{EA354719-4A8A-47E8-A6A4-79A949610386}" dt="2024-04-19T08:29:25.980" v="9955"/>
          <ac:spMkLst>
            <pc:docMk/>
            <pc:sldMk cId="3070242715" sldId="287"/>
            <ac:spMk id="57" creationId="{02C6EDDD-0221-DE2E-48DA-CCBE1CC70304}"/>
          </ac:spMkLst>
        </pc:spChg>
        <pc:spChg chg="add mod">
          <ac:chgData name="One Skill" userId="8d49c830ac36a521" providerId="LiveId" clId="{EA354719-4A8A-47E8-A6A4-79A949610386}" dt="2024-04-19T08:29:25.980" v="9955"/>
          <ac:spMkLst>
            <pc:docMk/>
            <pc:sldMk cId="3070242715" sldId="287"/>
            <ac:spMk id="58" creationId="{90838927-5E56-9413-52E4-F90E1685FC2E}"/>
          </ac:spMkLst>
        </pc:spChg>
        <pc:spChg chg="add mod">
          <ac:chgData name="One Skill" userId="8d49c830ac36a521" providerId="LiveId" clId="{EA354719-4A8A-47E8-A6A4-79A949610386}" dt="2024-04-19T08:29:25.980" v="9955"/>
          <ac:spMkLst>
            <pc:docMk/>
            <pc:sldMk cId="3070242715" sldId="287"/>
            <ac:spMk id="59" creationId="{55F90C49-7643-1859-47E4-9C62AFF7CDF4}"/>
          </ac:spMkLst>
        </pc:spChg>
        <pc:spChg chg="add mod">
          <ac:chgData name="One Skill" userId="8d49c830ac36a521" providerId="LiveId" clId="{EA354719-4A8A-47E8-A6A4-79A949610386}" dt="2024-04-19T10:19:31.984" v="10879" actId="12789"/>
          <ac:spMkLst>
            <pc:docMk/>
            <pc:sldMk cId="3070242715" sldId="287"/>
            <ac:spMk id="60" creationId="{AA3368B2-79D1-1A78-684C-E2ACF6CCF96A}"/>
          </ac:spMkLst>
        </pc:spChg>
        <pc:spChg chg="add mod">
          <ac:chgData name="One Skill" userId="8d49c830ac36a521" providerId="LiveId" clId="{EA354719-4A8A-47E8-A6A4-79A949610386}" dt="2024-04-19T08:29:35.090" v="9961"/>
          <ac:spMkLst>
            <pc:docMk/>
            <pc:sldMk cId="3070242715" sldId="287"/>
            <ac:spMk id="61" creationId="{896CCC84-B41D-3E87-C1B9-D07B90683941}"/>
          </ac:spMkLst>
        </pc:spChg>
        <pc:spChg chg="add mod">
          <ac:chgData name="One Skill" userId="8d49c830ac36a521" providerId="LiveId" clId="{EA354719-4A8A-47E8-A6A4-79A949610386}" dt="2024-04-19T08:29:25.980" v="9955"/>
          <ac:spMkLst>
            <pc:docMk/>
            <pc:sldMk cId="3070242715" sldId="287"/>
            <ac:spMk id="62" creationId="{D7C6CF24-A4CE-F620-9A73-63243A7DA980}"/>
          </ac:spMkLst>
        </pc:spChg>
        <pc:spChg chg="add mod">
          <ac:chgData name="One Skill" userId="8d49c830ac36a521" providerId="LiveId" clId="{EA354719-4A8A-47E8-A6A4-79A949610386}" dt="2024-04-19T08:29:25.980" v="9955"/>
          <ac:spMkLst>
            <pc:docMk/>
            <pc:sldMk cId="3070242715" sldId="287"/>
            <ac:spMk id="63" creationId="{D6430A41-38B9-A735-83C9-C44ADD4DCEDB}"/>
          </ac:spMkLst>
        </pc:spChg>
        <pc:spChg chg="add mod">
          <ac:chgData name="One Skill" userId="8d49c830ac36a521" providerId="LiveId" clId="{EA354719-4A8A-47E8-A6A4-79A949610386}" dt="2024-04-19T08:29:25.980" v="9955"/>
          <ac:spMkLst>
            <pc:docMk/>
            <pc:sldMk cId="3070242715" sldId="287"/>
            <ac:spMk id="64" creationId="{54B56F1A-B41C-2461-5A13-2124AD34B7F7}"/>
          </ac:spMkLst>
        </pc:spChg>
        <pc:spChg chg="add mod">
          <ac:chgData name="One Skill" userId="8d49c830ac36a521" providerId="LiveId" clId="{EA354719-4A8A-47E8-A6A4-79A949610386}" dt="2024-04-19T08:29:25.980" v="9955"/>
          <ac:spMkLst>
            <pc:docMk/>
            <pc:sldMk cId="3070242715" sldId="287"/>
            <ac:spMk id="65" creationId="{FC2DA8A3-77FC-624F-A650-A06C90010707}"/>
          </ac:spMkLst>
        </pc:spChg>
        <pc:spChg chg="add mod">
          <ac:chgData name="One Skill" userId="8d49c830ac36a521" providerId="LiveId" clId="{EA354719-4A8A-47E8-A6A4-79A949610386}" dt="2024-04-19T08:29:25.980" v="9955"/>
          <ac:spMkLst>
            <pc:docMk/>
            <pc:sldMk cId="3070242715" sldId="287"/>
            <ac:spMk id="66" creationId="{44944610-0ABE-2E81-885C-ED1D51EDD8B6}"/>
          </ac:spMkLst>
        </pc:spChg>
        <pc:spChg chg="add mod">
          <ac:chgData name="One Skill" userId="8d49c830ac36a521" providerId="LiveId" clId="{EA354719-4A8A-47E8-A6A4-79A949610386}" dt="2024-04-19T08:29:25.980" v="9955"/>
          <ac:spMkLst>
            <pc:docMk/>
            <pc:sldMk cId="3070242715" sldId="287"/>
            <ac:spMk id="67" creationId="{E4AFCA2F-B017-65B1-346D-98F1B5233019}"/>
          </ac:spMkLst>
        </pc:spChg>
        <pc:spChg chg="add mod">
          <ac:chgData name="One Skill" userId="8d49c830ac36a521" providerId="LiveId" clId="{EA354719-4A8A-47E8-A6A4-79A949610386}" dt="2024-04-19T08:29:25.980" v="9955"/>
          <ac:spMkLst>
            <pc:docMk/>
            <pc:sldMk cId="3070242715" sldId="287"/>
            <ac:spMk id="68" creationId="{206058D0-30F6-00B6-21B7-94EE8004FEFD}"/>
          </ac:spMkLst>
        </pc:spChg>
        <pc:spChg chg="add mod">
          <ac:chgData name="One Skill" userId="8d49c830ac36a521" providerId="LiveId" clId="{EA354719-4A8A-47E8-A6A4-79A949610386}" dt="2024-04-19T08:29:37.662" v="9963"/>
          <ac:spMkLst>
            <pc:docMk/>
            <pc:sldMk cId="3070242715" sldId="287"/>
            <ac:spMk id="69" creationId="{A1686F88-604C-8991-D786-74A4A7415DDF}"/>
          </ac:spMkLst>
        </pc:spChg>
        <pc:spChg chg="add mod">
          <ac:chgData name="One Skill" userId="8d49c830ac36a521" providerId="LiveId" clId="{EA354719-4A8A-47E8-A6A4-79A949610386}" dt="2024-04-19T08:29:33.338" v="9959"/>
          <ac:spMkLst>
            <pc:docMk/>
            <pc:sldMk cId="3070242715" sldId="287"/>
            <ac:spMk id="70" creationId="{4F855DFC-C936-E0F7-3C42-569049A789FC}"/>
          </ac:spMkLst>
        </pc:spChg>
        <pc:spChg chg="add mod">
          <ac:chgData name="One Skill" userId="8d49c830ac36a521" providerId="LiveId" clId="{EA354719-4A8A-47E8-A6A4-79A949610386}" dt="2024-04-19T08:29:25.980" v="9955"/>
          <ac:spMkLst>
            <pc:docMk/>
            <pc:sldMk cId="3070242715" sldId="287"/>
            <ac:spMk id="71" creationId="{A56F35F1-FA6C-1609-A6D7-50666A26E777}"/>
          </ac:spMkLst>
        </pc:spChg>
        <pc:spChg chg="add mod">
          <ac:chgData name="One Skill" userId="8d49c830ac36a521" providerId="LiveId" clId="{EA354719-4A8A-47E8-A6A4-79A949610386}" dt="2024-04-19T08:29:25.980" v="9955"/>
          <ac:spMkLst>
            <pc:docMk/>
            <pc:sldMk cId="3070242715" sldId="287"/>
            <ac:spMk id="72" creationId="{83F29BC5-E6BB-0D19-20C5-DB4EBFEC26C0}"/>
          </ac:spMkLst>
        </pc:spChg>
        <pc:spChg chg="add mod">
          <ac:chgData name="One Skill" userId="8d49c830ac36a521" providerId="LiveId" clId="{EA354719-4A8A-47E8-A6A4-79A949610386}" dt="2024-04-19T08:29:25.980" v="9955"/>
          <ac:spMkLst>
            <pc:docMk/>
            <pc:sldMk cId="3070242715" sldId="287"/>
            <ac:spMk id="73" creationId="{75F8D4E5-9D02-F01E-F66A-23D9F5A7C99B}"/>
          </ac:spMkLst>
        </pc:spChg>
        <pc:spChg chg="add mod">
          <ac:chgData name="One Skill" userId="8d49c830ac36a521" providerId="LiveId" clId="{EA354719-4A8A-47E8-A6A4-79A949610386}" dt="2024-04-19T08:29:25.980" v="9955"/>
          <ac:spMkLst>
            <pc:docMk/>
            <pc:sldMk cId="3070242715" sldId="287"/>
            <ac:spMk id="74" creationId="{936D1405-92AF-AABE-FA84-DD077B4CF4FE}"/>
          </ac:spMkLst>
        </pc:spChg>
        <pc:spChg chg="add mod">
          <ac:chgData name="One Skill" userId="8d49c830ac36a521" providerId="LiveId" clId="{EA354719-4A8A-47E8-A6A4-79A949610386}" dt="2024-04-19T08:29:25.980" v="9955"/>
          <ac:spMkLst>
            <pc:docMk/>
            <pc:sldMk cId="3070242715" sldId="287"/>
            <ac:spMk id="75" creationId="{08C31D32-3B18-C7FE-A833-3699F5946C6D}"/>
          </ac:spMkLst>
        </pc:spChg>
        <pc:spChg chg="add del mod">
          <ac:chgData name="One Skill" userId="8d49c830ac36a521" providerId="LiveId" clId="{EA354719-4A8A-47E8-A6A4-79A949610386}" dt="2024-04-19T08:50:37.421" v="10399" actId="478"/>
          <ac:spMkLst>
            <pc:docMk/>
            <pc:sldMk cId="3070242715" sldId="287"/>
            <ac:spMk id="76" creationId="{B6B96C8F-89DE-E515-6375-3A6B597D7A78}"/>
          </ac:spMkLst>
        </pc:spChg>
        <pc:grpChg chg="mod">
          <ac:chgData name="One Skill" userId="8d49c830ac36a521" providerId="LiveId" clId="{EA354719-4A8A-47E8-A6A4-79A949610386}" dt="2024-04-19T07:56:58.833" v="8954" actId="1076"/>
          <ac:grpSpMkLst>
            <pc:docMk/>
            <pc:sldMk cId="3070242715" sldId="287"/>
            <ac:grpSpMk id="33" creationId="{E6911BB4-941C-1BC5-67B6-90FA1DCF4F23}"/>
          </ac:grpSpMkLst>
        </pc:grpChg>
        <pc:picChg chg="del mod modCrop">
          <ac:chgData name="One Skill" userId="8d49c830ac36a521" providerId="LiveId" clId="{EA354719-4A8A-47E8-A6A4-79A949610386}" dt="2024-04-19T08:18:37.351" v="9733" actId="478"/>
          <ac:picMkLst>
            <pc:docMk/>
            <pc:sldMk cId="3070242715" sldId="287"/>
            <ac:picMk id="41" creationId="{1E22D4AD-3DA2-8B45-7D56-EDDBB4F7167D}"/>
          </ac:picMkLst>
        </pc:picChg>
        <pc:picChg chg="add mod ord">
          <ac:chgData name="One Skill" userId="8d49c830ac36a521" providerId="LiveId" clId="{EA354719-4A8A-47E8-A6A4-79A949610386}" dt="2024-04-19T10:19:13.627" v="10872" actId="167"/>
          <ac:picMkLst>
            <pc:docMk/>
            <pc:sldMk cId="3070242715" sldId="287"/>
            <ac:picMk id="54" creationId="{8AFE8AC8-2B8E-8CCD-4A1F-7707582CD095}"/>
          </ac:picMkLst>
        </pc:picChg>
        <pc:picChg chg="add mod ord">
          <ac:chgData name="One Skill" userId="8d49c830ac36a521" providerId="LiveId" clId="{EA354719-4A8A-47E8-A6A4-79A949610386}" dt="2024-04-19T10:19:13.627" v="10872" actId="167"/>
          <ac:picMkLst>
            <pc:docMk/>
            <pc:sldMk cId="3070242715" sldId="287"/>
            <ac:picMk id="77" creationId="{DF9C44B5-C07B-16B8-0516-09FCF1D11AD8}"/>
          </ac:picMkLst>
        </pc:picChg>
        <pc:picChg chg="add mod ord">
          <ac:chgData name="One Skill" userId="8d49c830ac36a521" providerId="LiveId" clId="{EA354719-4A8A-47E8-A6A4-79A949610386}" dt="2024-04-19T10:19:13.627" v="10872" actId="167"/>
          <ac:picMkLst>
            <pc:docMk/>
            <pc:sldMk cId="3070242715" sldId="287"/>
            <ac:picMk id="78" creationId="{6B292A40-BCBA-002B-952F-CF0184BC4DC2}"/>
          </ac:picMkLst>
        </pc:picChg>
        <pc:picChg chg="add mod ord">
          <ac:chgData name="One Skill" userId="8d49c830ac36a521" providerId="LiveId" clId="{EA354719-4A8A-47E8-A6A4-79A949610386}" dt="2024-04-19T10:19:13.627" v="10872" actId="167"/>
          <ac:picMkLst>
            <pc:docMk/>
            <pc:sldMk cId="3070242715" sldId="287"/>
            <ac:picMk id="79" creationId="{7699D178-3CE8-8AC8-D80C-7071485384BE}"/>
          </ac:picMkLst>
        </pc:picChg>
        <pc:picChg chg="add mod ord">
          <ac:chgData name="One Skill" userId="8d49c830ac36a521" providerId="LiveId" clId="{EA354719-4A8A-47E8-A6A4-79A949610386}" dt="2024-04-19T10:19:13.627" v="10872" actId="167"/>
          <ac:picMkLst>
            <pc:docMk/>
            <pc:sldMk cId="3070242715" sldId="287"/>
            <ac:picMk id="80" creationId="{CF74610E-DB86-5C69-390C-041CFFA45736}"/>
          </ac:picMkLst>
        </pc:picChg>
        <pc:picChg chg="add del mod ord">
          <ac:chgData name="One Skill" userId="8d49c830ac36a521" providerId="LiveId" clId="{EA354719-4A8A-47E8-A6A4-79A949610386}" dt="2024-04-19T10:19:18.827" v="10873" actId="478"/>
          <ac:picMkLst>
            <pc:docMk/>
            <pc:sldMk cId="3070242715" sldId="287"/>
            <ac:picMk id="81" creationId="{95E23A01-0806-73C4-37A3-219AD69FE50C}"/>
          </ac:picMkLst>
        </pc:picChg>
        <pc:picChg chg="add mod ord">
          <ac:chgData name="One Skill" userId="8d49c830ac36a521" providerId="LiveId" clId="{EA354719-4A8A-47E8-A6A4-79A949610386}" dt="2024-04-19T10:19:13.627" v="10872" actId="167"/>
          <ac:picMkLst>
            <pc:docMk/>
            <pc:sldMk cId="3070242715" sldId="287"/>
            <ac:picMk id="82" creationId="{4B3CC2BB-7FF3-E34B-C849-9E3EBC398AE8}"/>
          </ac:picMkLst>
        </pc:picChg>
        <pc:picChg chg="add mod ord">
          <ac:chgData name="One Skill" userId="8d49c830ac36a521" providerId="LiveId" clId="{EA354719-4A8A-47E8-A6A4-79A949610386}" dt="2024-04-19T10:19:13.627" v="10872" actId="167"/>
          <ac:picMkLst>
            <pc:docMk/>
            <pc:sldMk cId="3070242715" sldId="287"/>
            <ac:picMk id="83" creationId="{4E43C422-1C63-0396-D07D-7123813188C7}"/>
          </ac:picMkLst>
        </pc:picChg>
        <pc:picChg chg="add mod ord">
          <ac:chgData name="One Skill" userId="8d49c830ac36a521" providerId="LiveId" clId="{EA354719-4A8A-47E8-A6A4-79A949610386}" dt="2024-04-19T10:19:13.627" v="10872" actId="167"/>
          <ac:picMkLst>
            <pc:docMk/>
            <pc:sldMk cId="3070242715" sldId="287"/>
            <ac:picMk id="84" creationId="{40C29F4A-DA81-DF9E-45DA-9C8C91121E38}"/>
          </ac:picMkLst>
        </pc:picChg>
        <pc:picChg chg="add mod ord">
          <ac:chgData name="One Skill" userId="8d49c830ac36a521" providerId="LiveId" clId="{EA354719-4A8A-47E8-A6A4-79A949610386}" dt="2024-04-19T10:19:13.627" v="10872" actId="167"/>
          <ac:picMkLst>
            <pc:docMk/>
            <pc:sldMk cId="3070242715" sldId="287"/>
            <ac:picMk id="85" creationId="{8DBEE7D8-A799-DFB9-BC4A-E3B5D243CFDC}"/>
          </ac:picMkLst>
        </pc:picChg>
        <pc:picChg chg="add mod ord">
          <ac:chgData name="One Skill" userId="8d49c830ac36a521" providerId="LiveId" clId="{EA354719-4A8A-47E8-A6A4-79A949610386}" dt="2024-04-19T10:19:13.627" v="10872" actId="167"/>
          <ac:picMkLst>
            <pc:docMk/>
            <pc:sldMk cId="3070242715" sldId="287"/>
            <ac:picMk id="86" creationId="{B3BFFE86-F55C-8770-D8FF-8BE4C531CDCD}"/>
          </ac:picMkLst>
        </pc:picChg>
        <pc:picChg chg="add mod">
          <ac:chgData name="One Skill" userId="8d49c830ac36a521" providerId="LiveId" clId="{EA354719-4A8A-47E8-A6A4-79A949610386}" dt="2024-04-19T10:19:31.984" v="10879" actId="12789"/>
          <ac:picMkLst>
            <pc:docMk/>
            <pc:sldMk cId="3070242715" sldId="287"/>
            <ac:picMk id="87" creationId="{8C1DF6C2-1F4C-0024-3182-52E286E34EA7}"/>
          </ac:picMkLst>
        </pc:picChg>
        <pc:cxnChg chg="mod">
          <ac:chgData name="One Skill" userId="8d49c830ac36a521" providerId="LiveId" clId="{EA354719-4A8A-47E8-A6A4-79A949610386}" dt="2024-04-19T09:36:39.103" v="10465" actId="108"/>
          <ac:cxnSpMkLst>
            <pc:docMk/>
            <pc:sldMk cId="3070242715" sldId="287"/>
            <ac:cxnSpMk id="44" creationId="{352781C9-19E8-0DD1-A2CA-C3A2766A4E7B}"/>
          </ac:cxnSpMkLst>
        </pc:cxnChg>
        <pc:cxnChg chg="mod">
          <ac:chgData name="One Skill" userId="8d49c830ac36a521" providerId="LiveId" clId="{EA354719-4A8A-47E8-A6A4-79A949610386}" dt="2024-04-19T09:36:39.852" v="10466" actId="108"/>
          <ac:cxnSpMkLst>
            <pc:docMk/>
            <pc:sldMk cId="3070242715" sldId="287"/>
            <ac:cxnSpMk id="45" creationId="{03BCD7D6-FB13-FB7E-7F7C-35CF1E013199}"/>
          </ac:cxnSpMkLst>
        </pc:cxnChg>
      </pc:sldChg>
      <pc:sldChg chg="addSp delSp modSp add mod replTag delTag modNotesTx">
        <pc:chgData name="One Skill" userId="8d49c830ac36a521" providerId="LiveId" clId="{EA354719-4A8A-47E8-A6A4-79A949610386}" dt="2024-04-19T10:19:56.683" v="10896" actId="12789"/>
        <pc:sldMkLst>
          <pc:docMk/>
          <pc:sldMk cId="3272125306" sldId="288"/>
        </pc:sldMkLst>
        <pc:spChg chg="add del mod">
          <ac:chgData name="One Skill" userId="8d49c830ac36a521" providerId="LiveId" clId="{EA354719-4A8A-47E8-A6A4-79A949610386}" dt="2024-04-19T08:09:34.762" v="9148" actId="478"/>
          <ac:spMkLst>
            <pc:docMk/>
            <pc:sldMk cId="3272125306" sldId="288"/>
            <ac:spMk id="3" creationId="{299DF752-D923-9265-070D-0A94310502FC}"/>
          </ac:spMkLst>
        </pc:spChg>
        <pc:spChg chg="add del mod">
          <ac:chgData name="One Skill" userId="8d49c830ac36a521" providerId="LiveId" clId="{EA354719-4A8A-47E8-A6A4-79A949610386}" dt="2024-04-19T08:09:34.762" v="9148" actId="478"/>
          <ac:spMkLst>
            <pc:docMk/>
            <pc:sldMk cId="3272125306" sldId="288"/>
            <ac:spMk id="4" creationId="{8A66A25C-BED4-0832-4453-9BC49EDAE4CF}"/>
          </ac:spMkLst>
        </pc:spChg>
        <pc:spChg chg="add del mod">
          <ac:chgData name="One Skill" userId="8d49c830ac36a521" providerId="LiveId" clId="{EA354719-4A8A-47E8-A6A4-79A949610386}" dt="2024-04-19T08:09:34.762" v="9148" actId="478"/>
          <ac:spMkLst>
            <pc:docMk/>
            <pc:sldMk cId="3272125306" sldId="288"/>
            <ac:spMk id="5" creationId="{9BEDC456-25A7-36D6-97E7-B8614B605F69}"/>
          </ac:spMkLst>
        </pc:spChg>
        <pc:spChg chg="del">
          <ac:chgData name="One Skill" userId="8d49c830ac36a521" providerId="LiveId" clId="{EA354719-4A8A-47E8-A6A4-79A949610386}" dt="2024-04-19T08:03:20.070" v="9034" actId="478"/>
          <ac:spMkLst>
            <pc:docMk/>
            <pc:sldMk cId="3272125306" sldId="288"/>
            <ac:spMk id="6" creationId="{D39FC126-D6BC-DE6C-8BA0-451954A92579}"/>
          </ac:spMkLst>
        </pc:spChg>
        <pc:spChg chg="add del mod">
          <ac:chgData name="One Skill" userId="8d49c830ac36a521" providerId="LiveId" clId="{EA354719-4A8A-47E8-A6A4-79A949610386}" dt="2024-04-19T08:09:34.762" v="9148" actId="478"/>
          <ac:spMkLst>
            <pc:docMk/>
            <pc:sldMk cId="3272125306" sldId="288"/>
            <ac:spMk id="7" creationId="{39CBD80C-F9FA-9F99-5A6B-87D7E7CEF034}"/>
          </ac:spMkLst>
        </pc:spChg>
        <pc:spChg chg="del">
          <ac:chgData name="One Skill" userId="8d49c830ac36a521" providerId="LiveId" clId="{EA354719-4A8A-47E8-A6A4-79A949610386}" dt="2024-04-19T08:03:20.070" v="9034" actId="478"/>
          <ac:spMkLst>
            <pc:docMk/>
            <pc:sldMk cId="3272125306" sldId="288"/>
            <ac:spMk id="8" creationId="{A1AA2D8D-62CC-7E39-8278-8C113897767E}"/>
          </ac:spMkLst>
        </pc:spChg>
        <pc:spChg chg="del">
          <ac:chgData name="One Skill" userId="8d49c830ac36a521" providerId="LiveId" clId="{EA354719-4A8A-47E8-A6A4-79A949610386}" dt="2024-04-19T08:03:20.070" v="9034" actId="478"/>
          <ac:spMkLst>
            <pc:docMk/>
            <pc:sldMk cId="3272125306" sldId="288"/>
            <ac:spMk id="9" creationId="{F95CD9A9-5412-46B5-4782-B03358E79D23}"/>
          </ac:spMkLst>
        </pc:spChg>
        <pc:spChg chg="del">
          <ac:chgData name="One Skill" userId="8d49c830ac36a521" providerId="LiveId" clId="{EA354719-4A8A-47E8-A6A4-79A949610386}" dt="2024-04-19T08:03:20.070" v="9034" actId="478"/>
          <ac:spMkLst>
            <pc:docMk/>
            <pc:sldMk cId="3272125306" sldId="288"/>
            <ac:spMk id="10" creationId="{865DCCEB-D3B2-66C7-0236-A3679775BE2D}"/>
          </ac:spMkLst>
        </pc:spChg>
        <pc:spChg chg="del">
          <ac:chgData name="One Skill" userId="8d49c830ac36a521" providerId="LiveId" clId="{EA354719-4A8A-47E8-A6A4-79A949610386}" dt="2024-04-19T08:03:20.070" v="9034" actId="478"/>
          <ac:spMkLst>
            <pc:docMk/>
            <pc:sldMk cId="3272125306" sldId="288"/>
            <ac:spMk id="11" creationId="{3F6FEF9A-21A5-6372-B40B-6069BCDBBBC9}"/>
          </ac:spMkLst>
        </pc:spChg>
        <pc:spChg chg="del">
          <ac:chgData name="One Skill" userId="8d49c830ac36a521" providerId="LiveId" clId="{EA354719-4A8A-47E8-A6A4-79A949610386}" dt="2024-04-19T08:03:20.070" v="9034" actId="478"/>
          <ac:spMkLst>
            <pc:docMk/>
            <pc:sldMk cId="3272125306" sldId="288"/>
            <ac:spMk id="12" creationId="{823F9891-CFC7-4273-4BC1-5AE9FF645770}"/>
          </ac:spMkLst>
        </pc:spChg>
        <pc:spChg chg="del">
          <ac:chgData name="One Skill" userId="8d49c830ac36a521" providerId="LiveId" clId="{EA354719-4A8A-47E8-A6A4-79A949610386}" dt="2024-04-19T08:03:20.070" v="9034" actId="478"/>
          <ac:spMkLst>
            <pc:docMk/>
            <pc:sldMk cId="3272125306" sldId="288"/>
            <ac:spMk id="13" creationId="{DDC15055-00F6-CF6C-8DCE-2CB6008947AA}"/>
          </ac:spMkLst>
        </pc:spChg>
        <pc:spChg chg="del">
          <ac:chgData name="One Skill" userId="8d49c830ac36a521" providerId="LiveId" clId="{EA354719-4A8A-47E8-A6A4-79A949610386}" dt="2024-04-19T08:03:20.070" v="9034" actId="478"/>
          <ac:spMkLst>
            <pc:docMk/>
            <pc:sldMk cId="3272125306" sldId="288"/>
            <ac:spMk id="14" creationId="{01FEB066-C717-AF0B-64BC-99D13683AF98}"/>
          </ac:spMkLst>
        </pc:spChg>
        <pc:spChg chg="del">
          <ac:chgData name="One Skill" userId="8d49c830ac36a521" providerId="LiveId" clId="{EA354719-4A8A-47E8-A6A4-79A949610386}" dt="2024-04-19T08:03:20.070" v="9034" actId="478"/>
          <ac:spMkLst>
            <pc:docMk/>
            <pc:sldMk cId="3272125306" sldId="288"/>
            <ac:spMk id="15" creationId="{A1A2D8AE-5420-4B62-D21E-02C44C8BA726}"/>
          </ac:spMkLst>
        </pc:spChg>
        <pc:spChg chg="add del mod">
          <ac:chgData name="One Skill" userId="8d49c830ac36a521" providerId="LiveId" clId="{EA354719-4A8A-47E8-A6A4-79A949610386}" dt="2024-04-19T08:09:34.762" v="9148" actId="478"/>
          <ac:spMkLst>
            <pc:docMk/>
            <pc:sldMk cId="3272125306" sldId="288"/>
            <ac:spMk id="16" creationId="{FE0781E6-3D3D-AFD7-BEE8-EB22EDC9B6B2}"/>
          </ac:spMkLst>
        </pc:spChg>
        <pc:spChg chg="del">
          <ac:chgData name="One Skill" userId="8d49c830ac36a521" providerId="LiveId" clId="{EA354719-4A8A-47E8-A6A4-79A949610386}" dt="2024-04-19T08:29:46.141" v="9964" actId="478"/>
          <ac:spMkLst>
            <pc:docMk/>
            <pc:sldMk cId="3272125306" sldId="288"/>
            <ac:spMk id="18" creationId="{3BE3DD32-10DC-B5DA-4748-9DBCBAA10014}"/>
          </ac:spMkLst>
        </pc:spChg>
        <pc:spChg chg="add del mod">
          <ac:chgData name="One Skill" userId="8d49c830ac36a521" providerId="LiveId" clId="{EA354719-4A8A-47E8-A6A4-79A949610386}" dt="2024-04-19T08:04:19.893" v="9049" actId="478"/>
          <ac:spMkLst>
            <pc:docMk/>
            <pc:sldMk cId="3272125306" sldId="288"/>
            <ac:spMk id="19" creationId="{F10AA160-4B53-61C6-73A1-6048922D7ED9}"/>
          </ac:spMkLst>
        </pc:spChg>
        <pc:spChg chg="del">
          <ac:chgData name="One Skill" userId="8d49c830ac36a521" providerId="LiveId" clId="{EA354719-4A8A-47E8-A6A4-79A949610386}" dt="2024-04-19T08:29:46.141" v="9964" actId="478"/>
          <ac:spMkLst>
            <pc:docMk/>
            <pc:sldMk cId="3272125306" sldId="288"/>
            <ac:spMk id="20" creationId="{4E24C5D0-7B5F-EBB4-CC0B-CA05A87C2F13}"/>
          </ac:spMkLst>
        </pc:spChg>
        <pc:spChg chg="del">
          <ac:chgData name="One Skill" userId="8d49c830ac36a521" providerId="LiveId" clId="{EA354719-4A8A-47E8-A6A4-79A949610386}" dt="2024-04-19T08:29:46.141" v="9964" actId="478"/>
          <ac:spMkLst>
            <pc:docMk/>
            <pc:sldMk cId="3272125306" sldId="288"/>
            <ac:spMk id="21" creationId="{C9C631CC-0CBC-237E-751A-4CC55C8E8278}"/>
          </ac:spMkLst>
        </pc:spChg>
        <pc:spChg chg="del">
          <ac:chgData name="One Skill" userId="8d49c830ac36a521" providerId="LiveId" clId="{EA354719-4A8A-47E8-A6A4-79A949610386}" dt="2024-04-19T08:29:46.141" v="9964" actId="478"/>
          <ac:spMkLst>
            <pc:docMk/>
            <pc:sldMk cId="3272125306" sldId="288"/>
            <ac:spMk id="22" creationId="{CC00C4A7-9B34-7297-C541-B03C1D13965A}"/>
          </ac:spMkLst>
        </pc:spChg>
        <pc:spChg chg="del">
          <ac:chgData name="One Skill" userId="8d49c830ac36a521" providerId="LiveId" clId="{EA354719-4A8A-47E8-A6A4-79A949610386}" dt="2024-04-19T08:29:46.141" v="9964" actId="478"/>
          <ac:spMkLst>
            <pc:docMk/>
            <pc:sldMk cId="3272125306" sldId="288"/>
            <ac:spMk id="23" creationId="{51F9A9C9-10FB-7493-FDDC-CDF2AF38AB57}"/>
          </ac:spMkLst>
        </pc:spChg>
        <pc:spChg chg="del mod">
          <ac:chgData name="One Skill" userId="8d49c830ac36a521" providerId="LiveId" clId="{EA354719-4A8A-47E8-A6A4-79A949610386}" dt="2024-04-19T08:29:46.141" v="9964" actId="478"/>
          <ac:spMkLst>
            <pc:docMk/>
            <pc:sldMk cId="3272125306" sldId="288"/>
            <ac:spMk id="24" creationId="{F4523962-F431-A04C-0BED-3AFB023AC6EF}"/>
          </ac:spMkLst>
        </pc:spChg>
        <pc:spChg chg="del">
          <ac:chgData name="One Skill" userId="8d49c830ac36a521" providerId="LiveId" clId="{EA354719-4A8A-47E8-A6A4-79A949610386}" dt="2024-04-19T08:29:46.141" v="9964" actId="478"/>
          <ac:spMkLst>
            <pc:docMk/>
            <pc:sldMk cId="3272125306" sldId="288"/>
            <ac:spMk id="25" creationId="{E0918060-ECB1-99C3-DD6E-593F103BA099}"/>
          </ac:spMkLst>
        </pc:spChg>
        <pc:spChg chg="del">
          <ac:chgData name="One Skill" userId="8d49c830ac36a521" providerId="LiveId" clId="{EA354719-4A8A-47E8-A6A4-79A949610386}" dt="2024-04-19T08:29:46.141" v="9964" actId="478"/>
          <ac:spMkLst>
            <pc:docMk/>
            <pc:sldMk cId="3272125306" sldId="288"/>
            <ac:spMk id="26" creationId="{01AF2135-E2E2-85D8-B79B-A1DF99638DF2}"/>
          </ac:spMkLst>
        </pc:spChg>
        <pc:spChg chg="del">
          <ac:chgData name="One Skill" userId="8d49c830ac36a521" providerId="LiveId" clId="{EA354719-4A8A-47E8-A6A4-79A949610386}" dt="2024-04-19T08:29:46.141" v="9964" actId="478"/>
          <ac:spMkLst>
            <pc:docMk/>
            <pc:sldMk cId="3272125306" sldId="288"/>
            <ac:spMk id="27" creationId="{25975C1C-00BE-79E6-616D-41EE67668470}"/>
          </ac:spMkLst>
        </pc:spChg>
        <pc:spChg chg="del">
          <ac:chgData name="One Skill" userId="8d49c830ac36a521" providerId="LiveId" clId="{EA354719-4A8A-47E8-A6A4-79A949610386}" dt="2024-04-19T08:03:20.070" v="9034" actId="478"/>
          <ac:spMkLst>
            <pc:docMk/>
            <pc:sldMk cId="3272125306" sldId="288"/>
            <ac:spMk id="28" creationId="{195BCD2B-4094-9513-23DC-B37F99696BAD}"/>
          </ac:spMkLst>
        </pc:spChg>
        <pc:spChg chg="del">
          <ac:chgData name="One Skill" userId="8d49c830ac36a521" providerId="LiveId" clId="{EA354719-4A8A-47E8-A6A4-79A949610386}" dt="2024-04-19T08:29:46.141" v="9964" actId="478"/>
          <ac:spMkLst>
            <pc:docMk/>
            <pc:sldMk cId="3272125306" sldId="288"/>
            <ac:spMk id="29" creationId="{1059FF9D-EB3B-F27F-D5F6-A38ABB2A1383}"/>
          </ac:spMkLst>
        </pc:spChg>
        <pc:spChg chg="add del mod">
          <ac:chgData name="One Skill" userId="8d49c830ac36a521" providerId="LiveId" clId="{EA354719-4A8A-47E8-A6A4-79A949610386}" dt="2024-04-19T08:09:34.762" v="9148" actId="478"/>
          <ac:spMkLst>
            <pc:docMk/>
            <pc:sldMk cId="3272125306" sldId="288"/>
            <ac:spMk id="30" creationId="{4A7480AB-EAE4-4CD0-5FB0-FDF4EBD96EF7}"/>
          </ac:spMkLst>
        </pc:spChg>
        <pc:spChg chg="add del mod">
          <ac:chgData name="One Skill" userId="8d49c830ac36a521" providerId="LiveId" clId="{EA354719-4A8A-47E8-A6A4-79A949610386}" dt="2024-04-19T08:09:34.762" v="9148" actId="478"/>
          <ac:spMkLst>
            <pc:docMk/>
            <pc:sldMk cId="3272125306" sldId="288"/>
            <ac:spMk id="32" creationId="{5F0B4A81-941A-9C15-5447-F9EEFC1D152A}"/>
          </ac:spMkLst>
        </pc:spChg>
        <pc:spChg chg="mod modCrop">
          <ac:chgData name="One Skill" userId="8d49c830ac36a521" providerId="LiveId" clId="{EA354719-4A8A-47E8-A6A4-79A949610386}" dt="2024-04-19T09:27:43.283" v="10438" actId="18131"/>
          <ac:spMkLst>
            <pc:docMk/>
            <pc:sldMk cId="3272125306" sldId="288"/>
            <ac:spMk id="34" creationId="{3BFD769B-6AE4-DB41-1AAA-960A9DC0A7A0}"/>
          </ac:spMkLst>
        </pc:spChg>
        <pc:spChg chg="add del mod">
          <ac:chgData name="One Skill" userId="8d49c830ac36a521" providerId="LiveId" clId="{EA354719-4A8A-47E8-A6A4-79A949610386}" dt="2024-04-19T08:09:34.762" v="9148" actId="478"/>
          <ac:spMkLst>
            <pc:docMk/>
            <pc:sldMk cId="3272125306" sldId="288"/>
            <ac:spMk id="35" creationId="{636B3DA7-A621-0A38-65EE-38D5786837AE}"/>
          </ac:spMkLst>
        </pc:spChg>
        <pc:spChg chg="mod">
          <ac:chgData name="One Skill" userId="8d49c830ac36a521" providerId="LiveId" clId="{EA354719-4A8A-47E8-A6A4-79A949610386}" dt="2024-04-19T07:58:00.117" v="8969" actId="14100"/>
          <ac:spMkLst>
            <pc:docMk/>
            <pc:sldMk cId="3272125306" sldId="288"/>
            <ac:spMk id="36" creationId="{1EABBB8D-60C0-C012-D557-26F35136F9BC}"/>
          </ac:spMkLst>
        </pc:spChg>
        <pc:spChg chg="add del mod">
          <ac:chgData name="One Skill" userId="8d49c830ac36a521" providerId="LiveId" clId="{EA354719-4A8A-47E8-A6A4-79A949610386}" dt="2024-04-19T08:09:34.762" v="9148" actId="478"/>
          <ac:spMkLst>
            <pc:docMk/>
            <pc:sldMk cId="3272125306" sldId="288"/>
            <ac:spMk id="37" creationId="{51D2D7A2-DAA6-84E9-3DCF-CACA3B301549}"/>
          </ac:spMkLst>
        </pc:spChg>
        <pc:spChg chg="mod">
          <ac:chgData name="One Skill" userId="8d49c830ac36a521" providerId="LiveId" clId="{EA354719-4A8A-47E8-A6A4-79A949610386}" dt="2024-04-19T07:57:36.915" v="8966"/>
          <ac:spMkLst>
            <pc:docMk/>
            <pc:sldMk cId="3272125306" sldId="288"/>
            <ac:spMk id="38" creationId="{DD30C9F5-4971-33C2-2F72-48AB4B53CF65}"/>
          </ac:spMkLst>
        </pc:spChg>
        <pc:spChg chg="add del mod">
          <ac:chgData name="One Skill" userId="8d49c830ac36a521" providerId="LiveId" clId="{EA354719-4A8A-47E8-A6A4-79A949610386}" dt="2024-04-19T08:09:34.762" v="9148" actId="478"/>
          <ac:spMkLst>
            <pc:docMk/>
            <pc:sldMk cId="3272125306" sldId="288"/>
            <ac:spMk id="39" creationId="{098D4D1C-CCAA-DCA5-40B3-E52D73ABFD9B}"/>
          </ac:spMkLst>
        </pc:spChg>
        <pc:spChg chg="add del mod">
          <ac:chgData name="One Skill" userId="8d49c830ac36a521" providerId="LiveId" clId="{EA354719-4A8A-47E8-A6A4-79A949610386}" dt="2024-04-19T08:29:46.141" v="9964" actId="478"/>
          <ac:spMkLst>
            <pc:docMk/>
            <pc:sldMk cId="3272125306" sldId="288"/>
            <ac:spMk id="40" creationId="{A21B940B-B9A9-6602-6415-06D986F5911A}"/>
          </ac:spMkLst>
        </pc:spChg>
        <pc:spChg chg="add del mod">
          <ac:chgData name="One Skill" userId="8d49c830ac36a521" providerId="LiveId" clId="{EA354719-4A8A-47E8-A6A4-79A949610386}" dt="2024-04-19T08:29:46.141" v="9964" actId="478"/>
          <ac:spMkLst>
            <pc:docMk/>
            <pc:sldMk cId="3272125306" sldId="288"/>
            <ac:spMk id="42" creationId="{EAE2487F-13BB-E95B-ABA0-A15144337734}"/>
          </ac:spMkLst>
        </pc:spChg>
        <pc:spChg chg="add del mod">
          <ac:chgData name="One Skill" userId="8d49c830ac36a521" providerId="LiveId" clId="{EA354719-4A8A-47E8-A6A4-79A949610386}" dt="2024-04-19T08:29:46.141" v="9964" actId="478"/>
          <ac:spMkLst>
            <pc:docMk/>
            <pc:sldMk cId="3272125306" sldId="288"/>
            <ac:spMk id="46" creationId="{8B1B6BA5-A68A-85D0-C1E5-125D2C2CB979}"/>
          </ac:spMkLst>
        </pc:spChg>
        <pc:spChg chg="add del mod">
          <ac:chgData name="One Skill" userId="8d49c830ac36a521" providerId="LiveId" clId="{EA354719-4A8A-47E8-A6A4-79A949610386}" dt="2024-04-19T08:29:46.141" v="9964" actId="478"/>
          <ac:spMkLst>
            <pc:docMk/>
            <pc:sldMk cId="3272125306" sldId="288"/>
            <ac:spMk id="47" creationId="{A5A9BCC2-66D1-964A-9DDF-677971C381B8}"/>
          </ac:spMkLst>
        </pc:spChg>
        <pc:spChg chg="add del mod">
          <ac:chgData name="One Skill" userId="8d49c830ac36a521" providerId="LiveId" clId="{EA354719-4A8A-47E8-A6A4-79A949610386}" dt="2024-04-19T08:29:46.141" v="9964" actId="478"/>
          <ac:spMkLst>
            <pc:docMk/>
            <pc:sldMk cId="3272125306" sldId="288"/>
            <ac:spMk id="48" creationId="{754564E1-63DF-7974-8C05-A56280F09CC8}"/>
          </ac:spMkLst>
        </pc:spChg>
        <pc:spChg chg="add del mod">
          <ac:chgData name="One Skill" userId="8d49c830ac36a521" providerId="LiveId" clId="{EA354719-4A8A-47E8-A6A4-79A949610386}" dt="2024-04-19T08:29:46.141" v="9964" actId="478"/>
          <ac:spMkLst>
            <pc:docMk/>
            <pc:sldMk cId="3272125306" sldId="288"/>
            <ac:spMk id="49" creationId="{26A9D538-3C22-5E01-EDB2-B53DC136F551}"/>
          </ac:spMkLst>
        </pc:spChg>
        <pc:spChg chg="add del mod">
          <ac:chgData name="One Skill" userId="8d49c830ac36a521" providerId="LiveId" clId="{EA354719-4A8A-47E8-A6A4-79A949610386}" dt="2024-04-19T08:29:46.141" v="9964" actId="478"/>
          <ac:spMkLst>
            <pc:docMk/>
            <pc:sldMk cId="3272125306" sldId="288"/>
            <ac:spMk id="50" creationId="{112DCD77-234B-8697-205F-A994F0C3E3B8}"/>
          </ac:spMkLst>
        </pc:spChg>
        <pc:spChg chg="add del mod">
          <ac:chgData name="One Skill" userId="8d49c830ac36a521" providerId="LiveId" clId="{EA354719-4A8A-47E8-A6A4-79A949610386}" dt="2024-04-19T08:29:46.141" v="9964" actId="478"/>
          <ac:spMkLst>
            <pc:docMk/>
            <pc:sldMk cId="3272125306" sldId="288"/>
            <ac:spMk id="51" creationId="{D61C8BA9-329E-C558-D387-17ADA77F0266}"/>
          </ac:spMkLst>
        </pc:spChg>
        <pc:spChg chg="add del mod">
          <ac:chgData name="One Skill" userId="8d49c830ac36a521" providerId="LiveId" clId="{EA354719-4A8A-47E8-A6A4-79A949610386}" dt="2024-04-19T08:29:46.141" v="9964" actId="478"/>
          <ac:spMkLst>
            <pc:docMk/>
            <pc:sldMk cId="3272125306" sldId="288"/>
            <ac:spMk id="52" creationId="{F9396E2C-29A8-682F-5571-1699F9F98A2A}"/>
          </ac:spMkLst>
        </pc:spChg>
        <pc:spChg chg="add del mod">
          <ac:chgData name="One Skill" userId="8d49c830ac36a521" providerId="LiveId" clId="{EA354719-4A8A-47E8-A6A4-79A949610386}" dt="2024-04-19T08:29:46.141" v="9964" actId="478"/>
          <ac:spMkLst>
            <pc:docMk/>
            <pc:sldMk cId="3272125306" sldId="288"/>
            <ac:spMk id="53" creationId="{FB712973-3FC2-4AB2-8356-2BDF8FB66092}"/>
          </ac:spMkLst>
        </pc:spChg>
        <pc:spChg chg="add mod">
          <ac:chgData name="One Skill" userId="8d49c830ac36a521" providerId="LiveId" clId="{EA354719-4A8A-47E8-A6A4-79A949610386}" dt="2024-04-19T08:29:46.271" v="9965"/>
          <ac:spMkLst>
            <pc:docMk/>
            <pc:sldMk cId="3272125306" sldId="288"/>
            <ac:spMk id="54" creationId="{4FF625E1-AC7A-28D9-7A56-77379A39FEF2}"/>
          </ac:spMkLst>
        </pc:spChg>
        <pc:spChg chg="add mod">
          <ac:chgData name="One Skill" userId="8d49c830ac36a521" providerId="LiveId" clId="{EA354719-4A8A-47E8-A6A4-79A949610386}" dt="2024-04-19T08:29:46.271" v="9965"/>
          <ac:spMkLst>
            <pc:docMk/>
            <pc:sldMk cId="3272125306" sldId="288"/>
            <ac:spMk id="55" creationId="{9FE10F84-5A02-9A40-09FE-E716FB6D478C}"/>
          </ac:spMkLst>
        </pc:spChg>
        <pc:spChg chg="add mod">
          <ac:chgData name="One Skill" userId="8d49c830ac36a521" providerId="LiveId" clId="{EA354719-4A8A-47E8-A6A4-79A949610386}" dt="2024-04-19T08:29:46.271" v="9965"/>
          <ac:spMkLst>
            <pc:docMk/>
            <pc:sldMk cId="3272125306" sldId="288"/>
            <ac:spMk id="56" creationId="{4E49AD55-4879-C541-BB78-A6E07B633155}"/>
          </ac:spMkLst>
        </pc:spChg>
        <pc:spChg chg="add mod">
          <ac:chgData name="One Skill" userId="8d49c830ac36a521" providerId="LiveId" clId="{EA354719-4A8A-47E8-A6A4-79A949610386}" dt="2024-04-19T10:19:56.683" v="10896" actId="12789"/>
          <ac:spMkLst>
            <pc:docMk/>
            <pc:sldMk cId="3272125306" sldId="288"/>
            <ac:spMk id="57" creationId="{442BFAB8-A719-F1AF-9F3B-2E537E7DC0F1}"/>
          </ac:spMkLst>
        </pc:spChg>
        <pc:spChg chg="add mod">
          <ac:chgData name="One Skill" userId="8d49c830ac36a521" providerId="LiveId" clId="{EA354719-4A8A-47E8-A6A4-79A949610386}" dt="2024-04-19T08:29:51.161" v="9969"/>
          <ac:spMkLst>
            <pc:docMk/>
            <pc:sldMk cId="3272125306" sldId="288"/>
            <ac:spMk id="58" creationId="{CE0C98A7-0EF1-8250-D0B0-0173BEF22118}"/>
          </ac:spMkLst>
        </pc:spChg>
        <pc:spChg chg="add mod">
          <ac:chgData name="One Skill" userId="8d49c830ac36a521" providerId="LiveId" clId="{EA354719-4A8A-47E8-A6A4-79A949610386}" dt="2024-04-19T08:29:46.271" v="9965"/>
          <ac:spMkLst>
            <pc:docMk/>
            <pc:sldMk cId="3272125306" sldId="288"/>
            <ac:spMk id="59" creationId="{C07B7426-B886-0A0A-02C4-3ADDBEEBDB0A}"/>
          </ac:spMkLst>
        </pc:spChg>
        <pc:spChg chg="add mod">
          <ac:chgData name="One Skill" userId="8d49c830ac36a521" providerId="LiveId" clId="{EA354719-4A8A-47E8-A6A4-79A949610386}" dt="2024-04-19T08:29:46.271" v="9965"/>
          <ac:spMkLst>
            <pc:docMk/>
            <pc:sldMk cId="3272125306" sldId="288"/>
            <ac:spMk id="60" creationId="{DF8F40BB-A344-7E7F-E28C-474628C0E9AE}"/>
          </ac:spMkLst>
        </pc:spChg>
        <pc:spChg chg="add mod">
          <ac:chgData name="One Skill" userId="8d49c830ac36a521" providerId="LiveId" clId="{EA354719-4A8A-47E8-A6A4-79A949610386}" dt="2024-04-19T08:29:46.271" v="9965"/>
          <ac:spMkLst>
            <pc:docMk/>
            <pc:sldMk cId="3272125306" sldId="288"/>
            <ac:spMk id="61" creationId="{47E341ED-05A7-3EDD-CF87-7BAE9C33F3AD}"/>
          </ac:spMkLst>
        </pc:spChg>
        <pc:spChg chg="add mod">
          <ac:chgData name="One Skill" userId="8d49c830ac36a521" providerId="LiveId" clId="{EA354719-4A8A-47E8-A6A4-79A949610386}" dt="2024-04-19T08:29:46.271" v="9965"/>
          <ac:spMkLst>
            <pc:docMk/>
            <pc:sldMk cId="3272125306" sldId="288"/>
            <ac:spMk id="62" creationId="{A4577351-3672-658F-A54C-40979C0CC03A}"/>
          </ac:spMkLst>
        </pc:spChg>
        <pc:spChg chg="add mod">
          <ac:chgData name="One Skill" userId="8d49c830ac36a521" providerId="LiveId" clId="{EA354719-4A8A-47E8-A6A4-79A949610386}" dt="2024-04-19T08:29:46.271" v="9965"/>
          <ac:spMkLst>
            <pc:docMk/>
            <pc:sldMk cId="3272125306" sldId="288"/>
            <ac:spMk id="63" creationId="{A611386A-012A-B7C2-095B-4B07B7557853}"/>
          </ac:spMkLst>
        </pc:spChg>
        <pc:spChg chg="add mod">
          <ac:chgData name="One Skill" userId="8d49c830ac36a521" providerId="LiveId" clId="{EA354719-4A8A-47E8-A6A4-79A949610386}" dt="2024-04-19T08:29:46.271" v="9965"/>
          <ac:spMkLst>
            <pc:docMk/>
            <pc:sldMk cId="3272125306" sldId="288"/>
            <ac:spMk id="64" creationId="{D1BE6626-23FD-788F-BCF0-F1D81ED4E580}"/>
          </ac:spMkLst>
        </pc:spChg>
        <pc:spChg chg="add mod">
          <ac:chgData name="One Skill" userId="8d49c830ac36a521" providerId="LiveId" clId="{EA354719-4A8A-47E8-A6A4-79A949610386}" dt="2024-04-19T08:29:46.271" v="9965"/>
          <ac:spMkLst>
            <pc:docMk/>
            <pc:sldMk cId="3272125306" sldId="288"/>
            <ac:spMk id="65" creationId="{CE59C415-840C-253B-E11A-DA4DB0ECAAFC}"/>
          </ac:spMkLst>
        </pc:spChg>
        <pc:spChg chg="add mod">
          <ac:chgData name="One Skill" userId="8d49c830ac36a521" providerId="LiveId" clId="{EA354719-4A8A-47E8-A6A4-79A949610386}" dt="2024-04-19T08:29:46.271" v="9965"/>
          <ac:spMkLst>
            <pc:docMk/>
            <pc:sldMk cId="3272125306" sldId="288"/>
            <ac:spMk id="66" creationId="{E5F735CB-0983-37E2-4F90-680F8FB1CCDF}"/>
          </ac:spMkLst>
        </pc:spChg>
        <pc:spChg chg="add mod">
          <ac:chgData name="One Skill" userId="8d49c830ac36a521" providerId="LiveId" clId="{EA354719-4A8A-47E8-A6A4-79A949610386}" dt="2024-04-19T08:29:46.271" v="9965"/>
          <ac:spMkLst>
            <pc:docMk/>
            <pc:sldMk cId="3272125306" sldId="288"/>
            <ac:spMk id="67" creationId="{18AE292D-4C11-3DFD-094B-1937E8085C5E}"/>
          </ac:spMkLst>
        </pc:spChg>
        <pc:spChg chg="add mod">
          <ac:chgData name="One Skill" userId="8d49c830ac36a521" providerId="LiveId" clId="{EA354719-4A8A-47E8-A6A4-79A949610386}" dt="2024-04-19T08:29:58.991" v="9973"/>
          <ac:spMkLst>
            <pc:docMk/>
            <pc:sldMk cId="3272125306" sldId="288"/>
            <ac:spMk id="68" creationId="{16D9ED12-58D0-428F-2E6D-563D62D67402}"/>
          </ac:spMkLst>
        </pc:spChg>
        <pc:spChg chg="add mod">
          <ac:chgData name="One Skill" userId="8d49c830ac36a521" providerId="LiveId" clId="{EA354719-4A8A-47E8-A6A4-79A949610386}" dt="2024-04-19T08:29:56.631" v="9971"/>
          <ac:spMkLst>
            <pc:docMk/>
            <pc:sldMk cId="3272125306" sldId="288"/>
            <ac:spMk id="69" creationId="{772A0715-E6F0-70F7-2E70-15008E8EF5D8}"/>
          </ac:spMkLst>
        </pc:spChg>
        <pc:spChg chg="add mod">
          <ac:chgData name="One Skill" userId="8d49c830ac36a521" providerId="LiveId" clId="{EA354719-4A8A-47E8-A6A4-79A949610386}" dt="2024-04-19T08:29:46.271" v="9965"/>
          <ac:spMkLst>
            <pc:docMk/>
            <pc:sldMk cId="3272125306" sldId="288"/>
            <ac:spMk id="70" creationId="{928193DF-8005-655A-9BE2-3954D91F805E}"/>
          </ac:spMkLst>
        </pc:spChg>
        <pc:spChg chg="add mod">
          <ac:chgData name="One Skill" userId="8d49c830ac36a521" providerId="LiveId" clId="{EA354719-4A8A-47E8-A6A4-79A949610386}" dt="2024-04-19T08:29:46.271" v="9965"/>
          <ac:spMkLst>
            <pc:docMk/>
            <pc:sldMk cId="3272125306" sldId="288"/>
            <ac:spMk id="71" creationId="{9BC0C070-870D-CD0A-C4EC-F8D1897985AD}"/>
          </ac:spMkLst>
        </pc:spChg>
        <pc:spChg chg="add mod">
          <ac:chgData name="One Skill" userId="8d49c830ac36a521" providerId="LiveId" clId="{EA354719-4A8A-47E8-A6A4-79A949610386}" dt="2024-04-19T08:29:46.271" v="9965"/>
          <ac:spMkLst>
            <pc:docMk/>
            <pc:sldMk cId="3272125306" sldId="288"/>
            <ac:spMk id="72" creationId="{7809AF78-306D-B1D8-83C0-BA1D99FA8F2D}"/>
          </ac:spMkLst>
        </pc:spChg>
        <pc:spChg chg="add mod">
          <ac:chgData name="One Skill" userId="8d49c830ac36a521" providerId="LiveId" clId="{EA354719-4A8A-47E8-A6A4-79A949610386}" dt="2024-04-19T08:29:46.271" v="9965"/>
          <ac:spMkLst>
            <pc:docMk/>
            <pc:sldMk cId="3272125306" sldId="288"/>
            <ac:spMk id="73" creationId="{0730AF50-A0BA-14AC-B1BE-D15AB7A900EA}"/>
          </ac:spMkLst>
        </pc:spChg>
        <pc:grpChg chg="mod">
          <ac:chgData name="One Skill" userId="8d49c830ac36a521" providerId="LiveId" clId="{EA354719-4A8A-47E8-A6A4-79A949610386}" dt="2024-04-19T07:57:32.890" v="8963" actId="1076"/>
          <ac:grpSpMkLst>
            <pc:docMk/>
            <pc:sldMk cId="3272125306" sldId="288"/>
            <ac:grpSpMk id="33" creationId="{E6911BB4-941C-1BC5-67B6-90FA1DCF4F23}"/>
          </ac:grpSpMkLst>
        </pc:grpChg>
        <pc:picChg chg="mod ord">
          <ac:chgData name="One Skill" userId="8d49c830ac36a521" providerId="LiveId" clId="{EA354719-4A8A-47E8-A6A4-79A949610386}" dt="2024-04-19T10:19:43.807" v="10888" actId="167"/>
          <ac:picMkLst>
            <pc:docMk/>
            <pc:sldMk cId="3272125306" sldId="288"/>
            <ac:picMk id="41" creationId="{1E22D4AD-3DA2-8B45-7D56-EDDBB4F7167D}"/>
          </ac:picMkLst>
        </pc:picChg>
        <pc:picChg chg="add mod ord">
          <ac:chgData name="One Skill" userId="8d49c830ac36a521" providerId="LiveId" clId="{EA354719-4A8A-47E8-A6A4-79A949610386}" dt="2024-04-19T10:19:43.807" v="10888" actId="167"/>
          <ac:picMkLst>
            <pc:docMk/>
            <pc:sldMk cId="3272125306" sldId="288"/>
            <ac:picMk id="74" creationId="{314915EA-6597-3110-B3E0-9101D116248C}"/>
          </ac:picMkLst>
        </pc:picChg>
        <pc:picChg chg="add mod ord">
          <ac:chgData name="One Skill" userId="8d49c830ac36a521" providerId="LiveId" clId="{EA354719-4A8A-47E8-A6A4-79A949610386}" dt="2024-04-19T10:19:43.807" v="10888" actId="167"/>
          <ac:picMkLst>
            <pc:docMk/>
            <pc:sldMk cId="3272125306" sldId="288"/>
            <ac:picMk id="75" creationId="{821A1365-3FB2-6DB8-A00F-2C8FF9217719}"/>
          </ac:picMkLst>
        </pc:picChg>
        <pc:picChg chg="add mod ord">
          <ac:chgData name="One Skill" userId="8d49c830ac36a521" providerId="LiveId" clId="{EA354719-4A8A-47E8-A6A4-79A949610386}" dt="2024-04-19T10:19:43.807" v="10888" actId="167"/>
          <ac:picMkLst>
            <pc:docMk/>
            <pc:sldMk cId="3272125306" sldId="288"/>
            <ac:picMk id="76" creationId="{1F0946AA-8B0E-0B19-4646-29FE3D24C506}"/>
          </ac:picMkLst>
        </pc:picChg>
        <pc:picChg chg="add del mod ord">
          <ac:chgData name="One Skill" userId="8d49c830ac36a521" providerId="LiveId" clId="{EA354719-4A8A-47E8-A6A4-79A949610386}" dt="2024-04-19T10:19:46.413" v="10889" actId="478"/>
          <ac:picMkLst>
            <pc:docMk/>
            <pc:sldMk cId="3272125306" sldId="288"/>
            <ac:picMk id="77" creationId="{A6B55C27-984A-3B9A-0E53-04BE5E97B06D}"/>
          </ac:picMkLst>
        </pc:picChg>
        <pc:picChg chg="add mod ord">
          <ac:chgData name="One Skill" userId="8d49c830ac36a521" providerId="LiveId" clId="{EA354719-4A8A-47E8-A6A4-79A949610386}" dt="2024-04-19T10:19:43.807" v="10888" actId="167"/>
          <ac:picMkLst>
            <pc:docMk/>
            <pc:sldMk cId="3272125306" sldId="288"/>
            <ac:picMk id="78" creationId="{758F2F65-E744-F5CF-E238-FBFFF8C3960F}"/>
          </ac:picMkLst>
        </pc:picChg>
        <pc:picChg chg="add mod ord">
          <ac:chgData name="One Skill" userId="8d49c830ac36a521" providerId="LiveId" clId="{EA354719-4A8A-47E8-A6A4-79A949610386}" dt="2024-04-19T10:19:43.807" v="10888" actId="167"/>
          <ac:picMkLst>
            <pc:docMk/>
            <pc:sldMk cId="3272125306" sldId="288"/>
            <ac:picMk id="79" creationId="{2EEA01E1-2FA4-39C4-2662-85903BB08E87}"/>
          </ac:picMkLst>
        </pc:picChg>
        <pc:picChg chg="add mod ord">
          <ac:chgData name="One Skill" userId="8d49c830ac36a521" providerId="LiveId" clId="{EA354719-4A8A-47E8-A6A4-79A949610386}" dt="2024-04-19T10:19:43.807" v="10888" actId="167"/>
          <ac:picMkLst>
            <pc:docMk/>
            <pc:sldMk cId="3272125306" sldId="288"/>
            <ac:picMk id="80" creationId="{3F8162B9-2235-C940-0083-8796FDC07C2D}"/>
          </ac:picMkLst>
        </pc:picChg>
        <pc:picChg chg="add mod ord">
          <ac:chgData name="One Skill" userId="8d49c830ac36a521" providerId="LiveId" clId="{EA354719-4A8A-47E8-A6A4-79A949610386}" dt="2024-04-19T10:19:43.807" v="10888" actId="167"/>
          <ac:picMkLst>
            <pc:docMk/>
            <pc:sldMk cId="3272125306" sldId="288"/>
            <ac:picMk id="81" creationId="{817EFE5C-FE98-B8A2-D432-00A1B077FF89}"/>
          </ac:picMkLst>
        </pc:picChg>
        <pc:picChg chg="add mod ord">
          <ac:chgData name="One Skill" userId="8d49c830ac36a521" providerId="LiveId" clId="{EA354719-4A8A-47E8-A6A4-79A949610386}" dt="2024-04-19T10:19:43.807" v="10888" actId="167"/>
          <ac:picMkLst>
            <pc:docMk/>
            <pc:sldMk cId="3272125306" sldId="288"/>
            <ac:picMk id="82" creationId="{C89C79F6-C1C4-4705-FADA-55C6682B09DD}"/>
          </ac:picMkLst>
        </pc:picChg>
        <pc:picChg chg="add mod ord">
          <ac:chgData name="One Skill" userId="8d49c830ac36a521" providerId="LiveId" clId="{EA354719-4A8A-47E8-A6A4-79A949610386}" dt="2024-04-19T10:19:43.807" v="10888" actId="167"/>
          <ac:picMkLst>
            <pc:docMk/>
            <pc:sldMk cId="3272125306" sldId="288"/>
            <ac:picMk id="83" creationId="{995C5AF4-7064-176D-3693-29ADE864344F}"/>
          </ac:picMkLst>
        </pc:picChg>
        <pc:picChg chg="add mod">
          <ac:chgData name="One Skill" userId="8d49c830ac36a521" providerId="LiveId" clId="{EA354719-4A8A-47E8-A6A4-79A949610386}" dt="2024-04-19T10:19:56.683" v="10896" actId="12789"/>
          <ac:picMkLst>
            <pc:docMk/>
            <pc:sldMk cId="3272125306" sldId="288"/>
            <ac:picMk id="84" creationId="{AE421581-C272-7BD1-EDAE-017C2AC6E8C2}"/>
          </ac:picMkLst>
        </pc:picChg>
        <pc:cxnChg chg="mod">
          <ac:chgData name="One Skill" userId="8d49c830ac36a521" providerId="LiveId" clId="{EA354719-4A8A-47E8-A6A4-79A949610386}" dt="2024-04-19T09:36:48.203" v="10467" actId="108"/>
          <ac:cxnSpMkLst>
            <pc:docMk/>
            <pc:sldMk cId="3272125306" sldId="288"/>
            <ac:cxnSpMk id="44" creationId="{352781C9-19E8-0DD1-A2CA-C3A2766A4E7B}"/>
          </ac:cxnSpMkLst>
        </pc:cxnChg>
        <pc:cxnChg chg="mod">
          <ac:chgData name="One Skill" userId="8d49c830ac36a521" providerId="LiveId" clId="{EA354719-4A8A-47E8-A6A4-79A949610386}" dt="2024-04-19T09:36:48.979" v="10468" actId="108"/>
          <ac:cxnSpMkLst>
            <pc:docMk/>
            <pc:sldMk cId="3272125306" sldId="288"/>
            <ac:cxnSpMk id="45" creationId="{03BCD7D6-FB13-FB7E-7F7C-35CF1E013199}"/>
          </ac:cxnSpMkLst>
        </pc:cxnChg>
      </pc:sldChg>
      <pc:sldChg chg="addSp delSp modSp add mod replTag delTag modNotesTx">
        <pc:chgData name="One Skill" userId="8d49c830ac36a521" providerId="LiveId" clId="{EA354719-4A8A-47E8-A6A4-79A949610386}" dt="2024-04-19T10:20:26.128" v="10907" actId="12789"/>
        <pc:sldMkLst>
          <pc:docMk/>
          <pc:sldMk cId="1661258212" sldId="289"/>
        </pc:sldMkLst>
        <pc:spChg chg="add del mod">
          <ac:chgData name="One Skill" userId="8d49c830ac36a521" providerId="LiveId" clId="{EA354719-4A8A-47E8-A6A4-79A949610386}" dt="2024-04-19T08:09:45.774" v="9152" actId="478"/>
          <ac:spMkLst>
            <pc:docMk/>
            <pc:sldMk cId="1661258212" sldId="289"/>
            <ac:spMk id="3" creationId="{E076BDDE-09A3-D1D9-5DDC-CE0F6BF690F8}"/>
          </ac:spMkLst>
        </pc:spChg>
        <pc:spChg chg="add del mod">
          <ac:chgData name="One Skill" userId="8d49c830ac36a521" providerId="LiveId" clId="{EA354719-4A8A-47E8-A6A4-79A949610386}" dt="2024-04-19T08:09:45.774" v="9152" actId="478"/>
          <ac:spMkLst>
            <pc:docMk/>
            <pc:sldMk cId="1661258212" sldId="289"/>
            <ac:spMk id="4" creationId="{82DD38F0-8263-8DD8-17CD-E7C1F22C14E2}"/>
          </ac:spMkLst>
        </pc:spChg>
        <pc:spChg chg="add del mod">
          <ac:chgData name="One Skill" userId="8d49c830ac36a521" providerId="LiveId" clId="{EA354719-4A8A-47E8-A6A4-79A949610386}" dt="2024-04-19T08:09:45.774" v="9152" actId="478"/>
          <ac:spMkLst>
            <pc:docMk/>
            <pc:sldMk cId="1661258212" sldId="289"/>
            <ac:spMk id="5" creationId="{953C0D50-8787-549A-2089-2AD7B2F83D36}"/>
          </ac:spMkLst>
        </pc:spChg>
        <pc:spChg chg="del">
          <ac:chgData name="One Skill" userId="8d49c830ac36a521" providerId="LiveId" clId="{EA354719-4A8A-47E8-A6A4-79A949610386}" dt="2024-04-19T08:03:23.690" v="9036" actId="478"/>
          <ac:spMkLst>
            <pc:docMk/>
            <pc:sldMk cId="1661258212" sldId="289"/>
            <ac:spMk id="6" creationId="{D39FC126-D6BC-DE6C-8BA0-451954A92579}"/>
          </ac:spMkLst>
        </pc:spChg>
        <pc:spChg chg="add del mod">
          <ac:chgData name="One Skill" userId="8d49c830ac36a521" providerId="LiveId" clId="{EA354719-4A8A-47E8-A6A4-79A949610386}" dt="2024-04-19T08:09:45.774" v="9152" actId="478"/>
          <ac:spMkLst>
            <pc:docMk/>
            <pc:sldMk cId="1661258212" sldId="289"/>
            <ac:spMk id="7" creationId="{38648A61-547A-5A9B-27A6-583B420E651A}"/>
          </ac:spMkLst>
        </pc:spChg>
        <pc:spChg chg="del">
          <ac:chgData name="One Skill" userId="8d49c830ac36a521" providerId="LiveId" clId="{EA354719-4A8A-47E8-A6A4-79A949610386}" dt="2024-04-19T08:03:23.690" v="9036" actId="478"/>
          <ac:spMkLst>
            <pc:docMk/>
            <pc:sldMk cId="1661258212" sldId="289"/>
            <ac:spMk id="8" creationId="{A1AA2D8D-62CC-7E39-8278-8C113897767E}"/>
          </ac:spMkLst>
        </pc:spChg>
        <pc:spChg chg="del">
          <ac:chgData name="One Skill" userId="8d49c830ac36a521" providerId="LiveId" clId="{EA354719-4A8A-47E8-A6A4-79A949610386}" dt="2024-04-19T08:03:23.690" v="9036" actId="478"/>
          <ac:spMkLst>
            <pc:docMk/>
            <pc:sldMk cId="1661258212" sldId="289"/>
            <ac:spMk id="9" creationId="{F95CD9A9-5412-46B5-4782-B03358E79D23}"/>
          </ac:spMkLst>
        </pc:spChg>
        <pc:spChg chg="del">
          <ac:chgData name="One Skill" userId="8d49c830ac36a521" providerId="LiveId" clId="{EA354719-4A8A-47E8-A6A4-79A949610386}" dt="2024-04-19T08:03:23.690" v="9036" actId="478"/>
          <ac:spMkLst>
            <pc:docMk/>
            <pc:sldMk cId="1661258212" sldId="289"/>
            <ac:spMk id="10" creationId="{865DCCEB-D3B2-66C7-0236-A3679775BE2D}"/>
          </ac:spMkLst>
        </pc:spChg>
        <pc:spChg chg="del">
          <ac:chgData name="One Skill" userId="8d49c830ac36a521" providerId="LiveId" clId="{EA354719-4A8A-47E8-A6A4-79A949610386}" dt="2024-04-19T08:03:23.690" v="9036" actId="478"/>
          <ac:spMkLst>
            <pc:docMk/>
            <pc:sldMk cId="1661258212" sldId="289"/>
            <ac:spMk id="11" creationId="{3F6FEF9A-21A5-6372-B40B-6069BCDBBBC9}"/>
          </ac:spMkLst>
        </pc:spChg>
        <pc:spChg chg="del">
          <ac:chgData name="One Skill" userId="8d49c830ac36a521" providerId="LiveId" clId="{EA354719-4A8A-47E8-A6A4-79A949610386}" dt="2024-04-19T08:03:23.690" v="9036" actId="478"/>
          <ac:spMkLst>
            <pc:docMk/>
            <pc:sldMk cId="1661258212" sldId="289"/>
            <ac:spMk id="12" creationId="{823F9891-CFC7-4273-4BC1-5AE9FF645770}"/>
          </ac:spMkLst>
        </pc:spChg>
        <pc:spChg chg="del">
          <ac:chgData name="One Skill" userId="8d49c830ac36a521" providerId="LiveId" clId="{EA354719-4A8A-47E8-A6A4-79A949610386}" dt="2024-04-19T08:03:23.690" v="9036" actId="478"/>
          <ac:spMkLst>
            <pc:docMk/>
            <pc:sldMk cId="1661258212" sldId="289"/>
            <ac:spMk id="13" creationId="{DDC15055-00F6-CF6C-8DCE-2CB6008947AA}"/>
          </ac:spMkLst>
        </pc:spChg>
        <pc:spChg chg="del">
          <ac:chgData name="One Skill" userId="8d49c830ac36a521" providerId="LiveId" clId="{EA354719-4A8A-47E8-A6A4-79A949610386}" dt="2024-04-19T08:03:23.690" v="9036" actId="478"/>
          <ac:spMkLst>
            <pc:docMk/>
            <pc:sldMk cId="1661258212" sldId="289"/>
            <ac:spMk id="14" creationId="{01FEB066-C717-AF0B-64BC-99D13683AF98}"/>
          </ac:spMkLst>
        </pc:spChg>
        <pc:spChg chg="del">
          <ac:chgData name="One Skill" userId="8d49c830ac36a521" providerId="LiveId" clId="{EA354719-4A8A-47E8-A6A4-79A949610386}" dt="2024-04-19T08:03:23.690" v="9036" actId="478"/>
          <ac:spMkLst>
            <pc:docMk/>
            <pc:sldMk cId="1661258212" sldId="289"/>
            <ac:spMk id="15" creationId="{A1A2D8AE-5420-4B62-D21E-02C44C8BA726}"/>
          </ac:spMkLst>
        </pc:spChg>
        <pc:spChg chg="add del mod">
          <ac:chgData name="One Skill" userId="8d49c830ac36a521" providerId="LiveId" clId="{EA354719-4A8A-47E8-A6A4-79A949610386}" dt="2024-04-19T08:09:45.774" v="9152" actId="478"/>
          <ac:spMkLst>
            <pc:docMk/>
            <pc:sldMk cId="1661258212" sldId="289"/>
            <ac:spMk id="16" creationId="{6C5DF4FA-9358-74B3-D01C-E05B022DC0FB}"/>
          </ac:spMkLst>
        </pc:spChg>
        <pc:spChg chg="del">
          <ac:chgData name="One Skill" userId="8d49c830ac36a521" providerId="LiveId" clId="{EA354719-4A8A-47E8-A6A4-79A949610386}" dt="2024-04-19T08:30:03.772" v="9974" actId="478"/>
          <ac:spMkLst>
            <pc:docMk/>
            <pc:sldMk cId="1661258212" sldId="289"/>
            <ac:spMk id="18" creationId="{3BE3DD32-10DC-B5DA-4748-9DBCBAA10014}"/>
          </ac:spMkLst>
        </pc:spChg>
        <pc:spChg chg="add del mod">
          <ac:chgData name="One Skill" userId="8d49c830ac36a521" providerId="LiveId" clId="{EA354719-4A8A-47E8-A6A4-79A949610386}" dt="2024-04-19T08:09:45.774" v="9152" actId="478"/>
          <ac:spMkLst>
            <pc:docMk/>
            <pc:sldMk cId="1661258212" sldId="289"/>
            <ac:spMk id="19" creationId="{7C1D4E28-3F1E-D836-75EB-44115ACAC3F9}"/>
          </ac:spMkLst>
        </pc:spChg>
        <pc:spChg chg="del">
          <ac:chgData name="One Skill" userId="8d49c830ac36a521" providerId="LiveId" clId="{EA354719-4A8A-47E8-A6A4-79A949610386}" dt="2024-04-19T08:30:03.772" v="9974" actId="478"/>
          <ac:spMkLst>
            <pc:docMk/>
            <pc:sldMk cId="1661258212" sldId="289"/>
            <ac:spMk id="20" creationId="{4E24C5D0-7B5F-EBB4-CC0B-CA05A87C2F13}"/>
          </ac:spMkLst>
        </pc:spChg>
        <pc:spChg chg="del">
          <ac:chgData name="One Skill" userId="8d49c830ac36a521" providerId="LiveId" clId="{EA354719-4A8A-47E8-A6A4-79A949610386}" dt="2024-04-19T08:30:03.772" v="9974" actId="478"/>
          <ac:spMkLst>
            <pc:docMk/>
            <pc:sldMk cId="1661258212" sldId="289"/>
            <ac:spMk id="21" creationId="{C9C631CC-0CBC-237E-751A-4CC55C8E8278}"/>
          </ac:spMkLst>
        </pc:spChg>
        <pc:spChg chg="del">
          <ac:chgData name="One Skill" userId="8d49c830ac36a521" providerId="LiveId" clId="{EA354719-4A8A-47E8-A6A4-79A949610386}" dt="2024-04-19T08:30:03.772" v="9974" actId="478"/>
          <ac:spMkLst>
            <pc:docMk/>
            <pc:sldMk cId="1661258212" sldId="289"/>
            <ac:spMk id="22" creationId="{CC00C4A7-9B34-7297-C541-B03C1D13965A}"/>
          </ac:spMkLst>
        </pc:spChg>
        <pc:spChg chg="del">
          <ac:chgData name="One Skill" userId="8d49c830ac36a521" providerId="LiveId" clId="{EA354719-4A8A-47E8-A6A4-79A949610386}" dt="2024-04-19T08:30:03.772" v="9974" actId="478"/>
          <ac:spMkLst>
            <pc:docMk/>
            <pc:sldMk cId="1661258212" sldId="289"/>
            <ac:spMk id="23" creationId="{51F9A9C9-10FB-7493-FDDC-CDF2AF38AB57}"/>
          </ac:spMkLst>
        </pc:spChg>
        <pc:spChg chg="del">
          <ac:chgData name="One Skill" userId="8d49c830ac36a521" providerId="LiveId" clId="{EA354719-4A8A-47E8-A6A4-79A949610386}" dt="2024-04-19T08:30:03.772" v="9974" actId="478"/>
          <ac:spMkLst>
            <pc:docMk/>
            <pc:sldMk cId="1661258212" sldId="289"/>
            <ac:spMk id="24" creationId="{F4523962-F431-A04C-0BED-3AFB023AC6EF}"/>
          </ac:spMkLst>
        </pc:spChg>
        <pc:spChg chg="del mod">
          <ac:chgData name="One Skill" userId="8d49c830ac36a521" providerId="LiveId" clId="{EA354719-4A8A-47E8-A6A4-79A949610386}" dt="2024-04-19T08:30:03.772" v="9974" actId="478"/>
          <ac:spMkLst>
            <pc:docMk/>
            <pc:sldMk cId="1661258212" sldId="289"/>
            <ac:spMk id="25" creationId="{E0918060-ECB1-99C3-DD6E-593F103BA099}"/>
          </ac:spMkLst>
        </pc:spChg>
        <pc:spChg chg="del">
          <ac:chgData name="One Skill" userId="8d49c830ac36a521" providerId="LiveId" clId="{EA354719-4A8A-47E8-A6A4-79A949610386}" dt="2024-04-19T08:30:03.772" v="9974" actId="478"/>
          <ac:spMkLst>
            <pc:docMk/>
            <pc:sldMk cId="1661258212" sldId="289"/>
            <ac:spMk id="26" creationId="{01AF2135-E2E2-85D8-B79B-A1DF99638DF2}"/>
          </ac:spMkLst>
        </pc:spChg>
        <pc:spChg chg="del">
          <ac:chgData name="One Skill" userId="8d49c830ac36a521" providerId="LiveId" clId="{EA354719-4A8A-47E8-A6A4-79A949610386}" dt="2024-04-19T08:30:03.772" v="9974" actId="478"/>
          <ac:spMkLst>
            <pc:docMk/>
            <pc:sldMk cId="1661258212" sldId="289"/>
            <ac:spMk id="27" creationId="{25975C1C-00BE-79E6-616D-41EE67668470}"/>
          </ac:spMkLst>
        </pc:spChg>
        <pc:spChg chg="del">
          <ac:chgData name="One Skill" userId="8d49c830ac36a521" providerId="LiveId" clId="{EA354719-4A8A-47E8-A6A4-79A949610386}" dt="2024-04-19T08:03:23.690" v="9036" actId="478"/>
          <ac:spMkLst>
            <pc:docMk/>
            <pc:sldMk cId="1661258212" sldId="289"/>
            <ac:spMk id="28" creationId="{195BCD2B-4094-9513-23DC-B37F99696BAD}"/>
          </ac:spMkLst>
        </pc:spChg>
        <pc:spChg chg="del">
          <ac:chgData name="One Skill" userId="8d49c830ac36a521" providerId="LiveId" clId="{EA354719-4A8A-47E8-A6A4-79A949610386}" dt="2024-04-19T08:30:03.772" v="9974" actId="478"/>
          <ac:spMkLst>
            <pc:docMk/>
            <pc:sldMk cId="1661258212" sldId="289"/>
            <ac:spMk id="29" creationId="{1059FF9D-EB3B-F27F-D5F6-A38ABB2A1383}"/>
          </ac:spMkLst>
        </pc:spChg>
        <pc:spChg chg="add del mod">
          <ac:chgData name="One Skill" userId="8d49c830ac36a521" providerId="LiveId" clId="{EA354719-4A8A-47E8-A6A4-79A949610386}" dt="2024-04-19T08:09:45.774" v="9152" actId="478"/>
          <ac:spMkLst>
            <pc:docMk/>
            <pc:sldMk cId="1661258212" sldId="289"/>
            <ac:spMk id="30" creationId="{BBD499C6-5107-49E3-C434-5DBF4DCF1186}"/>
          </ac:spMkLst>
        </pc:spChg>
        <pc:spChg chg="add del mod">
          <ac:chgData name="One Skill" userId="8d49c830ac36a521" providerId="LiveId" clId="{EA354719-4A8A-47E8-A6A4-79A949610386}" dt="2024-04-19T08:09:45.774" v="9152" actId="478"/>
          <ac:spMkLst>
            <pc:docMk/>
            <pc:sldMk cId="1661258212" sldId="289"/>
            <ac:spMk id="32" creationId="{60D192C0-5F80-87E5-EF24-B34D57139BD6}"/>
          </ac:spMkLst>
        </pc:spChg>
        <pc:spChg chg="mod modCrop">
          <ac:chgData name="One Skill" userId="8d49c830ac36a521" providerId="LiveId" clId="{EA354719-4A8A-47E8-A6A4-79A949610386}" dt="2024-04-19T09:19:22.564" v="10427" actId="18131"/>
          <ac:spMkLst>
            <pc:docMk/>
            <pc:sldMk cId="1661258212" sldId="289"/>
            <ac:spMk id="34" creationId="{3BFD769B-6AE4-DB41-1AAA-960A9DC0A7A0}"/>
          </ac:spMkLst>
        </pc:spChg>
        <pc:spChg chg="add del mod">
          <ac:chgData name="One Skill" userId="8d49c830ac36a521" providerId="LiveId" clId="{EA354719-4A8A-47E8-A6A4-79A949610386}" dt="2024-04-19T08:09:45.774" v="9152" actId="478"/>
          <ac:spMkLst>
            <pc:docMk/>
            <pc:sldMk cId="1661258212" sldId="289"/>
            <ac:spMk id="35" creationId="{4D19718E-2486-EDFA-9C50-161504D473B3}"/>
          </ac:spMkLst>
        </pc:spChg>
        <pc:spChg chg="mod">
          <ac:chgData name="One Skill" userId="8d49c830ac36a521" providerId="LiveId" clId="{EA354719-4A8A-47E8-A6A4-79A949610386}" dt="2024-04-19T07:58:41.348" v="8982" actId="14100"/>
          <ac:spMkLst>
            <pc:docMk/>
            <pc:sldMk cId="1661258212" sldId="289"/>
            <ac:spMk id="36" creationId="{1EABBB8D-60C0-C012-D557-26F35136F9BC}"/>
          </ac:spMkLst>
        </pc:spChg>
        <pc:spChg chg="add del mod">
          <ac:chgData name="One Skill" userId="8d49c830ac36a521" providerId="LiveId" clId="{EA354719-4A8A-47E8-A6A4-79A949610386}" dt="2024-04-19T08:09:45.774" v="9152" actId="478"/>
          <ac:spMkLst>
            <pc:docMk/>
            <pc:sldMk cId="1661258212" sldId="289"/>
            <ac:spMk id="37" creationId="{37E3719F-F54B-E224-4964-C7D7B90EB70D}"/>
          </ac:spMkLst>
        </pc:spChg>
        <pc:spChg chg="mod">
          <ac:chgData name="One Skill" userId="8d49c830ac36a521" providerId="LiveId" clId="{EA354719-4A8A-47E8-A6A4-79A949610386}" dt="2024-04-19T07:58:15.848" v="8978"/>
          <ac:spMkLst>
            <pc:docMk/>
            <pc:sldMk cId="1661258212" sldId="289"/>
            <ac:spMk id="38" creationId="{DD30C9F5-4971-33C2-2F72-48AB4B53CF65}"/>
          </ac:spMkLst>
        </pc:spChg>
        <pc:spChg chg="add del mod">
          <ac:chgData name="One Skill" userId="8d49c830ac36a521" providerId="LiveId" clId="{EA354719-4A8A-47E8-A6A4-79A949610386}" dt="2024-04-19T08:30:03.772" v="9974" actId="478"/>
          <ac:spMkLst>
            <pc:docMk/>
            <pc:sldMk cId="1661258212" sldId="289"/>
            <ac:spMk id="39" creationId="{F748F04A-1133-45B8-DC67-9B0A0F6A022A}"/>
          </ac:spMkLst>
        </pc:spChg>
        <pc:spChg chg="add del mod">
          <ac:chgData name="One Skill" userId="8d49c830ac36a521" providerId="LiveId" clId="{EA354719-4A8A-47E8-A6A4-79A949610386}" dt="2024-04-19T08:30:03.772" v="9974" actId="478"/>
          <ac:spMkLst>
            <pc:docMk/>
            <pc:sldMk cId="1661258212" sldId="289"/>
            <ac:spMk id="40" creationId="{D469C0AD-4609-7565-273F-8A92E1B42B2E}"/>
          </ac:spMkLst>
        </pc:spChg>
        <pc:spChg chg="add del mod">
          <ac:chgData name="One Skill" userId="8d49c830ac36a521" providerId="LiveId" clId="{EA354719-4A8A-47E8-A6A4-79A949610386}" dt="2024-04-19T08:30:03.772" v="9974" actId="478"/>
          <ac:spMkLst>
            <pc:docMk/>
            <pc:sldMk cId="1661258212" sldId="289"/>
            <ac:spMk id="42" creationId="{DCAAAE7E-C3F2-45DC-88A2-2E15E0BFF81E}"/>
          </ac:spMkLst>
        </pc:spChg>
        <pc:spChg chg="add del mod">
          <ac:chgData name="One Skill" userId="8d49c830ac36a521" providerId="LiveId" clId="{EA354719-4A8A-47E8-A6A4-79A949610386}" dt="2024-04-19T08:30:03.772" v="9974" actId="478"/>
          <ac:spMkLst>
            <pc:docMk/>
            <pc:sldMk cId="1661258212" sldId="289"/>
            <ac:spMk id="46" creationId="{38D467D1-C3C3-7AC5-884C-1DC8BFCF3EFE}"/>
          </ac:spMkLst>
        </pc:spChg>
        <pc:spChg chg="add del mod">
          <ac:chgData name="One Skill" userId="8d49c830ac36a521" providerId="LiveId" clId="{EA354719-4A8A-47E8-A6A4-79A949610386}" dt="2024-04-19T08:30:03.772" v="9974" actId="478"/>
          <ac:spMkLst>
            <pc:docMk/>
            <pc:sldMk cId="1661258212" sldId="289"/>
            <ac:spMk id="47" creationId="{460FD759-7CA1-870E-B227-C2F06D6E8EBE}"/>
          </ac:spMkLst>
        </pc:spChg>
        <pc:spChg chg="add del mod">
          <ac:chgData name="One Skill" userId="8d49c830ac36a521" providerId="LiveId" clId="{EA354719-4A8A-47E8-A6A4-79A949610386}" dt="2024-04-19T08:30:03.772" v="9974" actId="478"/>
          <ac:spMkLst>
            <pc:docMk/>
            <pc:sldMk cId="1661258212" sldId="289"/>
            <ac:spMk id="48" creationId="{5B7BC196-D5B2-03A4-4D54-D82934261579}"/>
          </ac:spMkLst>
        </pc:spChg>
        <pc:spChg chg="add del mod">
          <ac:chgData name="One Skill" userId="8d49c830ac36a521" providerId="LiveId" clId="{EA354719-4A8A-47E8-A6A4-79A949610386}" dt="2024-04-19T08:30:03.772" v="9974" actId="478"/>
          <ac:spMkLst>
            <pc:docMk/>
            <pc:sldMk cId="1661258212" sldId="289"/>
            <ac:spMk id="49" creationId="{43E783BB-2FB2-01DC-47A7-A6E94BBA1B54}"/>
          </ac:spMkLst>
        </pc:spChg>
        <pc:spChg chg="add del mod">
          <ac:chgData name="One Skill" userId="8d49c830ac36a521" providerId="LiveId" clId="{EA354719-4A8A-47E8-A6A4-79A949610386}" dt="2024-04-19T08:30:03.772" v="9974" actId="478"/>
          <ac:spMkLst>
            <pc:docMk/>
            <pc:sldMk cId="1661258212" sldId="289"/>
            <ac:spMk id="50" creationId="{23FDCD88-2825-AF86-0E9D-BE64C379A722}"/>
          </ac:spMkLst>
        </pc:spChg>
        <pc:spChg chg="add del mod">
          <ac:chgData name="One Skill" userId="8d49c830ac36a521" providerId="LiveId" clId="{EA354719-4A8A-47E8-A6A4-79A949610386}" dt="2024-04-19T08:30:03.772" v="9974" actId="478"/>
          <ac:spMkLst>
            <pc:docMk/>
            <pc:sldMk cId="1661258212" sldId="289"/>
            <ac:spMk id="51" creationId="{37A565F4-9779-1F02-AEA4-E06B4D387E4A}"/>
          </ac:spMkLst>
        </pc:spChg>
        <pc:spChg chg="add del mod">
          <ac:chgData name="One Skill" userId="8d49c830ac36a521" providerId="LiveId" clId="{EA354719-4A8A-47E8-A6A4-79A949610386}" dt="2024-04-19T08:30:03.772" v="9974" actId="478"/>
          <ac:spMkLst>
            <pc:docMk/>
            <pc:sldMk cId="1661258212" sldId="289"/>
            <ac:spMk id="52" creationId="{DAF24A66-2C23-5A86-749D-BD22F705B195}"/>
          </ac:spMkLst>
        </pc:spChg>
        <pc:spChg chg="add mod">
          <ac:chgData name="One Skill" userId="8d49c830ac36a521" providerId="LiveId" clId="{EA354719-4A8A-47E8-A6A4-79A949610386}" dt="2024-04-19T08:30:03.891" v="9975"/>
          <ac:spMkLst>
            <pc:docMk/>
            <pc:sldMk cId="1661258212" sldId="289"/>
            <ac:spMk id="53" creationId="{53283FF3-1DB8-E69B-4159-A1DD25837279}"/>
          </ac:spMkLst>
        </pc:spChg>
        <pc:spChg chg="add mod">
          <ac:chgData name="One Skill" userId="8d49c830ac36a521" providerId="LiveId" clId="{EA354719-4A8A-47E8-A6A4-79A949610386}" dt="2024-04-19T08:30:03.891" v="9975"/>
          <ac:spMkLst>
            <pc:docMk/>
            <pc:sldMk cId="1661258212" sldId="289"/>
            <ac:spMk id="54" creationId="{9B784799-176C-01CB-9672-A162BC9DB768}"/>
          </ac:spMkLst>
        </pc:spChg>
        <pc:spChg chg="add mod">
          <ac:chgData name="One Skill" userId="8d49c830ac36a521" providerId="LiveId" clId="{EA354719-4A8A-47E8-A6A4-79A949610386}" dt="2024-04-19T10:20:26.128" v="10907" actId="12789"/>
          <ac:spMkLst>
            <pc:docMk/>
            <pc:sldMk cId="1661258212" sldId="289"/>
            <ac:spMk id="55" creationId="{0F47D790-72B9-DA10-AB11-C7232A7B863B}"/>
          </ac:spMkLst>
        </pc:spChg>
        <pc:spChg chg="add mod">
          <ac:chgData name="One Skill" userId="8d49c830ac36a521" providerId="LiveId" clId="{EA354719-4A8A-47E8-A6A4-79A949610386}" dt="2024-04-19T08:30:08.422" v="9979"/>
          <ac:spMkLst>
            <pc:docMk/>
            <pc:sldMk cId="1661258212" sldId="289"/>
            <ac:spMk id="56" creationId="{0443FF31-709F-210B-B53E-44E179C1C93C}"/>
          </ac:spMkLst>
        </pc:spChg>
        <pc:spChg chg="add mod">
          <ac:chgData name="One Skill" userId="8d49c830ac36a521" providerId="LiveId" clId="{EA354719-4A8A-47E8-A6A4-79A949610386}" dt="2024-04-19T08:30:03.891" v="9975"/>
          <ac:spMkLst>
            <pc:docMk/>
            <pc:sldMk cId="1661258212" sldId="289"/>
            <ac:spMk id="57" creationId="{98430C5E-7EAB-4D37-A2FF-07AE16584BDD}"/>
          </ac:spMkLst>
        </pc:spChg>
        <pc:spChg chg="add mod">
          <ac:chgData name="One Skill" userId="8d49c830ac36a521" providerId="LiveId" clId="{EA354719-4A8A-47E8-A6A4-79A949610386}" dt="2024-04-19T08:30:03.891" v="9975"/>
          <ac:spMkLst>
            <pc:docMk/>
            <pc:sldMk cId="1661258212" sldId="289"/>
            <ac:spMk id="58" creationId="{C4E82114-319A-288C-3E9A-731C233BA341}"/>
          </ac:spMkLst>
        </pc:spChg>
        <pc:spChg chg="add mod">
          <ac:chgData name="One Skill" userId="8d49c830ac36a521" providerId="LiveId" clId="{EA354719-4A8A-47E8-A6A4-79A949610386}" dt="2024-04-19T08:30:03.891" v="9975"/>
          <ac:spMkLst>
            <pc:docMk/>
            <pc:sldMk cId="1661258212" sldId="289"/>
            <ac:spMk id="59" creationId="{4D8C57F3-15CA-1ED9-08CD-D39E2E0D37E5}"/>
          </ac:spMkLst>
        </pc:spChg>
        <pc:spChg chg="add mod">
          <ac:chgData name="One Skill" userId="8d49c830ac36a521" providerId="LiveId" clId="{EA354719-4A8A-47E8-A6A4-79A949610386}" dt="2024-04-19T08:30:03.891" v="9975"/>
          <ac:spMkLst>
            <pc:docMk/>
            <pc:sldMk cId="1661258212" sldId="289"/>
            <ac:spMk id="60" creationId="{75008525-2A80-445D-A5D9-4D899166575F}"/>
          </ac:spMkLst>
        </pc:spChg>
        <pc:spChg chg="add mod">
          <ac:chgData name="One Skill" userId="8d49c830ac36a521" providerId="LiveId" clId="{EA354719-4A8A-47E8-A6A4-79A949610386}" dt="2024-04-19T08:30:03.891" v="9975"/>
          <ac:spMkLst>
            <pc:docMk/>
            <pc:sldMk cId="1661258212" sldId="289"/>
            <ac:spMk id="61" creationId="{372DFDA7-A16A-01FF-9B02-383D6E2047E8}"/>
          </ac:spMkLst>
        </pc:spChg>
        <pc:spChg chg="add mod">
          <ac:chgData name="One Skill" userId="8d49c830ac36a521" providerId="LiveId" clId="{EA354719-4A8A-47E8-A6A4-79A949610386}" dt="2024-04-19T08:30:03.891" v="9975"/>
          <ac:spMkLst>
            <pc:docMk/>
            <pc:sldMk cId="1661258212" sldId="289"/>
            <ac:spMk id="62" creationId="{44E10101-65AD-B076-57C6-33739FF334FF}"/>
          </ac:spMkLst>
        </pc:spChg>
        <pc:spChg chg="add mod">
          <ac:chgData name="One Skill" userId="8d49c830ac36a521" providerId="LiveId" clId="{EA354719-4A8A-47E8-A6A4-79A949610386}" dt="2024-04-19T08:30:03.891" v="9975"/>
          <ac:spMkLst>
            <pc:docMk/>
            <pc:sldMk cId="1661258212" sldId="289"/>
            <ac:spMk id="63" creationId="{03DC860D-498F-3680-975D-A836394319EF}"/>
          </ac:spMkLst>
        </pc:spChg>
        <pc:spChg chg="add mod">
          <ac:chgData name="One Skill" userId="8d49c830ac36a521" providerId="LiveId" clId="{EA354719-4A8A-47E8-A6A4-79A949610386}" dt="2024-04-19T08:30:03.891" v="9975"/>
          <ac:spMkLst>
            <pc:docMk/>
            <pc:sldMk cId="1661258212" sldId="289"/>
            <ac:spMk id="64" creationId="{61C2F7F4-3F40-E0A1-5C64-D6F053518434}"/>
          </ac:spMkLst>
        </pc:spChg>
        <pc:spChg chg="add mod">
          <ac:chgData name="One Skill" userId="8d49c830ac36a521" providerId="LiveId" clId="{EA354719-4A8A-47E8-A6A4-79A949610386}" dt="2024-04-19T08:30:03.891" v="9975"/>
          <ac:spMkLst>
            <pc:docMk/>
            <pc:sldMk cId="1661258212" sldId="289"/>
            <ac:spMk id="65" creationId="{798986E7-C725-7F9E-C44C-1CE5B1E5A28E}"/>
          </ac:spMkLst>
        </pc:spChg>
        <pc:spChg chg="add mod">
          <ac:chgData name="One Skill" userId="8d49c830ac36a521" providerId="LiveId" clId="{EA354719-4A8A-47E8-A6A4-79A949610386}" dt="2024-04-19T08:30:03.891" v="9975"/>
          <ac:spMkLst>
            <pc:docMk/>
            <pc:sldMk cId="1661258212" sldId="289"/>
            <ac:spMk id="66" creationId="{F1B53EB6-2660-36DA-2508-144C013046ED}"/>
          </ac:spMkLst>
        </pc:spChg>
        <pc:spChg chg="add mod">
          <ac:chgData name="One Skill" userId="8d49c830ac36a521" providerId="LiveId" clId="{EA354719-4A8A-47E8-A6A4-79A949610386}" dt="2024-04-19T08:30:03.891" v="9975"/>
          <ac:spMkLst>
            <pc:docMk/>
            <pc:sldMk cId="1661258212" sldId="289"/>
            <ac:spMk id="67" creationId="{68AF08BD-19D2-D9F7-E712-148DD641102D}"/>
          </ac:spMkLst>
        </pc:spChg>
        <pc:spChg chg="add mod">
          <ac:chgData name="One Skill" userId="8d49c830ac36a521" providerId="LiveId" clId="{EA354719-4A8A-47E8-A6A4-79A949610386}" dt="2024-04-19T08:30:12.892" v="9983"/>
          <ac:spMkLst>
            <pc:docMk/>
            <pc:sldMk cId="1661258212" sldId="289"/>
            <ac:spMk id="68" creationId="{11D35028-7D44-911A-C328-1DFC1F040921}"/>
          </ac:spMkLst>
        </pc:spChg>
        <pc:spChg chg="add mod">
          <ac:chgData name="One Skill" userId="8d49c830ac36a521" providerId="LiveId" clId="{EA354719-4A8A-47E8-A6A4-79A949610386}" dt="2024-04-19T08:30:10.551" v="9981"/>
          <ac:spMkLst>
            <pc:docMk/>
            <pc:sldMk cId="1661258212" sldId="289"/>
            <ac:spMk id="69" creationId="{56FAC7B4-FE97-441B-B686-2A383A29FB5B}"/>
          </ac:spMkLst>
        </pc:spChg>
        <pc:spChg chg="add mod">
          <ac:chgData name="One Skill" userId="8d49c830ac36a521" providerId="LiveId" clId="{EA354719-4A8A-47E8-A6A4-79A949610386}" dt="2024-04-19T08:30:03.891" v="9975"/>
          <ac:spMkLst>
            <pc:docMk/>
            <pc:sldMk cId="1661258212" sldId="289"/>
            <ac:spMk id="70" creationId="{D185B714-AEA4-0680-6F5E-92959E1D635C}"/>
          </ac:spMkLst>
        </pc:spChg>
        <pc:spChg chg="add mod">
          <ac:chgData name="One Skill" userId="8d49c830ac36a521" providerId="LiveId" clId="{EA354719-4A8A-47E8-A6A4-79A949610386}" dt="2024-04-19T08:30:03.891" v="9975"/>
          <ac:spMkLst>
            <pc:docMk/>
            <pc:sldMk cId="1661258212" sldId="289"/>
            <ac:spMk id="71" creationId="{F3FEB830-456C-FFB1-86B3-EC8D1A363CA1}"/>
          </ac:spMkLst>
        </pc:spChg>
        <pc:spChg chg="add mod">
          <ac:chgData name="One Skill" userId="8d49c830ac36a521" providerId="LiveId" clId="{EA354719-4A8A-47E8-A6A4-79A949610386}" dt="2024-04-19T08:30:03.891" v="9975"/>
          <ac:spMkLst>
            <pc:docMk/>
            <pc:sldMk cId="1661258212" sldId="289"/>
            <ac:spMk id="72" creationId="{E686AE0A-EDC0-4355-07BC-2F2DEDB55C2B}"/>
          </ac:spMkLst>
        </pc:spChg>
        <pc:grpChg chg="mod">
          <ac:chgData name="One Skill" userId="8d49c830ac36a521" providerId="LiveId" clId="{EA354719-4A8A-47E8-A6A4-79A949610386}" dt="2024-04-19T07:58:07.109" v="8971" actId="1076"/>
          <ac:grpSpMkLst>
            <pc:docMk/>
            <pc:sldMk cId="1661258212" sldId="289"/>
            <ac:grpSpMk id="33" creationId="{E6911BB4-941C-1BC5-67B6-90FA1DCF4F23}"/>
          </ac:grpSpMkLst>
        </pc:grpChg>
        <pc:picChg chg="mod ord">
          <ac:chgData name="One Skill" userId="8d49c830ac36a521" providerId="LiveId" clId="{EA354719-4A8A-47E8-A6A4-79A949610386}" dt="2024-04-19T10:20:12.673" v="10900" actId="167"/>
          <ac:picMkLst>
            <pc:docMk/>
            <pc:sldMk cId="1661258212" sldId="289"/>
            <ac:picMk id="41" creationId="{1E22D4AD-3DA2-8B45-7D56-EDDBB4F7167D}"/>
          </ac:picMkLst>
        </pc:picChg>
        <pc:picChg chg="add mod ord">
          <ac:chgData name="One Skill" userId="8d49c830ac36a521" providerId="LiveId" clId="{EA354719-4A8A-47E8-A6A4-79A949610386}" dt="2024-04-19T10:20:12.673" v="10900" actId="167"/>
          <ac:picMkLst>
            <pc:docMk/>
            <pc:sldMk cId="1661258212" sldId="289"/>
            <ac:picMk id="73" creationId="{9CE2D0AA-74B1-77E9-6172-01B04040779D}"/>
          </ac:picMkLst>
        </pc:picChg>
        <pc:picChg chg="add mod ord">
          <ac:chgData name="One Skill" userId="8d49c830ac36a521" providerId="LiveId" clId="{EA354719-4A8A-47E8-A6A4-79A949610386}" dt="2024-04-19T10:20:12.673" v="10900" actId="167"/>
          <ac:picMkLst>
            <pc:docMk/>
            <pc:sldMk cId="1661258212" sldId="289"/>
            <ac:picMk id="74" creationId="{5AE6824E-F072-A6BB-D742-44B4E42BB34F}"/>
          </ac:picMkLst>
        </pc:picChg>
        <pc:picChg chg="add del mod ord">
          <ac:chgData name="One Skill" userId="8d49c830ac36a521" providerId="LiveId" clId="{EA354719-4A8A-47E8-A6A4-79A949610386}" dt="2024-04-19T10:20:15.083" v="10901" actId="478"/>
          <ac:picMkLst>
            <pc:docMk/>
            <pc:sldMk cId="1661258212" sldId="289"/>
            <ac:picMk id="75" creationId="{BC907B38-48F4-2102-DEB3-ABB7F2FE0014}"/>
          </ac:picMkLst>
        </pc:picChg>
        <pc:picChg chg="add mod ord">
          <ac:chgData name="One Skill" userId="8d49c830ac36a521" providerId="LiveId" clId="{EA354719-4A8A-47E8-A6A4-79A949610386}" dt="2024-04-19T10:20:12.673" v="10900" actId="167"/>
          <ac:picMkLst>
            <pc:docMk/>
            <pc:sldMk cId="1661258212" sldId="289"/>
            <ac:picMk id="76" creationId="{2CE84DFA-3E89-1DF6-ABD9-448C3A4B04D9}"/>
          </ac:picMkLst>
        </pc:picChg>
        <pc:picChg chg="add mod ord">
          <ac:chgData name="One Skill" userId="8d49c830ac36a521" providerId="LiveId" clId="{EA354719-4A8A-47E8-A6A4-79A949610386}" dt="2024-04-19T10:20:12.673" v="10900" actId="167"/>
          <ac:picMkLst>
            <pc:docMk/>
            <pc:sldMk cId="1661258212" sldId="289"/>
            <ac:picMk id="77" creationId="{70D257DF-402E-115A-9BC8-24F80017FFFA}"/>
          </ac:picMkLst>
        </pc:picChg>
        <pc:picChg chg="add mod ord">
          <ac:chgData name="One Skill" userId="8d49c830ac36a521" providerId="LiveId" clId="{EA354719-4A8A-47E8-A6A4-79A949610386}" dt="2024-04-19T10:20:12.673" v="10900" actId="167"/>
          <ac:picMkLst>
            <pc:docMk/>
            <pc:sldMk cId="1661258212" sldId="289"/>
            <ac:picMk id="78" creationId="{DC5BAFFF-FA10-A590-10F7-FF2B14C847FD}"/>
          </ac:picMkLst>
        </pc:picChg>
        <pc:picChg chg="add mod ord">
          <ac:chgData name="One Skill" userId="8d49c830ac36a521" providerId="LiveId" clId="{EA354719-4A8A-47E8-A6A4-79A949610386}" dt="2024-04-19T10:20:12.673" v="10900" actId="167"/>
          <ac:picMkLst>
            <pc:docMk/>
            <pc:sldMk cId="1661258212" sldId="289"/>
            <ac:picMk id="79" creationId="{37CBA95C-6A29-52F1-557F-C45F2C9D79A6}"/>
          </ac:picMkLst>
        </pc:picChg>
        <pc:picChg chg="add mod ord">
          <ac:chgData name="One Skill" userId="8d49c830ac36a521" providerId="LiveId" clId="{EA354719-4A8A-47E8-A6A4-79A949610386}" dt="2024-04-19T10:20:12.673" v="10900" actId="167"/>
          <ac:picMkLst>
            <pc:docMk/>
            <pc:sldMk cId="1661258212" sldId="289"/>
            <ac:picMk id="80" creationId="{44DF8CBC-EF43-2B0A-F2D4-A431FCFF9F0E}"/>
          </ac:picMkLst>
        </pc:picChg>
        <pc:picChg chg="add mod ord">
          <ac:chgData name="One Skill" userId="8d49c830ac36a521" providerId="LiveId" clId="{EA354719-4A8A-47E8-A6A4-79A949610386}" dt="2024-04-19T10:20:12.673" v="10900" actId="167"/>
          <ac:picMkLst>
            <pc:docMk/>
            <pc:sldMk cId="1661258212" sldId="289"/>
            <ac:picMk id="81" creationId="{F04AD88D-CF01-E7BC-6A1F-49300E96BFB0}"/>
          </ac:picMkLst>
        </pc:picChg>
        <pc:picChg chg="add mod ord">
          <ac:chgData name="One Skill" userId="8d49c830ac36a521" providerId="LiveId" clId="{EA354719-4A8A-47E8-A6A4-79A949610386}" dt="2024-04-19T10:20:12.673" v="10900" actId="167"/>
          <ac:picMkLst>
            <pc:docMk/>
            <pc:sldMk cId="1661258212" sldId="289"/>
            <ac:picMk id="82" creationId="{86DBBE36-13D6-21E1-DC52-F37874DB6B7A}"/>
          </ac:picMkLst>
        </pc:picChg>
        <pc:picChg chg="add mod">
          <ac:chgData name="One Skill" userId="8d49c830ac36a521" providerId="LiveId" clId="{EA354719-4A8A-47E8-A6A4-79A949610386}" dt="2024-04-19T10:20:26.128" v="10907" actId="12789"/>
          <ac:picMkLst>
            <pc:docMk/>
            <pc:sldMk cId="1661258212" sldId="289"/>
            <ac:picMk id="83" creationId="{AD2869EA-E4C2-67E4-CFB6-BF1DAE657255}"/>
          </ac:picMkLst>
        </pc:picChg>
        <pc:cxnChg chg="mod">
          <ac:chgData name="One Skill" userId="8d49c830ac36a521" providerId="LiveId" clId="{EA354719-4A8A-47E8-A6A4-79A949610386}" dt="2024-04-19T09:36:51.689" v="10469" actId="108"/>
          <ac:cxnSpMkLst>
            <pc:docMk/>
            <pc:sldMk cId="1661258212" sldId="289"/>
            <ac:cxnSpMk id="44" creationId="{352781C9-19E8-0DD1-A2CA-C3A2766A4E7B}"/>
          </ac:cxnSpMkLst>
        </pc:cxnChg>
        <pc:cxnChg chg="mod">
          <ac:chgData name="One Skill" userId="8d49c830ac36a521" providerId="LiveId" clId="{EA354719-4A8A-47E8-A6A4-79A949610386}" dt="2024-04-19T09:36:52.414" v="10470" actId="108"/>
          <ac:cxnSpMkLst>
            <pc:docMk/>
            <pc:sldMk cId="1661258212" sldId="289"/>
            <ac:cxnSpMk id="45" creationId="{03BCD7D6-FB13-FB7E-7F7C-35CF1E013199}"/>
          </ac:cxnSpMkLst>
        </pc:cxnChg>
      </pc:sldChg>
      <pc:sldChg chg="addSp delSp modSp add mod delAnim modAnim replTag delTag modNotesTx">
        <pc:chgData name="One Skill" userId="8d49c830ac36a521" providerId="LiveId" clId="{EA354719-4A8A-47E8-A6A4-79A949610386}" dt="2024-04-19T10:20:54.718" v="10921" actId="12789"/>
        <pc:sldMkLst>
          <pc:docMk/>
          <pc:sldMk cId="1487661861" sldId="290"/>
        </pc:sldMkLst>
        <pc:spChg chg="add del mod">
          <ac:chgData name="One Skill" userId="8d49c830ac36a521" providerId="LiveId" clId="{EA354719-4A8A-47E8-A6A4-79A949610386}" dt="2024-04-19T08:09:49.395" v="9155" actId="478"/>
          <ac:spMkLst>
            <pc:docMk/>
            <pc:sldMk cId="1487661861" sldId="290"/>
            <ac:spMk id="3" creationId="{BFC0C573-E6C8-B824-D8C4-5A5C8504BD3C}"/>
          </ac:spMkLst>
        </pc:spChg>
        <pc:spChg chg="add del mod">
          <ac:chgData name="One Skill" userId="8d49c830ac36a521" providerId="LiveId" clId="{EA354719-4A8A-47E8-A6A4-79A949610386}" dt="2024-04-19T08:09:49.395" v="9155" actId="478"/>
          <ac:spMkLst>
            <pc:docMk/>
            <pc:sldMk cId="1487661861" sldId="290"/>
            <ac:spMk id="4" creationId="{D07CF66F-D9C5-8B4A-CADA-66D074D466A9}"/>
          </ac:spMkLst>
        </pc:spChg>
        <pc:spChg chg="add del mod">
          <ac:chgData name="One Skill" userId="8d49c830ac36a521" providerId="LiveId" clId="{EA354719-4A8A-47E8-A6A4-79A949610386}" dt="2024-04-19T08:09:49.395" v="9155" actId="478"/>
          <ac:spMkLst>
            <pc:docMk/>
            <pc:sldMk cId="1487661861" sldId="290"/>
            <ac:spMk id="5" creationId="{F744DF24-F009-EFD5-0FDD-766774854532}"/>
          </ac:spMkLst>
        </pc:spChg>
        <pc:spChg chg="del">
          <ac:chgData name="One Skill" userId="8d49c830ac36a521" providerId="LiveId" clId="{EA354719-4A8A-47E8-A6A4-79A949610386}" dt="2024-04-19T08:03:27.739" v="9038" actId="478"/>
          <ac:spMkLst>
            <pc:docMk/>
            <pc:sldMk cId="1487661861" sldId="290"/>
            <ac:spMk id="6" creationId="{D39FC126-D6BC-DE6C-8BA0-451954A92579}"/>
          </ac:spMkLst>
        </pc:spChg>
        <pc:spChg chg="add del mod">
          <ac:chgData name="One Skill" userId="8d49c830ac36a521" providerId="LiveId" clId="{EA354719-4A8A-47E8-A6A4-79A949610386}" dt="2024-04-19T08:09:49.395" v="9155" actId="478"/>
          <ac:spMkLst>
            <pc:docMk/>
            <pc:sldMk cId="1487661861" sldId="290"/>
            <ac:spMk id="7" creationId="{D9907013-099B-1AF9-6E79-EA408A9AB00B}"/>
          </ac:spMkLst>
        </pc:spChg>
        <pc:spChg chg="del">
          <ac:chgData name="One Skill" userId="8d49c830ac36a521" providerId="LiveId" clId="{EA354719-4A8A-47E8-A6A4-79A949610386}" dt="2024-04-19T08:03:27.739" v="9038" actId="478"/>
          <ac:spMkLst>
            <pc:docMk/>
            <pc:sldMk cId="1487661861" sldId="290"/>
            <ac:spMk id="8" creationId="{A1AA2D8D-62CC-7E39-8278-8C113897767E}"/>
          </ac:spMkLst>
        </pc:spChg>
        <pc:spChg chg="del">
          <ac:chgData name="One Skill" userId="8d49c830ac36a521" providerId="LiveId" clId="{EA354719-4A8A-47E8-A6A4-79A949610386}" dt="2024-04-19T08:03:27.739" v="9038" actId="478"/>
          <ac:spMkLst>
            <pc:docMk/>
            <pc:sldMk cId="1487661861" sldId="290"/>
            <ac:spMk id="9" creationId="{F95CD9A9-5412-46B5-4782-B03358E79D23}"/>
          </ac:spMkLst>
        </pc:spChg>
        <pc:spChg chg="del">
          <ac:chgData name="One Skill" userId="8d49c830ac36a521" providerId="LiveId" clId="{EA354719-4A8A-47E8-A6A4-79A949610386}" dt="2024-04-19T08:03:27.739" v="9038" actId="478"/>
          <ac:spMkLst>
            <pc:docMk/>
            <pc:sldMk cId="1487661861" sldId="290"/>
            <ac:spMk id="10" creationId="{865DCCEB-D3B2-66C7-0236-A3679775BE2D}"/>
          </ac:spMkLst>
        </pc:spChg>
        <pc:spChg chg="del">
          <ac:chgData name="One Skill" userId="8d49c830ac36a521" providerId="LiveId" clId="{EA354719-4A8A-47E8-A6A4-79A949610386}" dt="2024-04-19T08:03:27.739" v="9038" actId="478"/>
          <ac:spMkLst>
            <pc:docMk/>
            <pc:sldMk cId="1487661861" sldId="290"/>
            <ac:spMk id="11" creationId="{3F6FEF9A-21A5-6372-B40B-6069BCDBBBC9}"/>
          </ac:spMkLst>
        </pc:spChg>
        <pc:spChg chg="del">
          <ac:chgData name="One Skill" userId="8d49c830ac36a521" providerId="LiveId" clId="{EA354719-4A8A-47E8-A6A4-79A949610386}" dt="2024-04-19T08:03:27.739" v="9038" actId="478"/>
          <ac:spMkLst>
            <pc:docMk/>
            <pc:sldMk cId="1487661861" sldId="290"/>
            <ac:spMk id="12" creationId="{823F9891-CFC7-4273-4BC1-5AE9FF645770}"/>
          </ac:spMkLst>
        </pc:spChg>
        <pc:spChg chg="del">
          <ac:chgData name="One Skill" userId="8d49c830ac36a521" providerId="LiveId" clId="{EA354719-4A8A-47E8-A6A4-79A949610386}" dt="2024-04-19T08:03:27.739" v="9038" actId="478"/>
          <ac:spMkLst>
            <pc:docMk/>
            <pc:sldMk cId="1487661861" sldId="290"/>
            <ac:spMk id="13" creationId="{DDC15055-00F6-CF6C-8DCE-2CB6008947AA}"/>
          </ac:spMkLst>
        </pc:spChg>
        <pc:spChg chg="del">
          <ac:chgData name="One Skill" userId="8d49c830ac36a521" providerId="LiveId" clId="{EA354719-4A8A-47E8-A6A4-79A949610386}" dt="2024-04-19T08:03:27.739" v="9038" actId="478"/>
          <ac:spMkLst>
            <pc:docMk/>
            <pc:sldMk cId="1487661861" sldId="290"/>
            <ac:spMk id="14" creationId="{01FEB066-C717-AF0B-64BC-99D13683AF98}"/>
          </ac:spMkLst>
        </pc:spChg>
        <pc:spChg chg="del">
          <ac:chgData name="One Skill" userId="8d49c830ac36a521" providerId="LiveId" clId="{EA354719-4A8A-47E8-A6A4-79A949610386}" dt="2024-04-19T08:03:27.739" v="9038" actId="478"/>
          <ac:spMkLst>
            <pc:docMk/>
            <pc:sldMk cId="1487661861" sldId="290"/>
            <ac:spMk id="15" creationId="{A1A2D8AE-5420-4B62-D21E-02C44C8BA726}"/>
          </ac:spMkLst>
        </pc:spChg>
        <pc:spChg chg="add del mod">
          <ac:chgData name="One Skill" userId="8d49c830ac36a521" providerId="LiveId" clId="{EA354719-4A8A-47E8-A6A4-79A949610386}" dt="2024-04-19T08:09:49.395" v="9155" actId="478"/>
          <ac:spMkLst>
            <pc:docMk/>
            <pc:sldMk cId="1487661861" sldId="290"/>
            <ac:spMk id="16" creationId="{CDDF7132-6BB6-8E55-2517-1902853EA48E}"/>
          </ac:spMkLst>
        </pc:spChg>
        <pc:spChg chg="del">
          <ac:chgData name="One Skill" userId="8d49c830ac36a521" providerId="LiveId" clId="{EA354719-4A8A-47E8-A6A4-79A949610386}" dt="2024-04-19T08:30:18.362" v="9984" actId="478"/>
          <ac:spMkLst>
            <pc:docMk/>
            <pc:sldMk cId="1487661861" sldId="290"/>
            <ac:spMk id="18" creationId="{3BE3DD32-10DC-B5DA-4748-9DBCBAA10014}"/>
          </ac:spMkLst>
        </pc:spChg>
        <pc:spChg chg="add del mod">
          <ac:chgData name="One Skill" userId="8d49c830ac36a521" providerId="LiveId" clId="{EA354719-4A8A-47E8-A6A4-79A949610386}" dt="2024-04-19T08:04:10.928" v="9045" actId="478"/>
          <ac:spMkLst>
            <pc:docMk/>
            <pc:sldMk cId="1487661861" sldId="290"/>
            <ac:spMk id="19" creationId="{10B68EAA-5316-A45B-DB11-6FACA0B71ED9}"/>
          </ac:spMkLst>
        </pc:spChg>
        <pc:spChg chg="del">
          <ac:chgData name="One Skill" userId="8d49c830ac36a521" providerId="LiveId" clId="{EA354719-4A8A-47E8-A6A4-79A949610386}" dt="2024-04-19T08:30:18.362" v="9984" actId="478"/>
          <ac:spMkLst>
            <pc:docMk/>
            <pc:sldMk cId="1487661861" sldId="290"/>
            <ac:spMk id="20" creationId="{4E24C5D0-7B5F-EBB4-CC0B-CA05A87C2F13}"/>
          </ac:spMkLst>
        </pc:spChg>
        <pc:spChg chg="del">
          <ac:chgData name="One Skill" userId="8d49c830ac36a521" providerId="LiveId" clId="{EA354719-4A8A-47E8-A6A4-79A949610386}" dt="2024-04-19T08:30:18.362" v="9984" actId="478"/>
          <ac:spMkLst>
            <pc:docMk/>
            <pc:sldMk cId="1487661861" sldId="290"/>
            <ac:spMk id="21" creationId="{C9C631CC-0CBC-237E-751A-4CC55C8E8278}"/>
          </ac:spMkLst>
        </pc:spChg>
        <pc:spChg chg="del">
          <ac:chgData name="One Skill" userId="8d49c830ac36a521" providerId="LiveId" clId="{EA354719-4A8A-47E8-A6A4-79A949610386}" dt="2024-04-19T08:30:18.362" v="9984" actId="478"/>
          <ac:spMkLst>
            <pc:docMk/>
            <pc:sldMk cId="1487661861" sldId="290"/>
            <ac:spMk id="22" creationId="{CC00C4A7-9B34-7297-C541-B03C1D13965A}"/>
          </ac:spMkLst>
        </pc:spChg>
        <pc:spChg chg="del">
          <ac:chgData name="One Skill" userId="8d49c830ac36a521" providerId="LiveId" clId="{EA354719-4A8A-47E8-A6A4-79A949610386}" dt="2024-04-19T08:30:18.362" v="9984" actId="478"/>
          <ac:spMkLst>
            <pc:docMk/>
            <pc:sldMk cId="1487661861" sldId="290"/>
            <ac:spMk id="23" creationId="{51F9A9C9-10FB-7493-FDDC-CDF2AF38AB57}"/>
          </ac:spMkLst>
        </pc:spChg>
        <pc:spChg chg="del">
          <ac:chgData name="One Skill" userId="8d49c830ac36a521" providerId="LiveId" clId="{EA354719-4A8A-47E8-A6A4-79A949610386}" dt="2024-04-19T08:30:18.362" v="9984" actId="478"/>
          <ac:spMkLst>
            <pc:docMk/>
            <pc:sldMk cId="1487661861" sldId="290"/>
            <ac:spMk id="24" creationId="{F4523962-F431-A04C-0BED-3AFB023AC6EF}"/>
          </ac:spMkLst>
        </pc:spChg>
        <pc:spChg chg="del">
          <ac:chgData name="One Skill" userId="8d49c830ac36a521" providerId="LiveId" clId="{EA354719-4A8A-47E8-A6A4-79A949610386}" dt="2024-04-19T08:30:18.362" v="9984" actId="478"/>
          <ac:spMkLst>
            <pc:docMk/>
            <pc:sldMk cId="1487661861" sldId="290"/>
            <ac:spMk id="25" creationId="{E0918060-ECB1-99C3-DD6E-593F103BA099}"/>
          </ac:spMkLst>
        </pc:spChg>
        <pc:spChg chg="del mod">
          <ac:chgData name="One Skill" userId="8d49c830ac36a521" providerId="LiveId" clId="{EA354719-4A8A-47E8-A6A4-79A949610386}" dt="2024-04-19T08:30:18.362" v="9984" actId="478"/>
          <ac:spMkLst>
            <pc:docMk/>
            <pc:sldMk cId="1487661861" sldId="290"/>
            <ac:spMk id="26" creationId="{01AF2135-E2E2-85D8-B79B-A1DF99638DF2}"/>
          </ac:spMkLst>
        </pc:spChg>
        <pc:spChg chg="del">
          <ac:chgData name="One Skill" userId="8d49c830ac36a521" providerId="LiveId" clId="{EA354719-4A8A-47E8-A6A4-79A949610386}" dt="2024-04-19T08:30:18.362" v="9984" actId="478"/>
          <ac:spMkLst>
            <pc:docMk/>
            <pc:sldMk cId="1487661861" sldId="290"/>
            <ac:spMk id="27" creationId="{25975C1C-00BE-79E6-616D-41EE67668470}"/>
          </ac:spMkLst>
        </pc:spChg>
        <pc:spChg chg="del">
          <ac:chgData name="One Skill" userId="8d49c830ac36a521" providerId="LiveId" clId="{EA354719-4A8A-47E8-A6A4-79A949610386}" dt="2024-04-19T08:03:27.739" v="9038" actId="478"/>
          <ac:spMkLst>
            <pc:docMk/>
            <pc:sldMk cId="1487661861" sldId="290"/>
            <ac:spMk id="28" creationId="{195BCD2B-4094-9513-23DC-B37F99696BAD}"/>
          </ac:spMkLst>
        </pc:spChg>
        <pc:spChg chg="del">
          <ac:chgData name="One Skill" userId="8d49c830ac36a521" providerId="LiveId" clId="{EA354719-4A8A-47E8-A6A4-79A949610386}" dt="2024-04-19T08:30:18.362" v="9984" actId="478"/>
          <ac:spMkLst>
            <pc:docMk/>
            <pc:sldMk cId="1487661861" sldId="290"/>
            <ac:spMk id="29" creationId="{1059FF9D-EB3B-F27F-D5F6-A38ABB2A1383}"/>
          </ac:spMkLst>
        </pc:spChg>
        <pc:spChg chg="add del mod">
          <ac:chgData name="One Skill" userId="8d49c830ac36a521" providerId="LiveId" clId="{EA354719-4A8A-47E8-A6A4-79A949610386}" dt="2024-04-19T08:09:49.395" v="9155" actId="478"/>
          <ac:spMkLst>
            <pc:docMk/>
            <pc:sldMk cId="1487661861" sldId="290"/>
            <ac:spMk id="30" creationId="{454E31D6-A3A9-DA94-1238-9A780995CDF7}"/>
          </ac:spMkLst>
        </pc:spChg>
        <pc:spChg chg="add del mod">
          <ac:chgData name="One Skill" userId="8d49c830ac36a521" providerId="LiveId" clId="{EA354719-4A8A-47E8-A6A4-79A949610386}" dt="2024-04-19T08:09:49.395" v="9155" actId="478"/>
          <ac:spMkLst>
            <pc:docMk/>
            <pc:sldMk cId="1487661861" sldId="290"/>
            <ac:spMk id="32" creationId="{552A0F04-0985-D07E-4ED8-A4697884DF0C}"/>
          </ac:spMkLst>
        </pc:spChg>
        <pc:spChg chg="del">
          <ac:chgData name="One Skill" userId="8d49c830ac36a521" providerId="LiveId" clId="{EA354719-4A8A-47E8-A6A4-79A949610386}" dt="2024-04-19T09:26:36.607" v="10432" actId="478"/>
          <ac:spMkLst>
            <pc:docMk/>
            <pc:sldMk cId="1487661861" sldId="290"/>
            <ac:spMk id="34" creationId="{3BFD769B-6AE4-DB41-1AAA-960A9DC0A7A0}"/>
          </ac:spMkLst>
        </pc:spChg>
        <pc:spChg chg="add del mod">
          <ac:chgData name="One Skill" userId="8d49c830ac36a521" providerId="LiveId" clId="{EA354719-4A8A-47E8-A6A4-79A949610386}" dt="2024-04-19T08:09:49.395" v="9155" actId="478"/>
          <ac:spMkLst>
            <pc:docMk/>
            <pc:sldMk cId="1487661861" sldId="290"/>
            <ac:spMk id="35" creationId="{778193B4-691D-FB42-4079-917E86D29494}"/>
          </ac:spMkLst>
        </pc:spChg>
        <pc:spChg chg="mod">
          <ac:chgData name="One Skill" userId="8d49c830ac36a521" providerId="LiveId" clId="{EA354719-4A8A-47E8-A6A4-79A949610386}" dt="2024-04-19T07:59:30.893" v="8996" actId="14100"/>
          <ac:spMkLst>
            <pc:docMk/>
            <pc:sldMk cId="1487661861" sldId="290"/>
            <ac:spMk id="36" creationId="{1EABBB8D-60C0-C012-D557-26F35136F9BC}"/>
          </ac:spMkLst>
        </pc:spChg>
        <pc:spChg chg="add del mod">
          <ac:chgData name="One Skill" userId="8d49c830ac36a521" providerId="LiveId" clId="{EA354719-4A8A-47E8-A6A4-79A949610386}" dt="2024-04-19T08:09:49.395" v="9155" actId="478"/>
          <ac:spMkLst>
            <pc:docMk/>
            <pc:sldMk cId="1487661861" sldId="290"/>
            <ac:spMk id="37" creationId="{7D7A3561-7986-85A8-D6E8-9D2B3FEFADC0}"/>
          </ac:spMkLst>
        </pc:spChg>
        <pc:spChg chg="mod">
          <ac:chgData name="One Skill" userId="8d49c830ac36a521" providerId="LiveId" clId="{EA354719-4A8A-47E8-A6A4-79A949610386}" dt="2024-04-19T07:59:04.921" v="8991" actId="20577"/>
          <ac:spMkLst>
            <pc:docMk/>
            <pc:sldMk cId="1487661861" sldId="290"/>
            <ac:spMk id="38" creationId="{DD30C9F5-4971-33C2-2F72-48AB4B53CF65}"/>
          </ac:spMkLst>
        </pc:spChg>
        <pc:spChg chg="add del mod">
          <ac:chgData name="One Skill" userId="8d49c830ac36a521" providerId="LiveId" clId="{EA354719-4A8A-47E8-A6A4-79A949610386}" dt="2024-04-19T08:09:49.395" v="9155" actId="478"/>
          <ac:spMkLst>
            <pc:docMk/>
            <pc:sldMk cId="1487661861" sldId="290"/>
            <ac:spMk id="39" creationId="{9A23118B-351E-5E4B-8805-B2A0AFAF3C91}"/>
          </ac:spMkLst>
        </pc:spChg>
        <pc:spChg chg="add del mod">
          <ac:chgData name="One Skill" userId="8d49c830ac36a521" providerId="LiveId" clId="{EA354719-4A8A-47E8-A6A4-79A949610386}" dt="2024-04-19T08:30:18.362" v="9984" actId="478"/>
          <ac:spMkLst>
            <pc:docMk/>
            <pc:sldMk cId="1487661861" sldId="290"/>
            <ac:spMk id="40" creationId="{8A316AA2-FAAF-F94F-FB52-CB6B06257094}"/>
          </ac:spMkLst>
        </pc:spChg>
        <pc:spChg chg="add del mod">
          <ac:chgData name="One Skill" userId="8d49c830ac36a521" providerId="LiveId" clId="{EA354719-4A8A-47E8-A6A4-79A949610386}" dt="2024-04-19T08:30:18.362" v="9984" actId="478"/>
          <ac:spMkLst>
            <pc:docMk/>
            <pc:sldMk cId="1487661861" sldId="290"/>
            <ac:spMk id="42" creationId="{B20D7500-2CC9-F0C5-CBF5-6A5BC229335B}"/>
          </ac:spMkLst>
        </pc:spChg>
        <pc:spChg chg="add del mod">
          <ac:chgData name="One Skill" userId="8d49c830ac36a521" providerId="LiveId" clId="{EA354719-4A8A-47E8-A6A4-79A949610386}" dt="2024-04-19T08:30:18.362" v="9984" actId="478"/>
          <ac:spMkLst>
            <pc:docMk/>
            <pc:sldMk cId="1487661861" sldId="290"/>
            <ac:spMk id="46" creationId="{C5B2FF7D-F653-CE85-E47B-BC45EBF4803F}"/>
          </ac:spMkLst>
        </pc:spChg>
        <pc:spChg chg="add del mod">
          <ac:chgData name="One Skill" userId="8d49c830ac36a521" providerId="LiveId" clId="{EA354719-4A8A-47E8-A6A4-79A949610386}" dt="2024-04-19T08:30:18.362" v="9984" actId="478"/>
          <ac:spMkLst>
            <pc:docMk/>
            <pc:sldMk cId="1487661861" sldId="290"/>
            <ac:spMk id="47" creationId="{DCCA2B73-6D9F-96E4-82A2-11EAB3AC32FB}"/>
          </ac:spMkLst>
        </pc:spChg>
        <pc:spChg chg="add del mod">
          <ac:chgData name="One Skill" userId="8d49c830ac36a521" providerId="LiveId" clId="{EA354719-4A8A-47E8-A6A4-79A949610386}" dt="2024-04-19T08:30:18.362" v="9984" actId="478"/>
          <ac:spMkLst>
            <pc:docMk/>
            <pc:sldMk cId="1487661861" sldId="290"/>
            <ac:spMk id="48" creationId="{D754B917-A529-2923-3946-D6331D38FBF6}"/>
          </ac:spMkLst>
        </pc:spChg>
        <pc:spChg chg="add del mod">
          <ac:chgData name="One Skill" userId="8d49c830ac36a521" providerId="LiveId" clId="{EA354719-4A8A-47E8-A6A4-79A949610386}" dt="2024-04-19T08:30:18.362" v="9984" actId="478"/>
          <ac:spMkLst>
            <pc:docMk/>
            <pc:sldMk cId="1487661861" sldId="290"/>
            <ac:spMk id="49" creationId="{2F9775A6-9EB2-247E-EDD3-D8B8E0EAAF74}"/>
          </ac:spMkLst>
        </pc:spChg>
        <pc:spChg chg="add del mod">
          <ac:chgData name="One Skill" userId="8d49c830ac36a521" providerId="LiveId" clId="{EA354719-4A8A-47E8-A6A4-79A949610386}" dt="2024-04-19T08:30:18.362" v="9984" actId="478"/>
          <ac:spMkLst>
            <pc:docMk/>
            <pc:sldMk cId="1487661861" sldId="290"/>
            <ac:spMk id="50" creationId="{FD116ADD-CAB1-77FF-16ED-B57DA9DAA5E1}"/>
          </ac:spMkLst>
        </pc:spChg>
        <pc:spChg chg="add del mod">
          <ac:chgData name="One Skill" userId="8d49c830ac36a521" providerId="LiveId" clId="{EA354719-4A8A-47E8-A6A4-79A949610386}" dt="2024-04-19T08:30:18.362" v="9984" actId="478"/>
          <ac:spMkLst>
            <pc:docMk/>
            <pc:sldMk cId="1487661861" sldId="290"/>
            <ac:spMk id="51" creationId="{DF7AD89D-98CD-8F19-4AD0-6B0D7A80FEFD}"/>
          </ac:spMkLst>
        </pc:spChg>
        <pc:spChg chg="add del mod">
          <ac:chgData name="One Skill" userId="8d49c830ac36a521" providerId="LiveId" clId="{EA354719-4A8A-47E8-A6A4-79A949610386}" dt="2024-04-19T08:30:18.362" v="9984" actId="478"/>
          <ac:spMkLst>
            <pc:docMk/>
            <pc:sldMk cId="1487661861" sldId="290"/>
            <ac:spMk id="52" creationId="{233188A1-ED9C-A34F-3479-C7A586108243}"/>
          </ac:spMkLst>
        </pc:spChg>
        <pc:spChg chg="add del mod">
          <ac:chgData name="One Skill" userId="8d49c830ac36a521" providerId="LiveId" clId="{EA354719-4A8A-47E8-A6A4-79A949610386}" dt="2024-04-19T08:30:18.362" v="9984" actId="478"/>
          <ac:spMkLst>
            <pc:docMk/>
            <pc:sldMk cId="1487661861" sldId="290"/>
            <ac:spMk id="53" creationId="{730196A2-0BE1-B8C3-E142-8FF6A7615E93}"/>
          </ac:spMkLst>
        </pc:spChg>
        <pc:spChg chg="add mod">
          <ac:chgData name="One Skill" userId="8d49c830ac36a521" providerId="LiveId" clId="{EA354719-4A8A-47E8-A6A4-79A949610386}" dt="2024-04-19T08:30:18.515" v="9985"/>
          <ac:spMkLst>
            <pc:docMk/>
            <pc:sldMk cId="1487661861" sldId="290"/>
            <ac:spMk id="54" creationId="{5029D749-0C51-E2B5-A5A6-F3D6B9947DF0}"/>
          </ac:spMkLst>
        </pc:spChg>
        <pc:spChg chg="add mod">
          <ac:chgData name="One Skill" userId="8d49c830ac36a521" providerId="LiveId" clId="{EA354719-4A8A-47E8-A6A4-79A949610386}" dt="2024-04-19T10:20:54.718" v="10921" actId="12789"/>
          <ac:spMkLst>
            <pc:docMk/>
            <pc:sldMk cId="1487661861" sldId="290"/>
            <ac:spMk id="55" creationId="{3D295788-CB05-EB34-607A-1C138D5439C7}"/>
          </ac:spMkLst>
        </pc:spChg>
        <pc:spChg chg="add mod">
          <ac:chgData name="One Skill" userId="8d49c830ac36a521" providerId="LiveId" clId="{EA354719-4A8A-47E8-A6A4-79A949610386}" dt="2024-04-19T08:30:25.067" v="9989"/>
          <ac:spMkLst>
            <pc:docMk/>
            <pc:sldMk cId="1487661861" sldId="290"/>
            <ac:spMk id="56" creationId="{89625F36-8A03-AAC8-084A-D77130C2BCA7}"/>
          </ac:spMkLst>
        </pc:spChg>
        <pc:spChg chg="add mod">
          <ac:chgData name="One Skill" userId="8d49c830ac36a521" providerId="LiveId" clId="{EA354719-4A8A-47E8-A6A4-79A949610386}" dt="2024-04-19T08:30:18.515" v="9985"/>
          <ac:spMkLst>
            <pc:docMk/>
            <pc:sldMk cId="1487661861" sldId="290"/>
            <ac:spMk id="57" creationId="{5A5E04A4-F065-3383-A1AE-56319783E21C}"/>
          </ac:spMkLst>
        </pc:spChg>
        <pc:spChg chg="add mod">
          <ac:chgData name="One Skill" userId="8d49c830ac36a521" providerId="LiveId" clId="{EA354719-4A8A-47E8-A6A4-79A949610386}" dt="2024-04-19T08:30:18.515" v="9985"/>
          <ac:spMkLst>
            <pc:docMk/>
            <pc:sldMk cId="1487661861" sldId="290"/>
            <ac:spMk id="58" creationId="{994885F0-B600-D951-26BC-4DD0A017DBB1}"/>
          </ac:spMkLst>
        </pc:spChg>
        <pc:spChg chg="add mod">
          <ac:chgData name="One Skill" userId="8d49c830ac36a521" providerId="LiveId" clId="{EA354719-4A8A-47E8-A6A4-79A949610386}" dt="2024-04-19T08:30:18.515" v="9985"/>
          <ac:spMkLst>
            <pc:docMk/>
            <pc:sldMk cId="1487661861" sldId="290"/>
            <ac:spMk id="59" creationId="{1F3C742A-8C77-26BA-7208-A70C36303D17}"/>
          </ac:spMkLst>
        </pc:spChg>
        <pc:spChg chg="add mod">
          <ac:chgData name="One Skill" userId="8d49c830ac36a521" providerId="LiveId" clId="{EA354719-4A8A-47E8-A6A4-79A949610386}" dt="2024-04-19T08:30:18.515" v="9985"/>
          <ac:spMkLst>
            <pc:docMk/>
            <pc:sldMk cId="1487661861" sldId="290"/>
            <ac:spMk id="60" creationId="{E7A8895A-45A8-BF01-E2E9-4CF62EAD43A7}"/>
          </ac:spMkLst>
        </pc:spChg>
        <pc:spChg chg="add mod">
          <ac:chgData name="One Skill" userId="8d49c830ac36a521" providerId="LiveId" clId="{EA354719-4A8A-47E8-A6A4-79A949610386}" dt="2024-04-19T08:30:18.515" v="9985"/>
          <ac:spMkLst>
            <pc:docMk/>
            <pc:sldMk cId="1487661861" sldId="290"/>
            <ac:spMk id="61" creationId="{072773E5-7CA2-C565-C50D-9DABA8F8183C}"/>
          </ac:spMkLst>
        </pc:spChg>
        <pc:spChg chg="add mod">
          <ac:chgData name="One Skill" userId="8d49c830ac36a521" providerId="LiveId" clId="{EA354719-4A8A-47E8-A6A4-79A949610386}" dt="2024-04-19T08:30:18.515" v="9985"/>
          <ac:spMkLst>
            <pc:docMk/>
            <pc:sldMk cId="1487661861" sldId="290"/>
            <ac:spMk id="62" creationId="{6DC31C1E-C9EC-CEDB-DF26-607752DCE5A9}"/>
          </ac:spMkLst>
        </pc:spChg>
        <pc:spChg chg="add mod">
          <ac:chgData name="One Skill" userId="8d49c830ac36a521" providerId="LiveId" clId="{EA354719-4A8A-47E8-A6A4-79A949610386}" dt="2024-04-19T08:30:18.515" v="9985"/>
          <ac:spMkLst>
            <pc:docMk/>
            <pc:sldMk cId="1487661861" sldId="290"/>
            <ac:spMk id="63" creationId="{4645C7B6-5D25-E7B9-FDD0-616C9C4471C4}"/>
          </ac:spMkLst>
        </pc:spChg>
        <pc:spChg chg="add mod">
          <ac:chgData name="One Skill" userId="8d49c830ac36a521" providerId="LiveId" clId="{EA354719-4A8A-47E8-A6A4-79A949610386}" dt="2024-04-19T08:30:18.515" v="9985"/>
          <ac:spMkLst>
            <pc:docMk/>
            <pc:sldMk cId="1487661861" sldId="290"/>
            <ac:spMk id="64" creationId="{6D07CD73-AFF4-692F-74F3-D412EA0930E6}"/>
          </ac:spMkLst>
        </pc:spChg>
        <pc:spChg chg="add mod">
          <ac:chgData name="One Skill" userId="8d49c830ac36a521" providerId="LiveId" clId="{EA354719-4A8A-47E8-A6A4-79A949610386}" dt="2024-04-19T08:30:18.515" v="9985"/>
          <ac:spMkLst>
            <pc:docMk/>
            <pc:sldMk cId="1487661861" sldId="290"/>
            <ac:spMk id="65" creationId="{C2700A8B-9DF9-6B2C-1DA5-AC9E1515986F}"/>
          </ac:spMkLst>
        </pc:spChg>
        <pc:spChg chg="add mod">
          <ac:chgData name="One Skill" userId="8d49c830ac36a521" providerId="LiveId" clId="{EA354719-4A8A-47E8-A6A4-79A949610386}" dt="2024-04-19T08:30:18.515" v="9985"/>
          <ac:spMkLst>
            <pc:docMk/>
            <pc:sldMk cId="1487661861" sldId="290"/>
            <ac:spMk id="66" creationId="{932E6DEA-F4B8-95E5-A772-A56B7C06B79A}"/>
          </ac:spMkLst>
        </pc:spChg>
        <pc:spChg chg="add mod">
          <ac:chgData name="One Skill" userId="8d49c830ac36a521" providerId="LiveId" clId="{EA354719-4A8A-47E8-A6A4-79A949610386}" dt="2024-04-19T08:30:18.515" v="9985"/>
          <ac:spMkLst>
            <pc:docMk/>
            <pc:sldMk cId="1487661861" sldId="290"/>
            <ac:spMk id="67" creationId="{D5F2DE8C-08E5-5D42-02E2-58632D1F76E9}"/>
          </ac:spMkLst>
        </pc:spChg>
        <pc:spChg chg="add mod">
          <ac:chgData name="One Skill" userId="8d49c830ac36a521" providerId="LiveId" clId="{EA354719-4A8A-47E8-A6A4-79A949610386}" dt="2024-04-19T08:30:18.515" v="9985"/>
          <ac:spMkLst>
            <pc:docMk/>
            <pc:sldMk cId="1487661861" sldId="290"/>
            <ac:spMk id="68" creationId="{C2AFDDE3-21EF-8D9F-0332-E1767F1BE860}"/>
          </ac:spMkLst>
        </pc:spChg>
        <pc:spChg chg="add mod">
          <ac:chgData name="One Skill" userId="8d49c830ac36a521" providerId="LiveId" clId="{EA354719-4A8A-47E8-A6A4-79A949610386}" dt="2024-04-19T08:30:18.515" v="9985"/>
          <ac:spMkLst>
            <pc:docMk/>
            <pc:sldMk cId="1487661861" sldId="290"/>
            <ac:spMk id="69" creationId="{B602163B-2362-8221-41CF-CD2F415B8F64}"/>
          </ac:spMkLst>
        </pc:spChg>
        <pc:spChg chg="add mod">
          <ac:chgData name="One Skill" userId="8d49c830ac36a521" providerId="LiveId" clId="{EA354719-4A8A-47E8-A6A4-79A949610386}" dt="2024-04-19T08:30:32.890" v="9993"/>
          <ac:spMkLst>
            <pc:docMk/>
            <pc:sldMk cId="1487661861" sldId="290"/>
            <ac:spMk id="70" creationId="{C359AA02-1DCC-574C-9217-E3EDF98B5C09}"/>
          </ac:spMkLst>
        </pc:spChg>
        <pc:spChg chg="add mod">
          <ac:chgData name="One Skill" userId="8d49c830ac36a521" providerId="LiveId" clId="{EA354719-4A8A-47E8-A6A4-79A949610386}" dt="2024-04-19T08:30:27.863" v="9991"/>
          <ac:spMkLst>
            <pc:docMk/>
            <pc:sldMk cId="1487661861" sldId="290"/>
            <ac:spMk id="71" creationId="{2023ED58-60C9-AEB0-9231-09F8E76DF633}"/>
          </ac:spMkLst>
        </pc:spChg>
        <pc:spChg chg="add mod">
          <ac:chgData name="One Skill" userId="8d49c830ac36a521" providerId="LiveId" clId="{EA354719-4A8A-47E8-A6A4-79A949610386}" dt="2024-04-19T08:30:18.515" v="9985"/>
          <ac:spMkLst>
            <pc:docMk/>
            <pc:sldMk cId="1487661861" sldId="290"/>
            <ac:spMk id="72" creationId="{4E53B3BF-E2D2-34DC-D425-50708F98DC42}"/>
          </ac:spMkLst>
        </pc:spChg>
        <pc:spChg chg="add mod">
          <ac:chgData name="One Skill" userId="8d49c830ac36a521" providerId="LiveId" clId="{EA354719-4A8A-47E8-A6A4-79A949610386}" dt="2024-04-19T08:30:18.515" v="9985"/>
          <ac:spMkLst>
            <pc:docMk/>
            <pc:sldMk cId="1487661861" sldId="290"/>
            <ac:spMk id="73" creationId="{BED81D72-7BB7-D941-7EA8-5ED2656BD4D0}"/>
          </ac:spMkLst>
        </pc:spChg>
        <pc:spChg chg="add mod">
          <ac:chgData name="One Skill" userId="8d49c830ac36a521" providerId="LiveId" clId="{EA354719-4A8A-47E8-A6A4-79A949610386}" dt="2024-04-19T09:26:36.814" v="10433"/>
          <ac:spMkLst>
            <pc:docMk/>
            <pc:sldMk cId="1487661861" sldId="290"/>
            <ac:spMk id="74" creationId="{693F9413-0307-C9DA-4CDA-1587C39F5543}"/>
          </ac:spMkLst>
        </pc:spChg>
        <pc:grpChg chg="mod">
          <ac:chgData name="One Skill" userId="8d49c830ac36a521" providerId="LiveId" clId="{EA354719-4A8A-47E8-A6A4-79A949610386}" dt="2024-04-19T07:59:02.311" v="8984" actId="1076"/>
          <ac:grpSpMkLst>
            <pc:docMk/>
            <pc:sldMk cId="1487661861" sldId="290"/>
            <ac:grpSpMk id="33" creationId="{E6911BB4-941C-1BC5-67B6-90FA1DCF4F23}"/>
          </ac:grpSpMkLst>
        </pc:grpChg>
        <pc:picChg chg="mod ord">
          <ac:chgData name="One Skill" userId="8d49c830ac36a521" providerId="LiveId" clId="{EA354719-4A8A-47E8-A6A4-79A949610386}" dt="2024-04-19T10:20:41.963" v="10914" actId="167"/>
          <ac:picMkLst>
            <pc:docMk/>
            <pc:sldMk cId="1487661861" sldId="290"/>
            <ac:picMk id="41" creationId="{1E22D4AD-3DA2-8B45-7D56-EDDBB4F7167D}"/>
          </ac:picMkLst>
        </pc:picChg>
        <pc:picChg chg="add mod">
          <ac:chgData name="One Skill" userId="8d49c830ac36a521" providerId="LiveId" clId="{EA354719-4A8A-47E8-A6A4-79A949610386}" dt="2024-04-19T10:20:33.378" v="10908"/>
          <ac:picMkLst>
            <pc:docMk/>
            <pc:sldMk cId="1487661861" sldId="290"/>
            <ac:picMk id="75" creationId="{E9BA9AE9-629D-804B-C47A-89DCDB0E9662}"/>
          </ac:picMkLst>
        </pc:picChg>
        <pc:picChg chg="add mod">
          <ac:chgData name="One Skill" userId="8d49c830ac36a521" providerId="LiveId" clId="{EA354719-4A8A-47E8-A6A4-79A949610386}" dt="2024-04-19T10:20:33.378" v="10908"/>
          <ac:picMkLst>
            <pc:docMk/>
            <pc:sldMk cId="1487661861" sldId="290"/>
            <ac:picMk id="76" creationId="{C4F386E5-4336-CC4D-C553-7041CB3B601A}"/>
          </ac:picMkLst>
        </pc:picChg>
        <pc:picChg chg="add mod">
          <ac:chgData name="One Skill" userId="8d49c830ac36a521" providerId="LiveId" clId="{EA354719-4A8A-47E8-A6A4-79A949610386}" dt="2024-04-19T10:20:33.378" v="10908"/>
          <ac:picMkLst>
            <pc:docMk/>
            <pc:sldMk cId="1487661861" sldId="290"/>
            <ac:picMk id="77" creationId="{AB4F04EB-EF1F-044D-858C-877B7EF1D7A2}"/>
          </ac:picMkLst>
        </pc:picChg>
        <pc:picChg chg="add mod">
          <ac:chgData name="One Skill" userId="8d49c830ac36a521" providerId="LiveId" clId="{EA354719-4A8A-47E8-A6A4-79A949610386}" dt="2024-04-19T10:20:33.378" v="10908"/>
          <ac:picMkLst>
            <pc:docMk/>
            <pc:sldMk cId="1487661861" sldId="290"/>
            <ac:picMk id="78" creationId="{832B65A4-737D-5EDB-5B9E-10DA3C05DCF0}"/>
          </ac:picMkLst>
        </pc:picChg>
        <pc:picChg chg="add mod">
          <ac:chgData name="One Skill" userId="8d49c830ac36a521" providerId="LiveId" clId="{EA354719-4A8A-47E8-A6A4-79A949610386}" dt="2024-04-19T10:20:33.378" v="10908"/>
          <ac:picMkLst>
            <pc:docMk/>
            <pc:sldMk cId="1487661861" sldId="290"/>
            <ac:picMk id="79" creationId="{072C66E8-27EC-1E5D-7DD0-85E718354281}"/>
          </ac:picMkLst>
        </pc:picChg>
        <pc:picChg chg="add mod">
          <ac:chgData name="One Skill" userId="8d49c830ac36a521" providerId="LiveId" clId="{EA354719-4A8A-47E8-A6A4-79A949610386}" dt="2024-04-19T10:20:33.378" v="10908"/>
          <ac:picMkLst>
            <pc:docMk/>
            <pc:sldMk cId="1487661861" sldId="290"/>
            <ac:picMk id="80" creationId="{BF1FAF25-FB0D-5B2B-00A1-76C9BAF6142D}"/>
          </ac:picMkLst>
        </pc:picChg>
        <pc:picChg chg="add mod">
          <ac:chgData name="One Skill" userId="8d49c830ac36a521" providerId="LiveId" clId="{EA354719-4A8A-47E8-A6A4-79A949610386}" dt="2024-04-19T10:20:33.378" v="10908"/>
          <ac:picMkLst>
            <pc:docMk/>
            <pc:sldMk cId="1487661861" sldId="290"/>
            <ac:picMk id="81" creationId="{971AC3F3-C4E8-2CC4-11A7-CD9DC5F995E6}"/>
          </ac:picMkLst>
        </pc:picChg>
        <pc:picChg chg="add mod">
          <ac:chgData name="One Skill" userId="8d49c830ac36a521" providerId="LiveId" clId="{EA354719-4A8A-47E8-A6A4-79A949610386}" dt="2024-04-19T10:20:33.378" v="10908"/>
          <ac:picMkLst>
            <pc:docMk/>
            <pc:sldMk cId="1487661861" sldId="290"/>
            <ac:picMk id="82" creationId="{722DF720-51FD-697B-7B53-E1CE4D298C0D}"/>
          </ac:picMkLst>
        </pc:picChg>
        <pc:picChg chg="add mod">
          <ac:chgData name="One Skill" userId="8d49c830ac36a521" providerId="LiveId" clId="{EA354719-4A8A-47E8-A6A4-79A949610386}" dt="2024-04-19T10:20:33.378" v="10908"/>
          <ac:picMkLst>
            <pc:docMk/>
            <pc:sldMk cId="1487661861" sldId="290"/>
            <ac:picMk id="83" creationId="{89C61F13-2BA4-20B1-F0C5-6D0AD13079AC}"/>
          </ac:picMkLst>
        </pc:picChg>
        <pc:picChg chg="add mod">
          <ac:chgData name="One Skill" userId="8d49c830ac36a521" providerId="LiveId" clId="{EA354719-4A8A-47E8-A6A4-79A949610386}" dt="2024-04-19T10:20:33.378" v="10908"/>
          <ac:picMkLst>
            <pc:docMk/>
            <pc:sldMk cId="1487661861" sldId="290"/>
            <ac:picMk id="84" creationId="{ACC33643-BE04-50BB-29C2-B278A948683B}"/>
          </ac:picMkLst>
        </pc:picChg>
        <pc:picChg chg="add mod ord">
          <ac:chgData name="One Skill" userId="8d49c830ac36a521" providerId="LiveId" clId="{EA354719-4A8A-47E8-A6A4-79A949610386}" dt="2024-04-19T10:20:41.963" v="10914" actId="167"/>
          <ac:picMkLst>
            <pc:docMk/>
            <pc:sldMk cId="1487661861" sldId="290"/>
            <ac:picMk id="85" creationId="{B85970FE-1C18-CD00-B42E-9718631D69A0}"/>
          </ac:picMkLst>
        </pc:picChg>
        <pc:picChg chg="add del mod ord">
          <ac:chgData name="One Skill" userId="8d49c830ac36a521" providerId="LiveId" clId="{EA354719-4A8A-47E8-A6A4-79A949610386}" dt="2024-04-19T10:20:44.382" v="10915" actId="478"/>
          <ac:picMkLst>
            <pc:docMk/>
            <pc:sldMk cId="1487661861" sldId="290"/>
            <ac:picMk id="86" creationId="{DE277068-72D5-4FDE-F2F5-056726A9E1BF}"/>
          </ac:picMkLst>
        </pc:picChg>
        <pc:picChg chg="add mod ord">
          <ac:chgData name="One Skill" userId="8d49c830ac36a521" providerId="LiveId" clId="{EA354719-4A8A-47E8-A6A4-79A949610386}" dt="2024-04-19T10:20:41.963" v="10914" actId="167"/>
          <ac:picMkLst>
            <pc:docMk/>
            <pc:sldMk cId="1487661861" sldId="290"/>
            <ac:picMk id="87" creationId="{BB5831E6-A833-B8E8-8434-9FFBA8647BF1}"/>
          </ac:picMkLst>
        </pc:picChg>
        <pc:picChg chg="add mod ord">
          <ac:chgData name="One Skill" userId="8d49c830ac36a521" providerId="LiveId" clId="{EA354719-4A8A-47E8-A6A4-79A949610386}" dt="2024-04-19T10:20:41.963" v="10914" actId="167"/>
          <ac:picMkLst>
            <pc:docMk/>
            <pc:sldMk cId="1487661861" sldId="290"/>
            <ac:picMk id="88" creationId="{03FBC8EC-C2EE-0FDE-C20B-5AD0D0670C51}"/>
          </ac:picMkLst>
        </pc:picChg>
        <pc:picChg chg="add mod ord">
          <ac:chgData name="One Skill" userId="8d49c830ac36a521" providerId="LiveId" clId="{EA354719-4A8A-47E8-A6A4-79A949610386}" dt="2024-04-19T10:20:41.963" v="10914" actId="167"/>
          <ac:picMkLst>
            <pc:docMk/>
            <pc:sldMk cId="1487661861" sldId="290"/>
            <ac:picMk id="89" creationId="{8B4CB427-B8C8-00B6-9573-84BC87A06BA0}"/>
          </ac:picMkLst>
        </pc:picChg>
        <pc:picChg chg="add mod ord">
          <ac:chgData name="One Skill" userId="8d49c830ac36a521" providerId="LiveId" clId="{EA354719-4A8A-47E8-A6A4-79A949610386}" dt="2024-04-19T10:20:41.963" v="10914" actId="167"/>
          <ac:picMkLst>
            <pc:docMk/>
            <pc:sldMk cId="1487661861" sldId="290"/>
            <ac:picMk id="90" creationId="{B1F859CA-17D8-1E56-D29A-8F1093B3F680}"/>
          </ac:picMkLst>
        </pc:picChg>
        <pc:picChg chg="add mod ord">
          <ac:chgData name="One Skill" userId="8d49c830ac36a521" providerId="LiveId" clId="{EA354719-4A8A-47E8-A6A4-79A949610386}" dt="2024-04-19T10:20:41.963" v="10914" actId="167"/>
          <ac:picMkLst>
            <pc:docMk/>
            <pc:sldMk cId="1487661861" sldId="290"/>
            <ac:picMk id="91" creationId="{B90F22CD-5B46-190C-D104-521866A2C134}"/>
          </ac:picMkLst>
        </pc:picChg>
        <pc:picChg chg="add mod ord">
          <ac:chgData name="One Skill" userId="8d49c830ac36a521" providerId="LiveId" clId="{EA354719-4A8A-47E8-A6A4-79A949610386}" dt="2024-04-19T10:20:41.963" v="10914" actId="167"/>
          <ac:picMkLst>
            <pc:docMk/>
            <pc:sldMk cId="1487661861" sldId="290"/>
            <ac:picMk id="92" creationId="{41C8B0CA-F318-3B95-F8CB-EC29377C1498}"/>
          </ac:picMkLst>
        </pc:picChg>
        <pc:picChg chg="add mod ord">
          <ac:chgData name="One Skill" userId="8d49c830ac36a521" providerId="LiveId" clId="{EA354719-4A8A-47E8-A6A4-79A949610386}" dt="2024-04-19T10:20:41.963" v="10914" actId="167"/>
          <ac:picMkLst>
            <pc:docMk/>
            <pc:sldMk cId="1487661861" sldId="290"/>
            <ac:picMk id="93" creationId="{03E8F3FE-609B-D480-02A2-7921C91FFA2C}"/>
          </ac:picMkLst>
        </pc:picChg>
        <pc:picChg chg="add mod ord">
          <ac:chgData name="One Skill" userId="8d49c830ac36a521" providerId="LiveId" clId="{EA354719-4A8A-47E8-A6A4-79A949610386}" dt="2024-04-19T10:20:41.963" v="10914" actId="167"/>
          <ac:picMkLst>
            <pc:docMk/>
            <pc:sldMk cId="1487661861" sldId="290"/>
            <ac:picMk id="94" creationId="{9C14F379-47E7-6ED8-2289-17FE15797889}"/>
          </ac:picMkLst>
        </pc:picChg>
        <pc:picChg chg="add mod">
          <ac:chgData name="One Skill" userId="8d49c830ac36a521" providerId="LiveId" clId="{EA354719-4A8A-47E8-A6A4-79A949610386}" dt="2024-04-19T10:20:54.718" v="10921" actId="12789"/>
          <ac:picMkLst>
            <pc:docMk/>
            <pc:sldMk cId="1487661861" sldId="290"/>
            <ac:picMk id="95" creationId="{3E3CF3CE-C6A7-194A-912C-BF0C72570D96}"/>
          </ac:picMkLst>
        </pc:picChg>
        <pc:cxnChg chg="mod">
          <ac:chgData name="One Skill" userId="8d49c830ac36a521" providerId="LiveId" clId="{EA354719-4A8A-47E8-A6A4-79A949610386}" dt="2024-04-19T09:36:55.339" v="10471" actId="108"/>
          <ac:cxnSpMkLst>
            <pc:docMk/>
            <pc:sldMk cId="1487661861" sldId="290"/>
            <ac:cxnSpMk id="44" creationId="{352781C9-19E8-0DD1-A2CA-C3A2766A4E7B}"/>
          </ac:cxnSpMkLst>
        </pc:cxnChg>
        <pc:cxnChg chg="mod">
          <ac:chgData name="One Skill" userId="8d49c830ac36a521" providerId="LiveId" clId="{EA354719-4A8A-47E8-A6A4-79A949610386}" dt="2024-04-19T09:36:56.075" v="10472" actId="108"/>
          <ac:cxnSpMkLst>
            <pc:docMk/>
            <pc:sldMk cId="1487661861" sldId="290"/>
            <ac:cxnSpMk id="45" creationId="{03BCD7D6-FB13-FB7E-7F7C-35CF1E013199}"/>
          </ac:cxnSpMkLst>
        </pc:cxnChg>
      </pc:sldChg>
      <pc:sldChg chg="addSp delSp modSp add mod replTag delTag modNotesTx">
        <pc:chgData name="One Skill" userId="8d49c830ac36a521" providerId="LiveId" clId="{EA354719-4A8A-47E8-A6A4-79A949610386}" dt="2024-04-19T10:22:06.898" v="10940" actId="196"/>
        <pc:sldMkLst>
          <pc:docMk/>
          <pc:sldMk cId="2554433445" sldId="291"/>
        </pc:sldMkLst>
        <pc:spChg chg="add del mod">
          <ac:chgData name="One Skill" userId="8d49c830ac36a521" providerId="LiveId" clId="{EA354719-4A8A-47E8-A6A4-79A949610386}" dt="2024-04-19T08:09:53.365" v="9157" actId="478"/>
          <ac:spMkLst>
            <pc:docMk/>
            <pc:sldMk cId="2554433445" sldId="291"/>
            <ac:spMk id="3" creationId="{98DC6F25-C49E-C8BD-886F-78B0A56E7173}"/>
          </ac:spMkLst>
        </pc:spChg>
        <pc:spChg chg="add del mod">
          <ac:chgData name="One Skill" userId="8d49c830ac36a521" providerId="LiveId" clId="{EA354719-4A8A-47E8-A6A4-79A949610386}" dt="2024-04-19T08:09:53.365" v="9157" actId="478"/>
          <ac:spMkLst>
            <pc:docMk/>
            <pc:sldMk cId="2554433445" sldId="291"/>
            <ac:spMk id="4" creationId="{E7A3634F-C09A-B2D6-0E28-A14B5E23A0B4}"/>
          </ac:spMkLst>
        </pc:spChg>
        <pc:spChg chg="add del mod">
          <ac:chgData name="One Skill" userId="8d49c830ac36a521" providerId="LiveId" clId="{EA354719-4A8A-47E8-A6A4-79A949610386}" dt="2024-04-19T08:09:53.365" v="9157" actId="478"/>
          <ac:spMkLst>
            <pc:docMk/>
            <pc:sldMk cId="2554433445" sldId="291"/>
            <ac:spMk id="5" creationId="{6172F003-12B5-2390-EECC-ED868D9ED08B}"/>
          </ac:spMkLst>
        </pc:spChg>
        <pc:spChg chg="del">
          <ac:chgData name="One Skill" userId="8d49c830ac36a521" providerId="LiveId" clId="{EA354719-4A8A-47E8-A6A4-79A949610386}" dt="2024-04-19T08:03:31.161" v="9040" actId="478"/>
          <ac:spMkLst>
            <pc:docMk/>
            <pc:sldMk cId="2554433445" sldId="291"/>
            <ac:spMk id="6" creationId="{D39FC126-D6BC-DE6C-8BA0-451954A92579}"/>
          </ac:spMkLst>
        </pc:spChg>
        <pc:spChg chg="add del mod">
          <ac:chgData name="One Skill" userId="8d49c830ac36a521" providerId="LiveId" clId="{EA354719-4A8A-47E8-A6A4-79A949610386}" dt="2024-04-19T08:09:53.365" v="9157" actId="478"/>
          <ac:spMkLst>
            <pc:docMk/>
            <pc:sldMk cId="2554433445" sldId="291"/>
            <ac:spMk id="7" creationId="{D32FFD8D-BF0F-CAA9-25A1-FEA9A1856F40}"/>
          </ac:spMkLst>
        </pc:spChg>
        <pc:spChg chg="del">
          <ac:chgData name="One Skill" userId="8d49c830ac36a521" providerId="LiveId" clId="{EA354719-4A8A-47E8-A6A4-79A949610386}" dt="2024-04-19T08:03:31.161" v="9040" actId="478"/>
          <ac:spMkLst>
            <pc:docMk/>
            <pc:sldMk cId="2554433445" sldId="291"/>
            <ac:spMk id="8" creationId="{A1AA2D8D-62CC-7E39-8278-8C113897767E}"/>
          </ac:spMkLst>
        </pc:spChg>
        <pc:spChg chg="del">
          <ac:chgData name="One Skill" userId="8d49c830ac36a521" providerId="LiveId" clId="{EA354719-4A8A-47E8-A6A4-79A949610386}" dt="2024-04-19T08:03:31.161" v="9040" actId="478"/>
          <ac:spMkLst>
            <pc:docMk/>
            <pc:sldMk cId="2554433445" sldId="291"/>
            <ac:spMk id="9" creationId="{F95CD9A9-5412-46B5-4782-B03358E79D23}"/>
          </ac:spMkLst>
        </pc:spChg>
        <pc:spChg chg="del">
          <ac:chgData name="One Skill" userId="8d49c830ac36a521" providerId="LiveId" clId="{EA354719-4A8A-47E8-A6A4-79A949610386}" dt="2024-04-19T08:03:31.161" v="9040" actId="478"/>
          <ac:spMkLst>
            <pc:docMk/>
            <pc:sldMk cId="2554433445" sldId="291"/>
            <ac:spMk id="10" creationId="{865DCCEB-D3B2-66C7-0236-A3679775BE2D}"/>
          </ac:spMkLst>
        </pc:spChg>
        <pc:spChg chg="del">
          <ac:chgData name="One Skill" userId="8d49c830ac36a521" providerId="LiveId" clId="{EA354719-4A8A-47E8-A6A4-79A949610386}" dt="2024-04-19T08:03:31.161" v="9040" actId="478"/>
          <ac:spMkLst>
            <pc:docMk/>
            <pc:sldMk cId="2554433445" sldId="291"/>
            <ac:spMk id="11" creationId="{3F6FEF9A-21A5-6372-B40B-6069BCDBBBC9}"/>
          </ac:spMkLst>
        </pc:spChg>
        <pc:spChg chg="del">
          <ac:chgData name="One Skill" userId="8d49c830ac36a521" providerId="LiveId" clId="{EA354719-4A8A-47E8-A6A4-79A949610386}" dt="2024-04-19T08:03:31.161" v="9040" actId="478"/>
          <ac:spMkLst>
            <pc:docMk/>
            <pc:sldMk cId="2554433445" sldId="291"/>
            <ac:spMk id="12" creationId="{823F9891-CFC7-4273-4BC1-5AE9FF645770}"/>
          </ac:spMkLst>
        </pc:spChg>
        <pc:spChg chg="del">
          <ac:chgData name="One Skill" userId="8d49c830ac36a521" providerId="LiveId" clId="{EA354719-4A8A-47E8-A6A4-79A949610386}" dt="2024-04-19T08:03:31.161" v="9040" actId="478"/>
          <ac:spMkLst>
            <pc:docMk/>
            <pc:sldMk cId="2554433445" sldId="291"/>
            <ac:spMk id="13" creationId="{DDC15055-00F6-CF6C-8DCE-2CB6008947AA}"/>
          </ac:spMkLst>
        </pc:spChg>
        <pc:spChg chg="del">
          <ac:chgData name="One Skill" userId="8d49c830ac36a521" providerId="LiveId" clId="{EA354719-4A8A-47E8-A6A4-79A949610386}" dt="2024-04-19T08:03:31.161" v="9040" actId="478"/>
          <ac:spMkLst>
            <pc:docMk/>
            <pc:sldMk cId="2554433445" sldId="291"/>
            <ac:spMk id="14" creationId="{01FEB066-C717-AF0B-64BC-99D13683AF98}"/>
          </ac:spMkLst>
        </pc:spChg>
        <pc:spChg chg="del">
          <ac:chgData name="One Skill" userId="8d49c830ac36a521" providerId="LiveId" clId="{EA354719-4A8A-47E8-A6A4-79A949610386}" dt="2024-04-19T08:03:31.161" v="9040" actId="478"/>
          <ac:spMkLst>
            <pc:docMk/>
            <pc:sldMk cId="2554433445" sldId="291"/>
            <ac:spMk id="15" creationId="{A1A2D8AE-5420-4B62-D21E-02C44C8BA726}"/>
          </ac:spMkLst>
        </pc:spChg>
        <pc:spChg chg="add del mod">
          <ac:chgData name="One Skill" userId="8d49c830ac36a521" providerId="LiveId" clId="{EA354719-4A8A-47E8-A6A4-79A949610386}" dt="2024-04-19T08:09:53.365" v="9157" actId="478"/>
          <ac:spMkLst>
            <pc:docMk/>
            <pc:sldMk cId="2554433445" sldId="291"/>
            <ac:spMk id="16" creationId="{21FBE11C-5DF2-B26B-4977-E68F765059F3}"/>
          </ac:spMkLst>
        </pc:spChg>
        <pc:spChg chg="del">
          <ac:chgData name="One Skill" userId="8d49c830ac36a521" providerId="LiveId" clId="{EA354719-4A8A-47E8-A6A4-79A949610386}" dt="2024-04-19T08:30:38.104" v="9994" actId="478"/>
          <ac:spMkLst>
            <pc:docMk/>
            <pc:sldMk cId="2554433445" sldId="291"/>
            <ac:spMk id="18" creationId="{3BE3DD32-10DC-B5DA-4748-9DBCBAA10014}"/>
          </ac:spMkLst>
        </pc:spChg>
        <pc:spChg chg="add del mod">
          <ac:chgData name="One Skill" userId="8d49c830ac36a521" providerId="LiveId" clId="{EA354719-4A8A-47E8-A6A4-79A949610386}" dt="2024-04-19T08:04:13.252" v="9047" actId="478"/>
          <ac:spMkLst>
            <pc:docMk/>
            <pc:sldMk cId="2554433445" sldId="291"/>
            <ac:spMk id="19" creationId="{D973EE44-07B3-D268-40F5-506B458E7F30}"/>
          </ac:spMkLst>
        </pc:spChg>
        <pc:spChg chg="del">
          <ac:chgData name="One Skill" userId="8d49c830ac36a521" providerId="LiveId" clId="{EA354719-4A8A-47E8-A6A4-79A949610386}" dt="2024-04-19T08:30:38.104" v="9994" actId="478"/>
          <ac:spMkLst>
            <pc:docMk/>
            <pc:sldMk cId="2554433445" sldId="291"/>
            <ac:spMk id="20" creationId="{4E24C5D0-7B5F-EBB4-CC0B-CA05A87C2F13}"/>
          </ac:spMkLst>
        </pc:spChg>
        <pc:spChg chg="del">
          <ac:chgData name="One Skill" userId="8d49c830ac36a521" providerId="LiveId" clId="{EA354719-4A8A-47E8-A6A4-79A949610386}" dt="2024-04-19T08:30:38.104" v="9994" actId="478"/>
          <ac:spMkLst>
            <pc:docMk/>
            <pc:sldMk cId="2554433445" sldId="291"/>
            <ac:spMk id="21" creationId="{C9C631CC-0CBC-237E-751A-4CC55C8E8278}"/>
          </ac:spMkLst>
        </pc:spChg>
        <pc:spChg chg="del">
          <ac:chgData name="One Skill" userId="8d49c830ac36a521" providerId="LiveId" clId="{EA354719-4A8A-47E8-A6A4-79A949610386}" dt="2024-04-19T08:30:38.104" v="9994" actId="478"/>
          <ac:spMkLst>
            <pc:docMk/>
            <pc:sldMk cId="2554433445" sldId="291"/>
            <ac:spMk id="22" creationId="{CC00C4A7-9B34-7297-C541-B03C1D13965A}"/>
          </ac:spMkLst>
        </pc:spChg>
        <pc:spChg chg="del">
          <ac:chgData name="One Skill" userId="8d49c830ac36a521" providerId="LiveId" clId="{EA354719-4A8A-47E8-A6A4-79A949610386}" dt="2024-04-19T08:30:38.104" v="9994" actId="478"/>
          <ac:spMkLst>
            <pc:docMk/>
            <pc:sldMk cId="2554433445" sldId="291"/>
            <ac:spMk id="23" creationId="{51F9A9C9-10FB-7493-FDDC-CDF2AF38AB57}"/>
          </ac:spMkLst>
        </pc:spChg>
        <pc:spChg chg="del">
          <ac:chgData name="One Skill" userId="8d49c830ac36a521" providerId="LiveId" clId="{EA354719-4A8A-47E8-A6A4-79A949610386}" dt="2024-04-19T08:30:38.104" v="9994" actId="478"/>
          <ac:spMkLst>
            <pc:docMk/>
            <pc:sldMk cId="2554433445" sldId="291"/>
            <ac:spMk id="24" creationId="{F4523962-F431-A04C-0BED-3AFB023AC6EF}"/>
          </ac:spMkLst>
        </pc:spChg>
        <pc:spChg chg="del">
          <ac:chgData name="One Skill" userId="8d49c830ac36a521" providerId="LiveId" clId="{EA354719-4A8A-47E8-A6A4-79A949610386}" dt="2024-04-19T08:30:38.104" v="9994" actId="478"/>
          <ac:spMkLst>
            <pc:docMk/>
            <pc:sldMk cId="2554433445" sldId="291"/>
            <ac:spMk id="25" creationId="{E0918060-ECB1-99C3-DD6E-593F103BA099}"/>
          </ac:spMkLst>
        </pc:spChg>
        <pc:spChg chg="del">
          <ac:chgData name="One Skill" userId="8d49c830ac36a521" providerId="LiveId" clId="{EA354719-4A8A-47E8-A6A4-79A949610386}" dt="2024-04-19T08:30:38.104" v="9994" actId="478"/>
          <ac:spMkLst>
            <pc:docMk/>
            <pc:sldMk cId="2554433445" sldId="291"/>
            <ac:spMk id="26" creationId="{01AF2135-E2E2-85D8-B79B-A1DF99638DF2}"/>
          </ac:spMkLst>
        </pc:spChg>
        <pc:spChg chg="del mod">
          <ac:chgData name="One Skill" userId="8d49c830ac36a521" providerId="LiveId" clId="{EA354719-4A8A-47E8-A6A4-79A949610386}" dt="2024-04-19T08:30:38.104" v="9994" actId="478"/>
          <ac:spMkLst>
            <pc:docMk/>
            <pc:sldMk cId="2554433445" sldId="291"/>
            <ac:spMk id="27" creationId="{25975C1C-00BE-79E6-616D-41EE67668470}"/>
          </ac:spMkLst>
        </pc:spChg>
        <pc:spChg chg="del">
          <ac:chgData name="One Skill" userId="8d49c830ac36a521" providerId="LiveId" clId="{EA354719-4A8A-47E8-A6A4-79A949610386}" dt="2024-04-19T08:03:31.161" v="9040" actId="478"/>
          <ac:spMkLst>
            <pc:docMk/>
            <pc:sldMk cId="2554433445" sldId="291"/>
            <ac:spMk id="28" creationId="{195BCD2B-4094-9513-23DC-B37F99696BAD}"/>
          </ac:spMkLst>
        </pc:spChg>
        <pc:spChg chg="del">
          <ac:chgData name="One Skill" userId="8d49c830ac36a521" providerId="LiveId" clId="{EA354719-4A8A-47E8-A6A4-79A949610386}" dt="2024-04-19T08:30:38.104" v="9994" actId="478"/>
          <ac:spMkLst>
            <pc:docMk/>
            <pc:sldMk cId="2554433445" sldId="291"/>
            <ac:spMk id="29" creationId="{1059FF9D-EB3B-F27F-D5F6-A38ABB2A1383}"/>
          </ac:spMkLst>
        </pc:spChg>
        <pc:spChg chg="add del mod">
          <ac:chgData name="One Skill" userId="8d49c830ac36a521" providerId="LiveId" clId="{EA354719-4A8A-47E8-A6A4-79A949610386}" dt="2024-04-19T08:09:53.365" v="9157" actId="478"/>
          <ac:spMkLst>
            <pc:docMk/>
            <pc:sldMk cId="2554433445" sldId="291"/>
            <ac:spMk id="30" creationId="{FF890516-8580-ED67-0A9C-26E011D7468C}"/>
          </ac:spMkLst>
        </pc:spChg>
        <pc:spChg chg="add del mod">
          <ac:chgData name="One Skill" userId="8d49c830ac36a521" providerId="LiveId" clId="{EA354719-4A8A-47E8-A6A4-79A949610386}" dt="2024-04-19T08:09:53.365" v="9157" actId="478"/>
          <ac:spMkLst>
            <pc:docMk/>
            <pc:sldMk cId="2554433445" sldId="291"/>
            <ac:spMk id="32" creationId="{5C89092A-4ECF-2341-D28B-92010613F329}"/>
          </ac:spMkLst>
        </pc:spChg>
        <pc:spChg chg="mod modCrop">
          <ac:chgData name="One Skill" userId="8d49c830ac36a521" providerId="LiveId" clId="{EA354719-4A8A-47E8-A6A4-79A949610386}" dt="2024-04-19T09:33:07.157" v="10444"/>
          <ac:spMkLst>
            <pc:docMk/>
            <pc:sldMk cId="2554433445" sldId="291"/>
            <ac:spMk id="34" creationId="{3BFD769B-6AE4-DB41-1AAA-960A9DC0A7A0}"/>
          </ac:spMkLst>
        </pc:spChg>
        <pc:spChg chg="add del mod">
          <ac:chgData name="One Skill" userId="8d49c830ac36a521" providerId="LiveId" clId="{EA354719-4A8A-47E8-A6A4-79A949610386}" dt="2024-04-19T08:09:53.365" v="9157" actId="478"/>
          <ac:spMkLst>
            <pc:docMk/>
            <pc:sldMk cId="2554433445" sldId="291"/>
            <ac:spMk id="35" creationId="{A3334EC6-8BF9-3CC5-4642-DC904865EA4F}"/>
          </ac:spMkLst>
        </pc:spChg>
        <pc:spChg chg="mod">
          <ac:chgData name="One Skill" userId="8d49c830ac36a521" providerId="LiveId" clId="{EA354719-4A8A-47E8-A6A4-79A949610386}" dt="2024-04-19T08:00:11.986" v="9010" actId="14100"/>
          <ac:spMkLst>
            <pc:docMk/>
            <pc:sldMk cId="2554433445" sldId="291"/>
            <ac:spMk id="36" creationId="{1EABBB8D-60C0-C012-D557-26F35136F9BC}"/>
          </ac:spMkLst>
        </pc:spChg>
        <pc:spChg chg="add del mod">
          <ac:chgData name="One Skill" userId="8d49c830ac36a521" providerId="LiveId" clId="{EA354719-4A8A-47E8-A6A4-79A949610386}" dt="2024-04-19T08:09:53.365" v="9157" actId="478"/>
          <ac:spMkLst>
            <pc:docMk/>
            <pc:sldMk cId="2554433445" sldId="291"/>
            <ac:spMk id="37" creationId="{6D0B719D-3707-BE60-DC61-2BE529C0E880}"/>
          </ac:spMkLst>
        </pc:spChg>
        <pc:spChg chg="mod">
          <ac:chgData name="One Skill" userId="8d49c830ac36a521" providerId="LiveId" clId="{EA354719-4A8A-47E8-A6A4-79A949610386}" dt="2024-04-19T07:59:39.944" v="9005" actId="20577"/>
          <ac:spMkLst>
            <pc:docMk/>
            <pc:sldMk cId="2554433445" sldId="291"/>
            <ac:spMk id="38" creationId="{DD30C9F5-4971-33C2-2F72-48AB4B53CF65}"/>
          </ac:spMkLst>
        </pc:spChg>
        <pc:spChg chg="add del mod">
          <ac:chgData name="One Skill" userId="8d49c830ac36a521" providerId="LiveId" clId="{EA354719-4A8A-47E8-A6A4-79A949610386}" dt="2024-04-19T08:09:53.365" v="9157" actId="478"/>
          <ac:spMkLst>
            <pc:docMk/>
            <pc:sldMk cId="2554433445" sldId="291"/>
            <ac:spMk id="39" creationId="{52C2477C-13EA-1C76-D14A-9D84F88CBACD}"/>
          </ac:spMkLst>
        </pc:spChg>
        <pc:spChg chg="add del mod">
          <ac:chgData name="One Skill" userId="8d49c830ac36a521" providerId="LiveId" clId="{EA354719-4A8A-47E8-A6A4-79A949610386}" dt="2024-04-19T08:30:38.104" v="9994" actId="478"/>
          <ac:spMkLst>
            <pc:docMk/>
            <pc:sldMk cId="2554433445" sldId="291"/>
            <ac:spMk id="40" creationId="{B9F4F9BF-CA2A-FA7E-3EDC-71710D72F93E}"/>
          </ac:spMkLst>
        </pc:spChg>
        <pc:spChg chg="add del mod">
          <ac:chgData name="One Skill" userId="8d49c830ac36a521" providerId="LiveId" clId="{EA354719-4A8A-47E8-A6A4-79A949610386}" dt="2024-04-19T08:30:38.104" v="9994" actId="478"/>
          <ac:spMkLst>
            <pc:docMk/>
            <pc:sldMk cId="2554433445" sldId="291"/>
            <ac:spMk id="42" creationId="{F3E26D43-CD0E-D545-C38F-F732BEC7618C}"/>
          </ac:spMkLst>
        </pc:spChg>
        <pc:spChg chg="add del mod">
          <ac:chgData name="One Skill" userId="8d49c830ac36a521" providerId="LiveId" clId="{EA354719-4A8A-47E8-A6A4-79A949610386}" dt="2024-04-19T08:30:38.104" v="9994" actId="478"/>
          <ac:spMkLst>
            <pc:docMk/>
            <pc:sldMk cId="2554433445" sldId="291"/>
            <ac:spMk id="46" creationId="{D6655E6F-BC9E-E4D3-048E-1C04E0CFC5D1}"/>
          </ac:spMkLst>
        </pc:spChg>
        <pc:spChg chg="add del mod">
          <ac:chgData name="One Skill" userId="8d49c830ac36a521" providerId="LiveId" clId="{EA354719-4A8A-47E8-A6A4-79A949610386}" dt="2024-04-19T08:30:38.104" v="9994" actId="478"/>
          <ac:spMkLst>
            <pc:docMk/>
            <pc:sldMk cId="2554433445" sldId="291"/>
            <ac:spMk id="47" creationId="{9D0F8BC5-1CD1-809E-F60A-285AE1A593DB}"/>
          </ac:spMkLst>
        </pc:spChg>
        <pc:spChg chg="add del mod">
          <ac:chgData name="One Skill" userId="8d49c830ac36a521" providerId="LiveId" clId="{EA354719-4A8A-47E8-A6A4-79A949610386}" dt="2024-04-19T08:30:38.104" v="9994" actId="478"/>
          <ac:spMkLst>
            <pc:docMk/>
            <pc:sldMk cId="2554433445" sldId="291"/>
            <ac:spMk id="48" creationId="{5DFF36B1-15E9-6941-30FE-F9E79EFAD225}"/>
          </ac:spMkLst>
        </pc:spChg>
        <pc:spChg chg="add del mod">
          <ac:chgData name="One Skill" userId="8d49c830ac36a521" providerId="LiveId" clId="{EA354719-4A8A-47E8-A6A4-79A949610386}" dt="2024-04-19T08:30:38.104" v="9994" actId="478"/>
          <ac:spMkLst>
            <pc:docMk/>
            <pc:sldMk cId="2554433445" sldId="291"/>
            <ac:spMk id="49" creationId="{4DA9F3F5-6097-91E4-958A-B51D8973DCDF}"/>
          </ac:spMkLst>
        </pc:spChg>
        <pc:spChg chg="add del mod">
          <ac:chgData name="One Skill" userId="8d49c830ac36a521" providerId="LiveId" clId="{EA354719-4A8A-47E8-A6A4-79A949610386}" dt="2024-04-19T08:30:38.104" v="9994" actId="478"/>
          <ac:spMkLst>
            <pc:docMk/>
            <pc:sldMk cId="2554433445" sldId="291"/>
            <ac:spMk id="50" creationId="{B04BF3DC-266A-DB93-D14C-5BFEA25862B3}"/>
          </ac:spMkLst>
        </pc:spChg>
        <pc:spChg chg="add del mod">
          <ac:chgData name="One Skill" userId="8d49c830ac36a521" providerId="LiveId" clId="{EA354719-4A8A-47E8-A6A4-79A949610386}" dt="2024-04-19T08:30:38.104" v="9994" actId="478"/>
          <ac:spMkLst>
            <pc:docMk/>
            <pc:sldMk cId="2554433445" sldId="291"/>
            <ac:spMk id="51" creationId="{8BFA710C-8362-D0F9-0A01-A2D65BD68494}"/>
          </ac:spMkLst>
        </pc:spChg>
        <pc:spChg chg="add del mod">
          <ac:chgData name="One Skill" userId="8d49c830ac36a521" providerId="LiveId" clId="{EA354719-4A8A-47E8-A6A4-79A949610386}" dt="2024-04-19T08:30:38.104" v="9994" actId="478"/>
          <ac:spMkLst>
            <pc:docMk/>
            <pc:sldMk cId="2554433445" sldId="291"/>
            <ac:spMk id="52" creationId="{6C11E955-A867-CA98-3E7A-CBB2E386D308}"/>
          </ac:spMkLst>
        </pc:spChg>
        <pc:spChg chg="add del mod">
          <ac:chgData name="One Skill" userId="8d49c830ac36a521" providerId="LiveId" clId="{EA354719-4A8A-47E8-A6A4-79A949610386}" dt="2024-04-19T08:30:38.104" v="9994" actId="478"/>
          <ac:spMkLst>
            <pc:docMk/>
            <pc:sldMk cId="2554433445" sldId="291"/>
            <ac:spMk id="53" creationId="{F7793D6F-5A09-A393-DF88-0F8C1AD0E13E}"/>
          </ac:spMkLst>
        </pc:spChg>
        <pc:spChg chg="add mod">
          <ac:chgData name="One Skill" userId="8d49c830ac36a521" providerId="LiveId" clId="{EA354719-4A8A-47E8-A6A4-79A949610386}" dt="2024-04-19T10:21:45.768" v="10937" actId="12789"/>
          <ac:spMkLst>
            <pc:docMk/>
            <pc:sldMk cId="2554433445" sldId="291"/>
            <ac:spMk id="54" creationId="{DD9EDDD2-8E66-2244-E37E-867B240B8AF0}"/>
          </ac:spMkLst>
        </pc:spChg>
        <pc:spChg chg="add mod">
          <ac:chgData name="One Skill" userId="8d49c830ac36a521" providerId="LiveId" clId="{EA354719-4A8A-47E8-A6A4-79A949610386}" dt="2024-04-19T08:30:42.303" v="9999"/>
          <ac:spMkLst>
            <pc:docMk/>
            <pc:sldMk cId="2554433445" sldId="291"/>
            <ac:spMk id="55" creationId="{895DEFD9-17DC-A529-1D6B-A007DB6ED8DE}"/>
          </ac:spMkLst>
        </pc:spChg>
        <pc:spChg chg="add mod">
          <ac:chgData name="One Skill" userId="8d49c830ac36a521" providerId="LiveId" clId="{EA354719-4A8A-47E8-A6A4-79A949610386}" dt="2024-04-19T08:30:38.273" v="9995"/>
          <ac:spMkLst>
            <pc:docMk/>
            <pc:sldMk cId="2554433445" sldId="291"/>
            <ac:spMk id="56" creationId="{78790825-F6CC-F201-F198-2E99D7DD6AFB}"/>
          </ac:spMkLst>
        </pc:spChg>
        <pc:spChg chg="add mod">
          <ac:chgData name="One Skill" userId="8d49c830ac36a521" providerId="LiveId" clId="{EA354719-4A8A-47E8-A6A4-79A949610386}" dt="2024-04-19T08:30:38.273" v="9995"/>
          <ac:spMkLst>
            <pc:docMk/>
            <pc:sldMk cId="2554433445" sldId="291"/>
            <ac:spMk id="57" creationId="{712135E5-B1CA-D617-F9B2-7CFB895883C5}"/>
          </ac:spMkLst>
        </pc:spChg>
        <pc:spChg chg="add mod">
          <ac:chgData name="One Skill" userId="8d49c830ac36a521" providerId="LiveId" clId="{EA354719-4A8A-47E8-A6A4-79A949610386}" dt="2024-04-19T08:30:38.273" v="9995"/>
          <ac:spMkLst>
            <pc:docMk/>
            <pc:sldMk cId="2554433445" sldId="291"/>
            <ac:spMk id="58" creationId="{E43567F0-802F-0BEC-B016-338A1ACBA690}"/>
          </ac:spMkLst>
        </pc:spChg>
        <pc:spChg chg="add mod">
          <ac:chgData name="One Skill" userId="8d49c830ac36a521" providerId="LiveId" clId="{EA354719-4A8A-47E8-A6A4-79A949610386}" dt="2024-04-19T08:30:38.273" v="9995"/>
          <ac:spMkLst>
            <pc:docMk/>
            <pc:sldMk cId="2554433445" sldId="291"/>
            <ac:spMk id="59" creationId="{15B34B3D-2E95-FDEA-8AB9-5A8FE4B7737E}"/>
          </ac:spMkLst>
        </pc:spChg>
        <pc:spChg chg="add mod">
          <ac:chgData name="One Skill" userId="8d49c830ac36a521" providerId="LiveId" clId="{EA354719-4A8A-47E8-A6A4-79A949610386}" dt="2024-04-19T08:30:38.273" v="9995"/>
          <ac:spMkLst>
            <pc:docMk/>
            <pc:sldMk cId="2554433445" sldId="291"/>
            <ac:spMk id="60" creationId="{4E0F753D-E1E2-7C1A-895B-6B60BC1F2112}"/>
          </ac:spMkLst>
        </pc:spChg>
        <pc:spChg chg="add mod">
          <ac:chgData name="One Skill" userId="8d49c830ac36a521" providerId="LiveId" clId="{EA354719-4A8A-47E8-A6A4-79A949610386}" dt="2024-04-19T08:30:38.273" v="9995"/>
          <ac:spMkLst>
            <pc:docMk/>
            <pc:sldMk cId="2554433445" sldId="291"/>
            <ac:spMk id="61" creationId="{50B56FD7-7ECB-04E2-5A97-40122F7F701B}"/>
          </ac:spMkLst>
        </pc:spChg>
        <pc:spChg chg="add mod">
          <ac:chgData name="One Skill" userId="8d49c830ac36a521" providerId="LiveId" clId="{EA354719-4A8A-47E8-A6A4-79A949610386}" dt="2024-04-19T08:30:38.273" v="9995"/>
          <ac:spMkLst>
            <pc:docMk/>
            <pc:sldMk cId="2554433445" sldId="291"/>
            <ac:spMk id="62" creationId="{55241D9F-9316-2FE5-BD97-5E6560A15CDB}"/>
          </ac:spMkLst>
        </pc:spChg>
        <pc:spChg chg="add mod">
          <ac:chgData name="One Skill" userId="8d49c830ac36a521" providerId="LiveId" clId="{EA354719-4A8A-47E8-A6A4-79A949610386}" dt="2024-04-19T08:30:38.273" v="9995"/>
          <ac:spMkLst>
            <pc:docMk/>
            <pc:sldMk cId="2554433445" sldId="291"/>
            <ac:spMk id="63" creationId="{FCF578DA-E058-19A8-18AA-44724B5EE8C3}"/>
          </ac:spMkLst>
        </pc:spChg>
        <pc:spChg chg="add mod">
          <ac:chgData name="One Skill" userId="8d49c830ac36a521" providerId="LiveId" clId="{EA354719-4A8A-47E8-A6A4-79A949610386}" dt="2024-04-19T08:30:38.273" v="9995"/>
          <ac:spMkLst>
            <pc:docMk/>
            <pc:sldMk cId="2554433445" sldId="291"/>
            <ac:spMk id="64" creationId="{3104083B-7AB7-E963-2B09-BA69AEF55B0B}"/>
          </ac:spMkLst>
        </pc:spChg>
        <pc:spChg chg="add mod">
          <ac:chgData name="One Skill" userId="8d49c830ac36a521" providerId="LiveId" clId="{EA354719-4A8A-47E8-A6A4-79A949610386}" dt="2024-04-19T08:30:38.273" v="9995"/>
          <ac:spMkLst>
            <pc:docMk/>
            <pc:sldMk cId="2554433445" sldId="291"/>
            <ac:spMk id="65" creationId="{C07FCC90-1DD8-B95C-232A-956E50C5F181}"/>
          </ac:spMkLst>
        </pc:spChg>
        <pc:spChg chg="add mod">
          <ac:chgData name="One Skill" userId="8d49c830ac36a521" providerId="LiveId" clId="{EA354719-4A8A-47E8-A6A4-79A949610386}" dt="2024-04-19T08:30:38.273" v="9995"/>
          <ac:spMkLst>
            <pc:docMk/>
            <pc:sldMk cId="2554433445" sldId="291"/>
            <ac:spMk id="66" creationId="{D52FDA0B-7DAC-4990-88B4-FDD0122D1D2D}"/>
          </ac:spMkLst>
        </pc:spChg>
        <pc:spChg chg="add mod">
          <ac:chgData name="One Skill" userId="8d49c830ac36a521" providerId="LiveId" clId="{EA354719-4A8A-47E8-A6A4-79A949610386}" dt="2024-04-19T08:30:38.273" v="9995"/>
          <ac:spMkLst>
            <pc:docMk/>
            <pc:sldMk cId="2554433445" sldId="291"/>
            <ac:spMk id="67" creationId="{629E15FF-C3E4-7331-C373-F8A6A4F25BCC}"/>
          </ac:spMkLst>
        </pc:spChg>
        <pc:spChg chg="add mod">
          <ac:chgData name="One Skill" userId="8d49c830ac36a521" providerId="LiveId" clId="{EA354719-4A8A-47E8-A6A4-79A949610386}" dt="2024-04-19T08:30:38.273" v="9995"/>
          <ac:spMkLst>
            <pc:docMk/>
            <pc:sldMk cId="2554433445" sldId="291"/>
            <ac:spMk id="68" creationId="{C4694854-155B-02F8-F4EA-75FCBD6596BB}"/>
          </ac:spMkLst>
        </pc:spChg>
        <pc:spChg chg="add mod">
          <ac:chgData name="One Skill" userId="8d49c830ac36a521" providerId="LiveId" clId="{EA354719-4A8A-47E8-A6A4-79A949610386}" dt="2024-04-19T08:30:38.273" v="9995"/>
          <ac:spMkLst>
            <pc:docMk/>
            <pc:sldMk cId="2554433445" sldId="291"/>
            <ac:spMk id="69" creationId="{E8F6D1BF-5B28-08A9-4DAB-76E71105200E}"/>
          </ac:spMkLst>
        </pc:spChg>
        <pc:spChg chg="add mod">
          <ac:chgData name="One Skill" userId="8d49c830ac36a521" providerId="LiveId" clId="{EA354719-4A8A-47E8-A6A4-79A949610386}" dt="2024-04-19T08:30:38.273" v="9995"/>
          <ac:spMkLst>
            <pc:docMk/>
            <pc:sldMk cId="2554433445" sldId="291"/>
            <ac:spMk id="70" creationId="{47692A14-2D19-BC60-CAE1-778415C79FEC}"/>
          </ac:spMkLst>
        </pc:spChg>
        <pc:spChg chg="add mod">
          <ac:chgData name="One Skill" userId="8d49c830ac36a521" providerId="LiveId" clId="{EA354719-4A8A-47E8-A6A4-79A949610386}" dt="2024-04-19T08:30:48.393" v="10003"/>
          <ac:spMkLst>
            <pc:docMk/>
            <pc:sldMk cId="2554433445" sldId="291"/>
            <ac:spMk id="71" creationId="{CA1154AE-5EAB-4BFC-237D-9B706BDBB7AD}"/>
          </ac:spMkLst>
        </pc:spChg>
        <pc:spChg chg="add mod">
          <ac:chgData name="One Skill" userId="8d49c830ac36a521" providerId="LiveId" clId="{EA354719-4A8A-47E8-A6A4-79A949610386}" dt="2024-04-19T08:30:45.237" v="10001"/>
          <ac:spMkLst>
            <pc:docMk/>
            <pc:sldMk cId="2554433445" sldId="291"/>
            <ac:spMk id="72" creationId="{483A90D0-4165-B1B0-A92B-A07AED811150}"/>
          </ac:spMkLst>
        </pc:spChg>
        <pc:spChg chg="add mod">
          <ac:chgData name="One Skill" userId="8d49c830ac36a521" providerId="LiveId" clId="{EA354719-4A8A-47E8-A6A4-79A949610386}" dt="2024-04-19T08:30:38.273" v="9995"/>
          <ac:spMkLst>
            <pc:docMk/>
            <pc:sldMk cId="2554433445" sldId="291"/>
            <ac:spMk id="73" creationId="{FF85FE77-A710-437D-33F1-86B2A23FDBC8}"/>
          </ac:spMkLst>
        </pc:spChg>
        <pc:grpChg chg="mod">
          <ac:chgData name="One Skill" userId="8d49c830ac36a521" providerId="LiveId" clId="{EA354719-4A8A-47E8-A6A4-79A949610386}" dt="2024-04-19T07:59:37.544" v="8998" actId="1076"/>
          <ac:grpSpMkLst>
            <pc:docMk/>
            <pc:sldMk cId="2554433445" sldId="291"/>
            <ac:grpSpMk id="33" creationId="{E6911BB4-941C-1BC5-67B6-90FA1DCF4F23}"/>
          </ac:grpSpMkLst>
        </pc:grpChg>
        <pc:picChg chg="mod ord">
          <ac:chgData name="One Skill" userId="8d49c830ac36a521" providerId="LiveId" clId="{EA354719-4A8A-47E8-A6A4-79A949610386}" dt="2024-04-19T10:21:12.058" v="10925" actId="167"/>
          <ac:picMkLst>
            <pc:docMk/>
            <pc:sldMk cId="2554433445" sldId="291"/>
            <ac:picMk id="41" creationId="{1E22D4AD-3DA2-8B45-7D56-EDDBB4F7167D}"/>
          </ac:picMkLst>
        </pc:picChg>
        <pc:picChg chg="add del mod ord">
          <ac:chgData name="One Skill" userId="8d49c830ac36a521" providerId="LiveId" clId="{EA354719-4A8A-47E8-A6A4-79A949610386}" dt="2024-04-19T10:21:14.408" v="10926" actId="478"/>
          <ac:picMkLst>
            <pc:docMk/>
            <pc:sldMk cId="2554433445" sldId="291"/>
            <ac:picMk id="74" creationId="{8CA33442-C071-7876-7999-E20302D76C8C}"/>
          </ac:picMkLst>
        </pc:picChg>
        <pc:picChg chg="add mod ord">
          <ac:chgData name="One Skill" userId="8d49c830ac36a521" providerId="LiveId" clId="{EA354719-4A8A-47E8-A6A4-79A949610386}" dt="2024-04-19T10:21:12.058" v="10925" actId="167"/>
          <ac:picMkLst>
            <pc:docMk/>
            <pc:sldMk cId="2554433445" sldId="291"/>
            <ac:picMk id="75" creationId="{96FB31F4-E458-DEF0-448E-BD98D3153365}"/>
          </ac:picMkLst>
        </pc:picChg>
        <pc:picChg chg="add mod ord">
          <ac:chgData name="One Skill" userId="8d49c830ac36a521" providerId="LiveId" clId="{EA354719-4A8A-47E8-A6A4-79A949610386}" dt="2024-04-19T10:21:12.058" v="10925" actId="167"/>
          <ac:picMkLst>
            <pc:docMk/>
            <pc:sldMk cId="2554433445" sldId="291"/>
            <ac:picMk id="76" creationId="{BC96BC16-B184-1677-6856-9EB8CCE07D5E}"/>
          </ac:picMkLst>
        </pc:picChg>
        <pc:picChg chg="add mod ord">
          <ac:chgData name="One Skill" userId="8d49c830ac36a521" providerId="LiveId" clId="{EA354719-4A8A-47E8-A6A4-79A949610386}" dt="2024-04-19T10:21:12.058" v="10925" actId="167"/>
          <ac:picMkLst>
            <pc:docMk/>
            <pc:sldMk cId="2554433445" sldId="291"/>
            <ac:picMk id="77" creationId="{D7EE0769-6AFA-1346-6B52-A1D81F2B7638}"/>
          </ac:picMkLst>
        </pc:picChg>
        <pc:picChg chg="add mod ord">
          <ac:chgData name="One Skill" userId="8d49c830ac36a521" providerId="LiveId" clId="{EA354719-4A8A-47E8-A6A4-79A949610386}" dt="2024-04-19T10:21:12.058" v="10925" actId="167"/>
          <ac:picMkLst>
            <pc:docMk/>
            <pc:sldMk cId="2554433445" sldId="291"/>
            <ac:picMk id="78" creationId="{8405BA61-7C78-A4CB-A664-2029E7C4124B}"/>
          </ac:picMkLst>
        </pc:picChg>
        <pc:picChg chg="add mod ord">
          <ac:chgData name="One Skill" userId="8d49c830ac36a521" providerId="LiveId" clId="{EA354719-4A8A-47E8-A6A4-79A949610386}" dt="2024-04-19T10:21:12.058" v="10925" actId="167"/>
          <ac:picMkLst>
            <pc:docMk/>
            <pc:sldMk cId="2554433445" sldId="291"/>
            <ac:picMk id="79" creationId="{7E2A5FB3-212B-292C-1DD8-813BBD2FB7E9}"/>
          </ac:picMkLst>
        </pc:picChg>
        <pc:picChg chg="add mod ord">
          <ac:chgData name="One Skill" userId="8d49c830ac36a521" providerId="LiveId" clId="{EA354719-4A8A-47E8-A6A4-79A949610386}" dt="2024-04-19T10:21:12.058" v="10925" actId="167"/>
          <ac:picMkLst>
            <pc:docMk/>
            <pc:sldMk cId="2554433445" sldId="291"/>
            <ac:picMk id="80" creationId="{6BD7E1BC-2650-FDFC-D9F3-13742A5BD930}"/>
          </ac:picMkLst>
        </pc:picChg>
        <pc:picChg chg="add mod ord">
          <ac:chgData name="One Skill" userId="8d49c830ac36a521" providerId="LiveId" clId="{EA354719-4A8A-47E8-A6A4-79A949610386}" dt="2024-04-19T10:21:12.058" v="10925" actId="167"/>
          <ac:picMkLst>
            <pc:docMk/>
            <pc:sldMk cId="2554433445" sldId="291"/>
            <ac:picMk id="81" creationId="{458635E4-1A6C-C11F-B760-3E2423E46172}"/>
          </ac:picMkLst>
        </pc:picChg>
        <pc:picChg chg="add mod ord">
          <ac:chgData name="One Skill" userId="8d49c830ac36a521" providerId="LiveId" clId="{EA354719-4A8A-47E8-A6A4-79A949610386}" dt="2024-04-19T10:21:12.058" v="10925" actId="167"/>
          <ac:picMkLst>
            <pc:docMk/>
            <pc:sldMk cId="2554433445" sldId="291"/>
            <ac:picMk id="82" creationId="{C76F23EB-7FFA-E714-3510-2C143A12D775}"/>
          </ac:picMkLst>
        </pc:picChg>
        <pc:picChg chg="add mod ord">
          <ac:chgData name="One Skill" userId="8d49c830ac36a521" providerId="LiveId" clId="{EA354719-4A8A-47E8-A6A4-79A949610386}" dt="2024-04-19T10:21:12.058" v="10925" actId="167"/>
          <ac:picMkLst>
            <pc:docMk/>
            <pc:sldMk cId="2554433445" sldId="291"/>
            <ac:picMk id="83" creationId="{211374AE-46DE-65D0-E452-7991CEB51195}"/>
          </ac:picMkLst>
        </pc:picChg>
        <pc:picChg chg="add mod">
          <ac:chgData name="One Skill" userId="8d49c830ac36a521" providerId="LiveId" clId="{EA354719-4A8A-47E8-A6A4-79A949610386}" dt="2024-04-19T10:22:06.898" v="10940" actId="196"/>
          <ac:picMkLst>
            <pc:docMk/>
            <pc:sldMk cId="2554433445" sldId="291"/>
            <ac:picMk id="84" creationId="{1A26C047-B694-B805-3A54-06FC50D62A4A}"/>
          </ac:picMkLst>
        </pc:picChg>
        <pc:cxnChg chg="mod">
          <ac:chgData name="One Skill" userId="8d49c830ac36a521" providerId="LiveId" clId="{EA354719-4A8A-47E8-A6A4-79A949610386}" dt="2024-04-19T09:36:59.869" v="10473" actId="108"/>
          <ac:cxnSpMkLst>
            <pc:docMk/>
            <pc:sldMk cId="2554433445" sldId="291"/>
            <ac:cxnSpMk id="44" creationId="{352781C9-19E8-0DD1-A2CA-C3A2766A4E7B}"/>
          </ac:cxnSpMkLst>
        </pc:cxnChg>
        <pc:cxnChg chg="mod">
          <ac:chgData name="One Skill" userId="8d49c830ac36a521" providerId="LiveId" clId="{EA354719-4A8A-47E8-A6A4-79A949610386}" dt="2024-04-19T09:37:00.322" v="10474" actId="108"/>
          <ac:cxnSpMkLst>
            <pc:docMk/>
            <pc:sldMk cId="2554433445" sldId="291"/>
            <ac:cxnSpMk id="45" creationId="{03BCD7D6-FB13-FB7E-7F7C-35CF1E013199}"/>
          </ac:cxnSpMkLst>
        </pc:cxnChg>
      </pc:sldChg>
      <pc:sldChg chg="addSp modSp new mod replTag delTag">
        <pc:chgData name="One Skill" userId="8d49c830ac36a521" providerId="LiveId" clId="{EA354719-4A8A-47E8-A6A4-79A949610386}" dt="2024-04-19T10:16:17.209" v="10760" actId="167"/>
        <pc:sldMkLst>
          <pc:docMk/>
          <pc:sldMk cId="788313062" sldId="292"/>
        </pc:sldMkLst>
        <pc:picChg chg="add mod">
          <ac:chgData name="One Skill" userId="8d49c830ac36a521" providerId="LiveId" clId="{EA354719-4A8A-47E8-A6A4-79A949610386}" dt="2024-04-19T10:15:16.766" v="10741" actId="962"/>
          <ac:picMkLst>
            <pc:docMk/>
            <pc:sldMk cId="788313062" sldId="292"/>
            <ac:picMk id="2" creationId="{17DD9551-BC1F-4546-153F-CFD781DE1E3E}"/>
          </ac:picMkLst>
        </pc:picChg>
        <pc:picChg chg="add mod">
          <ac:chgData name="One Skill" userId="8d49c830ac36a521" providerId="LiveId" clId="{EA354719-4A8A-47E8-A6A4-79A949610386}" dt="2024-04-19T10:12:41.525" v="10694" actId="1076"/>
          <ac:picMkLst>
            <pc:docMk/>
            <pc:sldMk cId="788313062" sldId="292"/>
            <ac:picMk id="3" creationId="{DB6E5037-8AEF-82F9-DFA4-E995296385FF}"/>
          </ac:picMkLst>
        </pc:picChg>
        <pc:picChg chg="add mod ord">
          <ac:chgData name="One Skill" userId="8d49c830ac36a521" providerId="LiveId" clId="{EA354719-4A8A-47E8-A6A4-79A949610386}" dt="2024-04-19T10:15:37.041" v="10746" actId="167"/>
          <ac:picMkLst>
            <pc:docMk/>
            <pc:sldMk cId="788313062" sldId="292"/>
            <ac:picMk id="4" creationId="{8CF33D3B-1D37-E010-2D48-C6EA871DF858}"/>
          </ac:picMkLst>
        </pc:picChg>
        <pc:picChg chg="add mod ord">
          <ac:chgData name="One Skill" userId="8d49c830ac36a521" providerId="LiveId" clId="{EA354719-4A8A-47E8-A6A4-79A949610386}" dt="2024-04-19T10:14:45.876" v="10727" actId="13244"/>
          <ac:picMkLst>
            <pc:docMk/>
            <pc:sldMk cId="788313062" sldId="292"/>
            <ac:picMk id="5" creationId="{1E91CF70-085C-8F82-4E0A-C7CA23CE20C8}"/>
          </ac:picMkLst>
        </pc:picChg>
        <pc:picChg chg="add mod ord">
          <ac:chgData name="One Skill" userId="8d49c830ac36a521" providerId="LiveId" clId="{EA354719-4A8A-47E8-A6A4-79A949610386}" dt="2024-04-19T10:14:22.716" v="10722" actId="13244"/>
          <ac:picMkLst>
            <pc:docMk/>
            <pc:sldMk cId="788313062" sldId="292"/>
            <ac:picMk id="6" creationId="{C0C8E863-7C0A-BCF9-FA5D-C59DD866FC9D}"/>
          </ac:picMkLst>
        </pc:picChg>
        <pc:picChg chg="add mod ord">
          <ac:chgData name="One Skill" userId="8d49c830ac36a521" providerId="LiveId" clId="{EA354719-4A8A-47E8-A6A4-79A949610386}" dt="2024-04-19T10:14:51.500" v="10729" actId="13244"/>
          <ac:picMkLst>
            <pc:docMk/>
            <pc:sldMk cId="788313062" sldId="292"/>
            <ac:picMk id="7" creationId="{CC670F2B-D7B9-58B8-B7DE-77F25450586A}"/>
          </ac:picMkLst>
        </pc:picChg>
        <pc:picChg chg="add mod ord">
          <ac:chgData name="One Skill" userId="8d49c830ac36a521" providerId="LiveId" clId="{EA354719-4A8A-47E8-A6A4-79A949610386}" dt="2024-04-19T10:15:06.057" v="10737" actId="170"/>
          <ac:picMkLst>
            <pc:docMk/>
            <pc:sldMk cId="788313062" sldId="292"/>
            <ac:picMk id="8" creationId="{F7E53A1E-7000-87BB-97D1-058BB671A841}"/>
          </ac:picMkLst>
        </pc:picChg>
        <pc:picChg chg="add mod ord">
          <ac:chgData name="One Skill" userId="8d49c830ac36a521" providerId="LiveId" clId="{EA354719-4A8A-47E8-A6A4-79A949610386}" dt="2024-04-19T10:15:47.498" v="10750" actId="167"/>
          <ac:picMkLst>
            <pc:docMk/>
            <pc:sldMk cId="788313062" sldId="292"/>
            <ac:picMk id="9" creationId="{FCA7C357-5FE7-A201-F32B-54429EF658A8}"/>
          </ac:picMkLst>
        </pc:picChg>
        <pc:picChg chg="add mod ord">
          <ac:chgData name="One Skill" userId="8d49c830ac36a521" providerId="LiveId" clId="{EA354719-4A8A-47E8-A6A4-79A949610386}" dt="2024-04-19T10:16:13.567" v="10758" actId="167"/>
          <ac:picMkLst>
            <pc:docMk/>
            <pc:sldMk cId="788313062" sldId="292"/>
            <ac:picMk id="10" creationId="{F58660D2-44DD-553C-A5AA-479779CA444D}"/>
          </ac:picMkLst>
        </pc:picChg>
        <pc:picChg chg="add mod ord">
          <ac:chgData name="One Skill" userId="8d49c830ac36a521" providerId="LiveId" clId="{EA354719-4A8A-47E8-A6A4-79A949610386}" dt="2024-04-19T10:15:58.129" v="10754" actId="167"/>
          <ac:picMkLst>
            <pc:docMk/>
            <pc:sldMk cId="788313062" sldId="292"/>
            <ac:picMk id="11" creationId="{53E34106-3ACE-9BEF-794F-4C4C9C3ED1C6}"/>
          </ac:picMkLst>
        </pc:picChg>
        <pc:picChg chg="add mod ord">
          <ac:chgData name="One Skill" userId="8d49c830ac36a521" providerId="LiveId" clId="{EA354719-4A8A-47E8-A6A4-79A949610386}" dt="2024-04-19T10:15:26.766" v="10744" actId="167"/>
          <ac:picMkLst>
            <pc:docMk/>
            <pc:sldMk cId="788313062" sldId="292"/>
            <ac:picMk id="12" creationId="{5E0D527C-9EEE-5CFD-C4E0-722079B1352B}"/>
          </ac:picMkLst>
        </pc:picChg>
        <pc:picChg chg="add mod ord">
          <ac:chgData name="One Skill" userId="8d49c830ac36a521" providerId="LiveId" clId="{EA354719-4A8A-47E8-A6A4-79A949610386}" dt="2024-04-19T10:15:42.616" v="10748" actId="167"/>
          <ac:picMkLst>
            <pc:docMk/>
            <pc:sldMk cId="788313062" sldId="292"/>
            <ac:picMk id="13" creationId="{6A631812-FF4B-57E4-E1DD-6ED5A027D0A0}"/>
          </ac:picMkLst>
        </pc:picChg>
        <pc:picChg chg="add mod ord">
          <ac:chgData name="One Skill" userId="8d49c830ac36a521" providerId="LiveId" clId="{EA354719-4A8A-47E8-A6A4-79A949610386}" dt="2024-04-19T10:14:45.876" v="10727" actId="13244"/>
          <ac:picMkLst>
            <pc:docMk/>
            <pc:sldMk cId="788313062" sldId="292"/>
            <ac:picMk id="14" creationId="{577BFD70-2A1B-4E74-D3ED-5DA24DC8AEEC}"/>
          </ac:picMkLst>
        </pc:picChg>
        <pc:picChg chg="add mod ord">
          <ac:chgData name="One Skill" userId="8d49c830ac36a521" providerId="LiveId" clId="{EA354719-4A8A-47E8-A6A4-79A949610386}" dt="2024-04-19T10:14:59.230" v="10734" actId="170"/>
          <ac:picMkLst>
            <pc:docMk/>
            <pc:sldMk cId="788313062" sldId="292"/>
            <ac:picMk id="15" creationId="{F593A409-596B-0B37-D477-C89833230F94}"/>
          </ac:picMkLst>
        </pc:picChg>
        <pc:picChg chg="add mod ord">
          <ac:chgData name="One Skill" userId="8d49c830ac36a521" providerId="LiveId" clId="{EA354719-4A8A-47E8-A6A4-79A949610386}" dt="2024-04-19T10:15:12.706" v="10740" actId="170"/>
          <ac:picMkLst>
            <pc:docMk/>
            <pc:sldMk cId="788313062" sldId="292"/>
            <ac:picMk id="16" creationId="{728FA7A5-9E89-FF66-C6CA-6836C06BACB9}"/>
          </ac:picMkLst>
        </pc:picChg>
        <pc:picChg chg="add mod ord">
          <ac:chgData name="One Skill" userId="8d49c830ac36a521" providerId="LiveId" clId="{EA354719-4A8A-47E8-A6A4-79A949610386}" dt="2024-04-19T10:15:53.729" v="10752" actId="167"/>
          <ac:picMkLst>
            <pc:docMk/>
            <pc:sldMk cId="788313062" sldId="292"/>
            <ac:picMk id="17" creationId="{CA78F3E0-206C-8912-7046-3AD6C996F528}"/>
          </ac:picMkLst>
        </pc:picChg>
        <pc:picChg chg="add mod ord">
          <ac:chgData name="One Skill" userId="8d49c830ac36a521" providerId="LiveId" clId="{EA354719-4A8A-47E8-A6A4-79A949610386}" dt="2024-04-19T10:16:17.209" v="10760" actId="167"/>
          <ac:picMkLst>
            <pc:docMk/>
            <pc:sldMk cId="788313062" sldId="292"/>
            <ac:picMk id="18" creationId="{4E24E47F-A6A1-C364-FD6D-2E806E7D00EB}"/>
          </ac:picMkLst>
        </pc:picChg>
        <pc:picChg chg="add mod ord">
          <ac:chgData name="One Skill" userId="8d49c830ac36a521" providerId="LiveId" clId="{EA354719-4A8A-47E8-A6A4-79A949610386}" dt="2024-04-19T10:16:03.538" v="10756" actId="167"/>
          <ac:picMkLst>
            <pc:docMk/>
            <pc:sldMk cId="788313062" sldId="292"/>
            <ac:picMk id="19" creationId="{C8C9AE7B-0CAC-D0DA-25DF-B8F11E9EA1AB}"/>
          </ac:picMkLst>
        </pc:picChg>
        <pc:picChg chg="add mod ord">
          <ac:chgData name="One Skill" userId="8d49c830ac36a521" providerId="LiveId" clId="{EA354719-4A8A-47E8-A6A4-79A949610386}" dt="2024-04-19T10:14:20.486" v="10721" actId="13244"/>
          <ac:picMkLst>
            <pc:docMk/>
            <pc:sldMk cId="788313062" sldId="292"/>
            <ac:picMk id="20" creationId="{D4E8D271-F9FD-35FB-E47F-5D72415199E4}"/>
          </ac:picMkLst>
        </pc:picChg>
        <pc:picChg chg="add mod ord">
          <ac:chgData name="One Skill" userId="8d49c830ac36a521" providerId="LiveId" clId="{EA354719-4A8A-47E8-A6A4-79A949610386}" dt="2024-04-19T10:14:22.716" v="10722" actId="13244"/>
          <ac:picMkLst>
            <pc:docMk/>
            <pc:sldMk cId="788313062" sldId="292"/>
            <ac:picMk id="21" creationId="{22BCF4AE-C580-7607-4009-B93B716599B6}"/>
          </ac:picMkLst>
        </pc:picChg>
      </pc:sldChg>
      <pc:sldChg chg="add del replTag delTag">
        <pc:chgData name="One Skill" userId="8d49c830ac36a521" providerId="LiveId" clId="{EA354719-4A8A-47E8-A6A4-79A949610386}" dt="2024-04-19T08:50:11.996" v="10390"/>
        <pc:sldMkLst>
          <pc:docMk/>
          <pc:sldMk cId="1773059819" sldId="292"/>
        </pc:sldMkLst>
      </pc:sldChg>
    </pc:docChg>
  </pc:docChgLst>
  <pc:docChgLst>
    <pc:chgData name="One Skill" userId="8d49c830ac36a521" providerId="LiveId" clId="{9FF5D0AB-CFE7-4DAE-8960-BEAA294704A9}"/>
    <pc:docChg chg="undo custSel addSld delSld modSld delSection modSection">
      <pc:chgData name="One Skill" userId="8d49c830ac36a521" providerId="LiveId" clId="{9FF5D0AB-CFE7-4DAE-8960-BEAA294704A9}" dt="2024-04-26T12:39:29.336" v="115" actId="1076"/>
      <pc:docMkLst>
        <pc:docMk/>
      </pc:docMkLst>
      <pc:sldChg chg="del">
        <pc:chgData name="One Skill" userId="8d49c830ac36a521" providerId="LiveId" clId="{9FF5D0AB-CFE7-4DAE-8960-BEAA294704A9}" dt="2024-04-26T12:33:32.076" v="0" actId="47"/>
        <pc:sldMkLst>
          <pc:docMk/>
          <pc:sldMk cId="788313062" sldId="292"/>
        </pc:sldMkLst>
      </pc:sldChg>
      <pc:sldChg chg="modSp add del mod">
        <pc:chgData name="One Skill" userId="8d49c830ac36a521" providerId="LiveId" clId="{9FF5D0AB-CFE7-4DAE-8960-BEAA294704A9}" dt="2024-04-26T12:38:57.136" v="112" actId="47"/>
        <pc:sldMkLst>
          <pc:docMk/>
          <pc:sldMk cId="912725672" sldId="294"/>
        </pc:sldMkLst>
        <pc:picChg chg="mod">
          <ac:chgData name="One Skill" userId="8d49c830ac36a521" providerId="LiveId" clId="{9FF5D0AB-CFE7-4DAE-8960-BEAA294704A9}" dt="2024-04-26T12:35:54.666" v="11" actId="1076"/>
          <ac:picMkLst>
            <pc:docMk/>
            <pc:sldMk cId="912725672" sldId="294"/>
            <ac:picMk id="95" creationId="{FBF6A071-BFB5-0565-CFA1-68F4FBB41AD5}"/>
          </ac:picMkLst>
        </pc:picChg>
      </pc:sldChg>
      <pc:sldChg chg="addSp modSp new mod modTransition modAnim">
        <pc:chgData name="One Skill" userId="8d49c830ac36a521" providerId="LiveId" clId="{9FF5D0AB-CFE7-4DAE-8960-BEAA294704A9}" dt="2024-04-26T12:39:29.336" v="115" actId="1076"/>
        <pc:sldMkLst>
          <pc:docMk/>
          <pc:sldMk cId="2969446178" sldId="295"/>
        </pc:sldMkLst>
        <pc:spChg chg="add mod">
          <ac:chgData name="One Skill" userId="8d49c830ac36a521" providerId="LiveId" clId="{9FF5D0AB-CFE7-4DAE-8960-BEAA294704A9}" dt="2024-04-26T12:39:29.336" v="115" actId="1076"/>
          <ac:spMkLst>
            <pc:docMk/>
            <pc:sldMk cId="2969446178" sldId="295"/>
            <ac:spMk id="5" creationId="{6B9F6AEF-7A92-0E70-3B33-4F3EF3FB8F14}"/>
          </ac:spMkLst>
        </pc:spChg>
        <pc:spChg chg="add mod">
          <ac:chgData name="One Skill" userId="8d49c830ac36a521" providerId="LiveId" clId="{9FF5D0AB-CFE7-4DAE-8960-BEAA294704A9}" dt="2024-04-26T12:38:53.679" v="111"/>
          <ac:spMkLst>
            <pc:docMk/>
            <pc:sldMk cId="2969446178" sldId="295"/>
            <ac:spMk id="6" creationId="{3FCE2EE9-C551-D9F1-A11A-7C008B0D8030}"/>
          </ac:spMkLst>
        </pc:spChg>
        <pc:picChg chg="add mod">
          <ac:chgData name="One Skill" userId="8d49c830ac36a521" providerId="LiveId" clId="{9FF5D0AB-CFE7-4DAE-8960-BEAA294704A9}" dt="2024-04-26T12:38:32.626" v="108"/>
          <ac:picMkLst>
            <pc:docMk/>
            <pc:sldMk cId="2969446178" sldId="295"/>
            <ac:picMk id="3" creationId="{DE2173A3-2F87-86BC-68FC-69E8A19671AD}"/>
          </ac:picMkLst>
        </pc:picChg>
        <pc:picChg chg="add mod">
          <ac:chgData name="One Skill" userId="8d49c830ac36a521" providerId="LiveId" clId="{9FF5D0AB-CFE7-4DAE-8960-BEAA294704A9}" dt="2024-04-26T12:39:26.946" v="114" actId="1076"/>
          <ac:picMkLst>
            <pc:docMk/>
            <pc:sldMk cId="2969446178" sldId="295"/>
            <ac:picMk id="4" creationId="{DC78D18F-B26A-1334-EF3D-6916644EDEAC}"/>
          </ac:picMkLst>
        </pc:picChg>
      </pc:sldChg>
      <pc:sldChg chg="del">
        <pc:chgData name="One Skill" userId="8d49c830ac36a521" providerId="LiveId" clId="{9FF5D0AB-CFE7-4DAE-8960-BEAA294704A9}" dt="2024-04-26T12:33:32.076" v="0" actId="47"/>
        <pc:sldMkLst>
          <pc:docMk/>
          <pc:sldMk cId="3606321908" sldId="295"/>
        </pc:sldMkLst>
      </pc:sldChg>
      <pc:sldChg chg="del">
        <pc:chgData name="One Skill" userId="8d49c830ac36a521" providerId="LiveId" clId="{9FF5D0AB-CFE7-4DAE-8960-BEAA294704A9}" dt="2024-04-26T12:33:32.076" v="0" actId="47"/>
        <pc:sldMkLst>
          <pc:docMk/>
          <pc:sldMk cId="1725849141" sldId="296"/>
        </pc:sldMkLst>
      </pc:sldChg>
      <pc:sldChg chg="del">
        <pc:chgData name="One Skill" userId="8d49c830ac36a521" providerId="LiveId" clId="{9FF5D0AB-CFE7-4DAE-8960-BEAA294704A9}" dt="2024-04-26T12:33:32.076" v="0" actId="47"/>
        <pc:sldMkLst>
          <pc:docMk/>
          <pc:sldMk cId="3385705824" sldId="297"/>
        </pc:sldMkLst>
      </pc:sldChg>
      <pc:sldChg chg="del">
        <pc:chgData name="One Skill" userId="8d49c830ac36a521" providerId="LiveId" clId="{9FF5D0AB-CFE7-4DAE-8960-BEAA294704A9}" dt="2024-04-26T12:33:32.076" v="0" actId="47"/>
        <pc:sldMkLst>
          <pc:docMk/>
          <pc:sldMk cId="439411829"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9A5C8-0210-42ED-866A-016B5BA3721B}" type="datetimeFigureOut">
              <a:rPr lang="en-GB" smtClean="0"/>
              <a:t>21/10/2024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1090E-7163-4CFD-B68B-11FD0E95585D}" type="slidenum">
              <a:rPr lang="en-GB" smtClean="0"/>
              <a:t>‹#›</a:t>
            </a:fld>
            <a:endParaRPr lang="en-GB"/>
          </a:p>
        </p:txBody>
      </p:sp>
    </p:spTree>
    <p:extLst>
      <p:ext uri="{BB962C8B-B14F-4D97-AF65-F5344CB8AC3E}">
        <p14:creationId xmlns:p14="http://schemas.microsoft.com/office/powerpoint/2010/main" val="10345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https://unsplash.com/photos/people-near-taj-mahal-eU4pipU_8HA</a:t>
            </a:r>
          </a:p>
        </p:txBody>
      </p:sp>
      <p:sp>
        <p:nvSpPr>
          <p:cNvPr id="4" name="Slide Number Placeholder 3"/>
          <p:cNvSpPr>
            <a:spLocks noGrp="1"/>
          </p:cNvSpPr>
          <p:nvPr>
            <p:ph type="sldNum" sz="quarter" idx="5"/>
          </p:nvPr>
        </p:nvSpPr>
        <p:spPr/>
        <p:txBody>
          <a:bodyPr/>
          <a:lstStyle/>
          <a:p>
            <a:fld id="{F8E1090E-7163-4CFD-B68B-11FD0E95585D}" type="slidenum">
              <a:rPr lang="en-GB" smtClean="0"/>
              <a:t>1</a:t>
            </a:fld>
            <a:endParaRPr lang="en-GB"/>
          </a:p>
        </p:txBody>
      </p:sp>
    </p:spTree>
    <p:extLst>
      <p:ext uri="{BB962C8B-B14F-4D97-AF65-F5344CB8AC3E}">
        <p14:creationId xmlns:p14="http://schemas.microsoft.com/office/powerpoint/2010/main" val="218989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https://unsplash.com/photos/man-in-white-and-green-long-sleeve-shirt-standing-near-brown-concrete-building-during-daytime-6rDbvXzIVpQ</a:t>
            </a:r>
          </a:p>
        </p:txBody>
      </p:sp>
      <p:sp>
        <p:nvSpPr>
          <p:cNvPr id="4" name="Slide Number Placeholder 3"/>
          <p:cNvSpPr>
            <a:spLocks noGrp="1"/>
          </p:cNvSpPr>
          <p:nvPr>
            <p:ph type="sldNum" sz="quarter" idx="5"/>
          </p:nvPr>
        </p:nvSpPr>
        <p:spPr/>
        <p:txBody>
          <a:bodyPr/>
          <a:lstStyle/>
          <a:p>
            <a:fld id="{F8E1090E-7163-4CFD-B68B-11FD0E95585D}" type="slidenum">
              <a:rPr lang="en-GB" smtClean="0"/>
              <a:t>10</a:t>
            </a:fld>
            <a:endParaRPr lang="en-GB"/>
          </a:p>
        </p:txBody>
      </p:sp>
    </p:spTree>
    <p:extLst>
      <p:ext uri="{BB962C8B-B14F-4D97-AF65-F5344CB8AC3E}">
        <p14:creationId xmlns:p14="http://schemas.microsoft.com/office/powerpoint/2010/main" val="3140785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https://unsplash.com/photos/moving-train-near-trees-gJhev0YgUcE</a:t>
            </a:r>
          </a:p>
        </p:txBody>
      </p:sp>
      <p:sp>
        <p:nvSpPr>
          <p:cNvPr id="4" name="Slide Number Placeholder 3"/>
          <p:cNvSpPr>
            <a:spLocks noGrp="1"/>
          </p:cNvSpPr>
          <p:nvPr>
            <p:ph type="sldNum" sz="quarter" idx="5"/>
          </p:nvPr>
        </p:nvSpPr>
        <p:spPr/>
        <p:txBody>
          <a:bodyPr/>
          <a:lstStyle/>
          <a:p>
            <a:fld id="{F8E1090E-7163-4CFD-B68B-11FD0E95585D}" type="slidenum">
              <a:rPr lang="en-GB" smtClean="0"/>
              <a:t>11</a:t>
            </a:fld>
            <a:endParaRPr lang="en-GB"/>
          </a:p>
        </p:txBody>
      </p:sp>
    </p:spTree>
    <p:extLst>
      <p:ext uri="{BB962C8B-B14F-4D97-AF65-F5344CB8AC3E}">
        <p14:creationId xmlns:p14="http://schemas.microsoft.com/office/powerpoint/2010/main" val="122751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https://unsplash.com/photos/people-near-taj-mahal-eU4pipU_8HA</a:t>
            </a:r>
          </a:p>
        </p:txBody>
      </p:sp>
      <p:sp>
        <p:nvSpPr>
          <p:cNvPr id="4" name="Slide Number Placeholder 3"/>
          <p:cNvSpPr>
            <a:spLocks noGrp="1"/>
          </p:cNvSpPr>
          <p:nvPr>
            <p:ph type="sldNum" sz="quarter" idx="5"/>
          </p:nvPr>
        </p:nvSpPr>
        <p:spPr/>
        <p:txBody>
          <a:bodyPr/>
          <a:lstStyle/>
          <a:p>
            <a:fld id="{F8E1090E-7163-4CFD-B68B-11FD0E95585D}" type="slidenum">
              <a:rPr lang="en-GB" smtClean="0"/>
              <a:t>2</a:t>
            </a:fld>
            <a:endParaRPr lang="en-GB"/>
          </a:p>
        </p:txBody>
      </p:sp>
    </p:spTree>
    <p:extLst>
      <p:ext uri="{BB962C8B-B14F-4D97-AF65-F5344CB8AC3E}">
        <p14:creationId xmlns:p14="http://schemas.microsoft.com/office/powerpoint/2010/main" val="299312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https://unsplash.com/photos/flag-hanging-on-pole-9Dt4WutvwDs</a:t>
            </a:r>
          </a:p>
        </p:txBody>
      </p:sp>
      <p:sp>
        <p:nvSpPr>
          <p:cNvPr id="4" name="Slide Number Placeholder 3"/>
          <p:cNvSpPr>
            <a:spLocks noGrp="1"/>
          </p:cNvSpPr>
          <p:nvPr>
            <p:ph type="sldNum" sz="quarter" idx="5"/>
          </p:nvPr>
        </p:nvSpPr>
        <p:spPr/>
        <p:txBody>
          <a:bodyPr/>
          <a:lstStyle/>
          <a:p>
            <a:fld id="{F8E1090E-7163-4CFD-B68B-11FD0E95585D}" type="slidenum">
              <a:rPr lang="en-GB" smtClean="0"/>
              <a:t>3</a:t>
            </a:fld>
            <a:endParaRPr lang="en-GB"/>
          </a:p>
        </p:txBody>
      </p:sp>
    </p:spTree>
    <p:extLst>
      <p:ext uri="{BB962C8B-B14F-4D97-AF65-F5344CB8AC3E}">
        <p14:creationId xmlns:p14="http://schemas.microsoft.com/office/powerpoint/2010/main" val="278993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https://unsplash.com/photos/brown-and-black-printed-textile-AdmO8NNe9gU</a:t>
            </a:r>
          </a:p>
        </p:txBody>
      </p:sp>
      <p:sp>
        <p:nvSpPr>
          <p:cNvPr id="4" name="Slide Number Placeholder 3"/>
          <p:cNvSpPr>
            <a:spLocks noGrp="1"/>
          </p:cNvSpPr>
          <p:nvPr>
            <p:ph type="sldNum" sz="quarter" idx="5"/>
          </p:nvPr>
        </p:nvSpPr>
        <p:spPr/>
        <p:txBody>
          <a:bodyPr/>
          <a:lstStyle/>
          <a:p>
            <a:fld id="{F8E1090E-7163-4CFD-B68B-11FD0E95585D}" type="slidenum">
              <a:rPr lang="en-GB" smtClean="0"/>
              <a:t>4</a:t>
            </a:fld>
            <a:endParaRPr lang="en-GB"/>
          </a:p>
        </p:txBody>
      </p:sp>
    </p:spTree>
    <p:extLst>
      <p:ext uri="{BB962C8B-B14F-4D97-AF65-F5344CB8AC3E}">
        <p14:creationId xmlns:p14="http://schemas.microsoft.com/office/powerpoint/2010/main" val="341833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https://unsplash.com/photos/lit-candles-xisPXJqwQkA</a:t>
            </a:r>
          </a:p>
        </p:txBody>
      </p:sp>
      <p:sp>
        <p:nvSpPr>
          <p:cNvPr id="4" name="Slide Number Placeholder 3"/>
          <p:cNvSpPr>
            <a:spLocks noGrp="1"/>
          </p:cNvSpPr>
          <p:nvPr>
            <p:ph type="sldNum" sz="quarter" idx="5"/>
          </p:nvPr>
        </p:nvSpPr>
        <p:spPr/>
        <p:txBody>
          <a:bodyPr/>
          <a:lstStyle/>
          <a:p>
            <a:fld id="{F8E1090E-7163-4CFD-B68B-11FD0E95585D}" type="slidenum">
              <a:rPr lang="en-GB" smtClean="0"/>
              <a:t>5</a:t>
            </a:fld>
            <a:endParaRPr lang="en-GB"/>
          </a:p>
        </p:txBody>
      </p:sp>
    </p:spTree>
    <p:extLst>
      <p:ext uri="{BB962C8B-B14F-4D97-AF65-F5344CB8AC3E}">
        <p14:creationId xmlns:p14="http://schemas.microsoft.com/office/powerpoint/2010/main" val="237714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https://unsplash.com/photos/architectural-photography-of-mosque-mwV6PsB-7Bk</a:t>
            </a:r>
          </a:p>
        </p:txBody>
      </p:sp>
      <p:sp>
        <p:nvSpPr>
          <p:cNvPr id="4" name="Slide Number Placeholder 3"/>
          <p:cNvSpPr>
            <a:spLocks noGrp="1"/>
          </p:cNvSpPr>
          <p:nvPr>
            <p:ph type="sldNum" sz="quarter" idx="5"/>
          </p:nvPr>
        </p:nvSpPr>
        <p:spPr/>
        <p:txBody>
          <a:bodyPr/>
          <a:lstStyle/>
          <a:p>
            <a:fld id="{F8E1090E-7163-4CFD-B68B-11FD0E95585D}" type="slidenum">
              <a:rPr lang="en-GB" smtClean="0"/>
              <a:t>6</a:t>
            </a:fld>
            <a:endParaRPr lang="en-GB"/>
          </a:p>
        </p:txBody>
      </p:sp>
    </p:spTree>
    <p:extLst>
      <p:ext uri="{BB962C8B-B14F-4D97-AF65-F5344CB8AC3E}">
        <p14:creationId xmlns:p14="http://schemas.microsoft.com/office/powerpoint/2010/main" val="45212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https://www.freepik.com/free-photo/delicious-indian-food-tray_10753161.htm</a:t>
            </a:r>
          </a:p>
        </p:txBody>
      </p:sp>
      <p:sp>
        <p:nvSpPr>
          <p:cNvPr id="4" name="Slide Number Placeholder 3"/>
          <p:cNvSpPr>
            <a:spLocks noGrp="1"/>
          </p:cNvSpPr>
          <p:nvPr>
            <p:ph type="sldNum" sz="quarter" idx="5"/>
          </p:nvPr>
        </p:nvSpPr>
        <p:spPr/>
        <p:txBody>
          <a:bodyPr/>
          <a:lstStyle/>
          <a:p>
            <a:fld id="{F8E1090E-7163-4CFD-B68B-11FD0E95585D}" type="slidenum">
              <a:rPr lang="en-GB" smtClean="0"/>
              <a:t>7</a:t>
            </a:fld>
            <a:endParaRPr lang="en-GB"/>
          </a:p>
        </p:txBody>
      </p:sp>
    </p:spTree>
    <p:extLst>
      <p:ext uri="{BB962C8B-B14F-4D97-AF65-F5344CB8AC3E}">
        <p14:creationId xmlns:p14="http://schemas.microsoft.com/office/powerpoint/2010/main" val="160745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https://unsplash.com/photos/people-walking-near-white-concrete-building-during-daytime-p4-d9whI0Ts</a:t>
            </a:r>
          </a:p>
        </p:txBody>
      </p:sp>
      <p:sp>
        <p:nvSpPr>
          <p:cNvPr id="4" name="Slide Number Placeholder 3"/>
          <p:cNvSpPr>
            <a:spLocks noGrp="1"/>
          </p:cNvSpPr>
          <p:nvPr>
            <p:ph type="sldNum" sz="quarter" idx="5"/>
          </p:nvPr>
        </p:nvSpPr>
        <p:spPr/>
        <p:txBody>
          <a:bodyPr/>
          <a:lstStyle/>
          <a:p>
            <a:fld id="{F8E1090E-7163-4CFD-B68B-11FD0E95585D}" type="slidenum">
              <a:rPr lang="en-GB" smtClean="0"/>
              <a:t>8</a:t>
            </a:fld>
            <a:endParaRPr lang="en-GB"/>
          </a:p>
        </p:txBody>
      </p:sp>
    </p:spTree>
    <p:extLst>
      <p:ext uri="{BB962C8B-B14F-4D97-AF65-F5344CB8AC3E}">
        <p14:creationId xmlns:p14="http://schemas.microsoft.com/office/powerpoint/2010/main" val="103589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https://unsplash.com/photos/male-green-and-blue-peacock-KNOyIlIK2XE</a:t>
            </a:r>
          </a:p>
        </p:txBody>
      </p:sp>
      <p:sp>
        <p:nvSpPr>
          <p:cNvPr id="4" name="Slide Number Placeholder 3"/>
          <p:cNvSpPr>
            <a:spLocks noGrp="1"/>
          </p:cNvSpPr>
          <p:nvPr>
            <p:ph type="sldNum" sz="quarter" idx="5"/>
          </p:nvPr>
        </p:nvSpPr>
        <p:spPr/>
        <p:txBody>
          <a:bodyPr/>
          <a:lstStyle/>
          <a:p>
            <a:fld id="{F8E1090E-7163-4CFD-B68B-11FD0E95585D}" type="slidenum">
              <a:rPr lang="en-GB" smtClean="0"/>
              <a:t>9</a:t>
            </a:fld>
            <a:endParaRPr lang="en-GB"/>
          </a:p>
        </p:txBody>
      </p:sp>
    </p:spTree>
    <p:extLst>
      <p:ext uri="{BB962C8B-B14F-4D97-AF65-F5344CB8AC3E}">
        <p14:creationId xmlns:p14="http://schemas.microsoft.com/office/powerpoint/2010/main" val="87122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805E2-8C1C-0344-BB2F-FE527816AD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7E7D46-3AB3-31B8-F2C7-EAA2155A40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35DDEA-063B-D38F-47FE-CC8D8A5CBE5F}"/>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CB7DD17E-1463-6C22-B495-0CD42B8DFC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F1DF2D-E017-D073-814F-B34D9B304C22}"/>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71469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5A1B-739F-3E50-8F86-D3EA08B7AA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5450F2-ED53-B0D4-6EA3-858BBB531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7EC30-3949-FC52-E510-755FF57FC82D}"/>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10666204-1404-82C5-6C05-34B7A6E12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696C8D-DFBB-8C7A-50B4-EF1CDA99A02E}"/>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333887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E8119F-A389-8477-261C-BFB82D1E26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27A2C4-3356-6E5C-9795-305B0E27E3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F9C38-B993-F3D9-CCBA-732E9DD8BAD9}"/>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A919DBE7-022D-EBAD-EC7C-1A5785D360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4ADB33-9508-2BB2-D618-406F317CD3D7}"/>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174936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1519-83B6-0FB3-8829-BA75AFF752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CD0BA2-FFEA-D3A1-B981-7B4312FC9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9BC301-F081-5B44-1517-D8B1BD080107}"/>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D1BDEAE0-4472-375C-C619-6749B63A7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247205-48F9-61EC-C094-BEC4657BCC1B}"/>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151362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957A-D9A4-516A-57E9-70844ABA35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BD6DCE-DBDD-A540-40ED-FEAF37DA2C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753B5-43C0-34DF-050F-0DF00051FEA0}"/>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EB1276A7-993A-A175-D910-35D4A83155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921A4E-0F8B-9DEF-CF9F-74E71A5269AB}"/>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397512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E16E-5379-636A-68C8-313C767068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0FB317-421B-DD15-FAA1-18FD6C0449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EA2FBD-2D74-F93E-AC0E-799076CF4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55430E-A848-4838-7C34-1A011F719176}"/>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6" name="Footer Placeholder 5">
            <a:extLst>
              <a:ext uri="{FF2B5EF4-FFF2-40B4-BE49-F238E27FC236}">
                <a16:creationId xmlns:a16="http://schemas.microsoft.com/office/drawing/2014/main" id="{8815C94D-DE88-8EF2-EFFF-1E4E1AA51C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AD01AD-C268-F383-78DF-27A45AE3F115}"/>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374398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A3F9-0F95-06F1-9AF0-71751E53BC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8A5162-14D2-F7F4-1CC4-94B84F5F3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E8664-CF08-D6E5-9D9A-742377D90C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BF178B-6C94-4847-C2CB-134026203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F0B06-BD21-5E8C-FBD7-5A5951045A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3ECD32-1A57-494B-39F4-5D793AEF4AE7}"/>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8" name="Footer Placeholder 7">
            <a:extLst>
              <a:ext uri="{FF2B5EF4-FFF2-40B4-BE49-F238E27FC236}">
                <a16:creationId xmlns:a16="http://schemas.microsoft.com/office/drawing/2014/main" id="{94A53B2E-1579-5787-E102-E78729C287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456D83-CCAD-5387-CEA9-EDAFAFD357BF}"/>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208224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4412-193D-ED0E-ABB2-F2380E332F3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0284DB-9C9C-6CB2-6EAD-44B00403C596}"/>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4" name="Footer Placeholder 3">
            <a:extLst>
              <a:ext uri="{FF2B5EF4-FFF2-40B4-BE49-F238E27FC236}">
                <a16:creationId xmlns:a16="http://schemas.microsoft.com/office/drawing/2014/main" id="{81622261-6A53-938B-0666-694A376301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8A3DC9-2B91-7C75-6DB6-F4A0E62CF32D}"/>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23055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75FC3-8893-26D4-57E4-64D241A69B5B}"/>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3" name="Footer Placeholder 2">
            <a:extLst>
              <a:ext uri="{FF2B5EF4-FFF2-40B4-BE49-F238E27FC236}">
                <a16:creationId xmlns:a16="http://schemas.microsoft.com/office/drawing/2014/main" id="{6B358334-04AD-3B6C-24E7-FB0431D3D8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620BD5-E3C6-2ED5-8777-52C8D9E69251}"/>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269469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85712-E0EC-DED1-7C82-3C2BFD53F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44B521-1966-5D43-8C51-87E255125F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983BE5-B544-6CEE-455D-296FB63ED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57919-4887-FA4F-C931-51D41FBC64C3}"/>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6" name="Footer Placeholder 5">
            <a:extLst>
              <a:ext uri="{FF2B5EF4-FFF2-40B4-BE49-F238E27FC236}">
                <a16:creationId xmlns:a16="http://schemas.microsoft.com/office/drawing/2014/main" id="{8D06C36A-6C93-742A-14B4-0A8B9351EB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90680A-55BF-D695-CBF1-FCCF7412F436}"/>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257189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0380-9877-7424-C5A7-B9328E09F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C898A9-4EDA-70CA-AE0A-A33F30E5D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F5A042-48CE-92C7-D593-D376C8690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D8A21-6EF4-66AB-0110-6E535D4E957B}"/>
              </a:ext>
            </a:extLst>
          </p:cNvPr>
          <p:cNvSpPr>
            <a:spLocks noGrp="1"/>
          </p:cNvSpPr>
          <p:nvPr>
            <p:ph type="dt" sz="half" idx="10"/>
          </p:nvPr>
        </p:nvSpPr>
        <p:spPr/>
        <p:txBody>
          <a:bodyPr/>
          <a:lstStyle/>
          <a:p>
            <a:fld id="{01724F2D-438F-465D-A68B-F4B75F8DAA82}" type="datetimeFigureOut">
              <a:rPr lang="en-GB" smtClean="0"/>
              <a:t>21/10/2024</a:t>
            </a:fld>
            <a:endParaRPr lang="en-GB"/>
          </a:p>
        </p:txBody>
      </p:sp>
      <p:sp>
        <p:nvSpPr>
          <p:cNvPr id="6" name="Footer Placeholder 5">
            <a:extLst>
              <a:ext uri="{FF2B5EF4-FFF2-40B4-BE49-F238E27FC236}">
                <a16:creationId xmlns:a16="http://schemas.microsoft.com/office/drawing/2014/main" id="{27B59BA5-865F-DD21-5323-62BEC6AC38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273603-F13E-BD89-ACD8-16E97B7FC1F7}"/>
              </a:ext>
            </a:extLst>
          </p:cNvPr>
          <p:cNvSpPr>
            <a:spLocks noGrp="1"/>
          </p:cNvSpPr>
          <p:nvPr>
            <p:ph type="sldNum" sz="quarter" idx="12"/>
          </p:nvPr>
        </p:nvSpPr>
        <p:spPr/>
        <p:txBody>
          <a:bodyPr/>
          <a:lstStyle/>
          <a:p>
            <a:fld id="{CC01468A-C287-4747-A182-282D0D8648AA}" type="slidenum">
              <a:rPr lang="en-GB" smtClean="0"/>
              <a:t>‹#›</a:t>
            </a:fld>
            <a:endParaRPr lang="en-GB"/>
          </a:p>
        </p:txBody>
      </p:sp>
    </p:spTree>
    <p:extLst>
      <p:ext uri="{BB962C8B-B14F-4D97-AF65-F5344CB8AC3E}">
        <p14:creationId xmlns:p14="http://schemas.microsoft.com/office/powerpoint/2010/main" val="248364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AEACF-FD4B-BBFA-DA44-564A06AB7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5DAD3B-2844-36EA-AA17-373B0FFAC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7F8679-DF81-1961-DC4F-43C7FA82D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724F2D-438F-465D-A68B-F4B75F8DAA82}" type="datetimeFigureOut">
              <a:rPr lang="en-GB" smtClean="0"/>
              <a:t>21/10/2024</a:t>
            </a:fld>
            <a:endParaRPr lang="en-GB"/>
          </a:p>
        </p:txBody>
      </p:sp>
      <p:sp>
        <p:nvSpPr>
          <p:cNvPr id="5" name="Footer Placeholder 4">
            <a:extLst>
              <a:ext uri="{FF2B5EF4-FFF2-40B4-BE49-F238E27FC236}">
                <a16:creationId xmlns:a16="http://schemas.microsoft.com/office/drawing/2014/main" id="{F54617C6-B868-39F7-7634-6405CAD2F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96063EA-2EFC-53D5-9F27-657EA1B3B3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1468A-C287-4747-A182-282D0D8648AA}" type="slidenum">
              <a:rPr lang="en-GB" smtClean="0"/>
              <a:t>‹#›</a:t>
            </a:fld>
            <a:endParaRPr lang="en-GB"/>
          </a:p>
        </p:txBody>
      </p:sp>
    </p:spTree>
    <p:extLst>
      <p:ext uri="{BB962C8B-B14F-4D97-AF65-F5344CB8AC3E}">
        <p14:creationId xmlns:p14="http://schemas.microsoft.com/office/powerpoint/2010/main" val="8587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slide" Target="slide9.xml"/><Relationship Id="rId3" Type="http://schemas.openxmlformats.org/officeDocument/2006/relationships/image" Target="../media/image1.png"/><Relationship Id="rId21" Type="http://schemas.openxmlformats.org/officeDocument/2006/relationships/slide" Target="slide6.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slide" Target="slide10.xml"/><Relationship Id="rId25"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slide" Target="slide11.xml"/><Relationship Id="rId20" Type="http://schemas.openxmlformats.org/officeDocument/2006/relationships/slide" Target="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slide" Target="slide9.xml"/><Relationship Id="rId26" Type="http://schemas.openxmlformats.org/officeDocument/2006/relationships/image" Target="../media/image29.jpg"/><Relationship Id="rId3" Type="http://schemas.openxmlformats.org/officeDocument/2006/relationships/image" Target="../media/image12.png"/><Relationship Id="rId21" Type="http://schemas.openxmlformats.org/officeDocument/2006/relationships/slide" Target="slide6.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slide" Target="slide10.xml"/><Relationship Id="rId25" Type="http://schemas.openxmlformats.org/officeDocument/2006/relationships/slide" Target="slide2.xml"/><Relationship Id="rId2" Type="http://schemas.openxmlformats.org/officeDocument/2006/relationships/notesSlide" Target="../notesSlides/notesSlide10.xml"/><Relationship Id="rId16" Type="http://schemas.openxmlformats.org/officeDocument/2006/relationships/slide" Target="slide11.xml"/><Relationship Id="rId20" Type="http://schemas.openxmlformats.org/officeDocument/2006/relationships/slide" Target="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4.xml"/><Relationship Id="rId10" Type="http://schemas.openxmlformats.org/officeDocument/2006/relationships/image" Target="../media/image7.png"/><Relationship Id="rId19"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slide" Target="slide5.xml"/><Relationship Id="rId27"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slide" Target="slide11.xml"/><Relationship Id="rId26" Type="http://schemas.openxmlformats.org/officeDocument/2006/relationships/slide" Target="slide3.xml"/><Relationship Id="rId3" Type="http://schemas.openxmlformats.org/officeDocument/2006/relationships/image" Target="../media/image12.png"/><Relationship Id="rId21" Type="http://schemas.openxmlformats.org/officeDocument/2006/relationships/slide" Target="slide8.xml"/><Relationship Id="rId7" Type="http://schemas.openxmlformats.org/officeDocument/2006/relationships/image" Target="../media/image4.png"/><Relationship Id="rId12" Type="http://schemas.openxmlformats.org/officeDocument/2006/relationships/image" Target="../media/image9.png"/><Relationship Id="rId17" Type="http://schemas.microsoft.com/office/2007/relationships/hdphoto" Target="../media/hdphoto3.wdp"/><Relationship Id="rId25" Type="http://schemas.openxmlformats.org/officeDocument/2006/relationships/slide" Target="slide4.xml"/><Relationship Id="rId2" Type="http://schemas.openxmlformats.org/officeDocument/2006/relationships/notesSlide" Target="../notesSlides/notesSlide11.xml"/><Relationship Id="rId16" Type="http://schemas.openxmlformats.org/officeDocument/2006/relationships/image" Target="../media/image31.png"/><Relationship Id="rId20" Type="http://schemas.openxmlformats.org/officeDocument/2006/relationships/slide" Target="slide9.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5.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6.xml"/><Relationship Id="rId28" Type="http://schemas.openxmlformats.org/officeDocument/2006/relationships/image" Target="../media/image32.gif"/><Relationship Id="rId10" Type="http://schemas.openxmlformats.org/officeDocument/2006/relationships/image" Target="../media/image7.png"/><Relationship Id="rId19" Type="http://schemas.openxmlformats.org/officeDocument/2006/relationships/slide" Target="slide10.xml"/><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slide" Target="slide7.xml"/><Relationship Id="rId27"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slide" Target="slide9.xml"/><Relationship Id="rId26" Type="http://schemas.openxmlformats.org/officeDocument/2006/relationships/image" Target="../media/image13.gif"/><Relationship Id="rId3" Type="http://schemas.openxmlformats.org/officeDocument/2006/relationships/image" Target="../media/image12.png"/><Relationship Id="rId21" Type="http://schemas.openxmlformats.org/officeDocument/2006/relationships/slide" Target="slide6.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slide" Target="slide10.xml"/><Relationship Id="rId25" Type="http://schemas.openxmlformats.org/officeDocument/2006/relationships/slide" Target="slide2.xml"/><Relationship Id="rId2" Type="http://schemas.openxmlformats.org/officeDocument/2006/relationships/notesSlide" Target="../notesSlides/notesSlide2.xml"/><Relationship Id="rId16" Type="http://schemas.openxmlformats.org/officeDocument/2006/relationships/slide" Target="slide11.xml"/><Relationship Id="rId20" Type="http://schemas.openxmlformats.org/officeDocument/2006/relationships/slide" Target="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slide" Target="slide10.xml"/><Relationship Id="rId26" Type="http://schemas.openxmlformats.org/officeDocument/2006/relationships/slide" Target="slide2.xml"/><Relationship Id="rId3" Type="http://schemas.openxmlformats.org/officeDocument/2006/relationships/image" Target="../media/image12.png"/><Relationship Id="rId21" Type="http://schemas.openxmlformats.org/officeDocument/2006/relationships/slide" Target="slide7.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slide" Target="slide11.xml"/><Relationship Id="rId25" Type="http://schemas.openxmlformats.org/officeDocument/2006/relationships/slide" Target="slide3.xml"/><Relationship Id="rId2" Type="http://schemas.openxmlformats.org/officeDocument/2006/relationships/notesSlide" Target="../notesSlides/notesSlide3.xml"/><Relationship Id="rId16" Type="http://schemas.openxmlformats.org/officeDocument/2006/relationships/image" Target="../media/image15.jpg"/><Relationship Id="rId20" Type="http://schemas.openxmlformats.org/officeDocument/2006/relationships/slide" Target="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4.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slide" Target="slide6.xml"/><Relationship Id="rId27"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slide" Target="slide10.xml"/><Relationship Id="rId26" Type="http://schemas.openxmlformats.org/officeDocument/2006/relationships/slide" Target="slide2.xml"/><Relationship Id="rId3" Type="http://schemas.openxmlformats.org/officeDocument/2006/relationships/image" Target="../media/image12.png"/><Relationship Id="rId21" Type="http://schemas.openxmlformats.org/officeDocument/2006/relationships/slide" Target="slide7.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slide" Target="slide11.xml"/><Relationship Id="rId25" Type="http://schemas.openxmlformats.org/officeDocument/2006/relationships/slide" Target="slide3.xml"/><Relationship Id="rId2" Type="http://schemas.openxmlformats.org/officeDocument/2006/relationships/notesSlide" Target="../notesSlides/notesSlide4.xml"/><Relationship Id="rId16" Type="http://schemas.openxmlformats.org/officeDocument/2006/relationships/image" Target="../media/image17.jpg"/><Relationship Id="rId20" Type="http://schemas.openxmlformats.org/officeDocument/2006/relationships/slide" Target="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4.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slide" Target="slide6.xml"/><Relationship Id="rId27"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slide" Target="slide9.xml"/><Relationship Id="rId26" Type="http://schemas.openxmlformats.org/officeDocument/2006/relationships/image" Target="../media/image19.jpg"/><Relationship Id="rId3" Type="http://schemas.openxmlformats.org/officeDocument/2006/relationships/image" Target="../media/image12.png"/><Relationship Id="rId21" Type="http://schemas.openxmlformats.org/officeDocument/2006/relationships/slide" Target="slide6.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slide" Target="slide10.xml"/><Relationship Id="rId25"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slide" Target="slide11.xml"/><Relationship Id="rId20" Type="http://schemas.openxmlformats.org/officeDocument/2006/relationships/slide" Target="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slide" Target="slide5.xml"/><Relationship Id="rId27"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slide" Target="slide9.xml"/><Relationship Id="rId26" Type="http://schemas.openxmlformats.org/officeDocument/2006/relationships/image" Target="../media/image21.jpg"/><Relationship Id="rId3" Type="http://schemas.openxmlformats.org/officeDocument/2006/relationships/image" Target="../media/image12.png"/><Relationship Id="rId21" Type="http://schemas.openxmlformats.org/officeDocument/2006/relationships/slide" Target="slide6.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slide" Target="slide10.xml"/><Relationship Id="rId25" Type="http://schemas.openxmlformats.org/officeDocument/2006/relationships/slide" Target="slide2.xml"/><Relationship Id="rId2" Type="http://schemas.openxmlformats.org/officeDocument/2006/relationships/notesSlide" Target="../notesSlides/notesSlide6.xml"/><Relationship Id="rId16" Type="http://schemas.openxmlformats.org/officeDocument/2006/relationships/slide" Target="slide11.xml"/><Relationship Id="rId20" Type="http://schemas.openxmlformats.org/officeDocument/2006/relationships/slide" Target="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slide" Target="slide5.xml"/><Relationship Id="rId27"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slide" Target="slide10.xml"/><Relationship Id="rId26" Type="http://schemas.openxmlformats.org/officeDocument/2006/relationships/slide" Target="slide2.xml"/><Relationship Id="rId3" Type="http://schemas.openxmlformats.org/officeDocument/2006/relationships/image" Target="../media/image12.png"/><Relationship Id="rId21" Type="http://schemas.openxmlformats.org/officeDocument/2006/relationships/slide" Target="slide7.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slide" Target="slide11.xml"/><Relationship Id="rId25" Type="http://schemas.openxmlformats.org/officeDocument/2006/relationships/slide" Target="slide3.xml"/><Relationship Id="rId2" Type="http://schemas.openxmlformats.org/officeDocument/2006/relationships/notesSlide" Target="../notesSlides/notesSlide7.xml"/><Relationship Id="rId16" Type="http://schemas.openxmlformats.org/officeDocument/2006/relationships/image" Target="../media/image23.jpg"/><Relationship Id="rId20" Type="http://schemas.openxmlformats.org/officeDocument/2006/relationships/slide" Target="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4.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slide" Target="slide6.xml"/><Relationship Id="rId27"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slide" Target="slide10.xml"/><Relationship Id="rId26" Type="http://schemas.openxmlformats.org/officeDocument/2006/relationships/slide" Target="slide2.xml"/><Relationship Id="rId3" Type="http://schemas.openxmlformats.org/officeDocument/2006/relationships/image" Target="../media/image12.png"/><Relationship Id="rId21" Type="http://schemas.openxmlformats.org/officeDocument/2006/relationships/slide" Target="slide7.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slide" Target="slide11.xml"/><Relationship Id="rId25" Type="http://schemas.openxmlformats.org/officeDocument/2006/relationships/slide" Target="slide3.xml"/><Relationship Id="rId2" Type="http://schemas.openxmlformats.org/officeDocument/2006/relationships/notesSlide" Target="../notesSlides/notesSlide8.xml"/><Relationship Id="rId16" Type="http://schemas.openxmlformats.org/officeDocument/2006/relationships/image" Target="../media/image25.jpeg"/><Relationship Id="rId20" Type="http://schemas.openxmlformats.org/officeDocument/2006/relationships/slide" Target="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4.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5.xml"/><Relationship Id="rId10" Type="http://schemas.openxmlformats.org/officeDocument/2006/relationships/image" Target="../media/image7.png"/><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slide" Target="slide6.xml"/><Relationship Id="rId27" Type="http://schemas.openxmlformats.org/officeDocument/2006/relationships/image" Target="../media/image26.gi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18" Type="http://schemas.openxmlformats.org/officeDocument/2006/relationships/slide" Target="slide10.xml"/><Relationship Id="rId26" Type="http://schemas.openxmlformats.org/officeDocument/2006/relationships/slide" Target="slide2.xml"/><Relationship Id="rId3" Type="http://schemas.openxmlformats.org/officeDocument/2006/relationships/image" Target="../media/image12.png"/><Relationship Id="rId21" Type="http://schemas.openxmlformats.org/officeDocument/2006/relationships/slide" Target="slide7.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slide" Target="slide11.xml"/><Relationship Id="rId25" Type="http://schemas.openxmlformats.org/officeDocument/2006/relationships/slide" Target="slide3.xml"/><Relationship Id="rId2" Type="http://schemas.openxmlformats.org/officeDocument/2006/relationships/notesSlide" Target="../notesSlides/notesSlide9.xml"/><Relationship Id="rId16" Type="http://schemas.openxmlformats.org/officeDocument/2006/relationships/image" Target="../media/image27.jpeg"/><Relationship Id="rId20" Type="http://schemas.openxmlformats.org/officeDocument/2006/relationships/slide" Target="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4.xml"/><Relationship Id="rId5" Type="http://schemas.openxmlformats.org/officeDocument/2006/relationships/image" Target="../media/image2.png"/><Relationship Id="rId15" Type="http://schemas.openxmlformats.org/officeDocument/2006/relationships/image" Target="../media/image14.png"/><Relationship Id="rId23" Type="http://schemas.openxmlformats.org/officeDocument/2006/relationships/slide" Target="slide5.xml"/><Relationship Id="rId10" Type="http://schemas.openxmlformats.org/officeDocument/2006/relationships/image" Target="../media/image7.png"/><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slide" Target="slide6.xml"/><Relationship Id="rId27"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 descr="A large building with a dome&#10;&#10;Description automatically generated">
            <a:extLst>
              <a:ext uri="{FF2B5EF4-FFF2-40B4-BE49-F238E27FC236}">
                <a16:creationId xmlns:a16="http://schemas.microsoft.com/office/drawing/2014/main" id="{AE7041F7-F63C-94D8-9269-D158FAB719E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515" b="14553"/>
          <a:stretch/>
        </p:blipFill>
        <p:spPr>
          <a:xfrm>
            <a:off x="0" y="0"/>
            <a:ext cx="12192000" cy="6858000"/>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a:innerShdw blurRad="1270000">
              <a:srgbClr val="0A0209"/>
            </a:innerShdw>
          </a:effectLst>
        </p:spPr>
      </p:pic>
      <p:sp>
        <p:nvSpPr>
          <p:cNvPr id="69" name="Rectangle 68">
            <a:extLst>
              <a:ext uri="{FF2B5EF4-FFF2-40B4-BE49-F238E27FC236}">
                <a16:creationId xmlns:a16="http://schemas.microsoft.com/office/drawing/2014/main" id="{AF522B0D-0875-513E-E103-F592C7424D43}"/>
              </a:ext>
            </a:extLst>
          </p:cNvPr>
          <p:cNvSpPr/>
          <p:nvPr/>
        </p:nvSpPr>
        <p:spPr>
          <a:xfrm>
            <a:off x="0" y="7288594"/>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81E8EB73-8EEE-771C-3E0E-C8FAE95606E8}"/>
              </a:ext>
            </a:extLst>
          </p:cNvPr>
          <p:cNvGrpSpPr/>
          <p:nvPr/>
        </p:nvGrpSpPr>
        <p:grpSpPr>
          <a:xfrm>
            <a:off x="1082315" y="8810481"/>
            <a:ext cx="648966" cy="357343"/>
            <a:chOff x="2123775" y="2495395"/>
            <a:chExt cx="648966" cy="357343"/>
          </a:xfrm>
        </p:grpSpPr>
        <p:sp>
          <p:nvSpPr>
            <p:cNvPr id="71" name="Isosceles Triangle 70">
              <a:extLst>
                <a:ext uri="{FF2B5EF4-FFF2-40B4-BE49-F238E27FC236}">
                  <a16:creationId xmlns:a16="http://schemas.microsoft.com/office/drawing/2014/main" id="{71BA9310-50B7-2DE5-F4F7-5D4E4059DF2E}"/>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arrow">
              <a:extLst>
                <a:ext uri="{FF2B5EF4-FFF2-40B4-BE49-F238E27FC236}">
                  <a16:creationId xmlns:a16="http://schemas.microsoft.com/office/drawing/2014/main" id="{87875A95-12CD-66A9-B0B2-D17C89B69A4D}"/>
                </a:ext>
              </a:extLst>
            </p:cNvPr>
            <p:cNvGrpSpPr/>
            <p:nvPr/>
          </p:nvGrpSpPr>
          <p:grpSpPr>
            <a:xfrm>
              <a:off x="2124946" y="2495395"/>
              <a:ext cx="647795" cy="357343"/>
              <a:chOff x="4209037" y="2478003"/>
              <a:chExt cx="647795" cy="357343"/>
            </a:xfrm>
          </p:grpSpPr>
          <p:cxnSp>
            <p:nvCxnSpPr>
              <p:cNvPr id="73" name="Straight Connector 72">
                <a:extLst>
                  <a:ext uri="{FF2B5EF4-FFF2-40B4-BE49-F238E27FC236}">
                    <a16:creationId xmlns:a16="http://schemas.microsoft.com/office/drawing/2014/main" id="{B1A7CE5A-D938-5EFB-5D38-5C23AB3DD95E}"/>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74" name="Straight Connector 73">
                <a:extLst>
                  <a:ext uri="{FF2B5EF4-FFF2-40B4-BE49-F238E27FC236}">
                    <a16:creationId xmlns:a16="http://schemas.microsoft.com/office/drawing/2014/main" id="{106EB1BD-E552-74DC-A63E-56EF8B80DAB0}"/>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pic>
        <p:nvPicPr>
          <p:cNvPr id="2" name="!!icon10" descr="A white line drawing of a person walking&#10;&#10;Description automatically generated">
            <a:extLst>
              <a:ext uri="{FF2B5EF4-FFF2-40B4-BE49-F238E27FC236}">
                <a16:creationId xmlns:a16="http://schemas.microsoft.com/office/drawing/2014/main" id="{CC43CFC4-BF97-FFF7-3808-8D473D16A045}"/>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691509"/>
            <a:ext cx="554400" cy="554400"/>
          </a:xfrm>
          <a:prstGeom prst="rect">
            <a:avLst/>
          </a:prstGeom>
        </p:spPr>
      </p:pic>
      <p:pic>
        <p:nvPicPr>
          <p:cNvPr id="3" name="!!icon9" descr="A white line drawing of a building&#10;&#10;Description automatically generated">
            <a:extLst>
              <a:ext uri="{FF2B5EF4-FFF2-40B4-BE49-F238E27FC236}">
                <a16:creationId xmlns:a16="http://schemas.microsoft.com/office/drawing/2014/main" id="{C17CECD9-7243-ACFC-7707-F4123A91FA9A}"/>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691509"/>
            <a:ext cx="554400" cy="554400"/>
          </a:xfrm>
          <a:prstGeom prst="rect">
            <a:avLst/>
          </a:prstGeom>
        </p:spPr>
      </p:pic>
      <p:pic>
        <p:nvPicPr>
          <p:cNvPr id="5" name="!!icon8" descr="A white outline of a bird&#10;&#10;Description automatically generated">
            <a:extLst>
              <a:ext uri="{FF2B5EF4-FFF2-40B4-BE49-F238E27FC236}">
                <a16:creationId xmlns:a16="http://schemas.microsoft.com/office/drawing/2014/main" id="{0D66DB2E-204C-F8E9-DE62-AEB7B6921B33}"/>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691509"/>
            <a:ext cx="554400" cy="554400"/>
          </a:xfrm>
          <a:prstGeom prst="rect">
            <a:avLst/>
          </a:prstGeom>
        </p:spPr>
      </p:pic>
      <p:pic>
        <p:nvPicPr>
          <p:cNvPr id="6" name="!!icon7" descr="A white line drawing of a building&#10;&#10;Description automatically generated">
            <a:extLst>
              <a:ext uri="{FF2B5EF4-FFF2-40B4-BE49-F238E27FC236}">
                <a16:creationId xmlns:a16="http://schemas.microsoft.com/office/drawing/2014/main" id="{F8AEA10B-3526-7395-6FE1-D2CC5146738B}"/>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691509"/>
            <a:ext cx="554400" cy="554400"/>
          </a:xfrm>
          <a:prstGeom prst="rect">
            <a:avLst/>
          </a:prstGeom>
        </p:spPr>
      </p:pic>
      <p:pic>
        <p:nvPicPr>
          <p:cNvPr id="7" name="!!icon6" descr="A white outline of a mortar and pestle&#10;&#10;Description automatically generated">
            <a:extLst>
              <a:ext uri="{FF2B5EF4-FFF2-40B4-BE49-F238E27FC236}">
                <a16:creationId xmlns:a16="http://schemas.microsoft.com/office/drawing/2014/main" id="{2C437E44-1B60-7364-16CB-77A77C998472}"/>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691509"/>
            <a:ext cx="554400" cy="554400"/>
          </a:xfrm>
          <a:prstGeom prst="rect">
            <a:avLst/>
          </a:prstGeom>
        </p:spPr>
      </p:pic>
      <p:pic>
        <p:nvPicPr>
          <p:cNvPr id="8" name="!!icon5" descr="A white outline of hands&#10;&#10;Description automatically generated">
            <a:extLst>
              <a:ext uri="{FF2B5EF4-FFF2-40B4-BE49-F238E27FC236}">
                <a16:creationId xmlns:a16="http://schemas.microsoft.com/office/drawing/2014/main" id="{A11F06A5-30EA-FC1F-D0F8-3E7CBF415ED7}"/>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5297779" y="-1691509"/>
            <a:ext cx="554400" cy="554400"/>
          </a:xfrm>
          <a:prstGeom prst="rect">
            <a:avLst/>
          </a:prstGeom>
        </p:spPr>
      </p:pic>
      <p:pic>
        <p:nvPicPr>
          <p:cNvPr id="9" name="!!icon4" descr="A white outline of a flower&#10;&#10;Description automatically generated">
            <a:extLst>
              <a:ext uri="{FF2B5EF4-FFF2-40B4-BE49-F238E27FC236}">
                <a16:creationId xmlns:a16="http://schemas.microsoft.com/office/drawing/2014/main" id="{B996B035-A312-FDC8-4309-382C8DE93BD0}"/>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4255734" y="-1691509"/>
            <a:ext cx="554400" cy="554400"/>
          </a:xfrm>
          <a:prstGeom prst="rect">
            <a:avLst/>
          </a:prstGeom>
        </p:spPr>
      </p:pic>
      <p:pic>
        <p:nvPicPr>
          <p:cNvPr id="10" name="!!icon3" descr="A white line drawing of a paper and a feather&#10;&#10;Description automatically generated">
            <a:extLst>
              <a:ext uri="{FF2B5EF4-FFF2-40B4-BE49-F238E27FC236}">
                <a16:creationId xmlns:a16="http://schemas.microsoft.com/office/drawing/2014/main" id="{25D69758-0A72-9BF4-4B95-EBD8B3720CD5}"/>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3213689" y="-1691509"/>
            <a:ext cx="554400" cy="554400"/>
          </a:xfrm>
          <a:prstGeom prst="rect">
            <a:avLst/>
          </a:prstGeom>
        </p:spPr>
      </p:pic>
      <p:pic>
        <p:nvPicPr>
          <p:cNvPr id="11" name="!!icon2" descr="A white outline of a map&#10;&#10;Description automatically generated">
            <a:extLst>
              <a:ext uri="{FF2B5EF4-FFF2-40B4-BE49-F238E27FC236}">
                <a16:creationId xmlns:a16="http://schemas.microsoft.com/office/drawing/2014/main" id="{B97D9F36-AC0F-07E2-78A6-A0E8D39AF1CC}"/>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tretch>
            <a:fillRect/>
          </a:stretch>
        </p:blipFill>
        <p:spPr>
          <a:xfrm>
            <a:off x="2171644" y="-1691509"/>
            <a:ext cx="554400" cy="554400"/>
          </a:xfrm>
          <a:prstGeom prst="rect">
            <a:avLst/>
          </a:prstGeom>
        </p:spPr>
      </p:pic>
      <p:sp>
        <p:nvSpPr>
          <p:cNvPr id="12" name="!!oval10">
            <a:hlinkClick r:id="rId16" action="ppaction://hlinksldjump"/>
            <a:extLst>
              <a:ext uri="{FF2B5EF4-FFF2-40B4-BE49-F238E27FC236}">
                <a16:creationId xmlns:a16="http://schemas.microsoft.com/office/drawing/2014/main" id="{B3D66BF2-22CB-993E-B357-EF2C0FD4FD73}"/>
              </a:ext>
            </a:extLst>
          </p:cNvPr>
          <p:cNvSpPr/>
          <p:nvPr/>
        </p:nvSpPr>
        <p:spPr>
          <a:xfrm>
            <a:off x="10358005"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9">
            <a:hlinkClick r:id="rId17" action="ppaction://hlinksldjump"/>
            <a:extLst>
              <a:ext uri="{FF2B5EF4-FFF2-40B4-BE49-F238E27FC236}">
                <a16:creationId xmlns:a16="http://schemas.microsoft.com/office/drawing/2014/main" id="{5DC40C9B-74CF-58AA-D125-9A376103F324}"/>
              </a:ext>
            </a:extLst>
          </p:cNvPr>
          <p:cNvSpPr/>
          <p:nvPr/>
        </p:nvSpPr>
        <p:spPr>
          <a:xfrm>
            <a:off x="9315963"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8">
            <a:hlinkClick r:id="rId18" action="ppaction://hlinksldjump"/>
            <a:extLst>
              <a:ext uri="{FF2B5EF4-FFF2-40B4-BE49-F238E27FC236}">
                <a16:creationId xmlns:a16="http://schemas.microsoft.com/office/drawing/2014/main" id="{8E8082BB-8AE6-F407-3CF2-FA34994A0C4A}"/>
              </a:ext>
            </a:extLst>
          </p:cNvPr>
          <p:cNvSpPr/>
          <p:nvPr/>
        </p:nvSpPr>
        <p:spPr>
          <a:xfrm>
            <a:off x="8273918"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5" name="!!oval7">
            <a:hlinkClick r:id="rId19" action="ppaction://hlinksldjump"/>
            <a:extLst>
              <a:ext uri="{FF2B5EF4-FFF2-40B4-BE49-F238E27FC236}">
                <a16:creationId xmlns:a16="http://schemas.microsoft.com/office/drawing/2014/main" id="{579FD9AF-A211-DD27-917A-24C75E9C7B2C}"/>
              </a:ext>
            </a:extLst>
          </p:cNvPr>
          <p:cNvSpPr/>
          <p:nvPr/>
        </p:nvSpPr>
        <p:spPr>
          <a:xfrm>
            <a:off x="7231873"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6">
            <a:hlinkClick r:id="rId20" action="ppaction://hlinksldjump"/>
            <a:extLst>
              <a:ext uri="{FF2B5EF4-FFF2-40B4-BE49-F238E27FC236}">
                <a16:creationId xmlns:a16="http://schemas.microsoft.com/office/drawing/2014/main" id="{4474729D-0B4E-AC85-25E8-63BA2383E296}"/>
              </a:ext>
            </a:extLst>
          </p:cNvPr>
          <p:cNvSpPr/>
          <p:nvPr/>
        </p:nvSpPr>
        <p:spPr>
          <a:xfrm>
            <a:off x="6189828"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5">
            <a:hlinkClick r:id="rId21" action="ppaction://hlinksldjump"/>
            <a:extLst>
              <a:ext uri="{FF2B5EF4-FFF2-40B4-BE49-F238E27FC236}">
                <a16:creationId xmlns:a16="http://schemas.microsoft.com/office/drawing/2014/main" id="{EBC57347-C792-D7AD-AA6A-8E8EF0B40025}"/>
              </a:ext>
            </a:extLst>
          </p:cNvPr>
          <p:cNvSpPr/>
          <p:nvPr/>
        </p:nvSpPr>
        <p:spPr>
          <a:xfrm>
            <a:off x="5147783"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4">
            <a:hlinkClick r:id="rId22" action="ppaction://hlinksldjump"/>
            <a:extLst>
              <a:ext uri="{FF2B5EF4-FFF2-40B4-BE49-F238E27FC236}">
                <a16:creationId xmlns:a16="http://schemas.microsoft.com/office/drawing/2014/main" id="{F97F4B7B-49B1-63E9-086E-745E4DE1E4F8}"/>
              </a:ext>
            </a:extLst>
          </p:cNvPr>
          <p:cNvSpPr/>
          <p:nvPr/>
        </p:nvSpPr>
        <p:spPr>
          <a:xfrm>
            <a:off x="4105738"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3">
            <a:hlinkClick r:id="rId23" action="ppaction://hlinksldjump"/>
            <a:extLst>
              <a:ext uri="{FF2B5EF4-FFF2-40B4-BE49-F238E27FC236}">
                <a16:creationId xmlns:a16="http://schemas.microsoft.com/office/drawing/2014/main" id="{4EDED5B8-2050-4777-7DC3-EC8FFBAF80F8}"/>
              </a:ext>
            </a:extLst>
          </p:cNvPr>
          <p:cNvSpPr/>
          <p:nvPr/>
        </p:nvSpPr>
        <p:spPr>
          <a:xfrm>
            <a:off x="3063693"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F28D4A7-1558-4F60-A54C-37746448718D}"/>
              </a:ext>
            </a:extLst>
          </p:cNvPr>
          <p:cNvSpPr txBox="1"/>
          <p:nvPr/>
        </p:nvSpPr>
        <p:spPr>
          <a:xfrm>
            <a:off x="4533714" y="-2665462"/>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1" name="TextBox 20">
            <a:extLst>
              <a:ext uri="{FF2B5EF4-FFF2-40B4-BE49-F238E27FC236}">
                <a16:creationId xmlns:a16="http://schemas.microsoft.com/office/drawing/2014/main" id="{EDD673BA-B830-3253-B2F3-A82278951343}"/>
              </a:ext>
            </a:extLst>
          </p:cNvPr>
          <p:cNvSpPr txBox="1"/>
          <p:nvPr/>
        </p:nvSpPr>
        <p:spPr>
          <a:xfrm>
            <a:off x="991460" y="-916171"/>
            <a:ext cx="830677" cy="307777"/>
          </a:xfrm>
          <a:prstGeom prst="rect">
            <a:avLst/>
          </a:prstGeom>
          <a:noFill/>
        </p:spPr>
        <p:txBody>
          <a:bodyPr wrap="none" rtlCol="0">
            <a:spAutoFit/>
          </a:bodyPr>
          <a:lstStyle/>
          <a:p>
            <a:pPr algn="ctr"/>
            <a:r>
              <a:rPr lang="en-US" sz="1400" dirty="0">
                <a:solidFill>
                  <a:schemeClr val="bg1"/>
                </a:solidFill>
                <a:latin typeface="Roboto Condensed" panose="02000000000000000000" pitchFamily="2" charset="0"/>
                <a:ea typeface="Roboto Condensed" panose="02000000000000000000" pitchFamily="2" charset="0"/>
              </a:rPr>
              <a:t>Welcome</a:t>
            </a:r>
            <a:endParaRPr lang="en-GB" sz="1400" dirty="0">
              <a:solidFill>
                <a:schemeClr val="bg1"/>
              </a:solidFill>
              <a:latin typeface="Roboto Condensed" panose="02000000000000000000" pitchFamily="2" charset="0"/>
              <a:ea typeface="Roboto Condensed" panose="02000000000000000000" pitchFamily="2" charset="0"/>
            </a:endParaRPr>
          </a:p>
        </p:txBody>
      </p:sp>
      <p:sp>
        <p:nvSpPr>
          <p:cNvPr id="22" name="TextBox 21">
            <a:extLst>
              <a:ext uri="{FF2B5EF4-FFF2-40B4-BE49-F238E27FC236}">
                <a16:creationId xmlns:a16="http://schemas.microsoft.com/office/drawing/2014/main" id="{8788C5DC-17B3-A8E6-34C0-A8A3F64F943D}"/>
              </a:ext>
            </a:extLst>
          </p:cNvPr>
          <p:cNvSpPr txBox="1"/>
          <p:nvPr/>
        </p:nvSpPr>
        <p:spPr>
          <a:xfrm>
            <a:off x="3142075" y="-916171"/>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History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3" name="TextBox 22">
            <a:extLst>
              <a:ext uri="{FF2B5EF4-FFF2-40B4-BE49-F238E27FC236}">
                <a16:creationId xmlns:a16="http://schemas.microsoft.com/office/drawing/2014/main" id="{A5A5108D-3844-C056-4E92-6781B08992C6}"/>
              </a:ext>
            </a:extLst>
          </p:cNvPr>
          <p:cNvSpPr txBox="1"/>
          <p:nvPr/>
        </p:nvSpPr>
        <p:spPr>
          <a:xfrm>
            <a:off x="4190536" y="-916171"/>
            <a:ext cx="684803"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Culture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4" name="TextBox 23">
            <a:extLst>
              <a:ext uri="{FF2B5EF4-FFF2-40B4-BE49-F238E27FC236}">
                <a16:creationId xmlns:a16="http://schemas.microsoft.com/office/drawing/2014/main" id="{985EFF8D-6656-3F25-4EDB-20791D93230E}"/>
              </a:ext>
            </a:extLst>
          </p:cNvPr>
          <p:cNvSpPr txBox="1"/>
          <p:nvPr/>
        </p:nvSpPr>
        <p:spPr>
          <a:xfrm>
            <a:off x="5201995" y="-916171"/>
            <a:ext cx="742512"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Religion</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5" name="TextBox 24">
            <a:extLst>
              <a:ext uri="{FF2B5EF4-FFF2-40B4-BE49-F238E27FC236}">
                <a16:creationId xmlns:a16="http://schemas.microsoft.com/office/drawing/2014/main" id="{1890AC60-6D3D-DF45-E629-439C69EB7960}"/>
              </a:ext>
            </a:extLst>
          </p:cNvPr>
          <p:cNvSpPr txBox="1"/>
          <p:nvPr/>
        </p:nvSpPr>
        <p:spPr>
          <a:xfrm>
            <a:off x="6264750" y="-916171"/>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6" name="TextBox 25">
            <a:extLst>
              <a:ext uri="{FF2B5EF4-FFF2-40B4-BE49-F238E27FC236}">
                <a16:creationId xmlns:a16="http://schemas.microsoft.com/office/drawing/2014/main" id="{42A4E054-3399-A018-1C68-3F63A09D0AA7}"/>
              </a:ext>
            </a:extLst>
          </p:cNvPr>
          <p:cNvSpPr txBox="1"/>
          <p:nvPr/>
        </p:nvSpPr>
        <p:spPr>
          <a:xfrm>
            <a:off x="7147930" y="-916171"/>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7" name="TextBox 26">
            <a:extLst>
              <a:ext uri="{FF2B5EF4-FFF2-40B4-BE49-F238E27FC236}">
                <a16:creationId xmlns:a16="http://schemas.microsoft.com/office/drawing/2014/main" id="{AB83004B-19EE-E70B-BCC0-26E66A7F84AC}"/>
              </a:ext>
            </a:extLst>
          </p:cNvPr>
          <p:cNvSpPr txBox="1"/>
          <p:nvPr/>
        </p:nvSpPr>
        <p:spPr>
          <a:xfrm>
            <a:off x="8354156" y="-916171"/>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8" name="TextBox 27">
            <a:extLst>
              <a:ext uri="{FF2B5EF4-FFF2-40B4-BE49-F238E27FC236}">
                <a16:creationId xmlns:a16="http://schemas.microsoft.com/office/drawing/2014/main" id="{52FF646B-4006-2149-94EE-0F2F3C4C4BB8}"/>
              </a:ext>
            </a:extLst>
          </p:cNvPr>
          <p:cNvSpPr txBox="1"/>
          <p:nvPr/>
        </p:nvSpPr>
        <p:spPr>
          <a:xfrm>
            <a:off x="9329549" y="-916171"/>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9" name="TextBox 28">
            <a:extLst>
              <a:ext uri="{FF2B5EF4-FFF2-40B4-BE49-F238E27FC236}">
                <a16:creationId xmlns:a16="http://schemas.microsoft.com/office/drawing/2014/main" id="{BDDCEFA0-3610-3A8D-36C7-253A0D50A6B0}"/>
              </a:ext>
            </a:extLst>
          </p:cNvPr>
          <p:cNvSpPr txBox="1"/>
          <p:nvPr/>
        </p:nvSpPr>
        <p:spPr>
          <a:xfrm>
            <a:off x="10404328" y="-916171"/>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30" name="TextBox 29">
            <a:extLst>
              <a:ext uri="{FF2B5EF4-FFF2-40B4-BE49-F238E27FC236}">
                <a16:creationId xmlns:a16="http://schemas.microsoft.com/office/drawing/2014/main" id="{AD16F1E1-E0F1-2F10-1290-517CB71FEE6F}"/>
              </a:ext>
            </a:extLst>
          </p:cNvPr>
          <p:cNvSpPr txBox="1"/>
          <p:nvPr/>
        </p:nvSpPr>
        <p:spPr>
          <a:xfrm>
            <a:off x="1981410" y="-916171"/>
            <a:ext cx="934871"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Geography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31" name="!!oval2">
            <a:hlinkClick r:id="rId24" action="ppaction://hlinksldjump"/>
            <a:extLst>
              <a:ext uri="{FF2B5EF4-FFF2-40B4-BE49-F238E27FC236}">
                <a16:creationId xmlns:a16="http://schemas.microsoft.com/office/drawing/2014/main" id="{C10654C2-F72D-196E-745A-3D0CEF40B03B}"/>
              </a:ext>
            </a:extLst>
          </p:cNvPr>
          <p:cNvSpPr/>
          <p:nvPr/>
        </p:nvSpPr>
        <p:spPr>
          <a:xfrm>
            <a:off x="2021648" y="-184150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1">
            <a:hlinkClick r:id="rId25" action="ppaction://hlinksldjump"/>
            <a:extLst>
              <a:ext uri="{FF2B5EF4-FFF2-40B4-BE49-F238E27FC236}">
                <a16:creationId xmlns:a16="http://schemas.microsoft.com/office/drawing/2014/main" id="{9324DD60-2934-BF51-04B2-3D7034919DBF}"/>
              </a:ext>
            </a:extLst>
          </p:cNvPr>
          <p:cNvSpPr/>
          <p:nvPr/>
        </p:nvSpPr>
        <p:spPr>
          <a:xfrm>
            <a:off x="979603" y="-184150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85" name="!!icon10" descr="A white line drawing of a person walking&#10;&#10;Description automatically generated">
            <a:extLst>
              <a:ext uri="{FF2B5EF4-FFF2-40B4-BE49-F238E27FC236}">
                <a16:creationId xmlns:a16="http://schemas.microsoft.com/office/drawing/2014/main" id="{B85970FE-1C18-CD00-B42E-9718631D69A0}"/>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87" name="!!icon8" descr="A white outline of a bird&#10;&#10;Description automatically generated">
            <a:extLst>
              <a:ext uri="{FF2B5EF4-FFF2-40B4-BE49-F238E27FC236}">
                <a16:creationId xmlns:a16="http://schemas.microsoft.com/office/drawing/2014/main" id="{BB5831E6-A833-B8E8-8434-9FFBA8647BF1}"/>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88" name="!!icon7" descr="A white line drawing of a building&#10;&#10;Description automatically generated">
            <a:extLst>
              <a:ext uri="{FF2B5EF4-FFF2-40B4-BE49-F238E27FC236}">
                <a16:creationId xmlns:a16="http://schemas.microsoft.com/office/drawing/2014/main" id="{03FBC8EC-C2EE-0FDE-C20B-5AD0D0670C51}"/>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89" name="!!icon6" descr="A white outline of a mortar and pestle&#10;&#10;Description automatically generated">
            <a:extLst>
              <a:ext uri="{FF2B5EF4-FFF2-40B4-BE49-F238E27FC236}">
                <a16:creationId xmlns:a16="http://schemas.microsoft.com/office/drawing/2014/main" id="{8B4CB427-B8C8-00B6-9573-84BC87A06BA0}"/>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90" name="!!icon5" descr="A white outline of hands&#10;&#10;Description automatically generated">
            <a:extLst>
              <a:ext uri="{FF2B5EF4-FFF2-40B4-BE49-F238E27FC236}">
                <a16:creationId xmlns:a16="http://schemas.microsoft.com/office/drawing/2014/main" id="{B1F859CA-17D8-1E56-D29A-8F1093B3F680}"/>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91" name="!!icon4" descr="A white outline of a flower&#10;&#10;Description automatically generated">
            <a:extLst>
              <a:ext uri="{FF2B5EF4-FFF2-40B4-BE49-F238E27FC236}">
                <a16:creationId xmlns:a16="http://schemas.microsoft.com/office/drawing/2014/main" id="{B90F22CD-5B46-190C-D104-521866A2C134}"/>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92" name="!!icon3" descr="A white line drawing of a paper and a feather&#10;&#10;Description automatically generated">
            <a:extLst>
              <a:ext uri="{FF2B5EF4-FFF2-40B4-BE49-F238E27FC236}">
                <a16:creationId xmlns:a16="http://schemas.microsoft.com/office/drawing/2014/main" id="{41C8B0CA-F318-3B95-F8CB-EC29377C1498}"/>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93" name="!!icon2" descr="A white outline of a map&#10;&#10;Description automatically generated">
            <a:extLst>
              <a:ext uri="{FF2B5EF4-FFF2-40B4-BE49-F238E27FC236}">
                <a16:creationId xmlns:a16="http://schemas.microsoft.com/office/drawing/2014/main" id="{03E8F3FE-609B-D480-02A2-7921C91FFA2C}"/>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94" name="!!icon1" descr="A white hand with a black background&#10;&#10;Description automatically generated">
            <a:extLst>
              <a:ext uri="{FF2B5EF4-FFF2-40B4-BE49-F238E27FC236}">
                <a16:creationId xmlns:a16="http://schemas.microsoft.com/office/drawing/2014/main" id="{9C14F379-47E7-6ED8-2289-17FE15797889}"/>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9418676"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194671" cy="1416413"/>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 is one of the world's fastest-growing major economies, driven by a diverse mix of industries, including information technology, agriculture, and manufacturing. </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686680" cy="523220"/>
          </a:xfrm>
          <a:prstGeom prst="rect">
            <a:avLst/>
          </a:prstGeom>
          <a:noFill/>
        </p:spPr>
        <p:txBody>
          <a:bodyPr wrap="none" rtlCol="0">
            <a:spAutoFit/>
          </a:bodyPr>
          <a:lstStyle/>
          <a:p>
            <a:r>
              <a:rPr lang="en-US" sz="2800" dirty="0">
                <a:solidFill>
                  <a:schemeClr val="bg1"/>
                </a:solidFill>
                <a:latin typeface="Playfair Display" pitchFamily="2" charset="0"/>
              </a:rPr>
              <a:t>Economy</a:t>
            </a:r>
            <a:endParaRPr lang="en-GB" sz="2800" dirty="0">
              <a:solidFill>
                <a:schemeClr val="bg1"/>
              </a:solidFill>
              <a:latin typeface="Playfair Display" pitchFamily="2" charset="0"/>
            </a:endParaRPr>
          </a:p>
        </p:txBody>
      </p:sp>
      <p:sp>
        <p:nvSpPr>
          <p:cNvPr id="54" name="!!oval10">
            <a:hlinkClick r:id="rId16" action="ppaction://hlinksldjump"/>
            <a:extLst>
              <a:ext uri="{FF2B5EF4-FFF2-40B4-BE49-F238E27FC236}">
                <a16:creationId xmlns:a16="http://schemas.microsoft.com/office/drawing/2014/main" id="{5029D749-0C51-E2B5-A5A6-F3D6B9947DF0}"/>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7" action="ppaction://hlinksldjump"/>
            <a:extLst>
              <a:ext uri="{FF2B5EF4-FFF2-40B4-BE49-F238E27FC236}">
                <a16:creationId xmlns:a16="http://schemas.microsoft.com/office/drawing/2014/main" id="{3D295788-CB05-EB34-607A-1C138D5439C7}"/>
              </a:ext>
            </a:extLst>
          </p:cNvPr>
          <p:cNvSpPr/>
          <p:nvPr/>
        </p:nvSpPr>
        <p:spPr>
          <a:xfrm>
            <a:off x="9315963"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18" action="ppaction://hlinksldjump"/>
            <a:extLst>
              <a:ext uri="{FF2B5EF4-FFF2-40B4-BE49-F238E27FC236}">
                <a16:creationId xmlns:a16="http://schemas.microsoft.com/office/drawing/2014/main" id="{89625F36-8A03-AAC8-084A-D77130C2BCA7}"/>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7">
            <a:hlinkClick r:id="rId19" action="ppaction://hlinksldjump"/>
            <a:extLst>
              <a:ext uri="{FF2B5EF4-FFF2-40B4-BE49-F238E27FC236}">
                <a16:creationId xmlns:a16="http://schemas.microsoft.com/office/drawing/2014/main" id="{5A5E04A4-F065-3383-A1AE-56319783E21C}"/>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0" action="ppaction://hlinksldjump"/>
            <a:extLst>
              <a:ext uri="{FF2B5EF4-FFF2-40B4-BE49-F238E27FC236}">
                <a16:creationId xmlns:a16="http://schemas.microsoft.com/office/drawing/2014/main" id="{994885F0-B600-D951-26BC-4DD0A017DBB1}"/>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1" action="ppaction://hlinksldjump"/>
            <a:extLst>
              <a:ext uri="{FF2B5EF4-FFF2-40B4-BE49-F238E27FC236}">
                <a16:creationId xmlns:a16="http://schemas.microsoft.com/office/drawing/2014/main" id="{1F3C742A-8C77-26BA-7208-A70C36303D17}"/>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2" action="ppaction://hlinksldjump"/>
            <a:extLst>
              <a:ext uri="{FF2B5EF4-FFF2-40B4-BE49-F238E27FC236}">
                <a16:creationId xmlns:a16="http://schemas.microsoft.com/office/drawing/2014/main" id="{E7A8895A-45A8-BF01-E2E9-4CF62EAD43A7}"/>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3" action="ppaction://hlinksldjump"/>
            <a:extLst>
              <a:ext uri="{FF2B5EF4-FFF2-40B4-BE49-F238E27FC236}">
                <a16:creationId xmlns:a16="http://schemas.microsoft.com/office/drawing/2014/main" id="{072773E5-7CA2-C565-C50D-9DABA8F8183C}"/>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4" action="ppaction://hlinksldjump"/>
            <a:extLst>
              <a:ext uri="{FF2B5EF4-FFF2-40B4-BE49-F238E27FC236}">
                <a16:creationId xmlns:a16="http://schemas.microsoft.com/office/drawing/2014/main" id="{6DC31C1E-C9EC-CEDB-DF26-607752DCE5A9}"/>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5" action="ppaction://hlinksldjump"/>
            <a:extLst>
              <a:ext uri="{FF2B5EF4-FFF2-40B4-BE49-F238E27FC236}">
                <a16:creationId xmlns:a16="http://schemas.microsoft.com/office/drawing/2014/main" id="{4645C7B6-5D25-E7B9-FDD0-616C9C4471C4}"/>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6D07CD73-AFF4-692F-74F3-D412EA0930E6}"/>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C2700A8B-9DF9-6B2C-1DA5-AC9E1515986F}"/>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6" name="TextBox 65">
            <a:extLst>
              <a:ext uri="{FF2B5EF4-FFF2-40B4-BE49-F238E27FC236}">
                <a16:creationId xmlns:a16="http://schemas.microsoft.com/office/drawing/2014/main" id="{932E6DEA-F4B8-95E5-A772-A56B7C06B79A}"/>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Culture</a:t>
            </a:r>
            <a:endParaRPr lang="en-GB" dirty="0"/>
          </a:p>
        </p:txBody>
      </p:sp>
      <p:sp>
        <p:nvSpPr>
          <p:cNvPr id="67" name="TextBox 66">
            <a:extLst>
              <a:ext uri="{FF2B5EF4-FFF2-40B4-BE49-F238E27FC236}">
                <a16:creationId xmlns:a16="http://schemas.microsoft.com/office/drawing/2014/main" id="{D5F2DE8C-08E5-5D42-02E2-58632D1F76E9}"/>
              </a:ext>
            </a:extLst>
          </p:cNvPr>
          <p:cNvSpPr txBox="1"/>
          <p:nvPr/>
        </p:nvSpPr>
        <p:spPr>
          <a:xfrm>
            <a:off x="5197186" y="1992129"/>
            <a:ext cx="752130"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Religion</a:t>
            </a:r>
            <a:endParaRPr lang="en-GB" dirty="0"/>
          </a:p>
        </p:txBody>
      </p:sp>
      <p:sp>
        <p:nvSpPr>
          <p:cNvPr id="68" name="TextBox 67">
            <a:extLst>
              <a:ext uri="{FF2B5EF4-FFF2-40B4-BE49-F238E27FC236}">
                <a16:creationId xmlns:a16="http://schemas.microsoft.com/office/drawing/2014/main" id="{C2AFDDE3-21EF-8D9F-0332-E1767F1BE860}"/>
              </a:ext>
            </a:extLst>
          </p:cNvPr>
          <p:cNvSpPr txBox="1"/>
          <p:nvPr/>
        </p:nvSpPr>
        <p:spPr>
          <a:xfrm>
            <a:off x="6259941" y="1992129"/>
            <a:ext cx="707246"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Cuisine</a:t>
            </a:r>
            <a:endParaRPr lang="en-GB" dirty="0"/>
          </a:p>
        </p:txBody>
      </p:sp>
      <p:sp>
        <p:nvSpPr>
          <p:cNvPr id="69" name="TextBox 68">
            <a:extLst>
              <a:ext uri="{FF2B5EF4-FFF2-40B4-BE49-F238E27FC236}">
                <a16:creationId xmlns:a16="http://schemas.microsoft.com/office/drawing/2014/main" id="{B602163B-2362-8221-41CF-CD2F415B8F64}"/>
              </a:ext>
            </a:extLst>
          </p:cNvPr>
          <p:cNvSpPr txBox="1"/>
          <p:nvPr/>
        </p:nvSpPr>
        <p:spPr>
          <a:xfrm>
            <a:off x="7138312" y="1992129"/>
            <a:ext cx="105189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Architecture</a:t>
            </a:r>
            <a:endParaRPr lang="en-GB" dirty="0"/>
          </a:p>
        </p:txBody>
      </p:sp>
      <p:sp>
        <p:nvSpPr>
          <p:cNvPr id="70" name="TextBox 69">
            <a:extLst>
              <a:ext uri="{FF2B5EF4-FFF2-40B4-BE49-F238E27FC236}">
                <a16:creationId xmlns:a16="http://schemas.microsoft.com/office/drawing/2014/main" id="{C359AA02-1DCC-574C-9217-E3EDF98B5C09}"/>
              </a:ext>
            </a:extLst>
          </p:cNvPr>
          <p:cNvSpPr txBox="1"/>
          <p:nvPr/>
        </p:nvSpPr>
        <p:spPr>
          <a:xfrm>
            <a:off x="8346141" y="1992129"/>
            <a:ext cx="716864"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Wildlife</a:t>
            </a:r>
            <a:endParaRPr lang="en-GB" dirty="0"/>
          </a:p>
        </p:txBody>
      </p:sp>
      <p:sp>
        <p:nvSpPr>
          <p:cNvPr id="71" name="TextBox 70">
            <a:extLst>
              <a:ext uri="{FF2B5EF4-FFF2-40B4-BE49-F238E27FC236}">
                <a16:creationId xmlns:a16="http://schemas.microsoft.com/office/drawing/2014/main" id="{2023ED58-60C9-AEB0-9231-09F8E76DF633}"/>
              </a:ext>
            </a:extLst>
          </p:cNvPr>
          <p:cNvSpPr txBox="1"/>
          <p:nvPr/>
        </p:nvSpPr>
        <p:spPr>
          <a:xfrm>
            <a:off x="9329549" y="1992129"/>
            <a:ext cx="830676"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Economy</a:t>
            </a:r>
            <a:endParaRPr lang="en-GB" dirty="0"/>
          </a:p>
        </p:txBody>
      </p:sp>
      <p:sp>
        <p:nvSpPr>
          <p:cNvPr id="72" name="TextBox 71">
            <a:extLst>
              <a:ext uri="{FF2B5EF4-FFF2-40B4-BE49-F238E27FC236}">
                <a16:creationId xmlns:a16="http://schemas.microsoft.com/office/drawing/2014/main" id="{4E53B3BF-E2D2-34DC-D425-50708F98DC42}"/>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BED81D72-7BB7-D941-7EA8-5ED2656BD4D0}"/>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sp>
        <p:nvSpPr>
          <p:cNvPr id="74" name="Rectangle: Rounded Corners 73">
            <a:extLst>
              <a:ext uri="{FF2B5EF4-FFF2-40B4-BE49-F238E27FC236}">
                <a16:creationId xmlns:a16="http://schemas.microsoft.com/office/drawing/2014/main" id="{693F9413-0307-C9DA-4CDA-1587C39F5543}"/>
              </a:ext>
            </a:extLst>
          </p:cNvPr>
          <p:cNvSpPr/>
          <p:nvPr/>
        </p:nvSpPr>
        <p:spPr>
          <a:xfrm>
            <a:off x="4217430" y="3087951"/>
            <a:ext cx="7106659" cy="3371948"/>
          </a:xfrm>
          <a:prstGeom prst="roundRect">
            <a:avLst>
              <a:gd name="adj" fmla="val 5249"/>
            </a:avLst>
          </a:prstGeom>
          <a:blipFill>
            <a:blip r:embed="rId26">
              <a:extLst>
                <a:ext uri="{28A0092B-C50C-407E-A947-70E740481C1C}">
                  <a14:useLocalDpi xmlns:a14="http://schemas.microsoft.com/office/drawing/2010/main"/>
                </a:ext>
              </a:extLst>
            </a:blip>
            <a:srcRect/>
            <a:stretch>
              <a:fillRect t="-15422" b="-25084"/>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icon9" descr="A white line drawing of a building&#10;&#10;Description automatically generated">
            <a:extLst>
              <a:ext uri="{FF2B5EF4-FFF2-40B4-BE49-F238E27FC236}">
                <a16:creationId xmlns:a16="http://schemas.microsoft.com/office/drawing/2014/main" id="{3E3CF3CE-C6A7-194A-912C-BF0C72570D96}"/>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spTree>
    <p:extLst>
      <p:ext uri="{BB962C8B-B14F-4D97-AF65-F5344CB8AC3E}">
        <p14:creationId xmlns:p14="http://schemas.microsoft.com/office/powerpoint/2010/main" val="148766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20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800"/>
                                        <p:tgtEl>
                                          <p:spTgt spid="36"/>
                                        </p:tgtEl>
                                      </p:cBhvr>
                                    </p:animEffect>
                                  </p:childTnLst>
                                </p:cTn>
                              </p:par>
                              <p:par>
                                <p:cTn id="13" presetID="35" presetClass="path" presetSubtype="0" decel="100000" fill="hold" grpId="1" nodeType="withEffect">
                                  <p:stCondLst>
                                    <p:cond delay="200"/>
                                  </p:stCondLst>
                                  <p:childTnLst>
                                    <p:animMotion origin="layout" path="M -4.16667E-6 2.96296E-6 L -0.07291 2.96296E-6 " pathEditMode="relative" rAng="0" ptsTypes="AA">
                                      <p:cBhvr>
                                        <p:cTn id="14" dur="1250" spd="-100000" fill="hold"/>
                                        <p:tgtEl>
                                          <p:spTgt spid="36"/>
                                        </p:tgtEl>
                                        <p:attrNameLst>
                                          <p:attrName>ppt_x</p:attrName>
                                          <p:attrName>ppt_y</p:attrName>
                                        </p:attrNameLst>
                                      </p:cBhvr>
                                      <p:rCtr x="-3646" y="0"/>
                                    </p:animMotion>
                                  </p:childTnLst>
                                </p:cTn>
                              </p:par>
                              <p:par>
                                <p:cTn id="15" presetID="22" presetClass="entr" presetSubtype="1"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up)">
                                      <p:cBhvr>
                                        <p:cTn id="17" dur="800"/>
                                        <p:tgtEl>
                                          <p:spTgt spid="74"/>
                                        </p:tgtEl>
                                      </p:cBhvr>
                                    </p:animEffect>
                                  </p:childTnLst>
                                </p:cTn>
                              </p:par>
                              <p:par>
                                <p:cTn id="18" presetID="35" presetClass="path" presetSubtype="0" decel="100000" fill="hold" grpId="1" nodeType="withEffect">
                                  <p:stCondLst>
                                    <p:cond delay="0"/>
                                  </p:stCondLst>
                                  <p:childTnLst>
                                    <p:animMotion origin="layout" path="M 2.08333E-7 -4.81481E-6 L 0.07031 -4.81481E-6 " pathEditMode="relative" rAng="0" ptsTypes="AA">
                                      <p:cBhvr>
                                        <p:cTn id="19" dur="1250" spd="-100000" fill="hold"/>
                                        <p:tgtEl>
                                          <p:spTgt spid="74"/>
                                        </p:tgtEl>
                                        <p:attrNameLst>
                                          <p:attrName>ppt_x</p:attrName>
                                          <p:attrName>ppt_y</p:attrName>
                                        </p:attrNameLst>
                                      </p:cBhvr>
                                      <p:rCtr x="3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P spid="38" grpId="1"/>
      <p:bldP spid="74" grpId="0" animBg="1"/>
      <p:bldP spid="7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75" name="!!icon9" descr="A white line drawing of a building&#10;&#10;Description automatically generated">
            <a:extLst>
              <a:ext uri="{FF2B5EF4-FFF2-40B4-BE49-F238E27FC236}">
                <a16:creationId xmlns:a16="http://schemas.microsoft.com/office/drawing/2014/main" id="{96FB31F4-E458-DEF0-448E-BD98D3153365}"/>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76" name="!!icon8" descr="A white outline of a bird&#10;&#10;Description automatically generated">
            <a:extLst>
              <a:ext uri="{FF2B5EF4-FFF2-40B4-BE49-F238E27FC236}">
                <a16:creationId xmlns:a16="http://schemas.microsoft.com/office/drawing/2014/main" id="{BC96BC16-B184-1677-6856-9EB8CCE07D5E}"/>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77" name="!!icon7" descr="A white line drawing of a building&#10;&#10;Description automatically generated">
            <a:extLst>
              <a:ext uri="{FF2B5EF4-FFF2-40B4-BE49-F238E27FC236}">
                <a16:creationId xmlns:a16="http://schemas.microsoft.com/office/drawing/2014/main" id="{D7EE0769-6AFA-1346-6B52-A1D81F2B7638}"/>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78" name="!!icon6" descr="A white outline of a mortar and pestle&#10;&#10;Description automatically generated">
            <a:extLst>
              <a:ext uri="{FF2B5EF4-FFF2-40B4-BE49-F238E27FC236}">
                <a16:creationId xmlns:a16="http://schemas.microsoft.com/office/drawing/2014/main" id="{8405BA61-7C78-A4CB-A664-2029E7C4124B}"/>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79" name="!!icon5" descr="A white outline of hands&#10;&#10;Description automatically generated">
            <a:extLst>
              <a:ext uri="{FF2B5EF4-FFF2-40B4-BE49-F238E27FC236}">
                <a16:creationId xmlns:a16="http://schemas.microsoft.com/office/drawing/2014/main" id="{7E2A5FB3-212B-292C-1DD8-813BBD2FB7E9}"/>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80" name="!!icon4" descr="A white outline of a flower&#10;&#10;Description automatically generated">
            <a:extLst>
              <a:ext uri="{FF2B5EF4-FFF2-40B4-BE49-F238E27FC236}">
                <a16:creationId xmlns:a16="http://schemas.microsoft.com/office/drawing/2014/main" id="{6BD7E1BC-2650-FDFC-D9F3-13742A5BD930}"/>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81" name="!!icon3" descr="A white line drawing of a paper and a feather&#10;&#10;Description automatically generated">
            <a:extLst>
              <a:ext uri="{FF2B5EF4-FFF2-40B4-BE49-F238E27FC236}">
                <a16:creationId xmlns:a16="http://schemas.microsoft.com/office/drawing/2014/main" id="{458635E4-1A6C-C11F-B760-3E2423E46172}"/>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82" name="!!icon2" descr="A white outline of a map&#10;&#10;Description automatically generated">
            <a:extLst>
              <a:ext uri="{FF2B5EF4-FFF2-40B4-BE49-F238E27FC236}">
                <a16:creationId xmlns:a16="http://schemas.microsoft.com/office/drawing/2014/main" id="{C76F23EB-7FFA-E714-3510-2C143A12D775}"/>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83" name="!!icon1" descr="A white hand with a black background&#10;&#10;Description automatically generated">
            <a:extLst>
              <a:ext uri="{FF2B5EF4-FFF2-40B4-BE49-F238E27FC236}">
                <a16:creationId xmlns:a16="http://schemas.microsoft.com/office/drawing/2014/main" id="{211374AE-46DE-65D0-E452-7991CEB51195}"/>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10460718"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713249" y="3087951"/>
            <a:ext cx="6610840" cy="3371948"/>
          </a:xfrm>
          <a:prstGeom prst="roundRect">
            <a:avLst>
              <a:gd name="adj" fmla="val 5249"/>
            </a:avLst>
          </a:prstGeom>
          <a:blipFill>
            <a:blip r:embed="rId16" cstate="hqprint">
              <a:extLst>
                <a:ext uri="{BEBA8EAE-BF5A-486C-A8C5-ECC9F3942E4B}">
                  <a14:imgProps xmlns:a14="http://schemas.microsoft.com/office/drawing/2010/main">
                    <a14:imgLayer r:embed="rId17">
                      <a14:imgEffect>
                        <a14:brightnessContrast contrast="10000"/>
                      </a14:imgEffect>
                    </a14:imgLayer>
                  </a14:imgProps>
                </a:ext>
                <a:ext uri="{28A0092B-C50C-407E-A947-70E740481C1C}">
                  <a14:useLocalDpi xmlns:a14="http://schemas.microsoft.com/office/drawing/2010/main"/>
                </a:ext>
              </a:extLst>
            </a:blip>
            <a:srcRect/>
            <a:stretch>
              <a:fillRect t="-11838" b="-11838"/>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633908" cy="1955022"/>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India's rich cultural heritage, stunning landscapes, and warm hospitality make it a top destination for </a:t>
            </a:r>
            <a:r>
              <a:rPr lang="en-GB" dirty="0" err="1">
                <a:solidFill>
                  <a:schemeClr val="bg1">
                    <a:alpha val="80000"/>
                  </a:schemeClr>
                </a:solidFill>
              </a:rPr>
              <a:t>travelers</a:t>
            </a:r>
            <a:r>
              <a:rPr lang="en-GB" dirty="0">
                <a:solidFill>
                  <a:schemeClr val="bg1">
                    <a:alpha val="80000"/>
                  </a:schemeClr>
                </a:solidFill>
              </a:rPr>
              <a:t> worldwide. From the iconic Taj Mahal to the serene backwaters of Kerala, India offers a myriad of experiences that captivate the senses and leave a lasting impression.</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558440" cy="523220"/>
          </a:xfrm>
          <a:prstGeom prst="rect">
            <a:avLst/>
          </a:prstGeom>
          <a:noFill/>
        </p:spPr>
        <p:txBody>
          <a:bodyPr wrap="none" rtlCol="0">
            <a:spAutoFit/>
          </a:bodyPr>
          <a:lstStyle/>
          <a:p>
            <a:r>
              <a:rPr lang="en-US" sz="2800" dirty="0">
                <a:solidFill>
                  <a:schemeClr val="bg1"/>
                </a:solidFill>
                <a:latin typeface="Playfair Display" pitchFamily="2" charset="0"/>
              </a:rPr>
              <a:t>Tourism</a:t>
            </a:r>
            <a:endParaRPr lang="en-GB" sz="2800" dirty="0">
              <a:solidFill>
                <a:schemeClr val="bg1"/>
              </a:solidFill>
              <a:latin typeface="Playfair Display" pitchFamily="2" charset="0"/>
            </a:endParaRPr>
          </a:p>
        </p:txBody>
      </p:sp>
      <p:sp>
        <p:nvSpPr>
          <p:cNvPr id="54" name="!!oval10">
            <a:hlinkClick r:id="rId18" action="ppaction://hlinksldjump"/>
            <a:extLst>
              <a:ext uri="{FF2B5EF4-FFF2-40B4-BE49-F238E27FC236}">
                <a16:creationId xmlns:a16="http://schemas.microsoft.com/office/drawing/2014/main" id="{DD9EDDD2-8E66-2244-E37E-867B240B8AF0}"/>
              </a:ext>
            </a:extLst>
          </p:cNvPr>
          <p:cNvSpPr/>
          <p:nvPr/>
        </p:nvSpPr>
        <p:spPr>
          <a:xfrm>
            <a:off x="10358005"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9" action="ppaction://hlinksldjump"/>
            <a:extLst>
              <a:ext uri="{FF2B5EF4-FFF2-40B4-BE49-F238E27FC236}">
                <a16:creationId xmlns:a16="http://schemas.microsoft.com/office/drawing/2014/main" id="{895DEFD9-17DC-A529-1D6B-A007DB6ED8DE}"/>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20" action="ppaction://hlinksldjump"/>
            <a:extLst>
              <a:ext uri="{FF2B5EF4-FFF2-40B4-BE49-F238E27FC236}">
                <a16:creationId xmlns:a16="http://schemas.microsoft.com/office/drawing/2014/main" id="{78790825-F6CC-F201-F198-2E99D7DD6AFB}"/>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7">
            <a:hlinkClick r:id="rId21" action="ppaction://hlinksldjump"/>
            <a:extLst>
              <a:ext uri="{FF2B5EF4-FFF2-40B4-BE49-F238E27FC236}">
                <a16:creationId xmlns:a16="http://schemas.microsoft.com/office/drawing/2014/main" id="{712135E5-B1CA-D617-F9B2-7CFB895883C5}"/>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2" action="ppaction://hlinksldjump"/>
            <a:extLst>
              <a:ext uri="{FF2B5EF4-FFF2-40B4-BE49-F238E27FC236}">
                <a16:creationId xmlns:a16="http://schemas.microsoft.com/office/drawing/2014/main" id="{E43567F0-802F-0BEC-B016-338A1ACBA690}"/>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3" action="ppaction://hlinksldjump"/>
            <a:extLst>
              <a:ext uri="{FF2B5EF4-FFF2-40B4-BE49-F238E27FC236}">
                <a16:creationId xmlns:a16="http://schemas.microsoft.com/office/drawing/2014/main" id="{15B34B3D-2E95-FDEA-8AB9-5A8FE4B7737E}"/>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4" action="ppaction://hlinksldjump"/>
            <a:extLst>
              <a:ext uri="{FF2B5EF4-FFF2-40B4-BE49-F238E27FC236}">
                <a16:creationId xmlns:a16="http://schemas.microsoft.com/office/drawing/2014/main" id="{4E0F753D-E1E2-7C1A-895B-6B60BC1F2112}"/>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5" action="ppaction://hlinksldjump"/>
            <a:extLst>
              <a:ext uri="{FF2B5EF4-FFF2-40B4-BE49-F238E27FC236}">
                <a16:creationId xmlns:a16="http://schemas.microsoft.com/office/drawing/2014/main" id="{50B56FD7-7ECB-04E2-5A97-40122F7F701B}"/>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6" action="ppaction://hlinksldjump"/>
            <a:extLst>
              <a:ext uri="{FF2B5EF4-FFF2-40B4-BE49-F238E27FC236}">
                <a16:creationId xmlns:a16="http://schemas.microsoft.com/office/drawing/2014/main" id="{55241D9F-9316-2FE5-BD97-5E6560A15CDB}"/>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7" action="ppaction://hlinksldjump"/>
            <a:extLst>
              <a:ext uri="{FF2B5EF4-FFF2-40B4-BE49-F238E27FC236}">
                <a16:creationId xmlns:a16="http://schemas.microsoft.com/office/drawing/2014/main" id="{FCF578DA-E058-19A8-18AA-44724B5EE8C3}"/>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3104083B-7AB7-E963-2B09-BA69AEF55B0B}"/>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C07FCC90-1DD8-B95C-232A-956E50C5F181}"/>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6" name="TextBox 65">
            <a:extLst>
              <a:ext uri="{FF2B5EF4-FFF2-40B4-BE49-F238E27FC236}">
                <a16:creationId xmlns:a16="http://schemas.microsoft.com/office/drawing/2014/main" id="{D52FDA0B-7DAC-4990-88B4-FDD0122D1D2D}"/>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Culture</a:t>
            </a:r>
            <a:endParaRPr lang="en-GB" dirty="0"/>
          </a:p>
        </p:txBody>
      </p:sp>
      <p:sp>
        <p:nvSpPr>
          <p:cNvPr id="67" name="TextBox 66">
            <a:extLst>
              <a:ext uri="{FF2B5EF4-FFF2-40B4-BE49-F238E27FC236}">
                <a16:creationId xmlns:a16="http://schemas.microsoft.com/office/drawing/2014/main" id="{629E15FF-C3E4-7331-C373-F8A6A4F25BCC}"/>
              </a:ext>
            </a:extLst>
          </p:cNvPr>
          <p:cNvSpPr txBox="1"/>
          <p:nvPr/>
        </p:nvSpPr>
        <p:spPr>
          <a:xfrm>
            <a:off x="5197186" y="1992129"/>
            <a:ext cx="752130"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Religion</a:t>
            </a:r>
            <a:endParaRPr lang="en-GB" dirty="0"/>
          </a:p>
        </p:txBody>
      </p:sp>
      <p:sp>
        <p:nvSpPr>
          <p:cNvPr id="68" name="TextBox 67">
            <a:extLst>
              <a:ext uri="{FF2B5EF4-FFF2-40B4-BE49-F238E27FC236}">
                <a16:creationId xmlns:a16="http://schemas.microsoft.com/office/drawing/2014/main" id="{C4694854-155B-02F8-F4EA-75FCBD6596BB}"/>
              </a:ext>
            </a:extLst>
          </p:cNvPr>
          <p:cNvSpPr txBox="1"/>
          <p:nvPr/>
        </p:nvSpPr>
        <p:spPr>
          <a:xfrm>
            <a:off x="6259941" y="1992129"/>
            <a:ext cx="707246"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Cuisine</a:t>
            </a:r>
            <a:endParaRPr lang="en-GB" dirty="0"/>
          </a:p>
        </p:txBody>
      </p:sp>
      <p:sp>
        <p:nvSpPr>
          <p:cNvPr id="69" name="TextBox 68">
            <a:extLst>
              <a:ext uri="{FF2B5EF4-FFF2-40B4-BE49-F238E27FC236}">
                <a16:creationId xmlns:a16="http://schemas.microsoft.com/office/drawing/2014/main" id="{E8F6D1BF-5B28-08A9-4DAB-76E71105200E}"/>
              </a:ext>
            </a:extLst>
          </p:cNvPr>
          <p:cNvSpPr txBox="1"/>
          <p:nvPr/>
        </p:nvSpPr>
        <p:spPr>
          <a:xfrm>
            <a:off x="7138312" y="1992129"/>
            <a:ext cx="105189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Architecture</a:t>
            </a:r>
            <a:endParaRPr lang="en-GB" dirty="0"/>
          </a:p>
        </p:txBody>
      </p:sp>
      <p:sp>
        <p:nvSpPr>
          <p:cNvPr id="70" name="TextBox 69">
            <a:extLst>
              <a:ext uri="{FF2B5EF4-FFF2-40B4-BE49-F238E27FC236}">
                <a16:creationId xmlns:a16="http://schemas.microsoft.com/office/drawing/2014/main" id="{47692A14-2D19-BC60-CAE1-778415C79FEC}"/>
              </a:ext>
            </a:extLst>
          </p:cNvPr>
          <p:cNvSpPr txBox="1"/>
          <p:nvPr/>
        </p:nvSpPr>
        <p:spPr>
          <a:xfrm>
            <a:off x="8346141" y="1992129"/>
            <a:ext cx="716864"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Wildlife</a:t>
            </a:r>
            <a:endParaRPr lang="en-GB" dirty="0"/>
          </a:p>
        </p:txBody>
      </p:sp>
      <p:sp>
        <p:nvSpPr>
          <p:cNvPr id="71" name="TextBox 70">
            <a:extLst>
              <a:ext uri="{FF2B5EF4-FFF2-40B4-BE49-F238E27FC236}">
                <a16:creationId xmlns:a16="http://schemas.microsoft.com/office/drawing/2014/main" id="{CA1154AE-5EAB-4BFC-237D-9B706BDBB7AD}"/>
              </a:ext>
            </a:extLst>
          </p:cNvPr>
          <p:cNvSpPr txBox="1"/>
          <p:nvPr/>
        </p:nvSpPr>
        <p:spPr>
          <a:xfrm>
            <a:off x="9329549" y="1992129"/>
            <a:ext cx="830676"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Economy</a:t>
            </a:r>
            <a:endParaRPr lang="en-GB" dirty="0"/>
          </a:p>
        </p:txBody>
      </p:sp>
      <p:sp>
        <p:nvSpPr>
          <p:cNvPr id="72" name="TextBox 71">
            <a:extLst>
              <a:ext uri="{FF2B5EF4-FFF2-40B4-BE49-F238E27FC236}">
                <a16:creationId xmlns:a16="http://schemas.microsoft.com/office/drawing/2014/main" id="{483A90D0-4165-B1B0-A92B-A07AED811150}"/>
              </a:ext>
            </a:extLst>
          </p:cNvPr>
          <p:cNvSpPr txBox="1"/>
          <p:nvPr/>
        </p:nvSpPr>
        <p:spPr>
          <a:xfrm>
            <a:off x="10404328" y="1992129"/>
            <a:ext cx="761748"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dirty="0"/>
              <a:t>Tourism</a:t>
            </a:r>
            <a:endParaRPr lang="en-GB" dirty="0"/>
          </a:p>
        </p:txBody>
      </p:sp>
      <p:sp>
        <p:nvSpPr>
          <p:cNvPr id="73" name="TextBox 72">
            <a:extLst>
              <a:ext uri="{FF2B5EF4-FFF2-40B4-BE49-F238E27FC236}">
                <a16:creationId xmlns:a16="http://schemas.microsoft.com/office/drawing/2014/main" id="{FF85FE77-A710-437D-33F1-86B2A23FDBC8}"/>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pic>
        <p:nvPicPr>
          <p:cNvPr id="84" name="!!icon10" descr="A white line drawing of a person walking&#10;&#10;Description automatically generated">
            <a:extLst>
              <a:ext uri="{FF2B5EF4-FFF2-40B4-BE49-F238E27FC236}">
                <a16:creationId xmlns:a16="http://schemas.microsoft.com/office/drawing/2014/main" id="{1A26C047-B694-B805-3A54-06FC50D62A4A}"/>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spTree>
    <p:extLst>
      <p:ext uri="{BB962C8B-B14F-4D97-AF65-F5344CB8AC3E}">
        <p14:creationId xmlns:p14="http://schemas.microsoft.com/office/powerpoint/2010/main" val="2554433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2.29167E-6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2.96296E-6 L -0.07291 2.96296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94" name="!!icon10" descr="A white line drawing of a person walking&#10;&#10;Description automatically generated">
            <a:extLst>
              <a:ext uri="{FF2B5EF4-FFF2-40B4-BE49-F238E27FC236}">
                <a16:creationId xmlns:a16="http://schemas.microsoft.com/office/drawing/2014/main" id="{2B83D6DB-AB00-D0E8-E16E-7AF4A0906FFD}"/>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95" name="!!icon9" descr="A white line drawing of a building&#10;&#10;Description automatically generated">
            <a:extLst>
              <a:ext uri="{FF2B5EF4-FFF2-40B4-BE49-F238E27FC236}">
                <a16:creationId xmlns:a16="http://schemas.microsoft.com/office/drawing/2014/main" id="{7DA1C5DE-4953-D231-F330-D0154B20A3FB}"/>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96" name="!!icon8" descr="A white outline of a bird&#10;&#10;Description automatically generated">
            <a:extLst>
              <a:ext uri="{FF2B5EF4-FFF2-40B4-BE49-F238E27FC236}">
                <a16:creationId xmlns:a16="http://schemas.microsoft.com/office/drawing/2014/main" id="{FF122E29-00C0-6D3E-C7D5-FBB1FA867A9E}"/>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97" name="!!icon7" descr="A white line drawing of a building&#10;&#10;Description automatically generated">
            <a:extLst>
              <a:ext uri="{FF2B5EF4-FFF2-40B4-BE49-F238E27FC236}">
                <a16:creationId xmlns:a16="http://schemas.microsoft.com/office/drawing/2014/main" id="{F9835D31-D2D7-9AEC-8857-02D877B8DE07}"/>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98" name="!!icon6" descr="A white outline of a mortar and pestle&#10;&#10;Description automatically generated">
            <a:extLst>
              <a:ext uri="{FF2B5EF4-FFF2-40B4-BE49-F238E27FC236}">
                <a16:creationId xmlns:a16="http://schemas.microsoft.com/office/drawing/2014/main" id="{A0A0DE70-6E00-0C67-5DD9-DC7B778089F7}"/>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99" name="!!icon5" descr="A white outline of hands&#10;&#10;Description automatically generated">
            <a:extLst>
              <a:ext uri="{FF2B5EF4-FFF2-40B4-BE49-F238E27FC236}">
                <a16:creationId xmlns:a16="http://schemas.microsoft.com/office/drawing/2014/main" id="{E37A8034-0EA5-555F-A620-C3CF4AF288FD}"/>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100" name="!!icon4" descr="A white outline of a flower&#10;&#10;Description automatically generated">
            <a:extLst>
              <a:ext uri="{FF2B5EF4-FFF2-40B4-BE49-F238E27FC236}">
                <a16:creationId xmlns:a16="http://schemas.microsoft.com/office/drawing/2014/main" id="{C13C112F-231E-1362-03FA-4EA5F3F5D746}"/>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101" name="!!icon3" descr="A white line drawing of a paper and a feather&#10;&#10;Description automatically generated">
            <a:extLst>
              <a:ext uri="{FF2B5EF4-FFF2-40B4-BE49-F238E27FC236}">
                <a16:creationId xmlns:a16="http://schemas.microsoft.com/office/drawing/2014/main" id="{4533A9FC-C426-078D-2BCD-50C3361190D6}"/>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102" name="!!icon2" descr="A white outline of a map&#10;&#10;Description automatically generated">
            <a:extLst>
              <a:ext uri="{FF2B5EF4-FFF2-40B4-BE49-F238E27FC236}">
                <a16:creationId xmlns:a16="http://schemas.microsoft.com/office/drawing/2014/main" id="{E1583360-6B0F-E210-2556-560FF6212473}"/>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sp>
        <p:nvSpPr>
          <p:cNvPr id="15" name="!!oval10">
            <a:hlinkClick r:id="rId16" action="ppaction://hlinksldjump"/>
            <a:extLst>
              <a:ext uri="{FF2B5EF4-FFF2-40B4-BE49-F238E27FC236}">
                <a16:creationId xmlns:a16="http://schemas.microsoft.com/office/drawing/2014/main" id="{A1A2D8AE-5420-4B62-D21E-02C44C8BA726}"/>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9">
            <a:hlinkClick r:id="rId17" action="ppaction://hlinksldjump"/>
            <a:extLst>
              <a:ext uri="{FF2B5EF4-FFF2-40B4-BE49-F238E27FC236}">
                <a16:creationId xmlns:a16="http://schemas.microsoft.com/office/drawing/2014/main" id="{01FEB066-C717-AF0B-64BC-99D13683AF98}"/>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8">
            <a:hlinkClick r:id="rId18" action="ppaction://hlinksldjump"/>
            <a:extLst>
              <a:ext uri="{FF2B5EF4-FFF2-40B4-BE49-F238E27FC236}">
                <a16:creationId xmlns:a16="http://schemas.microsoft.com/office/drawing/2014/main" id="{B540B697-70CB-26E1-9148-738905B6B592}"/>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oval7">
            <a:hlinkClick r:id="rId19" action="ppaction://hlinksldjump"/>
            <a:extLst>
              <a:ext uri="{FF2B5EF4-FFF2-40B4-BE49-F238E27FC236}">
                <a16:creationId xmlns:a16="http://schemas.microsoft.com/office/drawing/2014/main" id="{823F9891-CFC7-4273-4BC1-5AE9FF645770}"/>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6">
            <a:hlinkClick r:id="rId20" action="ppaction://hlinksldjump"/>
            <a:extLst>
              <a:ext uri="{FF2B5EF4-FFF2-40B4-BE49-F238E27FC236}">
                <a16:creationId xmlns:a16="http://schemas.microsoft.com/office/drawing/2014/main" id="{3F6FEF9A-21A5-6372-B40B-6069BCDBBBC9}"/>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5">
            <a:hlinkClick r:id="rId21" action="ppaction://hlinksldjump"/>
            <a:extLst>
              <a:ext uri="{FF2B5EF4-FFF2-40B4-BE49-F238E27FC236}">
                <a16:creationId xmlns:a16="http://schemas.microsoft.com/office/drawing/2014/main" id="{865DCCEB-D3B2-66C7-0236-A3679775BE2D}"/>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4">
            <a:hlinkClick r:id="rId22" action="ppaction://hlinksldjump"/>
            <a:extLst>
              <a:ext uri="{FF2B5EF4-FFF2-40B4-BE49-F238E27FC236}">
                <a16:creationId xmlns:a16="http://schemas.microsoft.com/office/drawing/2014/main" id="{F95CD9A9-5412-46B5-4782-B03358E79D23}"/>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3">
            <a:hlinkClick r:id="rId23" action="ppaction://hlinksldjump"/>
            <a:extLst>
              <a:ext uri="{FF2B5EF4-FFF2-40B4-BE49-F238E27FC236}">
                <a16:creationId xmlns:a16="http://schemas.microsoft.com/office/drawing/2014/main" id="{A1AA2D8D-62CC-7E39-8278-8C113897767E}"/>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18" name="TextBox 17">
            <a:extLst>
              <a:ext uri="{FF2B5EF4-FFF2-40B4-BE49-F238E27FC236}">
                <a16:creationId xmlns:a16="http://schemas.microsoft.com/office/drawing/2014/main" id="{3BE3DD32-10DC-B5DA-4748-9DBCBAA10014}"/>
              </a:ext>
            </a:extLst>
          </p:cNvPr>
          <p:cNvSpPr txBox="1"/>
          <p:nvPr/>
        </p:nvSpPr>
        <p:spPr>
          <a:xfrm>
            <a:off x="991460" y="1992129"/>
            <a:ext cx="830677" cy="307777"/>
          </a:xfrm>
          <a:prstGeom prst="rect">
            <a:avLst/>
          </a:prstGeom>
          <a:noFill/>
        </p:spPr>
        <p:txBody>
          <a:bodyPr wrap="none" rtlCol="0">
            <a:spAutoFit/>
          </a:bodyPr>
          <a:lstStyle/>
          <a:p>
            <a:pPr algn="ctr"/>
            <a:r>
              <a:rPr lang="en-US" sz="1400" dirty="0">
                <a:solidFill>
                  <a:schemeClr val="bg1"/>
                </a:solidFill>
                <a:latin typeface="Roboto Condensed" panose="02000000000000000000" pitchFamily="2" charset="0"/>
                <a:ea typeface="Roboto Condensed" panose="02000000000000000000" pitchFamily="2" charset="0"/>
              </a:rPr>
              <a:t>Welcome</a:t>
            </a:r>
            <a:endParaRPr lang="en-GB" sz="1400" dirty="0">
              <a:solidFill>
                <a:schemeClr val="bg1"/>
              </a:solidFill>
              <a:latin typeface="Roboto Condensed" panose="02000000000000000000" pitchFamily="2" charset="0"/>
              <a:ea typeface="Roboto Condensed" panose="02000000000000000000" pitchFamily="2" charset="0"/>
            </a:endParaRPr>
          </a:p>
        </p:txBody>
      </p:sp>
      <p:sp>
        <p:nvSpPr>
          <p:cNvPr id="20" name="TextBox 19">
            <a:extLst>
              <a:ext uri="{FF2B5EF4-FFF2-40B4-BE49-F238E27FC236}">
                <a16:creationId xmlns:a16="http://schemas.microsoft.com/office/drawing/2014/main" id="{4E24C5D0-7B5F-EBB4-CC0B-CA05A87C2F13}"/>
              </a:ext>
            </a:extLst>
          </p:cNvPr>
          <p:cNvSpPr txBox="1"/>
          <p:nvPr/>
        </p:nvSpPr>
        <p:spPr>
          <a:xfrm>
            <a:off x="3142075"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History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1" name="TextBox 20">
            <a:extLst>
              <a:ext uri="{FF2B5EF4-FFF2-40B4-BE49-F238E27FC236}">
                <a16:creationId xmlns:a16="http://schemas.microsoft.com/office/drawing/2014/main" id="{C9C631CC-0CBC-237E-751A-4CC55C8E8278}"/>
              </a:ext>
            </a:extLst>
          </p:cNvPr>
          <p:cNvSpPr txBox="1"/>
          <p:nvPr/>
        </p:nvSpPr>
        <p:spPr>
          <a:xfrm>
            <a:off x="4190536" y="1992129"/>
            <a:ext cx="684803"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Culture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CC00C4A7-9B34-7297-C541-B03C1D13965A}"/>
              </a:ext>
            </a:extLst>
          </p:cNvPr>
          <p:cNvSpPr txBox="1"/>
          <p:nvPr/>
        </p:nvSpPr>
        <p:spPr>
          <a:xfrm>
            <a:off x="5201995" y="1992129"/>
            <a:ext cx="742512"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Religion</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3" name="TextBox 22">
            <a:extLst>
              <a:ext uri="{FF2B5EF4-FFF2-40B4-BE49-F238E27FC236}">
                <a16:creationId xmlns:a16="http://schemas.microsoft.com/office/drawing/2014/main" id="{51F9A9C9-10FB-7493-FDDC-CDF2AF38AB57}"/>
              </a:ext>
            </a:extLst>
          </p:cNvPr>
          <p:cNvSpPr txBox="1"/>
          <p:nvPr/>
        </p:nvSpPr>
        <p:spPr>
          <a:xfrm>
            <a:off x="6264750"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4" name="TextBox 23">
            <a:extLst>
              <a:ext uri="{FF2B5EF4-FFF2-40B4-BE49-F238E27FC236}">
                <a16:creationId xmlns:a16="http://schemas.microsoft.com/office/drawing/2014/main" id="{F4523962-F431-A04C-0BED-3AFB023AC6EF}"/>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5" name="TextBox 24">
            <a:extLst>
              <a:ext uri="{FF2B5EF4-FFF2-40B4-BE49-F238E27FC236}">
                <a16:creationId xmlns:a16="http://schemas.microsoft.com/office/drawing/2014/main" id="{E0918060-ECB1-99C3-DD6E-593F103BA099}"/>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6" name="TextBox 25">
            <a:extLst>
              <a:ext uri="{FF2B5EF4-FFF2-40B4-BE49-F238E27FC236}">
                <a16:creationId xmlns:a16="http://schemas.microsoft.com/office/drawing/2014/main" id="{01AF2135-E2E2-85D8-B79B-A1DF99638DF2}"/>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7" name="TextBox 26">
            <a:extLst>
              <a:ext uri="{FF2B5EF4-FFF2-40B4-BE49-F238E27FC236}">
                <a16:creationId xmlns:a16="http://schemas.microsoft.com/office/drawing/2014/main" id="{25975C1C-00BE-79E6-616D-41EE67668470}"/>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9" name="TextBox 28">
            <a:extLst>
              <a:ext uri="{FF2B5EF4-FFF2-40B4-BE49-F238E27FC236}">
                <a16:creationId xmlns:a16="http://schemas.microsoft.com/office/drawing/2014/main" id="{1059FF9D-EB3B-F27F-D5F6-A38ABB2A1383}"/>
              </a:ext>
            </a:extLst>
          </p:cNvPr>
          <p:cNvSpPr txBox="1"/>
          <p:nvPr/>
        </p:nvSpPr>
        <p:spPr>
          <a:xfrm>
            <a:off x="1981410" y="1992129"/>
            <a:ext cx="934871"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Geography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1082315"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533714" y="3087951"/>
            <a:ext cx="6790375" cy="3371948"/>
          </a:xfrm>
          <a:prstGeom prst="roundRect">
            <a:avLst>
              <a:gd name="adj" fmla="val 5249"/>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t="-6637" b="-6637"/>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2895326" cy="1416413"/>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Get ready to immerse yourself in the vibrant and diverse culture of India. From bustling cities to serene landscapes, India has something for everyone.</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665841" cy="523220"/>
          </a:xfrm>
          <a:prstGeom prst="rect">
            <a:avLst/>
          </a:prstGeom>
          <a:noFill/>
        </p:spPr>
        <p:txBody>
          <a:bodyPr wrap="none" rtlCol="0">
            <a:spAutoFit/>
          </a:bodyPr>
          <a:lstStyle/>
          <a:p>
            <a:r>
              <a:rPr lang="en-US" sz="2800" dirty="0">
                <a:solidFill>
                  <a:schemeClr val="bg1"/>
                </a:solidFill>
                <a:latin typeface="Playfair Display" pitchFamily="2" charset="0"/>
              </a:rPr>
              <a:t>Welcome</a:t>
            </a:r>
            <a:endParaRPr lang="en-GB" sz="2800" dirty="0">
              <a:solidFill>
                <a:schemeClr val="bg1"/>
              </a:solidFill>
              <a:latin typeface="Playfair Display" pitchFamily="2" charset="0"/>
            </a:endParaRPr>
          </a:p>
        </p:txBody>
      </p:sp>
      <p:sp>
        <p:nvSpPr>
          <p:cNvPr id="28" name="!!oval2">
            <a:hlinkClick r:id="rId24" action="ppaction://hlinksldjump"/>
            <a:extLst>
              <a:ext uri="{FF2B5EF4-FFF2-40B4-BE49-F238E27FC236}">
                <a16:creationId xmlns:a16="http://schemas.microsoft.com/office/drawing/2014/main" id="{195BCD2B-4094-9513-23DC-B37F99696BAD}"/>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1">
            <a:hlinkClick r:id="rId25" action="ppaction://hlinksldjump"/>
            <a:extLst>
              <a:ext uri="{FF2B5EF4-FFF2-40B4-BE49-F238E27FC236}">
                <a16:creationId xmlns:a16="http://schemas.microsoft.com/office/drawing/2014/main" id="{D39FC126-D6BC-DE6C-8BA0-451954A92579}"/>
              </a:ext>
            </a:extLst>
          </p:cNvPr>
          <p:cNvSpPr/>
          <p:nvPr/>
        </p:nvSpPr>
        <p:spPr>
          <a:xfrm>
            <a:off x="979603"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icon1" descr="A white hand with a black background&#10;&#10;Description automatically generated">
            <a:extLst>
              <a:ext uri="{FF2B5EF4-FFF2-40B4-BE49-F238E27FC236}">
                <a16:creationId xmlns:a16="http://schemas.microsoft.com/office/drawing/2014/main" id="{561EFEA8-7C64-A0AE-D476-6A8FF15B22EA}"/>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1129599" y="1216791"/>
            <a:ext cx="554400" cy="554400"/>
          </a:xfrm>
          <a:prstGeom prst="rect">
            <a:avLst/>
          </a:prstGeom>
        </p:spPr>
      </p:pic>
    </p:spTree>
    <p:extLst>
      <p:ext uri="{BB962C8B-B14F-4D97-AF65-F5344CB8AC3E}">
        <p14:creationId xmlns:p14="http://schemas.microsoft.com/office/powerpoint/2010/main" val="17686986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4.16667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2.96296E-6 L -0.07291 2.96296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top" descr="A large building with a dome&#10;&#10;Description automatically generated">
            <a:extLst>
              <a:ext uri="{FF2B5EF4-FFF2-40B4-BE49-F238E27FC236}">
                <a16:creationId xmlns:a16="http://schemas.microsoft.com/office/drawing/2014/main" id="{BE80E10C-6C66-349A-C352-640EFA1C909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94" name="!!icon10" descr="A white line drawing of a person walking&#10;&#10;Description automatically generated">
            <a:extLst>
              <a:ext uri="{FF2B5EF4-FFF2-40B4-BE49-F238E27FC236}">
                <a16:creationId xmlns:a16="http://schemas.microsoft.com/office/drawing/2014/main" id="{746E3A54-4A05-0071-14C5-6564788EBF36}"/>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95" name="!!icon9" descr="A white line drawing of a building&#10;&#10;Description automatically generated">
            <a:extLst>
              <a:ext uri="{FF2B5EF4-FFF2-40B4-BE49-F238E27FC236}">
                <a16:creationId xmlns:a16="http://schemas.microsoft.com/office/drawing/2014/main" id="{573E5BFD-E514-2BF6-7C8B-36F376BB672A}"/>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96" name="!!icon8" descr="A white outline of a bird&#10;&#10;Description automatically generated">
            <a:extLst>
              <a:ext uri="{FF2B5EF4-FFF2-40B4-BE49-F238E27FC236}">
                <a16:creationId xmlns:a16="http://schemas.microsoft.com/office/drawing/2014/main" id="{39C7176E-DCA0-D238-685D-4A1F37F5C8CE}"/>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97" name="!!icon7" descr="A white line drawing of a building&#10;&#10;Description automatically generated">
            <a:extLst>
              <a:ext uri="{FF2B5EF4-FFF2-40B4-BE49-F238E27FC236}">
                <a16:creationId xmlns:a16="http://schemas.microsoft.com/office/drawing/2014/main" id="{5DEB8196-1DEF-CD12-79DA-DC8ADA6599E0}"/>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98" name="!!icon6" descr="A white outline of a mortar and pestle&#10;&#10;Description automatically generated">
            <a:extLst>
              <a:ext uri="{FF2B5EF4-FFF2-40B4-BE49-F238E27FC236}">
                <a16:creationId xmlns:a16="http://schemas.microsoft.com/office/drawing/2014/main" id="{1A359398-82A2-4115-B3E0-7CAD535D6CB9}"/>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99" name="!!icon5" descr="A white outline of hands&#10;&#10;Description automatically generated">
            <a:extLst>
              <a:ext uri="{FF2B5EF4-FFF2-40B4-BE49-F238E27FC236}">
                <a16:creationId xmlns:a16="http://schemas.microsoft.com/office/drawing/2014/main" id="{C0C7AC72-8160-7519-63E9-12ED0E4B4FFD}"/>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100" name="!!icon4" descr="A white outline of a flower&#10;&#10;Description automatically generated">
            <a:extLst>
              <a:ext uri="{FF2B5EF4-FFF2-40B4-BE49-F238E27FC236}">
                <a16:creationId xmlns:a16="http://schemas.microsoft.com/office/drawing/2014/main" id="{4E58B796-E0C7-A80E-748D-DFDE064E05D0}"/>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101" name="!!icon3" descr="A white line drawing of a paper and a feather&#10;&#10;Description automatically generated">
            <a:extLst>
              <a:ext uri="{FF2B5EF4-FFF2-40B4-BE49-F238E27FC236}">
                <a16:creationId xmlns:a16="http://schemas.microsoft.com/office/drawing/2014/main" id="{3765AB78-B869-3540-1D98-48E45130FDCC}"/>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103" name="!!icon1" descr="A white hand with a black background&#10;&#10;Description automatically generated">
            <a:extLst>
              <a:ext uri="{FF2B5EF4-FFF2-40B4-BE49-F238E27FC236}">
                <a16:creationId xmlns:a16="http://schemas.microsoft.com/office/drawing/2014/main" id="{CA0CD480-6DBE-BB61-ED9C-8DB82625E141}"/>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2124361"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533714" y="3087951"/>
            <a:ext cx="6790375" cy="3371948"/>
          </a:xfrm>
          <a:prstGeom prst="roundRect">
            <a:avLst>
              <a:gd name="adj" fmla="val 5249"/>
            </a:avLst>
          </a:prstGeom>
          <a:blipFill>
            <a:blip r:embed="rId16">
              <a:extLst>
                <a:ext uri="{28A0092B-C50C-407E-A947-70E740481C1C}">
                  <a14:useLocalDpi xmlns:a14="http://schemas.microsoft.com/office/drawing/2010/main"/>
                </a:ext>
              </a:extLst>
            </a:blip>
            <a:srcRect/>
            <a:stretch>
              <a:fillRect t="-11557" b="-21773"/>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2895326" cy="1685718"/>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 is a vast subcontinent located in South Asia, bordered by the Indian Ocean to the south, the Arabian Sea to the southwest, and the Bay of Bengal to the southeast.</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944763" cy="523220"/>
          </a:xfrm>
          <a:prstGeom prst="rect">
            <a:avLst/>
          </a:prstGeom>
          <a:noFill/>
        </p:spPr>
        <p:txBody>
          <a:bodyPr wrap="none" rtlCol="0">
            <a:spAutoFit/>
          </a:bodyPr>
          <a:lstStyle/>
          <a:p>
            <a:r>
              <a:rPr lang="en-US" sz="2800" dirty="0">
                <a:solidFill>
                  <a:schemeClr val="bg1"/>
                </a:solidFill>
                <a:latin typeface="Playfair Display" pitchFamily="2" charset="0"/>
              </a:rPr>
              <a:t>Geography</a:t>
            </a:r>
            <a:endParaRPr lang="en-GB" sz="2800" dirty="0">
              <a:solidFill>
                <a:schemeClr val="bg1"/>
              </a:solidFill>
              <a:latin typeface="Playfair Display" pitchFamily="2" charset="0"/>
            </a:endParaRPr>
          </a:p>
        </p:txBody>
      </p:sp>
      <p:sp>
        <p:nvSpPr>
          <p:cNvPr id="56" name="!!oval10">
            <a:hlinkClick r:id="rId17" action="ppaction://hlinksldjump"/>
            <a:extLst>
              <a:ext uri="{FF2B5EF4-FFF2-40B4-BE49-F238E27FC236}">
                <a16:creationId xmlns:a16="http://schemas.microsoft.com/office/drawing/2014/main" id="{360A6B74-85C2-7C92-0CC5-61840520B351}"/>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9">
            <a:hlinkClick r:id="rId18" action="ppaction://hlinksldjump"/>
            <a:extLst>
              <a:ext uri="{FF2B5EF4-FFF2-40B4-BE49-F238E27FC236}">
                <a16:creationId xmlns:a16="http://schemas.microsoft.com/office/drawing/2014/main" id="{9782A2D4-F6AB-A8C3-4444-195E29C3F0D5}"/>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8">
            <a:hlinkClick r:id="rId19" action="ppaction://hlinksldjump"/>
            <a:extLst>
              <a:ext uri="{FF2B5EF4-FFF2-40B4-BE49-F238E27FC236}">
                <a16:creationId xmlns:a16="http://schemas.microsoft.com/office/drawing/2014/main" id="{DCEC9F4B-983C-32E8-00C9-ECA5805F8E3E}"/>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9" name="!!oval7">
            <a:hlinkClick r:id="rId20" action="ppaction://hlinksldjump"/>
            <a:extLst>
              <a:ext uri="{FF2B5EF4-FFF2-40B4-BE49-F238E27FC236}">
                <a16:creationId xmlns:a16="http://schemas.microsoft.com/office/drawing/2014/main" id="{B53E437A-FD93-1C6C-6E36-AE60BCE59D02}"/>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6">
            <a:hlinkClick r:id="rId21" action="ppaction://hlinksldjump"/>
            <a:extLst>
              <a:ext uri="{FF2B5EF4-FFF2-40B4-BE49-F238E27FC236}">
                <a16:creationId xmlns:a16="http://schemas.microsoft.com/office/drawing/2014/main" id="{2504443F-A0C5-A655-DF79-004EF0C3FEA7}"/>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5">
            <a:hlinkClick r:id="rId22" action="ppaction://hlinksldjump"/>
            <a:extLst>
              <a:ext uri="{FF2B5EF4-FFF2-40B4-BE49-F238E27FC236}">
                <a16:creationId xmlns:a16="http://schemas.microsoft.com/office/drawing/2014/main" id="{F40DE5AE-EA21-27A0-C16B-75D64A766942}"/>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4">
            <a:hlinkClick r:id="rId23" action="ppaction://hlinksldjump"/>
            <a:extLst>
              <a:ext uri="{FF2B5EF4-FFF2-40B4-BE49-F238E27FC236}">
                <a16:creationId xmlns:a16="http://schemas.microsoft.com/office/drawing/2014/main" id="{EDB877E4-06D6-AD65-4D6C-460A6744C09C}"/>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3">
            <a:hlinkClick r:id="rId24" action="ppaction://hlinksldjump"/>
            <a:extLst>
              <a:ext uri="{FF2B5EF4-FFF2-40B4-BE49-F238E27FC236}">
                <a16:creationId xmlns:a16="http://schemas.microsoft.com/office/drawing/2014/main" id="{72793754-7777-F249-556F-BA6EAE3271C8}"/>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2">
            <a:hlinkClick r:id="rId25" action="ppaction://hlinksldjump"/>
            <a:extLst>
              <a:ext uri="{FF2B5EF4-FFF2-40B4-BE49-F238E27FC236}">
                <a16:creationId xmlns:a16="http://schemas.microsoft.com/office/drawing/2014/main" id="{7F8B3F06-1623-04D2-8A7E-145F1AE88907}"/>
              </a:ext>
            </a:extLst>
          </p:cNvPr>
          <p:cNvSpPr/>
          <p:nvPr/>
        </p:nvSpPr>
        <p:spPr>
          <a:xfrm>
            <a:off x="2021648"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D4D89DF5-E964-D15A-303C-49BC2A220A65}"/>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Welcome</a:t>
            </a:r>
            <a:endParaRPr lang="en-GB" dirty="0"/>
          </a:p>
        </p:txBody>
      </p:sp>
      <p:sp>
        <p:nvSpPr>
          <p:cNvPr id="67" name="TextBox 66">
            <a:extLst>
              <a:ext uri="{FF2B5EF4-FFF2-40B4-BE49-F238E27FC236}">
                <a16:creationId xmlns:a16="http://schemas.microsoft.com/office/drawing/2014/main" id="{437DB5E2-8336-7F83-26D2-5949ADEB4301}"/>
              </a:ext>
            </a:extLst>
          </p:cNvPr>
          <p:cNvSpPr txBox="1"/>
          <p:nvPr/>
        </p:nvSpPr>
        <p:spPr>
          <a:xfrm>
            <a:off x="3142075"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History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8" name="TextBox 67">
            <a:extLst>
              <a:ext uri="{FF2B5EF4-FFF2-40B4-BE49-F238E27FC236}">
                <a16:creationId xmlns:a16="http://schemas.microsoft.com/office/drawing/2014/main" id="{AB39CC57-AE5E-CC3F-81EA-0A9A5B347ABE}"/>
              </a:ext>
            </a:extLst>
          </p:cNvPr>
          <p:cNvSpPr txBox="1"/>
          <p:nvPr/>
        </p:nvSpPr>
        <p:spPr>
          <a:xfrm>
            <a:off x="4190536" y="1992129"/>
            <a:ext cx="684803"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Culture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30038D2B-BAE8-0CF0-B426-63325A7448AD}"/>
              </a:ext>
            </a:extLst>
          </p:cNvPr>
          <p:cNvSpPr txBox="1"/>
          <p:nvPr/>
        </p:nvSpPr>
        <p:spPr>
          <a:xfrm>
            <a:off x="5201995" y="1992129"/>
            <a:ext cx="742512"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Religion</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0" name="TextBox 69">
            <a:extLst>
              <a:ext uri="{FF2B5EF4-FFF2-40B4-BE49-F238E27FC236}">
                <a16:creationId xmlns:a16="http://schemas.microsoft.com/office/drawing/2014/main" id="{A8763CAF-9943-5877-644C-75FAC1F3D612}"/>
              </a:ext>
            </a:extLst>
          </p:cNvPr>
          <p:cNvSpPr txBox="1"/>
          <p:nvPr/>
        </p:nvSpPr>
        <p:spPr>
          <a:xfrm>
            <a:off x="6264750"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300C9F7C-DDDA-697F-38F8-99D6A8F114F3}"/>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205CB2C1-B8E5-081F-3FA3-919A33705500}"/>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2D18CE4B-64DE-8C25-4674-B23180F04307}"/>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4" name="TextBox 73">
            <a:extLst>
              <a:ext uri="{FF2B5EF4-FFF2-40B4-BE49-F238E27FC236}">
                <a16:creationId xmlns:a16="http://schemas.microsoft.com/office/drawing/2014/main" id="{98CA911E-3726-5FAC-66B0-D4C67C5B8843}"/>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5" name="TextBox 74">
            <a:extLst>
              <a:ext uri="{FF2B5EF4-FFF2-40B4-BE49-F238E27FC236}">
                <a16:creationId xmlns:a16="http://schemas.microsoft.com/office/drawing/2014/main" id="{3F26AA3B-2547-030A-C0A9-164C30C3CFDB}"/>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Geography</a:t>
            </a:r>
            <a:endParaRPr lang="en-GB" dirty="0"/>
          </a:p>
        </p:txBody>
      </p:sp>
      <p:sp>
        <p:nvSpPr>
          <p:cNvPr id="65" name="!!oval1">
            <a:hlinkClick r:id="rId26" action="ppaction://hlinksldjump"/>
            <a:extLst>
              <a:ext uri="{FF2B5EF4-FFF2-40B4-BE49-F238E27FC236}">
                <a16:creationId xmlns:a16="http://schemas.microsoft.com/office/drawing/2014/main" id="{8D614D2D-BE2C-7AAC-5187-522E5684BBF7}"/>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icon2" descr="A white map with a path&#10;&#10;Description automatically generated">
            <a:extLst>
              <a:ext uri="{FF2B5EF4-FFF2-40B4-BE49-F238E27FC236}">
                <a16:creationId xmlns:a16="http://schemas.microsoft.com/office/drawing/2014/main" id="{57DBA324-4682-7740-5BE0-9C847B65CB67}"/>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spTree>
    <p:extLst>
      <p:ext uri="{BB962C8B-B14F-4D97-AF65-F5344CB8AC3E}">
        <p14:creationId xmlns:p14="http://schemas.microsoft.com/office/powerpoint/2010/main" val="266340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4.16667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2.96296E-6 L -0.07291 2.96296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top" descr="A large building with a dome&#10;&#10;Description automatically generated">
            <a:extLst>
              <a:ext uri="{FF2B5EF4-FFF2-40B4-BE49-F238E27FC236}">
                <a16:creationId xmlns:a16="http://schemas.microsoft.com/office/drawing/2014/main" id="{8CFE53C9-0B3F-A74F-E6B3-148D33B8955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86" name="!!icon10" descr="A white line drawing of a person walking&#10;&#10;Description automatically generated">
            <a:extLst>
              <a:ext uri="{FF2B5EF4-FFF2-40B4-BE49-F238E27FC236}">
                <a16:creationId xmlns:a16="http://schemas.microsoft.com/office/drawing/2014/main" id="{A9A30303-2472-7F8B-6469-8AB17AA6B3E8}"/>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87" name="!!icon9" descr="A white line drawing of a building&#10;&#10;Description automatically generated">
            <a:extLst>
              <a:ext uri="{FF2B5EF4-FFF2-40B4-BE49-F238E27FC236}">
                <a16:creationId xmlns:a16="http://schemas.microsoft.com/office/drawing/2014/main" id="{C8F3298D-F194-6996-1EC9-C3017B756DA0}"/>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88" name="!!icon8" descr="A white outline of a bird&#10;&#10;Description automatically generated">
            <a:extLst>
              <a:ext uri="{FF2B5EF4-FFF2-40B4-BE49-F238E27FC236}">
                <a16:creationId xmlns:a16="http://schemas.microsoft.com/office/drawing/2014/main" id="{8B7FAB82-75A3-2823-F59B-480E9DC654E9}"/>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89" name="!!icon7" descr="A white line drawing of a building&#10;&#10;Description automatically generated">
            <a:extLst>
              <a:ext uri="{FF2B5EF4-FFF2-40B4-BE49-F238E27FC236}">
                <a16:creationId xmlns:a16="http://schemas.microsoft.com/office/drawing/2014/main" id="{D8BCCC6C-D6ED-2731-DA62-7262ECD8B0C2}"/>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90" name="!!icon6" descr="A white outline of a mortar and pestle&#10;&#10;Description automatically generated">
            <a:extLst>
              <a:ext uri="{FF2B5EF4-FFF2-40B4-BE49-F238E27FC236}">
                <a16:creationId xmlns:a16="http://schemas.microsoft.com/office/drawing/2014/main" id="{315F53B9-0A4F-47ED-2C08-BBD9BE676E24}"/>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91" name="!!icon5" descr="A white outline of hands&#10;&#10;Description automatically generated">
            <a:extLst>
              <a:ext uri="{FF2B5EF4-FFF2-40B4-BE49-F238E27FC236}">
                <a16:creationId xmlns:a16="http://schemas.microsoft.com/office/drawing/2014/main" id="{BA3EA9D9-715A-796B-F096-9020C160F08A}"/>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92" name="!!icon4" descr="A white outline of a flower&#10;&#10;Description automatically generated">
            <a:extLst>
              <a:ext uri="{FF2B5EF4-FFF2-40B4-BE49-F238E27FC236}">
                <a16:creationId xmlns:a16="http://schemas.microsoft.com/office/drawing/2014/main" id="{41E26454-ED0B-ACA6-4A12-D702DB99D0A1}"/>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94" name="!!icon2" descr="A white outline of a map&#10;&#10;Description automatically generated">
            <a:extLst>
              <a:ext uri="{FF2B5EF4-FFF2-40B4-BE49-F238E27FC236}">
                <a16:creationId xmlns:a16="http://schemas.microsoft.com/office/drawing/2014/main" id="{A9F67D7E-6715-45C5-EDFF-F575083F5181}"/>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95" name="!!icon1" descr="A white hand with a black background&#10;&#10;Description automatically generated">
            <a:extLst>
              <a:ext uri="{FF2B5EF4-FFF2-40B4-BE49-F238E27FC236}">
                <a16:creationId xmlns:a16="http://schemas.microsoft.com/office/drawing/2014/main" id="{43DB28C5-2346-AD6F-AEB0-A597ACD94C24}"/>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3166405"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533714" y="3087951"/>
            <a:ext cx="6790375" cy="3371948"/>
          </a:xfrm>
          <a:prstGeom prst="roundRect">
            <a:avLst>
              <a:gd name="adj" fmla="val 5249"/>
            </a:avLst>
          </a:prstGeom>
          <a:blipFill>
            <a:blip r:embed="rId16">
              <a:extLst>
                <a:ext uri="{28A0092B-C50C-407E-A947-70E740481C1C}">
                  <a14:useLocalDpi xmlns:a14="http://schemas.microsoft.com/office/drawing/2010/main"/>
                </a:ext>
              </a:extLst>
            </a:blip>
            <a:srcRect/>
            <a:stretch>
              <a:fillRect t="-3168" b="-37338"/>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379908" cy="2224327"/>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 boasts a storied history spanning thousands of years, with civilizations dating back to the Indus Valley Civilization. From the Maurya and Gupta empires to the Mughal and British colonial periods, India's history is marked by a tapestry of dynasties, conquests, and cultural exchanges.</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388522" cy="523220"/>
          </a:xfrm>
          <a:prstGeom prst="rect">
            <a:avLst/>
          </a:prstGeom>
          <a:noFill/>
        </p:spPr>
        <p:txBody>
          <a:bodyPr wrap="none" rtlCol="0">
            <a:spAutoFit/>
          </a:bodyPr>
          <a:lstStyle/>
          <a:p>
            <a:r>
              <a:rPr lang="en-US" sz="2800" dirty="0">
                <a:solidFill>
                  <a:schemeClr val="bg1"/>
                </a:solidFill>
                <a:latin typeface="Playfair Display" pitchFamily="2" charset="0"/>
              </a:rPr>
              <a:t>History</a:t>
            </a:r>
            <a:endParaRPr lang="en-GB" sz="2800" dirty="0">
              <a:solidFill>
                <a:schemeClr val="bg1"/>
              </a:solidFill>
              <a:latin typeface="Playfair Display" pitchFamily="2" charset="0"/>
            </a:endParaRPr>
          </a:p>
        </p:txBody>
      </p:sp>
      <p:sp>
        <p:nvSpPr>
          <p:cNvPr id="54" name="!!oval10">
            <a:hlinkClick r:id="rId17" action="ppaction://hlinksldjump"/>
            <a:extLst>
              <a:ext uri="{FF2B5EF4-FFF2-40B4-BE49-F238E27FC236}">
                <a16:creationId xmlns:a16="http://schemas.microsoft.com/office/drawing/2014/main" id="{31E346BA-930A-C36E-F862-82DD37AB5936}"/>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8" action="ppaction://hlinksldjump"/>
            <a:extLst>
              <a:ext uri="{FF2B5EF4-FFF2-40B4-BE49-F238E27FC236}">
                <a16:creationId xmlns:a16="http://schemas.microsoft.com/office/drawing/2014/main" id="{A0929EE8-F73E-B1EC-F7DB-884EC7D14923}"/>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19" action="ppaction://hlinksldjump"/>
            <a:extLst>
              <a:ext uri="{FF2B5EF4-FFF2-40B4-BE49-F238E27FC236}">
                <a16:creationId xmlns:a16="http://schemas.microsoft.com/office/drawing/2014/main" id="{5A782F65-EFD7-4313-49D1-B1C328B80F88}"/>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7" name="!!oval7">
            <a:hlinkClick r:id="rId20" action="ppaction://hlinksldjump"/>
            <a:extLst>
              <a:ext uri="{FF2B5EF4-FFF2-40B4-BE49-F238E27FC236}">
                <a16:creationId xmlns:a16="http://schemas.microsoft.com/office/drawing/2014/main" id="{D8BC26D9-078F-1762-69C3-CDCC7D9D1C5E}"/>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1" action="ppaction://hlinksldjump"/>
            <a:extLst>
              <a:ext uri="{FF2B5EF4-FFF2-40B4-BE49-F238E27FC236}">
                <a16:creationId xmlns:a16="http://schemas.microsoft.com/office/drawing/2014/main" id="{0ECB15AF-FD19-F753-4E2E-9DC82FA712D2}"/>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2" action="ppaction://hlinksldjump"/>
            <a:extLst>
              <a:ext uri="{FF2B5EF4-FFF2-40B4-BE49-F238E27FC236}">
                <a16:creationId xmlns:a16="http://schemas.microsoft.com/office/drawing/2014/main" id="{962388E0-8CEC-C565-E8DB-A34ECF5C6E2B}"/>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3" action="ppaction://hlinksldjump"/>
            <a:extLst>
              <a:ext uri="{FF2B5EF4-FFF2-40B4-BE49-F238E27FC236}">
                <a16:creationId xmlns:a16="http://schemas.microsoft.com/office/drawing/2014/main" id="{0E45A33E-246F-B022-D180-830BC3582A9A}"/>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4" action="ppaction://hlinksldjump"/>
            <a:extLst>
              <a:ext uri="{FF2B5EF4-FFF2-40B4-BE49-F238E27FC236}">
                <a16:creationId xmlns:a16="http://schemas.microsoft.com/office/drawing/2014/main" id="{6EDB8F25-0F00-7BC1-F036-210DEAA6CAD5}"/>
              </a:ext>
            </a:extLst>
          </p:cNvPr>
          <p:cNvSpPr/>
          <p:nvPr/>
        </p:nvSpPr>
        <p:spPr>
          <a:xfrm>
            <a:off x="3063693"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5" action="ppaction://hlinksldjump"/>
            <a:extLst>
              <a:ext uri="{FF2B5EF4-FFF2-40B4-BE49-F238E27FC236}">
                <a16:creationId xmlns:a16="http://schemas.microsoft.com/office/drawing/2014/main" id="{7DEBEC26-53C5-7BA6-290B-2488D205A75D}"/>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6" action="ppaction://hlinksldjump"/>
            <a:extLst>
              <a:ext uri="{FF2B5EF4-FFF2-40B4-BE49-F238E27FC236}">
                <a16:creationId xmlns:a16="http://schemas.microsoft.com/office/drawing/2014/main" id="{7096880F-6C4C-885A-92F3-C9021265023A}"/>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00347257-BEE6-7B3D-C0C0-1B5AB9E44732}"/>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DA22EBA3-CFF6-3163-114D-EE0823B9466B}"/>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History</a:t>
            </a:r>
            <a:endParaRPr lang="en-GB" dirty="0"/>
          </a:p>
        </p:txBody>
      </p:sp>
      <p:sp>
        <p:nvSpPr>
          <p:cNvPr id="66" name="TextBox 65">
            <a:extLst>
              <a:ext uri="{FF2B5EF4-FFF2-40B4-BE49-F238E27FC236}">
                <a16:creationId xmlns:a16="http://schemas.microsoft.com/office/drawing/2014/main" id="{7196CD24-16EF-93D8-B572-E28337D31E0A}"/>
              </a:ext>
            </a:extLst>
          </p:cNvPr>
          <p:cNvSpPr txBox="1"/>
          <p:nvPr/>
        </p:nvSpPr>
        <p:spPr>
          <a:xfrm>
            <a:off x="4190536" y="1992129"/>
            <a:ext cx="684803"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Culture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7" name="TextBox 66">
            <a:extLst>
              <a:ext uri="{FF2B5EF4-FFF2-40B4-BE49-F238E27FC236}">
                <a16:creationId xmlns:a16="http://schemas.microsoft.com/office/drawing/2014/main" id="{3DD6F328-FD15-CDBB-1F16-A5C0F96F9611}"/>
              </a:ext>
            </a:extLst>
          </p:cNvPr>
          <p:cNvSpPr txBox="1"/>
          <p:nvPr/>
        </p:nvSpPr>
        <p:spPr>
          <a:xfrm>
            <a:off x="5201995" y="1992129"/>
            <a:ext cx="742512"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Religion</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8" name="TextBox 67">
            <a:extLst>
              <a:ext uri="{FF2B5EF4-FFF2-40B4-BE49-F238E27FC236}">
                <a16:creationId xmlns:a16="http://schemas.microsoft.com/office/drawing/2014/main" id="{7A59674C-8674-C258-8BCD-1F1761156602}"/>
              </a:ext>
            </a:extLst>
          </p:cNvPr>
          <p:cNvSpPr txBox="1"/>
          <p:nvPr/>
        </p:nvSpPr>
        <p:spPr>
          <a:xfrm>
            <a:off x="6264750"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F88B5B82-0B2D-15F9-FBA1-44651EC58D7B}"/>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0" name="TextBox 69">
            <a:extLst>
              <a:ext uri="{FF2B5EF4-FFF2-40B4-BE49-F238E27FC236}">
                <a16:creationId xmlns:a16="http://schemas.microsoft.com/office/drawing/2014/main" id="{1C0EF341-F060-CD3D-910D-112B1A30F025}"/>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8E84FDA5-C79B-0B9C-380D-DF09D7C27051}"/>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4CED08AE-131D-C01F-3FF4-EC5719B66A79}"/>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55598FE7-B7D8-7CBC-4C94-80BE2C00F749}"/>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Geography</a:t>
            </a:r>
            <a:endParaRPr lang="en-GB" dirty="0"/>
          </a:p>
        </p:txBody>
      </p:sp>
      <p:pic>
        <p:nvPicPr>
          <p:cNvPr id="96" name="!!icon3" descr="A white line drawing of a paper with a feather&#10;&#10;Description automatically generated">
            <a:extLst>
              <a:ext uri="{FF2B5EF4-FFF2-40B4-BE49-F238E27FC236}">
                <a16:creationId xmlns:a16="http://schemas.microsoft.com/office/drawing/2014/main" id="{B6E215F2-43AD-BB0F-2645-94F1444159B4}"/>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spTree>
    <p:extLst>
      <p:ext uri="{BB962C8B-B14F-4D97-AF65-F5344CB8AC3E}">
        <p14:creationId xmlns:p14="http://schemas.microsoft.com/office/powerpoint/2010/main" val="108587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2.29167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4.16667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3.33333E-6 L -0.07292 -3.33333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75" name="!!icon10" descr="A white line drawing of a person walking&#10;&#10;Description automatically generated">
            <a:extLst>
              <a:ext uri="{FF2B5EF4-FFF2-40B4-BE49-F238E27FC236}">
                <a16:creationId xmlns:a16="http://schemas.microsoft.com/office/drawing/2014/main" id="{F9CFAB68-0824-C06F-7876-17864D3D69BE}"/>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76" name="!!icon9" descr="A white line drawing of a building&#10;&#10;Description automatically generated">
            <a:extLst>
              <a:ext uri="{FF2B5EF4-FFF2-40B4-BE49-F238E27FC236}">
                <a16:creationId xmlns:a16="http://schemas.microsoft.com/office/drawing/2014/main" id="{B94EECBB-1707-CFC9-22D2-9AE2EAB162FF}"/>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77" name="!!icon8" descr="A white outline of a bird&#10;&#10;Description automatically generated">
            <a:extLst>
              <a:ext uri="{FF2B5EF4-FFF2-40B4-BE49-F238E27FC236}">
                <a16:creationId xmlns:a16="http://schemas.microsoft.com/office/drawing/2014/main" id="{E692EA87-A273-50B5-FBA4-5C48BA7A3AE4}"/>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78" name="!!icon7" descr="A white line drawing of a building&#10;&#10;Description automatically generated">
            <a:extLst>
              <a:ext uri="{FF2B5EF4-FFF2-40B4-BE49-F238E27FC236}">
                <a16:creationId xmlns:a16="http://schemas.microsoft.com/office/drawing/2014/main" id="{28CFA022-67CB-3C9E-3A7D-1C0E68009491}"/>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79" name="!!icon6" descr="A white outline of a mortar and pestle&#10;&#10;Description automatically generated">
            <a:extLst>
              <a:ext uri="{FF2B5EF4-FFF2-40B4-BE49-F238E27FC236}">
                <a16:creationId xmlns:a16="http://schemas.microsoft.com/office/drawing/2014/main" id="{8D78A84A-551E-472D-6C72-4348632B8ECA}"/>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80" name="!!icon5" descr="A white outline of hands&#10;&#10;Description automatically generated">
            <a:extLst>
              <a:ext uri="{FF2B5EF4-FFF2-40B4-BE49-F238E27FC236}">
                <a16:creationId xmlns:a16="http://schemas.microsoft.com/office/drawing/2014/main" id="{FAA1E04D-F71B-ABBE-F431-435F5A821D53}"/>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82" name="!!icon3" descr="A white line drawing of a paper and a feather&#10;&#10;Description automatically generated">
            <a:extLst>
              <a:ext uri="{FF2B5EF4-FFF2-40B4-BE49-F238E27FC236}">
                <a16:creationId xmlns:a16="http://schemas.microsoft.com/office/drawing/2014/main" id="{A3E8B1A3-F733-48C1-1FAE-4199A92096FA}"/>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83" name="!!icon2" descr="A white outline of a map&#10;&#10;Description automatically generated">
            <a:extLst>
              <a:ext uri="{FF2B5EF4-FFF2-40B4-BE49-F238E27FC236}">
                <a16:creationId xmlns:a16="http://schemas.microsoft.com/office/drawing/2014/main" id="{B6D55AA6-785A-DDFB-0575-F1EF69D4503F}"/>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84" name="!!icon1" descr="A white hand with a black background&#10;&#10;Description automatically generated">
            <a:extLst>
              <a:ext uri="{FF2B5EF4-FFF2-40B4-BE49-F238E27FC236}">
                <a16:creationId xmlns:a16="http://schemas.microsoft.com/office/drawing/2014/main" id="{7F47887B-F7C8-5090-1499-F013D5491E9A}"/>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4217430"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510955" cy="1955022"/>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Indian culture is a mosaic of traditions, languages, religions, and arts. From the </a:t>
            </a:r>
            <a:r>
              <a:rPr lang="en-GB" dirty="0" err="1">
                <a:solidFill>
                  <a:schemeClr val="bg1">
                    <a:alpha val="80000"/>
                  </a:schemeClr>
                </a:solidFill>
              </a:rPr>
              <a:t>colorful</a:t>
            </a:r>
            <a:r>
              <a:rPr lang="en-GB" dirty="0">
                <a:solidFill>
                  <a:schemeClr val="bg1">
                    <a:alpha val="80000"/>
                  </a:schemeClr>
                </a:solidFill>
              </a:rPr>
              <a:t> festivals like Diwali and Holi to classical dances like Bharatanatyam and Kathak, India's cultural landscape is as diverse as it is vibrant, reflecting the harmony of its people.</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418978" cy="523220"/>
          </a:xfrm>
          <a:prstGeom prst="rect">
            <a:avLst/>
          </a:prstGeom>
          <a:noFill/>
        </p:spPr>
        <p:txBody>
          <a:bodyPr wrap="none" rtlCol="0">
            <a:spAutoFit/>
          </a:bodyPr>
          <a:lstStyle/>
          <a:p>
            <a:r>
              <a:rPr lang="en-US" sz="2800" dirty="0">
                <a:solidFill>
                  <a:schemeClr val="bg1"/>
                </a:solidFill>
                <a:latin typeface="Playfair Display" pitchFamily="2" charset="0"/>
              </a:rPr>
              <a:t>Culture</a:t>
            </a:r>
            <a:endParaRPr lang="en-GB" sz="2800" dirty="0">
              <a:solidFill>
                <a:schemeClr val="bg1"/>
              </a:solidFill>
              <a:latin typeface="Playfair Display" pitchFamily="2" charset="0"/>
            </a:endParaRPr>
          </a:p>
        </p:txBody>
      </p:sp>
      <p:sp>
        <p:nvSpPr>
          <p:cNvPr id="54" name="!!oval10">
            <a:hlinkClick r:id="rId16" action="ppaction://hlinksldjump"/>
            <a:extLst>
              <a:ext uri="{FF2B5EF4-FFF2-40B4-BE49-F238E27FC236}">
                <a16:creationId xmlns:a16="http://schemas.microsoft.com/office/drawing/2014/main" id="{8E3CC5B5-DAC9-BD77-C5B0-34C7B2EBBD02}"/>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7" action="ppaction://hlinksldjump"/>
            <a:extLst>
              <a:ext uri="{FF2B5EF4-FFF2-40B4-BE49-F238E27FC236}">
                <a16:creationId xmlns:a16="http://schemas.microsoft.com/office/drawing/2014/main" id="{98BB1F59-0C32-101B-50F9-6F99B13D846F}"/>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18" action="ppaction://hlinksldjump"/>
            <a:extLst>
              <a:ext uri="{FF2B5EF4-FFF2-40B4-BE49-F238E27FC236}">
                <a16:creationId xmlns:a16="http://schemas.microsoft.com/office/drawing/2014/main" id="{0CDC8E13-9099-202E-0581-ABE0DC6A5E25}"/>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7" name="!!oval7">
            <a:hlinkClick r:id="rId19" action="ppaction://hlinksldjump"/>
            <a:extLst>
              <a:ext uri="{FF2B5EF4-FFF2-40B4-BE49-F238E27FC236}">
                <a16:creationId xmlns:a16="http://schemas.microsoft.com/office/drawing/2014/main" id="{60367689-9D86-0D67-739B-DFEB889F807F}"/>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0" action="ppaction://hlinksldjump"/>
            <a:extLst>
              <a:ext uri="{FF2B5EF4-FFF2-40B4-BE49-F238E27FC236}">
                <a16:creationId xmlns:a16="http://schemas.microsoft.com/office/drawing/2014/main" id="{A06ECFB1-FE56-9F0E-2855-77216DE7097A}"/>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1" action="ppaction://hlinksldjump"/>
            <a:extLst>
              <a:ext uri="{FF2B5EF4-FFF2-40B4-BE49-F238E27FC236}">
                <a16:creationId xmlns:a16="http://schemas.microsoft.com/office/drawing/2014/main" id="{154309F0-E78A-2EFB-568F-CA7785D3F768}"/>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2" action="ppaction://hlinksldjump"/>
            <a:extLst>
              <a:ext uri="{FF2B5EF4-FFF2-40B4-BE49-F238E27FC236}">
                <a16:creationId xmlns:a16="http://schemas.microsoft.com/office/drawing/2014/main" id="{22353B7B-203B-ABB2-2473-CC3638C4752E}"/>
              </a:ext>
            </a:extLst>
          </p:cNvPr>
          <p:cNvSpPr/>
          <p:nvPr/>
        </p:nvSpPr>
        <p:spPr>
          <a:xfrm>
            <a:off x="4105738"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3" action="ppaction://hlinksldjump"/>
            <a:extLst>
              <a:ext uri="{FF2B5EF4-FFF2-40B4-BE49-F238E27FC236}">
                <a16:creationId xmlns:a16="http://schemas.microsoft.com/office/drawing/2014/main" id="{C7DC8DF9-B607-39F9-969A-4A1ADFCCAFBA}"/>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4" action="ppaction://hlinksldjump"/>
            <a:extLst>
              <a:ext uri="{FF2B5EF4-FFF2-40B4-BE49-F238E27FC236}">
                <a16:creationId xmlns:a16="http://schemas.microsoft.com/office/drawing/2014/main" id="{626302F4-9543-6448-51DD-4F09E2EE4C72}"/>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5" action="ppaction://hlinksldjump"/>
            <a:extLst>
              <a:ext uri="{FF2B5EF4-FFF2-40B4-BE49-F238E27FC236}">
                <a16:creationId xmlns:a16="http://schemas.microsoft.com/office/drawing/2014/main" id="{F257BDC7-A88E-458D-813D-D634D7171922}"/>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B8B6837F-D9C4-8F22-5181-AB22B79CE7B5}"/>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C729E1CC-C253-8AD9-DB05-E68CB7A01C34}"/>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History</a:t>
            </a:r>
            <a:endParaRPr lang="en-GB" dirty="0"/>
          </a:p>
        </p:txBody>
      </p:sp>
      <p:sp>
        <p:nvSpPr>
          <p:cNvPr id="66" name="TextBox 65">
            <a:extLst>
              <a:ext uri="{FF2B5EF4-FFF2-40B4-BE49-F238E27FC236}">
                <a16:creationId xmlns:a16="http://schemas.microsoft.com/office/drawing/2014/main" id="{C1456B74-A7E6-DFBC-8C1D-0F7DD7193FE6}"/>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Culture</a:t>
            </a:r>
            <a:endParaRPr lang="en-GB" dirty="0"/>
          </a:p>
        </p:txBody>
      </p:sp>
      <p:sp>
        <p:nvSpPr>
          <p:cNvPr id="67" name="TextBox 66">
            <a:extLst>
              <a:ext uri="{FF2B5EF4-FFF2-40B4-BE49-F238E27FC236}">
                <a16:creationId xmlns:a16="http://schemas.microsoft.com/office/drawing/2014/main" id="{4D541F20-C729-F198-885F-6B5AF086759D}"/>
              </a:ext>
            </a:extLst>
          </p:cNvPr>
          <p:cNvSpPr txBox="1"/>
          <p:nvPr/>
        </p:nvSpPr>
        <p:spPr>
          <a:xfrm>
            <a:off x="5201995" y="1992129"/>
            <a:ext cx="742512"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Religion</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8" name="TextBox 67">
            <a:extLst>
              <a:ext uri="{FF2B5EF4-FFF2-40B4-BE49-F238E27FC236}">
                <a16:creationId xmlns:a16="http://schemas.microsoft.com/office/drawing/2014/main" id="{73AF013B-2652-1E40-72BB-8F7BB444DBE4}"/>
              </a:ext>
            </a:extLst>
          </p:cNvPr>
          <p:cNvSpPr txBox="1"/>
          <p:nvPr/>
        </p:nvSpPr>
        <p:spPr>
          <a:xfrm>
            <a:off x="6264750"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3BA07DA7-E2B5-6244-30CE-3C7BD39D4FB1}"/>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0" name="TextBox 69">
            <a:extLst>
              <a:ext uri="{FF2B5EF4-FFF2-40B4-BE49-F238E27FC236}">
                <a16:creationId xmlns:a16="http://schemas.microsoft.com/office/drawing/2014/main" id="{D70968C5-9129-DDA6-272B-5CB9EEC52429}"/>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7C1EED89-91D6-72D2-B719-9378DBA143D4}"/>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341B314A-1158-5B7E-94A1-590175D1100F}"/>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DCC72FE0-6D55-D2CB-4D7C-5395652B8E8A}"/>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sp>
        <p:nvSpPr>
          <p:cNvPr id="74" name="Rectangle: Rounded Corners 73">
            <a:extLst>
              <a:ext uri="{FF2B5EF4-FFF2-40B4-BE49-F238E27FC236}">
                <a16:creationId xmlns:a16="http://schemas.microsoft.com/office/drawing/2014/main" id="{527CEF2A-1F82-E125-34C5-D8A16FCCBDA5}"/>
              </a:ext>
            </a:extLst>
          </p:cNvPr>
          <p:cNvSpPr/>
          <p:nvPr/>
        </p:nvSpPr>
        <p:spPr>
          <a:xfrm>
            <a:off x="4533714" y="3087951"/>
            <a:ext cx="6790375" cy="3371948"/>
          </a:xfrm>
          <a:prstGeom prst="roundRect">
            <a:avLst>
              <a:gd name="adj" fmla="val 5249"/>
            </a:avLst>
          </a:prstGeom>
          <a:blipFill>
            <a:blip r:embed="rId26">
              <a:extLst>
                <a:ext uri="{28A0092B-C50C-407E-A947-70E740481C1C}">
                  <a14:useLocalDpi xmlns:a14="http://schemas.microsoft.com/office/drawing/2010/main"/>
                </a:ext>
              </a:extLst>
            </a:blip>
            <a:srcRect/>
            <a:stretch>
              <a:fillRect t="-17126" b="-17126"/>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icon4" descr="A white outline of a flower&#10;&#10;Description automatically generated">
            <a:extLst>
              <a:ext uri="{FF2B5EF4-FFF2-40B4-BE49-F238E27FC236}">
                <a16:creationId xmlns:a16="http://schemas.microsoft.com/office/drawing/2014/main" id="{807D7D69-E36E-BCE3-FDE5-1497A647D980}"/>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spTree>
    <p:extLst>
      <p:ext uri="{BB962C8B-B14F-4D97-AF65-F5344CB8AC3E}">
        <p14:creationId xmlns:p14="http://schemas.microsoft.com/office/powerpoint/2010/main" val="149071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20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800"/>
                                        <p:tgtEl>
                                          <p:spTgt spid="36"/>
                                        </p:tgtEl>
                                      </p:cBhvr>
                                    </p:animEffect>
                                  </p:childTnLst>
                                </p:cTn>
                              </p:par>
                              <p:par>
                                <p:cTn id="13" presetID="35" presetClass="path" presetSubtype="0" decel="100000" fill="hold" grpId="1" nodeType="withEffect">
                                  <p:stCondLst>
                                    <p:cond delay="200"/>
                                  </p:stCondLst>
                                  <p:childTnLst>
                                    <p:animMotion origin="layout" path="M -4.58333E-6 2.59259E-6 L -0.07291 2.59259E-6 " pathEditMode="relative" rAng="0" ptsTypes="AA">
                                      <p:cBhvr>
                                        <p:cTn id="14" dur="1250" spd="-100000" fill="hold"/>
                                        <p:tgtEl>
                                          <p:spTgt spid="36"/>
                                        </p:tgtEl>
                                        <p:attrNameLst>
                                          <p:attrName>ppt_x</p:attrName>
                                          <p:attrName>ppt_y</p:attrName>
                                        </p:attrNameLst>
                                      </p:cBhvr>
                                      <p:rCtr x="-3646" y="0"/>
                                    </p:animMotion>
                                  </p:childTnLst>
                                </p:cTn>
                              </p:par>
                              <p:par>
                                <p:cTn id="15" presetID="22" presetClass="entr" presetSubtype="1"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up)">
                                      <p:cBhvr>
                                        <p:cTn id="17" dur="800"/>
                                        <p:tgtEl>
                                          <p:spTgt spid="74"/>
                                        </p:tgtEl>
                                      </p:cBhvr>
                                    </p:animEffect>
                                  </p:childTnLst>
                                </p:cTn>
                              </p:par>
                              <p:par>
                                <p:cTn id="18" presetID="35" presetClass="path" presetSubtype="0" decel="100000" fill="hold" grpId="1" nodeType="withEffect">
                                  <p:stCondLst>
                                    <p:cond delay="0"/>
                                  </p:stCondLst>
                                  <p:childTnLst>
                                    <p:animMotion origin="layout" path="M -4.16667E-7 -4.81481E-6 L 0.07031 -4.81481E-6 " pathEditMode="relative" rAng="0" ptsTypes="AA">
                                      <p:cBhvr>
                                        <p:cTn id="19" dur="1250" spd="-100000" fill="hold"/>
                                        <p:tgtEl>
                                          <p:spTgt spid="74"/>
                                        </p:tgtEl>
                                        <p:attrNameLst>
                                          <p:attrName>ppt_x</p:attrName>
                                          <p:attrName>ppt_y</p:attrName>
                                        </p:attrNameLst>
                                      </p:cBhvr>
                                      <p:rCtr x="3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P spid="38" grpId="1"/>
      <p:bldP spid="74" grpId="0" animBg="1"/>
      <p:bldP spid="7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85" name="!!icon10" descr="A white line drawing of a person walking&#10;&#10;Description automatically generated">
            <a:extLst>
              <a:ext uri="{FF2B5EF4-FFF2-40B4-BE49-F238E27FC236}">
                <a16:creationId xmlns:a16="http://schemas.microsoft.com/office/drawing/2014/main" id="{85A94ED7-CDA0-9CBE-258E-520106E67E89}"/>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86" name="!!icon9" descr="A white line drawing of a building&#10;&#10;Description automatically generated">
            <a:extLst>
              <a:ext uri="{FF2B5EF4-FFF2-40B4-BE49-F238E27FC236}">
                <a16:creationId xmlns:a16="http://schemas.microsoft.com/office/drawing/2014/main" id="{1396B73A-16DE-9843-F710-6D24DEAAD59A}"/>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87" name="!!icon8" descr="A white outline of a bird&#10;&#10;Description automatically generated">
            <a:extLst>
              <a:ext uri="{FF2B5EF4-FFF2-40B4-BE49-F238E27FC236}">
                <a16:creationId xmlns:a16="http://schemas.microsoft.com/office/drawing/2014/main" id="{A8F83DB6-14B2-2137-3DC2-6162A1813D64}"/>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88" name="!!icon7" descr="A white line drawing of a building&#10;&#10;Description automatically generated">
            <a:extLst>
              <a:ext uri="{FF2B5EF4-FFF2-40B4-BE49-F238E27FC236}">
                <a16:creationId xmlns:a16="http://schemas.microsoft.com/office/drawing/2014/main" id="{9EA68CF8-FAD2-C7EA-4174-A14C0B98AEAB}"/>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89" name="!!icon6" descr="A white outline of a mortar and pestle&#10;&#10;Description automatically generated">
            <a:extLst>
              <a:ext uri="{FF2B5EF4-FFF2-40B4-BE49-F238E27FC236}">
                <a16:creationId xmlns:a16="http://schemas.microsoft.com/office/drawing/2014/main" id="{1CF4EDE3-8413-7CD7-EA34-CF22EAF93156}"/>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91" name="!!icon4" descr="A white outline of a flower&#10;&#10;Description automatically generated">
            <a:extLst>
              <a:ext uri="{FF2B5EF4-FFF2-40B4-BE49-F238E27FC236}">
                <a16:creationId xmlns:a16="http://schemas.microsoft.com/office/drawing/2014/main" id="{06FEB40E-7B14-8D8E-99FA-80F77CDA9471}"/>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92" name="!!icon3" descr="A white line drawing of a paper and a feather&#10;&#10;Description automatically generated">
            <a:extLst>
              <a:ext uri="{FF2B5EF4-FFF2-40B4-BE49-F238E27FC236}">
                <a16:creationId xmlns:a16="http://schemas.microsoft.com/office/drawing/2014/main" id="{300B6543-8D58-E001-2418-3338DF1B933F}"/>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93" name="!!icon2" descr="A white outline of a map&#10;&#10;Description automatically generated">
            <a:extLst>
              <a:ext uri="{FF2B5EF4-FFF2-40B4-BE49-F238E27FC236}">
                <a16:creationId xmlns:a16="http://schemas.microsoft.com/office/drawing/2014/main" id="{56CBE066-7D6E-B482-C43D-3D8F2453D02F}"/>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94" name="!!icon1" descr="A white hand with a black background&#10;&#10;Description automatically generated">
            <a:extLst>
              <a:ext uri="{FF2B5EF4-FFF2-40B4-BE49-F238E27FC236}">
                <a16:creationId xmlns:a16="http://schemas.microsoft.com/office/drawing/2014/main" id="{CBC6A53B-96BF-F9AE-9DEE-AE768209D4B1}"/>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5248768"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333651" cy="2224327"/>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 is the birthplace of several major religions, including Hinduism, Buddhism, Jainism, and Sikhism. Its spiritual heritage is woven into the fabric of daily life, with sacred sites like Varanasi, Bodh Gaya, and the Golden Temple drawing pilgrims from around the globe.</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513556" cy="523220"/>
          </a:xfrm>
          <a:prstGeom prst="rect">
            <a:avLst/>
          </a:prstGeom>
          <a:noFill/>
        </p:spPr>
        <p:txBody>
          <a:bodyPr wrap="none" rtlCol="0">
            <a:spAutoFit/>
          </a:bodyPr>
          <a:lstStyle/>
          <a:p>
            <a:r>
              <a:rPr lang="en-US" sz="2800" dirty="0">
                <a:solidFill>
                  <a:schemeClr val="bg1"/>
                </a:solidFill>
                <a:latin typeface="Playfair Display" pitchFamily="2" charset="0"/>
              </a:rPr>
              <a:t>Religion</a:t>
            </a:r>
            <a:endParaRPr lang="en-GB" sz="2800" dirty="0">
              <a:solidFill>
                <a:schemeClr val="bg1"/>
              </a:solidFill>
              <a:latin typeface="Playfair Display" pitchFamily="2" charset="0"/>
            </a:endParaRPr>
          </a:p>
        </p:txBody>
      </p:sp>
      <p:sp>
        <p:nvSpPr>
          <p:cNvPr id="54" name="!!oval10">
            <a:hlinkClick r:id="rId16" action="ppaction://hlinksldjump"/>
            <a:extLst>
              <a:ext uri="{FF2B5EF4-FFF2-40B4-BE49-F238E27FC236}">
                <a16:creationId xmlns:a16="http://schemas.microsoft.com/office/drawing/2014/main" id="{292F8721-0EAE-1D20-4EEB-7A7A856BB961}"/>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7" action="ppaction://hlinksldjump"/>
            <a:extLst>
              <a:ext uri="{FF2B5EF4-FFF2-40B4-BE49-F238E27FC236}">
                <a16:creationId xmlns:a16="http://schemas.microsoft.com/office/drawing/2014/main" id="{C791BF67-7E16-EB76-3C7F-53C0D6C253D3}"/>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18" action="ppaction://hlinksldjump"/>
            <a:extLst>
              <a:ext uri="{FF2B5EF4-FFF2-40B4-BE49-F238E27FC236}">
                <a16:creationId xmlns:a16="http://schemas.microsoft.com/office/drawing/2014/main" id="{1CED8FEB-DA6B-7C9E-8F1F-517587FA3ADD}"/>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7" name="!!oval7">
            <a:hlinkClick r:id="rId19" action="ppaction://hlinksldjump"/>
            <a:extLst>
              <a:ext uri="{FF2B5EF4-FFF2-40B4-BE49-F238E27FC236}">
                <a16:creationId xmlns:a16="http://schemas.microsoft.com/office/drawing/2014/main" id="{C4082022-00CE-B372-5C07-1D23B8B31E8D}"/>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0" action="ppaction://hlinksldjump"/>
            <a:extLst>
              <a:ext uri="{FF2B5EF4-FFF2-40B4-BE49-F238E27FC236}">
                <a16:creationId xmlns:a16="http://schemas.microsoft.com/office/drawing/2014/main" id="{95AEB41E-0B29-59E2-5576-20C736DD3776}"/>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1" action="ppaction://hlinksldjump"/>
            <a:extLst>
              <a:ext uri="{FF2B5EF4-FFF2-40B4-BE49-F238E27FC236}">
                <a16:creationId xmlns:a16="http://schemas.microsoft.com/office/drawing/2014/main" id="{61E8E714-120E-AD8A-7629-241DB28B6DC8}"/>
              </a:ext>
            </a:extLst>
          </p:cNvPr>
          <p:cNvSpPr/>
          <p:nvPr/>
        </p:nvSpPr>
        <p:spPr>
          <a:xfrm>
            <a:off x="5147783"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2" action="ppaction://hlinksldjump"/>
            <a:extLst>
              <a:ext uri="{FF2B5EF4-FFF2-40B4-BE49-F238E27FC236}">
                <a16:creationId xmlns:a16="http://schemas.microsoft.com/office/drawing/2014/main" id="{9864C74E-C961-6E0C-360A-2D3635C84A1E}"/>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3" action="ppaction://hlinksldjump"/>
            <a:extLst>
              <a:ext uri="{FF2B5EF4-FFF2-40B4-BE49-F238E27FC236}">
                <a16:creationId xmlns:a16="http://schemas.microsoft.com/office/drawing/2014/main" id="{E4ECAA6C-F37A-A41D-44B2-882CF2E29DEA}"/>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4" action="ppaction://hlinksldjump"/>
            <a:extLst>
              <a:ext uri="{FF2B5EF4-FFF2-40B4-BE49-F238E27FC236}">
                <a16:creationId xmlns:a16="http://schemas.microsoft.com/office/drawing/2014/main" id="{B57D7226-BC19-F5FB-3B7B-C5DA44C76CA6}"/>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5" action="ppaction://hlinksldjump"/>
            <a:extLst>
              <a:ext uri="{FF2B5EF4-FFF2-40B4-BE49-F238E27FC236}">
                <a16:creationId xmlns:a16="http://schemas.microsoft.com/office/drawing/2014/main" id="{D04EE288-3885-DBA1-D839-05BD6097E939}"/>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1E12C107-9D33-2247-BE0E-696F37005EB2}"/>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6376ADA7-4030-9334-D0D4-D6D45A9E5E12}"/>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6" name="TextBox 65">
            <a:extLst>
              <a:ext uri="{FF2B5EF4-FFF2-40B4-BE49-F238E27FC236}">
                <a16:creationId xmlns:a16="http://schemas.microsoft.com/office/drawing/2014/main" id="{806E38E8-C12E-9538-96EA-4BCD966A2C6B}"/>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a:t>Culture</a:t>
            </a:r>
            <a:endParaRPr lang="en-GB" dirty="0"/>
          </a:p>
        </p:txBody>
      </p:sp>
      <p:sp>
        <p:nvSpPr>
          <p:cNvPr id="67" name="TextBox 66">
            <a:extLst>
              <a:ext uri="{FF2B5EF4-FFF2-40B4-BE49-F238E27FC236}">
                <a16:creationId xmlns:a16="http://schemas.microsoft.com/office/drawing/2014/main" id="{F3153A1B-D12D-4385-525C-2D87FAE1A68F}"/>
              </a:ext>
            </a:extLst>
          </p:cNvPr>
          <p:cNvSpPr txBox="1"/>
          <p:nvPr/>
        </p:nvSpPr>
        <p:spPr>
          <a:xfrm>
            <a:off x="5201995" y="1992129"/>
            <a:ext cx="742512"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Religion</a:t>
            </a:r>
            <a:endParaRPr lang="en-GB" dirty="0"/>
          </a:p>
        </p:txBody>
      </p:sp>
      <p:sp>
        <p:nvSpPr>
          <p:cNvPr id="68" name="TextBox 67">
            <a:extLst>
              <a:ext uri="{FF2B5EF4-FFF2-40B4-BE49-F238E27FC236}">
                <a16:creationId xmlns:a16="http://schemas.microsoft.com/office/drawing/2014/main" id="{AC2BE0A7-EA98-2CF0-D37D-5DEAD2BE6E72}"/>
              </a:ext>
            </a:extLst>
          </p:cNvPr>
          <p:cNvSpPr txBox="1"/>
          <p:nvPr/>
        </p:nvSpPr>
        <p:spPr>
          <a:xfrm>
            <a:off x="6264750" y="1992129"/>
            <a:ext cx="697627"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Cuisine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5B416723-8A58-F40D-20A9-7B954EC53E5B}"/>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0" name="TextBox 69">
            <a:extLst>
              <a:ext uri="{FF2B5EF4-FFF2-40B4-BE49-F238E27FC236}">
                <a16:creationId xmlns:a16="http://schemas.microsoft.com/office/drawing/2014/main" id="{08FF0821-2DEB-E51D-2454-D429DFCE32AA}"/>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A9FC1CAA-AA9B-0B09-CD12-39F1300CC03E}"/>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AA9BC1CB-1722-A4AC-A5C6-5DF02C5130B4}"/>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1773D812-78D9-8A36-4386-E7FE88CCCF46}"/>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sp>
        <p:nvSpPr>
          <p:cNvPr id="74" name="Rectangle: Rounded Corners 73">
            <a:extLst>
              <a:ext uri="{FF2B5EF4-FFF2-40B4-BE49-F238E27FC236}">
                <a16:creationId xmlns:a16="http://schemas.microsoft.com/office/drawing/2014/main" id="{2459D2AC-6492-F611-89DE-14D40E6867D8}"/>
              </a:ext>
            </a:extLst>
          </p:cNvPr>
          <p:cNvSpPr/>
          <p:nvPr/>
        </p:nvSpPr>
        <p:spPr>
          <a:xfrm>
            <a:off x="4533714" y="3087951"/>
            <a:ext cx="6790375" cy="3371948"/>
          </a:xfrm>
          <a:prstGeom prst="roundRect">
            <a:avLst>
              <a:gd name="adj" fmla="val 5249"/>
            </a:avLst>
          </a:prstGeom>
          <a:blipFill>
            <a:blip r:embed="rId26">
              <a:extLst>
                <a:ext uri="{28A0092B-C50C-407E-A947-70E740481C1C}">
                  <a14:useLocalDpi xmlns:a14="http://schemas.microsoft.com/office/drawing/2010/main"/>
                </a:ext>
              </a:extLst>
            </a:blip>
            <a:srcRect/>
            <a:stretch>
              <a:fillRect t="-98805" b="-69701"/>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icon5" descr="A white outline of hands&#10;&#10;Description automatically generated">
            <a:extLst>
              <a:ext uri="{FF2B5EF4-FFF2-40B4-BE49-F238E27FC236}">
                <a16:creationId xmlns:a16="http://schemas.microsoft.com/office/drawing/2014/main" id="{159EC423-AD04-4CCF-2870-027A7E14E3B2}"/>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spTree>
    <p:extLst>
      <p:ext uri="{BB962C8B-B14F-4D97-AF65-F5344CB8AC3E}">
        <p14:creationId xmlns:p14="http://schemas.microsoft.com/office/powerpoint/2010/main" val="3697486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20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800"/>
                                        <p:tgtEl>
                                          <p:spTgt spid="36"/>
                                        </p:tgtEl>
                                      </p:cBhvr>
                                    </p:animEffect>
                                  </p:childTnLst>
                                </p:cTn>
                              </p:par>
                              <p:par>
                                <p:cTn id="13" presetID="35" presetClass="path" presetSubtype="0" decel="100000" fill="hold" grpId="1" nodeType="withEffect">
                                  <p:stCondLst>
                                    <p:cond delay="200"/>
                                  </p:stCondLst>
                                  <p:childTnLst>
                                    <p:animMotion origin="layout" path="M -2.91667E-6 -3.33333E-6 L -0.07291 -3.33333E-6 " pathEditMode="relative" rAng="0" ptsTypes="AA">
                                      <p:cBhvr>
                                        <p:cTn id="14" dur="1250" spd="-100000" fill="hold"/>
                                        <p:tgtEl>
                                          <p:spTgt spid="36"/>
                                        </p:tgtEl>
                                        <p:attrNameLst>
                                          <p:attrName>ppt_x</p:attrName>
                                          <p:attrName>ppt_y</p:attrName>
                                        </p:attrNameLst>
                                      </p:cBhvr>
                                      <p:rCtr x="-3646" y="0"/>
                                    </p:animMotion>
                                  </p:childTnLst>
                                </p:cTn>
                              </p:par>
                              <p:par>
                                <p:cTn id="15" presetID="22" presetClass="entr" presetSubtype="1"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up)">
                                      <p:cBhvr>
                                        <p:cTn id="17" dur="800"/>
                                        <p:tgtEl>
                                          <p:spTgt spid="74"/>
                                        </p:tgtEl>
                                      </p:cBhvr>
                                    </p:animEffect>
                                  </p:childTnLst>
                                </p:cTn>
                              </p:par>
                              <p:par>
                                <p:cTn id="18" presetID="35" presetClass="path" presetSubtype="0" decel="100000" fill="hold" grpId="1" nodeType="withEffect">
                                  <p:stCondLst>
                                    <p:cond delay="0"/>
                                  </p:stCondLst>
                                  <p:childTnLst>
                                    <p:animMotion origin="layout" path="M -4.16667E-7 -4.81481E-6 L 0.07031 -4.81481E-6 " pathEditMode="relative" rAng="0" ptsTypes="AA">
                                      <p:cBhvr>
                                        <p:cTn id="19" dur="1250" spd="-100000" fill="hold"/>
                                        <p:tgtEl>
                                          <p:spTgt spid="74"/>
                                        </p:tgtEl>
                                        <p:attrNameLst>
                                          <p:attrName>ppt_x</p:attrName>
                                          <p:attrName>ppt_y</p:attrName>
                                        </p:attrNameLst>
                                      </p:cBhvr>
                                      <p:rCtr x="3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P spid="38" grpId="1"/>
      <p:bldP spid="74" grpId="0" animBg="1"/>
      <p:bldP spid="7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top" descr="A large building with a dome&#10;&#10;Description automatically generated">
            <a:extLst>
              <a:ext uri="{FF2B5EF4-FFF2-40B4-BE49-F238E27FC236}">
                <a16:creationId xmlns:a16="http://schemas.microsoft.com/office/drawing/2014/main" id="{8AFE8AC8-2B8E-8CCD-4A1F-7707582CD09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77" name="!!icon10" descr="A white line drawing of a person walking&#10;&#10;Description automatically generated">
            <a:extLst>
              <a:ext uri="{FF2B5EF4-FFF2-40B4-BE49-F238E27FC236}">
                <a16:creationId xmlns:a16="http://schemas.microsoft.com/office/drawing/2014/main" id="{DF9C44B5-C07B-16B8-0516-09FCF1D11AD8}"/>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78" name="!!icon9" descr="A white line drawing of a building&#10;&#10;Description automatically generated">
            <a:extLst>
              <a:ext uri="{FF2B5EF4-FFF2-40B4-BE49-F238E27FC236}">
                <a16:creationId xmlns:a16="http://schemas.microsoft.com/office/drawing/2014/main" id="{6B292A40-BCBA-002B-952F-CF0184BC4DC2}"/>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79" name="!!icon8" descr="A white outline of a bird&#10;&#10;Description automatically generated">
            <a:extLst>
              <a:ext uri="{FF2B5EF4-FFF2-40B4-BE49-F238E27FC236}">
                <a16:creationId xmlns:a16="http://schemas.microsoft.com/office/drawing/2014/main" id="{7699D178-3CE8-8AC8-D80C-7071485384BE}"/>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80" name="!!icon7" descr="A white line drawing of a building&#10;&#10;Description automatically generated">
            <a:extLst>
              <a:ext uri="{FF2B5EF4-FFF2-40B4-BE49-F238E27FC236}">
                <a16:creationId xmlns:a16="http://schemas.microsoft.com/office/drawing/2014/main" id="{CF74610E-DB86-5C69-390C-041CFFA45736}"/>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82" name="!!icon5" descr="A white outline of hands&#10;&#10;Description automatically generated">
            <a:extLst>
              <a:ext uri="{FF2B5EF4-FFF2-40B4-BE49-F238E27FC236}">
                <a16:creationId xmlns:a16="http://schemas.microsoft.com/office/drawing/2014/main" id="{4B3CC2BB-7FF3-E34B-C849-9E3EBC398AE8}"/>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83" name="!!icon4" descr="A white outline of a flower&#10;&#10;Description automatically generated">
            <a:extLst>
              <a:ext uri="{FF2B5EF4-FFF2-40B4-BE49-F238E27FC236}">
                <a16:creationId xmlns:a16="http://schemas.microsoft.com/office/drawing/2014/main" id="{4E43C422-1C63-0396-D07D-7123813188C7}"/>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84" name="!!icon3" descr="A white line drawing of a paper and a feather&#10;&#10;Description automatically generated">
            <a:extLst>
              <a:ext uri="{FF2B5EF4-FFF2-40B4-BE49-F238E27FC236}">
                <a16:creationId xmlns:a16="http://schemas.microsoft.com/office/drawing/2014/main" id="{40C29F4A-DA81-DF9E-45DA-9C8C91121E38}"/>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85" name="!!icon2" descr="A white outline of a map&#10;&#10;Description automatically generated">
            <a:extLst>
              <a:ext uri="{FF2B5EF4-FFF2-40B4-BE49-F238E27FC236}">
                <a16:creationId xmlns:a16="http://schemas.microsoft.com/office/drawing/2014/main" id="{8DBEE7D8-A799-DFB9-BC4A-E3B5D243CFDC}"/>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86" name="!!icon1" descr="A white hand with a black background&#10;&#10;Description automatically generated">
            <a:extLst>
              <a:ext uri="{FF2B5EF4-FFF2-40B4-BE49-F238E27FC236}">
                <a16:creationId xmlns:a16="http://schemas.microsoft.com/office/drawing/2014/main" id="{B3BFFE86-F55C-8770-D8FF-8BE4C531CDCD}"/>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6289080"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533714" y="3087951"/>
            <a:ext cx="6790375" cy="3371948"/>
          </a:xfrm>
          <a:prstGeom prst="roundRect">
            <a:avLst>
              <a:gd name="adj" fmla="val 5249"/>
            </a:avLst>
          </a:prstGeom>
          <a:blipFill>
            <a:blip r:embed="rId16">
              <a:extLst>
                <a:ext uri="{28A0092B-C50C-407E-A947-70E740481C1C}">
                  <a14:useLocalDpi xmlns:a14="http://schemas.microsoft.com/office/drawing/2010/main"/>
                </a:ext>
              </a:extLst>
            </a:blip>
            <a:srcRect/>
            <a:stretch>
              <a:fillRect t="-23371" b="-37731"/>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8" y="4132102"/>
            <a:ext cx="3407993" cy="1955022"/>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Indian cuisine is renowned worldwide for its rich </a:t>
            </a:r>
            <a:r>
              <a:rPr lang="en-GB" dirty="0" err="1">
                <a:solidFill>
                  <a:schemeClr val="bg1">
                    <a:alpha val="80000"/>
                  </a:schemeClr>
                </a:solidFill>
              </a:rPr>
              <a:t>flavors</a:t>
            </a:r>
            <a:r>
              <a:rPr lang="en-GB" dirty="0">
                <a:solidFill>
                  <a:schemeClr val="bg1">
                    <a:alpha val="80000"/>
                  </a:schemeClr>
                </a:solidFill>
              </a:rPr>
              <a:t>, aromatic spices, and diverse regional specialties. From the fiery curries of the south to the </a:t>
            </a:r>
            <a:r>
              <a:rPr lang="en-GB" dirty="0" err="1">
                <a:solidFill>
                  <a:schemeClr val="bg1">
                    <a:alpha val="80000"/>
                  </a:schemeClr>
                </a:solidFill>
              </a:rPr>
              <a:t>savory</a:t>
            </a:r>
            <a:r>
              <a:rPr lang="en-GB" dirty="0">
                <a:solidFill>
                  <a:schemeClr val="bg1">
                    <a:alpha val="80000"/>
                  </a:schemeClr>
                </a:solidFill>
              </a:rPr>
              <a:t> kebabs of the north, every dish tells a story of tradition, heritage, and culinary mastery.</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407758" cy="523220"/>
          </a:xfrm>
          <a:prstGeom prst="rect">
            <a:avLst/>
          </a:prstGeom>
          <a:noFill/>
        </p:spPr>
        <p:txBody>
          <a:bodyPr wrap="none" rtlCol="0">
            <a:spAutoFit/>
          </a:bodyPr>
          <a:lstStyle/>
          <a:p>
            <a:r>
              <a:rPr lang="en-US" sz="2800" dirty="0">
                <a:solidFill>
                  <a:schemeClr val="bg1"/>
                </a:solidFill>
                <a:latin typeface="Playfair Display" pitchFamily="2" charset="0"/>
              </a:rPr>
              <a:t>Cuisine</a:t>
            </a:r>
            <a:endParaRPr lang="en-GB" sz="2800" dirty="0">
              <a:solidFill>
                <a:schemeClr val="bg1"/>
              </a:solidFill>
              <a:latin typeface="Playfair Display" pitchFamily="2" charset="0"/>
            </a:endParaRPr>
          </a:p>
        </p:txBody>
      </p:sp>
      <p:sp>
        <p:nvSpPr>
          <p:cNvPr id="56" name="!!oval10">
            <a:hlinkClick r:id="rId17" action="ppaction://hlinksldjump"/>
            <a:extLst>
              <a:ext uri="{FF2B5EF4-FFF2-40B4-BE49-F238E27FC236}">
                <a16:creationId xmlns:a16="http://schemas.microsoft.com/office/drawing/2014/main" id="{0EF70F19-B850-1733-8231-A12AC89A661D}"/>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9">
            <a:hlinkClick r:id="rId18" action="ppaction://hlinksldjump"/>
            <a:extLst>
              <a:ext uri="{FF2B5EF4-FFF2-40B4-BE49-F238E27FC236}">
                <a16:creationId xmlns:a16="http://schemas.microsoft.com/office/drawing/2014/main" id="{02C6EDDD-0221-DE2E-48DA-CCBE1CC70304}"/>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8">
            <a:hlinkClick r:id="rId19" action="ppaction://hlinksldjump"/>
            <a:extLst>
              <a:ext uri="{FF2B5EF4-FFF2-40B4-BE49-F238E27FC236}">
                <a16:creationId xmlns:a16="http://schemas.microsoft.com/office/drawing/2014/main" id="{90838927-5E56-9413-52E4-F90E1685FC2E}"/>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9" name="!!oval7">
            <a:hlinkClick r:id="rId20" action="ppaction://hlinksldjump"/>
            <a:extLst>
              <a:ext uri="{FF2B5EF4-FFF2-40B4-BE49-F238E27FC236}">
                <a16:creationId xmlns:a16="http://schemas.microsoft.com/office/drawing/2014/main" id="{55F90C49-7643-1859-47E4-9C62AFF7CDF4}"/>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6">
            <a:hlinkClick r:id="rId21" action="ppaction://hlinksldjump"/>
            <a:extLst>
              <a:ext uri="{FF2B5EF4-FFF2-40B4-BE49-F238E27FC236}">
                <a16:creationId xmlns:a16="http://schemas.microsoft.com/office/drawing/2014/main" id="{AA3368B2-79D1-1A78-684C-E2ACF6CCF96A}"/>
              </a:ext>
            </a:extLst>
          </p:cNvPr>
          <p:cNvSpPr/>
          <p:nvPr/>
        </p:nvSpPr>
        <p:spPr>
          <a:xfrm>
            <a:off x="6189828"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5">
            <a:hlinkClick r:id="rId22" action="ppaction://hlinksldjump"/>
            <a:extLst>
              <a:ext uri="{FF2B5EF4-FFF2-40B4-BE49-F238E27FC236}">
                <a16:creationId xmlns:a16="http://schemas.microsoft.com/office/drawing/2014/main" id="{896CCC84-B41D-3E87-C1B9-D07B90683941}"/>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4">
            <a:hlinkClick r:id="rId23" action="ppaction://hlinksldjump"/>
            <a:extLst>
              <a:ext uri="{FF2B5EF4-FFF2-40B4-BE49-F238E27FC236}">
                <a16:creationId xmlns:a16="http://schemas.microsoft.com/office/drawing/2014/main" id="{D7C6CF24-A4CE-F620-9A73-63243A7DA980}"/>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3">
            <a:hlinkClick r:id="rId24" action="ppaction://hlinksldjump"/>
            <a:extLst>
              <a:ext uri="{FF2B5EF4-FFF2-40B4-BE49-F238E27FC236}">
                <a16:creationId xmlns:a16="http://schemas.microsoft.com/office/drawing/2014/main" id="{D6430A41-38B9-A735-83C9-C44ADD4DCEDB}"/>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2">
            <a:hlinkClick r:id="rId25" action="ppaction://hlinksldjump"/>
            <a:extLst>
              <a:ext uri="{FF2B5EF4-FFF2-40B4-BE49-F238E27FC236}">
                <a16:creationId xmlns:a16="http://schemas.microsoft.com/office/drawing/2014/main" id="{54B56F1A-B41C-2461-5A13-2124AD34B7F7}"/>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1">
            <a:hlinkClick r:id="rId26" action="ppaction://hlinksldjump"/>
            <a:extLst>
              <a:ext uri="{FF2B5EF4-FFF2-40B4-BE49-F238E27FC236}">
                <a16:creationId xmlns:a16="http://schemas.microsoft.com/office/drawing/2014/main" id="{FC2DA8A3-77FC-624F-A650-A06C90010707}"/>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44944610-0ABE-2E81-885C-ED1D51EDD8B6}"/>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7" name="TextBox 66">
            <a:extLst>
              <a:ext uri="{FF2B5EF4-FFF2-40B4-BE49-F238E27FC236}">
                <a16:creationId xmlns:a16="http://schemas.microsoft.com/office/drawing/2014/main" id="{E4AFCA2F-B017-65B1-346D-98F1B5233019}"/>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8" name="TextBox 67">
            <a:extLst>
              <a:ext uri="{FF2B5EF4-FFF2-40B4-BE49-F238E27FC236}">
                <a16:creationId xmlns:a16="http://schemas.microsoft.com/office/drawing/2014/main" id="{206058D0-30F6-00B6-21B7-94EE8004FEFD}"/>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Culture</a:t>
            </a:r>
            <a:endParaRPr lang="en-GB" dirty="0"/>
          </a:p>
        </p:txBody>
      </p:sp>
      <p:sp>
        <p:nvSpPr>
          <p:cNvPr id="69" name="TextBox 68">
            <a:extLst>
              <a:ext uri="{FF2B5EF4-FFF2-40B4-BE49-F238E27FC236}">
                <a16:creationId xmlns:a16="http://schemas.microsoft.com/office/drawing/2014/main" id="{A1686F88-604C-8991-D786-74A4A7415DDF}"/>
              </a:ext>
            </a:extLst>
          </p:cNvPr>
          <p:cNvSpPr txBox="1"/>
          <p:nvPr/>
        </p:nvSpPr>
        <p:spPr>
          <a:xfrm>
            <a:off x="5197186" y="1992129"/>
            <a:ext cx="752130"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Religion</a:t>
            </a:r>
            <a:endParaRPr lang="en-GB" dirty="0"/>
          </a:p>
        </p:txBody>
      </p:sp>
      <p:sp>
        <p:nvSpPr>
          <p:cNvPr id="70" name="TextBox 69">
            <a:extLst>
              <a:ext uri="{FF2B5EF4-FFF2-40B4-BE49-F238E27FC236}">
                <a16:creationId xmlns:a16="http://schemas.microsoft.com/office/drawing/2014/main" id="{4F855DFC-C936-E0F7-3C42-569049A789FC}"/>
              </a:ext>
            </a:extLst>
          </p:cNvPr>
          <p:cNvSpPr txBox="1"/>
          <p:nvPr/>
        </p:nvSpPr>
        <p:spPr>
          <a:xfrm>
            <a:off x="6264750" y="1992129"/>
            <a:ext cx="697627"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Cuisine</a:t>
            </a:r>
            <a:endParaRPr lang="en-GB" dirty="0"/>
          </a:p>
        </p:txBody>
      </p:sp>
      <p:sp>
        <p:nvSpPr>
          <p:cNvPr id="71" name="TextBox 70">
            <a:extLst>
              <a:ext uri="{FF2B5EF4-FFF2-40B4-BE49-F238E27FC236}">
                <a16:creationId xmlns:a16="http://schemas.microsoft.com/office/drawing/2014/main" id="{A56F35F1-FA6C-1609-A6D7-50666A26E777}"/>
              </a:ext>
            </a:extLst>
          </p:cNvPr>
          <p:cNvSpPr txBox="1"/>
          <p:nvPr/>
        </p:nvSpPr>
        <p:spPr>
          <a:xfrm>
            <a:off x="7147930" y="1992129"/>
            <a:ext cx="1032655"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Architecture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83F29BC5-E6BB-0D19-20C5-DB4EBFEC26C0}"/>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75F8D4E5-9D02-F01E-F66A-23D9F5A7C99B}"/>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4" name="TextBox 73">
            <a:extLst>
              <a:ext uri="{FF2B5EF4-FFF2-40B4-BE49-F238E27FC236}">
                <a16:creationId xmlns:a16="http://schemas.microsoft.com/office/drawing/2014/main" id="{936D1405-92AF-AABE-FA84-DD077B4CF4FE}"/>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5" name="TextBox 74">
            <a:extLst>
              <a:ext uri="{FF2B5EF4-FFF2-40B4-BE49-F238E27FC236}">
                <a16:creationId xmlns:a16="http://schemas.microsoft.com/office/drawing/2014/main" id="{08C31D32-3B18-C7FE-A833-3699F5946C6D}"/>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pic>
        <p:nvPicPr>
          <p:cNvPr id="87" name="!!icon6" descr="A white outline of a mortar and pestle&#10;&#10;Description automatically generated">
            <a:extLst>
              <a:ext uri="{FF2B5EF4-FFF2-40B4-BE49-F238E27FC236}">
                <a16:creationId xmlns:a16="http://schemas.microsoft.com/office/drawing/2014/main" id="{8C1DF6C2-1F4C-0024-3182-52E286E34EA7}"/>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spTree>
    <p:extLst>
      <p:ext uri="{BB962C8B-B14F-4D97-AF65-F5344CB8AC3E}">
        <p14:creationId xmlns:p14="http://schemas.microsoft.com/office/powerpoint/2010/main" val="307024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4.16667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2.29167E-6 2.59259E-6 L -0.07292 2.59259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74" name="!!icon10" descr="A white line drawing of a person walking&#10;&#10;Description automatically generated">
            <a:extLst>
              <a:ext uri="{FF2B5EF4-FFF2-40B4-BE49-F238E27FC236}">
                <a16:creationId xmlns:a16="http://schemas.microsoft.com/office/drawing/2014/main" id="{314915EA-6597-3110-B3E0-9101D116248C}"/>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75" name="!!icon9" descr="A white line drawing of a building&#10;&#10;Description automatically generated">
            <a:extLst>
              <a:ext uri="{FF2B5EF4-FFF2-40B4-BE49-F238E27FC236}">
                <a16:creationId xmlns:a16="http://schemas.microsoft.com/office/drawing/2014/main" id="{821A1365-3FB2-6DB8-A00F-2C8FF9217719}"/>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76" name="!!icon8" descr="A white outline of a bird&#10;&#10;Description automatically generated">
            <a:extLst>
              <a:ext uri="{FF2B5EF4-FFF2-40B4-BE49-F238E27FC236}">
                <a16:creationId xmlns:a16="http://schemas.microsoft.com/office/drawing/2014/main" id="{1F0946AA-8B0E-0B19-4646-29FE3D24C506}"/>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pic>
        <p:nvPicPr>
          <p:cNvPr id="78" name="!!icon6" descr="A white outline of a mortar and pestle&#10;&#10;Description automatically generated">
            <a:extLst>
              <a:ext uri="{FF2B5EF4-FFF2-40B4-BE49-F238E27FC236}">
                <a16:creationId xmlns:a16="http://schemas.microsoft.com/office/drawing/2014/main" id="{758F2F65-E744-F5CF-E238-FBFFF8C3960F}"/>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79" name="!!icon5" descr="A white outline of hands&#10;&#10;Description automatically generated">
            <a:extLst>
              <a:ext uri="{FF2B5EF4-FFF2-40B4-BE49-F238E27FC236}">
                <a16:creationId xmlns:a16="http://schemas.microsoft.com/office/drawing/2014/main" id="{2EEA01E1-2FA4-39C4-2662-85903BB08E87}"/>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80" name="!!icon4" descr="A white outline of a flower&#10;&#10;Description automatically generated">
            <a:extLst>
              <a:ext uri="{FF2B5EF4-FFF2-40B4-BE49-F238E27FC236}">
                <a16:creationId xmlns:a16="http://schemas.microsoft.com/office/drawing/2014/main" id="{3F8162B9-2235-C940-0083-8796FDC07C2D}"/>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81" name="!!icon3" descr="A white line drawing of a paper and a feather&#10;&#10;Description automatically generated">
            <a:extLst>
              <a:ext uri="{FF2B5EF4-FFF2-40B4-BE49-F238E27FC236}">
                <a16:creationId xmlns:a16="http://schemas.microsoft.com/office/drawing/2014/main" id="{817EFE5C-FE98-B8A2-D432-00A1B077FF89}"/>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82" name="!!icon2" descr="A white outline of a map&#10;&#10;Description automatically generated">
            <a:extLst>
              <a:ext uri="{FF2B5EF4-FFF2-40B4-BE49-F238E27FC236}">
                <a16:creationId xmlns:a16="http://schemas.microsoft.com/office/drawing/2014/main" id="{C89C79F6-C1C4-4705-FADA-55C6682B09DD}"/>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83" name="!!icon1" descr="A white hand with a black background&#10;&#10;Description automatically generated">
            <a:extLst>
              <a:ext uri="{FF2B5EF4-FFF2-40B4-BE49-F238E27FC236}">
                <a16:creationId xmlns:a16="http://schemas.microsoft.com/office/drawing/2014/main" id="{995C5AF4-7064-176D-3693-29ADE864344F}"/>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7333804"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217430" y="3087951"/>
            <a:ext cx="7106659" cy="3371948"/>
          </a:xfrm>
          <a:prstGeom prst="roundRect">
            <a:avLst>
              <a:gd name="adj" fmla="val 5249"/>
            </a:avLst>
          </a:prstGeom>
          <a:blipFill>
            <a:blip r:embed="rId16">
              <a:extLst>
                <a:ext uri="{28A0092B-C50C-407E-A947-70E740481C1C}">
                  <a14:useLocalDpi xmlns:a14="http://schemas.microsoft.com/office/drawing/2010/main"/>
                </a:ext>
              </a:extLst>
            </a:blip>
            <a:srcRect/>
            <a:stretch>
              <a:fillRect t="-69860" b="-115804"/>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082979" cy="1416413"/>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Marvel at the majestic beauty of the Taj Mahal and the intricate carvings of ancient temples. India's architectural wonders will leave you in awe.</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2222083" cy="523220"/>
          </a:xfrm>
          <a:prstGeom prst="rect">
            <a:avLst/>
          </a:prstGeom>
          <a:noFill/>
        </p:spPr>
        <p:txBody>
          <a:bodyPr wrap="none" rtlCol="0">
            <a:spAutoFit/>
          </a:bodyPr>
          <a:lstStyle/>
          <a:p>
            <a:r>
              <a:rPr lang="en-US" sz="2800" dirty="0">
                <a:solidFill>
                  <a:schemeClr val="bg1"/>
                </a:solidFill>
                <a:latin typeface="Playfair Display" pitchFamily="2" charset="0"/>
              </a:rPr>
              <a:t>Architecture</a:t>
            </a:r>
            <a:endParaRPr lang="en-GB" sz="2800" dirty="0">
              <a:solidFill>
                <a:schemeClr val="bg1"/>
              </a:solidFill>
              <a:latin typeface="Playfair Display" pitchFamily="2" charset="0"/>
            </a:endParaRPr>
          </a:p>
        </p:txBody>
      </p:sp>
      <p:sp>
        <p:nvSpPr>
          <p:cNvPr id="54" name="!!oval10">
            <a:hlinkClick r:id="rId17" action="ppaction://hlinksldjump"/>
            <a:extLst>
              <a:ext uri="{FF2B5EF4-FFF2-40B4-BE49-F238E27FC236}">
                <a16:creationId xmlns:a16="http://schemas.microsoft.com/office/drawing/2014/main" id="{4FF625E1-AC7A-28D9-7A56-77379A39FEF2}"/>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9">
            <a:hlinkClick r:id="rId18" action="ppaction://hlinksldjump"/>
            <a:extLst>
              <a:ext uri="{FF2B5EF4-FFF2-40B4-BE49-F238E27FC236}">
                <a16:creationId xmlns:a16="http://schemas.microsoft.com/office/drawing/2014/main" id="{9FE10F84-5A02-9A40-09FE-E716FB6D478C}"/>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8">
            <a:hlinkClick r:id="rId19" action="ppaction://hlinksldjump"/>
            <a:extLst>
              <a:ext uri="{FF2B5EF4-FFF2-40B4-BE49-F238E27FC236}">
                <a16:creationId xmlns:a16="http://schemas.microsoft.com/office/drawing/2014/main" id="{4E49AD55-4879-C541-BB78-A6E07B633155}"/>
              </a:ext>
            </a:extLst>
          </p:cNvPr>
          <p:cNvSpPr/>
          <p:nvPr/>
        </p:nvSpPr>
        <p:spPr>
          <a:xfrm>
            <a:off x="827391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7" name="!!oval7">
            <a:hlinkClick r:id="rId20" action="ppaction://hlinksldjump"/>
            <a:extLst>
              <a:ext uri="{FF2B5EF4-FFF2-40B4-BE49-F238E27FC236}">
                <a16:creationId xmlns:a16="http://schemas.microsoft.com/office/drawing/2014/main" id="{442BFAB8-A719-F1AF-9F3B-2E537E7DC0F1}"/>
              </a:ext>
            </a:extLst>
          </p:cNvPr>
          <p:cNvSpPr/>
          <p:nvPr/>
        </p:nvSpPr>
        <p:spPr>
          <a:xfrm>
            <a:off x="7231873"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6">
            <a:hlinkClick r:id="rId21" action="ppaction://hlinksldjump"/>
            <a:extLst>
              <a:ext uri="{FF2B5EF4-FFF2-40B4-BE49-F238E27FC236}">
                <a16:creationId xmlns:a16="http://schemas.microsoft.com/office/drawing/2014/main" id="{CE0C98A7-0EF1-8250-D0B0-0173BEF22118}"/>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5">
            <a:hlinkClick r:id="rId22" action="ppaction://hlinksldjump"/>
            <a:extLst>
              <a:ext uri="{FF2B5EF4-FFF2-40B4-BE49-F238E27FC236}">
                <a16:creationId xmlns:a16="http://schemas.microsoft.com/office/drawing/2014/main" id="{C07B7426-B886-0A0A-02C4-3ADDBEEBDB0A}"/>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4">
            <a:hlinkClick r:id="rId23" action="ppaction://hlinksldjump"/>
            <a:extLst>
              <a:ext uri="{FF2B5EF4-FFF2-40B4-BE49-F238E27FC236}">
                <a16:creationId xmlns:a16="http://schemas.microsoft.com/office/drawing/2014/main" id="{DF8F40BB-A344-7E7F-E28C-474628C0E9AE}"/>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3">
            <a:hlinkClick r:id="rId24" action="ppaction://hlinksldjump"/>
            <a:extLst>
              <a:ext uri="{FF2B5EF4-FFF2-40B4-BE49-F238E27FC236}">
                <a16:creationId xmlns:a16="http://schemas.microsoft.com/office/drawing/2014/main" id="{47E341ED-05A7-3EDD-CF87-7BAE9C33F3AD}"/>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2">
            <a:hlinkClick r:id="rId25" action="ppaction://hlinksldjump"/>
            <a:extLst>
              <a:ext uri="{FF2B5EF4-FFF2-40B4-BE49-F238E27FC236}">
                <a16:creationId xmlns:a16="http://schemas.microsoft.com/office/drawing/2014/main" id="{A4577351-3672-658F-A54C-40979C0CC03A}"/>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1">
            <a:hlinkClick r:id="rId26" action="ppaction://hlinksldjump"/>
            <a:extLst>
              <a:ext uri="{FF2B5EF4-FFF2-40B4-BE49-F238E27FC236}">
                <a16:creationId xmlns:a16="http://schemas.microsoft.com/office/drawing/2014/main" id="{A611386A-012A-B7C2-095B-4B07B7557853}"/>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1BE6626-23FD-788F-BCF0-F1D81ED4E580}"/>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5" name="TextBox 64">
            <a:extLst>
              <a:ext uri="{FF2B5EF4-FFF2-40B4-BE49-F238E27FC236}">
                <a16:creationId xmlns:a16="http://schemas.microsoft.com/office/drawing/2014/main" id="{CE59C415-840C-253B-E11A-DA4DB0ECAAFC}"/>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6" name="TextBox 65">
            <a:extLst>
              <a:ext uri="{FF2B5EF4-FFF2-40B4-BE49-F238E27FC236}">
                <a16:creationId xmlns:a16="http://schemas.microsoft.com/office/drawing/2014/main" id="{E5F735CB-0983-37E2-4F90-680F8FB1CCDF}"/>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Culture</a:t>
            </a:r>
            <a:endParaRPr lang="en-GB" dirty="0"/>
          </a:p>
        </p:txBody>
      </p:sp>
      <p:sp>
        <p:nvSpPr>
          <p:cNvPr id="67" name="TextBox 66">
            <a:extLst>
              <a:ext uri="{FF2B5EF4-FFF2-40B4-BE49-F238E27FC236}">
                <a16:creationId xmlns:a16="http://schemas.microsoft.com/office/drawing/2014/main" id="{18AE292D-4C11-3DFD-094B-1937E8085C5E}"/>
              </a:ext>
            </a:extLst>
          </p:cNvPr>
          <p:cNvSpPr txBox="1"/>
          <p:nvPr/>
        </p:nvSpPr>
        <p:spPr>
          <a:xfrm>
            <a:off x="5197186" y="1992129"/>
            <a:ext cx="752130"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Religion</a:t>
            </a:r>
            <a:endParaRPr lang="en-GB" dirty="0"/>
          </a:p>
        </p:txBody>
      </p:sp>
      <p:sp>
        <p:nvSpPr>
          <p:cNvPr id="68" name="TextBox 67">
            <a:extLst>
              <a:ext uri="{FF2B5EF4-FFF2-40B4-BE49-F238E27FC236}">
                <a16:creationId xmlns:a16="http://schemas.microsoft.com/office/drawing/2014/main" id="{16D9ED12-58D0-428F-2E6D-563D62D67402}"/>
              </a:ext>
            </a:extLst>
          </p:cNvPr>
          <p:cNvSpPr txBox="1"/>
          <p:nvPr/>
        </p:nvSpPr>
        <p:spPr>
          <a:xfrm>
            <a:off x="6259941" y="1992129"/>
            <a:ext cx="707246"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Cuisine</a:t>
            </a:r>
            <a:endParaRPr lang="en-GB" dirty="0"/>
          </a:p>
        </p:txBody>
      </p:sp>
      <p:sp>
        <p:nvSpPr>
          <p:cNvPr id="69" name="TextBox 68">
            <a:extLst>
              <a:ext uri="{FF2B5EF4-FFF2-40B4-BE49-F238E27FC236}">
                <a16:creationId xmlns:a16="http://schemas.microsoft.com/office/drawing/2014/main" id="{772A0715-E6F0-70F7-2E70-15008E8EF5D8}"/>
              </a:ext>
            </a:extLst>
          </p:cNvPr>
          <p:cNvSpPr txBox="1"/>
          <p:nvPr/>
        </p:nvSpPr>
        <p:spPr>
          <a:xfrm>
            <a:off x="7147930" y="1992129"/>
            <a:ext cx="1032655"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Architecture</a:t>
            </a:r>
            <a:endParaRPr lang="en-GB" dirty="0"/>
          </a:p>
        </p:txBody>
      </p:sp>
      <p:sp>
        <p:nvSpPr>
          <p:cNvPr id="70" name="TextBox 69">
            <a:extLst>
              <a:ext uri="{FF2B5EF4-FFF2-40B4-BE49-F238E27FC236}">
                <a16:creationId xmlns:a16="http://schemas.microsoft.com/office/drawing/2014/main" id="{928193DF-8005-655A-9BE2-3954D91F805E}"/>
              </a:ext>
            </a:extLst>
          </p:cNvPr>
          <p:cNvSpPr txBox="1"/>
          <p:nvPr/>
        </p:nvSpPr>
        <p:spPr>
          <a:xfrm>
            <a:off x="8354156" y="1992129"/>
            <a:ext cx="700834"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Wildlife</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9BC0C070-870D-CD0A-C4EC-F8D1897985AD}"/>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7809AF78-306D-B1D8-83C0-BA1D99FA8F2D}"/>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0730AF50-A0BA-14AC-B1BE-D15AB7A900EA}"/>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pic>
        <p:nvPicPr>
          <p:cNvPr id="84" name="!!icon7" descr="A white line drawing of a building&#10;&#10;Description automatically generated">
            <a:extLst>
              <a:ext uri="{FF2B5EF4-FFF2-40B4-BE49-F238E27FC236}">
                <a16:creationId xmlns:a16="http://schemas.microsoft.com/office/drawing/2014/main" id="{AE421581-C272-7BD1-EDAE-017C2AC6E8C2}"/>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spTree>
    <p:extLst>
      <p:ext uri="{BB962C8B-B14F-4D97-AF65-F5344CB8AC3E}">
        <p14:creationId xmlns:p14="http://schemas.microsoft.com/office/powerpoint/2010/main" val="327212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2.08333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2.96296E-6 L -0.07291 2.96296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op" descr="A large building with a dome&#10;&#10;Description automatically generated">
            <a:extLst>
              <a:ext uri="{FF2B5EF4-FFF2-40B4-BE49-F238E27FC236}">
                <a16:creationId xmlns:a16="http://schemas.microsoft.com/office/drawing/2014/main" id="{1E22D4AD-3DA2-8B45-7D56-EDDBB4F7167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00"/>
                    </a14:imgEffect>
                    <a14:imgEffect>
                      <a14:brightnessContrast bright="-20000" contrast="20000"/>
                    </a14:imgEffect>
                  </a14:imgLayer>
                </a14:imgProps>
              </a:ext>
              <a:ext uri="{28A0092B-C50C-407E-A947-70E740481C1C}">
                <a14:useLocalDpi xmlns:a14="http://schemas.microsoft.com/office/drawing/2010/main"/>
              </a:ext>
            </a:extLst>
          </a:blip>
          <a:srcRect t="44286" b="20384"/>
          <a:stretch/>
        </p:blipFill>
        <p:spPr>
          <a:xfrm>
            <a:off x="0" y="0"/>
            <a:ext cx="12192000" cy="2852738"/>
          </a:xfrm>
          <a:prstGeom prst="rect">
            <a:avLst/>
          </a:prstGeom>
          <a: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l="-3130" t="165" r="-3130" b="-26137"/>
            </a:stretch>
          </a:blipFill>
          <a:ln w="12700">
            <a:noFill/>
          </a:ln>
          <a:effectLst/>
        </p:spPr>
      </p:pic>
      <p:pic>
        <p:nvPicPr>
          <p:cNvPr id="73" name="!!icon10" descr="A white line drawing of a person walking&#10;&#10;Description automatically generated">
            <a:extLst>
              <a:ext uri="{FF2B5EF4-FFF2-40B4-BE49-F238E27FC236}">
                <a16:creationId xmlns:a16="http://schemas.microsoft.com/office/drawing/2014/main" id="{9CE2D0AA-74B1-77E9-6172-01B04040779D}"/>
              </a:ext>
            </a:extLst>
          </p:cNvPr>
          <p:cNvPicPr>
            <a:picLocks noChangeAspect="1"/>
          </p:cNvPicPr>
          <p:nvPr/>
        </p:nvPicPr>
        <p:blipFill>
          <a:blip r:embed="rId7" cstate="hqprint">
            <a:alphaModFix amt="25000"/>
            <a:extLst>
              <a:ext uri="{28A0092B-C50C-407E-A947-70E740481C1C}">
                <a14:useLocalDpi xmlns:a14="http://schemas.microsoft.com/office/drawing/2010/main"/>
              </a:ext>
            </a:extLst>
          </a:blip>
          <a:stretch>
            <a:fillRect/>
          </a:stretch>
        </p:blipFill>
        <p:spPr>
          <a:xfrm>
            <a:off x="10508001" y="1216791"/>
            <a:ext cx="554400" cy="554400"/>
          </a:xfrm>
          <a:prstGeom prst="rect">
            <a:avLst/>
          </a:prstGeom>
        </p:spPr>
      </p:pic>
      <p:pic>
        <p:nvPicPr>
          <p:cNvPr id="74" name="!!icon9" descr="A white line drawing of a building&#10;&#10;Description automatically generated">
            <a:extLst>
              <a:ext uri="{FF2B5EF4-FFF2-40B4-BE49-F238E27FC236}">
                <a16:creationId xmlns:a16="http://schemas.microsoft.com/office/drawing/2014/main" id="{5AE6824E-F072-A6BB-D742-44B4E42BB34F}"/>
              </a:ext>
            </a:extLst>
          </p:cNvPr>
          <p:cNvPicPr>
            <a:picLocks noChangeAspect="1"/>
          </p:cNvPicPr>
          <p:nvPr/>
        </p:nvPicPr>
        <p:blipFill>
          <a:blip r:embed="rId8" cstate="hqprint">
            <a:alphaModFix amt="25000"/>
            <a:extLst>
              <a:ext uri="{28A0092B-C50C-407E-A947-70E740481C1C}">
                <a14:useLocalDpi xmlns:a14="http://schemas.microsoft.com/office/drawing/2010/main"/>
              </a:ext>
            </a:extLst>
          </a:blip>
          <a:stretch>
            <a:fillRect/>
          </a:stretch>
        </p:blipFill>
        <p:spPr>
          <a:xfrm>
            <a:off x="9465959" y="1216791"/>
            <a:ext cx="554400" cy="554400"/>
          </a:xfrm>
          <a:prstGeom prst="rect">
            <a:avLst/>
          </a:prstGeom>
        </p:spPr>
      </p:pic>
      <p:pic>
        <p:nvPicPr>
          <p:cNvPr id="76" name="!!icon7" descr="A white line drawing of a building&#10;&#10;Description automatically generated">
            <a:extLst>
              <a:ext uri="{FF2B5EF4-FFF2-40B4-BE49-F238E27FC236}">
                <a16:creationId xmlns:a16="http://schemas.microsoft.com/office/drawing/2014/main" id="{2CE84DFA-3E89-1DF6-ABD9-448C3A4B04D9}"/>
              </a:ext>
            </a:extLst>
          </p:cNvPr>
          <p:cNvPicPr>
            <a:picLocks noChangeAspect="1"/>
          </p:cNvPicPr>
          <p:nvPr/>
        </p:nvPicPr>
        <p:blipFill>
          <a:blip r:embed="rId9" cstate="hqprint">
            <a:alphaModFix amt="25000"/>
            <a:extLst>
              <a:ext uri="{28A0092B-C50C-407E-A947-70E740481C1C}">
                <a14:useLocalDpi xmlns:a14="http://schemas.microsoft.com/office/drawing/2010/main"/>
              </a:ext>
            </a:extLst>
          </a:blip>
          <a:stretch>
            <a:fillRect/>
          </a:stretch>
        </p:blipFill>
        <p:spPr>
          <a:xfrm>
            <a:off x="7381869" y="1216791"/>
            <a:ext cx="554400" cy="554400"/>
          </a:xfrm>
          <a:prstGeom prst="rect">
            <a:avLst/>
          </a:prstGeom>
        </p:spPr>
      </p:pic>
      <p:pic>
        <p:nvPicPr>
          <p:cNvPr id="77" name="!!icon6" descr="A white outline of a mortar and pestle&#10;&#10;Description automatically generated">
            <a:extLst>
              <a:ext uri="{FF2B5EF4-FFF2-40B4-BE49-F238E27FC236}">
                <a16:creationId xmlns:a16="http://schemas.microsoft.com/office/drawing/2014/main" id="{70D257DF-402E-115A-9BC8-24F80017FFFA}"/>
              </a:ext>
            </a:extLst>
          </p:cNvPr>
          <p:cNvPicPr>
            <a:picLocks noChangeAspect="1"/>
          </p:cNvPicPr>
          <p:nvPr/>
        </p:nvPicPr>
        <p:blipFill>
          <a:blip r:embed="rId10" cstate="hqprint">
            <a:alphaModFix amt="25000"/>
            <a:extLst>
              <a:ext uri="{28A0092B-C50C-407E-A947-70E740481C1C}">
                <a14:useLocalDpi xmlns:a14="http://schemas.microsoft.com/office/drawing/2010/main"/>
              </a:ext>
            </a:extLst>
          </a:blip>
          <a:stretch>
            <a:fillRect/>
          </a:stretch>
        </p:blipFill>
        <p:spPr>
          <a:xfrm>
            <a:off x="6339824" y="1216791"/>
            <a:ext cx="554400" cy="554400"/>
          </a:xfrm>
          <a:prstGeom prst="rect">
            <a:avLst/>
          </a:prstGeom>
        </p:spPr>
      </p:pic>
      <p:pic>
        <p:nvPicPr>
          <p:cNvPr id="78" name="!!icon5" descr="A white outline of hands&#10;&#10;Description automatically generated">
            <a:extLst>
              <a:ext uri="{FF2B5EF4-FFF2-40B4-BE49-F238E27FC236}">
                <a16:creationId xmlns:a16="http://schemas.microsoft.com/office/drawing/2014/main" id="{DC5BAFFF-FA10-A590-10F7-FF2B14C847FD}"/>
              </a:ext>
            </a:extLst>
          </p:cNvPr>
          <p:cNvPicPr>
            <a:picLocks noChangeAspect="1"/>
          </p:cNvPicPr>
          <p:nvPr/>
        </p:nvPicPr>
        <p:blipFill>
          <a:blip r:embed="rId11" cstate="hqprint">
            <a:alphaModFix amt="25000"/>
            <a:extLst>
              <a:ext uri="{28A0092B-C50C-407E-A947-70E740481C1C}">
                <a14:useLocalDpi xmlns:a14="http://schemas.microsoft.com/office/drawing/2010/main"/>
              </a:ext>
            </a:extLst>
          </a:blip>
          <a:stretch>
            <a:fillRect/>
          </a:stretch>
        </p:blipFill>
        <p:spPr>
          <a:xfrm>
            <a:off x="5297779" y="1216791"/>
            <a:ext cx="554400" cy="554400"/>
          </a:xfrm>
          <a:prstGeom prst="rect">
            <a:avLst/>
          </a:prstGeom>
        </p:spPr>
      </p:pic>
      <p:pic>
        <p:nvPicPr>
          <p:cNvPr id="79" name="!!icon4" descr="A white outline of a flower&#10;&#10;Description automatically generated">
            <a:extLst>
              <a:ext uri="{FF2B5EF4-FFF2-40B4-BE49-F238E27FC236}">
                <a16:creationId xmlns:a16="http://schemas.microsoft.com/office/drawing/2014/main" id="{37CBA95C-6A29-52F1-557F-C45F2C9D79A6}"/>
              </a:ext>
            </a:extLst>
          </p:cNvPr>
          <p:cNvPicPr>
            <a:picLocks noChangeAspect="1"/>
          </p:cNvPicPr>
          <p:nvPr/>
        </p:nvPicPr>
        <p:blipFill>
          <a:blip r:embed="rId12" cstate="hqprint">
            <a:alphaModFix amt="25000"/>
            <a:extLst>
              <a:ext uri="{28A0092B-C50C-407E-A947-70E740481C1C}">
                <a14:useLocalDpi xmlns:a14="http://schemas.microsoft.com/office/drawing/2010/main"/>
              </a:ext>
            </a:extLst>
          </a:blip>
          <a:stretch>
            <a:fillRect/>
          </a:stretch>
        </p:blipFill>
        <p:spPr>
          <a:xfrm>
            <a:off x="4255734" y="1216791"/>
            <a:ext cx="554400" cy="554400"/>
          </a:xfrm>
          <a:prstGeom prst="rect">
            <a:avLst/>
          </a:prstGeom>
        </p:spPr>
      </p:pic>
      <p:pic>
        <p:nvPicPr>
          <p:cNvPr id="80" name="!!icon3" descr="A white line drawing of a paper and a feather&#10;&#10;Description automatically generated">
            <a:extLst>
              <a:ext uri="{FF2B5EF4-FFF2-40B4-BE49-F238E27FC236}">
                <a16:creationId xmlns:a16="http://schemas.microsoft.com/office/drawing/2014/main" id="{44DF8CBC-EF43-2B0A-F2D4-A431FCFF9F0E}"/>
              </a:ext>
            </a:extLst>
          </p:cNvPr>
          <p:cNvPicPr>
            <a:picLocks noChangeAspect="1"/>
          </p:cNvPicPr>
          <p:nvPr/>
        </p:nvPicPr>
        <p:blipFill>
          <a:blip r:embed="rId13" cstate="hqprint">
            <a:alphaModFix amt="25000"/>
            <a:extLst>
              <a:ext uri="{28A0092B-C50C-407E-A947-70E740481C1C}">
                <a14:useLocalDpi xmlns:a14="http://schemas.microsoft.com/office/drawing/2010/main"/>
              </a:ext>
            </a:extLst>
          </a:blip>
          <a:stretch>
            <a:fillRect/>
          </a:stretch>
        </p:blipFill>
        <p:spPr>
          <a:xfrm>
            <a:off x="3213689" y="1216791"/>
            <a:ext cx="554400" cy="554400"/>
          </a:xfrm>
          <a:prstGeom prst="rect">
            <a:avLst/>
          </a:prstGeom>
        </p:spPr>
      </p:pic>
      <p:pic>
        <p:nvPicPr>
          <p:cNvPr id="81" name="!!icon2" descr="A white outline of a map&#10;&#10;Description automatically generated">
            <a:extLst>
              <a:ext uri="{FF2B5EF4-FFF2-40B4-BE49-F238E27FC236}">
                <a16:creationId xmlns:a16="http://schemas.microsoft.com/office/drawing/2014/main" id="{F04AD88D-CF01-E7BC-6A1F-49300E96BFB0}"/>
              </a:ext>
            </a:extLst>
          </p:cNvPr>
          <p:cNvPicPr>
            <a:picLocks noChangeAspect="1"/>
          </p:cNvPicPr>
          <p:nvPr/>
        </p:nvPicPr>
        <p:blipFill>
          <a:blip r:embed="rId14" cstate="hqprint">
            <a:alphaModFix amt="25000"/>
            <a:extLst>
              <a:ext uri="{28A0092B-C50C-407E-A947-70E740481C1C}">
                <a14:useLocalDpi xmlns:a14="http://schemas.microsoft.com/office/drawing/2010/main"/>
              </a:ext>
            </a:extLst>
          </a:blip>
          <a:stretch>
            <a:fillRect/>
          </a:stretch>
        </p:blipFill>
        <p:spPr>
          <a:xfrm>
            <a:off x="2171644" y="1216791"/>
            <a:ext cx="554400" cy="554400"/>
          </a:xfrm>
          <a:prstGeom prst="rect">
            <a:avLst/>
          </a:prstGeom>
        </p:spPr>
      </p:pic>
      <p:pic>
        <p:nvPicPr>
          <p:cNvPr id="82" name="!!icon1" descr="A white hand with a black background&#10;&#10;Description automatically generated">
            <a:extLst>
              <a:ext uri="{FF2B5EF4-FFF2-40B4-BE49-F238E27FC236}">
                <a16:creationId xmlns:a16="http://schemas.microsoft.com/office/drawing/2014/main" id="{86DBBE36-13D6-21E1-DC52-F37874DB6B7A}"/>
              </a:ext>
            </a:extLst>
          </p:cNvPr>
          <p:cNvPicPr>
            <a:picLocks noChangeAspect="1"/>
          </p:cNvPicPr>
          <p:nvPr/>
        </p:nvPicPr>
        <p:blipFill>
          <a:blip r:embed="rId15" cstate="hqprint">
            <a:alphaModFix amt="25000"/>
            <a:extLst>
              <a:ext uri="{28A0092B-C50C-407E-A947-70E740481C1C}">
                <a14:useLocalDpi xmlns:a14="http://schemas.microsoft.com/office/drawing/2010/main"/>
              </a:ext>
            </a:extLst>
          </a:blip>
          <a:srcRect/>
          <a:stretch>
            <a:fillRect/>
          </a:stretch>
        </p:blipFill>
        <p:spPr>
          <a:xfrm>
            <a:off x="1129599" y="1216791"/>
            <a:ext cx="554400" cy="554400"/>
          </a:xfrm>
          <a:custGeom>
            <a:avLst/>
            <a:gdLst>
              <a:gd name="connsiteX0" fmla="*/ 499103 w 554400"/>
              <a:gd name="connsiteY0" fmla="*/ 0 h 554400"/>
              <a:gd name="connsiteX1" fmla="*/ 554400 w 554400"/>
              <a:gd name="connsiteY1" fmla="*/ 0 h 554400"/>
              <a:gd name="connsiteX2" fmla="*/ 554400 w 554400"/>
              <a:gd name="connsiteY2" fmla="*/ 41509 h 554400"/>
              <a:gd name="connsiteX3" fmla="*/ 548555 w 554400"/>
              <a:gd name="connsiteY3" fmla="*/ 34324 h 554400"/>
              <a:gd name="connsiteX4" fmla="*/ 534076 w 554400"/>
              <a:gd name="connsiteY4" fmla="*/ 19539 h 554400"/>
              <a:gd name="connsiteX5" fmla="*/ 510972 w 554400"/>
              <a:gd name="connsiteY5" fmla="*/ 5741 h 554400"/>
              <a:gd name="connsiteX6" fmla="*/ 0 w 554400"/>
              <a:gd name="connsiteY6" fmla="*/ 0 h 554400"/>
              <a:gd name="connsiteX7" fmla="*/ 312314 w 554400"/>
              <a:gd name="connsiteY7" fmla="*/ 0 h 554400"/>
              <a:gd name="connsiteX8" fmla="*/ 316588 w 554400"/>
              <a:gd name="connsiteY8" fmla="*/ 6839 h 554400"/>
              <a:gd name="connsiteX9" fmla="*/ 329288 w 554400"/>
              <a:gd name="connsiteY9" fmla="*/ 22714 h 554400"/>
              <a:gd name="connsiteX10" fmla="*/ 340401 w 554400"/>
              <a:gd name="connsiteY10" fmla="*/ 38589 h 554400"/>
              <a:gd name="connsiteX11" fmla="*/ 365801 w 554400"/>
              <a:gd name="connsiteY11" fmla="*/ 67164 h 554400"/>
              <a:gd name="connsiteX12" fmla="*/ 375326 w 554400"/>
              <a:gd name="connsiteY12" fmla="*/ 81451 h 554400"/>
              <a:gd name="connsiteX13" fmla="*/ 400726 w 554400"/>
              <a:gd name="connsiteY13" fmla="*/ 111614 h 554400"/>
              <a:gd name="connsiteX14" fmla="*/ 411838 w 554400"/>
              <a:gd name="connsiteY14" fmla="*/ 130664 h 554400"/>
              <a:gd name="connsiteX15" fmla="*/ 424538 w 554400"/>
              <a:gd name="connsiteY15" fmla="*/ 149714 h 554400"/>
              <a:gd name="connsiteX16" fmla="*/ 430888 w 554400"/>
              <a:gd name="connsiteY16" fmla="*/ 178289 h 554400"/>
              <a:gd name="connsiteX17" fmla="*/ 435651 w 554400"/>
              <a:gd name="connsiteY17" fmla="*/ 194164 h 554400"/>
              <a:gd name="connsiteX18" fmla="*/ 443588 w 554400"/>
              <a:gd name="connsiteY18" fmla="*/ 214801 h 554400"/>
              <a:gd name="connsiteX19" fmla="*/ 462638 w 554400"/>
              <a:gd name="connsiteY19" fmla="*/ 244964 h 554400"/>
              <a:gd name="connsiteX20" fmla="*/ 472163 w 554400"/>
              <a:gd name="connsiteY20" fmla="*/ 256076 h 554400"/>
              <a:gd name="connsiteX21" fmla="*/ 488038 w 554400"/>
              <a:gd name="connsiteY21" fmla="*/ 268776 h 554400"/>
              <a:gd name="connsiteX22" fmla="*/ 505501 w 554400"/>
              <a:gd name="connsiteY22" fmla="*/ 271951 h 554400"/>
              <a:gd name="connsiteX23" fmla="*/ 541743 w 554400"/>
              <a:gd name="connsiteY23" fmla="*/ 271119 h 554400"/>
              <a:gd name="connsiteX24" fmla="*/ 554400 w 554400"/>
              <a:gd name="connsiteY24" fmla="*/ 266764 h 554400"/>
              <a:gd name="connsiteX25" fmla="*/ 554400 w 554400"/>
              <a:gd name="connsiteY25" fmla="*/ 554400 h 554400"/>
              <a:gd name="connsiteX26" fmla="*/ 0 w 554400"/>
              <a:gd name="connsiteY26" fmla="*/ 554400 h 5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400" h="554400">
                <a:moveTo>
                  <a:pt x="499103" y="0"/>
                </a:moveTo>
                <a:lnTo>
                  <a:pt x="554400" y="0"/>
                </a:lnTo>
                <a:lnTo>
                  <a:pt x="554400" y="41509"/>
                </a:lnTo>
                <a:lnTo>
                  <a:pt x="548555" y="34324"/>
                </a:lnTo>
                <a:cubicBezTo>
                  <a:pt x="543360" y="28178"/>
                  <a:pt x="537835" y="22132"/>
                  <a:pt x="534076" y="19539"/>
                </a:cubicBezTo>
                <a:cubicBezTo>
                  <a:pt x="527631" y="15094"/>
                  <a:pt x="519679" y="10381"/>
                  <a:pt x="510972" y="5741"/>
                </a:cubicBezTo>
                <a:close/>
                <a:moveTo>
                  <a:pt x="0" y="0"/>
                </a:moveTo>
                <a:lnTo>
                  <a:pt x="312314" y="0"/>
                </a:lnTo>
                <a:lnTo>
                  <a:pt x="316588" y="6839"/>
                </a:lnTo>
                <a:cubicBezTo>
                  <a:pt x="320556" y="12333"/>
                  <a:pt x="325222" y="17293"/>
                  <a:pt x="329288" y="22714"/>
                </a:cubicBezTo>
                <a:cubicBezTo>
                  <a:pt x="333164" y="27881"/>
                  <a:pt x="336697" y="33297"/>
                  <a:pt x="340401" y="38589"/>
                </a:cubicBezTo>
                <a:cubicBezTo>
                  <a:pt x="347709" y="49029"/>
                  <a:pt x="357751" y="57284"/>
                  <a:pt x="365801" y="67164"/>
                </a:cubicBezTo>
                <a:cubicBezTo>
                  <a:pt x="369417" y="71601"/>
                  <a:pt x="371779" y="76959"/>
                  <a:pt x="375326" y="81451"/>
                </a:cubicBezTo>
                <a:cubicBezTo>
                  <a:pt x="389082" y="98875"/>
                  <a:pt x="389113" y="94195"/>
                  <a:pt x="400726" y="111614"/>
                </a:cubicBezTo>
                <a:cubicBezTo>
                  <a:pt x="404804" y="117731"/>
                  <a:pt x="407942" y="124430"/>
                  <a:pt x="411838" y="130664"/>
                </a:cubicBezTo>
                <a:cubicBezTo>
                  <a:pt x="415883" y="137136"/>
                  <a:pt x="420305" y="143364"/>
                  <a:pt x="424538" y="149714"/>
                </a:cubicBezTo>
                <a:cubicBezTo>
                  <a:pt x="429950" y="157833"/>
                  <a:pt x="428521" y="168823"/>
                  <a:pt x="430888" y="178289"/>
                </a:cubicBezTo>
                <a:cubicBezTo>
                  <a:pt x="432228" y="183649"/>
                  <a:pt x="433836" y="188946"/>
                  <a:pt x="435651" y="194164"/>
                </a:cubicBezTo>
                <a:cubicBezTo>
                  <a:pt x="438072" y="201125"/>
                  <a:pt x="440538" y="208091"/>
                  <a:pt x="443588" y="214801"/>
                </a:cubicBezTo>
                <a:cubicBezTo>
                  <a:pt x="448070" y="224662"/>
                  <a:pt x="456218" y="236568"/>
                  <a:pt x="462638" y="244964"/>
                </a:cubicBezTo>
                <a:cubicBezTo>
                  <a:pt x="465601" y="248839"/>
                  <a:pt x="468604" y="252739"/>
                  <a:pt x="472163" y="256076"/>
                </a:cubicBezTo>
                <a:cubicBezTo>
                  <a:pt x="477107" y="260711"/>
                  <a:pt x="482746" y="264543"/>
                  <a:pt x="488038" y="268776"/>
                </a:cubicBezTo>
                <a:cubicBezTo>
                  <a:pt x="493859" y="269834"/>
                  <a:pt x="499604" y="271468"/>
                  <a:pt x="505501" y="271951"/>
                </a:cubicBezTo>
                <a:cubicBezTo>
                  <a:pt x="519902" y="273132"/>
                  <a:pt x="531843" y="272744"/>
                  <a:pt x="541743" y="271119"/>
                </a:cubicBezTo>
                <a:lnTo>
                  <a:pt x="554400" y="266764"/>
                </a:lnTo>
                <a:lnTo>
                  <a:pt x="554400" y="554400"/>
                </a:lnTo>
                <a:lnTo>
                  <a:pt x="0" y="554400"/>
                </a:lnTo>
                <a:close/>
              </a:path>
            </a:pathLst>
          </a:custGeom>
        </p:spPr>
      </p:pic>
      <p:sp>
        <p:nvSpPr>
          <p:cNvPr id="17" name="TextBox 16">
            <a:extLst>
              <a:ext uri="{FF2B5EF4-FFF2-40B4-BE49-F238E27FC236}">
                <a16:creationId xmlns:a16="http://schemas.microsoft.com/office/drawing/2014/main" id="{417ACD42-74B6-963E-150F-CC22FC1F745C}"/>
              </a:ext>
            </a:extLst>
          </p:cNvPr>
          <p:cNvSpPr txBox="1"/>
          <p:nvPr/>
        </p:nvSpPr>
        <p:spPr>
          <a:xfrm>
            <a:off x="4533714" y="242838"/>
            <a:ext cx="3124573" cy="584775"/>
          </a:xfrm>
          <a:prstGeom prst="rect">
            <a:avLst/>
          </a:prstGeom>
          <a:noFill/>
        </p:spPr>
        <p:txBody>
          <a:bodyPr wrap="none" rtlCol="0">
            <a:spAutoFit/>
          </a:bodyPr>
          <a:lstStyle/>
          <a:p>
            <a:pPr algn="ctr"/>
            <a:r>
              <a:rPr lang="en-US" sz="3200" dirty="0">
                <a:solidFill>
                  <a:schemeClr val="bg1"/>
                </a:solidFill>
                <a:latin typeface="Playfair Display" pitchFamily="2" charset="0"/>
              </a:rPr>
              <a:t>Incredible India</a:t>
            </a:r>
            <a:endParaRPr lang="en-GB" sz="3200" dirty="0">
              <a:solidFill>
                <a:schemeClr val="bg1"/>
              </a:solidFill>
              <a:latin typeface="Playfair Display" pitchFamily="2" charset="0"/>
            </a:endParaRPr>
          </a:p>
        </p:txBody>
      </p:sp>
      <p:sp>
        <p:nvSpPr>
          <p:cNvPr id="2" name="Rectangle 1">
            <a:extLst>
              <a:ext uri="{FF2B5EF4-FFF2-40B4-BE49-F238E27FC236}">
                <a16:creationId xmlns:a16="http://schemas.microsoft.com/office/drawing/2014/main" id="{9B421BAE-6BA1-3F3E-EFAA-9D0830647953}"/>
              </a:ext>
            </a:extLst>
          </p:cNvPr>
          <p:cNvSpPr/>
          <p:nvPr/>
        </p:nvSpPr>
        <p:spPr>
          <a:xfrm>
            <a:off x="0" y="2852738"/>
            <a:ext cx="12192000" cy="4005262"/>
          </a:xfrm>
          <a:prstGeom prst="rect">
            <a:avLst/>
          </a:prstGeom>
          <a:solidFill>
            <a:schemeClr val="tx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E6911BB4-941C-1BC5-67B6-90FA1DCF4F23}"/>
              </a:ext>
            </a:extLst>
          </p:cNvPr>
          <p:cNvGrpSpPr/>
          <p:nvPr/>
        </p:nvGrpSpPr>
        <p:grpSpPr>
          <a:xfrm>
            <a:off x="8354156" y="2495395"/>
            <a:ext cx="648966" cy="357343"/>
            <a:chOff x="2123775" y="2495395"/>
            <a:chExt cx="648966" cy="357343"/>
          </a:xfrm>
        </p:grpSpPr>
        <p:sp>
          <p:nvSpPr>
            <p:cNvPr id="31" name="Isosceles Triangle 30">
              <a:extLst>
                <a:ext uri="{FF2B5EF4-FFF2-40B4-BE49-F238E27FC236}">
                  <a16:creationId xmlns:a16="http://schemas.microsoft.com/office/drawing/2014/main" id="{214A57BD-98A9-82B9-4765-29AAEE51174B}"/>
                </a:ext>
              </a:extLst>
            </p:cNvPr>
            <p:cNvSpPr/>
            <p:nvPr/>
          </p:nvSpPr>
          <p:spPr>
            <a:xfrm>
              <a:off x="2123775" y="2495395"/>
              <a:ext cx="647794" cy="357343"/>
            </a:xfrm>
            <a:prstGeom prst="triangle">
              <a:avLst/>
            </a:prstGeom>
            <a:solidFill>
              <a:srgbClr val="0A020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arrow">
              <a:extLst>
                <a:ext uri="{FF2B5EF4-FFF2-40B4-BE49-F238E27FC236}">
                  <a16:creationId xmlns:a16="http://schemas.microsoft.com/office/drawing/2014/main" id="{4FB266F9-9E1D-8934-96D7-BDCC6CB319A9}"/>
                </a:ext>
              </a:extLst>
            </p:cNvPr>
            <p:cNvGrpSpPr/>
            <p:nvPr/>
          </p:nvGrpSpPr>
          <p:grpSpPr>
            <a:xfrm>
              <a:off x="2124946" y="2495395"/>
              <a:ext cx="647795" cy="357343"/>
              <a:chOff x="4209037" y="2478003"/>
              <a:chExt cx="647795" cy="357343"/>
            </a:xfrm>
          </p:grpSpPr>
          <p:cxnSp>
            <p:nvCxnSpPr>
              <p:cNvPr id="44" name="Straight Connector 43">
                <a:extLst>
                  <a:ext uri="{FF2B5EF4-FFF2-40B4-BE49-F238E27FC236}">
                    <a16:creationId xmlns:a16="http://schemas.microsoft.com/office/drawing/2014/main" id="{352781C9-19E8-0DD1-A2CA-C3A2766A4E7B}"/>
                  </a:ext>
                </a:extLst>
              </p:cNvPr>
              <p:cNvCxnSpPr>
                <a:cxnSpLocks/>
              </p:cNvCxnSpPr>
              <p:nvPr/>
            </p:nvCxnSpPr>
            <p:spPr>
              <a:xfrm flipV="1">
                <a:off x="4209037" y="2478003"/>
                <a:ext cx="323898"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03BCD7D6-FB13-FB7E-7F7C-35CF1E013199}"/>
                  </a:ext>
                </a:extLst>
              </p:cNvPr>
              <p:cNvCxnSpPr>
                <a:cxnSpLocks/>
              </p:cNvCxnSpPr>
              <p:nvPr/>
            </p:nvCxnSpPr>
            <p:spPr>
              <a:xfrm flipH="1" flipV="1">
                <a:off x="4532935" y="2478003"/>
                <a:ext cx="323897" cy="357343"/>
              </a:xfrm>
              <a:prstGeom prst="line">
                <a:avLst/>
              </a:prstGeom>
              <a:solidFill>
                <a:schemeClr val="bg1">
                  <a:alpha val="10000"/>
                </a:schemeClr>
              </a:solidFill>
              <a:ln w="25400" cap="rnd">
                <a:solidFill>
                  <a:schemeClr val="bg1"/>
                </a:solidFill>
                <a:round/>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cxnSp>
        </p:grpSp>
      </p:grpSp>
      <p:sp>
        <p:nvSpPr>
          <p:cNvPr id="34" name="Rectangle: Rounded Corners 33">
            <a:extLst>
              <a:ext uri="{FF2B5EF4-FFF2-40B4-BE49-F238E27FC236}">
                <a16:creationId xmlns:a16="http://schemas.microsoft.com/office/drawing/2014/main" id="{3BFD769B-6AE4-DB41-1AAA-960A9DC0A7A0}"/>
              </a:ext>
            </a:extLst>
          </p:cNvPr>
          <p:cNvSpPr/>
          <p:nvPr/>
        </p:nvSpPr>
        <p:spPr>
          <a:xfrm>
            <a:off x="4217430" y="3087951"/>
            <a:ext cx="7106659" cy="3371948"/>
          </a:xfrm>
          <a:prstGeom prst="roundRect">
            <a:avLst>
              <a:gd name="adj" fmla="val 5249"/>
            </a:avLst>
          </a:prstGeom>
          <a:blipFill>
            <a:blip r:embed="rId16">
              <a:extLst>
                <a:ext uri="{28A0092B-C50C-407E-A947-70E740481C1C}">
                  <a14:useLocalDpi xmlns:a14="http://schemas.microsoft.com/office/drawing/2010/main"/>
                </a:ext>
              </a:extLst>
            </a:blip>
            <a:srcRect/>
            <a:stretch>
              <a:fillRect t="-67034" b="-160432"/>
            </a:stretch>
          </a:blipFill>
          <a:ln w="12700">
            <a:noFill/>
          </a:ln>
          <a:effectLst>
            <a:innerShdw blurRad="1270000">
              <a:srgbClr val="0A0209"/>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EABBB8D-60C0-C012-D557-26F35136F9BC}"/>
              </a:ext>
            </a:extLst>
          </p:cNvPr>
          <p:cNvSpPr txBox="1"/>
          <p:nvPr/>
        </p:nvSpPr>
        <p:spPr>
          <a:xfrm>
            <a:off x="1022759" y="4132102"/>
            <a:ext cx="3633908" cy="1955022"/>
          </a:xfrm>
          <a:prstGeom prst="rect">
            <a:avLst/>
          </a:prstGeom>
          <a:noFill/>
        </p:spPr>
        <p:txBody>
          <a:bodyPr wrap="square" rtlCol="0">
            <a:spAutoFit/>
          </a:bodyPr>
          <a:lstStyle>
            <a:defPPr>
              <a:defRPr lang="en-US"/>
            </a:defPPr>
            <a:lvl1pPr algn="ctr">
              <a:lnSpc>
                <a:spcPct val="150000"/>
              </a:lnSpc>
              <a:defRPr sz="1400" spc="110">
                <a:solidFill>
                  <a:schemeClr val="bg1"/>
                </a:solidFill>
                <a:latin typeface="Roboto Condensed Light" panose="02000000000000000000" pitchFamily="2" charset="0"/>
                <a:ea typeface="Roboto Condensed Light" panose="02000000000000000000" pitchFamily="2" charset="0"/>
              </a:defRPr>
            </a:lvl1pPr>
          </a:lstStyle>
          <a:p>
            <a:pPr algn="l">
              <a:lnSpc>
                <a:spcPct val="125000"/>
              </a:lnSpc>
            </a:pPr>
            <a:r>
              <a:rPr lang="en-GB" dirty="0">
                <a:solidFill>
                  <a:schemeClr val="bg1">
                    <a:alpha val="80000"/>
                  </a:schemeClr>
                </a:solidFill>
              </a:rPr>
              <a:t>India is a haven for biodiversity, boasting a remarkable array of wildlife species, including Bengal tigers, Asian elephants, and Indian rhinoceroses. From the lush forests of Kerala to the dry expanses of Rajasthan, India's diverse ecosystems support a wealth of flora and fauna.</a:t>
            </a:r>
          </a:p>
        </p:txBody>
      </p:sp>
      <p:sp>
        <p:nvSpPr>
          <p:cNvPr id="38" name="TextBox 37">
            <a:extLst>
              <a:ext uri="{FF2B5EF4-FFF2-40B4-BE49-F238E27FC236}">
                <a16:creationId xmlns:a16="http://schemas.microsoft.com/office/drawing/2014/main" id="{DD30C9F5-4971-33C2-2F72-48AB4B53CF65}"/>
              </a:ext>
            </a:extLst>
          </p:cNvPr>
          <p:cNvSpPr txBox="1"/>
          <p:nvPr/>
        </p:nvSpPr>
        <p:spPr>
          <a:xfrm>
            <a:off x="1041691" y="3496625"/>
            <a:ext cx="1435008" cy="523220"/>
          </a:xfrm>
          <a:prstGeom prst="rect">
            <a:avLst/>
          </a:prstGeom>
          <a:noFill/>
        </p:spPr>
        <p:txBody>
          <a:bodyPr wrap="none" rtlCol="0">
            <a:spAutoFit/>
          </a:bodyPr>
          <a:lstStyle/>
          <a:p>
            <a:r>
              <a:rPr lang="en-US" sz="2800" dirty="0">
                <a:solidFill>
                  <a:schemeClr val="bg1"/>
                </a:solidFill>
                <a:latin typeface="Playfair Display" pitchFamily="2" charset="0"/>
              </a:rPr>
              <a:t>Wildlife</a:t>
            </a:r>
            <a:endParaRPr lang="en-GB" sz="2800" dirty="0">
              <a:solidFill>
                <a:schemeClr val="bg1"/>
              </a:solidFill>
              <a:latin typeface="Playfair Display" pitchFamily="2" charset="0"/>
            </a:endParaRPr>
          </a:p>
        </p:txBody>
      </p:sp>
      <p:sp>
        <p:nvSpPr>
          <p:cNvPr id="53" name="!!oval10">
            <a:hlinkClick r:id="rId17" action="ppaction://hlinksldjump"/>
            <a:extLst>
              <a:ext uri="{FF2B5EF4-FFF2-40B4-BE49-F238E27FC236}">
                <a16:creationId xmlns:a16="http://schemas.microsoft.com/office/drawing/2014/main" id="{53283FF3-1DB8-E69B-4159-A1DD25837279}"/>
              </a:ext>
            </a:extLst>
          </p:cNvPr>
          <p:cNvSpPr/>
          <p:nvPr/>
        </p:nvSpPr>
        <p:spPr>
          <a:xfrm>
            <a:off x="10358005"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9">
            <a:hlinkClick r:id="rId18" action="ppaction://hlinksldjump"/>
            <a:extLst>
              <a:ext uri="{FF2B5EF4-FFF2-40B4-BE49-F238E27FC236}">
                <a16:creationId xmlns:a16="http://schemas.microsoft.com/office/drawing/2014/main" id="{9B784799-176C-01CB-9672-A162BC9DB768}"/>
              </a:ext>
            </a:extLst>
          </p:cNvPr>
          <p:cNvSpPr/>
          <p:nvPr/>
        </p:nvSpPr>
        <p:spPr>
          <a:xfrm>
            <a:off x="931596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8">
            <a:hlinkClick r:id="rId19" action="ppaction://hlinksldjump"/>
            <a:extLst>
              <a:ext uri="{FF2B5EF4-FFF2-40B4-BE49-F238E27FC236}">
                <a16:creationId xmlns:a16="http://schemas.microsoft.com/office/drawing/2014/main" id="{0F47D790-72B9-DA10-AB11-C7232A7B863B}"/>
              </a:ext>
            </a:extLst>
          </p:cNvPr>
          <p:cNvSpPr/>
          <p:nvPr/>
        </p:nvSpPr>
        <p:spPr>
          <a:xfrm>
            <a:off x="8273918" y="1066795"/>
            <a:ext cx="854392" cy="854392"/>
          </a:xfrm>
          <a:prstGeom prst="ellipse">
            <a:avLst/>
          </a:prstGeom>
          <a:solidFill>
            <a:schemeClr val="bg1">
              <a:alpha val="10000"/>
            </a:schemeClr>
          </a:solidFill>
          <a:ln w="25400">
            <a:solidFill>
              <a:schemeClr val="bg1"/>
            </a:solidFill>
          </a:ln>
          <a:effectLst>
            <a:outerShdw blurRad="127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7">
            <a:hlinkClick r:id="rId20" action="ppaction://hlinksldjump"/>
            <a:extLst>
              <a:ext uri="{FF2B5EF4-FFF2-40B4-BE49-F238E27FC236}">
                <a16:creationId xmlns:a16="http://schemas.microsoft.com/office/drawing/2014/main" id="{0443FF31-709F-210B-B53E-44E179C1C93C}"/>
              </a:ext>
            </a:extLst>
          </p:cNvPr>
          <p:cNvSpPr/>
          <p:nvPr/>
        </p:nvSpPr>
        <p:spPr>
          <a:xfrm>
            <a:off x="723187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6">
            <a:hlinkClick r:id="rId21" action="ppaction://hlinksldjump"/>
            <a:extLst>
              <a:ext uri="{FF2B5EF4-FFF2-40B4-BE49-F238E27FC236}">
                <a16:creationId xmlns:a16="http://schemas.microsoft.com/office/drawing/2014/main" id="{98430C5E-7EAB-4D37-A2FF-07AE16584BDD}"/>
              </a:ext>
            </a:extLst>
          </p:cNvPr>
          <p:cNvSpPr/>
          <p:nvPr/>
        </p:nvSpPr>
        <p:spPr>
          <a:xfrm>
            <a:off x="618982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5">
            <a:hlinkClick r:id="rId22" action="ppaction://hlinksldjump"/>
            <a:extLst>
              <a:ext uri="{FF2B5EF4-FFF2-40B4-BE49-F238E27FC236}">
                <a16:creationId xmlns:a16="http://schemas.microsoft.com/office/drawing/2014/main" id="{C4E82114-319A-288C-3E9A-731C233BA341}"/>
              </a:ext>
            </a:extLst>
          </p:cNvPr>
          <p:cNvSpPr/>
          <p:nvPr/>
        </p:nvSpPr>
        <p:spPr>
          <a:xfrm>
            <a:off x="514778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4">
            <a:hlinkClick r:id="rId23" action="ppaction://hlinksldjump"/>
            <a:extLst>
              <a:ext uri="{FF2B5EF4-FFF2-40B4-BE49-F238E27FC236}">
                <a16:creationId xmlns:a16="http://schemas.microsoft.com/office/drawing/2014/main" id="{4D8C57F3-15CA-1ED9-08CD-D39E2E0D37E5}"/>
              </a:ext>
            </a:extLst>
          </p:cNvPr>
          <p:cNvSpPr/>
          <p:nvPr/>
        </p:nvSpPr>
        <p:spPr>
          <a:xfrm>
            <a:off x="410573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3">
            <a:hlinkClick r:id="rId24" action="ppaction://hlinksldjump"/>
            <a:extLst>
              <a:ext uri="{FF2B5EF4-FFF2-40B4-BE49-F238E27FC236}">
                <a16:creationId xmlns:a16="http://schemas.microsoft.com/office/drawing/2014/main" id="{75008525-2A80-445D-A5D9-4D899166575F}"/>
              </a:ext>
            </a:extLst>
          </p:cNvPr>
          <p:cNvSpPr/>
          <p:nvPr/>
        </p:nvSpPr>
        <p:spPr>
          <a:xfrm>
            <a:off x="306369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2">
            <a:hlinkClick r:id="rId25" action="ppaction://hlinksldjump"/>
            <a:extLst>
              <a:ext uri="{FF2B5EF4-FFF2-40B4-BE49-F238E27FC236}">
                <a16:creationId xmlns:a16="http://schemas.microsoft.com/office/drawing/2014/main" id="{372DFDA7-A16A-01FF-9B02-383D6E2047E8}"/>
              </a:ext>
            </a:extLst>
          </p:cNvPr>
          <p:cNvSpPr/>
          <p:nvPr/>
        </p:nvSpPr>
        <p:spPr>
          <a:xfrm>
            <a:off x="2021648"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1">
            <a:hlinkClick r:id="rId26" action="ppaction://hlinksldjump"/>
            <a:extLst>
              <a:ext uri="{FF2B5EF4-FFF2-40B4-BE49-F238E27FC236}">
                <a16:creationId xmlns:a16="http://schemas.microsoft.com/office/drawing/2014/main" id="{44E10101-65AD-B076-57C6-33739FF334FF}"/>
              </a:ext>
            </a:extLst>
          </p:cNvPr>
          <p:cNvSpPr/>
          <p:nvPr/>
        </p:nvSpPr>
        <p:spPr>
          <a:xfrm>
            <a:off x="979603" y="1066795"/>
            <a:ext cx="854392" cy="854392"/>
          </a:xfrm>
          <a:prstGeom prst="ellipse">
            <a:avLst/>
          </a:prstGeom>
          <a:solidFill>
            <a:schemeClr val="bg1">
              <a:alpha val="10000"/>
            </a:schemeClr>
          </a:solidFill>
          <a:ln w="12700">
            <a:solidFill>
              <a:schemeClr val="bg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03DC860D-498F-3680-975D-A836394319EF}"/>
              </a:ext>
            </a:extLst>
          </p:cNvPr>
          <p:cNvSpPr txBox="1"/>
          <p:nvPr/>
        </p:nvSpPr>
        <p:spPr>
          <a:xfrm>
            <a:off x="991460" y="1992129"/>
            <a:ext cx="83067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Welcome</a:t>
            </a:r>
            <a:endParaRPr lang="en-GB" dirty="0"/>
          </a:p>
        </p:txBody>
      </p:sp>
      <p:sp>
        <p:nvSpPr>
          <p:cNvPr id="64" name="TextBox 63">
            <a:extLst>
              <a:ext uri="{FF2B5EF4-FFF2-40B4-BE49-F238E27FC236}">
                <a16:creationId xmlns:a16="http://schemas.microsoft.com/office/drawing/2014/main" id="{61C2F7F4-3F40-E0A1-5C64-D6F053518434}"/>
              </a:ext>
            </a:extLst>
          </p:cNvPr>
          <p:cNvSpPr txBox="1"/>
          <p:nvPr/>
        </p:nvSpPr>
        <p:spPr>
          <a:xfrm>
            <a:off x="3142075" y="1992129"/>
            <a:ext cx="697627"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History</a:t>
            </a:r>
            <a:endParaRPr lang="en-GB" dirty="0"/>
          </a:p>
        </p:txBody>
      </p:sp>
      <p:sp>
        <p:nvSpPr>
          <p:cNvPr id="65" name="TextBox 64">
            <a:extLst>
              <a:ext uri="{FF2B5EF4-FFF2-40B4-BE49-F238E27FC236}">
                <a16:creationId xmlns:a16="http://schemas.microsoft.com/office/drawing/2014/main" id="{798986E7-C725-7F9E-C44C-1CE5B1E5A28E}"/>
              </a:ext>
            </a:extLst>
          </p:cNvPr>
          <p:cNvSpPr txBox="1"/>
          <p:nvPr/>
        </p:nvSpPr>
        <p:spPr>
          <a:xfrm>
            <a:off x="4190536" y="1992129"/>
            <a:ext cx="684803"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Culture</a:t>
            </a:r>
            <a:endParaRPr lang="en-GB" dirty="0"/>
          </a:p>
        </p:txBody>
      </p:sp>
      <p:sp>
        <p:nvSpPr>
          <p:cNvPr id="66" name="TextBox 65">
            <a:extLst>
              <a:ext uri="{FF2B5EF4-FFF2-40B4-BE49-F238E27FC236}">
                <a16:creationId xmlns:a16="http://schemas.microsoft.com/office/drawing/2014/main" id="{F1B53EB6-2660-36DA-2508-144C013046ED}"/>
              </a:ext>
            </a:extLst>
          </p:cNvPr>
          <p:cNvSpPr txBox="1"/>
          <p:nvPr/>
        </p:nvSpPr>
        <p:spPr>
          <a:xfrm>
            <a:off x="5197186" y="1992129"/>
            <a:ext cx="752130"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Religion</a:t>
            </a:r>
            <a:endParaRPr lang="en-GB" dirty="0"/>
          </a:p>
        </p:txBody>
      </p:sp>
      <p:sp>
        <p:nvSpPr>
          <p:cNvPr id="67" name="TextBox 66">
            <a:extLst>
              <a:ext uri="{FF2B5EF4-FFF2-40B4-BE49-F238E27FC236}">
                <a16:creationId xmlns:a16="http://schemas.microsoft.com/office/drawing/2014/main" id="{68AF08BD-19D2-D9F7-E712-148DD641102D}"/>
              </a:ext>
            </a:extLst>
          </p:cNvPr>
          <p:cNvSpPr txBox="1"/>
          <p:nvPr/>
        </p:nvSpPr>
        <p:spPr>
          <a:xfrm>
            <a:off x="6259941" y="1992129"/>
            <a:ext cx="707246"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Cuisine</a:t>
            </a:r>
            <a:endParaRPr lang="en-GB" dirty="0"/>
          </a:p>
        </p:txBody>
      </p:sp>
      <p:sp>
        <p:nvSpPr>
          <p:cNvPr id="68" name="TextBox 67">
            <a:extLst>
              <a:ext uri="{FF2B5EF4-FFF2-40B4-BE49-F238E27FC236}">
                <a16:creationId xmlns:a16="http://schemas.microsoft.com/office/drawing/2014/main" id="{11D35028-7D44-911A-C328-1DFC1F040921}"/>
              </a:ext>
            </a:extLst>
          </p:cNvPr>
          <p:cNvSpPr txBox="1"/>
          <p:nvPr/>
        </p:nvSpPr>
        <p:spPr>
          <a:xfrm>
            <a:off x="7138312" y="1992129"/>
            <a:ext cx="105189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Architecture</a:t>
            </a:r>
            <a:endParaRPr lang="en-GB" dirty="0"/>
          </a:p>
        </p:txBody>
      </p:sp>
      <p:sp>
        <p:nvSpPr>
          <p:cNvPr id="69" name="TextBox 68">
            <a:extLst>
              <a:ext uri="{FF2B5EF4-FFF2-40B4-BE49-F238E27FC236}">
                <a16:creationId xmlns:a16="http://schemas.microsoft.com/office/drawing/2014/main" id="{56FAC7B4-FE97-441B-B686-2A383A29FB5B}"/>
              </a:ext>
            </a:extLst>
          </p:cNvPr>
          <p:cNvSpPr txBox="1"/>
          <p:nvPr/>
        </p:nvSpPr>
        <p:spPr>
          <a:xfrm>
            <a:off x="8354156" y="1992129"/>
            <a:ext cx="700834" cy="307777"/>
          </a:xfrm>
          <a:prstGeom prst="rect">
            <a:avLst/>
          </a:prstGeom>
          <a:noFill/>
        </p:spPr>
        <p:txBody>
          <a:bodyPr wrap="none" rtlCol="0">
            <a:spAutoFit/>
          </a:bodyPr>
          <a:lstStyle>
            <a:defPPr>
              <a:defRPr lang="en-US"/>
            </a:defPPr>
            <a:lvl1pPr algn="ctr">
              <a:defRPr sz="1400">
                <a:solidFill>
                  <a:schemeClr val="bg1"/>
                </a:solidFill>
                <a:latin typeface="Roboto Condensed" panose="02000000000000000000" pitchFamily="2" charset="0"/>
                <a:ea typeface="Roboto Condensed" panose="02000000000000000000" pitchFamily="2" charset="0"/>
              </a:defRPr>
            </a:lvl1pPr>
          </a:lstStyle>
          <a:p>
            <a:r>
              <a:rPr lang="en-US"/>
              <a:t>Wildlife</a:t>
            </a:r>
            <a:endParaRPr lang="en-GB" dirty="0"/>
          </a:p>
        </p:txBody>
      </p:sp>
      <p:sp>
        <p:nvSpPr>
          <p:cNvPr id="70" name="TextBox 69">
            <a:extLst>
              <a:ext uri="{FF2B5EF4-FFF2-40B4-BE49-F238E27FC236}">
                <a16:creationId xmlns:a16="http://schemas.microsoft.com/office/drawing/2014/main" id="{D185B714-AEA4-0680-6F5E-92959E1D635C}"/>
              </a:ext>
            </a:extLst>
          </p:cNvPr>
          <p:cNvSpPr txBox="1"/>
          <p:nvPr/>
        </p:nvSpPr>
        <p:spPr>
          <a:xfrm>
            <a:off x="9329549" y="1992129"/>
            <a:ext cx="830676"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Economy</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F3FEB830-456C-FFB1-86B3-EC8D1A363CA1}"/>
              </a:ext>
            </a:extLst>
          </p:cNvPr>
          <p:cNvSpPr txBox="1"/>
          <p:nvPr/>
        </p:nvSpPr>
        <p:spPr>
          <a:xfrm>
            <a:off x="10404328" y="1992129"/>
            <a:ext cx="761748" cy="307777"/>
          </a:xfrm>
          <a:prstGeom prst="rect">
            <a:avLst/>
          </a:prstGeom>
          <a:noFill/>
        </p:spPr>
        <p:txBody>
          <a:bodyPr wrap="none" rtlCol="0">
            <a:spAutoFit/>
          </a:bodyPr>
          <a:lstStyle/>
          <a:p>
            <a:pPr algn="ctr"/>
            <a:r>
              <a:rPr lang="en-US" sz="1400" dirty="0">
                <a:solidFill>
                  <a:schemeClr val="bg1">
                    <a:alpha val="50000"/>
                  </a:schemeClr>
                </a:solidFill>
                <a:latin typeface="Roboto Condensed Light" panose="02000000000000000000" pitchFamily="2" charset="0"/>
                <a:ea typeface="Roboto Condensed Light" panose="02000000000000000000" pitchFamily="2" charset="0"/>
              </a:rPr>
              <a:t>Tourism</a:t>
            </a:r>
            <a:endParaRPr lang="en-GB" sz="1400" dirty="0">
              <a:solidFill>
                <a:schemeClr val="bg1">
                  <a:alpha val="50000"/>
                </a:schemeClr>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E686AE0A-EDC0-4355-07BC-2F2DEDB55C2B}"/>
              </a:ext>
            </a:extLst>
          </p:cNvPr>
          <p:cNvSpPr txBox="1"/>
          <p:nvPr/>
        </p:nvSpPr>
        <p:spPr>
          <a:xfrm>
            <a:off x="1981410" y="1992129"/>
            <a:ext cx="934871" cy="307777"/>
          </a:xfrm>
          <a:prstGeom prst="rect">
            <a:avLst/>
          </a:prstGeom>
          <a:noFill/>
        </p:spPr>
        <p:txBody>
          <a:bodyPr wrap="none" rtlCol="0">
            <a:spAutoFit/>
          </a:bodyPr>
          <a:lstStyle>
            <a:defPPr>
              <a:defRPr lang="en-US"/>
            </a:defPPr>
            <a:lvl1pPr algn="ctr">
              <a:defRPr sz="1400">
                <a:solidFill>
                  <a:schemeClr val="bg1">
                    <a:alpha val="50000"/>
                  </a:schemeClr>
                </a:solidFill>
                <a:latin typeface="Roboto Condensed Light" panose="02000000000000000000" pitchFamily="2" charset="0"/>
                <a:ea typeface="Roboto Condensed Light" panose="02000000000000000000" pitchFamily="2" charset="0"/>
              </a:defRPr>
            </a:lvl1pPr>
          </a:lstStyle>
          <a:p>
            <a:r>
              <a:rPr lang="en-US" dirty="0"/>
              <a:t>Geography</a:t>
            </a:r>
            <a:endParaRPr lang="en-GB" dirty="0"/>
          </a:p>
        </p:txBody>
      </p:sp>
      <p:pic>
        <p:nvPicPr>
          <p:cNvPr id="83" name="!!icon8" descr="A white outline of a peacock&#10;&#10;Description automatically generated">
            <a:extLst>
              <a:ext uri="{FF2B5EF4-FFF2-40B4-BE49-F238E27FC236}">
                <a16:creationId xmlns:a16="http://schemas.microsoft.com/office/drawing/2014/main" id="{AD2869EA-E4C2-67E4-CFB6-BF1DAE657255}"/>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8423914" y="1216791"/>
            <a:ext cx="554400" cy="554400"/>
          </a:xfrm>
          <a:prstGeom prst="rect">
            <a:avLst/>
          </a:prstGeom>
        </p:spPr>
      </p:pic>
    </p:spTree>
    <p:extLst>
      <p:ext uri="{BB962C8B-B14F-4D97-AF65-F5344CB8AC3E}">
        <p14:creationId xmlns:p14="http://schemas.microsoft.com/office/powerpoint/2010/main" val="16612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800"/>
                                        <p:tgtEl>
                                          <p:spTgt spid="38"/>
                                        </p:tgtEl>
                                      </p:cBhvr>
                                    </p:animEffect>
                                  </p:childTnLst>
                                </p:cTn>
                              </p:par>
                              <p:par>
                                <p:cTn id="8" presetID="35" presetClass="path" presetSubtype="0" decel="100000" fill="hold" grpId="1" nodeType="withEffect">
                                  <p:stCondLst>
                                    <p:cond delay="0"/>
                                  </p:stCondLst>
                                  <p:childTnLst>
                                    <p:animMotion origin="layout" path="M 3.95833E-6 3.33333E-6 L -0.07292 3.33333E-6 " pathEditMode="relative" rAng="0" ptsTypes="AA">
                                      <p:cBhvr>
                                        <p:cTn id="9" dur="1250" spd="-100000" fill="hold"/>
                                        <p:tgtEl>
                                          <p:spTgt spid="38"/>
                                        </p:tgtEl>
                                        <p:attrNameLst>
                                          <p:attrName>ppt_x</p:attrName>
                                          <p:attrName>ppt_y</p:attrName>
                                        </p:attrNameLst>
                                      </p:cBhvr>
                                      <p:rCtr x="-3646" y="0"/>
                                    </p:animMotion>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800"/>
                                        <p:tgtEl>
                                          <p:spTgt spid="34"/>
                                        </p:tgtEl>
                                      </p:cBhvr>
                                    </p:animEffect>
                                  </p:childTnLst>
                                </p:cTn>
                              </p:par>
                              <p:par>
                                <p:cTn id="13" presetID="35" presetClass="path" presetSubtype="0" decel="100000" fill="hold" grpId="1" nodeType="withEffect">
                                  <p:stCondLst>
                                    <p:cond delay="0"/>
                                  </p:stCondLst>
                                  <p:childTnLst>
                                    <p:animMotion origin="layout" path="M 2.08333E-7 -4.81481E-6 L 0.07031 -4.81481E-6 " pathEditMode="relative" rAng="0" ptsTypes="AA">
                                      <p:cBhvr>
                                        <p:cTn id="14" dur="1250" spd="-100000" fill="hold"/>
                                        <p:tgtEl>
                                          <p:spTgt spid="34"/>
                                        </p:tgtEl>
                                        <p:attrNameLst>
                                          <p:attrName>ppt_x</p:attrName>
                                          <p:attrName>ppt_y</p:attrName>
                                        </p:attrNameLst>
                                      </p:cBhvr>
                                      <p:rCtr x="3516" y="0"/>
                                    </p:animMotion>
                                  </p:childTnLst>
                                </p:cTn>
                              </p:par>
                              <p:par>
                                <p:cTn id="15" presetID="22" presetClass="entr" presetSubtype="1" fill="hold" grpId="0"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800"/>
                                        <p:tgtEl>
                                          <p:spTgt spid="36"/>
                                        </p:tgtEl>
                                      </p:cBhvr>
                                    </p:animEffect>
                                  </p:childTnLst>
                                </p:cTn>
                              </p:par>
                              <p:par>
                                <p:cTn id="18" presetID="35" presetClass="path" presetSubtype="0" decel="100000" fill="hold" grpId="1" nodeType="withEffect">
                                  <p:stCondLst>
                                    <p:cond delay="200"/>
                                  </p:stCondLst>
                                  <p:childTnLst>
                                    <p:animMotion origin="layout" path="M -4.16667E-6 2.96296E-6 L -0.07291 2.96296E-6 " pathEditMode="relative" rAng="0" ptsTypes="AA">
                                      <p:cBhvr>
                                        <p:cTn id="19" dur="1250" spd="-100000" fill="hold"/>
                                        <p:tgtEl>
                                          <p:spTgt spid="36"/>
                                        </p:tgtEl>
                                        <p:attrNameLst>
                                          <p:attrName>ppt_x</p:attrName>
                                          <p:attrName>ppt_y</p:attrName>
                                        </p:attrNameLst>
                                      </p:cBhvr>
                                      <p:rCtr x="-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p:bldP spid="36" grpId="1"/>
      <p:bldP spid="38" grpId="0"/>
      <p:bldP spid="3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w="12700">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solidFill>
          <a:schemeClr val="bg1">
            <a:alpha val="10000"/>
          </a:schemeClr>
        </a:solidFill>
        <a:ln w="25400" cap="rnd">
          <a:solidFill>
            <a:schemeClr val="bg1"/>
          </a:solidFill>
          <a:round/>
        </a:ln>
        <a:effectLst>
          <a:outerShdw blurRad="101600" algn="ctr" rotWithShape="0">
            <a:schemeClr val="bg1"/>
          </a:outerShdw>
        </a:effectLst>
      </a:spPr>
      <a:bodyPr/>
      <a:lstStyle/>
      <a:style>
        <a:lnRef idx="2">
          <a:schemeClr val="accent1">
            <a:shade val="15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1117</TotalTime>
  <Words>672</Words>
  <Application>Microsoft Office PowerPoint</Application>
  <PresentationFormat>Widescreen</PresentationFormat>
  <Paragraphs>163</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Playfair Display</vt:lpstr>
      <vt:lpstr>Roboto Condensed</vt:lpstr>
      <vt:lpstr>Roboto Condensed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 Skill</dc:creator>
  <cp:lastModifiedBy>otabek shafoatov</cp:lastModifiedBy>
  <cp:revision>2</cp:revision>
  <dcterms:created xsi:type="dcterms:W3CDTF">2024-04-16T20:39:53Z</dcterms:created>
  <dcterms:modified xsi:type="dcterms:W3CDTF">2024-10-21T18:36:52Z</dcterms:modified>
</cp:coreProperties>
</file>