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79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6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4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16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26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6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6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60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7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6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15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3592" y="1674496"/>
            <a:ext cx="11023945" cy="254143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err="1"/>
              <a:t>Leksemalarning</a:t>
            </a:r>
            <a:r>
              <a:rPr lang="en-US" b="1" dirty="0"/>
              <a:t> </a:t>
            </a:r>
            <a:r>
              <a:rPr lang="en-US" b="1" dirty="0" err="1"/>
              <a:t>ishlatilish</a:t>
            </a:r>
            <a:r>
              <a:rPr lang="en-US" b="1" dirty="0"/>
              <a:t> </a:t>
            </a:r>
            <a:r>
              <a:rPr lang="en-US" b="1" dirty="0" err="1"/>
              <a:t>doirasi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5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Foydalanilgan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adabiyotlar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24035"/>
            <a:ext cx="10058400" cy="316236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Rajabov</a:t>
            </a:r>
            <a:r>
              <a:rPr lang="en-US" dirty="0"/>
              <a:t> A. "</a:t>
            </a:r>
            <a:r>
              <a:rPr lang="en-US" dirty="0" err="1"/>
              <a:t>Tilshunoslik</a:t>
            </a:r>
            <a:r>
              <a:rPr lang="en-US" dirty="0"/>
              <a:t> </a:t>
            </a:r>
            <a:r>
              <a:rPr lang="en-US" dirty="0" err="1"/>
              <a:t>asoslari</a:t>
            </a:r>
            <a:r>
              <a:rPr lang="en-US" dirty="0"/>
              <a:t>" – Toshkent: </a:t>
            </a:r>
            <a:r>
              <a:rPr lang="en-US" dirty="0" err="1"/>
              <a:t>O‘zMU</a:t>
            </a:r>
            <a:r>
              <a:rPr lang="en-US" dirty="0"/>
              <a:t> </a:t>
            </a:r>
            <a:r>
              <a:rPr lang="en-US" dirty="0" err="1"/>
              <a:t>nashriyoti</a:t>
            </a:r>
            <a:r>
              <a:rPr lang="en-US" dirty="0"/>
              <a:t>, 2018.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Nazarov</a:t>
            </a:r>
            <a:r>
              <a:rPr lang="en-US" dirty="0"/>
              <a:t> X. "</a:t>
            </a:r>
            <a:r>
              <a:rPr lang="en-US" dirty="0" err="1"/>
              <a:t>Hozirgi</a:t>
            </a:r>
            <a:r>
              <a:rPr lang="en-US" dirty="0"/>
              <a:t> </a:t>
            </a:r>
            <a:r>
              <a:rPr lang="en-US" dirty="0" err="1"/>
              <a:t>o‘zbek</a:t>
            </a:r>
            <a:r>
              <a:rPr lang="en-US" dirty="0"/>
              <a:t> </a:t>
            </a:r>
            <a:r>
              <a:rPr lang="en-US" dirty="0" err="1"/>
              <a:t>adabiy</a:t>
            </a:r>
            <a:r>
              <a:rPr lang="en-US" dirty="0"/>
              <a:t> </a:t>
            </a:r>
            <a:r>
              <a:rPr lang="en-US" dirty="0" err="1"/>
              <a:t>tili</a:t>
            </a:r>
            <a:r>
              <a:rPr lang="en-US" dirty="0"/>
              <a:t>" – Toshkent: Fan, 2015.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Saidov</a:t>
            </a:r>
            <a:r>
              <a:rPr lang="en-US" dirty="0"/>
              <a:t> U. "</a:t>
            </a:r>
            <a:r>
              <a:rPr lang="en-US" dirty="0" err="1"/>
              <a:t>Leksikologiya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frazeologiya</a:t>
            </a:r>
            <a:r>
              <a:rPr lang="en-US" dirty="0"/>
              <a:t> </a:t>
            </a:r>
            <a:r>
              <a:rPr lang="en-US" dirty="0" err="1"/>
              <a:t>asoslari</a:t>
            </a:r>
            <a:r>
              <a:rPr lang="en-US" dirty="0"/>
              <a:t>" – Toshkent: </a:t>
            </a:r>
            <a:r>
              <a:rPr lang="en-US" dirty="0" err="1"/>
              <a:t>Sharq</a:t>
            </a:r>
            <a:r>
              <a:rPr lang="en-US" dirty="0"/>
              <a:t>, 2020.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Ahmedov</a:t>
            </a:r>
            <a:r>
              <a:rPr lang="en-US" dirty="0"/>
              <a:t> M. "</a:t>
            </a:r>
            <a:r>
              <a:rPr lang="en-US" dirty="0" err="1"/>
              <a:t>Shevalar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lahjalar</a:t>
            </a:r>
            <a:r>
              <a:rPr lang="en-US" dirty="0"/>
              <a:t> </a:t>
            </a:r>
            <a:r>
              <a:rPr lang="en-US" dirty="0" err="1"/>
              <a:t>tadqiqi</a:t>
            </a:r>
            <a:r>
              <a:rPr lang="en-US" dirty="0"/>
              <a:t>" – Toshkent: </a:t>
            </a:r>
            <a:r>
              <a:rPr lang="en-US" dirty="0" err="1"/>
              <a:t>O‘zbekiston</a:t>
            </a:r>
            <a:r>
              <a:rPr lang="en-US" dirty="0"/>
              <a:t>, 2017.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Qo‘chqorov</a:t>
            </a:r>
            <a:r>
              <a:rPr lang="en-US" dirty="0"/>
              <a:t> Sh. "</a:t>
            </a:r>
            <a:r>
              <a:rPr lang="en-US" dirty="0" err="1"/>
              <a:t>Tilshunoslikka</a:t>
            </a:r>
            <a:r>
              <a:rPr lang="en-US" dirty="0"/>
              <a:t> </a:t>
            </a:r>
            <a:r>
              <a:rPr lang="en-US" dirty="0" err="1"/>
              <a:t>kirish</a:t>
            </a:r>
            <a:r>
              <a:rPr lang="en-US" dirty="0"/>
              <a:t>" – Toshkent: Fan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texnologiya</a:t>
            </a:r>
            <a:r>
              <a:rPr lang="en-US" dirty="0"/>
              <a:t>, 2016.</a:t>
            </a:r>
          </a:p>
        </p:txBody>
      </p:sp>
    </p:spTree>
    <p:extLst>
      <p:ext uri="{BB962C8B-B14F-4D97-AF65-F5344CB8AC3E}">
        <p14:creationId xmlns:p14="http://schemas.microsoft.com/office/powerpoint/2010/main" val="34985702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55076" y="2424892"/>
            <a:ext cx="10058400" cy="14507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😊</a:t>
            </a:r>
          </a:p>
        </p:txBody>
      </p:sp>
    </p:spTree>
    <p:extLst>
      <p:ext uri="{BB962C8B-B14F-4D97-AF65-F5344CB8AC3E}">
        <p14:creationId xmlns:p14="http://schemas.microsoft.com/office/powerpoint/2010/main" val="381759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28614"/>
            <a:ext cx="10058400" cy="402336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birliklarining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kichik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ma’noli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qatlamlarida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qo‘llaniladi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yo‘nalishlarga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bo‘linadi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doirasida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Og‘zaki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shevaga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doirada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Kasbiy va ilmiy terminologiya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Dialektal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archaik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Slang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jargon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doirasida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Diniy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falsafiy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kontekstda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033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doirasida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42681"/>
            <a:ext cx="10058400" cy="402336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Rasmiy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hujjatlar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qonunlar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maqolalar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nutqlari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qonunchilik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huquq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iqtisod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sohalarida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tadqiqotlarda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darsliklarda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maqolalarda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atamalar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lingvistika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Badiiy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adabiyotda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she’riyatda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badiiy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asarlarda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poetik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yorug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kelajak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nidosi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4551555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Og‘zaki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shevaga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doirada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46252"/>
            <a:ext cx="10058400" cy="332284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Shevalar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ma’lum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hududga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iboralar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chakki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idishi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g‘o‘ra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bola).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So‘zlashuv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uslubi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iboralar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"gap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zo‘r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xo‘p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975455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Kasbiy va ilmiy 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terminologiya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75914"/>
            <a:ext cx="10058400" cy="339318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jargonlar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ma’lum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mutaxassislik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sohasida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tibbiyotda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biopsiya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rentgen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dasturlashda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"server").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texnika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terminlari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texnikaviy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atamalar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mexanikasi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</p:txBody>
      </p:sp>
    </p:spTree>
    <p:extLst>
      <p:ext uri="{BB962C8B-B14F-4D97-AF65-F5344CB8AC3E}">
        <p14:creationId xmlns:p14="http://schemas.microsoft.com/office/powerpoint/2010/main" val="7385502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2435"/>
            <a:ext cx="10058400" cy="1450757"/>
          </a:xfrm>
        </p:spPr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Dialektal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archaik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75914"/>
            <a:ext cx="10058400" cy="3393180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Dialektal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hududiy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lahjalarga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tegishli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to‘qmoq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ba’zi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shevalarda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ma’nosida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Arxaizmlar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eskirgan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shahanshoh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musallas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‘").</a:t>
            </a:r>
          </a:p>
        </p:txBody>
      </p:sp>
    </p:spTree>
    <p:extLst>
      <p:ext uri="{BB962C8B-B14F-4D97-AF65-F5344CB8AC3E}">
        <p14:creationId xmlns:p14="http://schemas.microsoft.com/office/powerpoint/2010/main" val="104999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Slang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jargon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doirasida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04049"/>
            <a:ext cx="10058400" cy="3365044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Yoshlar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jargonlari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yoshlar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norasmiy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krasavchik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ajoyibka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"gap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Kriminal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jargonlar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guruhlar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yashirin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malyava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xabar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krysha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homiy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himoyachi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464367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falsafiy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kontekstda</a:t>
            </a: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97280" y="2743200"/>
            <a:ext cx="10058400" cy="3125894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terminologiya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muqaddas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kitoblar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ta’limot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ibodat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doirasidagi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taqvo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savob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mavhum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kontseptual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bo‘shliq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</p:txBody>
      </p:sp>
    </p:spTree>
    <p:extLst>
      <p:ext uri="{BB962C8B-B14F-4D97-AF65-F5344CB8AC3E}">
        <p14:creationId xmlns:p14="http://schemas.microsoft.com/office/powerpoint/2010/main" val="296553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Leksemalar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qatlamlari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uslublarida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ishlatilishi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auditoriyaga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bog‘liq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o‘zgaradi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6342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562</Words>
  <Application>Microsoft Office PowerPoint</Application>
  <PresentationFormat>Широкоэкранный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Ретро</vt:lpstr>
      <vt:lpstr> Leksemalarning ishlatilish doirasi</vt:lpstr>
      <vt:lpstr>Leksema</vt:lpstr>
      <vt:lpstr>1. Adabiy til doirasida</vt:lpstr>
      <vt:lpstr>2. Og‘zaki va shevaga oid doirada</vt:lpstr>
      <vt:lpstr>3. Kasbiy va ilmiy terminologiya</vt:lpstr>
      <vt:lpstr>4. Dialektal va archaik leksemalar</vt:lpstr>
      <vt:lpstr>5. Slang va jargon doirasida</vt:lpstr>
      <vt:lpstr>6. Diniy va falsafiy kontekstda</vt:lpstr>
      <vt:lpstr>Xulosa</vt:lpstr>
      <vt:lpstr>Foydalanilgan adabiyotlar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Sinonimiya. Sinonimiyaning ko’rinishlari</dc:title>
  <dc:creator>Soatov Abdulla</dc:creator>
  <cp:lastModifiedBy>Soatov Abdulla</cp:lastModifiedBy>
  <cp:revision>7</cp:revision>
  <dcterms:created xsi:type="dcterms:W3CDTF">2025-02-04T15:28:16Z</dcterms:created>
  <dcterms:modified xsi:type="dcterms:W3CDTF">2025-02-04T16:13:37Z</dcterms:modified>
</cp:coreProperties>
</file>