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8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7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0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0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2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9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3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Рамка-для-списка-детей-в-детском-саду-подборка-картинок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5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7" y="1700808"/>
            <a:ext cx="7056785" cy="2520280"/>
          </a:xfrm>
          <a:noFill/>
        </p:spPr>
        <p:txBody>
          <a:bodyPr>
            <a:noAutofit/>
          </a:bodyPr>
          <a:lstStyle/>
          <a:p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MAKTABGACHA TA’LIMDA MASHG’ULOTLARNI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ETISH.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78" name="Picture 2" descr="C:\Users\Boysun SM OFFIS\Desktop\img_user_file_5e7a138f416f7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Boysun SM OFFIS\Desktop\фон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7128792" cy="3443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8775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Mashg’ulotning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ashg’ulot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ashg’ulot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jadvalini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Boysun SM OFFIS\Desktop\21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28800"/>
            <a:ext cx="640871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 </a:t>
            </a:r>
            <a:r>
              <a:rPr lang="de-DE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</a:t>
            </a:r>
            <a:r>
              <a:rPr lang="de-DE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de-DE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tuzilishga</a:t>
            </a:r>
            <a:r>
              <a:rPr lang="de-DE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de-DE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0588"/>
            <a:r>
              <a:rPr lang="de-D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de-D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uyushtirish</a:t>
            </a:r>
            <a:r>
              <a:rPr lang="de-D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90588"/>
            <a:r>
              <a:rPr lang="de-D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de-D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de-D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de-DE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588"/>
            <a:r>
              <a:rPr lang="de-DE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yakunlovchi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Boysun SM OFFIS\Desktop\school-kids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7"/>
            <a:ext cx="6624736" cy="4032447"/>
          </a:xfrm>
        </p:spPr>
        <p:txBody>
          <a:bodyPr>
            <a:noAutofit/>
          </a:bodyPr>
          <a:lstStyle/>
          <a:p>
            <a:pPr algn="ctr"/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mashg’ulotga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qiziqib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qatnashishlari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etishlari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de-DE" sz="3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metodikasi</a:t>
            </a:r>
            <a:r>
              <a:rPr lang="de-DE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yaxshilab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puxta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o’ylanib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olinishi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qanchalik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puxta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egallab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olsalar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tarbiyachining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e`tibor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tinglab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o’yindan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mashg’ulotga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osonlik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de-D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o’tadilar</a:t>
            </a:r>
            <a:r>
              <a:rPr lang="de-DE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owerpoint.ru/wp-content/uploads/2013/03/DetskShkol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3728" y="1124745"/>
            <a:ext cx="5256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uyushtirish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Tarbiyachi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yig’ib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mashg’ulotga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tayyorligini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tekshiradi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ko’rinishi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joy-joyiga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o’tirishganligi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diqqatini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to’plaganini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sinab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ko’radi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</a:t>
            </a:r>
            <a:r>
              <a:rPr lang="de-DE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muvaffaqiyatli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o’tishi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oldida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faoliyatga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uyg’otishi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buning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faoliyatiga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usullarni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qo’llashi</a:t>
            </a:r>
            <a:r>
              <a:rPr lang="de-DE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963626">
            <a:off x="751438" y="156842"/>
            <a:ext cx="38705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de-D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Mashg’ulotda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bolalarga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bo’ladigan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jamoachilik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munosabatlarini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qo’shib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boriladi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bajarishni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uddalay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olishlari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tarbiyachi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usullarni</a:t>
            </a: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qo’llaydi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Mashg’ulotning</a:t>
            </a:r>
            <a:r>
              <a:rPr lang="de-DE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boshlanishidanoq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diqqatini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84776" cy="55446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ctr">
              <a:tabLst>
                <a:tab pos="6816725" algn="l"/>
              </a:tabLst>
            </a:pPr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173038" indent="-173038" algn="ctr">
              <a:tabLst>
                <a:tab pos="6816725" algn="l"/>
              </a:tabLst>
            </a:pPr>
            <a:r>
              <a:rPr lang="de-DE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Bog’chadagi</a:t>
            </a:r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o’qish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bilmaganlari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o’tilgan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qaytarib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mustaxkamlay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olmaydilar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bolalarga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tar­biyachi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qildirish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usullaridan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foydala­nadi</a:t>
            </a:r>
            <a:endParaRPr lang="de-DE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ctr">
              <a:tabLst>
                <a:tab pos="6816725" algn="l"/>
              </a:tabLst>
            </a:pPr>
            <a:endParaRPr lang="de-DE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ctr">
              <a:tabLst>
                <a:tab pos="6816725" algn="l"/>
              </a:tabLst>
            </a:pPr>
            <a:r>
              <a:rPr lang="de-DE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24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Qaytarish</a:t>
            </a:r>
            <a:r>
              <a:rPr lang="de-DE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de-DE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qildirish</a:t>
            </a:r>
            <a:r>
              <a:rPr lang="de-DE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de-DE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tarbiyachi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fikrlarni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to’ldi­rib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boradi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bolalarda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bilimga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uyg’otadi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to’g’risidagi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tushunchalarini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chuqurlashtiradi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Mashg’ulotni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yoshiga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mustahkamlashning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qo’llaniladi</a:t>
            </a:r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3038" indent="-173038" algn="ctr">
              <a:tabLst>
                <a:tab pos="6816725" algn="l"/>
              </a:tabLst>
            </a:pPr>
            <a:endParaRPr lang="de-D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ctr">
              <a:tabLst>
                <a:tab pos="6816725" algn="l"/>
              </a:tabLst>
            </a:pPr>
            <a:endParaRPr lang="de-DE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-173038" algn="ctr">
              <a:tabLst>
                <a:tab pos="6816725" algn="l"/>
              </a:tabLst>
            </a:pPr>
            <a:endParaRPr lang="de-DE" sz="2400" dirty="0"/>
          </a:p>
          <a:p>
            <a:pPr marL="173038" indent="-173038" algn="ctr">
              <a:tabLst>
                <a:tab pos="6816725" algn="l"/>
              </a:tabLst>
            </a:pPr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/>
              <a:t/>
            </a:r>
            <a:br>
              <a:rPr lang="de-DE" dirty="0"/>
            </a:br>
            <a:endParaRPr lang="ru-RU" dirty="0"/>
          </a:p>
        </p:txBody>
      </p:sp>
      <p:pic>
        <p:nvPicPr>
          <p:cNvPr id="7" name="Picture 6" descr="p349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736304" cy="20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FA_smurf1_thum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50" y="4059803"/>
            <a:ext cx="18311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63888" y="5589240"/>
            <a:ext cx="1296144" cy="36004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Фон для презентации powerpoint (65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Идеи на тему «Slayd rasm» (28) | школьные фрески, детский сад для малышей,  школьные тем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701" r="1175" b="1701"/>
          <a:stretch/>
        </p:blipFill>
        <p:spPr bwMode="auto">
          <a:xfrm>
            <a:off x="251520" y="296652"/>
            <a:ext cx="88924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1709428" y="2467032"/>
            <a:ext cx="5904656" cy="339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b="1" dirty="0" err="1" smtClean="0"/>
              <a:t>Yakuniy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qism</a:t>
            </a:r>
            <a:r>
              <a:rPr lang="de-DE" sz="2800" b="1" dirty="0" smtClean="0">
                <a:solidFill>
                  <a:srgbClr val="7030A0"/>
                </a:solidFill>
              </a:rPr>
              <a:t>. </a:t>
            </a:r>
            <a:r>
              <a:rPr lang="de-DE" sz="2800" dirty="0" err="1" smtClean="0">
                <a:solidFill>
                  <a:srgbClr val="7030A0"/>
                </a:solidFill>
              </a:rPr>
              <a:t>Mashg’ulotni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tugatayotib</a:t>
            </a:r>
            <a:r>
              <a:rPr lang="de-DE" sz="2800" dirty="0" smtClean="0">
                <a:solidFill>
                  <a:srgbClr val="7030A0"/>
                </a:solidFill>
              </a:rPr>
              <a:t>, </a:t>
            </a:r>
            <a:r>
              <a:rPr lang="de-DE" sz="2800" dirty="0" err="1" smtClean="0">
                <a:solidFill>
                  <a:srgbClr val="7030A0"/>
                </a:solidFill>
              </a:rPr>
              <a:t>tarbiyachi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o’tkazilgan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mashg’ulotga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yakun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yasaydi</a:t>
            </a:r>
            <a:r>
              <a:rPr lang="de-DE" sz="2800" dirty="0" smtClean="0">
                <a:solidFill>
                  <a:srgbClr val="7030A0"/>
                </a:solidFill>
              </a:rPr>
              <a:t>: </a:t>
            </a:r>
            <a:r>
              <a:rPr lang="de-DE" sz="2800" dirty="0" err="1" smtClean="0">
                <a:solidFill>
                  <a:srgbClr val="7030A0"/>
                </a:solidFill>
              </a:rPr>
              <a:t>bajarilgan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ishni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bolalar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bilan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birgalikda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baholaydi</a:t>
            </a:r>
            <a:r>
              <a:rPr lang="de-DE" sz="2800" dirty="0" smtClean="0">
                <a:solidFill>
                  <a:srgbClr val="7030A0"/>
                </a:solidFill>
              </a:rPr>
              <a:t>, </a:t>
            </a:r>
            <a:r>
              <a:rPr lang="de-DE" sz="2800" dirty="0" err="1" smtClean="0">
                <a:solidFill>
                  <a:srgbClr val="7030A0"/>
                </a:solidFill>
              </a:rPr>
              <a:t>bolalarning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mashg’ulotda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qatnashganini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gapiradi</a:t>
            </a:r>
            <a:r>
              <a:rPr lang="de-DE" sz="2800" dirty="0" smtClean="0">
                <a:solidFill>
                  <a:srgbClr val="7030A0"/>
                </a:solidFill>
              </a:rPr>
              <a:t>, </a:t>
            </a:r>
            <a:r>
              <a:rPr lang="de-DE" sz="2800" dirty="0" err="1" smtClean="0">
                <a:solidFill>
                  <a:srgbClr val="7030A0"/>
                </a:solidFill>
              </a:rPr>
              <a:t>kelgusi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mashg’ulotda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nimalar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o’tishlarini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aytadi.Mashg‘ulotda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faol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qatnashgan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bolalar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rag‘batlantiriladi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Фон для презентации powerpoint (65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Mashg’ulotlar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jadvalini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tuzishda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quyidagilarga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1.Dasturning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bo’limlari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mashg’ulotlarni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taqsimlash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2.Haftaning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osonroq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mashg’ulotlar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qo’yiladi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dushanba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seshanba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chorshanba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kunlarida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faoliyat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tezlashadi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kunlarda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muakkab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Kun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bolalardan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zo’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berishni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ko’proq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etadigan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mashg’ulotlar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faoliyat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jismoniy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musiqa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o’xshash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mashg’ulotlar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keyinroqqa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rejalashtiriladi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317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Boysun SM OFFIS</dc:creator>
  <cp:lastModifiedBy>Lenovo</cp:lastModifiedBy>
  <cp:revision>16</cp:revision>
  <dcterms:created xsi:type="dcterms:W3CDTF">2021-12-19T22:28:39Z</dcterms:created>
  <dcterms:modified xsi:type="dcterms:W3CDTF">2025-04-19T00:43:00Z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82d7dd5f05854bd6a59827c784fb3a56</vt:lpwstr>
  </property>
</Properties>
</file>