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76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4" r:id="rId20"/>
    <p:sldId id="275" r:id="rId21"/>
  </p:sldIdLst>
  <p:sldSz type="screen4x3" cy="6858000" cx="9144000"/>
  <p:notesSz cx="6858000" cy="9144000"/>
  <p:defaultTextStyle>
    <a:defPPr>
      <a:defRPr lang="zh-CN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446" y="108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tableStyles" Target="tableStyle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2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3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1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algn="ctr" indent="0" marL="0">
              <a:buNone/>
              <a:defRPr sz="2400"/>
            </a:lvl1pPr>
            <a:lvl2pPr algn="ctr" indent="0" marL="457200">
              <a:buNone/>
              <a:defRPr sz="2000"/>
            </a:lvl2pPr>
            <a:lvl3pPr algn="ctr" indent="0" marL="914400">
              <a:buNone/>
              <a:defRPr sz="1800"/>
            </a:lvl3pPr>
            <a:lvl4pPr algn="ctr" indent="0" marL="1371600">
              <a:buNone/>
              <a:defRPr sz="1600"/>
            </a:lvl4pPr>
            <a:lvl5pPr algn="ctr" indent="0" marL="1828800">
              <a:buNone/>
              <a:defRPr sz="1600"/>
            </a:lvl5pPr>
            <a:lvl6pPr algn="ctr" indent="0" marL="2286000">
              <a:buNone/>
              <a:defRPr sz="1600"/>
            </a:lvl6pPr>
            <a:lvl7pPr algn="ctr" indent="0" marL="2743200">
              <a:buNone/>
              <a:defRPr sz="1600"/>
            </a:lvl7pPr>
            <a:lvl8pPr algn="ctr" indent="0" marL="3200400">
              <a:buNone/>
              <a:defRPr sz="1600"/>
            </a:lvl8pPr>
            <a:lvl9pPr algn="ctr" indent="0" marL="3657600">
              <a:buNone/>
              <a:defRPr sz="1600"/>
            </a:lvl9pPr>
          </a:lstStyle>
          <a:p>
            <a:r>
              <a:rPr altLang="zh-CN" lang="en-US" smtClean="0"/>
              <a:t>Click to edit Master subtitle style</a:t>
            </a:r>
            <a:endParaRPr dirty="0" lang="en-US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2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1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9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2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indent="0" marL="0">
              <a:buNone/>
              <a:defRPr sz="2400">
                <a:solidFill>
                  <a:schemeClr val="tx1"/>
                </a:solidFill>
              </a:defRPr>
            </a:lvl1pPr>
            <a:lvl2pPr indent="0" marL="45720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1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1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1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2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1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2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2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25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6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7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indent="0" marL="0">
              <a:buNone/>
              <a:defRPr b="1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28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2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1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89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9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59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3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2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3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6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1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603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altLang="zh-CN" lang="en-US" smtClean="0"/>
              <a:t>Click icon to add picture</a:t>
            </a:r>
            <a:endParaRPr dirty="0" lang="en-US"/>
          </a:p>
        </p:txBody>
      </p:sp>
      <p:sp>
        <p:nvSpPr>
          <p:cNvPr id="104860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indent="0" marL="0">
              <a:buNone/>
              <a:defRPr sz="1600"/>
            </a:lvl1pPr>
            <a:lvl2pPr indent="0" marL="457200">
              <a:buNone/>
              <a:defRPr sz="1400"/>
            </a:lvl2pPr>
            <a:lvl3pPr indent="0" marL="914400">
              <a:buNone/>
              <a:defRPr sz="1200"/>
            </a:lvl3pPr>
            <a:lvl4pPr indent="0" marL="1371600">
              <a:buNone/>
              <a:defRPr sz="1000"/>
            </a:lvl4pPr>
            <a:lvl5pPr indent="0" marL="1828800">
              <a:buNone/>
              <a:defRPr sz="1000"/>
            </a:lvl5pPr>
            <a:lvl6pPr indent="0" marL="2286000">
              <a:buNone/>
              <a:defRPr sz="1000"/>
            </a:lvl6pPr>
            <a:lvl7pPr indent="0" marL="2743200">
              <a:buNone/>
              <a:defRPr sz="1000"/>
            </a:lvl7pPr>
            <a:lvl8pPr indent="0" marL="3200400">
              <a:buNone/>
              <a:defRPr sz="1000"/>
            </a:lvl8pPr>
            <a:lvl9pPr indent="0" marL="3657600">
              <a:buNone/>
              <a:defRPr sz="1000"/>
            </a:lvl9pPr>
          </a:lstStyle>
          <a:p>
            <a:pPr lvl="0"/>
            <a:r>
              <a:rPr altLang="zh-CN" lang="en-US" smtClean="0"/>
              <a:t>Click to edit Master text styles</a:t>
            </a:r>
          </a:p>
        </p:txBody>
      </p:sp>
      <p:sp>
        <p:nvSpPr>
          <p:cNvPr id="104860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60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altLang="en-US" lang="zh-CN"/>
          </a:p>
        </p:txBody>
      </p:sp>
      <p:sp>
        <p:nvSpPr>
          <p:cNvPr id="104860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altLang="zh-CN" lang="en-US" smtClean="0"/>
              <a:t>Click to edit Master title style</a:t>
            </a:r>
            <a:endParaRPr dirty="0" lang="en-US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altLang="zh-CN" lang="en-US" smtClean="0"/>
              <a:t>Click to edit Master text styles</a:t>
            </a:r>
          </a:p>
          <a:p>
            <a:pPr lvl="1"/>
            <a:r>
              <a:rPr altLang="zh-CN" lang="en-US" smtClean="0"/>
              <a:t>Second level</a:t>
            </a:r>
          </a:p>
          <a:p>
            <a:pPr lvl="2"/>
            <a:r>
              <a:rPr altLang="zh-CN" lang="en-US" smtClean="0"/>
              <a:t>Third level</a:t>
            </a:r>
          </a:p>
          <a:p>
            <a:pPr lvl="3"/>
            <a:r>
              <a:rPr altLang="zh-CN" lang="en-US" smtClean="0"/>
              <a:t>Fourth level</a:t>
            </a:r>
          </a:p>
          <a:p>
            <a:pPr lvl="4"/>
            <a:r>
              <a:rPr altLang="zh-CN" lang="en-US" smtClean="0"/>
              <a:t>Fifth level</a:t>
            </a:r>
            <a:endParaRPr dirty="0" lang="en-US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altLang="en-US" lang="zh-CN" smtClean="0"/>
              <a:t>2015/5/12</a:t>
            </a:fld>
            <a:endParaRPr altLang="en-US" lang="zh-CN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altLang="en-US" lang="zh-CN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altLang="en-US" lang="zh-CN" smtClean="0"/>
              <a:t>‹#›</a:t>
            </a:fld>
            <a:endParaRPr altLang="en-US" lang="zh-C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7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7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7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uz-UZ-#Latn"/>
          </a:p>
        </p:txBody>
      </p:sp>
      <p:sp>
        <p:nvSpPr>
          <p:cNvPr id="1048649" name="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uz-UZ-#Latn"/>
          </a:p>
        </p:txBody>
      </p:sp>
      <p:sp>
        <p:nvSpPr>
          <p:cNvPr id="1048652" name=""/>
          <p:cNvSpPr/>
          <p:nvPr/>
        </p:nvSpPr>
        <p:spPr>
          <a:xfrm>
            <a:off x="-202913" y="-572117"/>
            <a:ext cx="9800117" cy="7467454"/>
          </a:xfrm>
          <a:prstGeom prst="rect"/>
          <a:solidFill>
            <a:srgbClr val="99CCFF"/>
          </a:solidFill>
          <a:ln w="25400">
            <a:solidFill>
              <a:srgbClr val="3893E0"/>
            </a:solidFill>
          </a:ln>
        </p:spPr>
        <p:txBody>
          <a:bodyPr anchor="ctr"/>
          <a:p>
            <a:pPr algn="ctr"/>
            <a:endParaRPr lang="uz-UZ-#Latn"/>
          </a:p>
        </p:txBody>
      </p:sp>
      <p:sp>
        <p:nvSpPr>
          <p:cNvPr id="1048653" name=""/>
          <p:cNvSpPr txBox="1"/>
          <p:nvPr/>
        </p:nvSpPr>
        <p:spPr>
          <a:xfrm>
            <a:off x="2572000" y="1202540"/>
            <a:ext cx="4751207" cy="993140"/>
          </a:xfrm>
          <a:prstGeom prst="rect"/>
        </p:spPr>
        <p:txBody>
          <a:bodyPr rtlCol="0" wrap="square">
            <a:spAutoFit/>
          </a:bodyPr>
          <a:p>
            <a:r>
              <a:rPr sz="6000" lang="en-US">
                <a:solidFill>
                  <a:srgbClr val="000000"/>
                </a:solidFill>
              </a:rPr>
              <a:t>M</a:t>
            </a:r>
            <a:r>
              <a:rPr sz="6000" lang="en-US">
                <a:solidFill>
                  <a:srgbClr val="000000"/>
                </a:solidFill>
              </a:rPr>
              <a:t>u</a:t>
            </a:r>
            <a:r>
              <a:rPr sz="6000" lang="en-US">
                <a:solidFill>
                  <a:srgbClr val="000000"/>
                </a:solidFill>
              </a:rPr>
              <a:t>s</a:t>
            </a:r>
            <a:r>
              <a:rPr sz="6000" lang="en-US">
                <a:solidFill>
                  <a:srgbClr val="000000"/>
                </a:solidFill>
              </a:rPr>
              <a:t>t</a:t>
            </a:r>
            <a:r>
              <a:rPr sz="6000" lang="en-US">
                <a:solidFill>
                  <a:srgbClr val="000000"/>
                </a:solidFill>
              </a:rPr>
              <a:t>a</a:t>
            </a:r>
            <a:r>
              <a:rPr sz="6000" lang="en-US">
                <a:solidFill>
                  <a:srgbClr val="000000"/>
                </a:solidFill>
              </a:rPr>
              <a:t>q</a:t>
            </a:r>
            <a:r>
              <a:rPr sz="6000" lang="en-US">
                <a:solidFill>
                  <a:srgbClr val="000000"/>
                </a:solidFill>
              </a:rPr>
              <a:t>i</a:t>
            </a:r>
            <a:r>
              <a:rPr sz="6000" lang="en-US">
                <a:solidFill>
                  <a:srgbClr val="000000"/>
                </a:solidFill>
              </a:rPr>
              <a:t>l</a:t>
            </a:r>
            <a:r>
              <a:rPr sz="6000" lang="en-US">
                <a:solidFill>
                  <a:srgbClr val="000000"/>
                </a:solidFill>
              </a:rPr>
              <a:t> </a:t>
            </a:r>
            <a:r>
              <a:rPr sz="6000" lang="en-US">
                <a:solidFill>
                  <a:srgbClr val="000000"/>
                </a:solidFill>
              </a:rPr>
              <a:t>i</a:t>
            </a:r>
            <a:r>
              <a:rPr sz="6000" lang="en-US">
                <a:solidFill>
                  <a:srgbClr val="000000"/>
                </a:solidFill>
              </a:rPr>
              <a:t>s</a:t>
            </a:r>
            <a:r>
              <a:rPr sz="6000" lang="en-US">
                <a:solidFill>
                  <a:srgbClr val="000000"/>
                </a:solidFill>
              </a:rPr>
              <a:t>h</a:t>
            </a:r>
            <a:endParaRPr sz="2800" lang="uz-UZ-#Latn">
              <a:solidFill>
                <a:srgbClr val="000000"/>
              </a:solidFill>
            </a:endParaRPr>
          </a:p>
        </p:txBody>
      </p:sp>
      <p:sp>
        <p:nvSpPr>
          <p:cNvPr id="1048654" name=""/>
          <p:cNvSpPr txBox="1"/>
          <p:nvPr/>
        </p:nvSpPr>
        <p:spPr>
          <a:xfrm>
            <a:off x="1717177" y="3219450"/>
            <a:ext cx="6370187" cy="1767840"/>
          </a:xfrm>
          <a:prstGeom prst="rect"/>
        </p:spPr>
        <p:txBody>
          <a:bodyPr rtlCol="0" wrap="square">
            <a:spAutoFit/>
          </a:bodyPr>
          <a:p>
            <a:r>
              <a:rPr sz="2800" lang="en-US">
                <a:solidFill>
                  <a:srgbClr val="000000"/>
                </a:solidFill>
              </a:rPr>
              <a:t>M</a:t>
            </a:r>
            <a:r>
              <a:rPr sz="2800" lang="en-US">
                <a:solidFill>
                  <a:srgbClr val="000000"/>
                </a:solidFill>
              </a:rPr>
              <a:t>a</a:t>
            </a:r>
            <a:r>
              <a:rPr sz="2800" lang="en-US">
                <a:solidFill>
                  <a:srgbClr val="000000"/>
                </a:solidFill>
              </a:rPr>
              <a:t>v</a:t>
            </a:r>
            <a:r>
              <a:rPr sz="2800" lang="en-US">
                <a:solidFill>
                  <a:srgbClr val="000000"/>
                </a:solidFill>
              </a:rPr>
              <a:t>z</a:t>
            </a:r>
            <a:r>
              <a:rPr sz="2800" lang="en-US">
                <a:solidFill>
                  <a:srgbClr val="000000"/>
                </a:solidFill>
              </a:rPr>
              <a:t>u</a:t>
            </a:r>
            <a:r>
              <a:rPr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Missionerlik va prozelitizmning siyosiy-ijtimoiy xavfi</a:t>
            </a:r>
            <a:endParaRPr sz="2800" lang="uz-UZ-#Latn">
              <a:solidFill>
                <a:srgbClr val="000000"/>
              </a:solidFill>
            </a:endParaRPr>
          </a:p>
          <a:p>
            <a:r>
              <a:rPr sz="2800" lang="en-US">
                <a:solidFill>
                  <a:srgbClr val="000000"/>
                </a:solidFill>
              </a:rPr>
              <a:t>Bajardi</a:t>
            </a:r>
            <a:r>
              <a:rPr sz="2800" lang="en-US">
                <a:solidFill>
                  <a:srgbClr val="000000"/>
                </a:solidFill>
              </a:rPr>
              <a:t>: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24.19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2</a:t>
            </a:r>
            <a:r>
              <a:rPr sz="2800" lang="en-US">
                <a:solidFill>
                  <a:srgbClr val="000000"/>
                </a:solidFill>
              </a:rPr>
              <a:t>-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b</a:t>
            </a:r>
            <a:r>
              <a:rPr sz="2800" lang="en-US">
                <a:solidFill>
                  <a:srgbClr val="000000"/>
                </a:solidFill>
              </a:rPr>
              <a:t>o</a:t>
            </a:r>
            <a:r>
              <a:rPr sz="2800" lang="en-US">
                <a:solidFill>
                  <a:srgbClr val="000000"/>
                </a:solidFill>
              </a:rPr>
              <a:t>s</a:t>
            </a:r>
            <a:r>
              <a:rPr sz="2800" lang="en-US">
                <a:solidFill>
                  <a:srgbClr val="000000"/>
                </a:solidFill>
              </a:rPr>
              <a:t>q</a:t>
            </a:r>
            <a:r>
              <a:rPr sz="2800" lang="en-US">
                <a:solidFill>
                  <a:srgbClr val="000000"/>
                </a:solidFill>
              </a:rPr>
              <a:t>ich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talabasi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Nasriyeva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Sadokat</a:t>
            </a:r>
            <a:r>
              <a:rPr sz="2800" lang="en-US">
                <a:solidFill>
                  <a:srgbClr val="000000"/>
                </a:solidFill>
              </a:rPr>
              <a:t> </a:t>
            </a:r>
            <a:r>
              <a:rPr sz="2800" lang="en-US">
                <a:solidFill>
                  <a:srgbClr val="000000"/>
                </a:solidFill>
              </a:rPr>
              <a:t>Farxodovna</a:t>
            </a:r>
            <a:r>
              <a:rPr sz="2800" lang="en-US">
                <a:solidFill>
                  <a:srgbClr val="000000"/>
                </a:solidFill>
              </a:rPr>
              <a:t> </a:t>
            </a:r>
            <a:endParaRPr sz="2800" lang="uz-UZ-#Latn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0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65" r="42"/>
          <a:stretch>
            <a:fillRect/>
          </a:stretch>
        </p:blipFill>
        <p:spPr>
          <a:xfrm>
            <a:off x="0" y="0"/>
            <a:ext cx="9350976" cy="7056648"/>
          </a:xfrm>
          <a:prstGeom prst="rect"/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1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100" r="57"/>
          <a:stretch>
            <a:fillRect/>
          </a:stretch>
        </p:blipFill>
        <p:spPr>
          <a:xfrm>
            <a:off x="0" y="0"/>
            <a:ext cx="9770473" cy="6888398"/>
          </a:xfrm>
          <a:prstGeom prst="rect"/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2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53" r="100"/>
          <a:stretch>
            <a:fillRect/>
          </a:stretch>
        </p:blipFill>
        <p:spPr>
          <a:xfrm>
            <a:off x="0" y="0"/>
            <a:ext cx="9210580" cy="6966052"/>
          </a:xfrm>
          <a:prstGeom prst="rect"/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3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79" r="27"/>
          <a:stretch>
            <a:fillRect/>
          </a:stretch>
        </p:blipFill>
        <p:spPr>
          <a:xfrm>
            <a:off x="0" y="0"/>
            <a:ext cx="9529423" cy="6849571"/>
          </a:xfrm>
          <a:prstGeom prst="rect"/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4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3" r="42"/>
          <a:stretch>
            <a:fillRect/>
          </a:stretch>
        </p:blipFill>
        <p:spPr>
          <a:xfrm>
            <a:off x="0" y="0"/>
            <a:ext cx="9612087" cy="7017821"/>
          </a:xfrm>
          <a:prstGeom prst="rect"/>
        </p:spPr>
      </p:pic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5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3" r="2"/>
          <a:stretch>
            <a:fillRect/>
          </a:stretch>
        </p:blipFill>
        <p:spPr>
          <a:xfrm>
            <a:off x="-174724" y="0"/>
            <a:ext cx="9791424" cy="6875456"/>
          </a:xfrm>
          <a:prstGeom prst="rect"/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6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94" r="75"/>
          <a:stretch>
            <a:fillRect/>
          </a:stretch>
        </p:blipFill>
        <p:spPr>
          <a:xfrm>
            <a:off x="0" y="0"/>
            <a:ext cx="9410825" cy="6849570"/>
          </a:xfrm>
          <a:prstGeom prst="rect"/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8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54" r="10"/>
          <a:stretch>
            <a:fillRect/>
          </a:stretch>
        </p:blipFill>
        <p:spPr>
          <a:xfrm>
            <a:off x="0" y="0"/>
            <a:ext cx="9203640" cy="6823687"/>
          </a:xfrm>
          <a:prstGeom prst="rect"/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63" r="71"/>
          <a:stretch>
            <a:fillRect/>
          </a:stretch>
        </p:blipFill>
        <p:spPr>
          <a:xfrm>
            <a:off x="0" y="0"/>
            <a:ext cx="9357113" cy="7199014"/>
          </a:xfrm>
          <a:prstGeom prst="rect"/>
        </p:spPr>
      </p:pic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0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79" r="85"/>
          <a:stretch>
            <a:fillRect/>
          </a:stretch>
        </p:blipFill>
        <p:spPr>
          <a:xfrm>
            <a:off x="0" y="0"/>
            <a:ext cx="9239489" cy="6901340"/>
          </a:xfrm>
          <a:prstGeom prst="rect"/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altLang="zh-CN" lang="en-US"/>
          </a:p>
        </p:txBody>
      </p:sp>
      <p:sp>
        <p:nvSpPr>
          <p:cNvPr id="1048587" name="Subtitle 2"/>
          <p:cNvSpPr>
            <a:spLocks noGrp="1"/>
          </p:cNvSpPr>
          <p:nvPr>
            <p:ph idx="1" type="subTitle"/>
          </p:nvPr>
        </p:nvSpPr>
        <p:spPr/>
        <p:txBody>
          <a:bodyPr/>
          <a:p>
            <a:endParaRPr altLang="zh-CN" lang="en-US"/>
          </a:p>
        </p:txBody>
      </p:sp>
      <p:pic>
        <p:nvPicPr>
          <p:cNvPr id="2097152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3" l="3" r="101" t="98"/>
          <a:stretch>
            <a:fillRect/>
          </a:stretch>
        </p:blipFill>
        <p:spPr>
          <a:xfrm>
            <a:off x="0" y="-139192"/>
            <a:ext cx="9270386" cy="6964191"/>
          </a:xfrm>
          <a:prstGeom prst="rect"/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2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37" r="10"/>
          <a:stretch>
            <a:fillRect/>
          </a:stretch>
        </p:blipFill>
        <p:spPr>
          <a:xfrm>
            <a:off x="0" y="0"/>
            <a:ext cx="9223448" cy="6914283"/>
          </a:xfrm>
          <a:prstGeom prst="rect"/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19" r="26"/>
          <a:stretch>
            <a:fillRect/>
          </a:stretch>
        </p:blipFill>
        <p:spPr>
          <a:xfrm>
            <a:off x="0" y="-141137"/>
            <a:ext cx="9158688" cy="7056648"/>
          </a:xfrm>
          <a:prstGeom prst="rect"/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3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34" r="94"/>
          <a:stretch>
            <a:fillRect/>
          </a:stretch>
        </p:blipFill>
        <p:spPr>
          <a:xfrm>
            <a:off x="0" y="-141137"/>
            <a:ext cx="9072089" cy="7030764"/>
          </a:xfrm>
          <a:prstGeom prst="rect"/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6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42" r="26"/>
          <a:stretch>
            <a:fillRect/>
          </a:stretch>
        </p:blipFill>
        <p:spPr>
          <a:xfrm>
            <a:off x="-124906" y="0"/>
            <a:ext cx="9271277" cy="6810744"/>
          </a:xfrm>
          <a:prstGeom prst="rect"/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65" r="58"/>
          <a:stretch>
            <a:fillRect/>
          </a:stretch>
        </p:blipFill>
        <p:spPr>
          <a:xfrm>
            <a:off x="0" y="0"/>
            <a:ext cx="9201522" cy="7056648"/>
          </a:xfrm>
          <a:prstGeom prst="rect"/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8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74" r="27"/>
          <a:stretch>
            <a:fillRect/>
          </a:stretch>
        </p:blipFill>
        <p:spPr>
          <a:xfrm>
            <a:off x="0" y="-257618"/>
            <a:ext cx="9555243" cy="7263725"/>
          </a:xfrm>
          <a:prstGeom prst="rect"/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9" name=""/>
          <p:cNvPicPr>
            <a:picLocks/>
          </p:cNvPicPr>
          <p:nvPr/>
        </p:nvPicPr>
        <p:blipFill>
          <a:blip xmlns:r="http://schemas.openxmlformats.org/officeDocument/2006/relationships" r:embed="rId1"/>
          <a:srcRect b="6" l="35" r="49"/>
          <a:stretch>
            <a:fillRect/>
          </a:stretch>
        </p:blipFill>
        <p:spPr>
          <a:xfrm>
            <a:off x="0" y="0"/>
            <a:ext cx="9458569" cy="7017821"/>
          </a:xfrm>
          <a:prstGeom prst="rect"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WPS Office</Application>
  <ScaleCrop>0</ScaleCrop>
  <LinksUpToDate>0</LinksUpToDate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SM-A127F</dc:creator>
  <dcterms:created xsi:type="dcterms:W3CDTF">2015-05-11T23:30:45Z</dcterms:created>
  <dcterms:modified xsi:type="dcterms:W3CDTF">2025-11-09T07:02:31Z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ICV" pid="2">
    <vt:lpwstr>77a42567c62d4ecf94b7dcb436f6a824</vt:lpwstr>
  </property>
  <property fmtid="{D5CDD505-2E9C-101B-9397-08002B2CF9AE}" name="NXPowerLiteLastOptimized" pid="3">
    <vt:lpwstr>1091507</vt:lpwstr>
  </property>
  <property fmtid="{D5CDD505-2E9C-101B-9397-08002B2CF9AE}" name="NXPowerLiteSettings" pid="4">
    <vt:lpwstr>F7000400038000</vt:lpwstr>
  </property>
  <property fmtid="{D5CDD505-2E9C-101B-9397-08002B2CF9AE}" name="NXPowerLiteVersion" pid="5">
    <vt:lpwstr>S10.9.4</vt:lpwstr>
  </property>
</Properties>
</file>