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76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tableStyles" Target="tableStyle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uz-UZ-#Latn"/>
          </a:p>
        </p:txBody>
      </p:sp>
      <p:sp>
        <p:nvSpPr>
          <p:cNvPr id="1048649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uz-UZ-#Latn"/>
          </a:p>
        </p:txBody>
      </p:sp>
      <p:sp>
        <p:nvSpPr>
          <p:cNvPr id="1048652" name=""/>
          <p:cNvSpPr/>
          <p:nvPr/>
        </p:nvSpPr>
        <p:spPr>
          <a:xfrm>
            <a:off x="-202913" y="-572117"/>
            <a:ext cx="9800117" cy="7467454"/>
          </a:xfrm>
          <a:prstGeom prst="rect"/>
          <a:solidFill>
            <a:srgbClr val="99CCFF"/>
          </a:solidFill>
          <a:ln w="25400">
            <a:solidFill>
              <a:srgbClr val="3893E0"/>
            </a:solidFill>
          </a:ln>
        </p:spPr>
        <p:txBody>
          <a:bodyPr anchor="ctr"/>
          <a:p>
            <a:pPr algn="ctr"/>
            <a:endParaRPr lang="uz-UZ-#Latn"/>
          </a:p>
        </p:txBody>
      </p:sp>
      <p:sp>
        <p:nvSpPr>
          <p:cNvPr id="1048653" name=""/>
          <p:cNvSpPr txBox="1"/>
          <p:nvPr/>
        </p:nvSpPr>
        <p:spPr>
          <a:xfrm>
            <a:off x="2572000" y="1202540"/>
            <a:ext cx="4751207" cy="993140"/>
          </a:xfrm>
          <a:prstGeom prst="rect"/>
        </p:spPr>
        <p:txBody>
          <a:bodyPr rtlCol="0" wrap="square">
            <a:spAutoFit/>
          </a:bodyPr>
          <a:p>
            <a:r>
              <a:rPr sz="6000" lang="en-US">
                <a:solidFill>
                  <a:srgbClr val="000000"/>
                </a:solidFill>
              </a:rPr>
              <a:t>M</a:t>
            </a:r>
            <a:r>
              <a:rPr sz="6000" lang="en-US">
                <a:solidFill>
                  <a:srgbClr val="000000"/>
                </a:solidFill>
              </a:rPr>
              <a:t>u</a:t>
            </a:r>
            <a:r>
              <a:rPr sz="6000" lang="en-US">
                <a:solidFill>
                  <a:srgbClr val="000000"/>
                </a:solidFill>
              </a:rPr>
              <a:t>s</a:t>
            </a:r>
            <a:r>
              <a:rPr sz="6000" lang="en-US">
                <a:solidFill>
                  <a:srgbClr val="000000"/>
                </a:solidFill>
              </a:rPr>
              <a:t>t</a:t>
            </a:r>
            <a:r>
              <a:rPr sz="6000" lang="en-US">
                <a:solidFill>
                  <a:srgbClr val="000000"/>
                </a:solidFill>
              </a:rPr>
              <a:t>a</a:t>
            </a:r>
            <a:r>
              <a:rPr sz="6000" lang="en-US">
                <a:solidFill>
                  <a:srgbClr val="000000"/>
                </a:solidFill>
              </a:rPr>
              <a:t>q</a:t>
            </a:r>
            <a:r>
              <a:rPr sz="6000" lang="en-US">
                <a:solidFill>
                  <a:srgbClr val="000000"/>
                </a:solidFill>
              </a:rPr>
              <a:t>i</a:t>
            </a:r>
            <a:r>
              <a:rPr sz="6000" lang="en-US">
                <a:solidFill>
                  <a:srgbClr val="000000"/>
                </a:solidFill>
              </a:rPr>
              <a:t>l</a:t>
            </a:r>
            <a:r>
              <a:rPr sz="6000" lang="en-US">
                <a:solidFill>
                  <a:srgbClr val="000000"/>
                </a:solidFill>
              </a:rPr>
              <a:t> </a:t>
            </a:r>
            <a:r>
              <a:rPr sz="6000" lang="en-US">
                <a:solidFill>
                  <a:srgbClr val="000000"/>
                </a:solidFill>
              </a:rPr>
              <a:t>i</a:t>
            </a:r>
            <a:r>
              <a:rPr sz="6000" lang="en-US">
                <a:solidFill>
                  <a:srgbClr val="000000"/>
                </a:solidFill>
              </a:rPr>
              <a:t>s</a:t>
            </a:r>
            <a:r>
              <a:rPr sz="6000" lang="en-US">
                <a:solidFill>
                  <a:srgbClr val="000000"/>
                </a:solidFill>
              </a:rPr>
              <a:t>h</a:t>
            </a:r>
            <a:endParaRPr sz="2800" lang="uz-UZ-#Latn">
              <a:solidFill>
                <a:srgbClr val="000000"/>
              </a:solidFill>
            </a:endParaRPr>
          </a:p>
        </p:txBody>
      </p:sp>
      <p:sp>
        <p:nvSpPr>
          <p:cNvPr id="1048654" name=""/>
          <p:cNvSpPr txBox="1"/>
          <p:nvPr/>
        </p:nvSpPr>
        <p:spPr>
          <a:xfrm>
            <a:off x="1717177" y="3219450"/>
            <a:ext cx="6370187" cy="17678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v</a:t>
            </a:r>
            <a:r>
              <a:rPr sz="2800" lang="en-US">
                <a:solidFill>
                  <a:srgbClr val="000000"/>
                </a:solidFill>
              </a:rPr>
              <a:t>z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: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Missionerlik va prozelitizmning siyosiy-ijtimoiy xavfi</a:t>
            </a:r>
            <a:endParaRPr sz="2800" lang="uz-UZ-#Latn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Bajardi</a:t>
            </a:r>
            <a:r>
              <a:rPr sz="2800" lang="en-US">
                <a:solidFill>
                  <a:srgbClr val="000000"/>
                </a:solidFill>
              </a:rPr>
              <a:t>: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24.19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2</a:t>
            </a:r>
            <a:r>
              <a:rPr sz="2800" lang="en-US">
                <a:solidFill>
                  <a:srgbClr val="000000"/>
                </a:solidFill>
              </a:rPr>
              <a:t>-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q</a:t>
            </a:r>
            <a:r>
              <a:rPr sz="2800" lang="en-US">
                <a:solidFill>
                  <a:srgbClr val="000000"/>
                </a:solidFill>
              </a:rPr>
              <a:t>ich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talabasi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Nasriyeva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Sadokat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Farxodovna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uz-UZ-#Latn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b="6" l="65" r="42"/>
          <a:stretch>
            <a:fillRect/>
          </a:stretch>
        </p:blipFill>
        <p:spPr>
          <a:xfrm>
            <a:off x="0" y="0"/>
            <a:ext cx="9350976" cy="7056648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b="6" l="100" r="57"/>
          <a:stretch>
            <a:fillRect/>
          </a:stretch>
        </p:blipFill>
        <p:spPr>
          <a:xfrm>
            <a:off x="0" y="0"/>
            <a:ext cx="9770473" cy="6888398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b="6" l="53" r="100"/>
          <a:stretch>
            <a:fillRect/>
          </a:stretch>
        </p:blipFill>
        <p:spPr>
          <a:xfrm>
            <a:off x="0" y="0"/>
            <a:ext cx="9210580" cy="6966052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b="6" l="79" r="27"/>
          <a:stretch>
            <a:fillRect/>
          </a:stretch>
        </p:blipFill>
        <p:spPr>
          <a:xfrm>
            <a:off x="0" y="0"/>
            <a:ext cx="9529423" cy="6849571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b="6" l="3" r="42"/>
          <a:stretch>
            <a:fillRect/>
          </a:stretch>
        </p:blipFill>
        <p:spPr>
          <a:xfrm>
            <a:off x="0" y="0"/>
            <a:ext cx="9612087" cy="7017821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b="6" l="3" r="2"/>
          <a:stretch>
            <a:fillRect/>
          </a:stretch>
        </p:blipFill>
        <p:spPr>
          <a:xfrm>
            <a:off x="-174724" y="0"/>
            <a:ext cx="9791424" cy="6875456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b="6" l="94" r="75"/>
          <a:stretch>
            <a:fillRect/>
          </a:stretch>
        </p:blipFill>
        <p:spPr>
          <a:xfrm>
            <a:off x="0" y="0"/>
            <a:ext cx="9410825" cy="6849570"/>
          </a:xfrm>
          <a:prstGeom prst="rect"/>
        </p:spPr>
      </p:pic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b="6" l="54" r="10"/>
          <a:stretch>
            <a:fillRect/>
          </a:stretch>
        </p:blipFill>
        <p:spPr>
          <a:xfrm>
            <a:off x="0" y="0"/>
            <a:ext cx="9203640" cy="6823687"/>
          </a:xfrm>
          <a:prstGeom prst="rect"/>
        </p:spPr>
      </p:pic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b="6" l="63" r="71"/>
          <a:stretch>
            <a:fillRect/>
          </a:stretch>
        </p:blipFill>
        <p:spPr>
          <a:xfrm>
            <a:off x="0" y="0"/>
            <a:ext cx="9357113" cy="7199014"/>
          </a:xfrm>
          <a:prstGeom prst="rect"/>
        </p:spPr>
      </p:pic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b="6" l="79" r="85"/>
          <a:stretch>
            <a:fillRect/>
          </a:stretch>
        </p:blipFill>
        <p:spPr>
          <a:xfrm>
            <a:off x="0" y="0"/>
            <a:ext cx="9239489" cy="690134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altLang="zh-CN" lang="en-US"/>
          </a:p>
        </p:txBody>
      </p:sp>
      <p:sp>
        <p:nvSpPr>
          <p:cNvPr id="1048587" name="Subtitle 2"/>
          <p:cNvSpPr>
            <a:spLocks noGrp="1"/>
          </p:cNvSpPr>
          <p:nvPr>
            <p:ph idx="1" type="subTitle"/>
          </p:nvPr>
        </p:nvSpPr>
        <p:spPr/>
        <p:txBody>
          <a:bodyPr/>
          <a:p>
            <a:endParaRPr altLang="zh-CN" lang="en-US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b="3" l="3" r="101" t="98"/>
          <a:stretch>
            <a:fillRect/>
          </a:stretch>
        </p:blipFill>
        <p:spPr>
          <a:xfrm>
            <a:off x="0" y="-139192"/>
            <a:ext cx="9270386" cy="6964191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b="6" l="37" r="10"/>
          <a:stretch>
            <a:fillRect/>
          </a:stretch>
        </p:blipFill>
        <p:spPr>
          <a:xfrm>
            <a:off x="0" y="0"/>
            <a:ext cx="9223448" cy="6914283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b="6" l="19" r="26"/>
          <a:stretch>
            <a:fillRect/>
          </a:stretch>
        </p:blipFill>
        <p:spPr>
          <a:xfrm>
            <a:off x="0" y="-141137"/>
            <a:ext cx="9158688" cy="7056648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b="6" l="34" r="94"/>
          <a:stretch>
            <a:fillRect/>
          </a:stretch>
        </p:blipFill>
        <p:spPr>
          <a:xfrm>
            <a:off x="0" y="-141137"/>
            <a:ext cx="9072089" cy="7030764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b="6" l="42" r="26"/>
          <a:stretch>
            <a:fillRect/>
          </a:stretch>
        </p:blipFill>
        <p:spPr>
          <a:xfrm>
            <a:off x="-124906" y="0"/>
            <a:ext cx="9271277" cy="6810744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b="6" l="65" r="58"/>
          <a:stretch>
            <a:fillRect/>
          </a:stretch>
        </p:blipFill>
        <p:spPr>
          <a:xfrm>
            <a:off x="0" y="0"/>
            <a:ext cx="9201522" cy="7056648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b="6" l="74" r="27"/>
          <a:stretch>
            <a:fillRect/>
          </a:stretch>
        </p:blipFill>
        <p:spPr>
          <a:xfrm>
            <a:off x="0" y="-257618"/>
            <a:ext cx="9555243" cy="7263725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b="6" l="35" r="49"/>
          <a:stretch>
            <a:fillRect/>
          </a:stretch>
        </p:blipFill>
        <p:spPr>
          <a:xfrm>
            <a:off x="0" y="0"/>
            <a:ext cx="9458569" cy="7017821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SM-A127F</dc:creator>
  <dcterms:created xsi:type="dcterms:W3CDTF">2015-05-11T23:30:45Z</dcterms:created>
  <dcterms:modified xsi:type="dcterms:W3CDTF">2025-11-09T07:02:31Z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ICV" pid="2">
    <vt:lpwstr>77a42567c62d4ecf94b7dcb436f6a824</vt:lpwstr>
  </property>
  <property fmtid="{D5CDD505-2E9C-101B-9397-08002B2CF9AE}" name="NXPowerLiteLastOptimized" pid="3">
    <vt:lpwstr>1091507</vt:lpwstr>
  </property>
  <property fmtid="{D5CDD505-2E9C-101B-9397-08002B2CF9AE}" name="NXPowerLiteSettings" pid="4">
    <vt:lpwstr>F7000400038000</vt:lpwstr>
  </property>
  <property fmtid="{D5CDD505-2E9C-101B-9397-08002B2CF9AE}" name="NXPowerLiteVersion" pid="5">
    <vt:lpwstr>S10.9.4</vt:lpwstr>
  </property>
</Properties>
</file>