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p:scale>
          <a:sx n="52" d="100"/>
          <a:sy n="52" d="100"/>
        </p:scale>
        <p:origin x="-1781" y="-8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A5274F8-2988-4F34-A701-00CB26EAB3F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421D7AF-1B70-4437-9929-B5E4C9664967}">
      <dgm:prSet/>
      <dgm:spPr/>
      <dgm:t>
        <a:bodyPr/>
        <a:lstStyle/>
        <a:p>
          <a:r>
            <a:rPr lang="ru-RU"/>
            <a:t>Motsart 1791-yilda vafot etgan, lekin uning musiqasi abadiy yashaydi.</a:t>
          </a:r>
          <a:endParaRPr lang="en-US"/>
        </a:p>
      </dgm:t>
    </dgm:pt>
    <dgm:pt modelId="{F996CA43-6B11-40C3-B9DC-F3687BEECEA4}" cxnId="{902FD3B2-6CA1-43D1-9BAE-09837F44CF0B}" type="parTrans">
      <dgm:prSet/>
      <dgm:spPr/>
      <dgm:t>
        <a:bodyPr/>
        <a:lstStyle/>
        <a:p>
          <a:endParaRPr lang="en-US"/>
        </a:p>
      </dgm:t>
    </dgm:pt>
    <dgm:pt modelId="{CCEE058A-2DA8-4A92-8818-357B87F51D99}" cxnId="{902FD3B2-6CA1-43D1-9BAE-09837F44CF0B}" type="sibTrans">
      <dgm:prSet/>
      <dgm:spPr/>
      <dgm:t>
        <a:bodyPr/>
        <a:lstStyle/>
        <a:p>
          <a:endParaRPr lang="en-US"/>
        </a:p>
      </dgm:t>
    </dgm:pt>
    <dgm:pt modelId="{6A978C83-5423-401D-AD47-AEC3A78D7CD4}">
      <dgm:prSet/>
      <dgm:spPr/>
      <dgm:t>
        <a:bodyPr/>
        <a:lstStyle/>
        <a:p>
          <a:r>
            <a:rPr lang="ru-RU"/>
            <a:t>U klassik musiqaning “dahosi” deb ataladi.</a:t>
          </a:r>
          <a:endParaRPr lang="en-US"/>
        </a:p>
      </dgm:t>
    </dgm:pt>
    <dgm:pt modelId="{0A585F37-C531-47FF-8BC8-8F66D234367E}" cxnId="{DFBEE55F-5707-4375-9157-339EEBAD0FC9}" type="parTrans">
      <dgm:prSet/>
      <dgm:spPr/>
      <dgm:t>
        <a:bodyPr/>
        <a:lstStyle/>
        <a:p>
          <a:endParaRPr lang="en-US"/>
        </a:p>
      </dgm:t>
    </dgm:pt>
    <dgm:pt modelId="{3E118621-142B-4067-8856-FB9C241CB562}" cxnId="{DFBEE55F-5707-4375-9157-339EEBAD0FC9}" type="sibTrans">
      <dgm:prSet/>
      <dgm:spPr/>
      <dgm:t>
        <a:bodyPr/>
        <a:lstStyle/>
        <a:p>
          <a:endParaRPr lang="en-US"/>
        </a:p>
      </dgm:t>
    </dgm:pt>
    <dgm:pt modelId="{AB6BE362-BF35-4A93-976F-316B110CEE4D}">
      <dgm:prSet/>
      <dgm:spPr/>
      <dgm:t>
        <a:bodyPr/>
        <a:lstStyle/>
        <a:p>
          <a:r>
            <a:rPr lang="ru-RU"/>
            <a:t>Bugungi kunda uning asarlari filmlar, spektakllar va kontsertlarda ijro etiladi.</a:t>
          </a:r>
          <a:endParaRPr lang="en-US"/>
        </a:p>
      </dgm:t>
    </dgm:pt>
    <dgm:pt modelId="{8324A262-73EE-42AF-A3B7-A57CDB209208}" cxnId="{7D220CEB-99E1-4738-A8AE-ACC28682DB20}" type="parTrans">
      <dgm:prSet/>
      <dgm:spPr/>
      <dgm:t>
        <a:bodyPr/>
        <a:lstStyle/>
        <a:p>
          <a:endParaRPr lang="en-US"/>
        </a:p>
      </dgm:t>
    </dgm:pt>
    <dgm:pt modelId="{916DC12A-F0D5-46F9-85DE-89089561DEBF}" cxnId="{7D220CEB-99E1-4738-A8AE-ACC28682DB20}" type="sibTrans">
      <dgm:prSet/>
      <dgm:spPr/>
      <dgm:t>
        <a:bodyPr/>
        <a:lstStyle/>
        <a:p>
          <a:endParaRPr lang="en-US"/>
        </a:p>
      </dgm:t>
    </dgm:pt>
    <dgm:pt modelId="{0D1760FE-9075-4E10-91C4-D5776DB3A860}" type="pres">
      <dgm:prSet presAssocID="{8A5274F8-2988-4F34-A701-00CB26EAB3FE}" presName="hierChild1" presStyleCnt="0">
        <dgm:presLayoutVars>
          <dgm:chPref val="1"/>
          <dgm:dir/>
          <dgm:animOne val="branch"/>
          <dgm:animLvl val="lvl"/>
          <dgm:resizeHandles/>
        </dgm:presLayoutVars>
      </dgm:prSet>
      <dgm:spPr/>
      <dgm:t>
        <a:bodyPr/>
        <a:lstStyle/>
        <a:p>
          <a:endParaRPr lang="ru-RU"/>
        </a:p>
      </dgm:t>
    </dgm:pt>
    <dgm:pt modelId="{8897CC07-8621-42BA-9363-798B95D3D584}" type="pres">
      <dgm:prSet presAssocID="{6421D7AF-1B70-4437-9929-B5E4C9664967}" presName="hierRoot1" presStyleCnt="0"/>
      <dgm:spPr/>
    </dgm:pt>
    <dgm:pt modelId="{EB2A9C58-A65E-425B-87CC-970C911D4040}" type="pres">
      <dgm:prSet presAssocID="{6421D7AF-1B70-4437-9929-B5E4C9664967}" presName="composite" presStyleCnt="0"/>
      <dgm:spPr/>
    </dgm:pt>
    <dgm:pt modelId="{45DB0B87-611C-448B-9422-3F620744E841}" type="pres">
      <dgm:prSet presAssocID="{6421D7AF-1B70-4437-9929-B5E4C9664967}" presName="background" presStyleLbl="node0" presStyleIdx="0" presStyleCnt="3"/>
      <dgm:spPr/>
    </dgm:pt>
    <dgm:pt modelId="{C7057FBA-4385-4A69-9952-5A377B5038C9}" type="pres">
      <dgm:prSet presAssocID="{6421D7AF-1B70-4437-9929-B5E4C9664967}" presName="text" presStyleLbl="fgAcc0" presStyleIdx="0" presStyleCnt="3">
        <dgm:presLayoutVars>
          <dgm:chPref val="3"/>
        </dgm:presLayoutVars>
      </dgm:prSet>
      <dgm:spPr/>
      <dgm:t>
        <a:bodyPr/>
        <a:lstStyle/>
        <a:p>
          <a:endParaRPr lang="ru-RU"/>
        </a:p>
      </dgm:t>
    </dgm:pt>
    <dgm:pt modelId="{1D493BFA-BAA9-487F-AC7A-F68F78224830}" type="pres">
      <dgm:prSet presAssocID="{6421D7AF-1B70-4437-9929-B5E4C9664967}" presName="hierChild2" presStyleCnt="0"/>
      <dgm:spPr/>
    </dgm:pt>
    <dgm:pt modelId="{058D34B0-01DC-4D2F-9C95-17057CA1D385}" type="pres">
      <dgm:prSet presAssocID="{6A978C83-5423-401D-AD47-AEC3A78D7CD4}" presName="hierRoot1" presStyleCnt="0"/>
      <dgm:spPr/>
    </dgm:pt>
    <dgm:pt modelId="{351B7E51-1F15-4E0F-8CB8-9AE6E84F5CC3}" type="pres">
      <dgm:prSet presAssocID="{6A978C83-5423-401D-AD47-AEC3A78D7CD4}" presName="composite" presStyleCnt="0"/>
      <dgm:spPr/>
    </dgm:pt>
    <dgm:pt modelId="{E2246583-A4F7-4400-9637-7F23957C85AF}" type="pres">
      <dgm:prSet presAssocID="{6A978C83-5423-401D-AD47-AEC3A78D7CD4}" presName="background" presStyleLbl="node0" presStyleIdx="1" presStyleCnt="3"/>
      <dgm:spPr/>
    </dgm:pt>
    <dgm:pt modelId="{9BEBB3FA-2B95-4846-BBD1-A333C6E7CD23}" type="pres">
      <dgm:prSet presAssocID="{6A978C83-5423-401D-AD47-AEC3A78D7CD4}" presName="text" presStyleLbl="fgAcc0" presStyleIdx="1" presStyleCnt="3">
        <dgm:presLayoutVars>
          <dgm:chPref val="3"/>
        </dgm:presLayoutVars>
      </dgm:prSet>
      <dgm:spPr/>
      <dgm:t>
        <a:bodyPr/>
        <a:lstStyle/>
        <a:p>
          <a:endParaRPr lang="ru-RU"/>
        </a:p>
      </dgm:t>
    </dgm:pt>
    <dgm:pt modelId="{7941D04D-ABB9-4D72-BEE5-A3FB2140A65F}" type="pres">
      <dgm:prSet presAssocID="{6A978C83-5423-401D-AD47-AEC3A78D7CD4}" presName="hierChild2" presStyleCnt="0"/>
      <dgm:spPr/>
    </dgm:pt>
    <dgm:pt modelId="{F87B0B47-D496-4935-9A16-1A7BA769EB88}" type="pres">
      <dgm:prSet presAssocID="{AB6BE362-BF35-4A93-976F-316B110CEE4D}" presName="hierRoot1" presStyleCnt="0"/>
      <dgm:spPr/>
    </dgm:pt>
    <dgm:pt modelId="{87029E1E-7CE7-4E81-9EB6-4C233E61B794}" type="pres">
      <dgm:prSet presAssocID="{AB6BE362-BF35-4A93-976F-316B110CEE4D}" presName="composite" presStyleCnt="0"/>
      <dgm:spPr/>
    </dgm:pt>
    <dgm:pt modelId="{906AE2B2-9F15-4990-B47B-9AA69AE0548D}" type="pres">
      <dgm:prSet presAssocID="{AB6BE362-BF35-4A93-976F-316B110CEE4D}" presName="background" presStyleLbl="node0" presStyleIdx="2" presStyleCnt="3"/>
      <dgm:spPr/>
    </dgm:pt>
    <dgm:pt modelId="{A4BA727E-725E-4187-95E5-15020EAADC2D}" type="pres">
      <dgm:prSet presAssocID="{AB6BE362-BF35-4A93-976F-316B110CEE4D}" presName="text" presStyleLbl="fgAcc0" presStyleIdx="2" presStyleCnt="3">
        <dgm:presLayoutVars>
          <dgm:chPref val="3"/>
        </dgm:presLayoutVars>
      </dgm:prSet>
      <dgm:spPr/>
      <dgm:t>
        <a:bodyPr/>
        <a:lstStyle/>
        <a:p>
          <a:endParaRPr lang="ru-RU"/>
        </a:p>
      </dgm:t>
    </dgm:pt>
    <dgm:pt modelId="{3D3520E6-D6B2-4DB1-A9E4-FCC6D066E0BA}" type="pres">
      <dgm:prSet presAssocID="{AB6BE362-BF35-4A93-976F-316B110CEE4D}" presName="hierChild2" presStyleCnt="0"/>
      <dgm:spPr/>
    </dgm:pt>
  </dgm:ptLst>
  <dgm:cxnLst>
    <dgm:cxn modelId="{BA578199-BF70-4EB1-A60B-6DC8687C3F61}" type="presOf" srcId="{6421D7AF-1B70-4437-9929-B5E4C9664967}" destId="{C7057FBA-4385-4A69-9952-5A377B5038C9}" srcOrd="0" destOrd="0" presId="urn:microsoft.com/office/officeart/2005/8/layout/hierarchy1"/>
    <dgm:cxn modelId="{C3B1313A-EEA0-4336-A23F-9382A1789B6F}" type="presOf" srcId="{6A978C83-5423-401D-AD47-AEC3A78D7CD4}" destId="{9BEBB3FA-2B95-4846-BBD1-A333C6E7CD23}" srcOrd="0" destOrd="0" presId="urn:microsoft.com/office/officeart/2005/8/layout/hierarchy1"/>
    <dgm:cxn modelId="{DF28F649-C05B-4750-92A7-8BDB46755A47}" type="presOf" srcId="{8A5274F8-2988-4F34-A701-00CB26EAB3FE}" destId="{0D1760FE-9075-4E10-91C4-D5776DB3A860}" srcOrd="0" destOrd="0" presId="urn:microsoft.com/office/officeart/2005/8/layout/hierarchy1"/>
    <dgm:cxn modelId="{E39F5808-FA96-483E-91BD-DCB6D3AA91A7}" type="presOf" srcId="{AB6BE362-BF35-4A93-976F-316B110CEE4D}" destId="{A4BA727E-725E-4187-95E5-15020EAADC2D}" srcOrd="0" destOrd="0" presId="urn:microsoft.com/office/officeart/2005/8/layout/hierarchy1"/>
    <dgm:cxn modelId="{DFBEE55F-5707-4375-9157-339EEBAD0FC9}" srcId="{8A5274F8-2988-4F34-A701-00CB26EAB3FE}" destId="{6A978C83-5423-401D-AD47-AEC3A78D7CD4}" srcOrd="1" destOrd="0" parTransId="{0A585F37-C531-47FF-8BC8-8F66D234367E}" sibTransId="{3E118621-142B-4067-8856-FB9C241CB562}"/>
    <dgm:cxn modelId="{7D220CEB-99E1-4738-A8AE-ACC28682DB20}" srcId="{8A5274F8-2988-4F34-A701-00CB26EAB3FE}" destId="{AB6BE362-BF35-4A93-976F-316B110CEE4D}" srcOrd="2" destOrd="0" parTransId="{8324A262-73EE-42AF-A3B7-A57CDB209208}" sibTransId="{916DC12A-F0D5-46F9-85DE-89089561DEBF}"/>
    <dgm:cxn modelId="{902FD3B2-6CA1-43D1-9BAE-09837F44CF0B}" srcId="{8A5274F8-2988-4F34-A701-00CB26EAB3FE}" destId="{6421D7AF-1B70-4437-9929-B5E4C9664967}" srcOrd="0" destOrd="0" parTransId="{F996CA43-6B11-40C3-B9DC-F3687BEECEA4}" sibTransId="{CCEE058A-2DA8-4A92-8818-357B87F51D99}"/>
    <dgm:cxn modelId="{844615A1-77DC-4C47-ADAD-731E23086662}" type="presParOf" srcId="{0D1760FE-9075-4E10-91C4-D5776DB3A860}" destId="{8897CC07-8621-42BA-9363-798B95D3D584}" srcOrd="0" destOrd="0" presId="urn:microsoft.com/office/officeart/2005/8/layout/hierarchy1"/>
    <dgm:cxn modelId="{5C1D4C2C-1393-42F8-8ADD-777A78FACAD7}" type="presParOf" srcId="{8897CC07-8621-42BA-9363-798B95D3D584}" destId="{EB2A9C58-A65E-425B-87CC-970C911D4040}" srcOrd="0" destOrd="0" presId="urn:microsoft.com/office/officeart/2005/8/layout/hierarchy1"/>
    <dgm:cxn modelId="{6C8F6537-EE02-44CF-98AC-26851F65DA15}" type="presParOf" srcId="{EB2A9C58-A65E-425B-87CC-970C911D4040}" destId="{45DB0B87-611C-448B-9422-3F620744E841}" srcOrd="0" destOrd="0" presId="urn:microsoft.com/office/officeart/2005/8/layout/hierarchy1"/>
    <dgm:cxn modelId="{881C1877-226A-43FE-B76A-E73D0B9B7551}" type="presParOf" srcId="{EB2A9C58-A65E-425B-87CC-970C911D4040}" destId="{C7057FBA-4385-4A69-9952-5A377B5038C9}" srcOrd="1" destOrd="0" presId="urn:microsoft.com/office/officeart/2005/8/layout/hierarchy1"/>
    <dgm:cxn modelId="{D7D68846-3DAE-46C7-8A0C-6710C8BAB8D0}" type="presParOf" srcId="{8897CC07-8621-42BA-9363-798B95D3D584}" destId="{1D493BFA-BAA9-487F-AC7A-F68F78224830}" srcOrd="1" destOrd="0" presId="urn:microsoft.com/office/officeart/2005/8/layout/hierarchy1"/>
    <dgm:cxn modelId="{0938900F-FE65-4FFE-849B-6DB458AC1637}" type="presParOf" srcId="{0D1760FE-9075-4E10-91C4-D5776DB3A860}" destId="{058D34B0-01DC-4D2F-9C95-17057CA1D385}" srcOrd="1" destOrd="0" presId="urn:microsoft.com/office/officeart/2005/8/layout/hierarchy1"/>
    <dgm:cxn modelId="{BED7AF57-EF82-42E8-B89E-33F88694EF6E}" type="presParOf" srcId="{058D34B0-01DC-4D2F-9C95-17057CA1D385}" destId="{351B7E51-1F15-4E0F-8CB8-9AE6E84F5CC3}" srcOrd="0" destOrd="0" presId="urn:microsoft.com/office/officeart/2005/8/layout/hierarchy1"/>
    <dgm:cxn modelId="{F0BBE78F-F7C4-43A6-B353-2030B67BAA17}" type="presParOf" srcId="{351B7E51-1F15-4E0F-8CB8-9AE6E84F5CC3}" destId="{E2246583-A4F7-4400-9637-7F23957C85AF}" srcOrd="0" destOrd="0" presId="urn:microsoft.com/office/officeart/2005/8/layout/hierarchy1"/>
    <dgm:cxn modelId="{E01F501B-42A4-4102-B5A6-3CA6D6278438}" type="presParOf" srcId="{351B7E51-1F15-4E0F-8CB8-9AE6E84F5CC3}" destId="{9BEBB3FA-2B95-4846-BBD1-A333C6E7CD23}" srcOrd="1" destOrd="0" presId="urn:microsoft.com/office/officeart/2005/8/layout/hierarchy1"/>
    <dgm:cxn modelId="{D505FFDD-5C29-42DD-8651-74BD553292D1}" type="presParOf" srcId="{058D34B0-01DC-4D2F-9C95-17057CA1D385}" destId="{7941D04D-ABB9-4D72-BEE5-A3FB2140A65F}" srcOrd="1" destOrd="0" presId="urn:microsoft.com/office/officeart/2005/8/layout/hierarchy1"/>
    <dgm:cxn modelId="{DA8F6242-3ADE-402A-9758-CA1A13966FC3}" type="presParOf" srcId="{0D1760FE-9075-4E10-91C4-D5776DB3A860}" destId="{F87B0B47-D496-4935-9A16-1A7BA769EB88}" srcOrd="2" destOrd="0" presId="urn:microsoft.com/office/officeart/2005/8/layout/hierarchy1"/>
    <dgm:cxn modelId="{06BA7FF0-0C39-4497-8043-4F379C303EC9}" type="presParOf" srcId="{F87B0B47-D496-4935-9A16-1A7BA769EB88}" destId="{87029E1E-7CE7-4E81-9EB6-4C233E61B794}" srcOrd="0" destOrd="0" presId="urn:microsoft.com/office/officeart/2005/8/layout/hierarchy1"/>
    <dgm:cxn modelId="{183DE212-1599-4300-86EE-E2D0B4C645FA}" type="presParOf" srcId="{87029E1E-7CE7-4E81-9EB6-4C233E61B794}" destId="{906AE2B2-9F15-4990-B47B-9AA69AE0548D}" srcOrd="0" destOrd="0" presId="urn:microsoft.com/office/officeart/2005/8/layout/hierarchy1"/>
    <dgm:cxn modelId="{AA13E984-107C-4A51-A6E0-6F8C2E9425A7}" type="presParOf" srcId="{87029E1E-7CE7-4E81-9EB6-4C233E61B794}" destId="{A4BA727E-725E-4187-95E5-15020EAADC2D}" srcOrd="1" destOrd="0" presId="urn:microsoft.com/office/officeart/2005/8/layout/hierarchy1"/>
    <dgm:cxn modelId="{AB47D61C-B84A-4048-9B2D-5D4F1046E3C5}" type="presParOf" srcId="{F87B0B47-D496-4935-9A16-1A7BA769EB88}" destId="{3D3520E6-D6B2-4DB1-A9E4-FCC6D066E0BA}" srcOrd="1" destOrd="0" presId="urn:microsoft.com/office/officeart/2005/8/layout/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Группа 1"/>
      <dsp:cNvGrpSpPr/>
    </dsp:nvGrpSpPr>
    <dsp:grpSpPr>
      <a:xfrm>
        <a:off x="0" y="0"/>
        <a:ext cx="10378440" cy="3209902"/>
        <a:chOff x="0" y="0"/>
        <a:chExt cx="10378440" cy="3209902"/>
      </a:xfrm>
    </dsp:grpSpPr>
    <dsp:sp modelId="{45DB0B87-611C-448B-9422-3F620744E841}">
      <dsp:nvSpPr>
        <dsp:cNvPr id="3" name="Скругленный прямоугольник 2"/>
        <dsp:cNvSpPr/>
      </dsp:nvSpPr>
      <dsp:spPr bwMode="white">
        <a:xfrm>
          <a:off x="0" y="524134"/>
          <a:ext cx="2918936" cy="185352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0" y="524134"/>
        <a:ext cx="2918936" cy="1853525"/>
      </dsp:txXfrm>
    </dsp:sp>
    <dsp:sp modelId="{C7057FBA-4385-4A69-9952-5A377B5038C9}">
      <dsp:nvSpPr>
        <dsp:cNvPr id="4" name="Скругленный прямоугольник 3"/>
        <dsp:cNvSpPr/>
      </dsp:nvSpPr>
      <dsp:spPr bwMode="white">
        <a:xfrm>
          <a:off x="324326" y="832244"/>
          <a:ext cx="2918936" cy="1853525"/>
        </a:xfrm>
        <a:prstGeom prst="roundRect">
          <a:avLst>
            <a:gd name="adj" fmla="val 10000"/>
          </a:avLst>
        </a:prstGeom>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ru-RU">
              <a:solidFill>
                <a:schemeClr val="dk1"/>
              </a:solidFill>
            </a:rPr>
            <a:t>Motsart 1791-yilda vafot etgan, lekin uning musiqasi abadiy yashaydi.</a:t>
          </a:r>
          <a:endParaRPr lang="en-US">
            <a:solidFill>
              <a:schemeClr val="dk1"/>
            </a:solidFill>
          </a:endParaRPr>
        </a:p>
      </dsp:txBody>
      <dsp:txXfrm>
        <a:off x="324326" y="832244"/>
        <a:ext cx="2918936" cy="1853525"/>
      </dsp:txXfrm>
    </dsp:sp>
    <dsp:sp modelId="{E2246583-A4F7-4400-9637-7F23957C85AF}">
      <dsp:nvSpPr>
        <dsp:cNvPr id="5" name="Скругленный прямоугольник 4"/>
        <dsp:cNvSpPr/>
      </dsp:nvSpPr>
      <dsp:spPr bwMode="white">
        <a:xfrm>
          <a:off x="3567589" y="524134"/>
          <a:ext cx="2918936" cy="185352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3567589" y="524134"/>
        <a:ext cx="2918936" cy="1853525"/>
      </dsp:txXfrm>
    </dsp:sp>
    <dsp:sp modelId="{9BEBB3FA-2B95-4846-BBD1-A333C6E7CD23}">
      <dsp:nvSpPr>
        <dsp:cNvPr id="6" name="Скругленный прямоугольник 5"/>
        <dsp:cNvSpPr/>
      </dsp:nvSpPr>
      <dsp:spPr bwMode="white">
        <a:xfrm>
          <a:off x="3891915" y="832244"/>
          <a:ext cx="2918936" cy="1853525"/>
        </a:xfrm>
        <a:prstGeom prst="roundRect">
          <a:avLst>
            <a:gd name="adj" fmla="val 10000"/>
          </a:avLst>
        </a:prstGeom>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ru-RU">
              <a:solidFill>
                <a:schemeClr val="dk1"/>
              </a:solidFill>
            </a:rPr>
            <a:t>U klassik musiqaning “dahosi” deb ataladi.</a:t>
          </a:r>
          <a:endParaRPr lang="en-US">
            <a:solidFill>
              <a:schemeClr val="dk1"/>
            </a:solidFill>
          </a:endParaRPr>
        </a:p>
      </dsp:txBody>
      <dsp:txXfrm>
        <a:off x="3891915" y="832244"/>
        <a:ext cx="2918936" cy="1853525"/>
      </dsp:txXfrm>
    </dsp:sp>
    <dsp:sp modelId="{906AE2B2-9F15-4990-B47B-9AA69AE0548D}">
      <dsp:nvSpPr>
        <dsp:cNvPr id="7" name="Скругленный прямоугольник 6"/>
        <dsp:cNvSpPr/>
      </dsp:nvSpPr>
      <dsp:spPr bwMode="white">
        <a:xfrm>
          <a:off x="7135178" y="524134"/>
          <a:ext cx="2918936" cy="185352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7135178" y="524134"/>
        <a:ext cx="2918936" cy="1853525"/>
      </dsp:txXfrm>
    </dsp:sp>
    <dsp:sp modelId="{A4BA727E-725E-4187-95E5-15020EAADC2D}">
      <dsp:nvSpPr>
        <dsp:cNvPr id="8" name="Скругленный прямоугольник 7"/>
        <dsp:cNvSpPr/>
      </dsp:nvSpPr>
      <dsp:spPr bwMode="white">
        <a:xfrm>
          <a:off x="7459504" y="832244"/>
          <a:ext cx="2918936" cy="1853525"/>
        </a:xfrm>
        <a:prstGeom prst="roundRect">
          <a:avLst>
            <a:gd name="adj" fmla="val 10000"/>
          </a:avLst>
        </a:prstGeom>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ru-RU">
              <a:solidFill>
                <a:schemeClr val="dk1"/>
              </a:solidFill>
            </a:rPr>
            <a:t>Bugungi kunda uning asarlari filmlar, spektakllar va kontsertlarda ijro etiladi.</a:t>
          </a:r>
          <a:endParaRPr lang="en-US">
            <a:solidFill>
              <a:schemeClr val="dk1"/>
            </a:solidFill>
          </a:endParaRPr>
        </a:p>
      </dsp:txBody>
      <dsp:txXfrm>
        <a:off x="7459504" y="832244"/>
        <a:ext cx="2918936" cy="18535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890338" y="640080"/>
            <a:ext cx="3734014" cy="3566160"/>
          </a:xfrm>
        </p:spPr>
        <p:txBody>
          <a:bodyPr anchor="b">
            <a:normAutofit/>
          </a:bodyPr>
          <a:lstStyle/>
          <a:p>
            <a:pPr algn="l"/>
            <a:r>
              <a:rPr lang="ru-RU" sz="5400">
                <a:ea typeface="+mj-lt"/>
                <a:cs typeface="+mj-lt"/>
              </a:rPr>
              <a:t>Motsart hayoti va ijodi</a:t>
            </a:r>
            <a:endParaRPr lang="ru-RU" sz="5400"/>
          </a:p>
          <a:p>
            <a:pPr algn="l"/>
            <a:endParaRPr lang="ru-RU" sz="5400"/>
          </a:p>
        </p:txBody>
      </p:sp>
      <p:sp>
        <p:nvSpPr>
          <p:cNvPr id="3" name="Подзаголовок 2"/>
          <p:cNvSpPr>
            <a:spLocks noGrp="1"/>
          </p:cNvSpPr>
          <p:nvPr>
            <p:ph type="subTitle" idx="1"/>
          </p:nvPr>
        </p:nvSpPr>
        <p:spPr>
          <a:xfrm>
            <a:off x="890339" y="4636008"/>
            <a:ext cx="3734014" cy="1572768"/>
          </a:xfrm>
        </p:spPr>
        <p:txBody>
          <a:bodyPr vert="horz" lIns="91440" tIns="45720" rIns="91440" bIns="45720" rtlCol="0">
            <a:normAutofit/>
          </a:bodyPr>
          <a:lstStyle/>
          <a:p>
            <a:pPr marL="285750" indent="-285750" algn="l">
              <a:buFont typeface="Arial" panose="020B0604020202020204"/>
              <a:buChar char="•"/>
            </a:pPr>
            <a:r>
              <a:rPr lang="ru-RU" dirty="0" err="1">
                <a:ea typeface="+mn-lt"/>
                <a:cs typeface="+mn-lt"/>
              </a:rPr>
              <a:t>Musiqa</a:t>
            </a:r>
            <a:r>
              <a:rPr lang="ru-RU" dirty="0">
                <a:ea typeface="+mn-lt"/>
                <a:cs typeface="+mn-lt"/>
              </a:rPr>
              <a:t> </a:t>
            </a:r>
            <a:r>
              <a:rPr lang="ru-RU" dirty="0" err="1">
                <a:ea typeface="+mn-lt"/>
                <a:cs typeface="+mn-lt"/>
              </a:rPr>
              <a:t>darsi</a:t>
            </a:r>
            <a:r>
              <a:rPr lang="en-US" altLang="ru-RU" dirty="0" err="1">
                <a:ea typeface="+mn-lt"/>
                <a:cs typeface="+mn-lt"/>
              </a:rPr>
              <a:t>:</a:t>
            </a:r>
            <a:r>
              <a:rPr lang="ru-RU" dirty="0">
                <a:ea typeface="+mn-lt"/>
                <a:cs typeface="+mn-lt"/>
              </a:rPr>
              <a:t> | </a:t>
            </a:r>
            <a:r>
              <a:rPr lang="ru-RU" dirty="0" err="1">
                <a:ea typeface="+mn-lt"/>
                <a:cs typeface="+mn-lt"/>
              </a:rPr>
              <a:t>sinf</a:t>
            </a:r>
            <a:endParaRPr lang="ru-RU" err="1"/>
          </a:p>
          <a:p>
            <a:pPr marL="285750" indent="-285750" algn="l">
              <a:buFont typeface="Arial" panose="020B0604020202020204"/>
              <a:buChar char="•"/>
            </a:pPr>
            <a:r>
              <a:rPr lang="ru-RU" dirty="0" err="1">
                <a:ea typeface="+mn-lt"/>
                <a:cs typeface="+mn-lt"/>
              </a:rPr>
              <a:t>O‘qituvchi</a:t>
            </a:r>
            <a:r>
              <a:rPr lang="ru-RU" dirty="0">
                <a:ea typeface="+mn-lt"/>
                <a:cs typeface="+mn-lt"/>
              </a:rPr>
              <a:t>: </a:t>
            </a:r>
            <a:endParaRPr lang="ru-RU" err="1"/>
          </a:p>
        </p:txBody>
      </p:sp>
      <p:sp>
        <p:nvSpPr>
          <p:cNvPr id="11" name="sketchy line"/>
          <p:cNvSpPr>
            <a:spLocks noGrp="1" noRot="1" noChangeAspect="1" noMove="1" noResize="1" noEditPoints="1" noAdjustHandles="1" noChangeArrowheads="1" noChangeShapeType="1" noTextEdit="1"/>
          </p:cNvSpPr>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AI IMAGE Portrait of Mozart playing the piano Our beautiful Wall Art and  Photo Gifts include Framed Prints, Photo Prints, Poster Prints, Canvas  Prints, Jigsaw Puzzles, Metal Prints and so much more"/>
          <p:cNvPicPr>
            <a:picLocks noChangeAspect="1"/>
          </p:cNvPicPr>
          <p:nvPr/>
        </p:nvPicPr>
        <p:blipFill>
          <a:blip r:embed="rId1"/>
          <a:srcRect t="302"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38201" y="365125"/>
            <a:ext cx="5251316" cy="1807305"/>
          </a:xfrm>
        </p:spPr>
        <p:txBody>
          <a:bodyPr>
            <a:normAutofit/>
          </a:bodyPr>
          <a:lstStyle/>
          <a:p>
            <a:r>
              <a:rPr lang="ru-RU" dirty="0" err="1">
                <a:ea typeface="+mj-lt"/>
                <a:cs typeface="+mj-lt"/>
              </a:rPr>
              <a:t>Motsart</a:t>
            </a:r>
            <a:r>
              <a:rPr lang="ru-RU" dirty="0">
                <a:ea typeface="+mj-lt"/>
                <a:cs typeface="+mj-lt"/>
              </a:rPr>
              <a:t> </a:t>
            </a:r>
            <a:r>
              <a:rPr lang="ru-RU" dirty="0" err="1">
                <a:ea typeface="+mj-lt"/>
                <a:cs typeface="+mj-lt"/>
              </a:rPr>
              <a:t>kim</a:t>
            </a:r>
            <a:r>
              <a:rPr lang="ru-RU" dirty="0">
                <a:ea typeface="+mj-lt"/>
                <a:cs typeface="+mj-lt"/>
              </a:rPr>
              <a:t> </a:t>
            </a:r>
            <a:r>
              <a:rPr lang="ru-RU" dirty="0" err="1">
                <a:ea typeface="+mj-lt"/>
                <a:cs typeface="+mj-lt"/>
              </a:rPr>
              <a:t>edi</a:t>
            </a:r>
            <a:r>
              <a:rPr lang="ru-RU" dirty="0">
                <a:ea typeface="+mj-lt"/>
                <a:cs typeface="+mj-lt"/>
              </a:rPr>
              <a:t>?</a:t>
            </a:r>
            <a:endParaRPr lang="ru-RU" dirty="0"/>
          </a:p>
        </p:txBody>
      </p:sp>
      <p:sp>
        <p:nvSpPr>
          <p:cNvPr id="3" name="Объект 2"/>
          <p:cNvSpPr>
            <a:spLocks noGrp="1"/>
          </p:cNvSpPr>
          <p:nvPr>
            <p:ph idx="1"/>
          </p:nvPr>
        </p:nvSpPr>
        <p:spPr>
          <a:xfrm>
            <a:off x="838200" y="2333297"/>
            <a:ext cx="4619621" cy="3843666"/>
          </a:xfrm>
        </p:spPr>
        <p:txBody>
          <a:bodyPr vert="horz" lIns="91440" tIns="45720" rIns="91440" bIns="45720" rtlCol="0">
            <a:normAutofit/>
          </a:bodyPr>
          <a:lstStyle/>
          <a:p>
            <a:r>
              <a:rPr lang="ru-RU" sz="2000">
                <a:ea typeface="+mn-lt"/>
                <a:cs typeface="+mn-lt"/>
              </a:rPr>
              <a:t>Volfgang Amadeus Motsart – dunyoga mashhur bastakor!</a:t>
            </a:r>
            <a:endParaRPr lang="ru-RU" sz="2000"/>
          </a:p>
          <a:p>
            <a:r>
              <a:rPr lang="ru-RU" sz="2000">
                <a:ea typeface="+mn-lt"/>
                <a:cs typeface="+mn-lt"/>
              </a:rPr>
              <a:t>U 18-asrda yashagan va klassik musiqaning eng muhim vakillaridan biri.</a:t>
            </a:r>
            <a:endParaRPr lang="ru-RU" sz="2000"/>
          </a:p>
          <a:p>
            <a:r>
              <a:rPr lang="ru-RU" sz="2000">
                <a:ea typeface="+mn-lt"/>
                <a:cs typeface="+mn-lt"/>
              </a:rPr>
              <a:t>Savol: Musiqa sizning hayotingizda qanday o‘rin tutadi?</a:t>
            </a:r>
            <a:endParaRPr lang="ru-RU" sz="2000"/>
          </a:p>
          <a:p>
            <a:pPr marL="0" indent="0">
              <a:buNone/>
            </a:pPr>
            <a:endParaRPr lang="ru-RU" sz="2000"/>
          </a:p>
        </p:txBody>
      </p:sp>
      <p:pic>
        <p:nvPicPr>
          <p:cNvPr id="6" name="Рисунок 5" descr="Mozart Playing the Piano, Framed Prints and Posters"/>
          <p:cNvPicPr>
            <a:picLocks noChangeAspect="1"/>
          </p:cNvPicPr>
          <p:nvPr/>
        </p:nvPicPr>
        <p:blipFill>
          <a:blip r:embed="rId1"/>
          <a:srcRect r="2" b="712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38201" y="365125"/>
            <a:ext cx="5251316" cy="1807305"/>
          </a:xfrm>
        </p:spPr>
        <p:txBody>
          <a:bodyPr>
            <a:normAutofit fontScale="90000"/>
          </a:bodyPr>
          <a:lstStyle/>
          <a:p>
            <a:r>
              <a:rPr lang="ru-RU" dirty="0" err="1">
                <a:ea typeface="+mj-lt"/>
                <a:cs typeface="+mj-lt"/>
              </a:rPr>
              <a:t>Motsartning</a:t>
            </a:r>
            <a:r>
              <a:rPr lang="ru-RU" dirty="0">
                <a:ea typeface="+mj-lt"/>
                <a:cs typeface="+mj-lt"/>
              </a:rPr>
              <a:t> </a:t>
            </a:r>
            <a:r>
              <a:rPr lang="ru-RU" dirty="0" err="1">
                <a:ea typeface="+mj-lt"/>
                <a:cs typeface="+mj-lt"/>
              </a:rPr>
              <a:t>hayoti</a:t>
            </a:r>
            <a:r>
              <a:rPr lang="ru-RU" dirty="0">
                <a:ea typeface="+mj-lt"/>
                <a:cs typeface="+mj-lt"/>
              </a:rPr>
              <a:t> – </a:t>
            </a:r>
            <a:r>
              <a:rPr lang="ru-RU" dirty="0" err="1">
                <a:ea typeface="+mj-lt"/>
                <a:cs typeface="+mj-lt"/>
              </a:rPr>
              <a:t>Bolalik</a:t>
            </a:r>
            <a:r>
              <a:rPr lang="ru-RU" dirty="0">
                <a:ea typeface="+mj-lt"/>
                <a:cs typeface="+mj-lt"/>
              </a:rPr>
              <a:t> </a:t>
            </a:r>
            <a:r>
              <a:rPr lang="ru-RU" dirty="0" err="1">
                <a:ea typeface="+mj-lt"/>
                <a:cs typeface="+mj-lt"/>
              </a:rPr>
              <a:t>yillari</a:t>
            </a:r>
            <a:endParaRPr lang="ru-RU" dirty="0" err="1"/>
          </a:p>
          <a:p>
            <a:endParaRPr lang="ru-RU" dirty="0"/>
          </a:p>
        </p:txBody>
      </p:sp>
      <p:sp>
        <p:nvSpPr>
          <p:cNvPr id="3" name="Объект 2"/>
          <p:cNvSpPr>
            <a:spLocks noGrp="1"/>
          </p:cNvSpPr>
          <p:nvPr>
            <p:ph idx="1"/>
          </p:nvPr>
        </p:nvSpPr>
        <p:spPr>
          <a:xfrm>
            <a:off x="838200" y="2333297"/>
            <a:ext cx="4619621" cy="3843666"/>
          </a:xfrm>
        </p:spPr>
        <p:txBody>
          <a:bodyPr vert="horz" lIns="91440" tIns="45720" rIns="91440" bIns="45720" rtlCol="0">
            <a:normAutofit/>
          </a:bodyPr>
          <a:lstStyle/>
          <a:p>
            <a:r>
              <a:rPr lang="ru-RU" sz="2000">
                <a:ea typeface="+mn-lt"/>
                <a:cs typeface="+mn-lt"/>
              </a:rPr>
              <a:t>Tug‘ilgan yili: 1756, Zalsburg shahri (Avstriya).</a:t>
            </a:r>
            <a:endParaRPr lang="ru-RU" sz="2000"/>
          </a:p>
          <a:p>
            <a:r>
              <a:rPr lang="ru-RU" sz="2000">
                <a:ea typeface="+mn-lt"/>
                <a:cs typeface="+mn-lt"/>
              </a:rPr>
              <a:t>3 yoshida pianino chalishni boshlagan.</a:t>
            </a:r>
            <a:endParaRPr lang="ru-RU" sz="2000"/>
          </a:p>
          <a:p>
            <a:r>
              <a:rPr lang="ru-RU" sz="2000">
                <a:ea typeface="+mn-lt"/>
                <a:cs typeface="+mn-lt"/>
              </a:rPr>
              <a:t>5 yoshida birinchi musiqiy asarini yozgan!</a:t>
            </a:r>
            <a:endParaRPr lang="ru-RU" sz="2000"/>
          </a:p>
          <a:p>
            <a:r>
              <a:rPr lang="ru-RU" sz="2000">
                <a:ea typeface="+mn-lt"/>
                <a:cs typeface="+mn-lt"/>
              </a:rPr>
              <a:t>Otasi Leopold uni musiqaga o‘rgatgan.</a:t>
            </a:r>
            <a:endParaRPr lang="ru-RU" sz="2000"/>
          </a:p>
          <a:p>
            <a:pPr marL="0" indent="0">
              <a:buNone/>
            </a:pPr>
            <a:endParaRPr lang="ru-RU" sz="2000"/>
          </a:p>
        </p:txBody>
      </p:sp>
      <p:pic>
        <p:nvPicPr>
          <p:cNvPr id="6" name="Рисунок 5" descr="Portraits of Mozart - Wikipedia"/>
          <p:cNvPicPr>
            <a:picLocks noChangeAspect="1"/>
          </p:cNvPicPr>
          <p:nvPr/>
        </p:nvPicPr>
        <p:blipFill>
          <a:blip r:embed="rId1"/>
          <a:srcRect t="2526" r="-2" b="-2"/>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793662" y="386930"/>
            <a:ext cx="10066122" cy="1298448"/>
          </a:xfrm>
        </p:spPr>
        <p:txBody>
          <a:bodyPr anchor="b">
            <a:normAutofit/>
          </a:bodyPr>
          <a:lstStyle/>
          <a:p>
            <a:r>
              <a:rPr lang="ru-RU" sz="4800">
                <a:ea typeface="+mj-lt"/>
                <a:cs typeface="+mj-lt"/>
              </a:rPr>
              <a:t>Motsartning sayohatlari</a:t>
            </a:r>
            <a:endParaRPr lang="ru-RU" sz="4800"/>
          </a:p>
        </p:txBody>
      </p:sp>
      <p:sp>
        <p:nvSpPr>
          <p:cNvPr id="16" name="Rectangle 10"/>
          <p:cNvSpPr>
            <a:spLocks noGrp="1" noRot="1" noChangeAspect="1" noMove="1" noResize="1" noEditPoints="1" noAdjustHandles="1" noChangeArrowheads="1" noChangeShapeType="1" noTextEdit="1"/>
          </p:cNvSpPr>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793661" y="2599509"/>
            <a:ext cx="4530898" cy="3639450"/>
          </a:xfrm>
        </p:spPr>
        <p:txBody>
          <a:bodyPr vert="horz" lIns="91440" tIns="45720" rIns="91440" bIns="45720" rtlCol="0" anchor="ctr">
            <a:normAutofit/>
          </a:bodyPr>
          <a:lstStyle/>
          <a:p>
            <a:r>
              <a:rPr lang="ru-RU" sz="2000">
                <a:ea typeface="+mn-lt"/>
                <a:cs typeface="+mn-lt"/>
              </a:rPr>
              <a:t>Motsart bolaligida Yevropa bo‘ylab gastrol qilgan.</a:t>
            </a:r>
            <a:endParaRPr lang="ru-RU" sz="2000"/>
          </a:p>
          <a:p>
            <a:r>
              <a:rPr lang="ru-RU" sz="2000">
                <a:ea typeface="+mn-lt"/>
                <a:cs typeface="+mn-lt"/>
              </a:rPr>
              <a:t>U London, Parij, Myunxen kabi shaharlarda kontsert bergan.</a:t>
            </a:r>
            <a:endParaRPr lang="ru-RU" sz="2000"/>
          </a:p>
          <a:p>
            <a:r>
              <a:rPr lang="ru-RU" sz="2000">
                <a:ea typeface="+mn-lt"/>
                <a:cs typeface="+mn-lt"/>
              </a:rPr>
              <a:t>Uning musiqasi qirollar va odamlarni hayratda qoldirgan.</a:t>
            </a:r>
            <a:endParaRPr lang="ru-RU" sz="2000"/>
          </a:p>
          <a:p>
            <a:endParaRPr lang="ru-RU" sz="2000"/>
          </a:p>
        </p:txBody>
      </p:sp>
      <p:pic>
        <p:nvPicPr>
          <p:cNvPr id="4" name="Рисунок 3" descr="Mozart family grand tour - Wikipedia"/>
          <p:cNvPicPr>
            <a:picLocks noChangeAspect="1"/>
          </p:cNvPicPr>
          <p:nvPr/>
        </p:nvPicPr>
        <p:blipFill>
          <a:blip r:embed="rId1"/>
          <a:stretch>
            <a:fillRect/>
          </a:stretch>
        </p:blipFill>
        <p:spPr>
          <a:xfrm>
            <a:off x="5911532" y="2916467"/>
            <a:ext cx="5150277" cy="2849819"/>
          </a:xfrm>
          <a:prstGeom prst="rect">
            <a:avLst/>
          </a:prstGeom>
        </p:spPr>
      </p:pic>
      <p:sp>
        <p:nvSpPr>
          <p:cNvPr id="15" name="Rectangle 14"/>
          <p:cNvSpPr>
            <a:spLocks noGrp="1" noRot="1" noChangeAspect="1" noMove="1" noResize="1" noEditPoints="1" noAdjustHandles="1" noChangeArrowheads="1" noChangeShapeType="1" noTextEdit="1"/>
          </p:cNvSpPr>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30936" y="640080"/>
            <a:ext cx="4818888" cy="1481328"/>
          </a:xfrm>
        </p:spPr>
        <p:txBody>
          <a:bodyPr anchor="b">
            <a:normAutofit fontScale="90000"/>
          </a:bodyPr>
          <a:lstStyle/>
          <a:p>
            <a:r>
              <a:rPr lang="ru-RU" sz="5000">
                <a:ea typeface="+mj-lt"/>
                <a:cs typeface="+mj-lt"/>
              </a:rPr>
              <a:t>Motsartning ijodi – Asarlari</a:t>
            </a:r>
            <a:endParaRPr lang="ru-RU" sz="5000"/>
          </a:p>
        </p:txBody>
      </p:sp>
      <p:sp>
        <p:nvSpPr>
          <p:cNvPr id="14" name="sketch line"/>
          <p:cNvSpPr>
            <a:spLocks noGrp="1" noRot="1" noChangeAspect="1" noMove="1" noResize="1" noEditPoints="1" noAdjustHandles="1" noChangeArrowheads="1" noChangeShapeType="1" noTextEdit="1"/>
          </p:cNvSpPr>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30936" y="2660904"/>
            <a:ext cx="4818888" cy="3547872"/>
          </a:xfrm>
        </p:spPr>
        <p:txBody>
          <a:bodyPr vert="horz" lIns="91440" tIns="45720" rIns="91440" bIns="45720" rtlCol="0" anchor="t">
            <a:normAutofit lnSpcReduction="10000"/>
          </a:bodyPr>
          <a:lstStyle/>
          <a:p>
            <a:r>
              <a:rPr lang="ru-RU" sz="2200">
                <a:ea typeface="+mn-lt"/>
                <a:cs typeface="+mn-lt"/>
              </a:rPr>
              <a:t>Motsart 600 dan ortiq asar yozgan!</a:t>
            </a:r>
            <a:endParaRPr lang="ru-RU" sz="2200"/>
          </a:p>
          <a:p>
            <a:r>
              <a:rPr lang="ru-RU" sz="2200">
                <a:ea typeface="+mn-lt"/>
                <a:cs typeface="+mn-lt"/>
              </a:rPr>
              <a:t>Mashhur asarlari: </a:t>
            </a:r>
            <a:endParaRPr lang="ru-RU" sz="2200"/>
          </a:p>
          <a:p>
            <a:r>
              <a:rPr lang="ru-RU" sz="2200">
                <a:ea typeface="+mn-lt"/>
                <a:cs typeface="+mn-lt"/>
              </a:rPr>
              <a:t>“Kichik tungi serenada”</a:t>
            </a:r>
            <a:endParaRPr lang="ru-RU" sz="2200"/>
          </a:p>
          <a:p>
            <a:r>
              <a:rPr lang="ru-RU" sz="2200">
                <a:ea typeface="+mn-lt"/>
                <a:cs typeface="+mn-lt"/>
              </a:rPr>
              <a:t>“Figaro nigohi” operasi</a:t>
            </a:r>
            <a:endParaRPr lang="ru-RU" sz="2200"/>
          </a:p>
          <a:p>
            <a:r>
              <a:rPr lang="ru-RU" sz="2200">
                <a:ea typeface="+mn-lt"/>
                <a:cs typeface="+mn-lt"/>
              </a:rPr>
              <a:t>“Sehrli nay” operasi</a:t>
            </a:r>
            <a:endParaRPr lang="ru-RU" sz="2200"/>
          </a:p>
          <a:p>
            <a:r>
              <a:rPr lang="ru-RU" sz="2200">
                <a:ea typeface="+mn-lt"/>
                <a:cs typeface="+mn-lt"/>
              </a:rPr>
              <a:t>“Rondo alla Turca”</a:t>
            </a:r>
            <a:endParaRPr lang="ru-RU" sz="2200"/>
          </a:p>
          <a:p>
            <a:r>
              <a:rPr lang="ru-RU" sz="2200">
                <a:ea typeface="+mn-lt"/>
                <a:cs typeface="+mn-lt"/>
              </a:rPr>
              <a:t>Uning musiqasi yengil, quvnoq va hissiyotlarga boy.</a:t>
            </a:r>
            <a:endParaRPr lang="ru-RU" sz="2200"/>
          </a:p>
          <a:p>
            <a:endParaRPr lang="ru-RU" sz="2200"/>
          </a:p>
        </p:txBody>
      </p:sp>
      <p:pic>
        <p:nvPicPr>
          <p:cNvPr id="4" name="Рисунок 3" descr="Mozart music sheet hi-res stock photography and images - Alamy"/>
          <p:cNvPicPr>
            <a:picLocks noChangeAspect="1"/>
          </p:cNvPicPr>
          <p:nvPr/>
        </p:nvPicPr>
        <p:blipFill>
          <a:blip r:embed="rId1"/>
          <a:stretch>
            <a:fillRect/>
          </a:stretch>
        </p:blipFill>
        <p:spPr>
          <a:xfrm>
            <a:off x="6099048" y="1422829"/>
            <a:ext cx="5458968" cy="401234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589560" y="856180"/>
            <a:ext cx="4560584" cy="1128068"/>
          </a:xfrm>
        </p:spPr>
        <p:txBody>
          <a:bodyPr anchor="ctr">
            <a:normAutofit fontScale="90000"/>
          </a:bodyPr>
          <a:lstStyle/>
          <a:p>
            <a:r>
              <a:rPr lang="ru-RU" sz="4000">
                <a:ea typeface="+mj-lt"/>
                <a:cs typeface="+mj-lt"/>
              </a:rPr>
              <a:t>Musiqa tinglaymiz!</a:t>
            </a:r>
            <a:endParaRPr lang="ru-RU" sz="4000"/>
          </a:p>
        </p:txBody>
      </p:sp>
      <p:grpSp>
        <p:nvGrpSpPr>
          <p:cNvPr id="11" name="Group 11"/>
          <p:cNvGrpSpPr>
            <a:grpSpLocks noGrp="1" noRot="1" noChangeAspect="1" noMove="1" noResize="1" noUngrp="1"/>
          </p:cNvGrpSpPr>
          <p:nvPr/>
        </p:nvGrpSpPr>
        <p:grpSpPr>
          <a:xfrm>
            <a:off x="0" y="1083484"/>
            <a:ext cx="355196" cy="673460"/>
            <a:chOff x="0" y="823811"/>
            <a:chExt cx="355196" cy="673460"/>
          </a:xfrm>
        </p:grpSpPr>
        <p:sp>
          <p:nvSpPr>
            <p:cNvPr id="13" name="Rectangle 12"/>
            <p:cNvSpPr/>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p:cNvSpPr/>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5"/>
          <p:cNvSpPr>
            <a:spLocks noGrp="1" noRot="1" noChangeAspect="1" noMove="1" noResize="1" noEditPoints="1" noAdjustHandles="1" noChangeArrowheads="1" noChangeShapeType="1" noTextEdit="1"/>
          </p:cNvSpPr>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590719" y="2330505"/>
            <a:ext cx="4559425" cy="3979585"/>
          </a:xfrm>
        </p:spPr>
        <p:txBody>
          <a:bodyPr vert="horz" lIns="91440" tIns="45720" rIns="91440" bIns="45720" rtlCol="0" anchor="ctr">
            <a:normAutofit/>
          </a:bodyPr>
          <a:lstStyle/>
          <a:p>
            <a:r>
              <a:rPr lang="ru-RU" sz="2000" dirty="0" err="1">
                <a:ea typeface="+mn-lt"/>
                <a:cs typeface="+mn-lt"/>
              </a:rPr>
              <a:t>Keling</a:t>
            </a:r>
            <a:r>
              <a:rPr lang="ru-RU" sz="2000" dirty="0">
                <a:ea typeface="+mn-lt"/>
                <a:cs typeface="+mn-lt"/>
              </a:rPr>
              <a:t>, </a:t>
            </a:r>
            <a:r>
              <a:rPr lang="ru-RU" sz="2000" dirty="0" err="1">
                <a:ea typeface="+mn-lt"/>
                <a:cs typeface="+mn-lt"/>
              </a:rPr>
              <a:t>Motsartning</a:t>
            </a:r>
            <a:r>
              <a:rPr lang="ru-RU" sz="2000" dirty="0">
                <a:ea typeface="+mn-lt"/>
                <a:cs typeface="+mn-lt"/>
              </a:rPr>
              <a:t> </a:t>
            </a:r>
            <a:r>
              <a:rPr lang="ru-RU" sz="2000" dirty="0" err="1">
                <a:ea typeface="+mn-lt"/>
                <a:cs typeface="+mn-lt"/>
              </a:rPr>
              <a:t>musiqasini</a:t>
            </a:r>
            <a:r>
              <a:rPr lang="ru-RU" sz="2000" dirty="0">
                <a:ea typeface="+mn-lt"/>
                <a:cs typeface="+mn-lt"/>
              </a:rPr>
              <a:t> </a:t>
            </a:r>
            <a:r>
              <a:rPr lang="ru-RU" sz="2000" dirty="0" err="1">
                <a:ea typeface="+mn-lt"/>
                <a:cs typeface="+mn-lt"/>
              </a:rPr>
              <a:t>tinglaymiz</a:t>
            </a:r>
            <a:r>
              <a:rPr lang="ru-RU" sz="2000" dirty="0">
                <a:ea typeface="+mn-lt"/>
                <a:cs typeface="+mn-lt"/>
              </a:rPr>
              <a:t>!</a:t>
            </a:r>
            <a:endParaRPr lang="ru-RU" sz="2000" dirty="0"/>
          </a:p>
          <a:p>
            <a:r>
              <a:rPr lang="ru-RU" sz="2000" dirty="0" err="1">
                <a:ea typeface="+mn-lt"/>
                <a:cs typeface="+mn-lt"/>
              </a:rPr>
              <a:t>Asarlar</a:t>
            </a:r>
            <a:r>
              <a:rPr lang="ru-RU" sz="2000" dirty="0">
                <a:ea typeface="+mn-lt"/>
                <a:cs typeface="+mn-lt"/>
              </a:rPr>
              <a:t>: </a:t>
            </a:r>
            <a:endParaRPr lang="ru-RU" sz="2000" dirty="0"/>
          </a:p>
          <a:p>
            <a:r>
              <a:rPr lang="ru-RU" sz="2000" dirty="0">
                <a:ea typeface="+mn-lt"/>
                <a:cs typeface="+mn-lt"/>
              </a:rPr>
              <a:t>“</a:t>
            </a:r>
            <a:r>
              <a:rPr lang="ru-RU" sz="2000" dirty="0" err="1">
                <a:ea typeface="+mn-lt"/>
                <a:cs typeface="+mn-lt"/>
              </a:rPr>
              <a:t>Rondo</a:t>
            </a:r>
            <a:r>
              <a:rPr lang="ru-RU" sz="2000" dirty="0">
                <a:ea typeface="+mn-lt"/>
                <a:cs typeface="+mn-lt"/>
              </a:rPr>
              <a:t> </a:t>
            </a:r>
            <a:r>
              <a:rPr lang="ru-RU" sz="2000" dirty="0" err="1">
                <a:ea typeface="+mn-lt"/>
                <a:cs typeface="+mn-lt"/>
              </a:rPr>
              <a:t>alla</a:t>
            </a:r>
            <a:r>
              <a:rPr lang="ru-RU" sz="2000" dirty="0">
                <a:ea typeface="+mn-lt"/>
                <a:cs typeface="+mn-lt"/>
              </a:rPr>
              <a:t> </a:t>
            </a:r>
            <a:r>
              <a:rPr lang="ru-RU" sz="2000" dirty="0" err="1">
                <a:ea typeface="+mn-lt"/>
                <a:cs typeface="+mn-lt"/>
              </a:rPr>
              <a:t>Turca</a:t>
            </a:r>
            <a:r>
              <a:rPr lang="ru-RU" sz="2000" dirty="0">
                <a:ea typeface="+mn-lt"/>
                <a:cs typeface="+mn-lt"/>
              </a:rPr>
              <a:t>” – </a:t>
            </a:r>
            <a:r>
              <a:rPr lang="ru-RU" sz="2000" dirty="0" err="1">
                <a:ea typeface="+mn-lt"/>
                <a:cs typeface="+mn-lt"/>
              </a:rPr>
              <a:t>jonli</a:t>
            </a:r>
            <a:r>
              <a:rPr lang="ru-RU" sz="2000" dirty="0">
                <a:ea typeface="+mn-lt"/>
                <a:cs typeface="+mn-lt"/>
              </a:rPr>
              <a:t> </a:t>
            </a:r>
            <a:r>
              <a:rPr lang="ru-RU" sz="2000" dirty="0" err="1">
                <a:ea typeface="+mn-lt"/>
                <a:cs typeface="+mn-lt"/>
              </a:rPr>
              <a:t>va</a:t>
            </a:r>
            <a:r>
              <a:rPr lang="ru-RU" sz="2000" dirty="0">
                <a:ea typeface="+mn-lt"/>
                <a:cs typeface="+mn-lt"/>
              </a:rPr>
              <a:t> </a:t>
            </a:r>
            <a:r>
              <a:rPr lang="ru-RU" sz="2000" dirty="0" err="1">
                <a:ea typeface="+mn-lt"/>
                <a:cs typeface="+mn-lt"/>
              </a:rPr>
              <a:t>jo‘shqin</a:t>
            </a:r>
            <a:r>
              <a:rPr lang="ru-RU" sz="2000" smtClean="0">
                <a:ea typeface="+mn-lt"/>
                <a:cs typeface="+mn-lt"/>
              </a:rPr>
              <a:t>.</a:t>
            </a:r>
            <a:endParaRPr lang="ru-RU" sz="2000" dirty="0"/>
          </a:p>
          <a:p>
            <a:endParaRPr lang="ru-RU" sz="2000" dirty="0"/>
          </a:p>
        </p:txBody>
      </p:sp>
      <p:sp>
        <p:nvSpPr>
          <p:cNvPr id="21" name="Rectangle 17"/>
          <p:cNvSpPr>
            <a:spLocks noGrp="1" noRot="1" noChangeAspect="1" noMove="1" noResize="1" noEditPoints="1" noAdjustHandles="1" noChangeArrowheads="1" noChangeShapeType="1" noTextEdit="1"/>
          </p:cNvSpPr>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c1miit0okeg44t3nun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rot="10800000" flipH="1" flipV="1">
            <a:off x="5849982" y="1778749"/>
            <a:ext cx="5569049" cy="31100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Rot="1" noChangeAspect="1" noMove="1" noResize="1" noUngrp="1"/>
          </p:cNvGrpSpPr>
          <p:nvPr/>
        </p:nvGrpSpPr>
        <p:grpSpPr>
          <a:xfrm>
            <a:off x="4" y="1216597"/>
            <a:ext cx="731521" cy="673460"/>
            <a:chOff x="3940602" y="308034"/>
            <a:chExt cx="2116791" cy="3428999"/>
          </a:xfrm>
          <a:solidFill>
            <a:schemeClr val="accent4"/>
          </a:solidFill>
        </p:grpSpPr>
        <p:sp>
          <p:nvSpPr>
            <p:cNvPr id="12" name="Rectangle 11"/>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a:spLocks noGrp="1" noRot="1" noChangeAspect="1" noMove="1" noResize="1" noEditPoints="1" noAdjustHandles="1" noChangeArrowheads="1" noChangeShapeType="1" noTextEdit="1"/>
          </p:cNvSpPr>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043631" y="809898"/>
            <a:ext cx="10173010" cy="1554480"/>
          </a:xfrm>
        </p:spPr>
        <p:txBody>
          <a:bodyPr anchor="ctr">
            <a:normAutofit/>
          </a:bodyPr>
          <a:lstStyle/>
          <a:p>
            <a:r>
              <a:rPr lang="ru-RU" sz="4800">
                <a:ea typeface="+mj-lt"/>
                <a:cs typeface="+mj-lt"/>
              </a:rPr>
              <a:t>Motsartning merosi</a:t>
            </a:r>
            <a:endParaRPr lang="ru-RU" sz="4800"/>
          </a:p>
          <a:p>
            <a:endParaRPr lang="ru-RU" sz="4800"/>
          </a:p>
        </p:txBody>
      </p:sp>
      <p:cxnSp>
        <p:nvCxnSpPr>
          <p:cNvPr id="18" name="Straight Connector 17"/>
          <p:cNvCxnSpPr>
            <a:cxnSpLocks noGrp="1" noRot="1" noChangeAspect="1" noMove="1" noResize="1" noEditPoints="1" noAdjustHandles="1" noChangeArrowheads="1" noChangeShapeType="1"/>
          </p:cNvCxnSpPr>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Объект 2"/>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noRot="1" noChangeAspect="1" noMove="1" noResize="1" noEditPoints="1" noAdjustHandles="1" noChangeArrowheads="1" noChangeShapeType="1" noTextEdit="1"/>
          </p:cNvSpPr>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Darsda faol bo‘lganingiz uchun rahmat!</a:t>
            </a:r>
            <a:endParaRPr lang="en-US" sz="7200" kern="1200">
              <a:solidFill>
                <a:schemeClr val="tx1"/>
              </a:solidFill>
              <a:latin typeface="+mj-lt"/>
              <a:ea typeface="+mj-ea"/>
              <a:cs typeface="+mj-cs"/>
            </a:endParaRPr>
          </a:p>
        </p:txBody>
      </p:sp>
      <p:cxnSp>
        <p:nvCxnSpPr>
          <p:cNvPr id="13" name="Straight Connector 12"/>
          <p:cNvCxnSpPr>
            <a:cxnSpLocks noGrp="1" noRot="1" noChangeAspect="1" noMove="1" noResize="1" noEditPoints="1" noAdjustHandles="1" noChangeArrowheads="1" noChangeShapeType="1"/>
          </p:cNvCxnSpPr>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1016</Words>
  <Application>WPS Presentation</Application>
  <PresentationFormat>Произвольный</PresentationFormat>
  <Paragraphs>52</Paragraphs>
  <Slides>8</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8</vt:i4>
      </vt:variant>
    </vt:vector>
  </HeadingPairs>
  <TitlesOfParts>
    <vt:vector size="20" baseType="lpstr">
      <vt:lpstr>Arial</vt:lpstr>
      <vt:lpstr>SimSun</vt:lpstr>
      <vt:lpstr>Wingdings</vt:lpstr>
      <vt:lpstr>Arial</vt:lpstr>
      <vt:lpstr>Aptos</vt:lpstr>
      <vt:lpstr>Segoe UI</vt:lpstr>
      <vt:lpstr>Aptos Display</vt:lpstr>
      <vt:lpstr>Segoe UI Variable Display</vt:lpstr>
      <vt:lpstr>Microsoft YaHei</vt:lpstr>
      <vt:lpstr>Arial Unicode MS</vt:lpstr>
      <vt:lpstr>Calibri</vt:lpstr>
      <vt:lpstr>Office Theme</vt:lpstr>
      <vt:lpstr>Motsart hayoti va ijodi</vt:lpstr>
      <vt:lpstr>Motsart kim edi?</vt:lpstr>
      <vt:lpstr>Motsartning hayoti – Bolalik yillari</vt:lpstr>
      <vt:lpstr>Motsartning sayohatlari</vt:lpstr>
      <vt:lpstr>Motsartning ijodi – Asarlari</vt:lpstr>
      <vt:lpstr>Musiqa tinglaymiz!</vt:lpstr>
      <vt:lpstr>Motsartning merosi</vt:lpstr>
      <vt:lpstr>Darsda faol bo‘lganingiz uchun rahmat!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Motsart hayoti va ijodi </dc:title>
  <dc:creator/>
  <cp:lastModifiedBy>Kiri Moto</cp:lastModifiedBy>
  <cp:revision>59</cp:revision>
  <dcterms:created xsi:type="dcterms:W3CDTF">2025-04-11T04:56:00Z</dcterms:created>
  <dcterms:modified xsi:type="dcterms:W3CDTF">2025-12-03T14:28:08Z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C41A1ADF76DA41D3A403456BD502F71A_13</vt:lpwstr>
  </property>
  <property fmtid="{D5CDD505-2E9C-101B-9397-08002B2CF9AE}" pid="3" name="KSOProductBuildVer">
    <vt:lpwstr>1049-12.2.0.23155</vt:lpwstr>
  </property>
</Properties>
</file>